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58" r:id="rId3"/>
    <p:sldId id="259" r:id="rId4"/>
    <p:sldId id="260" r:id="rId5"/>
    <p:sldId id="261" r:id="rId6"/>
    <p:sldId id="263" r:id="rId7"/>
    <p:sldId id="262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1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图</a:t>
            </a:r>
            <a:r>
              <a:rPr lang="en-US" altLang="zh-CN" sz="4000" b="1" dirty="0" smtClean="0"/>
              <a:t>4.11  </a:t>
            </a:r>
            <a:r>
              <a:rPr lang="zh-CN" altLang="zh-CN" sz="4000" b="1" dirty="0"/>
              <a:t>“新建查询”对话框</a:t>
            </a:r>
            <a:endParaRPr lang="zh-CN" altLang="en-US" sz="4000" b="1" dirty="0"/>
          </a:p>
        </p:txBody>
      </p:sp>
      <p:sp>
        <p:nvSpPr>
          <p:cNvPr id="3" name="下箭头 2">
            <a:hlinkClick r:id="rId2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224" y="1340768"/>
            <a:ext cx="6840760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b="1" dirty="0" smtClean="0"/>
              <a:t>图</a:t>
            </a:r>
            <a:r>
              <a:rPr lang="en-US" altLang="zh-CN" sz="3600" b="1" dirty="0" smtClean="0"/>
              <a:t>4.12  </a:t>
            </a:r>
            <a:r>
              <a:rPr lang="zh-CN" altLang="zh-CN" sz="3600" b="1" dirty="0"/>
              <a:t>“交叉表查询向导”对话框</a:t>
            </a:r>
            <a:r>
              <a:rPr lang="en-US" altLang="zh-CN" sz="3600" b="1" dirty="0" smtClean="0"/>
              <a:t>1</a:t>
            </a:r>
            <a:endParaRPr lang="zh-CN" altLang="en-US" sz="3600" b="1" dirty="0"/>
          </a:p>
        </p:txBody>
      </p:sp>
      <p:sp>
        <p:nvSpPr>
          <p:cNvPr id="3" name="下箭头 2">
            <a:hlinkClick r:id="rId2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288901"/>
            <a:ext cx="6757468" cy="4156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299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b="1" dirty="0" smtClean="0"/>
              <a:t>图</a:t>
            </a:r>
            <a:r>
              <a:rPr lang="en-US" altLang="zh-CN" sz="3600" b="1" dirty="0" smtClean="0"/>
              <a:t>4.13  </a:t>
            </a:r>
            <a:r>
              <a:rPr lang="zh-CN" altLang="zh-CN" sz="3600" b="1" dirty="0"/>
              <a:t>“交叉表查询向导”对话框</a:t>
            </a:r>
            <a:r>
              <a:rPr lang="en-US" altLang="zh-CN" sz="3600" b="1" dirty="0"/>
              <a:t>2</a:t>
            </a:r>
            <a:endParaRPr lang="zh-CN" altLang="en-US" sz="3600" b="1" dirty="0"/>
          </a:p>
        </p:txBody>
      </p:sp>
      <p:sp>
        <p:nvSpPr>
          <p:cNvPr id="3" name="下箭头 2">
            <a:hlinkClick r:id="rId2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288901"/>
            <a:ext cx="6912768" cy="4156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137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b="1" dirty="0" smtClean="0"/>
              <a:t>图</a:t>
            </a:r>
            <a:r>
              <a:rPr lang="en-US" altLang="zh-CN" sz="3600" b="1" dirty="0" smtClean="0"/>
              <a:t>4.14  </a:t>
            </a:r>
            <a:r>
              <a:rPr lang="zh-CN" altLang="zh-CN" sz="3600" b="1" dirty="0"/>
              <a:t>“交叉表查询向导”对话框</a:t>
            </a:r>
            <a:r>
              <a:rPr lang="en-US" altLang="zh-CN" sz="3600" b="1" dirty="0"/>
              <a:t>3</a:t>
            </a:r>
            <a:endParaRPr lang="zh-CN" altLang="en-US" sz="3600" b="1" dirty="0"/>
          </a:p>
        </p:txBody>
      </p:sp>
      <p:sp>
        <p:nvSpPr>
          <p:cNvPr id="3" name="下箭头 2">
            <a:hlinkClick r:id="rId2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255757"/>
            <a:ext cx="6912768" cy="4189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b="1" dirty="0" smtClean="0"/>
              <a:t>图</a:t>
            </a:r>
            <a:r>
              <a:rPr lang="en-US" altLang="zh-CN" sz="3600" b="1" dirty="0" smtClean="0"/>
              <a:t>4.15  </a:t>
            </a:r>
            <a:r>
              <a:rPr lang="zh-CN" altLang="zh-CN" sz="3600" b="1" dirty="0"/>
              <a:t>“交叉表查询向导”对话框</a:t>
            </a:r>
            <a:r>
              <a:rPr lang="en-US" altLang="zh-CN" sz="3600" b="1" dirty="0"/>
              <a:t>4</a:t>
            </a:r>
            <a:endParaRPr lang="zh-CN" altLang="en-US" sz="3600" b="1" dirty="0"/>
          </a:p>
        </p:txBody>
      </p:sp>
      <p:sp>
        <p:nvSpPr>
          <p:cNvPr id="3" name="下箭头 2">
            <a:hlinkClick r:id="rId2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288901"/>
            <a:ext cx="6912768" cy="4156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425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b="1" dirty="0" smtClean="0"/>
              <a:t>图</a:t>
            </a:r>
            <a:r>
              <a:rPr lang="en-US" altLang="zh-CN" sz="3600" b="1" dirty="0" smtClean="0"/>
              <a:t>4.16  </a:t>
            </a:r>
            <a:r>
              <a:rPr lang="zh-CN" altLang="zh-CN" sz="3600" b="1" dirty="0"/>
              <a:t>“交叉表查询向导”</a:t>
            </a:r>
            <a:r>
              <a:rPr lang="zh-CN" altLang="zh-CN" sz="3600" b="1" dirty="0" smtClean="0"/>
              <a:t>对话框</a:t>
            </a:r>
            <a:r>
              <a:rPr lang="en-US" altLang="zh-CN" sz="3600" b="1" dirty="0"/>
              <a:t>5</a:t>
            </a:r>
            <a:endParaRPr lang="zh-CN" altLang="en-US" sz="3600" b="1" dirty="0"/>
          </a:p>
        </p:txBody>
      </p:sp>
      <p:sp>
        <p:nvSpPr>
          <p:cNvPr id="3" name="下箭头 2">
            <a:hlinkClick r:id="rId2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288901"/>
            <a:ext cx="6984776" cy="4156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2022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图</a:t>
            </a:r>
            <a:r>
              <a:rPr lang="en-US" altLang="zh-CN" sz="4000" b="1" dirty="0" smtClean="0"/>
              <a:t>4.17  </a:t>
            </a:r>
            <a:r>
              <a:rPr lang="zh-CN" altLang="zh-CN" sz="4000" b="1" dirty="0" smtClean="0"/>
              <a:t>交叉</a:t>
            </a:r>
            <a:r>
              <a:rPr lang="zh-CN" altLang="zh-CN" sz="4000" b="1" dirty="0"/>
              <a:t>表查询结果</a:t>
            </a:r>
            <a:endParaRPr lang="zh-CN" altLang="en-US" sz="40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190750"/>
            <a:ext cx="7632848" cy="2678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932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47</TotalTime>
  <Words>60</Words>
  <Application>Microsoft Office PowerPoint</Application>
  <PresentationFormat>全屏显示(4:3)</PresentationFormat>
  <Paragraphs>7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相邻</vt:lpstr>
      <vt:lpstr>图4.11  “新建查询”对话框</vt:lpstr>
      <vt:lpstr>图4.12  “交叉表查询向导”对话框1</vt:lpstr>
      <vt:lpstr>图4.13  “交叉表查询向导”对话框2</vt:lpstr>
      <vt:lpstr>图4.14  “交叉表查询向导”对话框3</vt:lpstr>
      <vt:lpstr>图4.15  “交叉表查询向导”对话框4</vt:lpstr>
      <vt:lpstr>图4.16  “交叉表查询向导”对话框5</vt:lpstr>
      <vt:lpstr>图4.17  交叉表查询结果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105</cp:revision>
  <dcterms:modified xsi:type="dcterms:W3CDTF">2014-03-04T14:51:37Z</dcterms:modified>
</cp:coreProperties>
</file>