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dirty="0"/>
              <a:t>8</a:t>
            </a:r>
            <a:r>
              <a:rPr lang="zh-CN" altLang="zh-CN" dirty="0"/>
              <a:t>章  数据访问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500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教学目标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altLang="zh-CN" dirty="0"/>
              <a:t>1. </a:t>
            </a:r>
            <a:r>
              <a:rPr lang="zh-CN" altLang="zh-CN" dirty="0"/>
              <a:t>了解</a:t>
            </a:r>
            <a:r>
              <a:rPr lang="en-US" altLang="zh-CN" dirty="0"/>
              <a:t>ADO.NET</a:t>
            </a:r>
            <a:r>
              <a:rPr lang="zh-CN" altLang="zh-CN" dirty="0"/>
              <a:t>技术简介；</a:t>
            </a:r>
          </a:p>
          <a:p>
            <a:r>
              <a:rPr lang="en-US" altLang="zh-CN" dirty="0"/>
              <a:t>2. </a:t>
            </a:r>
            <a:r>
              <a:rPr lang="zh-CN" altLang="zh-CN" dirty="0"/>
              <a:t>掌握</a:t>
            </a:r>
            <a:r>
              <a:rPr lang="en-US" altLang="zh-CN" dirty="0"/>
              <a:t>ADO.NET</a:t>
            </a:r>
            <a:r>
              <a:rPr lang="zh-CN" altLang="zh-CN" dirty="0"/>
              <a:t>中的</a:t>
            </a:r>
            <a:r>
              <a:rPr lang="en-US" altLang="zh-CN" dirty="0"/>
              <a:t>7</a:t>
            </a:r>
            <a:r>
              <a:rPr lang="zh-CN" altLang="zh-CN" dirty="0"/>
              <a:t>个主要对象及其属性、方法；</a:t>
            </a:r>
          </a:p>
          <a:p>
            <a:r>
              <a:rPr lang="en-US" altLang="zh-CN" dirty="0"/>
              <a:t>3. </a:t>
            </a:r>
            <a:r>
              <a:rPr lang="zh-CN" altLang="zh-CN" dirty="0"/>
              <a:t>掌握如何创建</a:t>
            </a:r>
            <a:r>
              <a:rPr lang="en-US" altLang="zh-CN" dirty="0"/>
              <a:t>LINQ</a:t>
            </a:r>
            <a:r>
              <a:rPr lang="zh-CN" altLang="zh-CN" dirty="0"/>
              <a:t>数据源；</a:t>
            </a:r>
          </a:p>
          <a:p>
            <a:r>
              <a:rPr lang="en-US" altLang="zh-CN" dirty="0"/>
              <a:t>4. </a:t>
            </a:r>
            <a:r>
              <a:rPr lang="zh-CN" altLang="zh-CN" dirty="0"/>
              <a:t>使用</a:t>
            </a:r>
            <a:r>
              <a:rPr lang="en-US" altLang="zh-CN" dirty="0"/>
              <a:t>LINQ</a:t>
            </a:r>
            <a:r>
              <a:rPr lang="zh-CN" altLang="zh-CN" dirty="0"/>
              <a:t>技术对数据库执行增、删、改、查操作。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969824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8.1  </a:t>
            </a:r>
            <a:r>
              <a:rPr lang="zh-CN" altLang="zh-CN" b="1" dirty="0"/>
              <a:t>数据访问概述</a:t>
            </a:r>
            <a:br>
              <a:rPr lang="zh-CN" altLang="zh-CN" b="1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CN" altLang="zh-CN" dirty="0"/>
              <a:t>在网站的开发过程中，如何存取数据库是最常用的部分。</a:t>
            </a:r>
            <a:r>
              <a:rPr lang="en-US" altLang="zh-CN" dirty="0"/>
              <a:t>.NET Framework</a:t>
            </a:r>
            <a:r>
              <a:rPr lang="zh-CN" altLang="zh-CN" dirty="0"/>
              <a:t>提供了多种存取数据库的方法，在</a:t>
            </a:r>
            <a:r>
              <a:rPr lang="en-US" altLang="zh-CN" dirty="0"/>
              <a:t>ASP.NET 1.X</a:t>
            </a:r>
            <a:r>
              <a:rPr lang="zh-CN" altLang="zh-CN" dirty="0"/>
              <a:t>中主要使用</a:t>
            </a:r>
            <a:r>
              <a:rPr lang="en-US" altLang="zh-CN" dirty="0"/>
              <a:t>ADO.NET</a:t>
            </a:r>
            <a:r>
              <a:rPr lang="zh-CN" altLang="zh-CN" dirty="0"/>
              <a:t>访问数据库，以后的版本仍然支持</a:t>
            </a:r>
            <a:r>
              <a:rPr lang="en-US" altLang="zh-CN" dirty="0"/>
              <a:t>ADO.NET</a:t>
            </a:r>
            <a:r>
              <a:rPr lang="zh-CN" altLang="zh-CN" dirty="0"/>
              <a:t>操作。在</a:t>
            </a:r>
            <a:r>
              <a:rPr lang="en-US" altLang="zh-CN" dirty="0"/>
              <a:t>ASP.NET 3.5</a:t>
            </a:r>
            <a:r>
              <a:rPr lang="zh-CN" altLang="zh-CN" dirty="0"/>
              <a:t>中引入了新技术</a:t>
            </a:r>
            <a:r>
              <a:rPr lang="en-US" altLang="zh-CN" dirty="0"/>
              <a:t>LINQ</a:t>
            </a:r>
            <a:r>
              <a:rPr lang="zh-CN" altLang="zh-CN" dirty="0"/>
              <a:t>，这种技术使得查询等数据访问操作完全与</a:t>
            </a:r>
            <a:r>
              <a:rPr lang="en-US" altLang="zh-CN" dirty="0"/>
              <a:t>.NET</a:t>
            </a:r>
            <a:r>
              <a:rPr lang="zh-CN" altLang="zh-CN" dirty="0"/>
              <a:t>语言整合。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96483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93944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0</TotalTime>
  <Words>126</Words>
  <Application>Microsoft Office PowerPoint</Application>
  <PresentationFormat>全屏显示(4:3)</PresentationFormat>
  <Paragraphs>8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凸显</vt:lpstr>
      <vt:lpstr>第8章  数据访问 </vt:lpstr>
      <vt:lpstr>教学目标</vt:lpstr>
      <vt:lpstr>8.1  数据访问概述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第8章  数据访问 </dc:title>
  <dc:creator>Administrator</dc:creator>
  <cp:lastModifiedBy>pc</cp:lastModifiedBy>
  <cp:revision>1</cp:revision>
  <dcterms:created xsi:type="dcterms:W3CDTF">2017-04-12T10:15:46Z</dcterms:created>
  <dcterms:modified xsi:type="dcterms:W3CDTF">2017-04-12T10:21:00Z</dcterms:modified>
</cp:coreProperties>
</file>