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8"/>
  </p:notesMasterIdLst>
  <p:sldIdLst>
    <p:sldId id="257" r:id="rId2"/>
    <p:sldId id="261" r:id="rId3"/>
    <p:sldId id="263" r:id="rId4"/>
    <p:sldId id="264" r:id="rId5"/>
    <p:sldId id="265" r:id="rId6"/>
    <p:sldId id="260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BBD064-1AA4-4A7A-AFF0-62734F2F6392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1F232C-7F18-4DE1-86A1-CC640484A8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943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6.36  </a:t>
            </a:r>
            <a:r>
              <a:rPr lang="zh-CN" altLang="zh-CN" sz="4100" b="1" dirty="0" smtClean="0"/>
              <a:t>图表</a:t>
            </a:r>
            <a:r>
              <a:rPr lang="zh-CN" altLang="zh-CN" sz="4100" b="1" dirty="0"/>
              <a:t>向导对话框</a:t>
            </a:r>
            <a:r>
              <a:rPr lang="en-US" altLang="zh-CN" sz="4100" b="1" dirty="0"/>
              <a:t>1</a:t>
            </a:r>
            <a:endParaRPr lang="zh-CN" altLang="en-US" sz="41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412776"/>
            <a:ext cx="6912768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6.37  </a:t>
            </a:r>
            <a:r>
              <a:rPr lang="zh-CN" altLang="zh-CN" sz="4100" b="1" dirty="0" smtClean="0"/>
              <a:t>图表</a:t>
            </a:r>
            <a:r>
              <a:rPr lang="zh-CN" altLang="zh-CN" sz="4100" b="1" dirty="0"/>
              <a:t>向导对话框</a:t>
            </a:r>
            <a:r>
              <a:rPr lang="en-US" altLang="zh-CN" sz="4100" b="1" dirty="0"/>
              <a:t>2</a:t>
            </a:r>
            <a:endParaRPr lang="zh-CN" altLang="en-US" sz="41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338" y="1340768"/>
            <a:ext cx="6910990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599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6.38  </a:t>
            </a:r>
            <a:r>
              <a:rPr lang="zh-CN" altLang="zh-CN" sz="4100" b="1" dirty="0" smtClean="0"/>
              <a:t>图表</a:t>
            </a:r>
            <a:r>
              <a:rPr lang="zh-CN" altLang="zh-CN" sz="4100" b="1" dirty="0"/>
              <a:t>向导对话框</a:t>
            </a:r>
            <a:r>
              <a:rPr lang="en-US" altLang="zh-CN" sz="4100" b="1" dirty="0"/>
              <a:t>3</a:t>
            </a:r>
            <a:endParaRPr lang="zh-CN" altLang="en-US" sz="41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484784"/>
            <a:ext cx="6912768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063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6.39 </a:t>
            </a:r>
            <a:r>
              <a:rPr lang="zh-CN" altLang="zh-CN" sz="4100" b="1" dirty="0"/>
              <a:t>图表向导对话框</a:t>
            </a:r>
            <a:r>
              <a:rPr lang="en-US" altLang="zh-CN" sz="4100" b="1" dirty="0"/>
              <a:t>4</a:t>
            </a:r>
            <a:endParaRPr lang="zh-CN" altLang="en-US" sz="41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06" y="1412776"/>
            <a:ext cx="6915222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52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6.40  </a:t>
            </a:r>
            <a:r>
              <a:rPr lang="zh-CN" altLang="zh-CN" sz="4100" b="1" dirty="0" smtClean="0"/>
              <a:t>示例</a:t>
            </a:r>
            <a:r>
              <a:rPr lang="zh-CN" altLang="zh-CN" sz="4100" b="1" dirty="0"/>
              <a:t>预览对话框</a:t>
            </a:r>
            <a:endParaRPr lang="zh-CN" altLang="en-US" sz="41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772816"/>
            <a:ext cx="6840760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169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6.41  </a:t>
            </a:r>
            <a:r>
              <a:rPr lang="zh-CN" altLang="zh-CN" sz="4100" b="1" dirty="0" smtClean="0"/>
              <a:t>图表</a:t>
            </a:r>
            <a:r>
              <a:rPr lang="zh-CN" altLang="zh-CN" sz="4100" b="1" dirty="0"/>
              <a:t>向导对话框</a:t>
            </a:r>
            <a:r>
              <a:rPr lang="en-US" altLang="zh-CN" sz="4100" b="1" dirty="0"/>
              <a:t>5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484784"/>
            <a:ext cx="7704856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53</TotalTime>
  <Words>41</Words>
  <Application>Microsoft Office PowerPoint</Application>
  <PresentationFormat>全屏显示(4:3)</PresentationFormat>
  <Paragraphs>11</Paragraphs>
  <Slides>6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相邻</vt:lpstr>
      <vt:lpstr>图6.36  图表向导对话框1</vt:lpstr>
      <vt:lpstr>图6.37  图表向导对话框2</vt:lpstr>
      <vt:lpstr>图6.38  图表向导对话框3</vt:lpstr>
      <vt:lpstr>图6.39 图表向导对话框4</vt:lpstr>
      <vt:lpstr>图6.40  示例预览对话框</vt:lpstr>
      <vt:lpstr>图6.41  图表向导对话框5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120</cp:revision>
  <dcterms:modified xsi:type="dcterms:W3CDTF">2014-03-06T14:46:39Z</dcterms:modified>
</cp:coreProperties>
</file>