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800" b="1" dirty="0" smtClean="0"/>
              <a:t>图</a:t>
            </a:r>
            <a:r>
              <a:rPr lang="en-US" altLang="zh-CN" sz="3800" b="1" dirty="0" smtClean="0"/>
              <a:t>3.75  </a:t>
            </a:r>
            <a:r>
              <a:rPr lang="zh-CN" altLang="zh-CN" sz="3800" b="1" dirty="0" smtClean="0"/>
              <a:t>选择</a:t>
            </a:r>
            <a:r>
              <a:rPr lang="zh-CN" altLang="zh-CN" sz="3800" b="1" dirty="0"/>
              <a:t>列以改变字段显示次序</a:t>
            </a:r>
            <a:endParaRPr lang="zh-CN" altLang="en-US" sz="38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132856"/>
            <a:ext cx="7920880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</TotalTime>
  <Words>9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图3.75  选择列以改变字段显示次序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73</cp:revision>
  <dcterms:modified xsi:type="dcterms:W3CDTF">2014-02-21T08:05:22Z</dcterms:modified>
</cp:coreProperties>
</file>