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2014-3-18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100" b="1" dirty="0" smtClean="0"/>
              <a:t>图</a:t>
            </a:r>
            <a:r>
              <a:rPr lang="en-US" altLang="zh-CN" sz="4100" b="1" dirty="0" smtClean="0"/>
              <a:t>9.16   </a:t>
            </a:r>
            <a:r>
              <a:rPr lang="zh-CN" altLang="zh-CN" sz="4100" b="1" dirty="0"/>
              <a:t>“计算结果”窗体</a:t>
            </a:r>
            <a:endParaRPr lang="zh-CN" altLang="en-US" sz="4100" b="1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48072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9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邻">
  <a:themeElements>
    <a:clrScheme name="相邻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相邻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41</TotalTime>
  <Words>4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相邻</vt:lpstr>
      <vt:lpstr>图9.16   “计算结果”窗体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图1.1 数据库系统软硬件结构图</dc:title>
  <cp:lastModifiedBy>USER</cp:lastModifiedBy>
  <cp:revision>159</cp:revision>
  <dcterms:modified xsi:type="dcterms:W3CDTF">2014-03-18T03:20:38Z</dcterms:modified>
</cp:coreProperties>
</file>