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3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4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7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8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9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notesSlides/notesSlide10.xml" ContentType="application/vnd.openxmlformats-officedocument.presentationml.notesSlide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08" r:id="rId1"/>
  </p:sldMasterIdLst>
  <p:notesMasterIdLst>
    <p:notesMasterId r:id="rId22"/>
  </p:notesMasterIdLst>
  <p:sldIdLst>
    <p:sldId id="267" r:id="rId2"/>
    <p:sldId id="258" r:id="rId3"/>
    <p:sldId id="263" r:id="rId4"/>
    <p:sldId id="284" r:id="rId5"/>
    <p:sldId id="285" r:id="rId6"/>
    <p:sldId id="262" r:id="rId7"/>
    <p:sldId id="268" r:id="rId8"/>
    <p:sldId id="286" r:id="rId9"/>
    <p:sldId id="282" r:id="rId10"/>
    <p:sldId id="265" r:id="rId11"/>
    <p:sldId id="296" r:id="rId12"/>
    <p:sldId id="297" r:id="rId13"/>
    <p:sldId id="298" r:id="rId14"/>
    <p:sldId id="273" r:id="rId15"/>
    <p:sldId id="295" r:id="rId16"/>
    <p:sldId id="299" r:id="rId17"/>
    <p:sldId id="300" r:id="rId18"/>
    <p:sldId id="283" r:id="rId19"/>
    <p:sldId id="301" r:id="rId20"/>
    <p:sldId id="302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113A9D2-9D6B-4929-AA2D-F23B5EE8CBE7}" styleName="主题样式 2 - 强调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主题样式 2 - 强调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主题样式 2 - 强调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8" autoAdjust="0"/>
    <p:restoredTop sz="97096" autoAdjust="0"/>
  </p:normalViewPr>
  <p:slideViewPr>
    <p:cSldViewPr>
      <p:cViewPr>
        <p:scale>
          <a:sx n="70" d="100"/>
          <a:sy n="70" d="100"/>
        </p:scale>
        <p:origin x="-894" y="-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7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21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slide" Target="../slides/slide4.xml"/><Relationship Id="rId1" Type="http://schemas.openxmlformats.org/officeDocument/2006/relationships/slide" Target="../slides/slide3.xml"/><Relationship Id="rId4" Type="http://schemas.openxmlformats.org/officeDocument/2006/relationships/slide" Target="../slides/slide8.xml"/></Relationships>
</file>

<file path=ppt/diagrams/_rels/data11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&#25991;&#26723;1.docx" TargetMode="External"/></Relationships>
</file>

<file path=ppt/diagrams/_rels/data12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&#25991;&#26723;1.docx" TargetMode="External"/></Relationships>
</file>

<file path=ppt/diagrams/_rels/data14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chapt2_&#22522;&#30784;&#24212;&#29992;(&#24341;&#20363;).docx" TargetMode="External"/></Relationships>
</file>

<file path=ppt/diagrams/_rels/data15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chapt2_&#22522;&#30784;&#24212;&#29992;(&#24341;&#20363;).docx" TargetMode="External"/></Relationships>
</file>

<file path=ppt/diagrams/_rels/data18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chapt2_&#22522;&#30784;&#24212;&#29992;(&#24341;&#20363;).docx" TargetMode="External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chapt2_&#22522;&#30784;&#24212;&#29992;(&#24341;&#20363;).docx" TargetMode="External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chapt2_&#22522;&#30784;&#24212;&#29992;(&#24341;&#20363;).docx" TargetMode="External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chapt2_&#22522;&#30784;&#24212;&#29992;(&#24341;&#20363;).docx" TargetMode="External"/></Relationships>
</file>

<file path=ppt/diagrams/_rels/drawing12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&#25991;&#26723;1.docx" TargetMode="External"/></Relationships>
</file>

<file path=ppt/diagrams/_rels/drawing18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chapt2_&#22522;&#30784;&#24212;&#29992;(&#24341;&#20363;).docx" TargetMode="External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chapt2_&#22522;&#30784;&#24212;&#29992;(&#24341;&#20363;).docx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8DA22E5-9E8C-476E-9A08-9CC8E331A7F3}" type="doc">
      <dgm:prSet loTypeId="urn:microsoft.com/office/officeart/2005/8/layout/target3" loCatId="list" qsTypeId="urn:microsoft.com/office/officeart/2005/8/quickstyle/3d6" qsCatId="3D" csTypeId="urn:microsoft.com/office/officeart/2005/8/colors/colorful5" csCatId="colorful"/>
      <dgm:spPr/>
      <dgm:t>
        <a:bodyPr/>
        <a:lstStyle/>
        <a:p>
          <a:endParaRPr lang="zh-CN" altLang="en-US"/>
        </a:p>
      </dgm:t>
    </dgm:pt>
    <dgm:pt modelId="{4B970595-F625-4EE5-BD84-61FE0CD420D1}">
      <dgm:prSet/>
      <dgm:spPr/>
      <dgm:t>
        <a:bodyPr/>
        <a:lstStyle/>
        <a:p>
          <a:pPr algn="ctr" rtl="0"/>
          <a:r>
            <a:rPr lang="zh-CN" b="1" dirty="0" smtClean="0">
              <a:hlinkClick xmlns:r="http://schemas.openxmlformats.org/officeDocument/2006/relationships" r:id="rId1" action="ppaction://hlinksldjump"/>
            </a:rPr>
            <a:t>背景</a:t>
          </a:r>
          <a:endParaRPr lang="zh-CN" dirty="0"/>
        </a:p>
      </dgm:t>
    </dgm:pt>
    <dgm:pt modelId="{E036BC7A-3A07-442D-A9B0-B63A67695EE4}" type="parTrans" cxnId="{751AAFEE-41FC-450B-B439-E65E132A1757}">
      <dgm:prSet/>
      <dgm:spPr/>
      <dgm:t>
        <a:bodyPr/>
        <a:lstStyle/>
        <a:p>
          <a:pPr algn="ctr"/>
          <a:endParaRPr lang="zh-CN" altLang="en-US"/>
        </a:p>
      </dgm:t>
    </dgm:pt>
    <dgm:pt modelId="{2AB81137-B3EC-4930-BE55-E44ACE4E7C5B}" type="sibTrans" cxnId="{751AAFEE-41FC-450B-B439-E65E132A1757}">
      <dgm:prSet/>
      <dgm:spPr/>
      <dgm:t>
        <a:bodyPr/>
        <a:lstStyle/>
        <a:p>
          <a:pPr algn="ctr"/>
          <a:endParaRPr lang="zh-CN" altLang="en-US"/>
        </a:p>
      </dgm:t>
    </dgm:pt>
    <dgm:pt modelId="{5EC130C9-FB72-4AD9-B479-1C4CB1B27EF0}">
      <dgm:prSet/>
      <dgm:spPr/>
      <dgm:t>
        <a:bodyPr/>
        <a:lstStyle/>
        <a:p>
          <a:pPr algn="ctr" rtl="0"/>
          <a:r>
            <a:rPr lang="zh-CN" b="1" dirty="0" smtClean="0">
              <a:hlinkClick xmlns:r="http://schemas.openxmlformats.org/officeDocument/2006/relationships" r:id="rId2" action="ppaction://hlinksldjump"/>
            </a:rPr>
            <a:t>目标</a:t>
          </a:r>
          <a:endParaRPr lang="zh-CN" dirty="0"/>
        </a:p>
      </dgm:t>
    </dgm:pt>
    <dgm:pt modelId="{65FA959A-0D80-45ED-88BE-9678EB6D0FD2}" type="parTrans" cxnId="{721E9664-29EB-448C-BB4E-98AB84DB5198}">
      <dgm:prSet/>
      <dgm:spPr/>
      <dgm:t>
        <a:bodyPr/>
        <a:lstStyle/>
        <a:p>
          <a:pPr algn="ctr"/>
          <a:endParaRPr lang="zh-CN" altLang="en-US"/>
        </a:p>
      </dgm:t>
    </dgm:pt>
    <dgm:pt modelId="{6DA60392-7462-47D4-925A-29459AC25903}" type="sibTrans" cxnId="{721E9664-29EB-448C-BB4E-98AB84DB5198}">
      <dgm:prSet/>
      <dgm:spPr/>
      <dgm:t>
        <a:bodyPr/>
        <a:lstStyle/>
        <a:p>
          <a:pPr algn="ctr"/>
          <a:endParaRPr lang="zh-CN" altLang="en-US"/>
        </a:p>
      </dgm:t>
    </dgm:pt>
    <dgm:pt modelId="{314D3187-75F0-4434-94DA-0B36665A2235}">
      <dgm:prSet/>
      <dgm:spPr/>
      <dgm:t>
        <a:bodyPr/>
        <a:lstStyle/>
        <a:p>
          <a:pPr algn="ctr" rtl="0"/>
          <a:r>
            <a:rPr lang="zh-CN" b="1" dirty="0" smtClean="0">
              <a:hlinkClick xmlns:r="http://schemas.openxmlformats.org/officeDocument/2006/relationships" r:id="rId3" action="ppaction://hlinksldjump"/>
            </a:rPr>
            <a:t>完成效果</a:t>
          </a:r>
          <a:endParaRPr lang="zh-CN" dirty="0"/>
        </a:p>
      </dgm:t>
    </dgm:pt>
    <dgm:pt modelId="{5372E2AA-A5E2-4E0F-8B6B-728884FC743E}" type="parTrans" cxnId="{CB866D3D-7076-4D5C-90A3-21B94564AFA6}">
      <dgm:prSet/>
      <dgm:spPr/>
      <dgm:t>
        <a:bodyPr/>
        <a:lstStyle/>
        <a:p>
          <a:pPr algn="ctr"/>
          <a:endParaRPr lang="zh-CN" altLang="en-US"/>
        </a:p>
      </dgm:t>
    </dgm:pt>
    <dgm:pt modelId="{5CA61B21-0B67-4FCC-BA86-68ED30A96FC9}" type="sibTrans" cxnId="{CB866D3D-7076-4D5C-90A3-21B94564AFA6}">
      <dgm:prSet/>
      <dgm:spPr/>
      <dgm:t>
        <a:bodyPr/>
        <a:lstStyle/>
        <a:p>
          <a:pPr algn="ctr"/>
          <a:endParaRPr lang="zh-CN" altLang="en-US"/>
        </a:p>
      </dgm:t>
    </dgm:pt>
    <dgm:pt modelId="{31B48071-D758-4126-B012-2D3B06CAF6AD}">
      <dgm:prSet/>
      <dgm:spPr/>
      <dgm:t>
        <a:bodyPr/>
        <a:lstStyle/>
        <a:p>
          <a:pPr algn="ctr" rtl="0"/>
          <a:r>
            <a:rPr lang="zh-CN" b="1" dirty="0" smtClean="0">
              <a:hlinkClick xmlns:r="http://schemas.openxmlformats.org/officeDocument/2006/relationships" r:id="rId4" action="ppaction://hlinksldjump"/>
            </a:rPr>
            <a:t>解决路径</a:t>
          </a:r>
          <a:endParaRPr lang="zh-CN" dirty="0"/>
        </a:p>
      </dgm:t>
    </dgm:pt>
    <dgm:pt modelId="{80E3AC04-7289-4012-90C1-AE2AF85751C7}" type="parTrans" cxnId="{79B39F89-BCE1-48A5-BF8A-9433C3E8B160}">
      <dgm:prSet/>
      <dgm:spPr/>
      <dgm:t>
        <a:bodyPr/>
        <a:lstStyle/>
        <a:p>
          <a:pPr algn="ctr"/>
          <a:endParaRPr lang="zh-CN" altLang="en-US"/>
        </a:p>
      </dgm:t>
    </dgm:pt>
    <dgm:pt modelId="{823E3138-F196-453E-9D33-C077F811C0A3}" type="sibTrans" cxnId="{79B39F89-BCE1-48A5-BF8A-9433C3E8B160}">
      <dgm:prSet/>
      <dgm:spPr/>
      <dgm:t>
        <a:bodyPr/>
        <a:lstStyle/>
        <a:p>
          <a:pPr algn="ctr"/>
          <a:endParaRPr lang="zh-CN" altLang="en-US"/>
        </a:p>
      </dgm:t>
    </dgm:pt>
    <dgm:pt modelId="{9993BAF0-D402-4193-844C-3859D4D42C0D}" type="pres">
      <dgm:prSet presAssocID="{98DA22E5-9E8C-476E-9A08-9CC8E331A7F3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2C18E8F-59F1-4685-8582-2B63D198694C}" type="pres">
      <dgm:prSet presAssocID="{4B970595-F625-4EE5-BD84-61FE0CD420D1}" presName="circle1" presStyleLbl="node1" presStyleIdx="0" presStyleCnt="4"/>
      <dgm:spPr/>
      <dgm:t>
        <a:bodyPr/>
        <a:lstStyle/>
        <a:p>
          <a:endParaRPr lang="zh-CN" altLang="en-US"/>
        </a:p>
      </dgm:t>
    </dgm:pt>
    <dgm:pt modelId="{6A5C3329-E978-4EEE-B7EF-A89FF5CAE205}" type="pres">
      <dgm:prSet presAssocID="{4B970595-F625-4EE5-BD84-61FE0CD420D1}" presName="space" presStyleCnt="0"/>
      <dgm:spPr/>
      <dgm:t>
        <a:bodyPr/>
        <a:lstStyle/>
        <a:p>
          <a:endParaRPr lang="zh-CN" altLang="en-US"/>
        </a:p>
      </dgm:t>
    </dgm:pt>
    <dgm:pt modelId="{58FA544D-E2CB-4973-988F-841D66555D24}" type="pres">
      <dgm:prSet presAssocID="{4B970595-F625-4EE5-BD84-61FE0CD420D1}" presName="rect1" presStyleLbl="alignAcc1" presStyleIdx="0" presStyleCnt="4"/>
      <dgm:spPr/>
      <dgm:t>
        <a:bodyPr/>
        <a:lstStyle/>
        <a:p>
          <a:endParaRPr lang="zh-CN" altLang="en-US"/>
        </a:p>
      </dgm:t>
    </dgm:pt>
    <dgm:pt modelId="{D1068471-F758-4536-A75C-EEF35C747FBE}" type="pres">
      <dgm:prSet presAssocID="{5EC130C9-FB72-4AD9-B479-1C4CB1B27EF0}" presName="vertSpace2" presStyleLbl="node1" presStyleIdx="0" presStyleCnt="4"/>
      <dgm:spPr/>
      <dgm:t>
        <a:bodyPr/>
        <a:lstStyle/>
        <a:p>
          <a:endParaRPr lang="zh-CN" altLang="en-US"/>
        </a:p>
      </dgm:t>
    </dgm:pt>
    <dgm:pt modelId="{CEE490BA-E8F5-466C-BB6C-4B06EE635A2D}" type="pres">
      <dgm:prSet presAssocID="{5EC130C9-FB72-4AD9-B479-1C4CB1B27EF0}" presName="circle2" presStyleLbl="node1" presStyleIdx="1" presStyleCnt="4"/>
      <dgm:spPr/>
      <dgm:t>
        <a:bodyPr/>
        <a:lstStyle/>
        <a:p>
          <a:endParaRPr lang="zh-CN" altLang="en-US"/>
        </a:p>
      </dgm:t>
    </dgm:pt>
    <dgm:pt modelId="{95FAB7CE-6340-4432-A512-F20615EEB8DB}" type="pres">
      <dgm:prSet presAssocID="{5EC130C9-FB72-4AD9-B479-1C4CB1B27EF0}" presName="rect2" presStyleLbl="alignAcc1" presStyleIdx="1" presStyleCnt="4"/>
      <dgm:spPr/>
      <dgm:t>
        <a:bodyPr/>
        <a:lstStyle/>
        <a:p>
          <a:endParaRPr lang="zh-CN" altLang="en-US"/>
        </a:p>
      </dgm:t>
    </dgm:pt>
    <dgm:pt modelId="{D2D33722-F489-40D5-A844-164BF4E449F4}" type="pres">
      <dgm:prSet presAssocID="{314D3187-75F0-4434-94DA-0B36665A2235}" presName="vertSpace3" presStyleLbl="node1" presStyleIdx="1" presStyleCnt="4"/>
      <dgm:spPr/>
      <dgm:t>
        <a:bodyPr/>
        <a:lstStyle/>
        <a:p>
          <a:endParaRPr lang="zh-CN" altLang="en-US"/>
        </a:p>
      </dgm:t>
    </dgm:pt>
    <dgm:pt modelId="{60CC7E68-AFF8-4B51-9565-B333116E41B4}" type="pres">
      <dgm:prSet presAssocID="{314D3187-75F0-4434-94DA-0B36665A2235}" presName="circle3" presStyleLbl="node1" presStyleIdx="2" presStyleCnt="4"/>
      <dgm:spPr/>
      <dgm:t>
        <a:bodyPr/>
        <a:lstStyle/>
        <a:p>
          <a:endParaRPr lang="zh-CN" altLang="en-US"/>
        </a:p>
      </dgm:t>
    </dgm:pt>
    <dgm:pt modelId="{42B9A86C-CAF9-4112-9493-C0C6C395C2C6}" type="pres">
      <dgm:prSet presAssocID="{314D3187-75F0-4434-94DA-0B36665A2235}" presName="rect3" presStyleLbl="alignAcc1" presStyleIdx="2" presStyleCnt="4"/>
      <dgm:spPr/>
      <dgm:t>
        <a:bodyPr/>
        <a:lstStyle/>
        <a:p>
          <a:endParaRPr lang="zh-CN" altLang="en-US"/>
        </a:p>
      </dgm:t>
    </dgm:pt>
    <dgm:pt modelId="{FA256AF6-C4AB-4368-9427-B57E5DE00174}" type="pres">
      <dgm:prSet presAssocID="{31B48071-D758-4126-B012-2D3B06CAF6AD}" presName="vertSpace4" presStyleLbl="node1" presStyleIdx="2" presStyleCnt="4"/>
      <dgm:spPr/>
      <dgm:t>
        <a:bodyPr/>
        <a:lstStyle/>
        <a:p>
          <a:endParaRPr lang="zh-CN" altLang="en-US"/>
        </a:p>
      </dgm:t>
    </dgm:pt>
    <dgm:pt modelId="{8F36E089-79C1-474C-9DEE-0CF6F2F2D8AC}" type="pres">
      <dgm:prSet presAssocID="{31B48071-D758-4126-B012-2D3B06CAF6AD}" presName="circle4" presStyleLbl="node1" presStyleIdx="3" presStyleCnt="4"/>
      <dgm:spPr/>
      <dgm:t>
        <a:bodyPr/>
        <a:lstStyle/>
        <a:p>
          <a:endParaRPr lang="zh-CN" altLang="en-US"/>
        </a:p>
      </dgm:t>
    </dgm:pt>
    <dgm:pt modelId="{E9B54EDC-D576-421C-91BE-FB1471DC323E}" type="pres">
      <dgm:prSet presAssocID="{31B48071-D758-4126-B012-2D3B06CAF6AD}" presName="rect4" presStyleLbl="alignAcc1" presStyleIdx="3" presStyleCnt="4"/>
      <dgm:spPr/>
      <dgm:t>
        <a:bodyPr/>
        <a:lstStyle/>
        <a:p>
          <a:endParaRPr lang="zh-CN" altLang="en-US"/>
        </a:p>
      </dgm:t>
    </dgm:pt>
    <dgm:pt modelId="{12A3297D-5868-47B6-855C-B3958C7BE979}" type="pres">
      <dgm:prSet presAssocID="{4B970595-F625-4EE5-BD84-61FE0CD420D1}" presName="rect1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7BCB7E8-3EA4-4136-B145-7A1B356B6485}" type="pres">
      <dgm:prSet presAssocID="{5EC130C9-FB72-4AD9-B479-1C4CB1B27EF0}" presName="rect2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462887D-022D-4714-B407-E760504F92C5}" type="pres">
      <dgm:prSet presAssocID="{314D3187-75F0-4434-94DA-0B36665A2235}" presName="rect3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FF16381-597C-40DF-961C-5228E0C81BE3}" type="pres">
      <dgm:prSet presAssocID="{31B48071-D758-4126-B012-2D3B06CAF6AD}" presName="rect4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51AAFEE-41FC-450B-B439-E65E132A1757}" srcId="{98DA22E5-9E8C-476E-9A08-9CC8E331A7F3}" destId="{4B970595-F625-4EE5-BD84-61FE0CD420D1}" srcOrd="0" destOrd="0" parTransId="{E036BC7A-3A07-442D-A9B0-B63A67695EE4}" sibTransId="{2AB81137-B3EC-4930-BE55-E44ACE4E7C5B}"/>
    <dgm:cxn modelId="{CB866D3D-7076-4D5C-90A3-21B94564AFA6}" srcId="{98DA22E5-9E8C-476E-9A08-9CC8E331A7F3}" destId="{314D3187-75F0-4434-94DA-0B36665A2235}" srcOrd="2" destOrd="0" parTransId="{5372E2AA-A5E2-4E0F-8B6B-728884FC743E}" sibTransId="{5CA61B21-0B67-4FCC-BA86-68ED30A96FC9}"/>
    <dgm:cxn modelId="{4F8236E0-EB9D-45C0-869A-66C5285967CF}" type="presOf" srcId="{4B970595-F625-4EE5-BD84-61FE0CD420D1}" destId="{58FA544D-E2CB-4973-988F-841D66555D24}" srcOrd="0" destOrd="0" presId="urn:microsoft.com/office/officeart/2005/8/layout/target3"/>
    <dgm:cxn modelId="{ADDE7966-1B7D-48AA-B0EA-26EE66160FC0}" type="presOf" srcId="{4B970595-F625-4EE5-BD84-61FE0CD420D1}" destId="{12A3297D-5868-47B6-855C-B3958C7BE979}" srcOrd="1" destOrd="0" presId="urn:microsoft.com/office/officeart/2005/8/layout/target3"/>
    <dgm:cxn modelId="{A998C3A3-C75F-4619-8DB7-C8E7A2EDA96A}" type="presOf" srcId="{314D3187-75F0-4434-94DA-0B36665A2235}" destId="{42B9A86C-CAF9-4112-9493-C0C6C395C2C6}" srcOrd="0" destOrd="0" presId="urn:microsoft.com/office/officeart/2005/8/layout/target3"/>
    <dgm:cxn modelId="{75F955AD-96B0-458D-A742-DDABA53AAA75}" type="presOf" srcId="{98DA22E5-9E8C-476E-9A08-9CC8E331A7F3}" destId="{9993BAF0-D402-4193-844C-3859D4D42C0D}" srcOrd="0" destOrd="0" presId="urn:microsoft.com/office/officeart/2005/8/layout/target3"/>
    <dgm:cxn modelId="{F80020B1-0A03-4B0D-81E6-0E691D8AAA12}" type="presOf" srcId="{31B48071-D758-4126-B012-2D3B06CAF6AD}" destId="{5FF16381-597C-40DF-961C-5228E0C81BE3}" srcOrd="1" destOrd="0" presId="urn:microsoft.com/office/officeart/2005/8/layout/target3"/>
    <dgm:cxn modelId="{3CD5BAEE-52D1-48C5-A201-221103EC0F03}" type="presOf" srcId="{31B48071-D758-4126-B012-2D3B06CAF6AD}" destId="{E9B54EDC-D576-421C-91BE-FB1471DC323E}" srcOrd="0" destOrd="0" presId="urn:microsoft.com/office/officeart/2005/8/layout/target3"/>
    <dgm:cxn modelId="{BD2D5245-3F50-4305-BF25-5DD9E7DEBCDD}" type="presOf" srcId="{314D3187-75F0-4434-94DA-0B36665A2235}" destId="{9462887D-022D-4714-B407-E760504F92C5}" srcOrd="1" destOrd="0" presId="urn:microsoft.com/office/officeart/2005/8/layout/target3"/>
    <dgm:cxn modelId="{F0FF8CE5-E704-4B27-B7BB-F1DFB832C720}" type="presOf" srcId="{5EC130C9-FB72-4AD9-B479-1C4CB1B27EF0}" destId="{87BCB7E8-3EA4-4136-B145-7A1B356B6485}" srcOrd="1" destOrd="0" presId="urn:microsoft.com/office/officeart/2005/8/layout/target3"/>
    <dgm:cxn modelId="{32D9DC35-BB84-4567-999D-66124DF31DC5}" type="presOf" srcId="{5EC130C9-FB72-4AD9-B479-1C4CB1B27EF0}" destId="{95FAB7CE-6340-4432-A512-F20615EEB8DB}" srcOrd="0" destOrd="0" presId="urn:microsoft.com/office/officeart/2005/8/layout/target3"/>
    <dgm:cxn modelId="{79B39F89-BCE1-48A5-BF8A-9433C3E8B160}" srcId="{98DA22E5-9E8C-476E-9A08-9CC8E331A7F3}" destId="{31B48071-D758-4126-B012-2D3B06CAF6AD}" srcOrd="3" destOrd="0" parTransId="{80E3AC04-7289-4012-90C1-AE2AF85751C7}" sibTransId="{823E3138-F196-453E-9D33-C077F811C0A3}"/>
    <dgm:cxn modelId="{721E9664-29EB-448C-BB4E-98AB84DB5198}" srcId="{98DA22E5-9E8C-476E-9A08-9CC8E331A7F3}" destId="{5EC130C9-FB72-4AD9-B479-1C4CB1B27EF0}" srcOrd="1" destOrd="0" parTransId="{65FA959A-0D80-45ED-88BE-9678EB6D0FD2}" sibTransId="{6DA60392-7462-47D4-925A-29459AC25903}"/>
    <dgm:cxn modelId="{4AD5C615-E203-4878-9B2C-D17BDFC867F7}" type="presParOf" srcId="{9993BAF0-D402-4193-844C-3859D4D42C0D}" destId="{22C18E8F-59F1-4685-8582-2B63D198694C}" srcOrd="0" destOrd="0" presId="urn:microsoft.com/office/officeart/2005/8/layout/target3"/>
    <dgm:cxn modelId="{6C656FBF-7A8F-42F1-BAA9-F166ACD024DB}" type="presParOf" srcId="{9993BAF0-D402-4193-844C-3859D4D42C0D}" destId="{6A5C3329-E978-4EEE-B7EF-A89FF5CAE205}" srcOrd="1" destOrd="0" presId="urn:microsoft.com/office/officeart/2005/8/layout/target3"/>
    <dgm:cxn modelId="{C3A314A2-BBDF-4090-92A6-118BFB265B05}" type="presParOf" srcId="{9993BAF0-D402-4193-844C-3859D4D42C0D}" destId="{58FA544D-E2CB-4973-988F-841D66555D24}" srcOrd="2" destOrd="0" presId="urn:microsoft.com/office/officeart/2005/8/layout/target3"/>
    <dgm:cxn modelId="{8B5212F8-A155-4685-A6C8-4336E574E612}" type="presParOf" srcId="{9993BAF0-D402-4193-844C-3859D4D42C0D}" destId="{D1068471-F758-4536-A75C-EEF35C747FBE}" srcOrd="3" destOrd="0" presId="urn:microsoft.com/office/officeart/2005/8/layout/target3"/>
    <dgm:cxn modelId="{4CB7A3E3-A53E-4318-B485-4DB6BEA8FAA5}" type="presParOf" srcId="{9993BAF0-D402-4193-844C-3859D4D42C0D}" destId="{CEE490BA-E8F5-466C-BB6C-4B06EE635A2D}" srcOrd="4" destOrd="0" presId="urn:microsoft.com/office/officeart/2005/8/layout/target3"/>
    <dgm:cxn modelId="{374D89B3-DC94-4AC0-A17A-62851B737EB1}" type="presParOf" srcId="{9993BAF0-D402-4193-844C-3859D4D42C0D}" destId="{95FAB7CE-6340-4432-A512-F20615EEB8DB}" srcOrd="5" destOrd="0" presId="urn:microsoft.com/office/officeart/2005/8/layout/target3"/>
    <dgm:cxn modelId="{D919093F-9966-4AA7-83A6-54B13B121807}" type="presParOf" srcId="{9993BAF0-D402-4193-844C-3859D4D42C0D}" destId="{D2D33722-F489-40D5-A844-164BF4E449F4}" srcOrd="6" destOrd="0" presId="urn:microsoft.com/office/officeart/2005/8/layout/target3"/>
    <dgm:cxn modelId="{6369C8D9-B579-4A19-835E-AE7B5224C3A0}" type="presParOf" srcId="{9993BAF0-D402-4193-844C-3859D4D42C0D}" destId="{60CC7E68-AFF8-4B51-9565-B333116E41B4}" srcOrd="7" destOrd="0" presId="urn:microsoft.com/office/officeart/2005/8/layout/target3"/>
    <dgm:cxn modelId="{4D407CC5-1651-4C37-BDBD-96B6CFEB98CA}" type="presParOf" srcId="{9993BAF0-D402-4193-844C-3859D4D42C0D}" destId="{42B9A86C-CAF9-4112-9493-C0C6C395C2C6}" srcOrd="8" destOrd="0" presId="urn:microsoft.com/office/officeart/2005/8/layout/target3"/>
    <dgm:cxn modelId="{10A9223B-B25C-44C3-9A1D-651121A6BB30}" type="presParOf" srcId="{9993BAF0-D402-4193-844C-3859D4D42C0D}" destId="{FA256AF6-C4AB-4368-9427-B57E5DE00174}" srcOrd="9" destOrd="0" presId="urn:microsoft.com/office/officeart/2005/8/layout/target3"/>
    <dgm:cxn modelId="{5B89995D-62B9-4B04-8574-A794DFC58332}" type="presParOf" srcId="{9993BAF0-D402-4193-844C-3859D4D42C0D}" destId="{8F36E089-79C1-474C-9DEE-0CF6F2F2D8AC}" srcOrd="10" destOrd="0" presId="urn:microsoft.com/office/officeart/2005/8/layout/target3"/>
    <dgm:cxn modelId="{368B04B9-E2B4-4572-8BEF-1E320DE8642C}" type="presParOf" srcId="{9993BAF0-D402-4193-844C-3859D4D42C0D}" destId="{E9B54EDC-D576-421C-91BE-FB1471DC323E}" srcOrd="11" destOrd="0" presId="urn:microsoft.com/office/officeart/2005/8/layout/target3"/>
    <dgm:cxn modelId="{3A7E32F5-D634-4280-8747-F63EE5318A2C}" type="presParOf" srcId="{9993BAF0-D402-4193-844C-3859D4D42C0D}" destId="{12A3297D-5868-47B6-855C-B3958C7BE979}" srcOrd="12" destOrd="0" presId="urn:microsoft.com/office/officeart/2005/8/layout/target3"/>
    <dgm:cxn modelId="{7CF86807-6535-4472-9B5D-E3BE4CC8F936}" type="presParOf" srcId="{9993BAF0-D402-4193-844C-3859D4D42C0D}" destId="{87BCB7E8-3EA4-4136-B145-7A1B356B6485}" srcOrd="13" destOrd="0" presId="urn:microsoft.com/office/officeart/2005/8/layout/target3"/>
    <dgm:cxn modelId="{1186F468-1718-4323-BD0E-A024A87C011D}" type="presParOf" srcId="{9993BAF0-D402-4193-844C-3859D4D42C0D}" destId="{9462887D-022D-4714-B407-E760504F92C5}" srcOrd="14" destOrd="0" presId="urn:microsoft.com/office/officeart/2005/8/layout/target3"/>
    <dgm:cxn modelId="{1277F08C-F505-4AE2-BF2B-CBC22A5D643D}" type="presParOf" srcId="{9993BAF0-D402-4193-844C-3859D4D42C0D}" destId="{5FF16381-597C-40DF-961C-5228E0C81BE3}" srcOrd="15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16F3F7D-F121-4AD8-9D17-D623BA2B8666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C964112-2650-4146-A471-E5E356332A80}">
      <dgm:prSet custT="1"/>
      <dgm:spPr/>
      <dgm:t>
        <a:bodyPr/>
        <a:lstStyle/>
        <a:p>
          <a:pPr rtl="0"/>
          <a:r>
            <a:rPr lang="en-US" sz="2400" b="1" dirty="0" smtClean="0"/>
            <a:t>Word</a:t>
          </a:r>
          <a:r>
            <a:rPr lang="zh-CN" sz="2400" b="1" dirty="0" smtClean="0"/>
            <a:t>表格</a:t>
          </a:r>
          <a:endParaRPr lang="zh-CN" sz="2400" dirty="0"/>
        </a:p>
      </dgm:t>
    </dgm:pt>
    <dgm:pt modelId="{A6BAEB6F-AB55-41D9-82F0-3C5C09812996}" type="parTrans" cxnId="{72ECE4E9-FE8B-48CB-8FC3-F7D2E9637993}">
      <dgm:prSet/>
      <dgm:spPr/>
      <dgm:t>
        <a:bodyPr/>
        <a:lstStyle/>
        <a:p>
          <a:endParaRPr lang="zh-CN" altLang="en-US" sz="2400"/>
        </a:p>
      </dgm:t>
    </dgm:pt>
    <dgm:pt modelId="{E85A4D79-B289-4D58-95B3-FC496E010E59}" type="sibTrans" cxnId="{72ECE4E9-FE8B-48CB-8FC3-F7D2E9637993}">
      <dgm:prSet/>
      <dgm:spPr/>
      <dgm:t>
        <a:bodyPr/>
        <a:lstStyle/>
        <a:p>
          <a:endParaRPr lang="zh-CN" altLang="en-US" sz="2400"/>
        </a:p>
      </dgm:t>
    </dgm:pt>
    <dgm:pt modelId="{16AEB983-4E33-4A8C-8A55-07AEC3150570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zh-CN" altLang="en-US" sz="2400" b="1" dirty="0" smtClean="0"/>
            <a:t>是事务性、说明性的表格；</a:t>
          </a:r>
          <a:endParaRPr lang="zh-CN" altLang="en-US" sz="2400" dirty="0"/>
        </a:p>
      </dgm:t>
    </dgm:pt>
    <dgm:pt modelId="{07910823-B3E6-4A5D-8F5C-2103A35708D2}" type="parTrans" cxnId="{839BD886-FD05-42E1-AFFA-8EC672D82BF9}">
      <dgm:prSet/>
      <dgm:spPr/>
      <dgm:t>
        <a:bodyPr/>
        <a:lstStyle/>
        <a:p>
          <a:endParaRPr lang="zh-CN" altLang="en-US" sz="2400"/>
        </a:p>
      </dgm:t>
    </dgm:pt>
    <dgm:pt modelId="{0B025D99-2BBC-4A84-A84B-B79796949EBF}" type="sibTrans" cxnId="{839BD886-FD05-42E1-AFFA-8EC672D82BF9}">
      <dgm:prSet/>
      <dgm:spPr/>
      <dgm:t>
        <a:bodyPr/>
        <a:lstStyle/>
        <a:p>
          <a:endParaRPr lang="zh-CN" altLang="en-US" sz="2400"/>
        </a:p>
      </dgm:t>
    </dgm:pt>
    <dgm:pt modelId="{9479C7FE-4CA4-42A4-BAE3-F7D0316D521E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zh-CN" altLang="en-US" sz="2400" b="1" dirty="0" smtClean="0"/>
            <a:t>应用表格可以使文档内容条理清晰，步骤明确；</a:t>
          </a:r>
          <a:endParaRPr lang="zh-CN" altLang="en-US" sz="2400" dirty="0"/>
        </a:p>
      </dgm:t>
    </dgm:pt>
    <dgm:pt modelId="{93CD3FBD-E8DA-42B5-A4ED-79538C1F73C4}" type="parTrans" cxnId="{60B91342-ABE4-4A9C-B1EC-7D8D58750E29}">
      <dgm:prSet/>
      <dgm:spPr/>
      <dgm:t>
        <a:bodyPr/>
        <a:lstStyle/>
        <a:p>
          <a:endParaRPr lang="zh-CN" altLang="en-US" sz="2400"/>
        </a:p>
      </dgm:t>
    </dgm:pt>
    <dgm:pt modelId="{E3A530E8-DC83-4CC5-B209-EC6C2EA3A417}" type="sibTrans" cxnId="{60B91342-ABE4-4A9C-B1EC-7D8D58750E29}">
      <dgm:prSet/>
      <dgm:spPr/>
      <dgm:t>
        <a:bodyPr/>
        <a:lstStyle/>
        <a:p>
          <a:endParaRPr lang="zh-CN" altLang="en-US" sz="2400"/>
        </a:p>
      </dgm:t>
    </dgm:pt>
    <dgm:pt modelId="{9755F805-7EB0-4FA4-84C7-C0990103A24A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zh-CN" altLang="en-US" sz="2400" b="1" dirty="0" smtClean="0"/>
            <a:t>着重于整体的格式、内容的分块及布局；</a:t>
          </a:r>
          <a:endParaRPr lang="zh-CN" altLang="en-US" sz="2400" dirty="0"/>
        </a:p>
      </dgm:t>
    </dgm:pt>
    <dgm:pt modelId="{9A05B285-785F-4285-9276-9D54A4D92D1D}" type="parTrans" cxnId="{5F80B346-E4DA-42D4-B821-ABA0A76DABB4}">
      <dgm:prSet/>
      <dgm:spPr/>
      <dgm:t>
        <a:bodyPr/>
        <a:lstStyle/>
        <a:p>
          <a:endParaRPr lang="zh-CN" altLang="en-US" sz="2400"/>
        </a:p>
      </dgm:t>
    </dgm:pt>
    <dgm:pt modelId="{5AB553B4-6F53-4DE7-B2EF-3EFE5178BA89}" type="sibTrans" cxnId="{5F80B346-E4DA-42D4-B821-ABA0A76DABB4}">
      <dgm:prSet/>
      <dgm:spPr/>
      <dgm:t>
        <a:bodyPr/>
        <a:lstStyle/>
        <a:p>
          <a:endParaRPr lang="zh-CN" altLang="en-US" sz="2400"/>
        </a:p>
      </dgm:t>
    </dgm:pt>
    <dgm:pt modelId="{26380E12-A245-4090-84B8-D41646F80D4C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zh-CN" altLang="en-US" sz="2400" b="1" dirty="0" smtClean="0"/>
            <a:t>广泛应用在办公事务的文件中</a:t>
          </a:r>
          <a:r>
            <a:rPr lang="zh-CN" altLang="en-US" sz="2400" dirty="0" smtClean="0"/>
            <a:t>。</a:t>
          </a:r>
          <a:endParaRPr lang="zh-CN" altLang="en-US" sz="2400" dirty="0"/>
        </a:p>
      </dgm:t>
    </dgm:pt>
    <dgm:pt modelId="{E12D227B-4F8E-4C60-A59B-03149452BDA8}" type="parTrans" cxnId="{51C836D3-F887-4ADC-A60B-C6E6C5A1DC4E}">
      <dgm:prSet/>
      <dgm:spPr/>
      <dgm:t>
        <a:bodyPr/>
        <a:lstStyle/>
        <a:p>
          <a:endParaRPr lang="zh-CN" altLang="en-US"/>
        </a:p>
      </dgm:t>
    </dgm:pt>
    <dgm:pt modelId="{4D519F73-D2DD-4BB2-9729-81D90F9468DC}" type="sibTrans" cxnId="{51C836D3-F887-4ADC-A60B-C6E6C5A1DC4E}">
      <dgm:prSet/>
      <dgm:spPr/>
      <dgm:t>
        <a:bodyPr/>
        <a:lstStyle/>
        <a:p>
          <a:endParaRPr lang="zh-CN" altLang="en-US"/>
        </a:p>
      </dgm:t>
    </dgm:pt>
    <dgm:pt modelId="{5CD8F590-C78A-4560-88BF-0E91854153BA}" type="pres">
      <dgm:prSet presAssocID="{416F3F7D-F121-4AD8-9D17-D623BA2B866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86ECDAF-A19D-4680-BB33-D6C55678CA61}" type="pres">
      <dgm:prSet presAssocID="{FC964112-2650-4146-A471-E5E356332A80}" presName="linNode" presStyleCnt="0"/>
      <dgm:spPr/>
    </dgm:pt>
    <dgm:pt modelId="{D125222D-314F-43D2-9466-564652F4391A}" type="pres">
      <dgm:prSet presAssocID="{FC964112-2650-4146-A471-E5E356332A80}" presName="parentText" presStyleLbl="node1" presStyleIdx="0" presStyleCnt="1" custScaleX="66136" custScaleY="51357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1BEB7C1-4D3B-4329-AA29-75D7249BC919}" type="pres">
      <dgm:prSet presAssocID="{FC964112-2650-4146-A471-E5E356332A80}" presName="descendantText" presStyleLbl="alignAccFollowNode1" presStyleIdx="0" presStyleCnt="1" custScaleX="119048" custScaleY="10808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ADD58BA-DC83-48EB-8A48-5DB1C8B2CDF1}" type="presOf" srcId="{9479C7FE-4CA4-42A4-BAE3-F7D0316D521E}" destId="{71BEB7C1-4D3B-4329-AA29-75D7249BC919}" srcOrd="0" destOrd="2" presId="urn:microsoft.com/office/officeart/2005/8/layout/vList5"/>
    <dgm:cxn modelId="{AA083D85-0500-4893-AF84-8ECFDF4CAD0D}" type="presOf" srcId="{416F3F7D-F121-4AD8-9D17-D623BA2B8666}" destId="{5CD8F590-C78A-4560-88BF-0E91854153BA}" srcOrd="0" destOrd="0" presId="urn:microsoft.com/office/officeart/2005/8/layout/vList5"/>
    <dgm:cxn modelId="{7BABE3EB-8A81-4E75-B213-8B624C7D70C7}" type="presOf" srcId="{26380E12-A245-4090-84B8-D41646F80D4C}" destId="{71BEB7C1-4D3B-4329-AA29-75D7249BC919}" srcOrd="0" destOrd="3" presId="urn:microsoft.com/office/officeart/2005/8/layout/vList5"/>
    <dgm:cxn modelId="{51C836D3-F887-4ADC-A60B-C6E6C5A1DC4E}" srcId="{FC964112-2650-4146-A471-E5E356332A80}" destId="{26380E12-A245-4090-84B8-D41646F80D4C}" srcOrd="3" destOrd="0" parTransId="{E12D227B-4F8E-4C60-A59B-03149452BDA8}" sibTransId="{4D519F73-D2DD-4BB2-9729-81D90F9468DC}"/>
    <dgm:cxn modelId="{839BD886-FD05-42E1-AFFA-8EC672D82BF9}" srcId="{FC964112-2650-4146-A471-E5E356332A80}" destId="{16AEB983-4E33-4A8C-8A55-07AEC3150570}" srcOrd="0" destOrd="0" parTransId="{07910823-B3E6-4A5D-8F5C-2103A35708D2}" sibTransId="{0B025D99-2BBC-4A84-A84B-B79796949EBF}"/>
    <dgm:cxn modelId="{A93114E9-9EC3-4920-977B-408F1E861C9D}" type="presOf" srcId="{9755F805-7EB0-4FA4-84C7-C0990103A24A}" destId="{71BEB7C1-4D3B-4329-AA29-75D7249BC919}" srcOrd="0" destOrd="1" presId="urn:microsoft.com/office/officeart/2005/8/layout/vList5"/>
    <dgm:cxn modelId="{5F80B346-E4DA-42D4-B821-ABA0A76DABB4}" srcId="{FC964112-2650-4146-A471-E5E356332A80}" destId="{9755F805-7EB0-4FA4-84C7-C0990103A24A}" srcOrd="1" destOrd="0" parTransId="{9A05B285-785F-4285-9276-9D54A4D92D1D}" sibTransId="{5AB553B4-6F53-4DE7-B2EF-3EFE5178BA89}"/>
    <dgm:cxn modelId="{60B91342-ABE4-4A9C-B1EC-7D8D58750E29}" srcId="{FC964112-2650-4146-A471-E5E356332A80}" destId="{9479C7FE-4CA4-42A4-BAE3-F7D0316D521E}" srcOrd="2" destOrd="0" parTransId="{93CD3FBD-E8DA-42B5-A4ED-79538C1F73C4}" sibTransId="{E3A530E8-DC83-4CC5-B209-EC6C2EA3A417}"/>
    <dgm:cxn modelId="{BA8B4323-433F-4870-85AB-9F61E8FF186F}" type="presOf" srcId="{16AEB983-4E33-4A8C-8A55-07AEC3150570}" destId="{71BEB7C1-4D3B-4329-AA29-75D7249BC919}" srcOrd="0" destOrd="0" presId="urn:microsoft.com/office/officeart/2005/8/layout/vList5"/>
    <dgm:cxn modelId="{72ECE4E9-FE8B-48CB-8FC3-F7D2E9637993}" srcId="{416F3F7D-F121-4AD8-9D17-D623BA2B8666}" destId="{FC964112-2650-4146-A471-E5E356332A80}" srcOrd="0" destOrd="0" parTransId="{A6BAEB6F-AB55-41D9-82F0-3C5C09812996}" sibTransId="{E85A4D79-B289-4D58-95B3-FC496E010E59}"/>
    <dgm:cxn modelId="{FDD89A88-2484-4139-B8E1-9C465F21456D}" type="presOf" srcId="{FC964112-2650-4146-A471-E5E356332A80}" destId="{D125222D-314F-43D2-9466-564652F4391A}" srcOrd="0" destOrd="0" presId="urn:microsoft.com/office/officeart/2005/8/layout/vList5"/>
    <dgm:cxn modelId="{F8E8CDCA-6655-4E76-A247-192480E1C73B}" type="presParOf" srcId="{5CD8F590-C78A-4560-88BF-0E91854153BA}" destId="{886ECDAF-A19D-4680-BB33-D6C55678CA61}" srcOrd="0" destOrd="0" presId="urn:microsoft.com/office/officeart/2005/8/layout/vList5"/>
    <dgm:cxn modelId="{7F70085D-04FE-4187-A9BE-FB5CAC6FB57C}" type="presParOf" srcId="{886ECDAF-A19D-4680-BB33-D6C55678CA61}" destId="{D125222D-314F-43D2-9466-564652F4391A}" srcOrd="0" destOrd="0" presId="urn:microsoft.com/office/officeart/2005/8/layout/vList5"/>
    <dgm:cxn modelId="{81CC9E3E-55EA-4FE9-943C-3AE13CBD639A}" type="presParOf" srcId="{886ECDAF-A19D-4680-BB33-D6C55678CA61}" destId="{71BEB7C1-4D3B-4329-AA29-75D7249BC91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E13987F1-963C-47D7-9D4B-3160DADFCD11}" type="doc">
      <dgm:prSet loTypeId="urn:microsoft.com/office/officeart/2005/8/layout/lProcess3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A3139DFA-6DC2-4F49-A876-0085F9F88557}">
      <dgm:prSet custT="1"/>
      <dgm:spPr>
        <a:solidFill>
          <a:srgbClr val="00B050"/>
        </a:solidFill>
        <a:ln>
          <a:solidFill>
            <a:schemeClr val="accent1">
              <a:lumMod val="75000"/>
            </a:schemeClr>
          </a:solidFill>
        </a:ln>
        <a:effectLst/>
      </dgm:spPr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algn="ctr" rtl="0"/>
          <a:r>
            <a:rPr lang="en-US" altLang="zh-CN" sz="2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Word</a:t>
          </a:r>
          <a:r>
            <a:rPr lang="zh-CN" altLang="en-US" sz="2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的启动与退出</a:t>
          </a:r>
          <a:endParaRPr lang="zh-CN" altLang="en-US" sz="2400" b="1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file"/>
          </dgm14:cNvPr>
        </a:ext>
      </dgm:extLst>
    </dgm:pt>
    <dgm:pt modelId="{2EED1DA9-39A0-4EED-8D37-EFD14621E0CB}" type="par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BC611377-6120-4458-827A-5730580383EF}" type="sib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60820E8D-D090-4A07-AAD2-3E088158E95D}" type="pres">
      <dgm:prSet presAssocID="{E13987F1-963C-47D7-9D4B-3160DADFCD11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36D49D58-4507-41B4-913E-E46AD3969778}" type="pres">
      <dgm:prSet presAssocID="{A3139DFA-6DC2-4F49-A876-0085F9F88557}" presName="horFlow" presStyleCnt="0"/>
      <dgm:spPr/>
    </dgm:pt>
    <dgm:pt modelId="{68D9BDFF-20DA-459C-AC96-02FF5C4D8C9D}" type="pres">
      <dgm:prSet presAssocID="{A3139DFA-6DC2-4F49-A876-0085F9F88557}" presName="bigChev" presStyleLbl="node1" presStyleIdx="0" presStyleCnt="1" custScaleX="293724" custLinFactNeighborX="30862" custLinFactNeighborY="12550"/>
      <dgm:spPr/>
      <dgm:t>
        <a:bodyPr/>
        <a:lstStyle/>
        <a:p>
          <a:endParaRPr lang="zh-CN" altLang="en-US"/>
        </a:p>
      </dgm:t>
    </dgm:pt>
  </dgm:ptLst>
  <dgm:cxnLst>
    <dgm:cxn modelId="{D4835BBF-E3FE-4896-B846-D8118B2BB9B0}" srcId="{E13987F1-963C-47D7-9D4B-3160DADFCD11}" destId="{A3139DFA-6DC2-4F49-A876-0085F9F88557}" srcOrd="0" destOrd="0" parTransId="{2EED1DA9-39A0-4EED-8D37-EFD14621E0CB}" sibTransId="{BC611377-6120-4458-827A-5730580383EF}"/>
    <dgm:cxn modelId="{11E7B6FA-0E00-4D06-97A2-39A5241ED117}" type="presOf" srcId="{A3139DFA-6DC2-4F49-A876-0085F9F88557}" destId="{68D9BDFF-20DA-459C-AC96-02FF5C4D8C9D}" srcOrd="0" destOrd="0" presId="urn:microsoft.com/office/officeart/2005/8/layout/lProcess3"/>
    <dgm:cxn modelId="{6CC464B4-3253-4F64-8D16-8A106D795027}" type="presOf" srcId="{E13987F1-963C-47D7-9D4B-3160DADFCD11}" destId="{60820E8D-D090-4A07-AAD2-3E088158E95D}" srcOrd="0" destOrd="0" presId="urn:microsoft.com/office/officeart/2005/8/layout/lProcess3"/>
    <dgm:cxn modelId="{8344487E-49A5-41F2-8182-55875DC31776}" type="presParOf" srcId="{60820E8D-D090-4A07-AAD2-3E088158E95D}" destId="{36D49D58-4507-41B4-913E-E46AD3969778}" srcOrd="0" destOrd="0" presId="urn:microsoft.com/office/officeart/2005/8/layout/lProcess3"/>
    <dgm:cxn modelId="{C7049C85-0386-4D47-AB28-EAF244F12DEF}" type="presParOf" srcId="{36D49D58-4507-41B4-913E-E46AD3969778}" destId="{68D9BDFF-20DA-459C-AC96-02FF5C4D8C9D}" srcOrd="0" destOrd="0" presId="urn:microsoft.com/office/officeart/2005/8/layout/lProcess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416F3F7D-F121-4AD8-9D17-D623BA2B8666}" type="doc">
      <dgm:prSet loTypeId="urn:microsoft.com/office/officeart/2005/8/layout/vList5" loCatId="list" qsTypeId="urn:microsoft.com/office/officeart/2005/8/quickstyle/3d1" qsCatId="3D" csTypeId="urn:microsoft.com/office/officeart/2005/8/colors/accent1_4" csCatId="accent1" phldr="1"/>
      <dgm:spPr/>
      <dgm:t>
        <a:bodyPr/>
        <a:lstStyle/>
        <a:p>
          <a:endParaRPr lang="zh-CN" altLang="en-US"/>
        </a:p>
      </dgm:t>
    </dgm:pt>
    <dgm:pt modelId="{16AEB983-4E33-4A8C-8A55-07AEC3150570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en-US" sz="2400" b="1" dirty="0" smtClean="0">
              <a:hlinkClick xmlns:r="http://schemas.openxmlformats.org/officeDocument/2006/relationships" r:id="rId1" action="ppaction://hlinkfile"/>
            </a:rPr>
            <a:t>Word</a:t>
          </a:r>
          <a:r>
            <a:rPr lang="zh-CN" altLang="en-US" sz="2400" b="1" dirty="0" smtClean="0">
              <a:hlinkClick xmlns:r="http://schemas.openxmlformats.org/officeDocument/2006/relationships" r:id="rId1" action="ppaction://hlinkfile"/>
            </a:rPr>
            <a:t>的启动</a:t>
          </a:r>
          <a:endParaRPr lang="zh-CN" altLang="en-US" sz="2400" dirty="0"/>
        </a:p>
      </dgm:t>
    </dgm:pt>
    <dgm:pt modelId="{07910823-B3E6-4A5D-8F5C-2103A35708D2}" type="parTrans" cxnId="{839BD886-FD05-42E1-AFFA-8EC672D82BF9}">
      <dgm:prSet/>
      <dgm:spPr/>
      <dgm:t>
        <a:bodyPr/>
        <a:lstStyle/>
        <a:p>
          <a:endParaRPr lang="zh-CN" altLang="en-US" sz="2400"/>
        </a:p>
      </dgm:t>
    </dgm:pt>
    <dgm:pt modelId="{0B025D99-2BBC-4A84-A84B-B79796949EBF}" type="sibTrans" cxnId="{839BD886-FD05-42E1-AFFA-8EC672D82BF9}">
      <dgm:prSet/>
      <dgm:spPr/>
      <dgm:t>
        <a:bodyPr/>
        <a:lstStyle/>
        <a:p>
          <a:endParaRPr lang="zh-CN" altLang="en-US" sz="2400"/>
        </a:p>
      </dgm:t>
    </dgm:pt>
    <dgm:pt modelId="{7960717A-B945-4378-A08D-445B030535A3}">
      <dgm:prSet custT="1"/>
      <dgm:spPr/>
      <dgm:t>
        <a:bodyPr/>
        <a:lstStyle/>
        <a:p>
          <a:pPr rtl="0"/>
          <a:r>
            <a:rPr lang="zh-CN" altLang="en-US" sz="2000" b="1" dirty="0" smtClean="0"/>
            <a:t>方法一：单击屏幕右下脚的“开始”按钮，在“所有程序”中，选择“</a:t>
          </a:r>
          <a:r>
            <a:rPr lang="en-US" altLang="zh-CN" sz="2000" b="1" dirty="0" smtClean="0"/>
            <a:t>Microsoft  Office</a:t>
          </a:r>
          <a:r>
            <a:rPr lang="zh-CN" altLang="en-US" sz="2000" b="1" dirty="0" smtClean="0"/>
            <a:t>”，选择其中的“</a:t>
          </a:r>
          <a:r>
            <a:rPr lang="en-US" altLang="zh-CN" sz="2000" b="1" dirty="0" smtClean="0"/>
            <a:t>Microsoft  Office  Word 2010</a:t>
          </a:r>
          <a:r>
            <a:rPr lang="zh-CN" altLang="en-US" sz="2000" b="1" dirty="0" smtClean="0"/>
            <a:t>” ；</a:t>
          </a:r>
          <a:endParaRPr lang="zh-CN" sz="2000" b="1" dirty="0"/>
        </a:p>
      </dgm:t>
    </dgm:pt>
    <dgm:pt modelId="{528D36B7-8EF4-4A3A-9CD7-3A9CF37FB800}" type="parTrans" cxnId="{96FC3B45-102C-45EE-974F-3F3D2A670F6E}">
      <dgm:prSet/>
      <dgm:spPr/>
      <dgm:t>
        <a:bodyPr/>
        <a:lstStyle/>
        <a:p>
          <a:endParaRPr lang="zh-CN" altLang="en-US"/>
        </a:p>
      </dgm:t>
    </dgm:pt>
    <dgm:pt modelId="{087494A3-1363-4F0F-B9F2-8C522D4A8E3B}" type="sibTrans" cxnId="{96FC3B45-102C-45EE-974F-3F3D2A670F6E}">
      <dgm:prSet/>
      <dgm:spPr/>
      <dgm:t>
        <a:bodyPr/>
        <a:lstStyle/>
        <a:p>
          <a:endParaRPr lang="zh-CN" altLang="en-US"/>
        </a:p>
      </dgm:t>
    </dgm:pt>
    <dgm:pt modelId="{57A66C3B-F834-4086-AE88-615C8A3F9D8F}">
      <dgm:prSet custT="1"/>
      <dgm:spPr/>
      <dgm:t>
        <a:bodyPr/>
        <a:lstStyle/>
        <a:p>
          <a:pPr rtl="0"/>
          <a:r>
            <a:rPr lang="zh-CN" altLang="en-US" sz="2000" b="1" dirty="0" smtClean="0"/>
            <a:t>方法二：单击桌面上的快捷图标</a:t>
          </a:r>
          <a:endParaRPr lang="zh-CN" altLang="en-US" sz="2000" dirty="0"/>
        </a:p>
      </dgm:t>
    </dgm:pt>
    <dgm:pt modelId="{567D2D7D-E457-4D1D-9F04-D2E1160AE70F}" type="parTrans" cxnId="{2B3FB067-8AD2-4CB7-A8D8-AC711A033963}">
      <dgm:prSet/>
      <dgm:spPr/>
      <dgm:t>
        <a:bodyPr/>
        <a:lstStyle/>
        <a:p>
          <a:endParaRPr lang="zh-CN" altLang="en-US"/>
        </a:p>
      </dgm:t>
    </dgm:pt>
    <dgm:pt modelId="{A9BF8805-FAE7-4A7D-AC68-7532A0298516}" type="sibTrans" cxnId="{2B3FB067-8AD2-4CB7-A8D8-AC711A033963}">
      <dgm:prSet/>
      <dgm:spPr/>
      <dgm:t>
        <a:bodyPr/>
        <a:lstStyle/>
        <a:p>
          <a:endParaRPr lang="zh-CN" altLang="en-US"/>
        </a:p>
      </dgm:t>
    </dgm:pt>
    <dgm:pt modelId="{FE8A8155-EE58-41AB-89F3-27FE8AF89D86}">
      <dgm:prSet custT="1"/>
      <dgm:spPr/>
      <dgm:t>
        <a:bodyPr/>
        <a:lstStyle/>
        <a:p>
          <a:pPr rtl="0"/>
          <a:r>
            <a:rPr lang="zh-CN" altLang="en-US" sz="2000" b="1" dirty="0" smtClean="0"/>
            <a:t>方法三：打开一个</a:t>
          </a:r>
          <a:r>
            <a:rPr lang="en-US" altLang="zh-CN" sz="2000" b="1" dirty="0" smtClean="0"/>
            <a:t>Word2010</a:t>
          </a:r>
          <a:r>
            <a:rPr lang="zh-CN" altLang="en-US" sz="2000" b="1" dirty="0" smtClean="0"/>
            <a:t>的文件，自动进入</a:t>
          </a:r>
          <a:r>
            <a:rPr lang="en-US" altLang="zh-CN" sz="2000" b="1" dirty="0" smtClean="0"/>
            <a:t>Word 2010</a:t>
          </a:r>
          <a:r>
            <a:rPr lang="zh-CN" altLang="en-US" sz="2000" b="1" dirty="0" smtClean="0"/>
            <a:t>。</a:t>
          </a:r>
          <a:endParaRPr lang="zh-CN" sz="2000" dirty="0"/>
        </a:p>
      </dgm:t>
    </dgm:pt>
    <dgm:pt modelId="{C06E35F4-16D0-4552-B6A7-6D635C3526D1}" type="parTrans" cxnId="{C621D90B-8789-4E28-9E0F-15ACE1A77534}">
      <dgm:prSet/>
      <dgm:spPr/>
      <dgm:t>
        <a:bodyPr/>
        <a:lstStyle/>
        <a:p>
          <a:endParaRPr lang="zh-CN" altLang="en-US"/>
        </a:p>
      </dgm:t>
    </dgm:pt>
    <dgm:pt modelId="{24F71077-E7D0-4E1F-B2A9-4E5719F927DA}" type="sibTrans" cxnId="{C621D90B-8789-4E28-9E0F-15ACE1A77534}">
      <dgm:prSet/>
      <dgm:spPr/>
      <dgm:t>
        <a:bodyPr/>
        <a:lstStyle/>
        <a:p>
          <a:endParaRPr lang="zh-CN" altLang="en-US"/>
        </a:p>
      </dgm:t>
    </dgm:pt>
    <dgm:pt modelId="{40C504B7-147E-4D25-9742-A2AABE671916}">
      <dgm:prSet custT="1"/>
      <dgm:spPr/>
      <dgm:t>
        <a:bodyPr/>
        <a:lstStyle/>
        <a:p>
          <a:pPr rtl="0"/>
          <a:r>
            <a:rPr lang="en-US" altLang="zh-CN" sz="2400" b="1" dirty="0" smtClean="0">
              <a:hlinkClick xmlns:r="http://schemas.openxmlformats.org/officeDocument/2006/relationships" r:id="rId1" action="ppaction://hlinkfile"/>
            </a:rPr>
            <a:t>Word</a:t>
          </a:r>
          <a:r>
            <a:rPr lang="zh-CN" altLang="en-US" sz="2400" b="1" dirty="0" smtClean="0">
              <a:hlinkClick xmlns:r="http://schemas.openxmlformats.org/officeDocument/2006/relationships" r:id="rId1" action="ppaction://hlinkfile"/>
            </a:rPr>
            <a:t>的退出</a:t>
          </a:r>
          <a:endParaRPr lang="zh-CN" sz="2400" b="1" dirty="0"/>
        </a:p>
      </dgm:t>
    </dgm:pt>
    <dgm:pt modelId="{A6E94A47-7FE1-4514-85E4-AAE567A28F0B}" type="parTrans" cxnId="{0A637BF7-6D70-434A-AB74-A459D2B23363}">
      <dgm:prSet/>
      <dgm:spPr/>
      <dgm:t>
        <a:bodyPr/>
        <a:lstStyle/>
        <a:p>
          <a:endParaRPr lang="zh-CN" altLang="en-US"/>
        </a:p>
      </dgm:t>
    </dgm:pt>
    <dgm:pt modelId="{B384CAAE-9F28-4633-997B-93807F929A8B}" type="sibTrans" cxnId="{0A637BF7-6D70-434A-AB74-A459D2B23363}">
      <dgm:prSet/>
      <dgm:spPr/>
      <dgm:t>
        <a:bodyPr/>
        <a:lstStyle/>
        <a:p>
          <a:endParaRPr lang="zh-CN" altLang="en-US"/>
        </a:p>
      </dgm:t>
    </dgm:pt>
    <dgm:pt modelId="{880581E3-53BC-4113-BEDC-36A39C6FEC0D}">
      <dgm:prSet custT="1"/>
      <dgm:spPr/>
      <dgm:t>
        <a:bodyPr/>
        <a:lstStyle/>
        <a:p>
          <a:pPr rtl="0"/>
          <a:r>
            <a:rPr lang="zh-CN" altLang="en-US" sz="2000" b="1" dirty="0" smtClean="0"/>
            <a:t>关闭有的</a:t>
          </a:r>
          <a:r>
            <a:rPr lang="en-US" altLang="zh-CN" sz="2000" b="1" dirty="0" smtClean="0"/>
            <a:t>Word</a:t>
          </a:r>
          <a:r>
            <a:rPr lang="zh-CN" altLang="en-US" sz="2000" b="1" dirty="0" smtClean="0"/>
            <a:t>文件；</a:t>
          </a:r>
          <a:endParaRPr lang="zh-CN" sz="2000" b="1" dirty="0"/>
        </a:p>
      </dgm:t>
    </dgm:pt>
    <dgm:pt modelId="{492AA399-1342-4D22-B7F7-5463B555F19A}" type="parTrans" cxnId="{D9A2166F-4532-4878-8B69-A6FF3E6953BA}">
      <dgm:prSet/>
      <dgm:spPr/>
      <dgm:t>
        <a:bodyPr/>
        <a:lstStyle/>
        <a:p>
          <a:endParaRPr lang="zh-CN" altLang="en-US"/>
        </a:p>
      </dgm:t>
    </dgm:pt>
    <dgm:pt modelId="{4015C830-A725-4874-9332-475F584ED6F3}" type="sibTrans" cxnId="{D9A2166F-4532-4878-8B69-A6FF3E6953BA}">
      <dgm:prSet/>
      <dgm:spPr/>
      <dgm:t>
        <a:bodyPr/>
        <a:lstStyle/>
        <a:p>
          <a:endParaRPr lang="zh-CN" altLang="en-US"/>
        </a:p>
      </dgm:t>
    </dgm:pt>
    <dgm:pt modelId="{6E52F06C-3AA7-464E-88DA-E7531C89C26F}">
      <dgm:prSet custT="1"/>
      <dgm:spPr/>
      <dgm:t>
        <a:bodyPr/>
        <a:lstStyle/>
        <a:p>
          <a:pPr rtl="0"/>
          <a:r>
            <a:rPr lang="zh-CN" altLang="en-US" sz="2000" b="1" dirty="0" smtClean="0"/>
            <a:t>“文件”选项卡下选择“退出”命令。</a:t>
          </a:r>
          <a:endParaRPr lang="zh-CN" sz="2000" b="1" dirty="0"/>
        </a:p>
      </dgm:t>
    </dgm:pt>
    <dgm:pt modelId="{2A2345BC-1045-403F-884E-1B125A36F0E8}" type="parTrans" cxnId="{32494AD8-5A74-4510-8D47-599BACD58615}">
      <dgm:prSet/>
      <dgm:spPr/>
      <dgm:t>
        <a:bodyPr/>
        <a:lstStyle/>
        <a:p>
          <a:endParaRPr lang="zh-CN" altLang="en-US"/>
        </a:p>
      </dgm:t>
    </dgm:pt>
    <dgm:pt modelId="{D3B33B5A-1CDB-4B35-B436-D4988BBE2D9E}" type="sibTrans" cxnId="{32494AD8-5A74-4510-8D47-599BACD58615}">
      <dgm:prSet/>
      <dgm:spPr/>
      <dgm:t>
        <a:bodyPr/>
        <a:lstStyle/>
        <a:p>
          <a:endParaRPr lang="zh-CN" altLang="en-US"/>
        </a:p>
      </dgm:t>
    </dgm:pt>
    <dgm:pt modelId="{5CD8F590-C78A-4560-88BF-0E91854153BA}" type="pres">
      <dgm:prSet presAssocID="{416F3F7D-F121-4AD8-9D17-D623BA2B866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4B175A0-5FBB-40D0-963C-67C733DF2350}" type="pres">
      <dgm:prSet presAssocID="{16AEB983-4E33-4A8C-8A55-07AEC3150570}" presName="linNode" presStyleCnt="0"/>
      <dgm:spPr/>
      <dgm:t>
        <a:bodyPr/>
        <a:lstStyle/>
        <a:p>
          <a:endParaRPr lang="zh-CN" altLang="en-US"/>
        </a:p>
      </dgm:t>
    </dgm:pt>
    <dgm:pt modelId="{1B1B3DA1-8224-4DCD-A441-B573738BD3AA}" type="pres">
      <dgm:prSet presAssocID="{16AEB983-4E33-4A8C-8A55-07AEC3150570}" presName="parentText" presStyleLbl="node1" presStyleIdx="0" presStyleCnt="2" custScaleY="47849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A66065B-16A9-4E33-BBE6-8540304A0C94}" type="pres">
      <dgm:prSet presAssocID="{16AEB983-4E33-4A8C-8A55-07AEC3150570}" presName="descendantText" presStyleLbl="alignAccFollowNode1" presStyleIdx="0" presStyleCnt="2" custScaleX="97185" custScaleY="11805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B8408D9-2C34-42A1-AC7A-B8BD1B85FC94}" type="pres">
      <dgm:prSet presAssocID="{0B025D99-2BBC-4A84-A84B-B79796949EBF}" presName="sp" presStyleCnt="0"/>
      <dgm:spPr/>
      <dgm:t>
        <a:bodyPr/>
        <a:lstStyle/>
        <a:p>
          <a:endParaRPr lang="zh-CN" altLang="en-US"/>
        </a:p>
      </dgm:t>
    </dgm:pt>
    <dgm:pt modelId="{7370AF6F-93DC-45C9-9D70-DEAB76FEE20D}" type="pres">
      <dgm:prSet presAssocID="{40C504B7-147E-4D25-9742-A2AABE671916}" presName="linNode" presStyleCnt="0"/>
      <dgm:spPr/>
      <dgm:t>
        <a:bodyPr/>
        <a:lstStyle/>
        <a:p>
          <a:endParaRPr lang="zh-CN" altLang="en-US"/>
        </a:p>
      </dgm:t>
    </dgm:pt>
    <dgm:pt modelId="{4EE60B72-62F2-41B0-93CF-E4E8DE515450}" type="pres">
      <dgm:prSet presAssocID="{40C504B7-147E-4D25-9742-A2AABE671916}" presName="parentText" presStyleLbl="node1" presStyleIdx="1" presStyleCnt="2" custScaleX="100200" custScaleY="24658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31163A3-D11D-4486-BCF9-CAAA30C34135}" type="pres">
      <dgm:prSet presAssocID="{40C504B7-147E-4D25-9742-A2AABE671916}" presName="descendantText" presStyleLbl="alignAccFollowNode1" presStyleIdx="1" presStyleCnt="2" custScaleX="97072" custScaleY="5286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2A84F0B-718A-4294-9323-E61327C71068}" type="presOf" srcId="{880581E3-53BC-4113-BEDC-36A39C6FEC0D}" destId="{031163A3-D11D-4486-BCF9-CAAA30C34135}" srcOrd="0" destOrd="0" presId="urn:microsoft.com/office/officeart/2005/8/layout/vList5"/>
    <dgm:cxn modelId="{6BDD67B3-6DBA-4153-85BF-4BDA7CA2B6E9}" type="presOf" srcId="{FE8A8155-EE58-41AB-89F3-27FE8AF89D86}" destId="{AA66065B-16A9-4E33-BBE6-8540304A0C94}" srcOrd="0" destOrd="2" presId="urn:microsoft.com/office/officeart/2005/8/layout/vList5"/>
    <dgm:cxn modelId="{79647EB1-4F51-4A9E-BE0C-3743697721FD}" type="presOf" srcId="{16AEB983-4E33-4A8C-8A55-07AEC3150570}" destId="{1B1B3DA1-8224-4DCD-A441-B573738BD3AA}" srcOrd="0" destOrd="0" presId="urn:microsoft.com/office/officeart/2005/8/layout/vList5"/>
    <dgm:cxn modelId="{32494AD8-5A74-4510-8D47-599BACD58615}" srcId="{40C504B7-147E-4D25-9742-A2AABE671916}" destId="{6E52F06C-3AA7-464E-88DA-E7531C89C26F}" srcOrd="1" destOrd="0" parTransId="{2A2345BC-1045-403F-884E-1B125A36F0E8}" sibTransId="{D3B33B5A-1CDB-4B35-B436-D4988BBE2D9E}"/>
    <dgm:cxn modelId="{2B3FB067-8AD2-4CB7-A8D8-AC711A033963}" srcId="{16AEB983-4E33-4A8C-8A55-07AEC3150570}" destId="{57A66C3B-F834-4086-AE88-615C8A3F9D8F}" srcOrd="1" destOrd="0" parTransId="{567D2D7D-E457-4D1D-9F04-D2E1160AE70F}" sibTransId="{A9BF8805-FAE7-4A7D-AC68-7532A0298516}"/>
    <dgm:cxn modelId="{839BD886-FD05-42E1-AFFA-8EC672D82BF9}" srcId="{416F3F7D-F121-4AD8-9D17-D623BA2B8666}" destId="{16AEB983-4E33-4A8C-8A55-07AEC3150570}" srcOrd="0" destOrd="0" parTransId="{07910823-B3E6-4A5D-8F5C-2103A35708D2}" sibTransId="{0B025D99-2BBC-4A84-A84B-B79796949EBF}"/>
    <dgm:cxn modelId="{86E53330-7AB4-4ED9-A8E5-B59AF405DE24}" type="presOf" srcId="{57A66C3B-F834-4086-AE88-615C8A3F9D8F}" destId="{AA66065B-16A9-4E33-BBE6-8540304A0C94}" srcOrd="0" destOrd="1" presId="urn:microsoft.com/office/officeart/2005/8/layout/vList5"/>
    <dgm:cxn modelId="{D9A2166F-4532-4878-8B69-A6FF3E6953BA}" srcId="{40C504B7-147E-4D25-9742-A2AABE671916}" destId="{880581E3-53BC-4113-BEDC-36A39C6FEC0D}" srcOrd="0" destOrd="0" parTransId="{492AA399-1342-4D22-B7F7-5463B555F19A}" sibTransId="{4015C830-A725-4874-9332-475F584ED6F3}"/>
    <dgm:cxn modelId="{5742AB0F-FA98-4928-9D50-654E14C44D1B}" type="presOf" srcId="{416F3F7D-F121-4AD8-9D17-D623BA2B8666}" destId="{5CD8F590-C78A-4560-88BF-0E91854153BA}" srcOrd="0" destOrd="0" presId="urn:microsoft.com/office/officeart/2005/8/layout/vList5"/>
    <dgm:cxn modelId="{0A637BF7-6D70-434A-AB74-A459D2B23363}" srcId="{416F3F7D-F121-4AD8-9D17-D623BA2B8666}" destId="{40C504B7-147E-4D25-9742-A2AABE671916}" srcOrd="1" destOrd="0" parTransId="{A6E94A47-7FE1-4514-85E4-AAE567A28F0B}" sibTransId="{B384CAAE-9F28-4633-997B-93807F929A8B}"/>
    <dgm:cxn modelId="{AACAC4BB-11FC-4875-8E49-E2E10F3F91B1}" type="presOf" srcId="{6E52F06C-3AA7-464E-88DA-E7531C89C26F}" destId="{031163A3-D11D-4486-BCF9-CAAA30C34135}" srcOrd="0" destOrd="1" presId="urn:microsoft.com/office/officeart/2005/8/layout/vList5"/>
    <dgm:cxn modelId="{C621D90B-8789-4E28-9E0F-15ACE1A77534}" srcId="{16AEB983-4E33-4A8C-8A55-07AEC3150570}" destId="{FE8A8155-EE58-41AB-89F3-27FE8AF89D86}" srcOrd="2" destOrd="0" parTransId="{C06E35F4-16D0-4552-B6A7-6D635C3526D1}" sibTransId="{24F71077-E7D0-4E1F-B2A9-4E5719F927DA}"/>
    <dgm:cxn modelId="{96FC3B45-102C-45EE-974F-3F3D2A670F6E}" srcId="{16AEB983-4E33-4A8C-8A55-07AEC3150570}" destId="{7960717A-B945-4378-A08D-445B030535A3}" srcOrd="0" destOrd="0" parTransId="{528D36B7-8EF4-4A3A-9CD7-3A9CF37FB800}" sibTransId="{087494A3-1363-4F0F-B9F2-8C522D4A8E3B}"/>
    <dgm:cxn modelId="{A358BF6C-C0FB-421B-8F89-493E93593A58}" type="presOf" srcId="{40C504B7-147E-4D25-9742-A2AABE671916}" destId="{4EE60B72-62F2-41B0-93CF-E4E8DE515450}" srcOrd="0" destOrd="0" presId="urn:microsoft.com/office/officeart/2005/8/layout/vList5"/>
    <dgm:cxn modelId="{A7F27B59-EF14-4D66-B3D7-E4E01D21085E}" type="presOf" srcId="{7960717A-B945-4378-A08D-445B030535A3}" destId="{AA66065B-16A9-4E33-BBE6-8540304A0C94}" srcOrd="0" destOrd="0" presId="urn:microsoft.com/office/officeart/2005/8/layout/vList5"/>
    <dgm:cxn modelId="{FA454A6B-DD0D-4F9B-B553-DC6A2F1E5492}" type="presParOf" srcId="{5CD8F590-C78A-4560-88BF-0E91854153BA}" destId="{D4B175A0-5FBB-40D0-963C-67C733DF2350}" srcOrd="0" destOrd="0" presId="urn:microsoft.com/office/officeart/2005/8/layout/vList5"/>
    <dgm:cxn modelId="{BF19A805-6198-45A7-AE44-5FA1A6707948}" type="presParOf" srcId="{D4B175A0-5FBB-40D0-963C-67C733DF2350}" destId="{1B1B3DA1-8224-4DCD-A441-B573738BD3AA}" srcOrd="0" destOrd="0" presId="urn:microsoft.com/office/officeart/2005/8/layout/vList5"/>
    <dgm:cxn modelId="{BCE4F6D9-3F0A-49E3-9456-1AF236488BE8}" type="presParOf" srcId="{D4B175A0-5FBB-40D0-963C-67C733DF2350}" destId="{AA66065B-16A9-4E33-BBE6-8540304A0C94}" srcOrd="1" destOrd="0" presId="urn:microsoft.com/office/officeart/2005/8/layout/vList5"/>
    <dgm:cxn modelId="{F038B98F-9795-4BCB-8C90-4EFE69A48A9D}" type="presParOf" srcId="{5CD8F590-C78A-4560-88BF-0E91854153BA}" destId="{6B8408D9-2C34-42A1-AC7A-B8BD1B85FC94}" srcOrd="1" destOrd="0" presId="urn:microsoft.com/office/officeart/2005/8/layout/vList5"/>
    <dgm:cxn modelId="{27B5ABCE-4826-4089-9ED7-1E275327CB91}" type="presParOf" srcId="{5CD8F590-C78A-4560-88BF-0E91854153BA}" destId="{7370AF6F-93DC-45C9-9D70-DEAB76FEE20D}" srcOrd="2" destOrd="0" presId="urn:microsoft.com/office/officeart/2005/8/layout/vList5"/>
    <dgm:cxn modelId="{9C359839-6D72-458F-8596-399A7A3BC555}" type="presParOf" srcId="{7370AF6F-93DC-45C9-9D70-DEAB76FEE20D}" destId="{4EE60B72-62F2-41B0-93CF-E4E8DE515450}" srcOrd="0" destOrd="0" presId="urn:microsoft.com/office/officeart/2005/8/layout/vList5"/>
    <dgm:cxn modelId="{3E61F1C5-6FC6-4954-9729-E6B9BC116665}" type="presParOf" srcId="{7370AF6F-93DC-45C9-9D70-DEAB76FEE20D}" destId="{031163A3-D11D-4486-BCF9-CAAA30C3413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9B341040-6207-49B4-A879-55D21B547273}" type="doc">
      <dgm:prSet loTypeId="urn:microsoft.com/office/officeart/2005/8/layout/vList5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C26D9A7-E72C-4FBD-9705-A8BEB34C04A2}">
      <dgm:prSet custT="1"/>
      <dgm:spPr/>
      <dgm:t>
        <a:bodyPr/>
        <a:lstStyle/>
        <a:p>
          <a:pPr algn="ctr" rtl="0"/>
          <a:r>
            <a:rPr lang="zh-CN" altLang="en-US" sz="2000" b="1" dirty="0" smtClean="0"/>
            <a:t>快速访问工具栏</a:t>
          </a:r>
          <a:endParaRPr lang="zh-CN" altLang="en-US" sz="2000" dirty="0"/>
        </a:p>
      </dgm:t>
    </dgm:pt>
    <dgm:pt modelId="{8ACD644B-CCDB-4FF9-94C2-32D4112828E2}" type="parTrans" cxnId="{D245693C-B7FA-4DEC-90B4-B6429C070E62}">
      <dgm:prSet/>
      <dgm:spPr/>
      <dgm:t>
        <a:bodyPr/>
        <a:lstStyle/>
        <a:p>
          <a:endParaRPr lang="zh-CN" altLang="en-US" sz="1800"/>
        </a:p>
      </dgm:t>
    </dgm:pt>
    <dgm:pt modelId="{46F2A43E-D95D-40DD-89A6-3F5282058CFD}" type="sibTrans" cxnId="{D245693C-B7FA-4DEC-90B4-B6429C070E62}">
      <dgm:prSet/>
      <dgm:spPr/>
      <dgm:t>
        <a:bodyPr/>
        <a:lstStyle/>
        <a:p>
          <a:endParaRPr lang="zh-CN" altLang="en-US" sz="1800"/>
        </a:p>
      </dgm:t>
    </dgm:pt>
    <dgm:pt modelId="{062178E9-3989-42A2-987E-E6F4F4C69C26}">
      <dgm:prSet custT="1"/>
      <dgm:spPr/>
      <dgm:t>
        <a:bodyPr/>
        <a:lstStyle/>
        <a:p>
          <a:pPr algn="ctr" rtl="0"/>
          <a:r>
            <a:rPr lang="zh-CN" altLang="en-US" sz="2000" b="1" dirty="0" smtClean="0"/>
            <a:t>标题栏</a:t>
          </a:r>
          <a:endParaRPr lang="zh-CN" altLang="en-US" sz="2000" dirty="0"/>
        </a:p>
      </dgm:t>
    </dgm:pt>
    <dgm:pt modelId="{3DD2345D-86E2-4900-8FCE-724F3DFED577}" type="parTrans" cxnId="{5E5AF7AC-C5C2-49FE-822E-84CF857E02DE}">
      <dgm:prSet/>
      <dgm:spPr/>
      <dgm:t>
        <a:bodyPr/>
        <a:lstStyle/>
        <a:p>
          <a:endParaRPr lang="zh-CN" altLang="en-US" sz="1800"/>
        </a:p>
      </dgm:t>
    </dgm:pt>
    <dgm:pt modelId="{DCCE7648-515D-4818-8829-DD077F327D68}" type="sibTrans" cxnId="{5E5AF7AC-C5C2-49FE-822E-84CF857E02DE}">
      <dgm:prSet/>
      <dgm:spPr/>
      <dgm:t>
        <a:bodyPr/>
        <a:lstStyle/>
        <a:p>
          <a:endParaRPr lang="zh-CN" altLang="en-US" sz="1800"/>
        </a:p>
      </dgm:t>
    </dgm:pt>
    <dgm:pt modelId="{B20EBB0A-7719-4869-B97D-E1EDBFE954F9}">
      <dgm:prSet custT="1"/>
      <dgm:spPr/>
      <dgm:t>
        <a:bodyPr/>
        <a:lstStyle/>
        <a:p>
          <a:pPr algn="ctr" rtl="0"/>
          <a:r>
            <a:rPr lang="zh-CN" altLang="en-US" sz="2000" b="1" dirty="0" smtClean="0"/>
            <a:t>功能选项卡</a:t>
          </a:r>
          <a:endParaRPr lang="zh-CN" altLang="en-US" sz="2000" dirty="0"/>
        </a:p>
      </dgm:t>
    </dgm:pt>
    <dgm:pt modelId="{80B9C489-4704-468A-AF3E-3434EEEC7A89}" type="parTrans" cxnId="{0B13AC34-577D-4443-90DA-28ED18B47287}">
      <dgm:prSet/>
      <dgm:spPr/>
      <dgm:t>
        <a:bodyPr/>
        <a:lstStyle/>
        <a:p>
          <a:endParaRPr lang="zh-CN" altLang="en-US" sz="1800"/>
        </a:p>
      </dgm:t>
    </dgm:pt>
    <dgm:pt modelId="{A4AE4132-A018-48DE-9F68-68598954C58B}" type="sibTrans" cxnId="{0B13AC34-577D-4443-90DA-28ED18B47287}">
      <dgm:prSet/>
      <dgm:spPr/>
      <dgm:t>
        <a:bodyPr/>
        <a:lstStyle/>
        <a:p>
          <a:endParaRPr lang="zh-CN" altLang="en-US" sz="1800"/>
        </a:p>
      </dgm:t>
    </dgm:pt>
    <dgm:pt modelId="{29C0B80F-9040-4EF7-819B-3C9D701E08E4}">
      <dgm:prSet custT="1"/>
      <dgm:spPr/>
      <dgm:t>
        <a:bodyPr/>
        <a:lstStyle/>
        <a:p>
          <a:pPr algn="ctr" rtl="0"/>
          <a:r>
            <a:rPr lang="zh-CN" altLang="en-US" sz="2000" b="1" dirty="0" smtClean="0"/>
            <a:t>文档编辑区</a:t>
          </a:r>
          <a:endParaRPr lang="zh-CN" altLang="en-US" sz="2000" dirty="0"/>
        </a:p>
      </dgm:t>
    </dgm:pt>
    <dgm:pt modelId="{0A6C3F48-7108-45D9-A76C-789D64DFD58E}" type="parTrans" cxnId="{68BDE133-0E47-4684-9A07-CA8793F8623A}">
      <dgm:prSet/>
      <dgm:spPr/>
      <dgm:t>
        <a:bodyPr/>
        <a:lstStyle/>
        <a:p>
          <a:endParaRPr lang="zh-CN" altLang="en-US" sz="1800"/>
        </a:p>
      </dgm:t>
    </dgm:pt>
    <dgm:pt modelId="{7DF0F1C2-BD99-43DE-B77B-A933054EAE75}" type="sibTrans" cxnId="{68BDE133-0E47-4684-9A07-CA8793F8623A}">
      <dgm:prSet/>
      <dgm:spPr/>
      <dgm:t>
        <a:bodyPr/>
        <a:lstStyle/>
        <a:p>
          <a:endParaRPr lang="zh-CN" altLang="en-US" sz="1800"/>
        </a:p>
      </dgm:t>
    </dgm:pt>
    <dgm:pt modelId="{2FCE727F-E84C-4497-BCC3-7B6D3E699BF5}">
      <dgm:prSet custT="1"/>
      <dgm:spPr/>
      <dgm:t>
        <a:bodyPr/>
        <a:lstStyle/>
        <a:p>
          <a:pPr algn="ctr" rtl="0"/>
          <a:r>
            <a:rPr lang="zh-CN" altLang="en-US" sz="2000" b="1" dirty="0" smtClean="0"/>
            <a:t>输入状态信息</a:t>
          </a:r>
          <a:endParaRPr lang="zh-CN" altLang="en-US" sz="2000" dirty="0"/>
        </a:p>
      </dgm:t>
    </dgm:pt>
    <dgm:pt modelId="{E9168ADE-5972-4F3A-90BC-224D008D6055}" type="parTrans" cxnId="{ECB34C3A-88E5-45A4-86E1-100F5D4723A3}">
      <dgm:prSet/>
      <dgm:spPr/>
      <dgm:t>
        <a:bodyPr/>
        <a:lstStyle/>
        <a:p>
          <a:endParaRPr lang="zh-CN" altLang="en-US" sz="1800"/>
        </a:p>
      </dgm:t>
    </dgm:pt>
    <dgm:pt modelId="{860A1620-72B3-4BDD-A83C-116D0027A4CE}" type="sibTrans" cxnId="{ECB34C3A-88E5-45A4-86E1-100F5D4723A3}">
      <dgm:prSet/>
      <dgm:spPr/>
      <dgm:t>
        <a:bodyPr/>
        <a:lstStyle/>
        <a:p>
          <a:endParaRPr lang="zh-CN" altLang="en-US" sz="1800"/>
        </a:p>
      </dgm:t>
    </dgm:pt>
    <dgm:pt modelId="{21B8D3C6-F541-404C-B5E4-FBD32B806635}">
      <dgm:prSet custT="1"/>
      <dgm:spPr/>
      <dgm:t>
        <a:bodyPr/>
        <a:lstStyle/>
        <a:p>
          <a:pPr algn="ctr" rtl="0"/>
          <a:r>
            <a:rPr lang="zh-CN" altLang="en-US" sz="2000" b="1" dirty="0" smtClean="0"/>
            <a:t>视图按钮</a:t>
          </a:r>
          <a:endParaRPr lang="zh-CN" altLang="en-US" sz="2000" dirty="0"/>
        </a:p>
      </dgm:t>
    </dgm:pt>
    <dgm:pt modelId="{2F94432D-9760-4D8D-BF39-9ADD9E775189}" type="parTrans" cxnId="{19684B5F-A7C2-4A69-9EF5-A8FEDEC10A49}">
      <dgm:prSet/>
      <dgm:spPr/>
      <dgm:t>
        <a:bodyPr/>
        <a:lstStyle/>
        <a:p>
          <a:endParaRPr lang="zh-CN" altLang="en-US" sz="1800"/>
        </a:p>
      </dgm:t>
    </dgm:pt>
    <dgm:pt modelId="{28FE36C0-0396-45B0-B0B4-BCB10F2EFEC4}" type="sibTrans" cxnId="{19684B5F-A7C2-4A69-9EF5-A8FEDEC10A49}">
      <dgm:prSet/>
      <dgm:spPr/>
      <dgm:t>
        <a:bodyPr/>
        <a:lstStyle/>
        <a:p>
          <a:endParaRPr lang="zh-CN" altLang="en-US" sz="1800"/>
        </a:p>
      </dgm:t>
    </dgm:pt>
    <dgm:pt modelId="{D48C4143-704D-4F9E-A417-F79138228F59}">
      <dgm:prSet custT="1"/>
      <dgm:spPr/>
      <dgm:t>
        <a:bodyPr/>
        <a:lstStyle/>
        <a:p>
          <a:pPr algn="ctr" rtl="0"/>
          <a:r>
            <a:rPr lang="zh-CN" altLang="en-US" sz="2000" b="1" dirty="0" smtClean="0"/>
            <a:t>缩放标尺</a:t>
          </a:r>
          <a:endParaRPr lang="zh-CN" altLang="en-US" sz="2000" dirty="0"/>
        </a:p>
      </dgm:t>
    </dgm:pt>
    <dgm:pt modelId="{151B7E3E-566F-42A6-BAF1-CF15011FBBEE}" type="parTrans" cxnId="{3DE8B1C7-8479-422D-8BE4-2AFC0710C487}">
      <dgm:prSet/>
      <dgm:spPr/>
      <dgm:t>
        <a:bodyPr/>
        <a:lstStyle/>
        <a:p>
          <a:endParaRPr lang="zh-CN" altLang="en-US" sz="1800"/>
        </a:p>
      </dgm:t>
    </dgm:pt>
    <dgm:pt modelId="{7B2C1531-F163-4B22-B67B-4B153150312D}" type="sibTrans" cxnId="{3DE8B1C7-8479-422D-8BE4-2AFC0710C487}">
      <dgm:prSet/>
      <dgm:spPr/>
      <dgm:t>
        <a:bodyPr/>
        <a:lstStyle/>
        <a:p>
          <a:endParaRPr lang="zh-CN" altLang="en-US" sz="1800"/>
        </a:p>
      </dgm:t>
    </dgm:pt>
    <dgm:pt modelId="{7E8E5B61-EAF3-4D42-80FB-32AEFE59B5FF}">
      <dgm:prSet custT="1"/>
      <dgm:spPr/>
      <dgm:t>
        <a:bodyPr/>
        <a:lstStyle/>
        <a:p>
          <a:pPr rtl="0"/>
          <a:r>
            <a:rPr lang="zh-CN" altLang="en-US" sz="1800" b="1" dirty="0" smtClean="0"/>
            <a:t>用于放置使用频率较高的命令按钮，方便用户快速启动经常使用的命令。</a:t>
          </a:r>
          <a:endParaRPr lang="zh-CN" altLang="en-US" sz="1800" dirty="0"/>
        </a:p>
      </dgm:t>
    </dgm:pt>
    <dgm:pt modelId="{36C93717-A84F-4032-BC13-A0EDA800457E}" type="parTrans" cxnId="{C63C67A5-7E2D-41CE-B391-4027519B29AB}">
      <dgm:prSet/>
      <dgm:spPr/>
      <dgm:t>
        <a:bodyPr/>
        <a:lstStyle/>
        <a:p>
          <a:endParaRPr lang="zh-CN" altLang="en-US" sz="1800"/>
        </a:p>
      </dgm:t>
    </dgm:pt>
    <dgm:pt modelId="{CC1BD37E-C47D-451D-AC66-74FDA8203371}" type="sibTrans" cxnId="{C63C67A5-7E2D-41CE-B391-4027519B29AB}">
      <dgm:prSet/>
      <dgm:spPr/>
      <dgm:t>
        <a:bodyPr/>
        <a:lstStyle/>
        <a:p>
          <a:endParaRPr lang="zh-CN" altLang="en-US" sz="1800"/>
        </a:p>
      </dgm:t>
    </dgm:pt>
    <dgm:pt modelId="{9C61E9C7-5478-4753-8E29-2E93E43FEBC9}">
      <dgm:prSet custT="1"/>
      <dgm:spPr/>
      <dgm:t>
        <a:bodyPr/>
        <a:lstStyle/>
        <a:p>
          <a:pPr rtl="0"/>
          <a:r>
            <a:rPr lang="zh-CN" altLang="en-US" sz="1800" b="1" dirty="0" smtClean="0"/>
            <a:t>显示当前文档的名称。</a:t>
          </a:r>
          <a:endParaRPr lang="zh-CN" altLang="en-US" sz="1800" dirty="0"/>
        </a:p>
      </dgm:t>
    </dgm:pt>
    <dgm:pt modelId="{B9EA0E98-7F05-4563-B36B-6A6B73BF369C}" type="parTrans" cxnId="{9D779A07-5D2A-4C6D-AD20-34BBC080526E}">
      <dgm:prSet/>
      <dgm:spPr/>
      <dgm:t>
        <a:bodyPr/>
        <a:lstStyle/>
        <a:p>
          <a:endParaRPr lang="zh-CN" altLang="en-US" sz="1800"/>
        </a:p>
      </dgm:t>
    </dgm:pt>
    <dgm:pt modelId="{B212FCF3-9E16-47EA-A9B6-2144932EC920}" type="sibTrans" cxnId="{9D779A07-5D2A-4C6D-AD20-34BBC080526E}">
      <dgm:prSet/>
      <dgm:spPr/>
      <dgm:t>
        <a:bodyPr/>
        <a:lstStyle/>
        <a:p>
          <a:endParaRPr lang="zh-CN" altLang="en-US" sz="1800"/>
        </a:p>
      </dgm:t>
    </dgm:pt>
    <dgm:pt modelId="{CAC4A6E0-83B3-4C4C-80ED-26A4E49D1D79}">
      <dgm:prSet custT="1"/>
      <dgm:spPr/>
      <dgm:t>
        <a:bodyPr/>
        <a:lstStyle/>
        <a:p>
          <a:pPr rtl="0"/>
          <a:r>
            <a:rPr lang="zh-CN" sz="1800" b="1" dirty="0" smtClean="0"/>
            <a:t>有许多工具组，提供了常用的命令按钮或列表框。在某些工具组的右下角有一个“对话框启动器”按钮</a:t>
          </a:r>
          <a:r>
            <a:rPr lang="zh-CN" altLang="en-US" sz="1800" b="1" dirty="0" smtClean="0"/>
            <a:t>。</a:t>
          </a:r>
          <a:endParaRPr lang="zh-CN" sz="1800" dirty="0"/>
        </a:p>
      </dgm:t>
    </dgm:pt>
    <dgm:pt modelId="{2CE63CDF-4DF3-4C8A-9D86-0D07767AE491}" type="parTrans" cxnId="{CD4F8494-98B1-4D34-961E-F6CE0A9FE3E8}">
      <dgm:prSet/>
      <dgm:spPr/>
      <dgm:t>
        <a:bodyPr/>
        <a:lstStyle/>
        <a:p>
          <a:endParaRPr lang="zh-CN" altLang="en-US" sz="1800"/>
        </a:p>
      </dgm:t>
    </dgm:pt>
    <dgm:pt modelId="{93E831A0-481B-469E-8F90-2FEF9B4957D9}" type="sibTrans" cxnId="{CD4F8494-98B1-4D34-961E-F6CE0A9FE3E8}">
      <dgm:prSet/>
      <dgm:spPr/>
      <dgm:t>
        <a:bodyPr/>
        <a:lstStyle/>
        <a:p>
          <a:endParaRPr lang="zh-CN" altLang="en-US" sz="1800"/>
        </a:p>
      </dgm:t>
    </dgm:pt>
    <dgm:pt modelId="{FD76F175-96A1-4201-825C-F26AF04823C9}">
      <dgm:prSet custT="1"/>
      <dgm:spPr/>
      <dgm:t>
        <a:bodyPr/>
        <a:lstStyle/>
        <a:p>
          <a:pPr rtl="0"/>
          <a:r>
            <a:rPr lang="zh-CN" altLang="en-US" sz="1800" b="1" dirty="0" smtClean="0"/>
            <a:t>用于输入文本和插入各种对象。</a:t>
          </a:r>
          <a:endParaRPr lang="zh-CN" altLang="en-US" sz="1800" dirty="0"/>
        </a:p>
      </dgm:t>
    </dgm:pt>
    <dgm:pt modelId="{8D31C2FD-DDB3-44BA-BCF8-809FF372591A}" type="parTrans" cxnId="{7DA874FB-A6B5-4FB2-96A3-D7216F2C4684}">
      <dgm:prSet/>
      <dgm:spPr/>
      <dgm:t>
        <a:bodyPr/>
        <a:lstStyle/>
        <a:p>
          <a:endParaRPr lang="zh-CN" altLang="en-US" sz="1800"/>
        </a:p>
      </dgm:t>
    </dgm:pt>
    <dgm:pt modelId="{EA9F3491-06D2-4D7F-B99A-DCEE29A9FDE3}" type="sibTrans" cxnId="{7DA874FB-A6B5-4FB2-96A3-D7216F2C4684}">
      <dgm:prSet/>
      <dgm:spPr/>
      <dgm:t>
        <a:bodyPr/>
        <a:lstStyle/>
        <a:p>
          <a:endParaRPr lang="zh-CN" altLang="en-US" sz="1800"/>
        </a:p>
      </dgm:t>
    </dgm:pt>
    <dgm:pt modelId="{F3246DB8-D2A9-479C-9FF6-52524D3D8E79}">
      <dgm:prSet custT="1"/>
      <dgm:spPr/>
      <dgm:t>
        <a:bodyPr/>
        <a:lstStyle/>
        <a:p>
          <a:pPr rtl="0"/>
          <a:r>
            <a:rPr lang="zh-CN" altLang="en-US" sz="1800" b="1" dirty="0" smtClean="0"/>
            <a:t>显示当前文档的页数、字数、使用语言以及输入状态等信息。</a:t>
          </a:r>
          <a:endParaRPr lang="zh-CN" altLang="en-US" sz="1800" dirty="0"/>
        </a:p>
      </dgm:t>
    </dgm:pt>
    <dgm:pt modelId="{531E9495-54B2-411F-8471-9D137136FC40}" type="parTrans" cxnId="{544F39E8-36F2-4C14-9DF3-36562F226336}">
      <dgm:prSet/>
      <dgm:spPr/>
      <dgm:t>
        <a:bodyPr/>
        <a:lstStyle/>
        <a:p>
          <a:endParaRPr lang="zh-CN" altLang="en-US" sz="1800"/>
        </a:p>
      </dgm:t>
    </dgm:pt>
    <dgm:pt modelId="{618ED225-67F2-4AEC-978B-800A4956E305}" type="sibTrans" cxnId="{544F39E8-36F2-4C14-9DF3-36562F226336}">
      <dgm:prSet/>
      <dgm:spPr/>
      <dgm:t>
        <a:bodyPr/>
        <a:lstStyle/>
        <a:p>
          <a:endParaRPr lang="zh-CN" altLang="en-US" sz="1800"/>
        </a:p>
      </dgm:t>
    </dgm:pt>
    <dgm:pt modelId="{B6C5E059-5C2E-4A86-988D-F23398C774BE}">
      <dgm:prSet custT="1"/>
      <dgm:spPr/>
      <dgm:t>
        <a:bodyPr/>
        <a:lstStyle/>
        <a:p>
          <a:pPr rtl="0"/>
          <a:r>
            <a:rPr lang="zh-CN" altLang="en-US" sz="1800" b="1" dirty="0" smtClean="0"/>
            <a:t>用于切换文档的视图方式。</a:t>
          </a:r>
          <a:endParaRPr lang="zh-CN" altLang="en-US" sz="1800" dirty="0"/>
        </a:p>
      </dgm:t>
    </dgm:pt>
    <dgm:pt modelId="{0F930450-EF69-4D11-A190-C9F089C63FFF}" type="parTrans" cxnId="{5C199DCD-FDD8-4A2A-BB6A-2013C8DB0F63}">
      <dgm:prSet/>
      <dgm:spPr/>
      <dgm:t>
        <a:bodyPr/>
        <a:lstStyle/>
        <a:p>
          <a:endParaRPr lang="zh-CN" altLang="en-US" sz="1800"/>
        </a:p>
      </dgm:t>
    </dgm:pt>
    <dgm:pt modelId="{B40A38B1-3580-485A-B811-73BF86A56A85}" type="sibTrans" cxnId="{5C199DCD-FDD8-4A2A-BB6A-2013C8DB0F63}">
      <dgm:prSet/>
      <dgm:spPr/>
      <dgm:t>
        <a:bodyPr/>
        <a:lstStyle/>
        <a:p>
          <a:endParaRPr lang="zh-CN" altLang="en-US" sz="1800"/>
        </a:p>
      </dgm:t>
    </dgm:pt>
    <dgm:pt modelId="{FCECA258-8026-4FF9-AF00-07E8234C1E75}">
      <dgm:prSet custT="1"/>
      <dgm:spPr/>
      <dgm:t>
        <a:bodyPr/>
        <a:lstStyle/>
        <a:p>
          <a:pPr rtl="0"/>
          <a:r>
            <a:rPr lang="zh-CN" altLang="en-US" sz="1800" b="1" dirty="0" smtClean="0"/>
            <a:t>用于调整当前文档的显示比例。</a:t>
          </a:r>
          <a:endParaRPr lang="zh-CN" altLang="en-US" sz="1800" dirty="0"/>
        </a:p>
      </dgm:t>
    </dgm:pt>
    <dgm:pt modelId="{4DB23779-1B63-4C12-B20E-04F84B1C7870}" type="parTrans" cxnId="{E83F7287-0EF4-468F-99E1-49BB614777CB}">
      <dgm:prSet/>
      <dgm:spPr/>
      <dgm:t>
        <a:bodyPr/>
        <a:lstStyle/>
        <a:p>
          <a:endParaRPr lang="zh-CN" altLang="en-US" sz="1800"/>
        </a:p>
      </dgm:t>
    </dgm:pt>
    <dgm:pt modelId="{EE57FA2D-796B-440B-95E7-BC3251A9C0D1}" type="sibTrans" cxnId="{E83F7287-0EF4-468F-99E1-49BB614777CB}">
      <dgm:prSet/>
      <dgm:spPr/>
      <dgm:t>
        <a:bodyPr/>
        <a:lstStyle/>
        <a:p>
          <a:endParaRPr lang="zh-CN" altLang="en-US" sz="1800"/>
        </a:p>
      </dgm:t>
    </dgm:pt>
    <dgm:pt modelId="{87F9C511-0096-404D-83C7-85415E3CED9A}" type="pres">
      <dgm:prSet presAssocID="{9B341040-6207-49B4-A879-55D21B54727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CFA4410-5830-49B8-B353-A67D72463FAD}" type="pres">
      <dgm:prSet presAssocID="{7C26D9A7-E72C-4FBD-9705-A8BEB34C04A2}" presName="linNode" presStyleCnt="0"/>
      <dgm:spPr/>
    </dgm:pt>
    <dgm:pt modelId="{3848EFE7-EB2F-4769-89EE-FF16E81ADD41}" type="pres">
      <dgm:prSet presAssocID="{7C26D9A7-E72C-4FBD-9705-A8BEB34C04A2}" presName="parentText" presStyleLbl="node1" presStyleIdx="0" presStyleCnt="7" custScaleX="70153" custLinFactNeighborX="-6838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801A3B2-FC82-4250-9C17-60F0079BC6ED}" type="pres">
      <dgm:prSet presAssocID="{7C26D9A7-E72C-4FBD-9705-A8BEB34C04A2}" presName="descendantText" presStyleLbl="alignAccFollowNode1" presStyleIdx="0" presStyleCnt="7" custScaleX="17243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4D6092-DDDD-4ECB-A55C-F2D69BCBBD73}" type="pres">
      <dgm:prSet presAssocID="{46F2A43E-D95D-40DD-89A6-3F5282058CFD}" presName="sp" presStyleCnt="0"/>
      <dgm:spPr/>
    </dgm:pt>
    <dgm:pt modelId="{C30CE5FC-BDBA-4564-A090-6168FEE9687E}" type="pres">
      <dgm:prSet presAssocID="{062178E9-3989-42A2-987E-E6F4F4C69C26}" presName="linNode" presStyleCnt="0"/>
      <dgm:spPr/>
    </dgm:pt>
    <dgm:pt modelId="{5CDB9D53-C101-4C30-858B-C68806AB141D}" type="pres">
      <dgm:prSet presAssocID="{062178E9-3989-42A2-987E-E6F4F4C69C26}" presName="parentText" presStyleLbl="node1" presStyleIdx="1" presStyleCnt="7" custScaleX="70153" custLinFactNeighborX="-6838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2FAF4E-8A06-4C14-BF32-DA15909E54E9}" type="pres">
      <dgm:prSet presAssocID="{062178E9-3989-42A2-987E-E6F4F4C69C26}" presName="descendantText" presStyleLbl="alignAccFollowNode1" presStyleIdx="1" presStyleCnt="7" custScaleX="17243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E530C3B-3AD9-4DE9-B443-11EA5D2CB8FA}" type="pres">
      <dgm:prSet presAssocID="{DCCE7648-515D-4818-8829-DD077F327D68}" presName="sp" presStyleCnt="0"/>
      <dgm:spPr/>
    </dgm:pt>
    <dgm:pt modelId="{22C9F582-35B0-4208-BA4D-37FAAC66297F}" type="pres">
      <dgm:prSet presAssocID="{B20EBB0A-7719-4869-B97D-E1EDBFE954F9}" presName="linNode" presStyleCnt="0"/>
      <dgm:spPr/>
    </dgm:pt>
    <dgm:pt modelId="{01115AAD-6944-4B5D-9AB3-785AA219D0C6}" type="pres">
      <dgm:prSet presAssocID="{B20EBB0A-7719-4869-B97D-E1EDBFE954F9}" presName="parentText" presStyleLbl="node1" presStyleIdx="2" presStyleCnt="7" custScaleX="70153" custLinFactNeighborX="-6838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6906F89-2605-44A5-9124-75D0E074CF5F}" type="pres">
      <dgm:prSet presAssocID="{B20EBB0A-7719-4869-B97D-E1EDBFE954F9}" presName="descendantText" presStyleLbl="alignAccFollowNode1" presStyleIdx="2" presStyleCnt="7" custScaleX="17243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C18ABF3-5C37-4739-B788-76764B0A055F}" type="pres">
      <dgm:prSet presAssocID="{A4AE4132-A018-48DE-9F68-68598954C58B}" presName="sp" presStyleCnt="0"/>
      <dgm:spPr/>
    </dgm:pt>
    <dgm:pt modelId="{232255BD-0312-4F14-87A2-6EA180E3996E}" type="pres">
      <dgm:prSet presAssocID="{29C0B80F-9040-4EF7-819B-3C9D701E08E4}" presName="linNode" presStyleCnt="0"/>
      <dgm:spPr/>
    </dgm:pt>
    <dgm:pt modelId="{203D331B-885A-432D-A7EE-36B615D4BA64}" type="pres">
      <dgm:prSet presAssocID="{29C0B80F-9040-4EF7-819B-3C9D701E08E4}" presName="parentText" presStyleLbl="node1" presStyleIdx="3" presStyleCnt="7" custScaleX="70153" custLinFactNeighborX="-6838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FD9E21F-7616-42AD-9D8F-AFAB54B18F16}" type="pres">
      <dgm:prSet presAssocID="{29C0B80F-9040-4EF7-819B-3C9D701E08E4}" presName="descendantText" presStyleLbl="alignAccFollowNode1" presStyleIdx="3" presStyleCnt="7" custScaleX="17243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39858A6-5A3A-4659-AA88-BFCB3ACD6FB2}" type="pres">
      <dgm:prSet presAssocID="{7DF0F1C2-BD99-43DE-B77B-A933054EAE75}" presName="sp" presStyleCnt="0"/>
      <dgm:spPr/>
    </dgm:pt>
    <dgm:pt modelId="{41C0DC85-46F2-480B-BD46-88FA2F23A036}" type="pres">
      <dgm:prSet presAssocID="{2FCE727F-E84C-4497-BCC3-7B6D3E699BF5}" presName="linNode" presStyleCnt="0"/>
      <dgm:spPr/>
    </dgm:pt>
    <dgm:pt modelId="{C6C2193C-B304-433D-B422-F91FC151F241}" type="pres">
      <dgm:prSet presAssocID="{2FCE727F-E84C-4497-BCC3-7B6D3E699BF5}" presName="parentText" presStyleLbl="node1" presStyleIdx="4" presStyleCnt="7" custScaleX="70153" custLinFactNeighborX="-6838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2724A20-01C6-413B-93BE-61B13D82C379}" type="pres">
      <dgm:prSet presAssocID="{2FCE727F-E84C-4497-BCC3-7B6D3E699BF5}" presName="descendantText" presStyleLbl="alignAccFollowNode1" presStyleIdx="4" presStyleCnt="7" custScaleX="17243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DCC9741-2F28-4E2D-BB5C-9938AE8DA915}" type="pres">
      <dgm:prSet presAssocID="{860A1620-72B3-4BDD-A83C-116D0027A4CE}" presName="sp" presStyleCnt="0"/>
      <dgm:spPr/>
    </dgm:pt>
    <dgm:pt modelId="{F2232C17-1110-4FEF-A42E-A07C2967BD85}" type="pres">
      <dgm:prSet presAssocID="{21B8D3C6-F541-404C-B5E4-FBD32B806635}" presName="linNode" presStyleCnt="0"/>
      <dgm:spPr/>
    </dgm:pt>
    <dgm:pt modelId="{5C9C1E98-D6C8-4054-8AE0-2B4099790CEF}" type="pres">
      <dgm:prSet presAssocID="{21B8D3C6-F541-404C-B5E4-FBD32B806635}" presName="parentText" presStyleLbl="node1" presStyleIdx="5" presStyleCnt="7" custScaleX="70153" custLinFactNeighborX="-6838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924C48D-7FB7-4FC3-B5CA-69C3E2E4FBC1}" type="pres">
      <dgm:prSet presAssocID="{21B8D3C6-F541-404C-B5E4-FBD32B806635}" presName="descendantText" presStyleLbl="alignAccFollowNode1" presStyleIdx="5" presStyleCnt="7" custScaleX="17243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80D4DCE-4153-4E85-9974-998F71217D5E}" type="pres">
      <dgm:prSet presAssocID="{28FE36C0-0396-45B0-B0B4-BCB10F2EFEC4}" presName="sp" presStyleCnt="0"/>
      <dgm:spPr/>
    </dgm:pt>
    <dgm:pt modelId="{5504D0C1-D377-4210-A2E0-C879CC5D1237}" type="pres">
      <dgm:prSet presAssocID="{D48C4143-704D-4F9E-A417-F79138228F59}" presName="linNode" presStyleCnt="0"/>
      <dgm:spPr/>
    </dgm:pt>
    <dgm:pt modelId="{CBF12F00-B330-44CA-AE38-6EDD591E5528}" type="pres">
      <dgm:prSet presAssocID="{D48C4143-704D-4F9E-A417-F79138228F59}" presName="parentText" presStyleLbl="node1" presStyleIdx="6" presStyleCnt="7" custScaleX="70153" custLinFactNeighborX="-6838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D5DDEC-58A9-493C-B7BF-B2182C39315D}" type="pres">
      <dgm:prSet presAssocID="{D48C4143-704D-4F9E-A417-F79138228F59}" presName="descendantText" presStyleLbl="alignAccFollowNode1" presStyleIdx="6" presStyleCnt="7" custScaleX="17243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DA874FB-A6B5-4FB2-96A3-D7216F2C4684}" srcId="{29C0B80F-9040-4EF7-819B-3C9D701E08E4}" destId="{FD76F175-96A1-4201-825C-F26AF04823C9}" srcOrd="0" destOrd="0" parTransId="{8D31C2FD-DDB3-44BA-BCF8-809FF372591A}" sibTransId="{EA9F3491-06D2-4D7F-B99A-DCEE29A9FDE3}"/>
    <dgm:cxn modelId="{A4849F10-38FD-470D-B66B-74748E8C28CA}" type="presOf" srcId="{9B341040-6207-49B4-A879-55D21B547273}" destId="{87F9C511-0096-404D-83C7-85415E3CED9A}" srcOrd="0" destOrd="0" presId="urn:microsoft.com/office/officeart/2005/8/layout/vList5"/>
    <dgm:cxn modelId="{69009316-621B-4AAD-85CB-86C7322E9280}" type="presOf" srcId="{9C61E9C7-5478-4753-8E29-2E93E43FEBC9}" destId="{092FAF4E-8A06-4C14-BF32-DA15909E54E9}" srcOrd="0" destOrd="0" presId="urn:microsoft.com/office/officeart/2005/8/layout/vList5"/>
    <dgm:cxn modelId="{E83F7287-0EF4-468F-99E1-49BB614777CB}" srcId="{D48C4143-704D-4F9E-A417-F79138228F59}" destId="{FCECA258-8026-4FF9-AF00-07E8234C1E75}" srcOrd="0" destOrd="0" parTransId="{4DB23779-1B63-4C12-B20E-04F84B1C7870}" sibTransId="{EE57FA2D-796B-440B-95E7-BC3251A9C0D1}"/>
    <dgm:cxn modelId="{EEE69463-6B3F-42C4-B5B1-1A6C1F99159F}" type="presOf" srcId="{F3246DB8-D2A9-479C-9FF6-52524D3D8E79}" destId="{82724A20-01C6-413B-93BE-61B13D82C379}" srcOrd="0" destOrd="0" presId="urn:microsoft.com/office/officeart/2005/8/layout/vList5"/>
    <dgm:cxn modelId="{D3E151A0-B5F6-42A6-AB8C-5FBD8F23116F}" type="presOf" srcId="{FD76F175-96A1-4201-825C-F26AF04823C9}" destId="{0FD9E21F-7616-42AD-9D8F-AFAB54B18F16}" srcOrd="0" destOrd="0" presId="urn:microsoft.com/office/officeart/2005/8/layout/vList5"/>
    <dgm:cxn modelId="{5C199DCD-FDD8-4A2A-BB6A-2013C8DB0F63}" srcId="{21B8D3C6-F541-404C-B5E4-FBD32B806635}" destId="{B6C5E059-5C2E-4A86-988D-F23398C774BE}" srcOrd="0" destOrd="0" parTransId="{0F930450-EF69-4D11-A190-C9F089C63FFF}" sibTransId="{B40A38B1-3580-485A-B811-73BF86A56A85}"/>
    <dgm:cxn modelId="{ECB34C3A-88E5-45A4-86E1-100F5D4723A3}" srcId="{9B341040-6207-49B4-A879-55D21B547273}" destId="{2FCE727F-E84C-4497-BCC3-7B6D3E699BF5}" srcOrd="4" destOrd="0" parTransId="{E9168ADE-5972-4F3A-90BC-224D008D6055}" sibTransId="{860A1620-72B3-4BDD-A83C-116D0027A4CE}"/>
    <dgm:cxn modelId="{E689E802-60BF-465E-9F2C-5C4ED5608213}" type="presOf" srcId="{2FCE727F-E84C-4497-BCC3-7B6D3E699BF5}" destId="{C6C2193C-B304-433D-B422-F91FC151F241}" srcOrd="0" destOrd="0" presId="urn:microsoft.com/office/officeart/2005/8/layout/vList5"/>
    <dgm:cxn modelId="{6BC0F0F2-1843-4325-A931-981A830AC1E5}" type="presOf" srcId="{D48C4143-704D-4F9E-A417-F79138228F59}" destId="{CBF12F00-B330-44CA-AE38-6EDD591E5528}" srcOrd="0" destOrd="0" presId="urn:microsoft.com/office/officeart/2005/8/layout/vList5"/>
    <dgm:cxn modelId="{E8EBE557-65FE-42F4-8ECC-06179FFE838A}" type="presOf" srcId="{29C0B80F-9040-4EF7-819B-3C9D701E08E4}" destId="{203D331B-885A-432D-A7EE-36B615D4BA64}" srcOrd="0" destOrd="0" presId="urn:microsoft.com/office/officeart/2005/8/layout/vList5"/>
    <dgm:cxn modelId="{81D8F575-2467-421B-90D5-6B52D2E29B89}" type="presOf" srcId="{21B8D3C6-F541-404C-B5E4-FBD32B806635}" destId="{5C9C1E98-D6C8-4054-8AE0-2B4099790CEF}" srcOrd="0" destOrd="0" presId="urn:microsoft.com/office/officeart/2005/8/layout/vList5"/>
    <dgm:cxn modelId="{06DEEBD0-0D8D-4A94-A918-1474928A46D9}" type="presOf" srcId="{B20EBB0A-7719-4869-B97D-E1EDBFE954F9}" destId="{01115AAD-6944-4B5D-9AB3-785AA219D0C6}" srcOrd="0" destOrd="0" presId="urn:microsoft.com/office/officeart/2005/8/layout/vList5"/>
    <dgm:cxn modelId="{318CF74A-3DE0-4B59-B506-E1EC212D097A}" type="presOf" srcId="{7E8E5B61-EAF3-4D42-80FB-32AEFE59B5FF}" destId="{D801A3B2-FC82-4250-9C17-60F0079BC6ED}" srcOrd="0" destOrd="0" presId="urn:microsoft.com/office/officeart/2005/8/layout/vList5"/>
    <dgm:cxn modelId="{19684B5F-A7C2-4A69-9EF5-A8FEDEC10A49}" srcId="{9B341040-6207-49B4-A879-55D21B547273}" destId="{21B8D3C6-F541-404C-B5E4-FBD32B806635}" srcOrd="5" destOrd="0" parTransId="{2F94432D-9760-4D8D-BF39-9ADD9E775189}" sibTransId="{28FE36C0-0396-45B0-B0B4-BCB10F2EFEC4}"/>
    <dgm:cxn modelId="{5E5AF7AC-C5C2-49FE-822E-84CF857E02DE}" srcId="{9B341040-6207-49B4-A879-55D21B547273}" destId="{062178E9-3989-42A2-987E-E6F4F4C69C26}" srcOrd="1" destOrd="0" parTransId="{3DD2345D-86E2-4900-8FCE-724F3DFED577}" sibTransId="{DCCE7648-515D-4818-8829-DD077F327D68}"/>
    <dgm:cxn modelId="{3DE8B1C7-8479-422D-8BE4-2AFC0710C487}" srcId="{9B341040-6207-49B4-A879-55D21B547273}" destId="{D48C4143-704D-4F9E-A417-F79138228F59}" srcOrd="6" destOrd="0" parTransId="{151B7E3E-566F-42A6-BAF1-CF15011FBBEE}" sibTransId="{7B2C1531-F163-4B22-B67B-4B153150312D}"/>
    <dgm:cxn modelId="{8A42D0DF-74A1-4B5E-AD71-258472421DD2}" type="presOf" srcId="{7C26D9A7-E72C-4FBD-9705-A8BEB34C04A2}" destId="{3848EFE7-EB2F-4769-89EE-FF16E81ADD41}" srcOrd="0" destOrd="0" presId="urn:microsoft.com/office/officeart/2005/8/layout/vList5"/>
    <dgm:cxn modelId="{BC88D7DC-7DFD-4BC5-8695-3CA8BA12F198}" type="presOf" srcId="{B6C5E059-5C2E-4A86-988D-F23398C774BE}" destId="{E924C48D-7FB7-4FC3-B5CA-69C3E2E4FBC1}" srcOrd="0" destOrd="0" presId="urn:microsoft.com/office/officeart/2005/8/layout/vList5"/>
    <dgm:cxn modelId="{9D779A07-5D2A-4C6D-AD20-34BBC080526E}" srcId="{062178E9-3989-42A2-987E-E6F4F4C69C26}" destId="{9C61E9C7-5478-4753-8E29-2E93E43FEBC9}" srcOrd="0" destOrd="0" parTransId="{B9EA0E98-7F05-4563-B36B-6A6B73BF369C}" sibTransId="{B212FCF3-9E16-47EA-A9B6-2144932EC920}"/>
    <dgm:cxn modelId="{0B13AC34-577D-4443-90DA-28ED18B47287}" srcId="{9B341040-6207-49B4-A879-55D21B547273}" destId="{B20EBB0A-7719-4869-B97D-E1EDBFE954F9}" srcOrd="2" destOrd="0" parTransId="{80B9C489-4704-468A-AF3E-3434EEEC7A89}" sibTransId="{A4AE4132-A018-48DE-9F68-68598954C58B}"/>
    <dgm:cxn modelId="{64857998-C753-42AA-8B6B-C475EB9578E7}" type="presOf" srcId="{062178E9-3989-42A2-987E-E6F4F4C69C26}" destId="{5CDB9D53-C101-4C30-858B-C68806AB141D}" srcOrd="0" destOrd="0" presId="urn:microsoft.com/office/officeart/2005/8/layout/vList5"/>
    <dgm:cxn modelId="{544F39E8-36F2-4C14-9DF3-36562F226336}" srcId="{2FCE727F-E84C-4497-BCC3-7B6D3E699BF5}" destId="{F3246DB8-D2A9-479C-9FF6-52524D3D8E79}" srcOrd="0" destOrd="0" parTransId="{531E9495-54B2-411F-8471-9D137136FC40}" sibTransId="{618ED225-67F2-4AEC-978B-800A4956E305}"/>
    <dgm:cxn modelId="{48FB7907-E4B4-4675-A04C-AD0C68494757}" type="presOf" srcId="{CAC4A6E0-83B3-4C4C-80ED-26A4E49D1D79}" destId="{C6906F89-2605-44A5-9124-75D0E074CF5F}" srcOrd="0" destOrd="0" presId="urn:microsoft.com/office/officeart/2005/8/layout/vList5"/>
    <dgm:cxn modelId="{6133B69B-689C-4CD2-85AF-EFCA939D42CC}" type="presOf" srcId="{FCECA258-8026-4FF9-AF00-07E8234C1E75}" destId="{19D5DDEC-58A9-493C-B7BF-B2182C39315D}" srcOrd="0" destOrd="0" presId="urn:microsoft.com/office/officeart/2005/8/layout/vList5"/>
    <dgm:cxn modelId="{CD4F8494-98B1-4D34-961E-F6CE0A9FE3E8}" srcId="{B20EBB0A-7719-4869-B97D-E1EDBFE954F9}" destId="{CAC4A6E0-83B3-4C4C-80ED-26A4E49D1D79}" srcOrd="0" destOrd="0" parTransId="{2CE63CDF-4DF3-4C8A-9D86-0D07767AE491}" sibTransId="{93E831A0-481B-469E-8F90-2FEF9B4957D9}"/>
    <dgm:cxn modelId="{D245693C-B7FA-4DEC-90B4-B6429C070E62}" srcId="{9B341040-6207-49B4-A879-55D21B547273}" destId="{7C26D9A7-E72C-4FBD-9705-A8BEB34C04A2}" srcOrd="0" destOrd="0" parTransId="{8ACD644B-CCDB-4FF9-94C2-32D4112828E2}" sibTransId="{46F2A43E-D95D-40DD-89A6-3F5282058CFD}"/>
    <dgm:cxn modelId="{68BDE133-0E47-4684-9A07-CA8793F8623A}" srcId="{9B341040-6207-49B4-A879-55D21B547273}" destId="{29C0B80F-9040-4EF7-819B-3C9D701E08E4}" srcOrd="3" destOrd="0" parTransId="{0A6C3F48-7108-45D9-A76C-789D64DFD58E}" sibTransId="{7DF0F1C2-BD99-43DE-B77B-A933054EAE75}"/>
    <dgm:cxn modelId="{C63C67A5-7E2D-41CE-B391-4027519B29AB}" srcId="{7C26D9A7-E72C-4FBD-9705-A8BEB34C04A2}" destId="{7E8E5B61-EAF3-4D42-80FB-32AEFE59B5FF}" srcOrd="0" destOrd="0" parTransId="{36C93717-A84F-4032-BC13-A0EDA800457E}" sibTransId="{CC1BD37E-C47D-451D-AC66-74FDA8203371}"/>
    <dgm:cxn modelId="{1D148AFA-E37E-44C3-A68B-94C8711FD540}" type="presParOf" srcId="{87F9C511-0096-404D-83C7-85415E3CED9A}" destId="{7CFA4410-5830-49B8-B353-A67D72463FAD}" srcOrd="0" destOrd="0" presId="urn:microsoft.com/office/officeart/2005/8/layout/vList5"/>
    <dgm:cxn modelId="{D007864F-C884-4088-977A-70D08005FD53}" type="presParOf" srcId="{7CFA4410-5830-49B8-B353-A67D72463FAD}" destId="{3848EFE7-EB2F-4769-89EE-FF16E81ADD41}" srcOrd="0" destOrd="0" presId="urn:microsoft.com/office/officeart/2005/8/layout/vList5"/>
    <dgm:cxn modelId="{408F0482-DCBB-4426-A06B-04D659BF148F}" type="presParOf" srcId="{7CFA4410-5830-49B8-B353-A67D72463FAD}" destId="{D801A3B2-FC82-4250-9C17-60F0079BC6ED}" srcOrd="1" destOrd="0" presId="urn:microsoft.com/office/officeart/2005/8/layout/vList5"/>
    <dgm:cxn modelId="{E107BE6B-5C94-4B8C-AEE3-AD64496A511D}" type="presParOf" srcId="{87F9C511-0096-404D-83C7-85415E3CED9A}" destId="{4A4D6092-DDDD-4ECB-A55C-F2D69BCBBD73}" srcOrd="1" destOrd="0" presId="urn:microsoft.com/office/officeart/2005/8/layout/vList5"/>
    <dgm:cxn modelId="{74642F4C-89EF-4EFA-99A2-4D75CC60A5A1}" type="presParOf" srcId="{87F9C511-0096-404D-83C7-85415E3CED9A}" destId="{C30CE5FC-BDBA-4564-A090-6168FEE9687E}" srcOrd="2" destOrd="0" presId="urn:microsoft.com/office/officeart/2005/8/layout/vList5"/>
    <dgm:cxn modelId="{175E06B1-EB7F-446F-B955-5614E83D4C77}" type="presParOf" srcId="{C30CE5FC-BDBA-4564-A090-6168FEE9687E}" destId="{5CDB9D53-C101-4C30-858B-C68806AB141D}" srcOrd="0" destOrd="0" presId="urn:microsoft.com/office/officeart/2005/8/layout/vList5"/>
    <dgm:cxn modelId="{6FD0AC14-ACCA-4EC9-A5B4-64AE4E89CDE9}" type="presParOf" srcId="{C30CE5FC-BDBA-4564-A090-6168FEE9687E}" destId="{092FAF4E-8A06-4C14-BF32-DA15909E54E9}" srcOrd="1" destOrd="0" presId="urn:microsoft.com/office/officeart/2005/8/layout/vList5"/>
    <dgm:cxn modelId="{3305360C-8C23-4CD9-84E7-CAC6189044D2}" type="presParOf" srcId="{87F9C511-0096-404D-83C7-85415E3CED9A}" destId="{2E530C3B-3AD9-4DE9-B443-11EA5D2CB8FA}" srcOrd="3" destOrd="0" presId="urn:microsoft.com/office/officeart/2005/8/layout/vList5"/>
    <dgm:cxn modelId="{5BF9794D-B281-4EC6-988E-8BC07C1C3128}" type="presParOf" srcId="{87F9C511-0096-404D-83C7-85415E3CED9A}" destId="{22C9F582-35B0-4208-BA4D-37FAAC66297F}" srcOrd="4" destOrd="0" presId="urn:microsoft.com/office/officeart/2005/8/layout/vList5"/>
    <dgm:cxn modelId="{E810FA45-8736-425E-98C5-FD22C18F2469}" type="presParOf" srcId="{22C9F582-35B0-4208-BA4D-37FAAC66297F}" destId="{01115AAD-6944-4B5D-9AB3-785AA219D0C6}" srcOrd="0" destOrd="0" presId="urn:microsoft.com/office/officeart/2005/8/layout/vList5"/>
    <dgm:cxn modelId="{4036895A-7C48-40C7-8F69-942D6D9C8B85}" type="presParOf" srcId="{22C9F582-35B0-4208-BA4D-37FAAC66297F}" destId="{C6906F89-2605-44A5-9124-75D0E074CF5F}" srcOrd="1" destOrd="0" presId="urn:microsoft.com/office/officeart/2005/8/layout/vList5"/>
    <dgm:cxn modelId="{200B792D-857B-4BDC-89A7-A97D30179A9D}" type="presParOf" srcId="{87F9C511-0096-404D-83C7-85415E3CED9A}" destId="{FC18ABF3-5C37-4739-B788-76764B0A055F}" srcOrd="5" destOrd="0" presId="urn:microsoft.com/office/officeart/2005/8/layout/vList5"/>
    <dgm:cxn modelId="{902813B0-E8BB-4FFC-AD1F-B8D79E7CAD13}" type="presParOf" srcId="{87F9C511-0096-404D-83C7-85415E3CED9A}" destId="{232255BD-0312-4F14-87A2-6EA180E3996E}" srcOrd="6" destOrd="0" presId="urn:microsoft.com/office/officeart/2005/8/layout/vList5"/>
    <dgm:cxn modelId="{C8F519A5-4D04-4DA7-8EDC-80E0AEF01C9E}" type="presParOf" srcId="{232255BD-0312-4F14-87A2-6EA180E3996E}" destId="{203D331B-885A-432D-A7EE-36B615D4BA64}" srcOrd="0" destOrd="0" presId="urn:microsoft.com/office/officeart/2005/8/layout/vList5"/>
    <dgm:cxn modelId="{268A71F5-4283-428D-A0F9-B83805F791B2}" type="presParOf" srcId="{232255BD-0312-4F14-87A2-6EA180E3996E}" destId="{0FD9E21F-7616-42AD-9D8F-AFAB54B18F16}" srcOrd="1" destOrd="0" presId="urn:microsoft.com/office/officeart/2005/8/layout/vList5"/>
    <dgm:cxn modelId="{88146F7F-3866-4C9F-9C48-FEB389559306}" type="presParOf" srcId="{87F9C511-0096-404D-83C7-85415E3CED9A}" destId="{B39858A6-5A3A-4659-AA88-BFCB3ACD6FB2}" srcOrd="7" destOrd="0" presId="urn:microsoft.com/office/officeart/2005/8/layout/vList5"/>
    <dgm:cxn modelId="{ECF6BE38-16DF-491C-B086-1C4129EB121D}" type="presParOf" srcId="{87F9C511-0096-404D-83C7-85415E3CED9A}" destId="{41C0DC85-46F2-480B-BD46-88FA2F23A036}" srcOrd="8" destOrd="0" presId="urn:microsoft.com/office/officeart/2005/8/layout/vList5"/>
    <dgm:cxn modelId="{023DB842-B963-42EC-888F-347EB32696DA}" type="presParOf" srcId="{41C0DC85-46F2-480B-BD46-88FA2F23A036}" destId="{C6C2193C-B304-433D-B422-F91FC151F241}" srcOrd="0" destOrd="0" presId="urn:microsoft.com/office/officeart/2005/8/layout/vList5"/>
    <dgm:cxn modelId="{9EBBF020-1E72-4D6D-8A23-1B0E39245058}" type="presParOf" srcId="{41C0DC85-46F2-480B-BD46-88FA2F23A036}" destId="{82724A20-01C6-413B-93BE-61B13D82C379}" srcOrd="1" destOrd="0" presId="urn:microsoft.com/office/officeart/2005/8/layout/vList5"/>
    <dgm:cxn modelId="{9DA6A44C-C887-4C62-8257-686727F416D3}" type="presParOf" srcId="{87F9C511-0096-404D-83C7-85415E3CED9A}" destId="{9DCC9741-2F28-4E2D-BB5C-9938AE8DA915}" srcOrd="9" destOrd="0" presId="urn:microsoft.com/office/officeart/2005/8/layout/vList5"/>
    <dgm:cxn modelId="{D4336E0F-63E5-4C98-97AC-6BC3706C74FF}" type="presParOf" srcId="{87F9C511-0096-404D-83C7-85415E3CED9A}" destId="{F2232C17-1110-4FEF-A42E-A07C2967BD85}" srcOrd="10" destOrd="0" presId="urn:microsoft.com/office/officeart/2005/8/layout/vList5"/>
    <dgm:cxn modelId="{0514D241-5D98-44B3-BF6E-F93F1BCAF7EE}" type="presParOf" srcId="{F2232C17-1110-4FEF-A42E-A07C2967BD85}" destId="{5C9C1E98-D6C8-4054-8AE0-2B4099790CEF}" srcOrd="0" destOrd="0" presId="urn:microsoft.com/office/officeart/2005/8/layout/vList5"/>
    <dgm:cxn modelId="{32AD24D1-ED1A-49B3-B73F-E803D07D4F94}" type="presParOf" srcId="{F2232C17-1110-4FEF-A42E-A07C2967BD85}" destId="{E924C48D-7FB7-4FC3-B5CA-69C3E2E4FBC1}" srcOrd="1" destOrd="0" presId="urn:microsoft.com/office/officeart/2005/8/layout/vList5"/>
    <dgm:cxn modelId="{B5974377-6197-403A-94F6-860E94A67CF3}" type="presParOf" srcId="{87F9C511-0096-404D-83C7-85415E3CED9A}" destId="{880D4DCE-4153-4E85-9974-998F71217D5E}" srcOrd="11" destOrd="0" presId="urn:microsoft.com/office/officeart/2005/8/layout/vList5"/>
    <dgm:cxn modelId="{8F293F7F-A1E2-4F09-8169-4A966F6415D6}" type="presParOf" srcId="{87F9C511-0096-404D-83C7-85415E3CED9A}" destId="{5504D0C1-D377-4210-A2E0-C879CC5D1237}" srcOrd="12" destOrd="0" presId="urn:microsoft.com/office/officeart/2005/8/layout/vList5"/>
    <dgm:cxn modelId="{A89C57DE-AE96-4DE9-A39D-3240F7FECADB}" type="presParOf" srcId="{5504D0C1-D377-4210-A2E0-C879CC5D1237}" destId="{CBF12F00-B330-44CA-AE38-6EDD591E5528}" srcOrd="0" destOrd="0" presId="urn:microsoft.com/office/officeart/2005/8/layout/vList5"/>
    <dgm:cxn modelId="{1A679856-7801-4F8A-8FE5-C18FD2C6110C}" type="presParOf" srcId="{5504D0C1-D377-4210-A2E0-C879CC5D1237}" destId="{19D5DDEC-58A9-493C-B7BF-B2182C39315D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9B341040-6207-49B4-A879-55D21B547273}" type="doc">
      <dgm:prSet loTypeId="urn:microsoft.com/office/officeart/2005/8/layout/vList5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CECA258-8026-4FF9-AF00-07E8234C1E75}">
      <dgm:prSet custT="1"/>
      <dgm:spPr/>
      <dgm:t>
        <a:bodyPr/>
        <a:lstStyle/>
        <a:p>
          <a:pPr rtl="0"/>
          <a:r>
            <a:rPr lang="zh-CN" altLang="en-US" sz="2400" b="1" dirty="0" smtClean="0"/>
            <a:t>打印预览</a:t>
          </a:r>
          <a:endParaRPr lang="zh-CN" altLang="en-US" sz="24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file"/>
          </dgm14:cNvPr>
        </a:ext>
      </dgm:extLst>
    </dgm:pt>
    <dgm:pt modelId="{4DB23779-1B63-4C12-B20E-04F84B1C7870}" type="parTrans" cxnId="{E83F7287-0EF4-468F-99E1-49BB614777CB}">
      <dgm:prSet/>
      <dgm:spPr/>
      <dgm:t>
        <a:bodyPr/>
        <a:lstStyle/>
        <a:p>
          <a:endParaRPr lang="zh-CN" altLang="en-US" sz="1800"/>
        </a:p>
      </dgm:t>
    </dgm:pt>
    <dgm:pt modelId="{EE57FA2D-796B-440B-95E7-BC3251A9C0D1}" type="sibTrans" cxnId="{E83F7287-0EF4-468F-99E1-49BB614777CB}">
      <dgm:prSet/>
      <dgm:spPr/>
      <dgm:t>
        <a:bodyPr/>
        <a:lstStyle/>
        <a:p>
          <a:endParaRPr lang="zh-CN" altLang="en-US" sz="1800"/>
        </a:p>
      </dgm:t>
    </dgm:pt>
    <dgm:pt modelId="{4A730920-3A77-4CB8-980B-B84295FBCFE6}">
      <dgm:prSet custT="1"/>
      <dgm:spPr/>
      <dgm:t>
        <a:bodyPr/>
        <a:lstStyle/>
        <a:p>
          <a:r>
            <a:rPr lang="zh-CN" altLang="en-US" sz="2000" b="1" dirty="0" smtClean="0">
              <a:latin typeface="华文宋体" pitchFamily="2" charset="-122"/>
              <a:ea typeface="华文宋体" pitchFamily="2" charset="-122"/>
            </a:rPr>
            <a:t>正式打印之前，预先在屏幕上观察即将打印文件的打印效果，看看是否符合设计要求，可以节省纸张、避免盲目打印。</a:t>
          </a:r>
          <a:endParaRPr lang="zh-CN" altLang="en-US" sz="2000" b="1" dirty="0">
            <a:latin typeface="华文宋体" pitchFamily="2" charset="-122"/>
            <a:ea typeface="华文宋体" pitchFamily="2" charset="-122"/>
          </a:endParaRPr>
        </a:p>
      </dgm:t>
    </dgm:pt>
    <dgm:pt modelId="{F3F04288-D608-494A-A049-3A47ACC6C0D0}" type="parTrans" cxnId="{43C00E8F-A004-4E12-A80F-E07BDBBC363C}">
      <dgm:prSet/>
      <dgm:spPr/>
      <dgm:t>
        <a:bodyPr/>
        <a:lstStyle/>
        <a:p>
          <a:endParaRPr lang="zh-CN" altLang="en-US"/>
        </a:p>
      </dgm:t>
    </dgm:pt>
    <dgm:pt modelId="{A29F4035-211D-4E1B-9E38-230FB792332D}" type="sibTrans" cxnId="{43C00E8F-A004-4E12-A80F-E07BDBBC363C}">
      <dgm:prSet/>
      <dgm:spPr/>
      <dgm:t>
        <a:bodyPr/>
        <a:lstStyle/>
        <a:p>
          <a:endParaRPr lang="zh-CN" altLang="en-US"/>
        </a:p>
      </dgm:t>
    </dgm:pt>
    <dgm:pt modelId="{CF1A9418-F207-48EB-A259-54059DE428E4}">
      <dgm:prSet custT="1"/>
      <dgm:spPr/>
      <dgm:t>
        <a:bodyPr/>
        <a:lstStyle/>
        <a:p>
          <a:r>
            <a:rPr lang="zh-CN" altLang="en-US" sz="2400" b="1" dirty="0" smtClean="0"/>
            <a:t>打印输出</a:t>
          </a:r>
          <a:endParaRPr lang="zh-CN" altLang="en-US" sz="2400" b="1" dirty="0"/>
        </a:p>
      </dgm:t>
    </dgm:pt>
    <dgm:pt modelId="{F3112645-5894-4ADD-87B6-CD2C86BF7531}" type="parTrans" cxnId="{E782048D-9170-4A91-A300-B7B91CDA13CB}">
      <dgm:prSet/>
      <dgm:spPr/>
      <dgm:t>
        <a:bodyPr/>
        <a:lstStyle/>
        <a:p>
          <a:endParaRPr lang="zh-CN" altLang="en-US"/>
        </a:p>
      </dgm:t>
    </dgm:pt>
    <dgm:pt modelId="{8189FA25-74A9-472B-A2EF-998F6CFAC803}" type="sibTrans" cxnId="{E782048D-9170-4A91-A300-B7B91CDA13CB}">
      <dgm:prSet/>
      <dgm:spPr/>
      <dgm:t>
        <a:bodyPr/>
        <a:lstStyle/>
        <a:p>
          <a:endParaRPr lang="zh-CN" altLang="en-US"/>
        </a:p>
      </dgm:t>
    </dgm:pt>
    <dgm:pt modelId="{5D242341-A39B-427A-B8F0-A1DADFA39650}">
      <dgm:prSet custT="1"/>
      <dgm:spPr/>
      <dgm:t>
        <a:bodyPr/>
        <a:lstStyle/>
        <a:p>
          <a:r>
            <a:rPr lang="zh-CN" altLang="en-US" sz="2400" b="1" dirty="0" smtClean="0">
              <a:latin typeface="华文宋体" pitchFamily="2" charset="-122"/>
              <a:ea typeface="华文宋体" pitchFamily="2" charset="-122"/>
            </a:rPr>
            <a:t>文档的打印是进行文档处理工作的最终目的。</a:t>
          </a:r>
          <a:endParaRPr lang="zh-CN" altLang="en-US" sz="2400" b="1" dirty="0">
            <a:latin typeface="华文宋体" pitchFamily="2" charset="-122"/>
            <a:ea typeface="华文宋体" pitchFamily="2" charset="-122"/>
          </a:endParaRPr>
        </a:p>
      </dgm:t>
    </dgm:pt>
    <dgm:pt modelId="{039F2E8D-DC58-469E-AFE4-A36E2E85B945}" type="parTrans" cxnId="{B93CF052-13BE-459E-B967-BD2073EFF6D3}">
      <dgm:prSet/>
      <dgm:spPr/>
      <dgm:t>
        <a:bodyPr/>
        <a:lstStyle/>
        <a:p>
          <a:endParaRPr lang="zh-CN" altLang="en-US"/>
        </a:p>
      </dgm:t>
    </dgm:pt>
    <dgm:pt modelId="{60204A77-E8B9-427C-8E74-7AA2B0188921}" type="sibTrans" cxnId="{B93CF052-13BE-459E-B967-BD2073EFF6D3}">
      <dgm:prSet/>
      <dgm:spPr/>
      <dgm:t>
        <a:bodyPr/>
        <a:lstStyle/>
        <a:p>
          <a:endParaRPr lang="zh-CN" altLang="en-US"/>
        </a:p>
      </dgm:t>
    </dgm:pt>
    <dgm:pt modelId="{87F9C511-0096-404D-83C7-85415E3CED9A}" type="pres">
      <dgm:prSet presAssocID="{9B341040-6207-49B4-A879-55D21B54727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7A70FEF-9969-4735-A296-5168050E1B34}" type="pres">
      <dgm:prSet presAssocID="{FCECA258-8026-4FF9-AF00-07E8234C1E75}" presName="linNode" presStyleCnt="0"/>
      <dgm:spPr/>
    </dgm:pt>
    <dgm:pt modelId="{7CD55A99-9183-4326-B038-4FDD42E382A6}" type="pres">
      <dgm:prSet presAssocID="{FCECA258-8026-4FF9-AF00-07E8234C1E75}" presName="parentText" presStyleLbl="node1" presStyleIdx="0" presStyleCnt="2" custScaleX="63305" custScaleY="6061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5991354-0B97-4172-9340-BC19B19F386E}" type="pres">
      <dgm:prSet presAssocID="{FCECA258-8026-4FF9-AF00-07E8234C1E75}" presName="descendantText" presStyleLbl="alignAccFollowNode1" presStyleIdx="0" presStyleCnt="2" custScaleY="14246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C6F4C41-8E13-4E69-A64E-F1D06795FE27}" type="pres">
      <dgm:prSet presAssocID="{EE57FA2D-796B-440B-95E7-BC3251A9C0D1}" presName="sp" presStyleCnt="0"/>
      <dgm:spPr/>
    </dgm:pt>
    <dgm:pt modelId="{5299BC5B-3CDD-434A-9F3D-35D92C6FDA74}" type="pres">
      <dgm:prSet presAssocID="{CF1A9418-F207-48EB-A259-54059DE428E4}" presName="linNode" presStyleCnt="0"/>
      <dgm:spPr/>
    </dgm:pt>
    <dgm:pt modelId="{F220F4A8-F4B8-43E4-963A-3A2395FDD7EB}" type="pres">
      <dgm:prSet presAssocID="{CF1A9418-F207-48EB-A259-54059DE428E4}" presName="parentText" presStyleLbl="node1" presStyleIdx="1" presStyleCnt="2" custScaleX="63305" custScaleY="6061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6EC2BDB-CF7D-4F1B-9F19-D11CED42A46F}" type="pres">
      <dgm:prSet presAssocID="{CF1A9418-F207-48EB-A259-54059DE428E4}" presName="descendantText" presStyleLbl="alignAccFollowNode1" presStyleIdx="1" presStyleCnt="2" custScaleY="8376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BD6CD95-797C-4F9F-ABE8-7DE65A3B9E9F}" type="presOf" srcId="{CF1A9418-F207-48EB-A259-54059DE428E4}" destId="{F220F4A8-F4B8-43E4-963A-3A2395FDD7EB}" srcOrd="0" destOrd="0" presId="urn:microsoft.com/office/officeart/2005/8/layout/vList5"/>
    <dgm:cxn modelId="{43C00E8F-A004-4E12-A80F-E07BDBBC363C}" srcId="{FCECA258-8026-4FF9-AF00-07E8234C1E75}" destId="{4A730920-3A77-4CB8-980B-B84295FBCFE6}" srcOrd="0" destOrd="0" parTransId="{F3F04288-D608-494A-A049-3A47ACC6C0D0}" sibTransId="{A29F4035-211D-4E1B-9E38-230FB792332D}"/>
    <dgm:cxn modelId="{E83F7287-0EF4-468F-99E1-49BB614777CB}" srcId="{9B341040-6207-49B4-A879-55D21B547273}" destId="{FCECA258-8026-4FF9-AF00-07E8234C1E75}" srcOrd="0" destOrd="0" parTransId="{4DB23779-1B63-4C12-B20E-04F84B1C7870}" sibTransId="{EE57FA2D-796B-440B-95E7-BC3251A9C0D1}"/>
    <dgm:cxn modelId="{0815C656-26B4-47B3-AC6E-B4D4DE123CD2}" type="presOf" srcId="{5D242341-A39B-427A-B8F0-A1DADFA39650}" destId="{76EC2BDB-CF7D-4F1B-9F19-D11CED42A46F}" srcOrd="0" destOrd="0" presId="urn:microsoft.com/office/officeart/2005/8/layout/vList5"/>
    <dgm:cxn modelId="{E782048D-9170-4A91-A300-B7B91CDA13CB}" srcId="{9B341040-6207-49B4-A879-55D21B547273}" destId="{CF1A9418-F207-48EB-A259-54059DE428E4}" srcOrd="1" destOrd="0" parTransId="{F3112645-5894-4ADD-87B6-CD2C86BF7531}" sibTransId="{8189FA25-74A9-472B-A2EF-998F6CFAC803}"/>
    <dgm:cxn modelId="{3FF20FB3-1874-441A-BBF7-A1A9D4ECE776}" type="presOf" srcId="{9B341040-6207-49B4-A879-55D21B547273}" destId="{87F9C511-0096-404D-83C7-85415E3CED9A}" srcOrd="0" destOrd="0" presId="urn:microsoft.com/office/officeart/2005/8/layout/vList5"/>
    <dgm:cxn modelId="{B93CF052-13BE-459E-B967-BD2073EFF6D3}" srcId="{CF1A9418-F207-48EB-A259-54059DE428E4}" destId="{5D242341-A39B-427A-B8F0-A1DADFA39650}" srcOrd="0" destOrd="0" parTransId="{039F2E8D-DC58-469E-AFE4-A36E2E85B945}" sibTransId="{60204A77-E8B9-427C-8E74-7AA2B0188921}"/>
    <dgm:cxn modelId="{78D1A4B4-261E-4B40-9B0A-185507C97C03}" type="presOf" srcId="{FCECA258-8026-4FF9-AF00-07E8234C1E75}" destId="{7CD55A99-9183-4326-B038-4FDD42E382A6}" srcOrd="0" destOrd="0" presId="urn:microsoft.com/office/officeart/2005/8/layout/vList5"/>
    <dgm:cxn modelId="{4284E3E2-9154-4FD7-96FA-A84EDF9BB71B}" type="presOf" srcId="{4A730920-3A77-4CB8-980B-B84295FBCFE6}" destId="{45991354-0B97-4172-9340-BC19B19F386E}" srcOrd="0" destOrd="0" presId="urn:microsoft.com/office/officeart/2005/8/layout/vList5"/>
    <dgm:cxn modelId="{32479F15-7B98-4777-9664-34F9661C9F4D}" type="presParOf" srcId="{87F9C511-0096-404D-83C7-85415E3CED9A}" destId="{27A70FEF-9969-4735-A296-5168050E1B34}" srcOrd="0" destOrd="0" presId="urn:microsoft.com/office/officeart/2005/8/layout/vList5"/>
    <dgm:cxn modelId="{6F3F8B95-8967-4C83-BB9D-B8FA9A481A04}" type="presParOf" srcId="{27A70FEF-9969-4735-A296-5168050E1B34}" destId="{7CD55A99-9183-4326-B038-4FDD42E382A6}" srcOrd="0" destOrd="0" presId="urn:microsoft.com/office/officeart/2005/8/layout/vList5"/>
    <dgm:cxn modelId="{69608F4B-B76A-4B1D-A1FA-B61098905958}" type="presParOf" srcId="{27A70FEF-9969-4735-A296-5168050E1B34}" destId="{45991354-0B97-4172-9340-BC19B19F386E}" srcOrd="1" destOrd="0" presId="urn:microsoft.com/office/officeart/2005/8/layout/vList5"/>
    <dgm:cxn modelId="{832FAF9D-26C4-4BDD-92F8-90EFAB3588EF}" type="presParOf" srcId="{87F9C511-0096-404D-83C7-85415E3CED9A}" destId="{0C6F4C41-8E13-4E69-A64E-F1D06795FE27}" srcOrd="1" destOrd="0" presId="urn:microsoft.com/office/officeart/2005/8/layout/vList5"/>
    <dgm:cxn modelId="{A8A88F3E-F381-49A6-9DA3-922A650FFE7D}" type="presParOf" srcId="{87F9C511-0096-404D-83C7-85415E3CED9A}" destId="{5299BC5B-3CDD-434A-9F3D-35D92C6FDA74}" srcOrd="2" destOrd="0" presId="urn:microsoft.com/office/officeart/2005/8/layout/vList5"/>
    <dgm:cxn modelId="{EFA1CA50-2C20-4F72-9A59-3F1CAF203D38}" type="presParOf" srcId="{5299BC5B-3CDD-434A-9F3D-35D92C6FDA74}" destId="{F220F4A8-F4B8-43E4-963A-3A2395FDD7EB}" srcOrd="0" destOrd="0" presId="urn:microsoft.com/office/officeart/2005/8/layout/vList5"/>
    <dgm:cxn modelId="{1FD70F89-5C86-452D-8AF2-FDD7F9BD5E9D}" type="presParOf" srcId="{5299BC5B-3CDD-434A-9F3D-35D92C6FDA74}" destId="{76EC2BDB-CF7D-4F1B-9F19-D11CED42A46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9B341040-6207-49B4-A879-55D21B547273}" type="doc">
      <dgm:prSet loTypeId="urn:microsoft.com/office/officeart/2005/8/layout/vList5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CECA258-8026-4FF9-AF00-07E8234C1E75}">
      <dgm:prSet custT="1"/>
      <dgm:spPr/>
      <dgm:t>
        <a:bodyPr/>
        <a:lstStyle/>
        <a:p>
          <a:pPr rtl="0"/>
          <a:r>
            <a:rPr lang="zh-CN" altLang="en-US" sz="2400" b="1" dirty="0" smtClean="0"/>
            <a:t>文件</a:t>
          </a:r>
          <a:endParaRPr lang="en-US" altLang="zh-CN" sz="2400" b="1" dirty="0" smtClean="0"/>
        </a:p>
        <a:p>
          <a:pPr rtl="0"/>
          <a:r>
            <a:rPr lang="zh-CN" altLang="en-US" sz="2400" b="1" dirty="0" smtClean="0"/>
            <a:t>保护</a:t>
          </a:r>
          <a:endParaRPr lang="zh-CN" altLang="en-US" sz="2400" b="1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file"/>
          </dgm14:cNvPr>
        </a:ext>
      </dgm:extLst>
    </dgm:pt>
    <dgm:pt modelId="{4DB23779-1B63-4C12-B20E-04F84B1C7870}" type="parTrans" cxnId="{E83F7287-0EF4-468F-99E1-49BB614777CB}">
      <dgm:prSet/>
      <dgm:spPr/>
      <dgm:t>
        <a:bodyPr/>
        <a:lstStyle/>
        <a:p>
          <a:endParaRPr lang="zh-CN" altLang="en-US" sz="1800"/>
        </a:p>
      </dgm:t>
    </dgm:pt>
    <dgm:pt modelId="{EE57FA2D-796B-440B-95E7-BC3251A9C0D1}" type="sibTrans" cxnId="{E83F7287-0EF4-468F-99E1-49BB614777CB}">
      <dgm:prSet/>
      <dgm:spPr/>
      <dgm:t>
        <a:bodyPr/>
        <a:lstStyle/>
        <a:p>
          <a:endParaRPr lang="zh-CN" altLang="en-US" sz="1800"/>
        </a:p>
      </dgm:t>
    </dgm:pt>
    <dgm:pt modelId="{4A730920-3A77-4CB8-980B-B84295FBCFE6}">
      <dgm:prSet custT="1"/>
      <dgm:spPr/>
      <dgm:t>
        <a:bodyPr/>
        <a:lstStyle/>
        <a:p>
          <a:r>
            <a:rPr lang="zh-CN" altLang="en-US" sz="2000" b="1" dirty="0" smtClean="0">
              <a:latin typeface="华文宋体" pitchFamily="2" charset="-122"/>
              <a:ea typeface="华文宋体" pitchFamily="2" charset="-122"/>
            </a:rPr>
            <a:t>为文档设置密码，以避免被不经过你允许的人查看或修改你的文档，从而保护你的文档安全及你的个人隐私。</a:t>
          </a:r>
          <a:endParaRPr lang="zh-CN" altLang="en-US" sz="2000" b="1" dirty="0">
            <a:latin typeface="华文宋体" pitchFamily="2" charset="-122"/>
            <a:ea typeface="华文宋体" pitchFamily="2" charset="-122"/>
          </a:endParaRPr>
        </a:p>
      </dgm:t>
    </dgm:pt>
    <dgm:pt modelId="{F3F04288-D608-494A-A049-3A47ACC6C0D0}" type="parTrans" cxnId="{43C00E8F-A004-4E12-A80F-E07BDBBC363C}">
      <dgm:prSet/>
      <dgm:spPr/>
      <dgm:t>
        <a:bodyPr/>
        <a:lstStyle/>
        <a:p>
          <a:endParaRPr lang="zh-CN" altLang="en-US"/>
        </a:p>
      </dgm:t>
    </dgm:pt>
    <dgm:pt modelId="{A29F4035-211D-4E1B-9E38-230FB792332D}" type="sibTrans" cxnId="{43C00E8F-A004-4E12-A80F-E07BDBBC363C}">
      <dgm:prSet/>
      <dgm:spPr/>
      <dgm:t>
        <a:bodyPr/>
        <a:lstStyle/>
        <a:p>
          <a:endParaRPr lang="zh-CN" altLang="en-US"/>
        </a:p>
      </dgm:t>
    </dgm:pt>
    <dgm:pt modelId="{87F9C511-0096-404D-83C7-85415E3CED9A}" type="pres">
      <dgm:prSet presAssocID="{9B341040-6207-49B4-A879-55D21B54727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7A70FEF-9969-4735-A296-5168050E1B34}" type="pres">
      <dgm:prSet presAssocID="{FCECA258-8026-4FF9-AF00-07E8234C1E75}" presName="linNode" presStyleCnt="0"/>
      <dgm:spPr/>
    </dgm:pt>
    <dgm:pt modelId="{7CD55A99-9183-4326-B038-4FDD42E382A6}" type="pres">
      <dgm:prSet presAssocID="{FCECA258-8026-4FF9-AF00-07E8234C1E75}" presName="parentText" presStyleLbl="node1" presStyleIdx="0" presStyleCnt="1" custScaleX="123042" custScaleY="60616" custLinFactNeighborX="-9237" custLinFactNeighborY="-189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5991354-0B97-4172-9340-BC19B19F386E}" type="pres">
      <dgm:prSet presAssocID="{FCECA258-8026-4FF9-AF00-07E8234C1E75}" presName="descendantText" presStyleLbl="alignAccFollowNode1" presStyleIdx="0" presStyleCnt="1" custScaleX="132253" custScaleY="142463" custLinFactNeighborX="-5502" custLinFactNeighborY="-3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83F7287-0EF4-468F-99E1-49BB614777CB}" srcId="{9B341040-6207-49B4-A879-55D21B547273}" destId="{FCECA258-8026-4FF9-AF00-07E8234C1E75}" srcOrd="0" destOrd="0" parTransId="{4DB23779-1B63-4C12-B20E-04F84B1C7870}" sibTransId="{EE57FA2D-796B-440B-95E7-BC3251A9C0D1}"/>
    <dgm:cxn modelId="{9D8865A6-6CDD-4FEE-940A-B556E181D53A}" type="presOf" srcId="{FCECA258-8026-4FF9-AF00-07E8234C1E75}" destId="{7CD55A99-9183-4326-B038-4FDD42E382A6}" srcOrd="0" destOrd="0" presId="urn:microsoft.com/office/officeart/2005/8/layout/vList5"/>
    <dgm:cxn modelId="{43C00E8F-A004-4E12-A80F-E07BDBBC363C}" srcId="{FCECA258-8026-4FF9-AF00-07E8234C1E75}" destId="{4A730920-3A77-4CB8-980B-B84295FBCFE6}" srcOrd="0" destOrd="0" parTransId="{F3F04288-D608-494A-A049-3A47ACC6C0D0}" sibTransId="{A29F4035-211D-4E1B-9E38-230FB792332D}"/>
    <dgm:cxn modelId="{124ED51E-599D-46A1-891F-C2A4BDA9DB16}" type="presOf" srcId="{4A730920-3A77-4CB8-980B-B84295FBCFE6}" destId="{45991354-0B97-4172-9340-BC19B19F386E}" srcOrd="0" destOrd="0" presId="urn:microsoft.com/office/officeart/2005/8/layout/vList5"/>
    <dgm:cxn modelId="{8C0634C7-63EE-4FF0-A3B8-5FBA49833521}" type="presOf" srcId="{9B341040-6207-49B4-A879-55D21B547273}" destId="{87F9C511-0096-404D-83C7-85415E3CED9A}" srcOrd="0" destOrd="0" presId="urn:microsoft.com/office/officeart/2005/8/layout/vList5"/>
    <dgm:cxn modelId="{A1CBEF88-1ECF-4DF9-82B2-CA7687E58350}" type="presParOf" srcId="{87F9C511-0096-404D-83C7-85415E3CED9A}" destId="{27A70FEF-9969-4735-A296-5168050E1B34}" srcOrd="0" destOrd="0" presId="urn:microsoft.com/office/officeart/2005/8/layout/vList5"/>
    <dgm:cxn modelId="{572A13DB-6D24-4095-9D4C-B777420D7DCD}" type="presParOf" srcId="{27A70FEF-9969-4735-A296-5168050E1B34}" destId="{7CD55A99-9183-4326-B038-4FDD42E382A6}" srcOrd="0" destOrd="0" presId="urn:microsoft.com/office/officeart/2005/8/layout/vList5"/>
    <dgm:cxn modelId="{5CF865C6-B370-4191-AFEB-44F80B5A135F}" type="presParOf" srcId="{27A70FEF-9969-4735-A296-5168050E1B34}" destId="{45991354-0B97-4172-9340-BC19B19F386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BC066B58-FED6-4F93-9CC7-91B314B9D9E2}" type="doc">
      <dgm:prSet loTypeId="urn:microsoft.com/office/officeart/2005/8/layout/vList5" loCatId="list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73371554-746B-4882-8ECB-7EA3AF0062E1}">
      <dgm:prSet custT="1"/>
      <dgm:spPr/>
      <dgm:t>
        <a:bodyPr/>
        <a:lstStyle/>
        <a:p>
          <a:pPr rtl="0"/>
          <a:r>
            <a:rPr lang="en-US" sz="2800" b="1" dirty="0" smtClean="0"/>
            <a:t>W</a:t>
          </a:r>
          <a:r>
            <a:rPr lang="en-US" altLang="zh-CN" sz="2800" b="1" dirty="0" smtClean="0"/>
            <a:t>ord</a:t>
          </a:r>
          <a:r>
            <a:rPr lang="zh-CN" altLang="en-US" sz="2800" b="1" dirty="0" smtClean="0"/>
            <a:t>排版</a:t>
          </a:r>
          <a:r>
            <a:rPr lang="en-US" altLang="zh-CN" sz="2800" b="1" dirty="0" smtClean="0"/>
            <a:t/>
          </a:r>
          <a:br>
            <a:rPr lang="en-US" altLang="zh-CN" sz="2800" b="1" dirty="0" smtClean="0"/>
          </a:br>
          <a:r>
            <a:rPr lang="zh-CN" sz="2800" b="1" dirty="0" smtClean="0"/>
            <a:t>的构成</a:t>
          </a:r>
          <a:endParaRPr lang="zh-CN" sz="2800" dirty="0"/>
        </a:p>
      </dgm:t>
    </dgm:pt>
    <dgm:pt modelId="{352BC1AC-C6E3-4212-9857-693832D6E76E}" type="parTrans" cxnId="{1205AD7B-6CDF-49DF-A578-AFD70A825559}">
      <dgm:prSet/>
      <dgm:spPr/>
      <dgm:t>
        <a:bodyPr/>
        <a:lstStyle/>
        <a:p>
          <a:endParaRPr lang="zh-CN" altLang="en-US" sz="1600"/>
        </a:p>
      </dgm:t>
    </dgm:pt>
    <dgm:pt modelId="{CF99391E-C696-4384-9BC9-67C5C1D652A0}" type="sibTrans" cxnId="{1205AD7B-6CDF-49DF-A578-AFD70A825559}">
      <dgm:prSet/>
      <dgm:spPr/>
      <dgm:t>
        <a:bodyPr/>
        <a:lstStyle/>
        <a:p>
          <a:endParaRPr lang="zh-CN" altLang="en-US" sz="1600"/>
        </a:p>
      </dgm:t>
    </dgm:pt>
    <dgm:pt modelId="{7BDE230C-E226-42C6-B8BF-61C25CE22464}">
      <dgm:prSet custT="1"/>
      <dgm:spPr/>
      <dgm:t>
        <a:bodyPr/>
        <a:lstStyle/>
        <a:p>
          <a:pPr rtl="0"/>
          <a:r>
            <a:rPr lang="zh-CN" altLang="en-US" sz="2000" b="1" dirty="0" smtClean="0"/>
            <a:t>文本的字体格式与段落格式</a:t>
          </a:r>
          <a:endParaRPr lang="zh-CN" sz="2000" b="1" dirty="0"/>
        </a:p>
      </dgm:t>
    </dgm:pt>
    <dgm:pt modelId="{17EF7F11-FD01-4884-82F8-135AFAC524D5}" type="parTrans" cxnId="{BB772757-75A7-474F-AFED-CB27975530FD}">
      <dgm:prSet/>
      <dgm:spPr/>
      <dgm:t>
        <a:bodyPr/>
        <a:lstStyle/>
        <a:p>
          <a:endParaRPr lang="zh-CN" altLang="en-US" sz="1600"/>
        </a:p>
      </dgm:t>
    </dgm:pt>
    <dgm:pt modelId="{1D4E881F-AC86-4C48-99AC-193B16166397}" type="sibTrans" cxnId="{BB772757-75A7-474F-AFED-CB27975530FD}">
      <dgm:prSet/>
      <dgm:spPr/>
      <dgm:t>
        <a:bodyPr/>
        <a:lstStyle/>
        <a:p>
          <a:endParaRPr lang="zh-CN" altLang="en-US" sz="1600"/>
        </a:p>
      </dgm:t>
    </dgm:pt>
    <dgm:pt modelId="{3B05E3E5-8870-48B8-9A93-C6F2898DCAD6}">
      <dgm:prSet custT="1"/>
      <dgm:spPr/>
      <dgm:t>
        <a:bodyPr/>
        <a:lstStyle/>
        <a:p>
          <a:pPr rtl="0"/>
          <a:r>
            <a:rPr lang="en-US" sz="2800" b="1" dirty="0" smtClean="0"/>
            <a:t>W</a:t>
          </a:r>
          <a:r>
            <a:rPr lang="en-US" altLang="zh-CN" sz="2800" b="1" dirty="0" smtClean="0"/>
            <a:t>ord</a:t>
          </a:r>
          <a:r>
            <a:rPr lang="zh-CN" altLang="en-US" sz="2800" b="1" dirty="0" smtClean="0"/>
            <a:t>排版</a:t>
          </a:r>
          <a:r>
            <a:rPr lang="zh-CN" sz="2800" b="1" dirty="0" smtClean="0"/>
            <a:t>的</a:t>
          </a:r>
          <a:r>
            <a:rPr lang="zh-CN" altLang="en-US" sz="2800" b="1" dirty="0" smtClean="0"/>
            <a:t>工作环境</a:t>
          </a:r>
          <a:endParaRPr lang="zh-CN" sz="2800" dirty="0"/>
        </a:p>
      </dgm:t>
    </dgm:pt>
    <dgm:pt modelId="{2AEEF9A2-8906-4791-AB03-49919F8512BC}" type="parTrans" cxnId="{46A6270D-8C16-4B89-9017-915018EF6AF1}">
      <dgm:prSet/>
      <dgm:spPr/>
      <dgm:t>
        <a:bodyPr/>
        <a:lstStyle/>
        <a:p>
          <a:endParaRPr lang="zh-CN" altLang="en-US" sz="1600"/>
        </a:p>
      </dgm:t>
    </dgm:pt>
    <dgm:pt modelId="{6405FEA1-7A49-4786-8561-7E1C316804DD}" type="sibTrans" cxnId="{46A6270D-8C16-4B89-9017-915018EF6AF1}">
      <dgm:prSet/>
      <dgm:spPr/>
      <dgm:t>
        <a:bodyPr/>
        <a:lstStyle/>
        <a:p>
          <a:endParaRPr lang="zh-CN" altLang="en-US" sz="1600"/>
        </a:p>
      </dgm:t>
    </dgm:pt>
    <dgm:pt modelId="{D7869753-DB5A-4F5C-A4BB-A5AB4D769B55}">
      <dgm:prSet custT="1"/>
      <dgm:spPr/>
      <dgm:t>
        <a:bodyPr/>
        <a:lstStyle/>
        <a:p>
          <a:pPr rtl="0"/>
          <a:r>
            <a:rPr lang="zh-CN" sz="2000" b="1" dirty="0" smtClean="0"/>
            <a:t>快速访问工具栏</a:t>
          </a:r>
          <a:endParaRPr lang="zh-CN" altLang="en-US" sz="2000" dirty="0"/>
        </a:p>
      </dgm:t>
    </dgm:pt>
    <dgm:pt modelId="{32330951-5A5F-49E2-9E1B-1E357166A876}" type="parTrans" cxnId="{1499063A-D5CF-4269-9151-58392E53C6C7}">
      <dgm:prSet/>
      <dgm:spPr/>
      <dgm:t>
        <a:bodyPr/>
        <a:lstStyle/>
        <a:p>
          <a:endParaRPr lang="zh-CN" altLang="en-US" sz="1600"/>
        </a:p>
      </dgm:t>
    </dgm:pt>
    <dgm:pt modelId="{4292A3EB-2404-483D-82C6-C574EC3EFDC4}" type="sibTrans" cxnId="{1499063A-D5CF-4269-9151-58392E53C6C7}">
      <dgm:prSet/>
      <dgm:spPr/>
      <dgm:t>
        <a:bodyPr/>
        <a:lstStyle/>
        <a:p>
          <a:endParaRPr lang="zh-CN" altLang="en-US" sz="1600"/>
        </a:p>
      </dgm:t>
    </dgm:pt>
    <dgm:pt modelId="{FA6ED185-626C-43BA-A186-897B61B9CE66}">
      <dgm:prSet custT="1"/>
      <dgm:spPr/>
      <dgm:t>
        <a:bodyPr/>
        <a:lstStyle/>
        <a:p>
          <a:pPr rtl="0"/>
          <a:r>
            <a:rPr lang="zh-CN" altLang="en-US" sz="2000" b="1" dirty="0" smtClean="0"/>
            <a:t>数据表示形式：常量、公式</a:t>
          </a:r>
          <a:endParaRPr lang="zh-CN" altLang="en-US" sz="2000" dirty="0"/>
        </a:p>
      </dgm:t>
    </dgm:pt>
    <dgm:pt modelId="{B22112AF-D7A5-4495-A879-491F090D861F}" type="parTrans" cxnId="{8F95947E-C671-47FB-9241-D6C22B0297A1}">
      <dgm:prSet/>
      <dgm:spPr/>
      <dgm:t>
        <a:bodyPr/>
        <a:lstStyle/>
        <a:p>
          <a:endParaRPr lang="zh-CN" altLang="en-US" sz="1600"/>
        </a:p>
      </dgm:t>
    </dgm:pt>
    <dgm:pt modelId="{E7EF4BC8-8D54-41D6-811F-4CB118B9FCF4}" type="sibTrans" cxnId="{8F95947E-C671-47FB-9241-D6C22B0297A1}">
      <dgm:prSet/>
      <dgm:spPr/>
      <dgm:t>
        <a:bodyPr/>
        <a:lstStyle/>
        <a:p>
          <a:endParaRPr lang="zh-CN" altLang="en-US" sz="1600"/>
        </a:p>
      </dgm:t>
    </dgm:pt>
    <dgm:pt modelId="{D65C0B74-591F-4015-9EC0-2CFBC4EF2426}">
      <dgm:prSet custT="1"/>
      <dgm:spPr/>
      <dgm:t>
        <a:bodyPr/>
        <a:lstStyle/>
        <a:p>
          <a:pPr rtl="0"/>
          <a:r>
            <a:rPr lang="zh-CN" altLang="en-US" sz="2000" b="1" dirty="0" smtClean="0"/>
            <a:t>图形的组成与艺术效果</a:t>
          </a:r>
          <a:endParaRPr lang="zh-CN" sz="2000" b="1" dirty="0"/>
        </a:p>
      </dgm:t>
    </dgm:pt>
    <dgm:pt modelId="{838A78BA-423A-4C41-8D34-036DC60A57D8}" type="parTrans" cxnId="{4344E1BC-19BE-4BF4-9EF9-AF920E0F9AC4}">
      <dgm:prSet/>
      <dgm:spPr/>
      <dgm:t>
        <a:bodyPr/>
        <a:lstStyle/>
        <a:p>
          <a:endParaRPr lang="zh-CN" altLang="en-US"/>
        </a:p>
      </dgm:t>
    </dgm:pt>
    <dgm:pt modelId="{627EC2C7-0CBB-4DC5-8B68-79F5182FC0B5}" type="sibTrans" cxnId="{4344E1BC-19BE-4BF4-9EF9-AF920E0F9AC4}">
      <dgm:prSet/>
      <dgm:spPr/>
      <dgm:t>
        <a:bodyPr/>
        <a:lstStyle/>
        <a:p>
          <a:endParaRPr lang="zh-CN" altLang="en-US"/>
        </a:p>
      </dgm:t>
    </dgm:pt>
    <dgm:pt modelId="{C711AE48-A717-4DE6-B22B-5D47BDB0144F}">
      <dgm:prSet custT="1"/>
      <dgm:spPr/>
      <dgm:t>
        <a:bodyPr/>
        <a:lstStyle/>
        <a:p>
          <a:pPr rtl="0"/>
          <a:r>
            <a:rPr lang="zh-CN" altLang="en-US" sz="2000" b="1" dirty="0" smtClean="0"/>
            <a:t>表格的基本概念</a:t>
          </a:r>
          <a:endParaRPr lang="zh-CN" sz="2000" b="1" dirty="0"/>
        </a:p>
      </dgm:t>
    </dgm:pt>
    <dgm:pt modelId="{C5453F08-DD0D-4C3F-B410-424E2A9B3BB2}" type="parTrans" cxnId="{F313615D-A259-48F9-8BFD-4BC307C8B893}">
      <dgm:prSet/>
      <dgm:spPr/>
      <dgm:t>
        <a:bodyPr/>
        <a:lstStyle/>
        <a:p>
          <a:endParaRPr lang="zh-CN" altLang="en-US"/>
        </a:p>
      </dgm:t>
    </dgm:pt>
    <dgm:pt modelId="{BA373B30-B8C0-40EC-B2D7-5A11730A0370}" type="sibTrans" cxnId="{F313615D-A259-48F9-8BFD-4BC307C8B893}">
      <dgm:prSet/>
      <dgm:spPr/>
      <dgm:t>
        <a:bodyPr/>
        <a:lstStyle/>
        <a:p>
          <a:endParaRPr lang="zh-CN" altLang="en-US"/>
        </a:p>
      </dgm:t>
    </dgm:pt>
    <dgm:pt modelId="{6041693A-634A-4660-8BE9-1BAF659EA796}">
      <dgm:prSet custT="1"/>
      <dgm:spPr/>
      <dgm:t>
        <a:bodyPr/>
        <a:lstStyle/>
        <a:p>
          <a:pPr rtl="0"/>
          <a:r>
            <a:rPr lang="zh-CN" sz="2000" b="1" dirty="0" smtClean="0"/>
            <a:t>标题栏</a:t>
          </a:r>
          <a:endParaRPr lang="zh-CN" altLang="en-US" sz="2000" dirty="0"/>
        </a:p>
      </dgm:t>
    </dgm:pt>
    <dgm:pt modelId="{29A46CC2-8BA0-43CA-AEB5-3EA5F3FF90D0}" type="parTrans" cxnId="{307563EA-A518-4256-83A6-9CB0A57CB4FF}">
      <dgm:prSet/>
      <dgm:spPr/>
      <dgm:t>
        <a:bodyPr/>
        <a:lstStyle/>
        <a:p>
          <a:endParaRPr lang="zh-CN" altLang="en-US"/>
        </a:p>
      </dgm:t>
    </dgm:pt>
    <dgm:pt modelId="{763E35AD-9940-48A1-8B1E-4659978436E7}" type="sibTrans" cxnId="{307563EA-A518-4256-83A6-9CB0A57CB4FF}">
      <dgm:prSet/>
      <dgm:spPr/>
      <dgm:t>
        <a:bodyPr/>
        <a:lstStyle/>
        <a:p>
          <a:endParaRPr lang="zh-CN" altLang="en-US"/>
        </a:p>
      </dgm:t>
    </dgm:pt>
    <dgm:pt modelId="{07CC6EBF-B9B8-436C-B591-E6F0D2FB6B3A}">
      <dgm:prSet custT="1"/>
      <dgm:spPr/>
      <dgm:t>
        <a:bodyPr/>
        <a:lstStyle/>
        <a:p>
          <a:pPr rtl="0"/>
          <a:r>
            <a:rPr lang="zh-CN" sz="2000" b="1" dirty="0" smtClean="0"/>
            <a:t>文档编辑区</a:t>
          </a:r>
          <a:endParaRPr lang="zh-CN" altLang="en-US" sz="2000" dirty="0"/>
        </a:p>
      </dgm:t>
    </dgm:pt>
    <dgm:pt modelId="{1ABA12CA-8DD3-408B-BED9-1B6EEAB4620C}" type="parTrans" cxnId="{9F943D42-C9D7-4177-A402-065D0E75B190}">
      <dgm:prSet/>
      <dgm:spPr/>
      <dgm:t>
        <a:bodyPr/>
        <a:lstStyle/>
        <a:p>
          <a:endParaRPr lang="zh-CN" altLang="en-US"/>
        </a:p>
      </dgm:t>
    </dgm:pt>
    <dgm:pt modelId="{94A85AE1-B505-40FE-AB58-228D5A72A1EF}" type="sibTrans" cxnId="{9F943D42-C9D7-4177-A402-065D0E75B190}">
      <dgm:prSet/>
      <dgm:spPr/>
      <dgm:t>
        <a:bodyPr/>
        <a:lstStyle/>
        <a:p>
          <a:endParaRPr lang="zh-CN" altLang="en-US"/>
        </a:p>
      </dgm:t>
    </dgm:pt>
    <dgm:pt modelId="{5C6B8431-93A8-415C-9383-98BE0C6B3103}">
      <dgm:prSet custT="1"/>
      <dgm:spPr/>
      <dgm:t>
        <a:bodyPr/>
        <a:lstStyle/>
        <a:p>
          <a:pPr rtl="0"/>
          <a:r>
            <a:rPr lang="zh-CN" sz="2000" b="1" dirty="0" smtClean="0"/>
            <a:t>功能选项卡</a:t>
          </a:r>
          <a:endParaRPr lang="zh-CN" altLang="en-US" sz="2000" dirty="0"/>
        </a:p>
      </dgm:t>
    </dgm:pt>
    <dgm:pt modelId="{8C3BA8B6-F954-4861-8E5D-66BC71D9EA0E}" type="parTrans" cxnId="{2E3A56C4-6453-49C4-8FF8-0402F3F72CCE}">
      <dgm:prSet/>
      <dgm:spPr/>
      <dgm:t>
        <a:bodyPr/>
        <a:lstStyle/>
        <a:p>
          <a:endParaRPr lang="zh-CN" altLang="en-US"/>
        </a:p>
      </dgm:t>
    </dgm:pt>
    <dgm:pt modelId="{2316B3E6-6450-455B-B036-401A44A19CC6}" type="sibTrans" cxnId="{2E3A56C4-6453-49C4-8FF8-0402F3F72CCE}">
      <dgm:prSet/>
      <dgm:spPr/>
      <dgm:t>
        <a:bodyPr/>
        <a:lstStyle/>
        <a:p>
          <a:endParaRPr lang="zh-CN" altLang="en-US"/>
        </a:p>
      </dgm:t>
    </dgm:pt>
    <dgm:pt modelId="{068CFDC5-C93A-4796-AA94-17DC69157A57}">
      <dgm:prSet custT="1"/>
      <dgm:spPr/>
      <dgm:t>
        <a:bodyPr/>
        <a:lstStyle/>
        <a:p>
          <a:r>
            <a:rPr lang="zh-CN" sz="2000" b="1" dirty="0" smtClean="0"/>
            <a:t>输入状态信息</a:t>
          </a:r>
          <a:r>
            <a:rPr lang="en-US" sz="2000" b="1" dirty="0" smtClean="0"/>
            <a:t>	</a:t>
          </a:r>
          <a:endParaRPr lang="zh-CN" sz="2000" b="1" dirty="0"/>
        </a:p>
      </dgm:t>
    </dgm:pt>
    <dgm:pt modelId="{A469E68A-F9FA-4FF5-835D-412D1365D344}" type="parTrans" cxnId="{ACE5A4CD-54FD-45E3-8948-22745A5C3A4A}">
      <dgm:prSet/>
      <dgm:spPr/>
      <dgm:t>
        <a:bodyPr/>
        <a:lstStyle/>
        <a:p>
          <a:endParaRPr lang="zh-CN" altLang="en-US"/>
        </a:p>
      </dgm:t>
    </dgm:pt>
    <dgm:pt modelId="{B5F1EF6F-AE04-4494-AC72-68F8E4647EA4}" type="sibTrans" cxnId="{ACE5A4CD-54FD-45E3-8948-22745A5C3A4A}">
      <dgm:prSet/>
      <dgm:spPr/>
      <dgm:t>
        <a:bodyPr/>
        <a:lstStyle/>
        <a:p>
          <a:endParaRPr lang="zh-CN" altLang="en-US"/>
        </a:p>
      </dgm:t>
    </dgm:pt>
    <dgm:pt modelId="{AE82E1BE-D09F-4EA9-8289-C6E762EB037C}">
      <dgm:prSet custT="1"/>
      <dgm:spPr/>
      <dgm:t>
        <a:bodyPr/>
        <a:lstStyle/>
        <a:p>
          <a:r>
            <a:rPr lang="zh-CN" altLang="en-US" sz="2000" b="1" dirty="0" smtClean="0"/>
            <a:t>缩放标尺</a:t>
          </a:r>
          <a:endParaRPr lang="zh-CN" altLang="en-US" sz="2000" b="1" dirty="0"/>
        </a:p>
      </dgm:t>
    </dgm:pt>
    <dgm:pt modelId="{57B47CB3-A811-4AF7-8044-D5FF38CAAE12}" type="parTrans" cxnId="{99206994-2D3E-4E76-9D34-45D22BC632D8}">
      <dgm:prSet/>
      <dgm:spPr/>
      <dgm:t>
        <a:bodyPr/>
        <a:lstStyle/>
        <a:p>
          <a:endParaRPr lang="zh-CN" altLang="en-US"/>
        </a:p>
      </dgm:t>
    </dgm:pt>
    <dgm:pt modelId="{E191F278-728A-4A34-BAC4-849DF6339513}" type="sibTrans" cxnId="{99206994-2D3E-4E76-9D34-45D22BC632D8}">
      <dgm:prSet/>
      <dgm:spPr/>
      <dgm:t>
        <a:bodyPr/>
        <a:lstStyle/>
        <a:p>
          <a:endParaRPr lang="zh-CN" altLang="en-US"/>
        </a:p>
      </dgm:t>
    </dgm:pt>
    <dgm:pt modelId="{E30EB52E-10EA-48D5-A31C-7016B71AAB93}" type="pres">
      <dgm:prSet presAssocID="{BC066B58-FED6-4F93-9CC7-91B314B9D9E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2AB07B2-3C11-4BB5-8ADE-22117C2983B3}" type="pres">
      <dgm:prSet presAssocID="{73371554-746B-4882-8ECB-7EA3AF0062E1}" presName="linNode" presStyleCnt="0"/>
      <dgm:spPr/>
      <dgm:t>
        <a:bodyPr/>
        <a:lstStyle/>
        <a:p>
          <a:endParaRPr lang="zh-CN" altLang="en-US"/>
        </a:p>
      </dgm:t>
    </dgm:pt>
    <dgm:pt modelId="{D6C91760-3C2F-4F7D-94CD-4440335A59B9}" type="pres">
      <dgm:prSet presAssocID="{73371554-746B-4882-8ECB-7EA3AF0062E1}" presName="parentText" presStyleLbl="node1" presStyleIdx="0" presStyleCnt="2" custScaleX="91257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3536DEF-7201-4D57-8A3C-5F5D76EC3527}" type="pres">
      <dgm:prSet presAssocID="{73371554-746B-4882-8ECB-7EA3AF0062E1}" presName="descendantText" presStyleLbl="alignAccFollowNode1" presStyleIdx="0" presStyleCnt="2" custScaleX="11242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1C34CF5-FCF8-4E5A-AF00-AC7EACD6921F}" type="pres">
      <dgm:prSet presAssocID="{CF99391E-C696-4384-9BC9-67C5C1D652A0}" presName="sp" presStyleCnt="0"/>
      <dgm:spPr/>
      <dgm:t>
        <a:bodyPr/>
        <a:lstStyle/>
        <a:p>
          <a:endParaRPr lang="zh-CN" altLang="en-US"/>
        </a:p>
      </dgm:t>
    </dgm:pt>
    <dgm:pt modelId="{6EA0A5B5-FED9-4A33-9BF3-C79ABCABC33A}" type="pres">
      <dgm:prSet presAssocID="{3B05E3E5-8870-48B8-9A93-C6F2898DCAD6}" presName="linNode" presStyleCnt="0"/>
      <dgm:spPr/>
      <dgm:t>
        <a:bodyPr/>
        <a:lstStyle/>
        <a:p>
          <a:endParaRPr lang="zh-CN" altLang="en-US"/>
        </a:p>
      </dgm:t>
    </dgm:pt>
    <dgm:pt modelId="{A2D022F7-A650-4AD8-960C-69D10FCE3C19}" type="pres">
      <dgm:prSet presAssocID="{3B05E3E5-8870-48B8-9A93-C6F2898DCAD6}" presName="parentText" presStyleLbl="node1" presStyleIdx="1" presStyleCnt="2" custScaleX="86222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1BAD074-B5E5-4408-AFF5-4C516F27A416}" type="pres">
      <dgm:prSet presAssocID="{3B05E3E5-8870-48B8-9A93-C6F2898DCAD6}" presName="descendantText" presStyleLbl="alignAccFollowNode1" presStyleIdx="1" presStyleCnt="2" custScaleX="108658" custScaleY="19943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8FF9849-0EE7-4683-90DF-83BF9D204022}" type="presOf" srcId="{FA6ED185-626C-43BA-A186-897B61B9CE66}" destId="{B1BAD074-B5E5-4408-AFF5-4C516F27A416}" srcOrd="0" destOrd="6" presId="urn:microsoft.com/office/officeart/2005/8/layout/vList5"/>
    <dgm:cxn modelId="{99206994-2D3E-4E76-9D34-45D22BC632D8}" srcId="{3B05E3E5-8870-48B8-9A93-C6F2898DCAD6}" destId="{AE82E1BE-D09F-4EA9-8289-C6E762EB037C}" srcOrd="5" destOrd="0" parTransId="{57B47CB3-A811-4AF7-8044-D5FF38CAAE12}" sibTransId="{E191F278-728A-4A34-BAC4-849DF6339513}"/>
    <dgm:cxn modelId="{51CB6B60-BAAC-4832-8D4D-AC03B86D6727}" type="presOf" srcId="{D65C0B74-591F-4015-9EC0-2CFBC4EF2426}" destId="{C3536DEF-7201-4D57-8A3C-5F5D76EC3527}" srcOrd="0" destOrd="1" presId="urn:microsoft.com/office/officeart/2005/8/layout/vList5"/>
    <dgm:cxn modelId="{A6FBA1B1-4A8B-45CD-BA71-EDE3B9BEBE98}" type="presOf" srcId="{5C6B8431-93A8-415C-9383-98BE0C6B3103}" destId="{B1BAD074-B5E5-4408-AFF5-4C516F27A416}" srcOrd="0" destOrd="3" presId="urn:microsoft.com/office/officeart/2005/8/layout/vList5"/>
    <dgm:cxn modelId="{F313615D-A259-48F9-8BFD-4BC307C8B893}" srcId="{73371554-746B-4882-8ECB-7EA3AF0062E1}" destId="{C711AE48-A717-4DE6-B22B-5D47BDB0144F}" srcOrd="2" destOrd="0" parTransId="{C5453F08-DD0D-4C3F-B410-424E2A9B3BB2}" sibTransId="{BA373B30-B8C0-40EC-B2D7-5A11730A0370}"/>
    <dgm:cxn modelId="{FAE18F16-A890-434E-9591-169B4ED57478}" type="presOf" srcId="{7BDE230C-E226-42C6-B8BF-61C25CE22464}" destId="{C3536DEF-7201-4D57-8A3C-5F5D76EC3527}" srcOrd="0" destOrd="0" presId="urn:microsoft.com/office/officeart/2005/8/layout/vList5"/>
    <dgm:cxn modelId="{8F95947E-C671-47FB-9241-D6C22B0297A1}" srcId="{3B05E3E5-8870-48B8-9A93-C6F2898DCAD6}" destId="{FA6ED185-626C-43BA-A186-897B61B9CE66}" srcOrd="6" destOrd="0" parTransId="{B22112AF-D7A5-4495-A879-491F090D861F}" sibTransId="{E7EF4BC8-8D54-41D6-811F-4CB118B9FCF4}"/>
    <dgm:cxn modelId="{B5A9B623-1ACA-431C-A16B-698B45618BDC}" type="presOf" srcId="{C711AE48-A717-4DE6-B22B-5D47BDB0144F}" destId="{C3536DEF-7201-4D57-8A3C-5F5D76EC3527}" srcOrd="0" destOrd="2" presId="urn:microsoft.com/office/officeart/2005/8/layout/vList5"/>
    <dgm:cxn modelId="{2E3A56C4-6453-49C4-8FF8-0402F3F72CCE}" srcId="{3B05E3E5-8870-48B8-9A93-C6F2898DCAD6}" destId="{5C6B8431-93A8-415C-9383-98BE0C6B3103}" srcOrd="3" destOrd="0" parTransId="{8C3BA8B6-F954-4861-8E5D-66BC71D9EA0E}" sibTransId="{2316B3E6-6450-455B-B036-401A44A19CC6}"/>
    <dgm:cxn modelId="{ACE5A4CD-54FD-45E3-8948-22745A5C3A4A}" srcId="{3B05E3E5-8870-48B8-9A93-C6F2898DCAD6}" destId="{068CFDC5-C93A-4796-AA94-17DC69157A57}" srcOrd="4" destOrd="0" parTransId="{A469E68A-F9FA-4FF5-835D-412D1365D344}" sibTransId="{B5F1EF6F-AE04-4494-AC72-68F8E4647EA4}"/>
    <dgm:cxn modelId="{BB772757-75A7-474F-AFED-CB27975530FD}" srcId="{73371554-746B-4882-8ECB-7EA3AF0062E1}" destId="{7BDE230C-E226-42C6-B8BF-61C25CE22464}" srcOrd="0" destOrd="0" parTransId="{17EF7F11-FD01-4884-82F8-135AFAC524D5}" sibTransId="{1D4E881F-AC86-4C48-99AC-193B16166397}"/>
    <dgm:cxn modelId="{9D0163B8-1B2A-4F8B-B1B3-2A4F22D20649}" type="presOf" srcId="{AE82E1BE-D09F-4EA9-8289-C6E762EB037C}" destId="{B1BAD074-B5E5-4408-AFF5-4C516F27A416}" srcOrd="0" destOrd="5" presId="urn:microsoft.com/office/officeart/2005/8/layout/vList5"/>
    <dgm:cxn modelId="{1499063A-D5CF-4269-9151-58392E53C6C7}" srcId="{3B05E3E5-8870-48B8-9A93-C6F2898DCAD6}" destId="{D7869753-DB5A-4F5C-A4BB-A5AB4D769B55}" srcOrd="0" destOrd="0" parTransId="{32330951-5A5F-49E2-9E1B-1E357166A876}" sibTransId="{4292A3EB-2404-483D-82C6-C574EC3EFDC4}"/>
    <dgm:cxn modelId="{8D80BE26-5F8E-4C31-B0D4-6A6ADEB03A63}" type="presOf" srcId="{3B05E3E5-8870-48B8-9A93-C6F2898DCAD6}" destId="{A2D022F7-A650-4AD8-960C-69D10FCE3C19}" srcOrd="0" destOrd="0" presId="urn:microsoft.com/office/officeart/2005/8/layout/vList5"/>
    <dgm:cxn modelId="{F78F93B5-9D1E-4733-99D1-630437BF9433}" type="presOf" srcId="{068CFDC5-C93A-4796-AA94-17DC69157A57}" destId="{B1BAD074-B5E5-4408-AFF5-4C516F27A416}" srcOrd="0" destOrd="4" presId="urn:microsoft.com/office/officeart/2005/8/layout/vList5"/>
    <dgm:cxn modelId="{AA6F733C-6F7A-4A3B-8186-3A634166FA38}" type="presOf" srcId="{73371554-746B-4882-8ECB-7EA3AF0062E1}" destId="{D6C91760-3C2F-4F7D-94CD-4440335A59B9}" srcOrd="0" destOrd="0" presId="urn:microsoft.com/office/officeart/2005/8/layout/vList5"/>
    <dgm:cxn modelId="{CB4A390C-47AB-43CF-8BE5-14B678121CFC}" type="presOf" srcId="{D7869753-DB5A-4F5C-A4BB-A5AB4D769B55}" destId="{B1BAD074-B5E5-4408-AFF5-4C516F27A416}" srcOrd="0" destOrd="0" presId="urn:microsoft.com/office/officeart/2005/8/layout/vList5"/>
    <dgm:cxn modelId="{4344E1BC-19BE-4BF4-9EF9-AF920E0F9AC4}" srcId="{73371554-746B-4882-8ECB-7EA3AF0062E1}" destId="{D65C0B74-591F-4015-9EC0-2CFBC4EF2426}" srcOrd="1" destOrd="0" parTransId="{838A78BA-423A-4C41-8D34-036DC60A57D8}" sibTransId="{627EC2C7-0CBB-4DC5-8B68-79F5182FC0B5}"/>
    <dgm:cxn modelId="{307563EA-A518-4256-83A6-9CB0A57CB4FF}" srcId="{3B05E3E5-8870-48B8-9A93-C6F2898DCAD6}" destId="{6041693A-634A-4660-8BE9-1BAF659EA796}" srcOrd="1" destOrd="0" parTransId="{29A46CC2-8BA0-43CA-AEB5-3EA5F3FF90D0}" sibTransId="{763E35AD-9940-48A1-8B1E-4659978436E7}"/>
    <dgm:cxn modelId="{F0D2E3EC-8AEC-47F6-A8A5-E4AEBA37305C}" type="presOf" srcId="{07CC6EBF-B9B8-436C-B591-E6F0D2FB6B3A}" destId="{B1BAD074-B5E5-4408-AFF5-4C516F27A416}" srcOrd="0" destOrd="2" presId="urn:microsoft.com/office/officeart/2005/8/layout/vList5"/>
    <dgm:cxn modelId="{C1CD4C60-7B75-4CAF-A14F-902D9CF6B949}" type="presOf" srcId="{BC066B58-FED6-4F93-9CC7-91B314B9D9E2}" destId="{E30EB52E-10EA-48D5-A31C-7016B71AAB93}" srcOrd="0" destOrd="0" presId="urn:microsoft.com/office/officeart/2005/8/layout/vList5"/>
    <dgm:cxn modelId="{9F943D42-C9D7-4177-A402-065D0E75B190}" srcId="{3B05E3E5-8870-48B8-9A93-C6F2898DCAD6}" destId="{07CC6EBF-B9B8-436C-B591-E6F0D2FB6B3A}" srcOrd="2" destOrd="0" parTransId="{1ABA12CA-8DD3-408B-BED9-1B6EEAB4620C}" sibTransId="{94A85AE1-B505-40FE-AB58-228D5A72A1EF}"/>
    <dgm:cxn modelId="{46A6270D-8C16-4B89-9017-915018EF6AF1}" srcId="{BC066B58-FED6-4F93-9CC7-91B314B9D9E2}" destId="{3B05E3E5-8870-48B8-9A93-C6F2898DCAD6}" srcOrd="1" destOrd="0" parTransId="{2AEEF9A2-8906-4791-AB03-49919F8512BC}" sibTransId="{6405FEA1-7A49-4786-8561-7E1C316804DD}"/>
    <dgm:cxn modelId="{1205AD7B-6CDF-49DF-A578-AFD70A825559}" srcId="{BC066B58-FED6-4F93-9CC7-91B314B9D9E2}" destId="{73371554-746B-4882-8ECB-7EA3AF0062E1}" srcOrd="0" destOrd="0" parTransId="{352BC1AC-C6E3-4212-9857-693832D6E76E}" sibTransId="{CF99391E-C696-4384-9BC9-67C5C1D652A0}"/>
    <dgm:cxn modelId="{122F669E-A496-4D1C-88B2-00A94867A996}" type="presOf" srcId="{6041693A-634A-4660-8BE9-1BAF659EA796}" destId="{B1BAD074-B5E5-4408-AFF5-4C516F27A416}" srcOrd="0" destOrd="1" presId="urn:microsoft.com/office/officeart/2005/8/layout/vList5"/>
    <dgm:cxn modelId="{7497B5F3-AC12-4628-9D49-9C35F5491081}" type="presParOf" srcId="{E30EB52E-10EA-48D5-A31C-7016B71AAB93}" destId="{B2AB07B2-3C11-4BB5-8ADE-22117C2983B3}" srcOrd="0" destOrd="0" presId="urn:microsoft.com/office/officeart/2005/8/layout/vList5"/>
    <dgm:cxn modelId="{395CEC84-06DF-41EF-882B-7975B79BB1BC}" type="presParOf" srcId="{B2AB07B2-3C11-4BB5-8ADE-22117C2983B3}" destId="{D6C91760-3C2F-4F7D-94CD-4440335A59B9}" srcOrd="0" destOrd="0" presId="urn:microsoft.com/office/officeart/2005/8/layout/vList5"/>
    <dgm:cxn modelId="{CA6CE90B-8865-4A82-894E-DAD2899358BC}" type="presParOf" srcId="{B2AB07B2-3C11-4BB5-8ADE-22117C2983B3}" destId="{C3536DEF-7201-4D57-8A3C-5F5D76EC3527}" srcOrd="1" destOrd="0" presId="urn:microsoft.com/office/officeart/2005/8/layout/vList5"/>
    <dgm:cxn modelId="{E55FA6D0-08C0-4668-8593-E7BD3C973545}" type="presParOf" srcId="{E30EB52E-10EA-48D5-A31C-7016B71AAB93}" destId="{C1C34CF5-FCF8-4E5A-AF00-AC7EACD6921F}" srcOrd="1" destOrd="0" presId="urn:microsoft.com/office/officeart/2005/8/layout/vList5"/>
    <dgm:cxn modelId="{C87A3B09-A16E-4A57-91EF-5308AC684CC5}" type="presParOf" srcId="{E30EB52E-10EA-48D5-A31C-7016B71AAB93}" destId="{6EA0A5B5-FED9-4A33-9BF3-C79ABCABC33A}" srcOrd="2" destOrd="0" presId="urn:microsoft.com/office/officeart/2005/8/layout/vList5"/>
    <dgm:cxn modelId="{0218E325-F1C1-478A-8B14-EF83854A296C}" type="presParOf" srcId="{6EA0A5B5-FED9-4A33-9BF3-C79ABCABC33A}" destId="{A2D022F7-A650-4AD8-960C-69D10FCE3C19}" srcOrd="0" destOrd="0" presId="urn:microsoft.com/office/officeart/2005/8/layout/vList5"/>
    <dgm:cxn modelId="{E078A51B-6F90-4917-B6E3-B8058B2F9BBE}" type="presParOf" srcId="{6EA0A5B5-FED9-4A33-9BF3-C79ABCABC33A}" destId="{B1BAD074-B5E5-4408-AFF5-4C516F27A41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F3DDEAFB-8295-48E7-B2CA-531E9A8C3574}" type="doc">
      <dgm:prSet loTypeId="urn:microsoft.com/office/officeart/2005/8/layout/chevron2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57432294-4880-42AA-AB30-0C0CF15D3536}">
      <dgm:prSet custT="1"/>
      <dgm:spPr/>
      <dgm:t>
        <a:bodyPr/>
        <a:lstStyle/>
        <a:p>
          <a:pPr algn="ctr" rtl="0"/>
          <a:r>
            <a:rPr lang="zh-CN" altLang="en-US" sz="1800" b="1" dirty="0" smtClean="0"/>
            <a:t>试</a:t>
          </a:r>
          <a:endParaRPr lang="en-US" altLang="zh-CN" sz="1800" b="1" dirty="0" smtClean="0"/>
        </a:p>
        <a:p>
          <a:pPr algn="ctr" rtl="0"/>
          <a:r>
            <a:rPr lang="zh-CN" altLang="en-US" sz="1800" b="1" dirty="0" smtClean="0"/>
            <a:t>一</a:t>
          </a:r>
          <a:endParaRPr lang="en-US" altLang="zh-CN" sz="1800" b="1" dirty="0" smtClean="0"/>
        </a:p>
        <a:p>
          <a:pPr algn="ctr" rtl="0"/>
          <a:r>
            <a:rPr lang="zh-CN" altLang="en-US" sz="1800" b="1" dirty="0" smtClean="0"/>
            <a:t>试</a:t>
          </a:r>
          <a:endParaRPr lang="zh-CN" sz="1800" b="1" dirty="0"/>
        </a:p>
      </dgm:t>
    </dgm:pt>
    <dgm:pt modelId="{156337CB-0B88-48D0-BFFB-9B98945E1676}" type="parTrans" cxnId="{EB900858-7790-45B2-AD6B-5FEBF1CDE62D}">
      <dgm:prSet/>
      <dgm:spPr/>
      <dgm:t>
        <a:bodyPr/>
        <a:lstStyle/>
        <a:p>
          <a:endParaRPr lang="zh-CN" altLang="en-US"/>
        </a:p>
      </dgm:t>
    </dgm:pt>
    <dgm:pt modelId="{EC6F87D0-7A83-4033-AC9E-9C6C7EE0F5BC}" type="sibTrans" cxnId="{EB900858-7790-45B2-AD6B-5FEBF1CDE62D}">
      <dgm:prSet/>
      <dgm:spPr/>
      <dgm:t>
        <a:bodyPr/>
        <a:lstStyle/>
        <a:p>
          <a:endParaRPr lang="zh-CN" altLang="en-US"/>
        </a:p>
      </dgm:t>
    </dgm:pt>
    <dgm:pt modelId="{1CB2F002-FF43-4537-98A1-634D4AF94646}">
      <dgm:prSet custT="1"/>
      <dgm:spPr>
        <a:solidFill>
          <a:srgbClr val="00B050">
            <a:alpha val="90000"/>
          </a:srgbClr>
        </a:solidFill>
      </dgm:spPr>
      <dgm:t>
        <a:bodyPr anchor="t"/>
        <a:lstStyle/>
        <a:p>
          <a:pPr rtl="0">
            <a:lnSpc>
              <a:spcPct val="100000"/>
            </a:lnSpc>
            <a:spcAft>
              <a:spcPts val="0"/>
            </a:spcAft>
          </a:pPr>
          <a:r>
            <a:rPr lang="zh-CN" sz="2400" b="1" dirty="0" smtClean="0"/>
            <a:t>初步了解</a:t>
          </a:r>
          <a:r>
            <a:rPr lang="zh-CN" altLang="en-US" sz="2400" b="1" dirty="0" smtClean="0"/>
            <a:t>基本操作</a:t>
          </a:r>
          <a:r>
            <a:rPr lang="zh-CN" sz="2400" dirty="0" smtClean="0"/>
            <a:t>：</a:t>
          </a:r>
          <a:endParaRPr lang="zh-CN" sz="2400" dirty="0"/>
        </a:p>
      </dgm:t>
    </dgm:pt>
    <dgm:pt modelId="{6039F01B-16D0-40E3-BEA6-C876E4019830}" type="parTrans" cxnId="{08D4C7A3-C423-4A23-A0C0-E1E059516998}">
      <dgm:prSet/>
      <dgm:spPr/>
      <dgm:t>
        <a:bodyPr/>
        <a:lstStyle/>
        <a:p>
          <a:endParaRPr lang="zh-CN" altLang="en-US"/>
        </a:p>
      </dgm:t>
    </dgm:pt>
    <dgm:pt modelId="{584E2E42-5C20-4676-AC83-27B3780B383E}" type="sibTrans" cxnId="{08D4C7A3-C423-4A23-A0C0-E1E059516998}">
      <dgm:prSet/>
      <dgm:spPr/>
      <dgm:t>
        <a:bodyPr/>
        <a:lstStyle/>
        <a:p>
          <a:endParaRPr lang="zh-CN" altLang="en-US"/>
        </a:p>
      </dgm:t>
    </dgm:pt>
    <dgm:pt modelId="{2A6302B8-BCF9-4ADE-A725-26677F03B20C}">
      <dgm:prSet custT="1"/>
      <dgm:spPr>
        <a:solidFill>
          <a:srgbClr val="00B050">
            <a:alpha val="90000"/>
          </a:srgbClr>
        </a:solidFill>
      </dgm:spPr>
      <dgm:t>
        <a:bodyPr anchor="t"/>
        <a:lstStyle/>
        <a:p>
          <a:pPr rtl="0">
            <a:lnSpc>
              <a:spcPct val="125000"/>
            </a:lnSpc>
            <a:spcAft>
              <a:spcPct val="15000"/>
            </a:spcAft>
          </a:pPr>
          <a:r>
            <a:rPr lang="zh-CN" altLang="en-US" sz="2000" b="1" dirty="0" smtClean="0"/>
            <a:t>启动</a:t>
          </a:r>
          <a:r>
            <a:rPr lang="en-US" altLang="zh-CN" sz="2000" b="1" dirty="0" smtClean="0"/>
            <a:t>Word2010</a:t>
          </a:r>
          <a:endParaRPr lang="zh-CN" sz="2000" b="1" dirty="0"/>
        </a:p>
      </dgm:t>
    </dgm:pt>
    <dgm:pt modelId="{0B3E8223-0144-4493-B6F8-0B00D07F343B}" type="parTrans" cxnId="{6328C3E6-00AB-485E-BA24-4AE5F5566C64}">
      <dgm:prSet/>
      <dgm:spPr/>
      <dgm:t>
        <a:bodyPr/>
        <a:lstStyle/>
        <a:p>
          <a:endParaRPr lang="zh-CN" altLang="en-US"/>
        </a:p>
      </dgm:t>
    </dgm:pt>
    <dgm:pt modelId="{73D2B233-D579-4172-89EB-4CF5111E572A}" type="sibTrans" cxnId="{6328C3E6-00AB-485E-BA24-4AE5F5566C64}">
      <dgm:prSet/>
      <dgm:spPr/>
      <dgm:t>
        <a:bodyPr/>
        <a:lstStyle/>
        <a:p>
          <a:endParaRPr lang="zh-CN" altLang="en-US"/>
        </a:p>
      </dgm:t>
    </dgm:pt>
    <dgm:pt modelId="{8150CF7B-4208-46BB-8D2F-05D548DD46B1}">
      <dgm:prSet custT="1"/>
      <dgm:spPr>
        <a:solidFill>
          <a:srgbClr val="00B050">
            <a:alpha val="90000"/>
          </a:srgbClr>
        </a:solidFill>
      </dgm:spPr>
      <dgm:t>
        <a:bodyPr anchor="t"/>
        <a:lstStyle/>
        <a:p>
          <a:pPr rtl="0">
            <a:lnSpc>
              <a:spcPct val="125000"/>
            </a:lnSpc>
            <a:spcAft>
              <a:spcPct val="15000"/>
            </a:spcAft>
          </a:pPr>
          <a:r>
            <a:rPr lang="zh-CN" altLang="en-US" sz="2000" b="1" dirty="0" smtClean="0"/>
            <a:t>新建一个文件，在文档编辑区域随意输入一些文字，例如“深圳职业技术学院     ****班****专业”。</a:t>
          </a:r>
          <a:endParaRPr lang="zh-CN" sz="2000" b="1" dirty="0"/>
        </a:p>
      </dgm:t>
    </dgm:pt>
    <dgm:pt modelId="{67B6DB3B-8156-4333-8A15-4A9B1C5F3E68}" type="parTrans" cxnId="{DF70C471-53E5-4673-BEA0-1B9AACEBCAF9}">
      <dgm:prSet/>
      <dgm:spPr/>
      <dgm:t>
        <a:bodyPr/>
        <a:lstStyle/>
        <a:p>
          <a:endParaRPr lang="zh-CN" altLang="en-US"/>
        </a:p>
      </dgm:t>
    </dgm:pt>
    <dgm:pt modelId="{42FC0239-34A3-4D86-BAD2-CB6656965175}" type="sibTrans" cxnId="{DF70C471-53E5-4673-BEA0-1B9AACEBCAF9}">
      <dgm:prSet/>
      <dgm:spPr/>
      <dgm:t>
        <a:bodyPr/>
        <a:lstStyle/>
        <a:p>
          <a:endParaRPr lang="zh-CN" altLang="en-US"/>
        </a:p>
      </dgm:t>
    </dgm:pt>
    <dgm:pt modelId="{E712543D-FFDD-4F3F-8ACD-3E2C0C3344EC}">
      <dgm:prSet custT="1"/>
      <dgm:spPr>
        <a:solidFill>
          <a:srgbClr val="00B050">
            <a:alpha val="90000"/>
          </a:srgbClr>
        </a:solidFill>
      </dgm:spPr>
      <dgm:t>
        <a:bodyPr anchor="t"/>
        <a:lstStyle/>
        <a:p>
          <a:pPr rtl="0">
            <a:lnSpc>
              <a:spcPct val="125000"/>
            </a:lnSpc>
            <a:spcAft>
              <a:spcPct val="15000"/>
            </a:spcAft>
          </a:pPr>
          <a:endParaRPr lang="zh-CN" sz="2400" b="1" dirty="0"/>
        </a:p>
      </dgm:t>
    </dgm:pt>
    <dgm:pt modelId="{AF9DEFAB-0D44-41F4-A7C1-A41186864DDC}" type="parTrans" cxnId="{C92A85F0-4F17-4E12-9060-5A8B53CDF461}">
      <dgm:prSet/>
      <dgm:spPr/>
      <dgm:t>
        <a:bodyPr/>
        <a:lstStyle/>
        <a:p>
          <a:endParaRPr lang="zh-CN" altLang="en-US"/>
        </a:p>
      </dgm:t>
    </dgm:pt>
    <dgm:pt modelId="{08A95E53-5AAA-4C7F-B58E-C186CCE6C7F2}" type="sibTrans" cxnId="{C92A85F0-4F17-4E12-9060-5A8B53CDF461}">
      <dgm:prSet/>
      <dgm:spPr/>
      <dgm:t>
        <a:bodyPr/>
        <a:lstStyle/>
        <a:p>
          <a:endParaRPr lang="zh-CN" altLang="en-US"/>
        </a:p>
      </dgm:t>
    </dgm:pt>
    <dgm:pt modelId="{CC6E7055-F9C9-4B04-B16C-985E1935DBB1}">
      <dgm:prSet custT="1"/>
      <dgm:spPr>
        <a:solidFill>
          <a:srgbClr val="00B050">
            <a:alpha val="90000"/>
          </a:srgbClr>
        </a:solidFill>
      </dgm:spPr>
      <dgm:t>
        <a:bodyPr anchor="t"/>
        <a:lstStyle/>
        <a:p>
          <a:pPr rtl="0">
            <a:lnSpc>
              <a:spcPct val="125000"/>
            </a:lnSpc>
            <a:spcAft>
              <a:spcPct val="15000"/>
            </a:spcAft>
          </a:pPr>
          <a:r>
            <a:rPr lang="zh-CN" altLang="en-US" sz="2000" b="1" dirty="0" smtClean="0"/>
            <a:t>将其保存到</a:t>
          </a:r>
          <a:r>
            <a:rPr lang="en-US" altLang="zh-CN" sz="2000" b="1" dirty="0" smtClean="0"/>
            <a:t>D:</a:t>
          </a:r>
          <a:r>
            <a:rPr lang="zh-CN" altLang="en-US" sz="2000" b="1" dirty="0" smtClean="0"/>
            <a:t>盘的根目录下，文件名为“试一试</a:t>
          </a:r>
          <a:r>
            <a:rPr lang="en-US" altLang="zh-CN" sz="2000" b="1" dirty="0" smtClean="0"/>
            <a:t>1.docx</a:t>
          </a:r>
          <a:r>
            <a:rPr lang="zh-CN" altLang="en-US" sz="2000" b="1" dirty="0" smtClean="0"/>
            <a:t>”</a:t>
          </a:r>
          <a:endParaRPr lang="zh-CN" sz="2000" b="1" dirty="0"/>
        </a:p>
      </dgm:t>
    </dgm:pt>
    <dgm:pt modelId="{4A05FCCE-8380-40D1-AE90-93081DDF61AC}" type="parTrans" cxnId="{03BD700A-D6F4-48F0-8271-71756513D283}">
      <dgm:prSet/>
      <dgm:spPr/>
      <dgm:t>
        <a:bodyPr/>
        <a:lstStyle/>
        <a:p>
          <a:endParaRPr lang="zh-CN" altLang="en-US"/>
        </a:p>
      </dgm:t>
    </dgm:pt>
    <dgm:pt modelId="{0071726C-8997-48F6-B189-7AC43AB867DD}" type="sibTrans" cxnId="{03BD700A-D6F4-48F0-8271-71756513D283}">
      <dgm:prSet/>
      <dgm:spPr/>
      <dgm:t>
        <a:bodyPr/>
        <a:lstStyle/>
        <a:p>
          <a:endParaRPr lang="zh-CN" altLang="en-US"/>
        </a:p>
      </dgm:t>
    </dgm:pt>
    <dgm:pt modelId="{6A95738A-E516-4BE1-ABA4-574A25757145}">
      <dgm:prSet custT="1"/>
      <dgm:spPr>
        <a:solidFill>
          <a:srgbClr val="00B050">
            <a:alpha val="90000"/>
          </a:srgbClr>
        </a:solidFill>
      </dgm:spPr>
      <dgm:t>
        <a:bodyPr/>
        <a:lstStyle/>
        <a:p>
          <a:pPr rtl="0">
            <a:lnSpc>
              <a:spcPct val="125000"/>
            </a:lnSpc>
            <a:spcAft>
              <a:spcPct val="15000"/>
            </a:spcAft>
          </a:pPr>
          <a:r>
            <a:rPr lang="zh-CN" altLang="en-US" sz="2000" b="1" dirty="0" smtClean="0"/>
            <a:t>观察</a:t>
          </a:r>
          <a:r>
            <a:rPr lang="en-US" altLang="zh-CN" sz="2000" b="1" dirty="0" smtClean="0"/>
            <a:t>Word2010</a:t>
          </a:r>
          <a:r>
            <a:rPr lang="zh-CN" altLang="en-US" sz="2000" b="1" dirty="0" smtClean="0"/>
            <a:t>的界面，找到以下对象</a:t>
          </a:r>
          <a:endParaRPr lang="zh-CN" sz="2000" b="1" dirty="0"/>
        </a:p>
      </dgm:t>
    </dgm:pt>
    <dgm:pt modelId="{F751364D-A2F8-496D-A7C9-B481B1CEA3F4}" type="parTrans" cxnId="{06D29776-ABC9-4DC0-AEF7-29A2D21DE899}">
      <dgm:prSet/>
      <dgm:spPr/>
      <dgm:t>
        <a:bodyPr/>
        <a:lstStyle/>
        <a:p>
          <a:endParaRPr lang="zh-CN" altLang="en-US"/>
        </a:p>
      </dgm:t>
    </dgm:pt>
    <dgm:pt modelId="{292823C8-EBFC-43F6-9BE7-C5D4EC932367}" type="sibTrans" cxnId="{06D29776-ABC9-4DC0-AEF7-29A2D21DE899}">
      <dgm:prSet/>
      <dgm:spPr/>
      <dgm:t>
        <a:bodyPr/>
        <a:lstStyle/>
        <a:p>
          <a:endParaRPr lang="zh-CN" altLang="en-US"/>
        </a:p>
      </dgm:t>
    </dgm:pt>
    <dgm:pt modelId="{4A135459-A67F-4510-84AD-FC79CC9E3B00}">
      <dgm:prSet custT="1"/>
      <dgm:spPr>
        <a:solidFill>
          <a:srgbClr val="00B050">
            <a:alpha val="90000"/>
          </a:srgbClr>
        </a:solidFill>
      </dgm:spPr>
      <dgm:t>
        <a:bodyPr anchor="t"/>
        <a:lstStyle/>
        <a:p>
          <a:pPr rtl="0">
            <a:lnSpc>
              <a:spcPct val="125000"/>
            </a:lnSpc>
            <a:spcAft>
              <a:spcPct val="15000"/>
            </a:spcAft>
          </a:pPr>
          <a:r>
            <a:rPr lang="zh-CN" altLang="en-US" sz="2000" b="1" dirty="0" smtClean="0"/>
            <a:t>设置此文件的打开权限密码为</a:t>
          </a:r>
          <a:r>
            <a:rPr lang="en-US" altLang="zh-CN" sz="2000" b="1" dirty="0" smtClean="0"/>
            <a:t>123456</a:t>
          </a:r>
          <a:r>
            <a:rPr lang="zh-CN" altLang="en-US" sz="2000" b="1" dirty="0" smtClean="0"/>
            <a:t>，修改权限密码为</a:t>
          </a:r>
          <a:r>
            <a:rPr lang="en-US" altLang="zh-CN" sz="2000" b="1" dirty="0" smtClean="0"/>
            <a:t>098765</a:t>
          </a:r>
          <a:endParaRPr lang="zh-CN" sz="2000" b="1" dirty="0"/>
        </a:p>
      </dgm:t>
    </dgm:pt>
    <dgm:pt modelId="{BF4CEC42-31C4-4A5C-9051-77E74FBB5DF0}" type="parTrans" cxnId="{4E0EC9E9-5E86-47EC-AC00-B26844C2DA2F}">
      <dgm:prSet/>
      <dgm:spPr/>
    </dgm:pt>
    <dgm:pt modelId="{7C4C343C-BFE8-499D-B97A-6796005063A5}" type="sibTrans" cxnId="{4E0EC9E9-5E86-47EC-AC00-B26844C2DA2F}">
      <dgm:prSet/>
      <dgm:spPr/>
    </dgm:pt>
    <dgm:pt modelId="{202B07E6-C421-423D-BF51-30BBDA2E1688}" type="pres">
      <dgm:prSet presAssocID="{F3DDEAFB-8295-48E7-B2CA-531E9A8C357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8C68A1E-56AE-47E2-B777-5FDB92395C74}" type="pres">
      <dgm:prSet presAssocID="{57432294-4880-42AA-AB30-0C0CF15D3536}" presName="composite" presStyleCnt="0"/>
      <dgm:spPr/>
      <dgm:t>
        <a:bodyPr/>
        <a:lstStyle/>
        <a:p>
          <a:endParaRPr lang="zh-CN" altLang="en-US"/>
        </a:p>
      </dgm:t>
    </dgm:pt>
    <dgm:pt modelId="{2505E5F2-F017-45A9-B8EC-0915E45C81F0}" type="pres">
      <dgm:prSet presAssocID="{57432294-4880-42AA-AB30-0C0CF15D3536}" presName="parentText" presStyleLbl="alignNode1" presStyleIdx="0" presStyleCnt="1" custScaleX="46237" custLinFactNeighborX="4923" custLinFactNeighborY="-1074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72EA526-881E-4423-85DC-E31077FFFED3}" type="pres">
      <dgm:prSet presAssocID="{57432294-4880-42AA-AB30-0C0CF15D3536}" presName="descendantText" presStyleLbl="alignAcc1" presStyleIdx="0" presStyleCnt="1" custScaleX="104823" custScaleY="166956" custLinFactNeighborX="-1510" custLinFactNeighborY="-126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5D41551-DA21-4340-BA47-52431CAC2442}" type="presOf" srcId="{1CB2F002-FF43-4537-98A1-634D4AF94646}" destId="{072EA526-881E-4423-85DC-E31077FFFED3}" srcOrd="0" destOrd="0" presId="urn:microsoft.com/office/officeart/2005/8/layout/chevron2"/>
    <dgm:cxn modelId="{024933D5-52DD-41F3-89ED-9533DD626D79}" type="presOf" srcId="{CC6E7055-F9C9-4B04-B16C-985E1935DBB1}" destId="{072EA526-881E-4423-85DC-E31077FFFED3}" srcOrd="0" destOrd="3" presId="urn:microsoft.com/office/officeart/2005/8/layout/chevron2"/>
    <dgm:cxn modelId="{03BD700A-D6F4-48F0-8271-71756513D283}" srcId="{1CB2F002-FF43-4537-98A1-634D4AF94646}" destId="{CC6E7055-F9C9-4B04-B16C-985E1935DBB1}" srcOrd="2" destOrd="0" parTransId="{4A05FCCE-8380-40D1-AE90-93081DDF61AC}" sibTransId="{0071726C-8997-48F6-B189-7AC43AB867DD}"/>
    <dgm:cxn modelId="{DAC34094-EE6C-4BC4-BBA8-9EC868E945F9}" type="presOf" srcId="{E712543D-FFDD-4F3F-8ACD-3E2C0C3344EC}" destId="{072EA526-881E-4423-85DC-E31077FFFED3}" srcOrd="0" destOrd="6" presId="urn:microsoft.com/office/officeart/2005/8/layout/chevron2"/>
    <dgm:cxn modelId="{ECE9685D-825C-4317-88AE-7E4C36C7A2CB}" type="presOf" srcId="{F3DDEAFB-8295-48E7-B2CA-531E9A8C3574}" destId="{202B07E6-C421-423D-BF51-30BBDA2E1688}" srcOrd="0" destOrd="0" presId="urn:microsoft.com/office/officeart/2005/8/layout/chevron2"/>
    <dgm:cxn modelId="{06D29776-ABC9-4DC0-AEF7-29A2D21DE899}" srcId="{1CB2F002-FF43-4537-98A1-634D4AF94646}" destId="{6A95738A-E516-4BE1-ABA4-574A25757145}" srcOrd="4" destOrd="0" parTransId="{F751364D-A2F8-496D-A7C9-B481B1CEA3F4}" sibTransId="{292823C8-EBFC-43F6-9BE7-C5D4EC932367}"/>
    <dgm:cxn modelId="{046D1AD5-77B3-4C87-AC44-BF9B6AC53EDF}" type="presOf" srcId="{8150CF7B-4208-46BB-8D2F-05D548DD46B1}" destId="{072EA526-881E-4423-85DC-E31077FFFED3}" srcOrd="0" destOrd="2" presId="urn:microsoft.com/office/officeart/2005/8/layout/chevron2"/>
    <dgm:cxn modelId="{4395D39A-95F3-4537-9315-75932447C973}" type="presOf" srcId="{4A135459-A67F-4510-84AD-FC79CC9E3B00}" destId="{072EA526-881E-4423-85DC-E31077FFFED3}" srcOrd="0" destOrd="4" presId="urn:microsoft.com/office/officeart/2005/8/layout/chevron2"/>
    <dgm:cxn modelId="{EB900858-7790-45B2-AD6B-5FEBF1CDE62D}" srcId="{F3DDEAFB-8295-48E7-B2CA-531E9A8C3574}" destId="{57432294-4880-42AA-AB30-0C0CF15D3536}" srcOrd="0" destOrd="0" parTransId="{156337CB-0B88-48D0-BFFB-9B98945E1676}" sibTransId="{EC6F87D0-7A83-4033-AC9E-9C6C7EE0F5BC}"/>
    <dgm:cxn modelId="{DF70C471-53E5-4673-BEA0-1B9AACEBCAF9}" srcId="{1CB2F002-FF43-4537-98A1-634D4AF94646}" destId="{8150CF7B-4208-46BB-8D2F-05D548DD46B1}" srcOrd="1" destOrd="0" parTransId="{67B6DB3B-8156-4333-8A15-4A9B1C5F3E68}" sibTransId="{42FC0239-34A3-4D86-BAD2-CB6656965175}"/>
    <dgm:cxn modelId="{5722C928-26D2-44A9-B349-3F69BC0409E9}" type="presOf" srcId="{6A95738A-E516-4BE1-ABA4-574A25757145}" destId="{072EA526-881E-4423-85DC-E31077FFFED3}" srcOrd="0" destOrd="5" presId="urn:microsoft.com/office/officeart/2005/8/layout/chevron2"/>
    <dgm:cxn modelId="{6328C3E6-00AB-485E-BA24-4AE5F5566C64}" srcId="{1CB2F002-FF43-4537-98A1-634D4AF94646}" destId="{2A6302B8-BCF9-4ADE-A725-26677F03B20C}" srcOrd="0" destOrd="0" parTransId="{0B3E8223-0144-4493-B6F8-0B00D07F343B}" sibTransId="{73D2B233-D579-4172-89EB-4CF5111E572A}"/>
    <dgm:cxn modelId="{08D4C7A3-C423-4A23-A0C0-E1E059516998}" srcId="{57432294-4880-42AA-AB30-0C0CF15D3536}" destId="{1CB2F002-FF43-4537-98A1-634D4AF94646}" srcOrd="0" destOrd="0" parTransId="{6039F01B-16D0-40E3-BEA6-C876E4019830}" sibTransId="{584E2E42-5C20-4676-AC83-27B3780B383E}"/>
    <dgm:cxn modelId="{4E0EC9E9-5E86-47EC-AC00-B26844C2DA2F}" srcId="{1CB2F002-FF43-4537-98A1-634D4AF94646}" destId="{4A135459-A67F-4510-84AD-FC79CC9E3B00}" srcOrd="3" destOrd="0" parTransId="{BF4CEC42-31C4-4A5C-9051-77E74FBB5DF0}" sibTransId="{7C4C343C-BFE8-499D-B97A-6796005063A5}"/>
    <dgm:cxn modelId="{C92A85F0-4F17-4E12-9060-5A8B53CDF461}" srcId="{57432294-4880-42AA-AB30-0C0CF15D3536}" destId="{E712543D-FFDD-4F3F-8ACD-3E2C0C3344EC}" srcOrd="1" destOrd="0" parTransId="{AF9DEFAB-0D44-41F4-A7C1-A41186864DDC}" sibTransId="{08A95E53-5AAA-4C7F-B58E-C186CCE6C7F2}"/>
    <dgm:cxn modelId="{8819B712-4AC1-45CE-8962-47DD31A3DBFB}" type="presOf" srcId="{2A6302B8-BCF9-4ADE-A725-26677F03B20C}" destId="{072EA526-881E-4423-85DC-E31077FFFED3}" srcOrd="0" destOrd="1" presId="urn:microsoft.com/office/officeart/2005/8/layout/chevron2"/>
    <dgm:cxn modelId="{4184C0A0-8921-4B51-9D04-64814D5A8AA1}" type="presOf" srcId="{57432294-4880-42AA-AB30-0C0CF15D3536}" destId="{2505E5F2-F017-45A9-B8EC-0915E45C81F0}" srcOrd="0" destOrd="0" presId="urn:microsoft.com/office/officeart/2005/8/layout/chevron2"/>
    <dgm:cxn modelId="{F0A49A8C-EB6D-4946-97FE-F2C1E76A5303}" type="presParOf" srcId="{202B07E6-C421-423D-BF51-30BBDA2E1688}" destId="{18C68A1E-56AE-47E2-B777-5FDB92395C74}" srcOrd="0" destOrd="0" presId="urn:microsoft.com/office/officeart/2005/8/layout/chevron2"/>
    <dgm:cxn modelId="{02E96368-366D-4C97-B499-F677F8A96A4D}" type="presParOf" srcId="{18C68A1E-56AE-47E2-B777-5FDB92395C74}" destId="{2505E5F2-F017-45A9-B8EC-0915E45C81F0}" srcOrd="0" destOrd="0" presId="urn:microsoft.com/office/officeart/2005/8/layout/chevron2"/>
    <dgm:cxn modelId="{41019C5D-1019-4F42-BC28-C56187960263}" type="presParOf" srcId="{18C68A1E-56AE-47E2-B777-5FDB92395C74}" destId="{072EA526-881E-4423-85DC-E31077FFFED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F3DDEAFB-8295-48E7-B2CA-531E9A8C3574}" type="doc">
      <dgm:prSet loTypeId="urn:microsoft.com/office/officeart/2005/8/layout/chevron2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zh-CN" altLang="en-US"/>
        </a:p>
      </dgm:t>
    </dgm:pt>
    <dgm:pt modelId="{57432294-4880-42AA-AB30-0C0CF15D3536}">
      <dgm:prSet custT="1"/>
      <dgm:spPr/>
      <dgm:t>
        <a:bodyPr/>
        <a:lstStyle/>
        <a:p>
          <a:pPr algn="ctr" rtl="0"/>
          <a:r>
            <a:rPr lang="zh-CN" altLang="en-US" sz="1800" b="1" dirty="0" smtClean="0"/>
            <a:t>试</a:t>
          </a:r>
          <a:endParaRPr lang="en-US" altLang="zh-CN" sz="1800" b="1" dirty="0" smtClean="0"/>
        </a:p>
        <a:p>
          <a:pPr algn="ctr" rtl="0"/>
          <a:r>
            <a:rPr lang="zh-CN" altLang="en-US" sz="1800" b="1" dirty="0" smtClean="0"/>
            <a:t>一</a:t>
          </a:r>
          <a:endParaRPr lang="en-US" altLang="zh-CN" sz="1800" b="1" dirty="0" smtClean="0"/>
        </a:p>
        <a:p>
          <a:pPr algn="ctr" rtl="0"/>
          <a:r>
            <a:rPr lang="zh-CN" altLang="en-US" sz="1800" b="1" dirty="0" smtClean="0"/>
            <a:t>试</a:t>
          </a:r>
          <a:endParaRPr lang="zh-CN" sz="1800" b="1" dirty="0"/>
        </a:p>
      </dgm:t>
    </dgm:pt>
    <dgm:pt modelId="{156337CB-0B88-48D0-BFFB-9B98945E1676}" type="parTrans" cxnId="{EB900858-7790-45B2-AD6B-5FEBF1CDE62D}">
      <dgm:prSet/>
      <dgm:spPr/>
      <dgm:t>
        <a:bodyPr/>
        <a:lstStyle/>
        <a:p>
          <a:endParaRPr lang="zh-CN" altLang="en-US"/>
        </a:p>
      </dgm:t>
    </dgm:pt>
    <dgm:pt modelId="{EC6F87D0-7A83-4033-AC9E-9C6C7EE0F5BC}" type="sibTrans" cxnId="{EB900858-7790-45B2-AD6B-5FEBF1CDE62D}">
      <dgm:prSet/>
      <dgm:spPr/>
      <dgm:t>
        <a:bodyPr/>
        <a:lstStyle/>
        <a:p>
          <a:endParaRPr lang="zh-CN" altLang="en-US"/>
        </a:p>
      </dgm:t>
    </dgm:pt>
    <dgm:pt modelId="{1CB2F002-FF43-4537-98A1-634D4AF94646}">
      <dgm:prSet custT="1"/>
      <dgm:spPr>
        <a:solidFill>
          <a:srgbClr val="00B050">
            <a:alpha val="90000"/>
          </a:srgbClr>
        </a:solidFill>
      </dgm:spPr>
      <dgm:t>
        <a:bodyPr anchor="t"/>
        <a:lstStyle/>
        <a:p>
          <a:pPr rtl="0">
            <a:lnSpc>
              <a:spcPct val="125000"/>
            </a:lnSpc>
          </a:pPr>
          <a:r>
            <a:rPr lang="zh-CN" sz="2400" b="1" dirty="0" smtClean="0"/>
            <a:t>初步了解</a:t>
          </a:r>
          <a:r>
            <a:rPr lang="en-US" sz="2400" b="1" dirty="0" smtClean="0"/>
            <a:t>WORD</a:t>
          </a:r>
          <a:r>
            <a:rPr lang="zh-CN" sz="2400" b="1" dirty="0" smtClean="0"/>
            <a:t>的</a:t>
          </a:r>
          <a:r>
            <a:rPr lang="zh-CN" altLang="en-US" sz="2400" b="1" dirty="0" smtClean="0"/>
            <a:t>排版效果</a:t>
          </a:r>
          <a:r>
            <a:rPr lang="zh-CN" sz="2400" dirty="0" smtClean="0"/>
            <a:t>：</a:t>
          </a:r>
          <a:endParaRPr lang="zh-CN" sz="2400" dirty="0"/>
        </a:p>
      </dgm:t>
    </dgm:pt>
    <dgm:pt modelId="{6039F01B-16D0-40E3-BEA6-C876E4019830}" type="parTrans" cxnId="{08D4C7A3-C423-4A23-A0C0-E1E059516998}">
      <dgm:prSet/>
      <dgm:spPr/>
      <dgm:t>
        <a:bodyPr/>
        <a:lstStyle/>
        <a:p>
          <a:endParaRPr lang="zh-CN" altLang="en-US"/>
        </a:p>
      </dgm:t>
    </dgm:pt>
    <dgm:pt modelId="{584E2E42-5C20-4676-AC83-27B3780B383E}" type="sibTrans" cxnId="{08D4C7A3-C423-4A23-A0C0-E1E059516998}">
      <dgm:prSet/>
      <dgm:spPr/>
      <dgm:t>
        <a:bodyPr/>
        <a:lstStyle/>
        <a:p>
          <a:endParaRPr lang="zh-CN" altLang="en-US"/>
        </a:p>
      </dgm:t>
    </dgm:pt>
    <dgm:pt modelId="{D0076E94-386D-479A-BA34-F92AFD3FD351}">
      <dgm:prSet custT="1"/>
      <dgm:spPr>
        <a:solidFill>
          <a:srgbClr val="00B050">
            <a:alpha val="90000"/>
          </a:srgbClr>
        </a:solidFill>
      </dgm:spPr>
      <dgm:t>
        <a:bodyPr anchor="t"/>
        <a:lstStyle/>
        <a:p>
          <a:pPr rtl="0">
            <a:lnSpc>
              <a:spcPct val="125000"/>
            </a:lnSpc>
          </a:pPr>
          <a:r>
            <a:rPr lang="zh-CN" sz="2000" b="1" dirty="0" smtClean="0"/>
            <a:t>打开</a:t>
          </a:r>
          <a:r>
            <a:rPr lang="zh-CN" altLang="en-US" sz="2000" b="1" dirty="0" smtClean="0"/>
            <a:t>文件</a:t>
          </a:r>
          <a:r>
            <a:rPr lang="zh-CN" sz="2000" b="1" dirty="0" smtClean="0"/>
            <a:t>“</a:t>
          </a:r>
          <a:r>
            <a:rPr lang="en-US" sz="2000" b="1" dirty="0" smtClean="0">
              <a:latin typeface="+mj-ea"/>
              <a:ea typeface="+mj-ea"/>
              <a:hlinkClick xmlns:r="http://schemas.openxmlformats.org/officeDocument/2006/relationships" r:id="rId1" action="ppaction://hlinkfile"/>
            </a:rPr>
            <a:t>chapt2_</a:t>
          </a:r>
          <a:r>
            <a:rPr lang="zh-CN" sz="2000" b="1" dirty="0" smtClean="0">
              <a:latin typeface="+mj-ea"/>
              <a:ea typeface="+mj-ea"/>
              <a:hlinkClick xmlns:r="http://schemas.openxmlformats.org/officeDocument/2006/relationships" r:id="rId1" action="ppaction://hlinkfile"/>
            </a:rPr>
            <a:t>基础应用</a:t>
          </a:r>
          <a:r>
            <a:rPr lang="en-US" sz="2000" b="1" dirty="0" smtClean="0">
              <a:latin typeface="+mj-ea"/>
              <a:ea typeface="+mj-ea"/>
              <a:hlinkClick xmlns:r="http://schemas.openxmlformats.org/officeDocument/2006/relationships" r:id="rId1" action="ppaction://hlinkfile"/>
            </a:rPr>
            <a:t>(</a:t>
          </a:r>
          <a:r>
            <a:rPr lang="zh-CN" sz="2000" b="1" dirty="0" smtClean="0">
              <a:latin typeface="+mj-ea"/>
              <a:ea typeface="+mj-ea"/>
              <a:hlinkClick xmlns:r="http://schemas.openxmlformats.org/officeDocument/2006/relationships" r:id="rId1" action="ppaction://hlinkfile"/>
            </a:rPr>
            <a:t>引例</a:t>
          </a:r>
          <a:r>
            <a:rPr lang="en-US" sz="2000" b="1" dirty="0" smtClean="0">
              <a:latin typeface="+mj-ea"/>
              <a:ea typeface="+mj-ea"/>
              <a:hlinkClick xmlns:r="http://schemas.openxmlformats.org/officeDocument/2006/relationships" r:id="rId1" action="ppaction://hlinkfile"/>
            </a:rPr>
            <a:t>).</a:t>
          </a:r>
          <a:r>
            <a:rPr lang="en-US" altLang="zh-CN" sz="2000" b="1" dirty="0" err="1" smtClean="0">
              <a:latin typeface="+mj-ea"/>
              <a:ea typeface="+mj-ea"/>
              <a:hlinkClick xmlns:r="http://schemas.openxmlformats.org/officeDocument/2006/relationships" r:id="rId1" action="ppaction://hlinkfile"/>
            </a:rPr>
            <a:t>doc</a:t>
          </a:r>
          <a:r>
            <a:rPr lang="en-US" sz="2000" b="1" dirty="0" err="1" smtClean="0">
              <a:latin typeface="+mj-ea"/>
              <a:ea typeface="+mj-ea"/>
              <a:hlinkClick xmlns:r="http://schemas.openxmlformats.org/officeDocument/2006/relationships" r:id="rId1" action="ppaction://hlinkfile"/>
            </a:rPr>
            <a:t>x</a:t>
          </a:r>
          <a:r>
            <a:rPr lang="zh-CN" sz="2000" b="1" dirty="0" smtClean="0"/>
            <a:t>” </a:t>
          </a:r>
          <a:r>
            <a:rPr lang="zh-CN" altLang="en-US" sz="2000" b="1" dirty="0" smtClean="0"/>
            <a:t>。</a:t>
          </a:r>
          <a:endParaRPr lang="zh-CN" sz="2000" b="1" dirty="0"/>
        </a:p>
      </dgm:t>
    </dgm:pt>
    <dgm:pt modelId="{E388F054-09A6-455C-8F3D-DCFD9FE931B4}" type="parTrans" cxnId="{8C941220-7A3A-4BA4-BB2D-01A788A9ADF2}">
      <dgm:prSet/>
      <dgm:spPr/>
      <dgm:t>
        <a:bodyPr/>
        <a:lstStyle/>
        <a:p>
          <a:endParaRPr lang="zh-CN" altLang="en-US"/>
        </a:p>
      </dgm:t>
    </dgm:pt>
    <dgm:pt modelId="{1673362C-9E52-4C5D-A826-2BAC09D3085D}" type="sibTrans" cxnId="{8C941220-7A3A-4BA4-BB2D-01A788A9ADF2}">
      <dgm:prSet/>
      <dgm:spPr/>
      <dgm:t>
        <a:bodyPr/>
        <a:lstStyle/>
        <a:p>
          <a:endParaRPr lang="zh-CN" altLang="en-US"/>
        </a:p>
      </dgm:t>
    </dgm:pt>
    <dgm:pt modelId="{F48AA84C-CEC6-4C9E-BA4E-2E9CE7C7E8A1}">
      <dgm:prSet custT="1"/>
      <dgm:spPr>
        <a:solidFill>
          <a:srgbClr val="00B050">
            <a:alpha val="90000"/>
          </a:srgbClr>
        </a:solidFill>
      </dgm:spPr>
      <dgm:t>
        <a:bodyPr anchor="t"/>
        <a:lstStyle/>
        <a:p>
          <a:pPr>
            <a:lnSpc>
              <a:spcPct val="125000"/>
            </a:lnSpc>
          </a:pPr>
          <a:r>
            <a:rPr lang="zh-CN" altLang="en-US" sz="2000" b="1" dirty="0" smtClean="0"/>
            <a:t>艺术字效果：标题“</a:t>
          </a:r>
          <a:r>
            <a:rPr lang="zh-CN" sz="2000" b="1" dirty="0" smtClean="0"/>
            <a:t>玩乐夯台湾</a:t>
          </a:r>
          <a:r>
            <a:rPr lang="en-US" sz="2000" b="1" dirty="0" smtClean="0"/>
            <a:t>	</a:t>
          </a:r>
          <a:r>
            <a:rPr lang="zh-CN" sz="2000" b="1" dirty="0" smtClean="0"/>
            <a:t>经典必游</a:t>
          </a:r>
          <a:r>
            <a:rPr lang="zh-CN" altLang="en-US" sz="2000" b="1" dirty="0" smtClean="0"/>
            <a:t>”</a:t>
          </a:r>
          <a:r>
            <a:rPr lang="zh-CN" sz="2000" dirty="0" smtClean="0"/>
            <a:t>。</a:t>
          </a:r>
          <a:endParaRPr lang="zh-CN" sz="2000" dirty="0"/>
        </a:p>
      </dgm:t>
    </dgm:pt>
    <dgm:pt modelId="{2D5612FB-A5A1-4595-9272-881CB745BE05}" type="parTrans" cxnId="{73E375C8-E7E3-4E5A-855C-C53D2E833324}">
      <dgm:prSet/>
      <dgm:spPr/>
      <dgm:t>
        <a:bodyPr/>
        <a:lstStyle/>
        <a:p>
          <a:endParaRPr lang="zh-CN" altLang="en-US"/>
        </a:p>
      </dgm:t>
    </dgm:pt>
    <dgm:pt modelId="{77D0699E-3394-4A9C-824C-C3C43B77AB26}" type="sibTrans" cxnId="{73E375C8-E7E3-4E5A-855C-C53D2E833324}">
      <dgm:prSet/>
      <dgm:spPr/>
      <dgm:t>
        <a:bodyPr/>
        <a:lstStyle/>
        <a:p>
          <a:endParaRPr lang="zh-CN" altLang="en-US"/>
        </a:p>
      </dgm:t>
    </dgm:pt>
    <dgm:pt modelId="{16EF1EA8-C10F-403E-8F0C-CF219EDACDED}">
      <dgm:prSet custT="1"/>
      <dgm:spPr>
        <a:solidFill>
          <a:srgbClr val="00B050">
            <a:alpha val="90000"/>
          </a:srgbClr>
        </a:solidFill>
      </dgm:spPr>
      <dgm:t>
        <a:bodyPr anchor="t"/>
        <a:lstStyle/>
        <a:p>
          <a:pPr rtl="0">
            <a:lnSpc>
              <a:spcPct val="125000"/>
            </a:lnSpc>
          </a:pPr>
          <a:r>
            <a:rPr lang="zh-CN" altLang="en-US" sz="2000" b="1" dirty="0" smtClean="0"/>
            <a:t>选择文字“</a:t>
          </a:r>
          <a:r>
            <a:rPr lang="zh-CN" sz="2000" b="1" dirty="0" smtClean="0"/>
            <a:t>舌尖上的台湾</a:t>
          </a:r>
          <a:r>
            <a:rPr lang="zh-CN" altLang="en-US" sz="2000" b="1" dirty="0" smtClean="0"/>
            <a:t>”，查看其字体格式</a:t>
          </a:r>
          <a:r>
            <a:rPr lang="zh-CN" sz="2000" b="1" dirty="0" smtClean="0"/>
            <a:t>。</a:t>
          </a:r>
          <a:endParaRPr lang="zh-CN" sz="2000" b="1" dirty="0"/>
        </a:p>
      </dgm:t>
    </dgm:pt>
    <dgm:pt modelId="{A268ABB4-4D3A-40CC-B305-99195D8B1B13}" type="parTrans" cxnId="{BE0E6252-84AB-4525-B9A4-F6A4102930A7}">
      <dgm:prSet/>
      <dgm:spPr/>
      <dgm:t>
        <a:bodyPr/>
        <a:lstStyle/>
        <a:p>
          <a:endParaRPr lang="zh-CN" altLang="en-US"/>
        </a:p>
      </dgm:t>
    </dgm:pt>
    <dgm:pt modelId="{41C9238E-3E84-40F1-83AE-1C014640F9C7}" type="sibTrans" cxnId="{BE0E6252-84AB-4525-B9A4-F6A4102930A7}">
      <dgm:prSet/>
      <dgm:spPr/>
      <dgm:t>
        <a:bodyPr/>
        <a:lstStyle/>
        <a:p>
          <a:endParaRPr lang="zh-CN" altLang="en-US"/>
        </a:p>
      </dgm:t>
    </dgm:pt>
    <dgm:pt modelId="{6209114B-823A-49E5-A87B-7E4B02C11E32}">
      <dgm:prSet custT="1"/>
      <dgm:spPr>
        <a:solidFill>
          <a:srgbClr val="00B050">
            <a:alpha val="90000"/>
          </a:srgbClr>
        </a:solidFill>
      </dgm:spPr>
      <dgm:t>
        <a:bodyPr anchor="t"/>
        <a:lstStyle/>
        <a:p>
          <a:pPr>
            <a:lnSpc>
              <a:spcPct val="125000"/>
            </a:lnSpc>
          </a:pPr>
          <a:r>
            <a:rPr lang="zh-CN" altLang="en-US" sz="2000" b="1" dirty="0" smtClean="0"/>
            <a:t>图片：“凤梨酥”和“高雄景色”</a:t>
          </a:r>
          <a:endParaRPr lang="zh-CN" sz="2000" b="1" dirty="0"/>
        </a:p>
      </dgm:t>
    </dgm:pt>
    <dgm:pt modelId="{550B066C-29F8-4D80-8AE4-E501D6B90DA2}" type="parTrans" cxnId="{FDD3607B-0CA2-415D-ADA3-633095738D16}">
      <dgm:prSet/>
      <dgm:spPr/>
      <dgm:t>
        <a:bodyPr/>
        <a:lstStyle/>
        <a:p>
          <a:endParaRPr lang="zh-CN" altLang="en-US"/>
        </a:p>
      </dgm:t>
    </dgm:pt>
    <dgm:pt modelId="{7E734A09-8F2F-4815-909E-AB2CAD2D42BB}" type="sibTrans" cxnId="{FDD3607B-0CA2-415D-ADA3-633095738D16}">
      <dgm:prSet/>
      <dgm:spPr/>
      <dgm:t>
        <a:bodyPr/>
        <a:lstStyle/>
        <a:p>
          <a:endParaRPr lang="zh-CN" altLang="en-US"/>
        </a:p>
      </dgm:t>
    </dgm:pt>
    <dgm:pt modelId="{9374AE48-98E6-494E-B683-2A5C9BDDD9F8}">
      <dgm:prSet custT="1"/>
      <dgm:spPr>
        <a:solidFill>
          <a:srgbClr val="00B050">
            <a:alpha val="90000"/>
          </a:srgbClr>
        </a:solidFill>
      </dgm:spPr>
      <dgm:t>
        <a:bodyPr anchor="t"/>
        <a:lstStyle/>
        <a:p>
          <a:pPr>
            <a:lnSpc>
              <a:spcPct val="125000"/>
            </a:lnSpc>
          </a:pPr>
          <a:r>
            <a:rPr lang="zh-CN" altLang="en-US" sz="2000" b="1" dirty="0" smtClean="0"/>
            <a:t>单击图片、剪贴画、文本框或艺术字 ，功能选项卡是否有变化？</a:t>
          </a:r>
          <a:endParaRPr lang="zh-CN" sz="2000" b="1" dirty="0"/>
        </a:p>
      </dgm:t>
    </dgm:pt>
    <dgm:pt modelId="{C8E34ED4-3831-403F-A2C9-39BB9A75DB83}" type="parTrans" cxnId="{92B1D131-B52C-46E1-BAF7-7AF4711D56A5}">
      <dgm:prSet/>
      <dgm:spPr/>
      <dgm:t>
        <a:bodyPr/>
        <a:lstStyle/>
        <a:p>
          <a:endParaRPr lang="zh-CN" altLang="en-US"/>
        </a:p>
      </dgm:t>
    </dgm:pt>
    <dgm:pt modelId="{4280287D-8249-4F23-8965-0BD7CC411D24}" type="sibTrans" cxnId="{92B1D131-B52C-46E1-BAF7-7AF4711D56A5}">
      <dgm:prSet/>
      <dgm:spPr/>
      <dgm:t>
        <a:bodyPr/>
        <a:lstStyle/>
        <a:p>
          <a:endParaRPr lang="zh-CN" altLang="en-US"/>
        </a:p>
      </dgm:t>
    </dgm:pt>
    <dgm:pt modelId="{48AD9F26-EC99-47F3-AE43-257345DAB898}">
      <dgm:prSet custT="1"/>
      <dgm:spPr>
        <a:solidFill>
          <a:srgbClr val="00B050">
            <a:alpha val="90000"/>
          </a:srgbClr>
        </a:solidFill>
      </dgm:spPr>
      <dgm:t>
        <a:bodyPr anchor="t"/>
        <a:lstStyle/>
        <a:p>
          <a:pPr>
            <a:lnSpc>
              <a:spcPct val="125000"/>
            </a:lnSpc>
          </a:pPr>
          <a:r>
            <a:rPr lang="zh-CN" altLang="en-US" sz="2000" b="1" dirty="0" smtClean="0"/>
            <a:t>文本框：蓝天旅游相关信息与报名电话部分</a:t>
          </a:r>
          <a:endParaRPr lang="zh-CN" sz="2000" b="1" dirty="0"/>
        </a:p>
      </dgm:t>
    </dgm:pt>
    <dgm:pt modelId="{FC9115B7-6522-4293-9EA6-F0833E268325}" type="parTrans" cxnId="{53D0E25D-CDC4-49F1-9828-1358A4470F71}">
      <dgm:prSet/>
      <dgm:spPr/>
      <dgm:t>
        <a:bodyPr/>
        <a:lstStyle/>
        <a:p>
          <a:endParaRPr lang="zh-CN" altLang="en-US"/>
        </a:p>
      </dgm:t>
    </dgm:pt>
    <dgm:pt modelId="{95A5F03E-05FE-45B8-B2C8-DB018F2B4193}" type="sibTrans" cxnId="{53D0E25D-CDC4-49F1-9828-1358A4470F71}">
      <dgm:prSet/>
      <dgm:spPr/>
      <dgm:t>
        <a:bodyPr/>
        <a:lstStyle/>
        <a:p>
          <a:endParaRPr lang="zh-CN" altLang="en-US"/>
        </a:p>
      </dgm:t>
    </dgm:pt>
    <dgm:pt modelId="{A7ED9E78-D314-4950-9640-E60098F2F609}">
      <dgm:prSet custT="1"/>
      <dgm:spPr>
        <a:solidFill>
          <a:srgbClr val="00B050">
            <a:alpha val="90000"/>
          </a:srgbClr>
        </a:solidFill>
      </dgm:spPr>
      <dgm:t>
        <a:bodyPr anchor="t"/>
        <a:lstStyle/>
        <a:p>
          <a:pPr>
            <a:lnSpc>
              <a:spcPct val="125000"/>
            </a:lnSpc>
          </a:pPr>
          <a:r>
            <a:rPr lang="zh-CN" altLang="en-US" sz="2000" b="1" dirty="0" smtClean="0"/>
            <a:t>剪贴画：分隔线</a:t>
          </a:r>
          <a:endParaRPr lang="zh-CN" sz="2000" b="1" dirty="0"/>
        </a:p>
      </dgm:t>
    </dgm:pt>
    <dgm:pt modelId="{8656A7AE-EBB3-4CFC-8224-39ECF1AE8E7B}" type="parTrans" cxnId="{5306A91F-ED4C-4073-AE93-B1FF144B5574}">
      <dgm:prSet/>
      <dgm:spPr/>
      <dgm:t>
        <a:bodyPr/>
        <a:lstStyle/>
        <a:p>
          <a:endParaRPr lang="zh-CN" altLang="en-US"/>
        </a:p>
      </dgm:t>
    </dgm:pt>
    <dgm:pt modelId="{7F4BA55D-A2EC-4C6D-8BE1-02314B4ACAFE}" type="sibTrans" cxnId="{5306A91F-ED4C-4073-AE93-B1FF144B5574}">
      <dgm:prSet/>
      <dgm:spPr/>
      <dgm:t>
        <a:bodyPr/>
        <a:lstStyle/>
        <a:p>
          <a:endParaRPr lang="zh-CN" altLang="en-US"/>
        </a:p>
      </dgm:t>
    </dgm:pt>
    <dgm:pt modelId="{A6B8F19A-A5E9-4348-9C0A-E26E073BC55F}">
      <dgm:prSet custT="1"/>
      <dgm:spPr>
        <a:solidFill>
          <a:srgbClr val="00B050">
            <a:alpha val="90000"/>
          </a:srgbClr>
        </a:solidFill>
      </dgm:spPr>
      <dgm:t>
        <a:bodyPr anchor="t"/>
        <a:lstStyle/>
        <a:p>
          <a:pPr>
            <a:lnSpc>
              <a:spcPct val="125000"/>
            </a:lnSpc>
          </a:pPr>
          <a:r>
            <a:rPr lang="zh-CN" altLang="en-US" sz="2000" b="1" dirty="0" smtClean="0"/>
            <a:t>进行打印预览，浏览一下打印效果。</a:t>
          </a:r>
          <a:endParaRPr lang="zh-CN" sz="2000" b="1" dirty="0"/>
        </a:p>
      </dgm:t>
    </dgm:pt>
    <dgm:pt modelId="{9F7A7375-84FE-4A85-812C-884C7B617E4C}" type="parTrans" cxnId="{43F0FE27-2DC9-4313-91FE-80357CA8A3C2}">
      <dgm:prSet/>
      <dgm:spPr/>
      <dgm:t>
        <a:bodyPr/>
        <a:lstStyle/>
        <a:p>
          <a:endParaRPr lang="zh-CN" altLang="en-US"/>
        </a:p>
      </dgm:t>
    </dgm:pt>
    <dgm:pt modelId="{4CB5DFCE-5208-401B-984A-63FA5BEB6731}" type="sibTrans" cxnId="{43F0FE27-2DC9-4313-91FE-80357CA8A3C2}">
      <dgm:prSet/>
      <dgm:spPr/>
      <dgm:t>
        <a:bodyPr/>
        <a:lstStyle/>
        <a:p>
          <a:endParaRPr lang="zh-CN" altLang="en-US"/>
        </a:p>
      </dgm:t>
    </dgm:pt>
    <dgm:pt modelId="{202B07E6-C421-423D-BF51-30BBDA2E1688}" type="pres">
      <dgm:prSet presAssocID="{F3DDEAFB-8295-48E7-B2CA-531E9A8C357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8C68A1E-56AE-47E2-B777-5FDB92395C74}" type="pres">
      <dgm:prSet presAssocID="{57432294-4880-42AA-AB30-0C0CF15D3536}" presName="composite" presStyleCnt="0"/>
      <dgm:spPr/>
      <dgm:t>
        <a:bodyPr/>
        <a:lstStyle/>
        <a:p>
          <a:endParaRPr lang="zh-CN" altLang="en-US"/>
        </a:p>
      </dgm:t>
    </dgm:pt>
    <dgm:pt modelId="{2505E5F2-F017-45A9-B8EC-0915E45C81F0}" type="pres">
      <dgm:prSet presAssocID="{57432294-4880-42AA-AB30-0C0CF15D3536}" presName="parentText" presStyleLbl="alignNode1" presStyleIdx="0" presStyleCnt="1" custScaleX="46237" custLinFactNeighborX="-18929" custLinFactNeighborY="-1074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72EA526-881E-4423-85DC-E31077FFFED3}" type="pres">
      <dgm:prSet presAssocID="{57432294-4880-42AA-AB30-0C0CF15D3536}" presName="descendantText" presStyleLbl="alignAcc1" presStyleIdx="0" presStyleCnt="1" custScaleX="104823" custScaleY="166956" custLinFactNeighborX="-2617" custLinFactNeighborY="-18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8C26F42-97D4-4B7B-BBBC-4E8B939F8463}" type="presOf" srcId="{9374AE48-98E6-494E-B683-2A5C9BDDD9F8}" destId="{072EA526-881E-4423-85DC-E31077FFFED3}" srcOrd="0" destOrd="7" presId="urn:microsoft.com/office/officeart/2005/8/layout/chevron2"/>
    <dgm:cxn modelId="{30877785-920A-4A66-8117-25666C7DC1D0}" type="presOf" srcId="{F3DDEAFB-8295-48E7-B2CA-531E9A8C3574}" destId="{202B07E6-C421-423D-BF51-30BBDA2E1688}" srcOrd="0" destOrd="0" presId="urn:microsoft.com/office/officeart/2005/8/layout/chevron2"/>
    <dgm:cxn modelId="{48C5C7EF-D8D1-4DB0-8099-9779BD02BF61}" type="presOf" srcId="{D0076E94-386D-479A-BA34-F92AFD3FD351}" destId="{072EA526-881E-4423-85DC-E31077FFFED3}" srcOrd="0" destOrd="1" presId="urn:microsoft.com/office/officeart/2005/8/layout/chevron2"/>
    <dgm:cxn modelId="{BE0E6252-84AB-4525-B9A4-F6A4102930A7}" srcId="{1CB2F002-FF43-4537-98A1-634D4AF94646}" destId="{16EF1EA8-C10F-403E-8F0C-CF219EDACDED}" srcOrd="1" destOrd="0" parTransId="{A268ABB4-4D3A-40CC-B305-99195D8B1B13}" sibTransId="{41C9238E-3E84-40F1-83AE-1C014640F9C7}"/>
    <dgm:cxn modelId="{EB900858-7790-45B2-AD6B-5FEBF1CDE62D}" srcId="{F3DDEAFB-8295-48E7-B2CA-531E9A8C3574}" destId="{57432294-4880-42AA-AB30-0C0CF15D3536}" srcOrd="0" destOrd="0" parTransId="{156337CB-0B88-48D0-BFFB-9B98945E1676}" sibTransId="{EC6F87D0-7A83-4033-AC9E-9C6C7EE0F5BC}"/>
    <dgm:cxn modelId="{B19A356A-D1AF-4937-9112-D478706C9912}" type="presOf" srcId="{1CB2F002-FF43-4537-98A1-634D4AF94646}" destId="{072EA526-881E-4423-85DC-E31077FFFED3}" srcOrd="0" destOrd="0" presId="urn:microsoft.com/office/officeart/2005/8/layout/chevron2"/>
    <dgm:cxn modelId="{6830F5A0-73F0-4633-935F-CD88AD9B3737}" type="presOf" srcId="{48AD9F26-EC99-47F3-AE43-257345DAB898}" destId="{072EA526-881E-4423-85DC-E31077FFFED3}" srcOrd="0" destOrd="6" presId="urn:microsoft.com/office/officeart/2005/8/layout/chevron2"/>
    <dgm:cxn modelId="{8C7EDA54-75E4-4161-B9C4-89EEE545635E}" type="presOf" srcId="{6209114B-823A-49E5-A87B-7E4B02C11E32}" destId="{072EA526-881E-4423-85DC-E31077FFFED3}" srcOrd="0" destOrd="4" presId="urn:microsoft.com/office/officeart/2005/8/layout/chevron2"/>
    <dgm:cxn modelId="{53D0E25D-CDC4-49F1-9828-1358A4470F71}" srcId="{1CB2F002-FF43-4537-98A1-634D4AF94646}" destId="{48AD9F26-EC99-47F3-AE43-257345DAB898}" srcOrd="5" destOrd="0" parTransId="{FC9115B7-6522-4293-9EA6-F0833E268325}" sibTransId="{95A5F03E-05FE-45B8-B2C8-DB018F2B4193}"/>
    <dgm:cxn modelId="{8C941220-7A3A-4BA4-BB2D-01A788A9ADF2}" srcId="{1CB2F002-FF43-4537-98A1-634D4AF94646}" destId="{D0076E94-386D-479A-BA34-F92AFD3FD351}" srcOrd="0" destOrd="0" parTransId="{E388F054-09A6-455C-8F3D-DCFD9FE931B4}" sibTransId="{1673362C-9E52-4C5D-A826-2BAC09D3085D}"/>
    <dgm:cxn modelId="{7A19C736-C15C-4372-AC27-92894EA25331}" type="presOf" srcId="{A6B8F19A-A5E9-4348-9C0A-E26E073BC55F}" destId="{072EA526-881E-4423-85DC-E31077FFFED3}" srcOrd="0" destOrd="8" presId="urn:microsoft.com/office/officeart/2005/8/layout/chevron2"/>
    <dgm:cxn modelId="{37E546FD-46C2-41BD-8532-B63711755DE0}" type="presOf" srcId="{A7ED9E78-D314-4950-9640-E60098F2F609}" destId="{072EA526-881E-4423-85DC-E31077FFFED3}" srcOrd="0" destOrd="5" presId="urn:microsoft.com/office/officeart/2005/8/layout/chevron2"/>
    <dgm:cxn modelId="{92B1D131-B52C-46E1-BAF7-7AF4711D56A5}" srcId="{1CB2F002-FF43-4537-98A1-634D4AF94646}" destId="{9374AE48-98E6-494E-B683-2A5C9BDDD9F8}" srcOrd="6" destOrd="0" parTransId="{C8E34ED4-3831-403F-A2C9-39BB9A75DB83}" sibTransId="{4280287D-8249-4F23-8965-0BD7CC411D24}"/>
    <dgm:cxn modelId="{86AC70FD-0BF4-4F85-9A52-BB053FC9704B}" type="presOf" srcId="{57432294-4880-42AA-AB30-0C0CF15D3536}" destId="{2505E5F2-F017-45A9-B8EC-0915E45C81F0}" srcOrd="0" destOrd="0" presId="urn:microsoft.com/office/officeart/2005/8/layout/chevron2"/>
    <dgm:cxn modelId="{08D4C7A3-C423-4A23-A0C0-E1E059516998}" srcId="{57432294-4880-42AA-AB30-0C0CF15D3536}" destId="{1CB2F002-FF43-4537-98A1-634D4AF94646}" srcOrd="0" destOrd="0" parTransId="{6039F01B-16D0-40E3-BEA6-C876E4019830}" sibTransId="{584E2E42-5C20-4676-AC83-27B3780B383E}"/>
    <dgm:cxn modelId="{10ED4324-D051-4347-9BA1-C7E609509272}" type="presOf" srcId="{F48AA84C-CEC6-4C9E-BA4E-2E9CE7C7E8A1}" destId="{072EA526-881E-4423-85DC-E31077FFFED3}" srcOrd="0" destOrd="3" presId="urn:microsoft.com/office/officeart/2005/8/layout/chevron2"/>
    <dgm:cxn modelId="{03B30D0D-DFE8-45C7-8763-CD3566F0B6EE}" type="presOf" srcId="{16EF1EA8-C10F-403E-8F0C-CF219EDACDED}" destId="{072EA526-881E-4423-85DC-E31077FFFED3}" srcOrd="0" destOrd="2" presId="urn:microsoft.com/office/officeart/2005/8/layout/chevron2"/>
    <dgm:cxn modelId="{73E375C8-E7E3-4E5A-855C-C53D2E833324}" srcId="{1CB2F002-FF43-4537-98A1-634D4AF94646}" destId="{F48AA84C-CEC6-4C9E-BA4E-2E9CE7C7E8A1}" srcOrd="2" destOrd="0" parTransId="{2D5612FB-A5A1-4595-9272-881CB745BE05}" sibTransId="{77D0699E-3394-4A9C-824C-C3C43B77AB26}"/>
    <dgm:cxn modelId="{FDD3607B-0CA2-415D-ADA3-633095738D16}" srcId="{1CB2F002-FF43-4537-98A1-634D4AF94646}" destId="{6209114B-823A-49E5-A87B-7E4B02C11E32}" srcOrd="3" destOrd="0" parTransId="{550B066C-29F8-4D80-8AE4-E501D6B90DA2}" sibTransId="{7E734A09-8F2F-4815-909E-AB2CAD2D42BB}"/>
    <dgm:cxn modelId="{43F0FE27-2DC9-4313-91FE-80357CA8A3C2}" srcId="{1CB2F002-FF43-4537-98A1-634D4AF94646}" destId="{A6B8F19A-A5E9-4348-9C0A-E26E073BC55F}" srcOrd="7" destOrd="0" parTransId="{9F7A7375-84FE-4A85-812C-884C7B617E4C}" sibTransId="{4CB5DFCE-5208-401B-984A-63FA5BEB6731}"/>
    <dgm:cxn modelId="{5306A91F-ED4C-4073-AE93-B1FF144B5574}" srcId="{1CB2F002-FF43-4537-98A1-634D4AF94646}" destId="{A7ED9E78-D314-4950-9640-E60098F2F609}" srcOrd="4" destOrd="0" parTransId="{8656A7AE-EBB3-4CFC-8224-39ECF1AE8E7B}" sibTransId="{7F4BA55D-A2EC-4C6D-8BE1-02314B4ACAFE}"/>
    <dgm:cxn modelId="{390E3EE8-4E35-4A5B-BE63-56E0EE1390DA}" type="presParOf" srcId="{202B07E6-C421-423D-BF51-30BBDA2E1688}" destId="{18C68A1E-56AE-47E2-B777-5FDB92395C74}" srcOrd="0" destOrd="0" presId="urn:microsoft.com/office/officeart/2005/8/layout/chevron2"/>
    <dgm:cxn modelId="{BC6A742A-C1B5-48CC-9977-E0A0E4D8E311}" type="presParOf" srcId="{18C68A1E-56AE-47E2-B777-5FDB92395C74}" destId="{2505E5F2-F017-45A9-B8EC-0915E45C81F0}" srcOrd="0" destOrd="0" presId="urn:microsoft.com/office/officeart/2005/8/layout/chevron2"/>
    <dgm:cxn modelId="{37A136CC-BBBB-4F35-A44F-4BADE064AAB1}" type="presParOf" srcId="{18C68A1E-56AE-47E2-B777-5FDB92395C74}" destId="{072EA526-881E-4423-85DC-E31077FFFED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E4DF85F-A1B7-4412-BE07-3378CCEF8454}" type="doc">
      <dgm:prSet loTypeId="urn:microsoft.com/office/officeart/2005/8/layout/vList5" loCatId="list" qsTypeId="urn:microsoft.com/office/officeart/2005/8/quickstyle/3d3" qsCatId="3D" csTypeId="urn:microsoft.com/office/officeart/2005/8/colors/accent1_4" csCatId="accent1" phldr="1"/>
      <dgm:spPr/>
      <dgm:t>
        <a:bodyPr/>
        <a:lstStyle/>
        <a:p>
          <a:endParaRPr lang="zh-CN" altLang="en-US"/>
        </a:p>
      </dgm:t>
    </dgm:pt>
    <dgm:pt modelId="{C52019F7-EED9-429D-B465-B4B90BF23FF6}">
      <dgm:prSet custT="1"/>
      <dgm:spPr/>
      <dgm:t>
        <a:bodyPr/>
        <a:lstStyle/>
        <a:p>
          <a:pPr algn="ctr" rtl="0"/>
          <a:r>
            <a:rPr lang="zh-CN" altLang="en-US" sz="2800" b="1" dirty="0" smtClean="0"/>
            <a:t>企业日常的</a:t>
          </a:r>
          <a:endParaRPr lang="en-US" altLang="zh-CN" sz="2800" b="1" dirty="0" smtClean="0"/>
        </a:p>
        <a:p>
          <a:pPr algn="ctr" rtl="0"/>
          <a:r>
            <a:rPr lang="zh-CN" altLang="en-US" sz="2800" b="1" dirty="0" smtClean="0"/>
            <a:t>办公事务</a:t>
          </a:r>
          <a:endParaRPr lang="zh-CN" altLang="en-US" sz="2800" dirty="0"/>
        </a:p>
      </dgm:t>
    </dgm:pt>
    <dgm:pt modelId="{1960FACD-FB5C-4051-B8B6-7F5FA3124F7B}" type="parTrans" cxnId="{BB861BFA-BDC6-4578-ACE8-B86088359AA6}">
      <dgm:prSet/>
      <dgm:spPr/>
      <dgm:t>
        <a:bodyPr/>
        <a:lstStyle/>
        <a:p>
          <a:endParaRPr lang="zh-CN" altLang="en-US"/>
        </a:p>
      </dgm:t>
    </dgm:pt>
    <dgm:pt modelId="{2E6CFFE6-240E-45F0-89FE-C9166F62D926}" type="sibTrans" cxnId="{BB861BFA-BDC6-4578-ACE8-B86088359AA6}">
      <dgm:prSet/>
      <dgm:spPr/>
      <dgm:t>
        <a:bodyPr/>
        <a:lstStyle/>
        <a:p>
          <a:endParaRPr lang="zh-CN" altLang="en-US"/>
        </a:p>
      </dgm:t>
    </dgm:pt>
    <dgm:pt modelId="{B62FB9F8-6B90-403A-A192-B5C62677A777}">
      <dgm:prSet/>
      <dgm:spPr/>
      <dgm:t>
        <a:bodyPr/>
        <a:lstStyle/>
        <a:p>
          <a:pPr rtl="0">
            <a:lnSpc>
              <a:spcPct val="110000"/>
            </a:lnSpc>
          </a:pPr>
          <a:r>
            <a:rPr lang="zh-CN" b="1" dirty="0" smtClean="0">
              <a:solidFill>
                <a:schemeClr val="accent5">
                  <a:lumMod val="50000"/>
                </a:schemeClr>
              </a:solidFill>
            </a:rPr>
            <a:t>企业各种会议通知、人事资料表、公司简介、会议纪要、聘用合同、办公用品领用、招聘启示、产品宣传单、销售报告、各种公告等等文件的处理、下发与保存等。</a:t>
          </a:r>
          <a:endParaRPr lang="zh-CN" dirty="0">
            <a:solidFill>
              <a:schemeClr val="accent5">
                <a:lumMod val="50000"/>
              </a:schemeClr>
            </a:solidFill>
          </a:endParaRPr>
        </a:p>
      </dgm:t>
    </dgm:pt>
    <dgm:pt modelId="{776FB554-0337-45C0-8624-5A5AE89ED28D}" type="parTrans" cxnId="{13AE2754-7E24-435F-B80C-A484AD4FF097}">
      <dgm:prSet/>
      <dgm:spPr/>
      <dgm:t>
        <a:bodyPr/>
        <a:lstStyle/>
        <a:p>
          <a:endParaRPr lang="zh-CN" altLang="en-US"/>
        </a:p>
      </dgm:t>
    </dgm:pt>
    <dgm:pt modelId="{789B1426-80DF-4267-9949-4CF1C5D952A2}" type="sibTrans" cxnId="{13AE2754-7E24-435F-B80C-A484AD4FF097}">
      <dgm:prSet/>
      <dgm:spPr/>
      <dgm:t>
        <a:bodyPr/>
        <a:lstStyle/>
        <a:p>
          <a:endParaRPr lang="zh-CN" altLang="en-US"/>
        </a:p>
      </dgm:t>
    </dgm:pt>
    <dgm:pt modelId="{C589C286-ED00-481C-BDB4-19031A9D72F0}">
      <dgm:prSet custT="1"/>
      <dgm:spPr/>
      <dgm:t>
        <a:bodyPr/>
        <a:lstStyle/>
        <a:p>
          <a:pPr rtl="0"/>
          <a:r>
            <a:rPr lang="zh-CN" altLang="en-US" sz="2800" b="1" dirty="0" smtClean="0"/>
            <a:t>办公事务的</a:t>
          </a:r>
          <a:endParaRPr lang="en-US" altLang="zh-CN" sz="2800" b="1" dirty="0" smtClean="0"/>
        </a:p>
        <a:p>
          <a:pPr rtl="0"/>
          <a:r>
            <a:rPr lang="zh-CN" altLang="en-US" sz="2800" b="1" dirty="0" smtClean="0"/>
            <a:t>共同特点</a:t>
          </a:r>
          <a:endParaRPr lang="zh-CN" altLang="en-US" sz="2800" dirty="0"/>
        </a:p>
      </dgm:t>
    </dgm:pt>
    <dgm:pt modelId="{75D52CC1-37F6-4989-9F7A-5D5ECDBF03AE}" type="parTrans" cxnId="{EF568FA8-2798-4FFB-B787-26725F698B0A}">
      <dgm:prSet/>
      <dgm:spPr/>
      <dgm:t>
        <a:bodyPr/>
        <a:lstStyle/>
        <a:p>
          <a:endParaRPr lang="zh-CN" altLang="en-US"/>
        </a:p>
      </dgm:t>
    </dgm:pt>
    <dgm:pt modelId="{3936BBE8-3A37-4A35-A103-9ECAAFB68A71}" type="sibTrans" cxnId="{EF568FA8-2798-4FFB-B787-26725F698B0A}">
      <dgm:prSet/>
      <dgm:spPr/>
      <dgm:t>
        <a:bodyPr/>
        <a:lstStyle/>
        <a:p>
          <a:endParaRPr lang="zh-CN" altLang="en-US"/>
        </a:p>
      </dgm:t>
    </dgm:pt>
    <dgm:pt modelId="{04627CCD-B3CE-40B7-A65D-5C879BFB3E99}">
      <dgm:prSet/>
      <dgm:spPr/>
      <dgm:t>
        <a:bodyPr/>
        <a:lstStyle/>
        <a:p>
          <a:pPr rtl="0">
            <a:lnSpc>
              <a:spcPct val="110000"/>
            </a:lnSpc>
          </a:pPr>
          <a:r>
            <a:rPr lang="zh-CN" b="1" dirty="0" smtClean="0">
              <a:solidFill>
                <a:schemeClr val="accent5">
                  <a:lumMod val="50000"/>
                </a:schemeClr>
              </a:solidFill>
            </a:rPr>
            <a:t>需要对文字、图片、表格进行排版处理；</a:t>
          </a:r>
          <a:endParaRPr lang="zh-CN" dirty="0">
            <a:solidFill>
              <a:schemeClr val="accent5">
                <a:lumMod val="50000"/>
              </a:schemeClr>
            </a:solidFill>
          </a:endParaRPr>
        </a:p>
      </dgm:t>
    </dgm:pt>
    <dgm:pt modelId="{2ABADC80-45C9-4808-B933-A74E359E2E89}" type="parTrans" cxnId="{DD87D156-5370-4FDA-B757-9EF4B9C6B7DB}">
      <dgm:prSet/>
      <dgm:spPr/>
      <dgm:t>
        <a:bodyPr/>
        <a:lstStyle/>
        <a:p>
          <a:endParaRPr lang="zh-CN" altLang="en-US"/>
        </a:p>
      </dgm:t>
    </dgm:pt>
    <dgm:pt modelId="{AAB86CEC-0AB9-4A10-8834-F004DA0C4C25}" type="sibTrans" cxnId="{DD87D156-5370-4FDA-B757-9EF4B9C6B7DB}">
      <dgm:prSet/>
      <dgm:spPr/>
      <dgm:t>
        <a:bodyPr/>
        <a:lstStyle/>
        <a:p>
          <a:endParaRPr lang="zh-CN" altLang="en-US"/>
        </a:p>
      </dgm:t>
    </dgm:pt>
    <dgm:pt modelId="{7A17C655-7C50-467B-A213-1216E7587320}">
      <dgm:prSet/>
      <dgm:spPr/>
      <dgm:t>
        <a:bodyPr/>
        <a:lstStyle/>
        <a:p>
          <a:pPr rtl="0">
            <a:lnSpc>
              <a:spcPct val="110000"/>
            </a:lnSpc>
          </a:pPr>
          <a:r>
            <a:rPr lang="zh-CN" b="1" dirty="0" smtClean="0">
              <a:solidFill>
                <a:schemeClr val="accent5">
                  <a:lumMod val="50000"/>
                </a:schemeClr>
              </a:solidFill>
            </a:rPr>
            <a:t>通过办公文件的处理为企业运营管理提供支持</a:t>
          </a:r>
          <a:r>
            <a:rPr lang="zh-CN" altLang="en-US" b="1" dirty="0" smtClean="0">
              <a:solidFill>
                <a:schemeClr val="accent5">
                  <a:lumMod val="50000"/>
                </a:schemeClr>
              </a:solidFill>
            </a:rPr>
            <a:t>。</a:t>
          </a:r>
          <a:endParaRPr lang="zh-CN" dirty="0">
            <a:solidFill>
              <a:schemeClr val="accent5">
                <a:lumMod val="50000"/>
              </a:schemeClr>
            </a:solidFill>
          </a:endParaRPr>
        </a:p>
      </dgm:t>
    </dgm:pt>
    <dgm:pt modelId="{25ADC1BF-16CA-4D2B-A16C-7CA7DE02E5B9}" type="parTrans" cxnId="{0709810F-465C-49B7-BF88-A9775C982CDC}">
      <dgm:prSet/>
      <dgm:spPr/>
      <dgm:t>
        <a:bodyPr/>
        <a:lstStyle/>
        <a:p>
          <a:endParaRPr lang="zh-CN" altLang="en-US"/>
        </a:p>
      </dgm:t>
    </dgm:pt>
    <dgm:pt modelId="{515485DD-FCDD-4C3E-8DD3-CD376AB7BEC2}" type="sibTrans" cxnId="{0709810F-465C-49B7-BF88-A9775C982CDC}">
      <dgm:prSet/>
      <dgm:spPr/>
      <dgm:t>
        <a:bodyPr/>
        <a:lstStyle/>
        <a:p>
          <a:endParaRPr lang="zh-CN" altLang="en-US"/>
        </a:p>
      </dgm:t>
    </dgm:pt>
    <dgm:pt modelId="{77130C46-0E38-4B51-980D-7AA2234F7E5F}" type="pres">
      <dgm:prSet presAssocID="{7E4DF85F-A1B7-4412-BE07-3378CCEF845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19FAEB9-1EFF-46BE-A43D-D4A0DC9710FF}" type="pres">
      <dgm:prSet presAssocID="{C52019F7-EED9-429D-B465-B4B90BF23FF6}" presName="linNode" presStyleCnt="0"/>
      <dgm:spPr/>
    </dgm:pt>
    <dgm:pt modelId="{21CE5DED-2532-439F-9CA9-513D49E3F394}" type="pres">
      <dgm:prSet presAssocID="{C52019F7-EED9-429D-B465-B4B90BF23FF6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815274E-CDAF-448F-964E-BDE701E34F07}" type="pres">
      <dgm:prSet presAssocID="{C52019F7-EED9-429D-B465-B4B90BF23FF6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7F811F-BCAE-4F15-AB5D-48D12376815B}" type="pres">
      <dgm:prSet presAssocID="{2E6CFFE6-240E-45F0-89FE-C9166F62D926}" presName="sp" presStyleCnt="0"/>
      <dgm:spPr/>
    </dgm:pt>
    <dgm:pt modelId="{BC671FDB-770E-4EF5-A553-E6E29B822A51}" type="pres">
      <dgm:prSet presAssocID="{C589C286-ED00-481C-BDB4-19031A9D72F0}" presName="linNode" presStyleCnt="0"/>
      <dgm:spPr/>
    </dgm:pt>
    <dgm:pt modelId="{3D9F7D38-C8B9-4144-A628-0B5CF134F4D4}" type="pres">
      <dgm:prSet presAssocID="{C589C286-ED00-481C-BDB4-19031A9D72F0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2838A1-6D04-4888-AE22-E6284048244C}" type="pres">
      <dgm:prSet presAssocID="{C589C286-ED00-481C-BDB4-19031A9D72F0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109573E-44F5-4C64-A3DB-C77CD94A3630}" type="presOf" srcId="{7E4DF85F-A1B7-4412-BE07-3378CCEF8454}" destId="{77130C46-0E38-4B51-980D-7AA2234F7E5F}" srcOrd="0" destOrd="0" presId="urn:microsoft.com/office/officeart/2005/8/layout/vList5"/>
    <dgm:cxn modelId="{BB861BFA-BDC6-4578-ACE8-B86088359AA6}" srcId="{7E4DF85F-A1B7-4412-BE07-3378CCEF8454}" destId="{C52019F7-EED9-429D-B465-B4B90BF23FF6}" srcOrd="0" destOrd="0" parTransId="{1960FACD-FB5C-4051-B8B6-7F5FA3124F7B}" sibTransId="{2E6CFFE6-240E-45F0-89FE-C9166F62D926}"/>
    <dgm:cxn modelId="{AA71388B-2321-4E25-BF76-D401F46DE838}" type="presOf" srcId="{B62FB9F8-6B90-403A-A192-B5C62677A777}" destId="{9815274E-CDAF-448F-964E-BDE701E34F07}" srcOrd="0" destOrd="0" presId="urn:microsoft.com/office/officeart/2005/8/layout/vList5"/>
    <dgm:cxn modelId="{ED1B555B-E836-4832-8E8D-993D463428F3}" type="presOf" srcId="{C589C286-ED00-481C-BDB4-19031A9D72F0}" destId="{3D9F7D38-C8B9-4144-A628-0B5CF134F4D4}" srcOrd="0" destOrd="0" presId="urn:microsoft.com/office/officeart/2005/8/layout/vList5"/>
    <dgm:cxn modelId="{DD87D156-5370-4FDA-B757-9EF4B9C6B7DB}" srcId="{C589C286-ED00-481C-BDB4-19031A9D72F0}" destId="{04627CCD-B3CE-40B7-A65D-5C879BFB3E99}" srcOrd="0" destOrd="0" parTransId="{2ABADC80-45C9-4808-B933-A74E359E2E89}" sibTransId="{AAB86CEC-0AB9-4A10-8834-F004DA0C4C25}"/>
    <dgm:cxn modelId="{EF568FA8-2798-4FFB-B787-26725F698B0A}" srcId="{7E4DF85F-A1B7-4412-BE07-3378CCEF8454}" destId="{C589C286-ED00-481C-BDB4-19031A9D72F0}" srcOrd="1" destOrd="0" parTransId="{75D52CC1-37F6-4989-9F7A-5D5ECDBF03AE}" sibTransId="{3936BBE8-3A37-4A35-A103-9ECAAFB68A71}"/>
    <dgm:cxn modelId="{13AE2754-7E24-435F-B80C-A484AD4FF097}" srcId="{C52019F7-EED9-429D-B465-B4B90BF23FF6}" destId="{B62FB9F8-6B90-403A-A192-B5C62677A777}" srcOrd="0" destOrd="0" parTransId="{776FB554-0337-45C0-8624-5A5AE89ED28D}" sibTransId="{789B1426-80DF-4267-9949-4CF1C5D952A2}"/>
    <dgm:cxn modelId="{A8E5954B-9D5D-4DCB-8FC5-0D4F8163288A}" type="presOf" srcId="{7A17C655-7C50-467B-A213-1216E7587320}" destId="{492838A1-6D04-4888-AE22-E6284048244C}" srcOrd="0" destOrd="1" presId="urn:microsoft.com/office/officeart/2005/8/layout/vList5"/>
    <dgm:cxn modelId="{CE84BDA0-2E0D-4C6C-A4DB-C67B90249969}" type="presOf" srcId="{04627CCD-B3CE-40B7-A65D-5C879BFB3E99}" destId="{492838A1-6D04-4888-AE22-E6284048244C}" srcOrd="0" destOrd="0" presId="urn:microsoft.com/office/officeart/2005/8/layout/vList5"/>
    <dgm:cxn modelId="{0709810F-465C-49B7-BF88-A9775C982CDC}" srcId="{C589C286-ED00-481C-BDB4-19031A9D72F0}" destId="{7A17C655-7C50-467B-A213-1216E7587320}" srcOrd="1" destOrd="0" parTransId="{25ADC1BF-16CA-4D2B-A16C-7CA7DE02E5B9}" sibTransId="{515485DD-FCDD-4C3E-8DD3-CD376AB7BEC2}"/>
    <dgm:cxn modelId="{55B4C405-7E9D-41F8-ABB1-11FF1DED5936}" type="presOf" srcId="{C52019F7-EED9-429D-B465-B4B90BF23FF6}" destId="{21CE5DED-2532-439F-9CA9-513D49E3F394}" srcOrd="0" destOrd="0" presId="urn:microsoft.com/office/officeart/2005/8/layout/vList5"/>
    <dgm:cxn modelId="{9E78DDCC-3D2F-4328-BAED-5A85CD90F2E4}" type="presParOf" srcId="{77130C46-0E38-4B51-980D-7AA2234F7E5F}" destId="{319FAEB9-1EFF-46BE-A43D-D4A0DC9710FF}" srcOrd="0" destOrd="0" presId="urn:microsoft.com/office/officeart/2005/8/layout/vList5"/>
    <dgm:cxn modelId="{6C86F166-4D41-4114-8D0A-1842462ECAAB}" type="presParOf" srcId="{319FAEB9-1EFF-46BE-A43D-D4A0DC9710FF}" destId="{21CE5DED-2532-439F-9CA9-513D49E3F394}" srcOrd="0" destOrd="0" presId="urn:microsoft.com/office/officeart/2005/8/layout/vList5"/>
    <dgm:cxn modelId="{B3C863D7-0DE2-438D-A84D-12E6E99D5E5E}" type="presParOf" srcId="{319FAEB9-1EFF-46BE-A43D-D4A0DC9710FF}" destId="{9815274E-CDAF-448F-964E-BDE701E34F07}" srcOrd="1" destOrd="0" presId="urn:microsoft.com/office/officeart/2005/8/layout/vList5"/>
    <dgm:cxn modelId="{782C4472-4369-4149-93A7-9E6B3CA82CDB}" type="presParOf" srcId="{77130C46-0E38-4B51-980D-7AA2234F7E5F}" destId="{BC7F811F-BCAE-4F15-AB5D-48D12376815B}" srcOrd="1" destOrd="0" presId="urn:microsoft.com/office/officeart/2005/8/layout/vList5"/>
    <dgm:cxn modelId="{1B58842C-6DD1-4D71-B87C-0D22F51D9479}" type="presParOf" srcId="{77130C46-0E38-4B51-980D-7AA2234F7E5F}" destId="{BC671FDB-770E-4EF5-A553-E6E29B822A51}" srcOrd="2" destOrd="0" presId="urn:microsoft.com/office/officeart/2005/8/layout/vList5"/>
    <dgm:cxn modelId="{CDF874A8-3723-46E4-9269-B11EACFE4705}" type="presParOf" srcId="{BC671FDB-770E-4EF5-A553-E6E29B822A51}" destId="{3D9F7D38-C8B9-4144-A628-0B5CF134F4D4}" srcOrd="0" destOrd="0" presId="urn:microsoft.com/office/officeart/2005/8/layout/vList5"/>
    <dgm:cxn modelId="{92B66D95-5D99-4E87-866A-CD0073725F67}" type="presParOf" srcId="{BC671FDB-770E-4EF5-A553-E6E29B822A51}" destId="{492838A1-6D04-4888-AE22-E6284048244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FE84A67-CDE7-4563-A7A9-D647BEF95CF4}" type="doc">
      <dgm:prSet loTypeId="urn:microsoft.com/office/officeart/2011/layout/TabLis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57CAA54-2654-4CB8-95D8-5458147113A3}">
      <dgm:prSet custT="1"/>
      <dgm:spPr/>
      <dgm:t>
        <a:bodyPr/>
        <a:lstStyle/>
        <a:p>
          <a:pPr rtl="0"/>
          <a:r>
            <a:rPr lang="zh-CN" altLang="en-US" sz="2400" b="1" dirty="0" smtClean="0">
              <a:latin typeface="华文中宋" pitchFamily="2" charset="-122"/>
              <a:ea typeface="华文中宋" pitchFamily="2" charset="-122"/>
            </a:rPr>
            <a:t>企业经销商年会策划案</a:t>
          </a:r>
          <a:endParaRPr lang="zh-CN" altLang="en-US" sz="2400" dirty="0">
            <a:latin typeface="华文中宋" pitchFamily="2" charset="-122"/>
            <a:ea typeface="华文中宋" pitchFamily="2" charset="-122"/>
          </a:endParaRPr>
        </a:p>
      </dgm:t>
    </dgm:pt>
    <dgm:pt modelId="{C75ED050-0B9D-4604-AD3E-99FE5104884B}" type="parTrans" cxnId="{5F10DC4F-78C1-4734-9E62-54279198C7DC}">
      <dgm:prSet/>
      <dgm:spPr/>
      <dgm:t>
        <a:bodyPr/>
        <a:lstStyle/>
        <a:p>
          <a:endParaRPr lang="zh-CN" altLang="en-US">
            <a:latin typeface="华文中宋" pitchFamily="2" charset="-122"/>
            <a:ea typeface="华文中宋" pitchFamily="2" charset="-122"/>
          </a:endParaRPr>
        </a:p>
      </dgm:t>
    </dgm:pt>
    <dgm:pt modelId="{C6258E5D-0CFC-410C-A064-BF3951B0598A}" type="sibTrans" cxnId="{5F10DC4F-78C1-4734-9E62-54279198C7DC}">
      <dgm:prSet/>
      <dgm:spPr/>
      <dgm:t>
        <a:bodyPr/>
        <a:lstStyle/>
        <a:p>
          <a:endParaRPr lang="zh-CN" altLang="en-US">
            <a:latin typeface="华文中宋" pitchFamily="2" charset="-122"/>
            <a:ea typeface="华文中宋" pitchFamily="2" charset="-122"/>
          </a:endParaRPr>
        </a:p>
      </dgm:t>
    </dgm:pt>
    <dgm:pt modelId="{C90550D4-25F9-4394-B8A5-493CE245307E}">
      <dgm:prSet custT="1"/>
      <dgm:spPr>
        <a:solidFill>
          <a:srgbClr val="00B050"/>
        </a:solidFill>
      </dgm:spPr>
      <dgm:t>
        <a:bodyPr anchor="ctr"/>
        <a:lstStyle/>
        <a:p>
          <a:pPr marL="216000" rtl="0">
            <a:lnSpc>
              <a:spcPct val="100000"/>
            </a:lnSpc>
          </a:pPr>
          <a:r>
            <a:rPr lang="zh-CN" sz="2400" b="1" dirty="0" smtClean="0">
              <a:solidFill>
                <a:schemeClr val="accent1">
                  <a:lumMod val="50000"/>
                </a:schemeClr>
              </a:solidFill>
              <a:latin typeface="华文中宋" pitchFamily="2" charset="-122"/>
              <a:ea typeface="华文中宋" pitchFamily="2" charset="-122"/>
            </a:rPr>
            <a:t>介绍</a:t>
          </a:r>
          <a:r>
            <a:rPr lang="en-US" sz="2400" b="1" dirty="0" smtClean="0">
              <a:solidFill>
                <a:schemeClr val="accent1">
                  <a:lumMod val="50000"/>
                </a:schemeClr>
              </a:solidFill>
              <a:latin typeface="华文中宋" pitchFamily="2" charset="-122"/>
              <a:ea typeface="华文中宋" pitchFamily="2" charset="-122"/>
            </a:rPr>
            <a:t>W</a:t>
          </a:r>
          <a:r>
            <a:rPr lang="en-US" altLang="zh-CN" sz="2400" b="1" dirty="0" smtClean="0">
              <a:solidFill>
                <a:schemeClr val="accent1">
                  <a:lumMod val="50000"/>
                </a:schemeClr>
              </a:solidFill>
              <a:latin typeface="华文中宋" pitchFamily="2" charset="-122"/>
              <a:ea typeface="华文中宋" pitchFamily="2" charset="-122"/>
            </a:rPr>
            <a:t>ord</a:t>
          </a:r>
          <a:r>
            <a:rPr lang="zh-CN" sz="2400" b="1" dirty="0" smtClean="0">
              <a:solidFill>
                <a:schemeClr val="accent1">
                  <a:lumMod val="50000"/>
                </a:schemeClr>
              </a:solidFill>
              <a:latin typeface="华文中宋" pitchFamily="2" charset="-122"/>
              <a:ea typeface="华文中宋" pitchFamily="2" charset="-122"/>
            </a:rPr>
            <a:t>在日常办公事务</a:t>
          </a:r>
          <a:endParaRPr lang="en-US" altLang="zh-CN" sz="2400" b="1" dirty="0" smtClean="0">
            <a:solidFill>
              <a:schemeClr val="accent1">
                <a:lumMod val="50000"/>
              </a:schemeClr>
            </a:solidFill>
            <a:latin typeface="华文中宋" pitchFamily="2" charset="-122"/>
            <a:ea typeface="华文中宋" pitchFamily="2" charset="-122"/>
          </a:endParaRPr>
        </a:p>
        <a:p>
          <a:pPr marL="216000" rtl="0">
            <a:lnSpc>
              <a:spcPct val="100000"/>
            </a:lnSpc>
          </a:pPr>
          <a:r>
            <a:rPr lang="zh-CN" altLang="en-US" sz="2400" b="1" dirty="0" smtClean="0">
              <a:solidFill>
                <a:schemeClr val="accent1">
                  <a:lumMod val="50000"/>
                </a:schemeClr>
              </a:solidFill>
              <a:latin typeface="华文中宋" pitchFamily="2" charset="-122"/>
              <a:ea typeface="华文中宋" pitchFamily="2" charset="-122"/>
            </a:rPr>
            <a:t>文件</a:t>
          </a:r>
          <a:r>
            <a:rPr lang="zh-CN" sz="2400" b="1" dirty="0" smtClean="0">
              <a:solidFill>
                <a:schemeClr val="accent1">
                  <a:lumMod val="50000"/>
                </a:schemeClr>
              </a:solidFill>
              <a:latin typeface="华文中宋" pitchFamily="2" charset="-122"/>
              <a:ea typeface="华文中宋" pitchFamily="2" charset="-122"/>
            </a:rPr>
            <a:t>处理中的基本流程</a:t>
          </a:r>
          <a:endParaRPr lang="zh-CN" sz="2400" dirty="0">
            <a:solidFill>
              <a:schemeClr val="accent1">
                <a:lumMod val="50000"/>
              </a:schemeClr>
            </a:solidFill>
            <a:latin typeface="华文中宋" pitchFamily="2" charset="-122"/>
            <a:ea typeface="华文中宋" pitchFamily="2" charset="-122"/>
          </a:endParaRPr>
        </a:p>
      </dgm:t>
    </dgm:pt>
    <dgm:pt modelId="{BFACFEEE-C555-4841-88CA-1D615B932DC6}" type="parTrans" cxnId="{55934E04-B92F-4606-A730-B20856DA7133}">
      <dgm:prSet/>
      <dgm:spPr/>
      <dgm:t>
        <a:bodyPr/>
        <a:lstStyle/>
        <a:p>
          <a:endParaRPr lang="zh-CN" altLang="en-US">
            <a:latin typeface="华文中宋" pitchFamily="2" charset="-122"/>
            <a:ea typeface="华文中宋" pitchFamily="2" charset="-122"/>
          </a:endParaRPr>
        </a:p>
      </dgm:t>
    </dgm:pt>
    <dgm:pt modelId="{D6C8DF0B-2B91-4DC1-8B23-E28FC995A45A}" type="sibTrans" cxnId="{55934E04-B92F-4606-A730-B20856DA7133}">
      <dgm:prSet/>
      <dgm:spPr/>
      <dgm:t>
        <a:bodyPr/>
        <a:lstStyle/>
        <a:p>
          <a:endParaRPr lang="zh-CN" altLang="en-US">
            <a:latin typeface="华文中宋" pitchFamily="2" charset="-122"/>
            <a:ea typeface="华文中宋" pitchFamily="2" charset="-122"/>
          </a:endParaRPr>
        </a:p>
      </dgm:t>
    </dgm:pt>
    <dgm:pt modelId="{CB1D0147-FD76-4AE4-A416-24DAD661FDD7}">
      <dgm:prSet custT="1"/>
      <dgm:spPr>
        <a:solidFill>
          <a:schemeClr val="accent1">
            <a:lumMod val="40000"/>
            <a:lumOff val="60000"/>
          </a:schemeClr>
        </a:solidFill>
      </dgm:spPr>
      <dgm:t>
        <a:bodyPr anchor="ctr"/>
        <a:lstStyle/>
        <a:p>
          <a:pPr marL="432000" marR="0" indent="457200" algn="l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400" b="1" dirty="0" smtClean="0">
              <a:latin typeface="华文中宋" pitchFamily="2" charset="-122"/>
              <a:ea typeface="华文中宋" pitchFamily="2" charset="-122"/>
            </a:rPr>
            <a:t>W</a:t>
          </a:r>
          <a:r>
            <a:rPr lang="en-US" altLang="zh-CN" sz="2400" b="1" dirty="0" smtClean="0">
              <a:latin typeface="华文中宋" pitchFamily="2" charset="-122"/>
              <a:ea typeface="华文中宋" pitchFamily="2" charset="-122"/>
            </a:rPr>
            <a:t>ord</a:t>
          </a:r>
          <a:r>
            <a:rPr lang="zh-CN" altLang="en-US" sz="2400" b="1" dirty="0" smtClean="0">
              <a:latin typeface="华文中宋" pitchFamily="2" charset="-122"/>
              <a:ea typeface="华文中宋" pitchFamily="2" charset="-122"/>
            </a:rPr>
            <a:t>文档</a:t>
          </a:r>
          <a:r>
            <a:rPr lang="zh-CN" sz="2400" b="1" dirty="0" smtClean="0">
              <a:latin typeface="华文中宋" pitchFamily="2" charset="-122"/>
              <a:ea typeface="华文中宋" pitchFamily="2" charset="-122"/>
            </a:rPr>
            <a:t>的设计</a:t>
          </a:r>
          <a:r>
            <a:rPr lang="zh-CN" altLang="en-US" sz="2400" b="1" dirty="0" smtClean="0">
              <a:latin typeface="华文中宋" pitchFamily="2" charset="-122"/>
              <a:ea typeface="华文中宋" pitchFamily="2" charset="-122"/>
            </a:rPr>
            <a:t>（页面设置）</a:t>
          </a:r>
          <a:endParaRPr lang="zh-CN" sz="2400" dirty="0">
            <a:latin typeface="华文中宋" pitchFamily="2" charset="-122"/>
            <a:ea typeface="华文中宋" pitchFamily="2" charset="-122"/>
          </a:endParaRPr>
        </a:p>
      </dgm:t>
    </dgm:pt>
    <dgm:pt modelId="{1F5CF8D0-F175-43E0-82AB-DAA20E78F882}" type="parTrans" cxnId="{111243AF-662F-4CC9-A605-1DC2534EA476}">
      <dgm:prSet/>
      <dgm:spPr/>
      <dgm:t>
        <a:bodyPr/>
        <a:lstStyle/>
        <a:p>
          <a:endParaRPr lang="zh-CN" altLang="en-US">
            <a:latin typeface="华文中宋" pitchFamily="2" charset="-122"/>
            <a:ea typeface="华文中宋" pitchFamily="2" charset="-122"/>
          </a:endParaRPr>
        </a:p>
      </dgm:t>
    </dgm:pt>
    <dgm:pt modelId="{0A39597C-4B26-4DD1-A480-47D93BD8EBD0}" type="sibTrans" cxnId="{111243AF-662F-4CC9-A605-1DC2534EA476}">
      <dgm:prSet/>
      <dgm:spPr/>
      <dgm:t>
        <a:bodyPr/>
        <a:lstStyle/>
        <a:p>
          <a:endParaRPr lang="zh-CN" altLang="en-US">
            <a:latin typeface="华文中宋" pitchFamily="2" charset="-122"/>
            <a:ea typeface="华文中宋" pitchFamily="2" charset="-122"/>
          </a:endParaRPr>
        </a:p>
      </dgm:t>
    </dgm:pt>
    <dgm:pt modelId="{5EF874C1-7484-4D45-A4FA-B7859014465E}">
      <dgm:prSet custT="1"/>
      <dgm:spPr>
        <a:solidFill>
          <a:schemeClr val="accent1">
            <a:lumMod val="40000"/>
            <a:lumOff val="60000"/>
          </a:schemeClr>
        </a:solidFill>
      </dgm:spPr>
      <dgm:t>
        <a:bodyPr anchor="ctr"/>
        <a:lstStyle/>
        <a:p>
          <a:pPr marL="432000" marR="0" indent="457200" algn="l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400" b="1" dirty="0" smtClean="0">
              <a:latin typeface="华文中宋" pitchFamily="2" charset="-122"/>
              <a:ea typeface="华文中宋" pitchFamily="2" charset="-122"/>
            </a:rPr>
            <a:t>文本的字体格式与段落格式的设置</a:t>
          </a:r>
          <a:endParaRPr lang="zh-CN" sz="2400" dirty="0">
            <a:latin typeface="华文中宋" pitchFamily="2" charset="-122"/>
            <a:ea typeface="华文中宋" pitchFamily="2" charset="-122"/>
          </a:endParaRPr>
        </a:p>
      </dgm:t>
    </dgm:pt>
    <dgm:pt modelId="{31E710B0-0065-4577-AAC1-581E109CDA8E}" type="parTrans" cxnId="{EDC9A6FE-463E-4D6D-A592-806BE77D3378}">
      <dgm:prSet/>
      <dgm:spPr/>
      <dgm:t>
        <a:bodyPr/>
        <a:lstStyle/>
        <a:p>
          <a:endParaRPr lang="zh-CN" altLang="en-US"/>
        </a:p>
      </dgm:t>
    </dgm:pt>
    <dgm:pt modelId="{F6C428B9-8FBF-4DDB-AED0-E973C55541D0}" type="sibTrans" cxnId="{EDC9A6FE-463E-4D6D-A592-806BE77D3378}">
      <dgm:prSet/>
      <dgm:spPr/>
      <dgm:t>
        <a:bodyPr/>
        <a:lstStyle/>
        <a:p>
          <a:endParaRPr lang="zh-CN" altLang="en-US"/>
        </a:p>
      </dgm:t>
    </dgm:pt>
    <dgm:pt modelId="{67BBDFC1-2535-46FD-AB4A-4574D228F689}">
      <dgm:prSet custT="1"/>
      <dgm:spPr>
        <a:solidFill>
          <a:schemeClr val="accent1">
            <a:lumMod val="40000"/>
            <a:lumOff val="60000"/>
          </a:schemeClr>
        </a:solidFill>
      </dgm:spPr>
      <dgm:t>
        <a:bodyPr anchor="ctr"/>
        <a:lstStyle/>
        <a:p>
          <a:pPr marL="432000" marR="0" indent="457200" algn="l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400" b="1" dirty="0" smtClean="0">
              <a:latin typeface="华文中宋" pitchFamily="2" charset="-122"/>
              <a:ea typeface="华文中宋" pitchFamily="2" charset="-122"/>
            </a:rPr>
            <a:t>办公事务中表格的处理</a:t>
          </a:r>
          <a:endParaRPr lang="zh-CN" sz="2400" b="1" dirty="0">
            <a:latin typeface="华文中宋" pitchFamily="2" charset="-122"/>
            <a:ea typeface="华文中宋" pitchFamily="2" charset="-122"/>
          </a:endParaRPr>
        </a:p>
      </dgm:t>
    </dgm:pt>
    <dgm:pt modelId="{602D432B-EC11-4515-A959-F380C4D2C71A}" type="parTrans" cxnId="{C5769096-2C89-4ABB-9DCC-BB8C9CC7811B}">
      <dgm:prSet/>
      <dgm:spPr/>
      <dgm:t>
        <a:bodyPr/>
        <a:lstStyle/>
        <a:p>
          <a:endParaRPr lang="zh-CN" altLang="en-US"/>
        </a:p>
      </dgm:t>
    </dgm:pt>
    <dgm:pt modelId="{15B7857D-83F9-424C-B56B-C095716C2D11}" type="sibTrans" cxnId="{C5769096-2C89-4ABB-9DCC-BB8C9CC7811B}">
      <dgm:prSet/>
      <dgm:spPr/>
      <dgm:t>
        <a:bodyPr/>
        <a:lstStyle/>
        <a:p>
          <a:endParaRPr lang="zh-CN" altLang="en-US"/>
        </a:p>
      </dgm:t>
    </dgm:pt>
    <dgm:pt modelId="{A74B6820-7274-47BB-97B5-DF029D4DF325}">
      <dgm:prSet custT="1"/>
      <dgm:spPr>
        <a:solidFill>
          <a:schemeClr val="accent1">
            <a:lumMod val="40000"/>
            <a:lumOff val="60000"/>
          </a:schemeClr>
        </a:solidFill>
      </dgm:spPr>
      <dgm:t>
        <a:bodyPr anchor="ctr"/>
        <a:lstStyle/>
        <a:p>
          <a:pPr marL="432000" marR="0" indent="457200" algn="l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400" b="1" dirty="0" smtClean="0">
              <a:latin typeface="华文中宋" pitchFamily="2" charset="-122"/>
              <a:ea typeface="华文中宋" pitchFamily="2" charset="-122"/>
            </a:rPr>
            <a:t>文件的保护</a:t>
          </a:r>
          <a:endParaRPr lang="zh-CN" sz="2400" b="1" dirty="0">
            <a:latin typeface="华文中宋" pitchFamily="2" charset="-122"/>
            <a:ea typeface="华文中宋" pitchFamily="2" charset="-122"/>
          </a:endParaRPr>
        </a:p>
      </dgm:t>
    </dgm:pt>
    <dgm:pt modelId="{52D8DCC4-D276-4911-9AF4-83D8995DFE1F}" type="parTrans" cxnId="{A7E3B597-70F4-45E7-8711-1BE59075DCC0}">
      <dgm:prSet/>
      <dgm:spPr/>
      <dgm:t>
        <a:bodyPr/>
        <a:lstStyle/>
        <a:p>
          <a:endParaRPr lang="zh-CN" altLang="en-US"/>
        </a:p>
      </dgm:t>
    </dgm:pt>
    <dgm:pt modelId="{B5283E75-E081-49D4-8497-BD15F0E91596}" type="sibTrans" cxnId="{A7E3B597-70F4-45E7-8711-1BE59075DCC0}">
      <dgm:prSet/>
      <dgm:spPr/>
      <dgm:t>
        <a:bodyPr/>
        <a:lstStyle/>
        <a:p>
          <a:endParaRPr lang="zh-CN" altLang="en-US"/>
        </a:p>
      </dgm:t>
    </dgm:pt>
    <dgm:pt modelId="{5F2A9481-4CBE-48BA-9C2B-6CD237863DF5}">
      <dgm:prSet custT="1"/>
      <dgm:spPr>
        <a:solidFill>
          <a:schemeClr val="accent1">
            <a:lumMod val="40000"/>
            <a:lumOff val="60000"/>
          </a:schemeClr>
        </a:solidFill>
      </dgm:spPr>
      <dgm:t>
        <a:bodyPr anchor="ctr"/>
        <a:lstStyle/>
        <a:p>
          <a:pPr marL="432000" marR="0" indent="457200" algn="l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400" b="1" dirty="0" smtClean="0">
              <a:latin typeface="华文中宋" pitchFamily="2" charset="-122"/>
              <a:ea typeface="华文中宋" pitchFamily="2" charset="-122"/>
            </a:rPr>
            <a:t>文件的打印输出</a:t>
          </a:r>
          <a:endParaRPr lang="zh-CN" sz="2400" b="1" dirty="0">
            <a:latin typeface="华文中宋" pitchFamily="2" charset="-122"/>
            <a:ea typeface="华文中宋" pitchFamily="2" charset="-122"/>
          </a:endParaRPr>
        </a:p>
      </dgm:t>
    </dgm:pt>
    <dgm:pt modelId="{6643AB72-9EC0-4E97-9227-CCEB52FC49CF}" type="parTrans" cxnId="{893F9AD7-C928-4E35-BDD7-FC7A77F781AD}">
      <dgm:prSet/>
      <dgm:spPr/>
      <dgm:t>
        <a:bodyPr/>
        <a:lstStyle/>
        <a:p>
          <a:endParaRPr lang="zh-CN" altLang="en-US"/>
        </a:p>
      </dgm:t>
    </dgm:pt>
    <dgm:pt modelId="{A43EF52C-031C-4DCE-B59C-5E65EFCF4C7D}" type="sibTrans" cxnId="{893F9AD7-C928-4E35-BDD7-FC7A77F781AD}">
      <dgm:prSet/>
      <dgm:spPr/>
      <dgm:t>
        <a:bodyPr/>
        <a:lstStyle/>
        <a:p>
          <a:endParaRPr lang="zh-CN" altLang="en-US"/>
        </a:p>
      </dgm:t>
    </dgm:pt>
    <dgm:pt modelId="{986BF4B5-AC9B-4D12-AB06-A1B8E4CB4134}">
      <dgm:prSet custT="1"/>
      <dgm:spPr>
        <a:solidFill>
          <a:schemeClr val="accent1">
            <a:lumMod val="40000"/>
            <a:lumOff val="60000"/>
          </a:schemeClr>
        </a:solidFill>
      </dgm:spPr>
      <dgm:t>
        <a:bodyPr anchor="ctr"/>
        <a:lstStyle/>
        <a:p>
          <a:pPr marL="432000" marR="0" indent="457200" algn="l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zh-CN" altLang="en-US" sz="2400" b="1" dirty="0" smtClean="0">
              <a:latin typeface="华文中宋" pitchFamily="2" charset="-122"/>
              <a:ea typeface="华文中宋" pitchFamily="2" charset="-122"/>
            </a:rPr>
            <a:t>文本的录入，或者引用其他文件的内容</a:t>
          </a:r>
          <a:endParaRPr lang="zh-CN" sz="2400" dirty="0">
            <a:latin typeface="华文中宋" pitchFamily="2" charset="-122"/>
            <a:ea typeface="华文中宋" pitchFamily="2" charset="-122"/>
          </a:endParaRPr>
        </a:p>
      </dgm:t>
    </dgm:pt>
    <dgm:pt modelId="{E25CF29F-0785-49FF-8286-DDA31190D945}" type="parTrans" cxnId="{C9E54193-2954-402A-85A0-D8AAB25CEAAB}">
      <dgm:prSet/>
      <dgm:spPr/>
      <dgm:t>
        <a:bodyPr/>
        <a:lstStyle/>
        <a:p>
          <a:endParaRPr lang="zh-CN" altLang="en-US"/>
        </a:p>
      </dgm:t>
    </dgm:pt>
    <dgm:pt modelId="{0FCBEA30-579D-457C-A692-C992776DB0A2}" type="sibTrans" cxnId="{C9E54193-2954-402A-85A0-D8AAB25CEAAB}">
      <dgm:prSet/>
      <dgm:spPr/>
      <dgm:t>
        <a:bodyPr/>
        <a:lstStyle/>
        <a:p>
          <a:endParaRPr lang="zh-CN" altLang="en-US"/>
        </a:p>
      </dgm:t>
    </dgm:pt>
    <dgm:pt modelId="{68A5B2D1-4E6E-4FCB-B59E-8D26E70C91F6}" type="pres">
      <dgm:prSet presAssocID="{EFE84A67-CDE7-4563-A7A9-D647BEF95CF4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0BF38764-781A-4B0C-8D23-962FE81704AA}" type="pres">
      <dgm:prSet presAssocID="{C57CAA54-2654-4CB8-95D8-5458147113A3}" presName="composite" presStyleCnt="0"/>
      <dgm:spPr/>
    </dgm:pt>
    <dgm:pt modelId="{A0D9EEAC-03AF-4555-BBDF-85AD2AD193CF}" type="pres">
      <dgm:prSet presAssocID="{C57CAA54-2654-4CB8-95D8-5458147113A3}" presName="FirstChild" presStyleLbl="revTx" presStyleIdx="0" presStyleCnt="2" custScaleX="79147" custLinFactNeighborX="4485" custLinFactNeighborY="-14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3C52206-5227-4201-8E6A-7700454424A7}" type="pres">
      <dgm:prSet presAssocID="{C57CAA54-2654-4CB8-95D8-5458147113A3}" presName="Parent" presStyleLbl="alignNode1" presStyleIdx="0" presStyleCnt="1" custScaleX="162400" custLinFactNeighborX="12067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DEE8B91-E571-40C6-8D87-CA2807379813}" type="pres">
      <dgm:prSet presAssocID="{C57CAA54-2654-4CB8-95D8-5458147113A3}" presName="Accent" presStyleLbl="parChTrans1D1" presStyleIdx="0" presStyleCnt="1"/>
      <dgm:spPr/>
    </dgm:pt>
    <dgm:pt modelId="{611D78BF-0953-4D4E-A3DE-2E4D2CC29151}" type="pres">
      <dgm:prSet presAssocID="{C57CAA54-2654-4CB8-95D8-5458147113A3}" presName="Child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2E37D3A-3E21-4F4F-B728-B966F478DACB}" type="presOf" srcId="{5F2A9481-4CBE-48BA-9C2B-6CD237863DF5}" destId="{611D78BF-0953-4D4E-A3DE-2E4D2CC29151}" srcOrd="0" destOrd="5" presId="urn:microsoft.com/office/officeart/2011/layout/TabList"/>
    <dgm:cxn modelId="{55934E04-B92F-4606-A730-B20856DA7133}" srcId="{C57CAA54-2654-4CB8-95D8-5458147113A3}" destId="{C90550D4-25F9-4394-B8A5-493CE245307E}" srcOrd="0" destOrd="0" parTransId="{BFACFEEE-C555-4841-88CA-1D615B932DC6}" sibTransId="{D6C8DF0B-2B91-4DC1-8B23-E28FC995A45A}"/>
    <dgm:cxn modelId="{B3107A8D-B250-4CC2-AE89-B687A7126CFF}" type="presOf" srcId="{5EF874C1-7484-4D45-A4FA-B7859014465E}" destId="{611D78BF-0953-4D4E-A3DE-2E4D2CC29151}" srcOrd="0" destOrd="2" presId="urn:microsoft.com/office/officeart/2011/layout/TabList"/>
    <dgm:cxn modelId="{BEAC3DD3-A244-45FC-8B11-E67B4D2DB5F9}" type="presOf" srcId="{A74B6820-7274-47BB-97B5-DF029D4DF325}" destId="{611D78BF-0953-4D4E-A3DE-2E4D2CC29151}" srcOrd="0" destOrd="4" presId="urn:microsoft.com/office/officeart/2011/layout/TabList"/>
    <dgm:cxn modelId="{5F10DC4F-78C1-4734-9E62-54279198C7DC}" srcId="{EFE84A67-CDE7-4563-A7A9-D647BEF95CF4}" destId="{C57CAA54-2654-4CB8-95D8-5458147113A3}" srcOrd="0" destOrd="0" parTransId="{C75ED050-0B9D-4604-AD3E-99FE5104884B}" sibTransId="{C6258E5D-0CFC-410C-A064-BF3951B0598A}"/>
    <dgm:cxn modelId="{926C8088-18D9-48E5-A111-BD381FE2383F}" type="presOf" srcId="{C57CAA54-2654-4CB8-95D8-5458147113A3}" destId="{B3C52206-5227-4201-8E6A-7700454424A7}" srcOrd="0" destOrd="0" presId="urn:microsoft.com/office/officeart/2011/layout/TabList"/>
    <dgm:cxn modelId="{C6B75179-F888-4EFE-BD36-053991F5F94F}" type="presOf" srcId="{C90550D4-25F9-4394-B8A5-493CE245307E}" destId="{A0D9EEAC-03AF-4555-BBDF-85AD2AD193CF}" srcOrd="0" destOrd="0" presId="urn:microsoft.com/office/officeart/2011/layout/TabList"/>
    <dgm:cxn modelId="{D06CE290-03DE-4475-B47B-4408F3595B9E}" type="presOf" srcId="{CB1D0147-FD76-4AE4-A416-24DAD661FDD7}" destId="{611D78BF-0953-4D4E-A3DE-2E4D2CC29151}" srcOrd="0" destOrd="0" presId="urn:microsoft.com/office/officeart/2011/layout/TabList"/>
    <dgm:cxn modelId="{BEC67849-B63E-4770-9A7A-ABF376C5ADA3}" type="presOf" srcId="{986BF4B5-AC9B-4D12-AB06-A1B8E4CB4134}" destId="{611D78BF-0953-4D4E-A3DE-2E4D2CC29151}" srcOrd="0" destOrd="1" presId="urn:microsoft.com/office/officeart/2011/layout/TabList"/>
    <dgm:cxn modelId="{888513B9-821D-4FD0-80AF-E2B3B6DFFE7C}" type="presOf" srcId="{67BBDFC1-2535-46FD-AB4A-4574D228F689}" destId="{611D78BF-0953-4D4E-A3DE-2E4D2CC29151}" srcOrd="0" destOrd="3" presId="urn:microsoft.com/office/officeart/2011/layout/TabList"/>
    <dgm:cxn modelId="{893F9AD7-C928-4E35-BDD7-FC7A77F781AD}" srcId="{C57CAA54-2654-4CB8-95D8-5458147113A3}" destId="{5F2A9481-4CBE-48BA-9C2B-6CD237863DF5}" srcOrd="6" destOrd="0" parTransId="{6643AB72-9EC0-4E97-9227-CCEB52FC49CF}" sibTransId="{A43EF52C-031C-4DCE-B59C-5E65EFCF4C7D}"/>
    <dgm:cxn modelId="{111243AF-662F-4CC9-A605-1DC2534EA476}" srcId="{C57CAA54-2654-4CB8-95D8-5458147113A3}" destId="{CB1D0147-FD76-4AE4-A416-24DAD661FDD7}" srcOrd="1" destOrd="0" parTransId="{1F5CF8D0-F175-43E0-82AB-DAA20E78F882}" sibTransId="{0A39597C-4B26-4DD1-A480-47D93BD8EBD0}"/>
    <dgm:cxn modelId="{59C383C7-29C0-4B60-9057-BDFEC0F6585B}" type="presOf" srcId="{EFE84A67-CDE7-4563-A7A9-D647BEF95CF4}" destId="{68A5B2D1-4E6E-4FCB-B59E-8D26E70C91F6}" srcOrd="0" destOrd="0" presId="urn:microsoft.com/office/officeart/2011/layout/TabList"/>
    <dgm:cxn modelId="{EDC9A6FE-463E-4D6D-A592-806BE77D3378}" srcId="{C57CAA54-2654-4CB8-95D8-5458147113A3}" destId="{5EF874C1-7484-4D45-A4FA-B7859014465E}" srcOrd="3" destOrd="0" parTransId="{31E710B0-0065-4577-AAC1-581E109CDA8E}" sibTransId="{F6C428B9-8FBF-4DDB-AED0-E973C55541D0}"/>
    <dgm:cxn modelId="{A7E3B597-70F4-45E7-8711-1BE59075DCC0}" srcId="{C57CAA54-2654-4CB8-95D8-5458147113A3}" destId="{A74B6820-7274-47BB-97B5-DF029D4DF325}" srcOrd="5" destOrd="0" parTransId="{52D8DCC4-D276-4911-9AF4-83D8995DFE1F}" sibTransId="{B5283E75-E081-49D4-8497-BD15F0E91596}"/>
    <dgm:cxn modelId="{C9E54193-2954-402A-85A0-D8AAB25CEAAB}" srcId="{C57CAA54-2654-4CB8-95D8-5458147113A3}" destId="{986BF4B5-AC9B-4D12-AB06-A1B8E4CB4134}" srcOrd="2" destOrd="0" parTransId="{E25CF29F-0785-49FF-8286-DDA31190D945}" sibTransId="{0FCBEA30-579D-457C-A692-C992776DB0A2}"/>
    <dgm:cxn modelId="{C5769096-2C89-4ABB-9DCC-BB8C9CC7811B}" srcId="{C57CAA54-2654-4CB8-95D8-5458147113A3}" destId="{67BBDFC1-2535-46FD-AB4A-4574D228F689}" srcOrd="4" destOrd="0" parTransId="{602D432B-EC11-4515-A959-F380C4D2C71A}" sibTransId="{15B7857D-83F9-424C-B56B-C095716C2D11}"/>
    <dgm:cxn modelId="{4DA370D0-09FE-4918-8685-DB71027B2BEC}" type="presParOf" srcId="{68A5B2D1-4E6E-4FCB-B59E-8D26E70C91F6}" destId="{0BF38764-781A-4B0C-8D23-962FE81704AA}" srcOrd="0" destOrd="0" presId="urn:microsoft.com/office/officeart/2011/layout/TabList"/>
    <dgm:cxn modelId="{AEDC92C1-C64A-4026-89FE-196D83F47CC7}" type="presParOf" srcId="{0BF38764-781A-4B0C-8D23-962FE81704AA}" destId="{A0D9EEAC-03AF-4555-BBDF-85AD2AD193CF}" srcOrd="0" destOrd="0" presId="urn:microsoft.com/office/officeart/2011/layout/TabList"/>
    <dgm:cxn modelId="{FA9C8595-B05D-4F2F-8B20-8EA555ECD2EF}" type="presParOf" srcId="{0BF38764-781A-4B0C-8D23-962FE81704AA}" destId="{B3C52206-5227-4201-8E6A-7700454424A7}" srcOrd="1" destOrd="0" presId="urn:microsoft.com/office/officeart/2011/layout/TabList"/>
    <dgm:cxn modelId="{615CF74D-007B-452A-B72F-2D862773E30A}" type="presParOf" srcId="{0BF38764-781A-4B0C-8D23-962FE81704AA}" destId="{9DEE8B91-E571-40C6-8D87-CA2807379813}" srcOrd="2" destOrd="0" presId="urn:microsoft.com/office/officeart/2011/layout/TabList"/>
    <dgm:cxn modelId="{013B5021-01EB-4F33-8640-042DF0D2CA44}" type="presParOf" srcId="{68A5B2D1-4E6E-4FCB-B59E-8D26E70C91F6}" destId="{611D78BF-0953-4D4E-A3DE-2E4D2CC29151}" srcOrd="1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1C335B0-0B32-4B13-9E4E-228141EC1E13}" type="doc">
      <dgm:prSet loTypeId="urn:microsoft.com/office/officeart/2005/8/layout/hProcess9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E98B26E-7E55-4E67-B90A-1B121F2E43F0}">
      <dgm:prSet custT="1"/>
      <dgm:spPr/>
      <dgm:t>
        <a:bodyPr/>
        <a:lstStyle/>
        <a:p>
          <a:pPr rtl="0"/>
          <a:r>
            <a:rPr lang="zh-CN" altLang="en-US" sz="1900" b="1" dirty="0" smtClean="0">
              <a:latin typeface="华文中宋" pitchFamily="2" charset="-122"/>
              <a:ea typeface="华文中宋" pitchFamily="2" charset="-122"/>
            </a:rPr>
            <a:t>文档准备</a:t>
          </a:r>
          <a:endParaRPr lang="zh-CN" altLang="en-US" sz="1900" dirty="0">
            <a:latin typeface="华文中宋" pitchFamily="2" charset="-122"/>
            <a:ea typeface="华文中宋" pitchFamily="2" charset="-122"/>
          </a:endParaRPr>
        </a:p>
      </dgm:t>
    </dgm:pt>
    <dgm:pt modelId="{28956618-6B11-45BA-89C3-76EEE394C81C}" type="parTrans" cxnId="{8B842129-625D-458B-828F-B40B9B7F240E}">
      <dgm:prSet/>
      <dgm:spPr/>
      <dgm:t>
        <a:bodyPr/>
        <a:lstStyle/>
        <a:p>
          <a:endParaRPr lang="zh-CN" altLang="en-US" sz="2000">
            <a:solidFill>
              <a:srgbClr val="002060"/>
            </a:solidFill>
            <a:latin typeface="华文中宋" pitchFamily="2" charset="-122"/>
            <a:ea typeface="华文中宋" pitchFamily="2" charset="-122"/>
          </a:endParaRPr>
        </a:p>
      </dgm:t>
    </dgm:pt>
    <dgm:pt modelId="{3E9DEB1A-F7FD-4634-AAC4-E318B02E62DD}" type="sibTrans" cxnId="{8B842129-625D-458B-828F-B40B9B7F240E}">
      <dgm:prSet/>
      <dgm:spPr/>
      <dgm:t>
        <a:bodyPr/>
        <a:lstStyle/>
        <a:p>
          <a:endParaRPr lang="zh-CN" altLang="en-US" sz="2000">
            <a:solidFill>
              <a:srgbClr val="002060"/>
            </a:solidFill>
            <a:latin typeface="华文中宋" pitchFamily="2" charset="-122"/>
            <a:ea typeface="华文中宋" pitchFamily="2" charset="-122"/>
          </a:endParaRPr>
        </a:p>
      </dgm:t>
    </dgm:pt>
    <dgm:pt modelId="{14C81A5C-8A01-4976-B0FB-0737A7703A9A}">
      <dgm:prSet custT="1"/>
      <dgm:spPr/>
      <dgm:t>
        <a:bodyPr/>
        <a:lstStyle/>
        <a:p>
          <a:pPr rtl="0"/>
          <a:r>
            <a:rPr lang="zh-CN" altLang="en-US" sz="1900" b="1" dirty="0" smtClean="0">
              <a:latin typeface="华文中宋" pitchFamily="2" charset="-122"/>
              <a:ea typeface="华文中宋" pitchFamily="2" charset="-122"/>
            </a:rPr>
            <a:t>文本处理</a:t>
          </a:r>
          <a:endParaRPr lang="zh-CN" altLang="en-US" sz="1900" dirty="0">
            <a:latin typeface="华文中宋" pitchFamily="2" charset="-122"/>
            <a:ea typeface="华文中宋" pitchFamily="2" charset="-122"/>
          </a:endParaRPr>
        </a:p>
      </dgm:t>
    </dgm:pt>
    <dgm:pt modelId="{C64DF9FD-3EA8-4683-8F43-2533AE01369B}" type="parTrans" cxnId="{B30FD508-A6FF-4123-8214-3DF9B5C211BC}">
      <dgm:prSet/>
      <dgm:spPr/>
      <dgm:t>
        <a:bodyPr/>
        <a:lstStyle/>
        <a:p>
          <a:endParaRPr lang="zh-CN" altLang="en-US" sz="2000">
            <a:solidFill>
              <a:srgbClr val="002060"/>
            </a:solidFill>
            <a:latin typeface="华文中宋" pitchFamily="2" charset="-122"/>
            <a:ea typeface="华文中宋" pitchFamily="2" charset="-122"/>
          </a:endParaRPr>
        </a:p>
      </dgm:t>
    </dgm:pt>
    <dgm:pt modelId="{32897E41-86FF-46A4-8D36-334C4EC633FD}" type="sibTrans" cxnId="{B30FD508-A6FF-4123-8214-3DF9B5C211BC}">
      <dgm:prSet/>
      <dgm:spPr/>
      <dgm:t>
        <a:bodyPr/>
        <a:lstStyle/>
        <a:p>
          <a:endParaRPr lang="zh-CN" altLang="en-US" sz="2000">
            <a:solidFill>
              <a:srgbClr val="002060"/>
            </a:solidFill>
            <a:latin typeface="华文中宋" pitchFamily="2" charset="-122"/>
            <a:ea typeface="华文中宋" pitchFamily="2" charset="-122"/>
          </a:endParaRPr>
        </a:p>
      </dgm:t>
    </dgm:pt>
    <dgm:pt modelId="{62076EB0-F59E-4F35-A866-F4ADF4991618}">
      <dgm:prSet custT="1"/>
      <dgm:spPr/>
      <dgm:t>
        <a:bodyPr/>
        <a:lstStyle/>
        <a:p>
          <a:pPr rtl="0"/>
          <a:r>
            <a:rPr lang="zh-CN" altLang="en-US" sz="1900" b="1" dirty="0" smtClean="0">
              <a:latin typeface="华文中宋" pitchFamily="2" charset="-122"/>
              <a:ea typeface="华文中宋" pitchFamily="2" charset="-122"/>
            </a:rPr>
            <a:t>表格处理</a:t>
          </a:r>
          <a:endParaRPr lang="zh-CN" altLang="en-US" sz="1900" b="1" dirty="0">
            <a:latin typeface="华文中宋" pitchFamily="2" charset="-122"/>
            <a:ea typeface="华文中宋" pitchFamily="2" charset="-122"/>
          </a:endParaRPr>
        </a:p>
      </dgm:t>
    </dgm:pt>
    <dgm:pt modelId="{16C8A8E4-9DCC-46EC-B44E-8B202DEAC0C0}" type="parTrans" cxnId="{BBDAA021-E103-480E-ACE1-4B179930CC8F}">
      <dgm:prSet/>
      <dgm:spPr/>
      <dgm:t>
        <a:bodyPr/>
        <a:lstStyle/>
        <a:p>
          <a:endParaRPr lang="zh-CN" altLang="en-US" sz="2000">
            <a:solidFill>
              <a:srgbClr val="002060"/>
            </a:solidFill>
            <a:latin typeface="华文中宋" pitchFamily="2" charset="-122"/>
            <a:ea typeface="华文中宋" pitchFamily="2" charset="-122"/>
          </a:endParaRPr>
        </a:p>
      </dgm:t>
    </dgm:pt>
    <dgm:pt modelId="{0C5DFE14-755B-4389-83B8-028D10A44267}" type="sibTrans" cxnId="{BBDAA021-E103-480E-ACE1-4B179930CC8F}">
      <dgm:prSet/>
      <dgm:spPr/>
      <dgm:t>
        <a:bodyPr/>
        <a:lstStyle/>
        <a:p>
          <a:endParaRPr lang="zh-CN" altLang="en-US" sz="2000">
            <a:solidFill>
              <a:srgbClr val="002060"/>
            </a:solidFill>
            <a:latin typeface="华文中宋" pitchFamily="2" charset="-122"/>
            <a:ea typeface="华文中宋" pitchFamily="2" charset="-122"/>
          </a:endParaRPr>
        </a:p>
      </dgm:t>
    </dgm:pt>
    <dgm:pt modelId="{4E3E028E-4BEC-403D-89E4-30542E7C04C9}">
      <dgm:prSet custT="1"/>
      <dgm:spPr/>
      <dgm:t>
        <a:bodyPr/>
        <a:lstStyle/>
        <a:p>
          <a:pPr rtl="0"/>
          <a:r>
            <a:rPr lang="zh-CN" altLang="en-US" sz="1900" b="1" dirty="0" smtClean="0">
              <a:latin typeface="华文中宋" pitchFamily="2" charset="-122"/>
              <a:ea typeface="华文中宋" pitchFamily="2" charset="-122"/>
            </a:rPr>
            <a:t>打印输出</a:t>
          </a:r>
          <a:endParaRPr lang="zh-CN" altLang="en-US" sz="1900" dirty="0">
            <a:latin typeface="华文中宋" pitchFamily="2" charset="-122"/>
            <a:ea typeface="华文中宋" pitchFamily="2" charset="-122"/>
          </a:endParaRPr>
        </a:p>
      </dgm:t>
    </dgm:pt>
    <dgm:pt modelId="{0A52AF26-6F31-4341-9CBA-8F419D11288A}" type="parTrans" cxnId="{1177C340-5A49-4F15-99D8-AA19CD057918}">
      <dgm:prSet/>
      <dgm:spPr/>
      <dgm:t>
        <a:bodyPr/>
        <a:lstStyle/>
        <a:p>
          <a:endParaRPr lang="zh-CN" altLang="en-US" sz="2000">
            <a:solidFill>
              <a:srgbClr val="002060"/>
            </a:solidFill>
            <a:latin typeface="华文中宋" pitchFamily="2" charset="-122"/>
            <a:ea typeface="华文中宋" pitchFamily="2" charset="-122"/>
          </a:endParaRPr>
        </a:p>
      </dgm:t>
    </dgm:pt>
    <dgm:pt modelId="{68EA49C2-8388-4D34-A4BE-B9BA03CA41D6}" type="sibTrans" cxnId="{1177C340-5A49-4F15-99D8-AA19CD057918}">
      <dgm:prSet/>
      <dgm:spPr/>
      <dgm:t>
        <a:bodyPr/>
        <a:lstStyle/>
        <a:p>
          <a:endParaRPr lang="zh-CN" altLang="en-US" sz="2000">
            <a:solidFill>
              <a:srgbClr val="002060"/>
            </a:solidFill>
            <a:latin typeface="华文中宋" pitchFamily="2" charset="-122"/>
            <a:ea typeface="华文中宋" pitchFamily="2" charset="-122"/>
          </a:endParaRPr>
        </a:p>
      </dgm:t>
    </dgm:pt>
    <dgm:pt modelId="{7C25D80E-7058-44BD-AAFD-F73317CA4489}">
      <dgm:prSet custT="1"/>
      <dgm:spPr/>
      <dgm:t>
        <a:bodyPr/>
        <a:lstStyle/>
        <a:p>
          <a:pPr rtl="0"/>
          <a:r>
            <a:rPr lang="zh-CN" altLang="en-US" sz="1900" b="1" smtClean="0">
              <a:latin typeface="华文中宋" pitchFamily="2" charset="-122"/>
              <a:ea typeface="华文中宋" pitchFamily="2" charset="-122"/>
            </a:rPr>
            <a:t>页面背景</a:t>
          </a:r>
          <a:endParaRPr lang="zh-CN" altLang="en-US" sz="1900" b="1" dirty="0">
            <a:latin typeface="华文中宋" pitchFamily="2" charset="-122"/>
            <a:ea typeface="华文中宋" pitchFamily="2" charset="-122"/>
          </a:endParaRPr>
        </a:p>
      </dgm:t>
    </dgm:pt>
    <dgm:pt modelId="{5F5B68FC-DB31-4054-B486-27E93374F6B2}" type="parTrans" cxnId="{9E27BB26-072A-4CA7-BB2C-6702B2373164}">
      <dgm:prSet/>
      <dgm:spPr/>
      <dgm:t>
        <a:bodyPr/>
        <a:lstStyle/>
        <a:p>
          <a:endParaRPr lang="zh-CN" altLang="en-US"/>
        </a:p>
      </dgm:t>
    </dgm:pt>
    <dgm:pt modelId="{F541CFC4-841F-45D8-8492-0AA7884CEA2E}" type="sibTrans" cxnId="{9E27BB26-072A-4CA7-BB2C-6702B2373164}">
      <dgm:prSet/>
      <dgm:spPr/>
      <dgm:t>
        <a:bodyPr/>
        <a:lstStyle/>
        <a:p>
          <a:endParaRPr lang="zh-CN" altLang="en-US"/>
        </a:p>
      </dgm:t>
    </dgm:pt>
    <dgm:pt modelId="{88F81A9B-FBFD-4078-B51E-FE90F844D33A}" type="pres">
      <dgm:prSet presAssocID="{41C335B0-0B32-4B13-9E4E-228141EC1E13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8904CA7-BE40-4529-AB1F-56A62A138913}" type="pres">
      <dgm:prSet presAssocID="{41C335B0-0B32-4B13-9E4E-228141EC1E13}" presName="arrow" presStyleLbl="bgShp" presStyleIdx="0" presStyleCnt="1"/>
      <dgm:spPr/>
    </dgm:pt>
    <dgm:pt modelId="{E1EE8FA3-04F4-4AF4-9C59-ACAA52520DB2}" type="pres">
      <dgm:prSet presAssocID="{41C335B0-0B32-4B13-9E4E-228141EC1E13}" presName="linearProcess" presStyleCnt="0"/>
      <dgm:spPr/>
    </dgm:pt>
    <dgm:pt modelId="{7A5F9AA1-6208-4CB8-8F81-83F00DEB8875}" type="pres">
      <dgm:prSet presAssocID="{2E98B26E-7E55-4E67-B90A-1B121F2E43F0}" presName="textNode" presStyleLbl="node1" presStyleIdx="0" presStyleCnt="5" custScaleX="47394" custScaleY="15909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61BA335-4183-41A5-8DDF-CF8B6F7F0CF3}" type="pres">
      <dgm:prSet presAssocID="{3E9DEB1A-F7FD-4634-AAC4-E318B02E62DD}" presName="sibTrans" presStyleCnt="0"/>
      <dgm:spPr/>
    </dgm:pt>
    <dgm:pt modelId="{DB5C0692-CA7D-4C3A-AF6D-481D10EAE8F0}" type="pres">
      <dgm:prSet presAssocID="{14C81A5C-8A01-4976-B0FB-0737A7703A9A}" presName="textNode" presStyleLbl="node1" presStyleIdx="1" presStyleCnt="5" custScaleX="53512" custScaleY="166666" custLinFactNeighborX="-1825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CCBF128-7B0B-4FA5-AF66-C4ABACB24643}" type="pres">
      <dgm:prSet presAssocID="{32897E41-86FF-46A4-8D36-334C4EC633FD}" presName="sibTrans" presStyleCnt="0"/>
      <dgm:spPr/>
    </dgm:pt>
    <dgm:pt modelId="{C3BFDCA4-DE48-4E23-8B08-FA1BAB6C4056}" type="pres">
      <dgm:prSet presAssocID="{62076EB0-F59E-4F35-A866-F4ADF4991618}" presName="textNode" presStyleLbl="node1" presStyleIdx="2" presStyleCnt="5" custScaleX="47742" custScaleY="166666" custLinFactNeighborX="-21487" custLinFactNeighborY="-320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70AFD40-7AD4-4F44-90FB-1F37733E91D4}" type="pres">
      <dgm:prSet presAssocID="{0C5DFE14-755B-4389-83B8-028D10A44267}" presName="sibTrans" presStyleCnt="0"/>
      <dgm:spPr/>
    </dgm:pt>
    <dgm:pt modelId="{8ABD7DD0-6201-4B02-9488-44997EEB288B}" type="pres">
      <dgm:prSet presAssocID="{7C25D80E-7058-44BD-AAFD-F73317CA4489}" presName="textNode" presStyleLbl="node1" presStyleIdx="3" presStyleCnt="5" custScaleX="47742" custScaleY="166666" custLinFactNeighborX="8270" custLinFactNeighborY="-320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F1E1A7B-2BD0-43C6-861C-836A5A752C91}" type="pres">
      <dgm:prSet presAssocID="{F541CFC4-841F-45D8-8492-0AA7884CEA2E}" presName="sibTrans" presStyleCnt="0"/>
      <dgm:spPr/>
    </dgm:pt>
    <dgm:pt modelId="{8F84AAF6-6C38-4EA5-8451-5B0FC5CCA310}" type="pres">
      <dgm:prSet presAssocID="{4E3E028E-4BEC-403D-89E4-30542E7C04C9}" presName="textNode" presStyleLbl="node1" presStyleIdx="4" presStyleCnt="5" custScaleX="64026" custScaleY="15909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177C340-5A49-4F15-99D8-AA19CD057918}" srcId="{41C335B0-0B32-4B13-9E4E-228141EC1E13}" destId="{4E3E028E-4BEC-403D-89E4-30542E7C04C9}" srcOrd="4" destOrd="0" parTransId="{0A52AF26-6F31-4341-9CBA-8F419D11288A}" sibTransId="{68EA49C2-8388-4D34-A4BE-B9BA03CA41D6}"/>
    <dgm:cxn modelId="{FC210088-D6C0-4C9B-A7A2-BA0213444B63}" type="presOf" srcId="{7C25D80E-7058-44BD-AAFD-F73317CA4489}" destId="{8ABD7DD0-6201-4B02-9488-44997EEB288B}" srcOrd="0" destOrd="0" presId="urn:microsoft.com/office/officeart/2005/8/layout/hProcess9"/>
    <dgm:cxn modelId="{B30FD508-A6FF-4123-8214-3DF9B5C211BC}" srcId="{41C335B0-0B32-4B13-9E4E-228141EC1E13}" destId="{14C81A5C-8A01-4976-B0FB-0737A7703A9A}" srcOrd="1" destOrd="0" parTransId="{C64DF9FD-3EA8-4683-8F43-2533AE01369B}" sibTransId="{32897E41-86FF-46A4-8D36-334C4EC633FD}"/>
    <dgm:cxn modelId="{9E27BB26-072A-4CA7-BB2C-6702B2373164}" srcId="{41C335B0-0B32-4B13-9E4E-228141EC1E13}" destId="{7C25D80E-7058-44BD-AAFD-F73317CA4489}" srcOrd="3" destOrd="0" parTransId="{5F5B68FC-DB31-4054-B486-27E93374F6B2}" sibTransId="{F541CFC4-841F-45D8-8492-0AA7884CEA2E}"/>
    <dgm:cxn modelId="{CD9D0CA0-8E72-4AA2-8AE3-4DC663101D89}" type="presOf" srcId="{2E98B26E-7E55-4E67-B90A-1B121F2E43F0}" destId="{7A5F9AA1-6208-4CB8-8F81-83F00DEB8875}" srcOrd="0" destOrd="0" presId="urn:microsoft.com/office/officeart/2005/8/layout/hProcess9"/>
    <dgm:cxn modelId="{16E72B38-CC10-450F-A71F-71762CA3EC2B}" type="presOf" srcId="{62076EB0-F59E-4F35-A866-F4ADF4991618}" destId="{C3BFDCA4-DE48-4E23-8B08-FA1BAB6C4056}" srcOrd="0" destOrd="0" presId="urn:microsoft.com/office/officeart/2005/8/layout/hProcess9"/>
    <dgm:cxn modelId="{BBDAA021-E103-480E-ACE1-4B179930CC8F}" srcId="{41C335B0-0B32-4B13-9E4E-228141EC1E13}" destId="{62076EB0-F59E-4F35-A866-F4ADF4991618}" srcOrd="2" destOrd="0" parTransId="{16C8A8E4-9DCC-46EC-B44E-8B202DEAC0C0}" sibTransId="{0C5DFE14-755B-4389-83B8-028D10A44267}"/>
    <dgm:cxn modelId="{8B842129-625D-458B-828F-B40B9B7F240E}" srcId="{41C335B0-0B32-4B13-9E4E-228141EC1E13}" destId="{2E98B26E-7E55-4E67-B90A-1B121F2E43F0}" srcOrd="0" destOrd="0" parTransId="{28956618-6B11-45BA-89C3-76EEE394C81C}" sibTransId="{3E9DEB1A-F7FD-4634-AAC4-E318B02E62DD}"/>
    <dgm:cxn modelId="{1747ADF2-7546-4EBB-9A4A-02ABEA96C761}" type="presOf" srcId="{4E3E028E-4BEC-403D-89E4-30542E7C04C9}" destId="{8F84AAF6-6C38-4EA5-8451-5B0FC5CCA310}" srcOrd="0" destOrd="0" presId="urn:microsoft.com/office/officeart/2005/8/layout/hProcess9"/>
    <dgm:cxn modelId="{37145B97-CF32-41ED-988B-99483A4B531A}" type="presOf" srcId="{14C81A5C-8A01-4976-B0FB-0737A7703A9A}" destId="{DB5C0692-CA7D-4C3A-AF6D-481D10EAE8F0}" srcOrd="0" destOrd="0" presId="urn:microsoft.com/office/officeart/2005/8/layout/hProcess9"/>
    <dgm:cxn modelId="{5DBDAB71-E730-4AD1-8C2E-147ADBC1B8BF}" type="presOf" srcId="{41C335B0-0B32-4B13-9E4E-228141EC1E13}" destId="{88F81A9B-FBFD-4078-B51E-FE90F844D33A}" srcOrd="0" destOrd="0" presId="urn:microsoft.com/office/officeart/2005/8/layout/hProcess9"/>
    <dgm:cxn modelId="{B4495386-BA68-4CB6-BEB0-9D45FA34BE0F}" type="presParOf" srcId="{88F81A9B-FBFD-4078-B51E-FE90F844D33A}" destId="{28904CA7-BE40-4529-AB1F-56A62A138913}" srcOrd="0" destOrd="0" presId="urn:microsoft.com/office/officeart/2005/8/layout/hProcess9"/>
    <dgm:cxn modelId="{53DAA2D3-562B-41F9-80BB-322D6C350B4F}" type="presParOf" srcId="{88F81A9B-FBFD-4078-B51E-FE90F844D33A}" destId="{E1EE8FA3-04F4-4AF4-9C59-ACAA52520DB2}" srcOrd="1" destOrd="0" presId="urn:microsoft.com/office/officeart/2005/8/layout/hProcess9"/>
    <dgm:cxn modelId="{9CC9C268-8046-4A2E-B44F-AE6D10E88919}" type="presParOf" srcId="{E1EE8FA3-04F4-4AF4-9C59-ACAA52520DB2}" destId="{7A5F9AA1-6208-4CB8-8F81-83F00DEB8875}" srcOrd="0" destOrd="0" presId="urn:microsoft.com/office/officeart/2005/8/layout/hProcess9"/>
    <dgm:cxn modelId="{96A74BF7-83CF-4C6A-859A-6587CB91891D}" type="presParOf" srcId="{E1EE8FA3-04F4-4AF4-9C59-ACAA52520DB2}" destId="{761BA335-4183-41A5-8DDF-CF8B6F7F0CF3}" srcOrd="1" destOrd="0" presId="urn:microsoft.com/office/officeart/2005/8/layout/hProcess9"/>
    <dgm:cxn modelId="{4D364A64-D997-4CEA-A7BF-ACD64BF4383D}" type="presParOf" srcId="{E1EE8FA3-04F4-4AF4-9C59-ACAA52520DB2}" destId="{DB5C0692-CA7D-4C3A-AF6D-481D10EAE8F0}" srcOrd="2" destOrd="0" presId="urn:microsoft.com/office/officeart/2005/8/layout/hProcess9"/>
    <dgm:cxn modelId="{164E42A6-55E6-4ECB-ACF0-A82F1703645E}" type="presParOf" srcId="{E1EE8FA3-04F4-4AF4-9C59-ACAA52520DB2}" destId="{1CCBF128-7B0B-4FA5-AF66-C4ABACB24643}" srcOrd="3" destOrd="0" presId="urn:microsoft.com/office/officeart/2005/8/layout/hProcess9"/>
    <dgm:cxn modelId="{593C189A-87E3-41A1-9158-AAFE0FB79D5F}" type="presParOf" srcId="{E1EE8FA3-04F4-4AF4-9C59-ACAA52520DB2}" destId="{C3BFDCA4-DE48-4E23-8B08-FA1BAB6C4056}" srcOrd="4" destOrd="0" presId="urn:microsoft.com/office/officeart/2005/8/layout/hProcess9"/>
    <dgm:cxn modelId="{E2F01806-0382-433E-84C9-E70917859583}" type="presParOf" srcId="{E1EE8FA3-04F4-4AF4-9C59-ACAA52520DB2}" destId="{670AFD40-7AD4-4F44-90FB-1F37733E91D4}" srcOrd="5" destOrd="0" presId="urn:microsoft.com/office/officeart/2005/8/layout/hProcess9"/>
    <dgm:cxn modelId="{1B427601-BF17-47CE-B6CF-E77882F79ADF}" type="presParOf" srcId="{E1EE8FA3-04F4-4AF4-9C59-ACAA52520DB2}" destId="{8ABD7DD0-6201-4B02-9488-44997EEB288B}" srcOrd="6" destOrd="0" presId="urn:microsoft.com/office/officeart/2005/8/layout/hProcess9"/>
    <dgm:cxn modelId="{51224296-B26C-48F3-B576-45FCBEE94369}" type="presParOf" srcId="{E1EE8FA3-04F4-4AF4-9C59-ACAA52520DB2}" destId="{EF1E1A7B-2BD0-43C6-861C-836A5A752C91}" srcOrd="7" destOrd="0" presId="urn:microsoft.com/office/officeart/2005/8/layout/hProcess9"/>
    <dgm:cxn modelId="{011A05C9-9650-4D08-9FA5-4586736BA4AD}" type="presParOf" srcId="{E1EE8FA3-04F4-4AF4-9C59-ACAA52520DB2}" destId="{8F84AAF6-6C38-4EA5-8451-5B0FC5CCA310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13987F1-963C-47D7-9D4B-3160DADFCD11}" type="doc">
      <dgm:prSet loTypeId="urn:microsoft.com/office/officeart/2005/8/layout/lProcess3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A3139DFA-6DC2-4F49-A876-0085F9F88557}">
      <dgm:prSet custT="1"/>
      <dgm:spPr>
        <a:solidFill>
          <a:srgbClr val="00B050"/>
        </a:solidFill>
        <a:ln>
          <a:solidFill>
            <a:schemeClr val="accent1">
              <a:lumMod val="75000"/>
            </a:schemeClr>
          </a:solidFill>
        </a:ln>
        <a:effectLst/>
      </dgm:spPr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algn="ctr" rtl="0"/>
          <a:r>
            <a:rPr lang="en-US" altLang="zh-CN" sz="2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Word</a:t>
          </a:r>
          <a:r>
            <a:rPr lang="zh-CN" altLang="en-US" sz="2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中的文本格式</a:t>
          </a:r>
          <a:endParaRPr lang="zh-CN" altLang="en-US" sz="2400" b="1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file"/>
          </dgm14:cNvPr>
        </a:ext>
      </dgm:extLst>
    </dgm:pt>
    <dgm:pt modelId="{2EED1DA9-39A0-4EED-8D37-EFD14621E0CB}" type="par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BC611377-6120-4458-827A-5730580383EF}" type="sib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60820E8D-D090-4A07-AAD2-3E088158E95D}" type="pres">
      <dgm:prSet presAssocID="{E13987F1-963C-47D7-9D4B-3160DADFCD11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36D49D58-4507-41B4-913E-E46AD3969778}" type="pres">
      <dgm:prSet presAssocID="{A3139DFA-6DC2-4F49-A876-0085F9F88557}" presName="horFlow" presStyleCnt="0"/>
      <dgm:spPr/>
    </dgm:pt>
    <dgm:pt modelId="{68D9BDFF-20DA-459C-AC96-02FF5C4D8C9D}" type="pres">
      <dgm:prSet presAssocID="{A3139DFA-6DC2-4F49-A876-0085F9F88557}" presName="bigChev" presStyleLbl="node1" presStyleIdx="0" presStyleCnt="1" custScaleX="293724" custLinFactNeighborX="30862" custLinFactNeighborY="12550"/>
      <dgm:spPr/>
      <dgm:t>
        <a:bodyPr/>
        <a:lstStyle/>
        <a:p>
          <a:endParaRPr lang="zh-CN" altLang="en-US"/>
        </a:p>
      </dgm:t>
    </dgm:pt>
  </dgm:ptLst>
  <dgm:cxnLst>
    <dgm:cxn modelId="{D4835BBF-E3FE-4896-B846-D8118B2BB9B0}" srcId="{E13987F1-963C-47D7-9D4B-3160DADFCD11}" destId="{A3139DFA-6DC2-4F49-A876-0085F9F88557}" srcOrd="0" destOrd="0" parTransId="{2EED1DA9-39A0-4EED-8D37-EFD14621E0CB}" sibTransId="{BC611377-6120-4458-827A-5730580383EF}"/>
    <dgm:cxn modelId="{0DDF40CA-9572-497C-845E-F520219A97D3}" type="presOf" srcId="{A3139DFA-6DC2-4F49-A876-0085F9F88557}" destId="{68D9BDFF-20DA-459C-AC96-02FF5C4D8C9D}" srcOrd="0" destOrd="0" presId="urn:microsoft.com/office/officeart/2005/8/layout/lProcess3"/>
    <dgm:cxn modelId="{CF79C7CA-049A-4D93-9E7D-FB06E6F2A4FB}" type="presOf" srcId="{E13987F1-963C-47D7-9D4B-3160DADFCD11}" destId="{60820E8D-D090-4A07-AAD2-3E088158E95D}" srcOrd="0" destOrd="0" presId="urn:microsoft.com/office/officeart/2005/8/layout/lProcess3"/>
    <dgm:cxn modelId="{EE57950C-8F76-41F2-A182-2FC092C34ECA}" type="presParOf" srcId="{60820E8D-D090-4A07-AAD2-3E088158E95D}" destId="{36D49D58-4507-41B4-913E-E46AD3969778}" srcOrd="0" destOrd="0" presId="urn:microsoft.com/office/officeart/2005/8/layout/lProcess3"/>
    <dgm:cxn modelId="{0CDEBEF4-50E7-47BD-9ED2-AC26F5EA2B00}" type="presParOf" srcId="{36D49D58-4507-41B4-913E-E46AD3969778}" destId="{68D9BDFF-20DA-459C-AC96-02FF5C4D8C9D}" srcOrd="0" destOrd="0" presId="urn:microsoft.com/office/officeart/2005/8/layout/lProcess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114DB19-F0F4-4094-BE30-AFF818D6B094}" type="doc">
      <dgm:prSet loTypeId="urn:microsoft.com/office/officeart/2008/layout/LinedList" loCatId="list" qsTypeId="urn:microsoft.com/office/officeart/2005/8/quickstyle/3d1" qsCatId="3D" csTypeId="urn:microsoft.com/office/officeart/2005/8/colors/accent1_4" csCatId="accent1" phldr="1"/>
      <dgm:spPr/>
      <dgm:t>
        <a:bodyPr/>
        <a:lstStyle/>
        <a:p>
          <a:endParaRPr lang="zh-CN" altLang="en-US"/>
        </a:p>
      </dgm:t>
    </dgm:pt>
    <dgm:pt modelId="{429E113C-4356-44F1-95EF-25D71ACCB3CD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rtl="0">
            <a:lnSpc>
              <a:spcPct val="90000"/>
            </a:lnSpc>
          </a:pPr>
          <a:r>
            <a:rPr lang="zh-CN" altLang="en-US" sz="2800" b="1" dirty="0" smtClean="0">
              <a:solidFill>
                <a:srgbClr val="00B0F0"/>
              </a:solidFill>
              <a:latin typeface="+mj-ea"/>
              <a:ea typeface="+mj-ea"/>
            </a:rPr>
            <a:t>字体格式：</a:t>
          </a:r>
          <a:endParaRPr lang="en-US" altLang="zh-CN" sz="2800" b="1" dirty="0" smtClean="0">
            <a:solidFill>
              <a:srgbClr val="00B0F0"/>
            </a:solidFill>
            <a:latin typeface="+mj-ea"/>
            <a:ea typeface="+mj-ea"/>
          </a:endParaRPr>
        </a:p>
        <a:p>
          <a:pPr rtl="0">
            <a:lnSpc>
              <a:spcPct val="120000"/>
            </a:lnSpc>
          </a:pPr>
          <a:r>
            <a:rPr lang="zh-CN" altLang="en-US" sz="2800" b="1" dirty="0" smtClean="0">
              <a:latin typeface="华文宋体" pitchFamily="2" charset="-122"/>
              <a:ea typeface="华文宋体" pitchFamily="2" charset="-122"/>
            </a:rPr>
            <a:t>      </a:t>
          </a:r>
          <a:r>
            <a:rPr lang="zh-CN" altLang="en-US" sz="2400" b="1" dirty="0" smtClean="0">
              <a:latin typeface="华文宋体" pitchFamily="2" charset="-122"/>
              <a:ea typeface="华文宋体" pitchFamily="2" charset="-122"/>
            </a:rPr>
            <a:t>对字体、字号、字形、颜色、字符间距及文字效果等进行设置</a:t>
          </a:r>
          <a:endParaRPr lang="zh-CN" altLang="en-US" sz="2400" dirty="0">
            <a:latin typeface="华文宋体" pitchFamily="2" charset="-122"/>
            <a:ea typeface="华文宋体" pitchFamily="2" charset="-122"/>
          </a:endParaRPr>
        </a:p>
      </dgm:t>
    </dgm:pt>
    <dgm:pt modelId="{F3B534BF-A2EC-428E-A638-97BE7ACDB32C}" type="parTrans" cxnId="{FA5279AD-7395-4ED3-BA35-A1423D22157D}">
      <dgm:prSet/>
      <dgm:spPr/>
      <dgm:t>
        <a:bodyPr/>
        <a:lstStyle/>
        <a:p>
          <a:endParaRPr lang="zh-CN" altLang="en-US" sz="2800"/>
        </a:p>
      </dgm:t>
    </dgm:pt>
    <dgm:pt modelId="{14F880E3-9BFD-475A-A234-30BA7FDB688C}" type="sibTrans" cxnId="{FA5279AD-7395-4ED3-BA35-A1423D22157D}">
      <dgm:prSet/>
      <dgm:spPr/>
      <dgm:t>
        <a:bodyPr/>
        <a:lstStyle/>
        <a:p>
          <a:endParaRPr lang="zh-CN" altLang="en-US" sz="2800"/>
        </a:p>
      </dgm:t>
    </dgm:pt>
    <dgm:pt modelId="{B7B948DC-E21C-414D-894C-5511E001CF60}">
      <dgm:prSet custT="1"/>
      <dgm:spPr/>
      <dgm:t>
        <a:bodyPr/>
        <a:lstStyle/>
        <a:p>
          <a:pPr rtl="0">
            <a:lnSpc>
              <a:spcPct val="90000"/>
            </a:lnSpc>
          </a:pPr>
          <a:r>
            <a:rPr lang="zh-CN" altLang="en-US" sz="2800" b="1" dirty="0" smtClean="0">
              <a:solidFill>
                <a:schemeClr val="tx2">
                  <a:lumMod val="75000"/>
                </a:schemeClr>
              </a:solidFill>
              <a:latin typeface="+mj-ea"/>
              <a:ea typeface="+mj-ea"/>
            </a:rPr>
            <a:t>段落格式：</a:t>
          </a:r>
          <a:endParaRPr lang="en-US" altLang="zh-CN" sz="2800" b="1" dirty="0" smtClean="0">
            <a:solidFill>
              <a:schemeClr val="tx2">
                <a:lumMod val="75000"/>
              </a:schemeClr>
            </a:solidFill>
            <a:latin typeface="+mj-ea"/>
            <a:ea typeface="+mj-ea"/>
          </a:endParaRPr>
        </a:p>
        <a:p>
          <a:pPr rtl="0">
            <a:lnSpc>
              <a:spcPct val="130000"/>
            </a:lnSpc>
          </a:pPr>
          <a:r>
            <a:rPr lang="en-US" altLang="zh-CN" sz="2800" b="1" dirty="0" smtClean="0"/>
            <a:t>       </a:t>
          </a:r>
          <a:r>
            <a:rPr lang="zh-CN" altLang="en-US" sz="2400" b="1" dirty="0" smtClean="0">
              <a:latin typeface="华文宋体" pitchFamily="2" charset="-122"/>
              <a:ea typeface="华文宋体" pitchFamily="2" charset="-122"/>
            </a:rPr>
            <a:t>对字符之间的上、下位置，行间距，段落与段落之间的间距等进行设置</a:t>
          </a:r>
          <a:endParaRPr lang="zh-CN" altLang="en-US" sz="2400" dirty="0">
            <a:latin typeface="华文宋体" pitchFamily="2" charset="-122"/>
            <a:ea typeface="华文宋体" pitchFamily="2" charset="-122"/>
          </a:endParaRPr>
        </a:p>
      </dgm:t>
    </dgm:pt>
    <dgm:pt modelId="{EAB4760C-8751-4985-8465-038920474AAD}" type="parTrans" cxnId="{F72694DD-E97C-42AA-8B1C-DBCD883D8046}">
      <dgm:prSet/>
      <dgm:spPr/>
      <dgm:t>
        <a:bodyPr/>
        <a:lstStyle/>
        <a:p>
          <a:endParaRPr lang="zh-CN" altLang="en-US" sz="2800"/>
        </a:p>
      </dgm:t>
    </dgm:pt>
    <dgm:pt modelId="{9E4323B2-AC23-4A20-834F-748AF23BD804}" type="sibTrans" cxnId="{F72694DD-E97C-42AA-8B1C-DBCD883D8046}">
      <dgm:prSet/>
      <dgm:spPr/>
      <dgm:t>
        <a:bodyPr/>
        <a:lstStyle/>
        <a:p>
          <a:endParaRPr lang="zh-CN" altLang="en-US" sz="2800"/>
        </a:p>
      </dgm:t>
    </dgm:pt>
    <dgm:pt modelId="{39A9D3A6-09C5-4696-A184-807271FE599C}" type="pres">
      <dgm:prSet presAssocID="{B114DB19-F0F4-4094-BE30-AFF818D6B094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B1199340-FDB7-4F97-B23F-94E00BDEAE7E}" type="pres">
      <dgm:prSet presAssocID="{429E113C-4356-44F1-95EF-25D71ACCB3CD}" presName="thickLine" presStyleLbl="alignNode1" presStyleIdx="0" presStyleCnt="2"/>
      <dgm:spPr/>
    </dgm:pt>
    <dgm:pt modelId="{807546C8-8C91-46FB-B533-5882953A7E59}" type="pres">
      <dgm:prSet presAssocID="{429E113C-4356-44F1-95EF-25D71ACCB3CD}" presName="horz1" presStyleCnt="0"/>
      <dgm:spPr/>
    </dgm:pt>
    <dgm:pt modelId="{4E0352F1-8026-4D0D-98E8-0AFF76A1FB6A}" type="pres">
      <dgm:prSet presAssocID="{429E113C-4356-44F1-95EF-25D71ACCB3CD}" presName="tx1" presStyleLbl="revTx" presStyleIdx="0" presStyleCnt="2"/>
      <dgm:spPr/>
      <dgm:t>
        <a:bodyPr/>
        <a:lstStyle/>
        <a:p>
          <a:endParaRPr lang="zh-CN" altLang="en-US"/>
        </a:p>
      </dgm:t>
    </dgm:pt>
    <dgm:pt modelId="{78BD11F7-2D18-437A-9FDE-571028D2603C}" type="pres">
      <dgm:prSet presAssocID="{429E113C-4356-44F1-95EF-25D71ACCB3CD}" presName="vert1" presStyleCnt="0"/>
      <dgm:spPr/>
    </dgm:pt>
    <dgm:pt modelId="{9E3A8CC9-85FF-438D-844D-D85353DDB86E}" type="pres">
      <dgm:prSet presAssocID="{B7B948DC-E21C-414D-894C-5511E001CF60}" presName="thickLine" presStyleLbl="alignNode1" presStyleIdx="1" presStyleCnt="2"/>
      <dgm:spPr/>
    </dgm:pt>
    <dgm:pt modelId="{B0E4286C-FEA2-44DB-B6BA-CBD45D7E1217}" type="pres">
      <dgm:prSet presAssocID="{B7B948DC-E21C-414D-894C-5511E001CF60}" presName="horz1" presStyleCnt="0"/>
      <dgm:spPr/>
    </dgm:pt>
    <dgm:pt modelId="{805F4F23-6566-4C80-897F-F21A4F7DD00B}" type="pres">
      <dgm:prSet presAssocID="{B7B948DC-E21C-414D-894C-5511E001CF60}" presName="tx1" presStyleLbl="revTx" presStyleIdx="1" presStyleCnt="2"/>
      <dgm:spPr/>
      <dgm:t>
        <a:bodyPr/>
        <a:lstStyle/>
        <a:p>
          <a:endParaRPr lang="zh-CN" altLang="en-US"/>
        </a:p>
      </dgm:t>
    </dgm:pt>
    <dgm:pt modelId="{D90F675C-1168-4EDE-A5EC-DC021F7582B3}" type="pres">
      <dgm:prSet presAssocID="{B7B948DC-E21C-414D-894C-5511E001CF60}" presName="vert1" presStyleCnt="0"/>
      <dgm:spPr/>
    </dgm:pt>
  </dgm:ptLst>
  <dgm:cxnLst>
    <dgm:cxn modelId="{39136CD6-38B8-4F18-9568-934C8F4BD3EF}" type="presOf" srcId="{B7B948DC-E21C-414D-894C-5511E001CF60}" destId="{805F4F23-6566-4C80-897F-F21A4F7DD00B}" srcOrd="0" destOrd="0" presId="urn:microsoft.com/office/officeart/2008/layout/LinedList"/>
    <dgm:cxn modelId="{9D022689-0FC6-4BF0-BB1E-F43788C5F763}" type="presOf" srcId="{B114DB19-F0F4-4094-BE30-AFF818D6B094}" destId="{39A9D3A6-09C5-4696-A184-807271FE599C}" srcOrd="0" destOrd="0" presId="urn:microsoft.com/office/officeart/2008/layout/LinedList"/>
    <dgm:cxn modelId="{FA5279AD-7395-4ED3-BA35-A1423D22157D}" srcId="{B114DB19-F0F4-4094-BE30-AFF818D6B094}" destId="{429E113C-4356-44F1-95EF-25D71ACCB3CD}" srcOrd="0" destOrd="0" parTransId="{F3B534BF-A2EC-428E-A638-97BE7ACDB32C}" sibTransId="{14F880E3-9BFD-475A-A234-30BA7FDB688C}"/>
    <dgm:cxn modelId="{CC3C7341-9E68-40C9-8EA8-E93E0C35A6CB}" type="presOf" srcId="{429E113C-4356-44F1-95EF-25D71ACCB3CD}" destId="{4E0352F1-8026-4D0D-98E8-0AFF76A1FB6A}" srcOrd="0" destOrd="0" presId="urn:microsoft.com/office/officeart/2008/layout/LinedList"/>
    <dgm:cxn modelId="{F72694DD-E97C-42AA-8B1C-DBCD883D8046}" srcId="{B114DB19-F0F4-4094-BE30-AFF818D6B094}" destId="{B7B948DC-E21C-414D-894C-5511E001CF60}" srcOrd="1" destOrd="0" parTransId="{EAB4760C-8751-4985-8465-038920474AAD}" sibTransId="{9E4323B2-AC23-4A20-834F-748AF23BD804}"/>
    <dgm:cxn modelId="{30FBC3AB-4F57-438C-AD82-6D3B014F644B}" type="presParOf" srcId="{39A9D3A6-09C5-4696-A184-807271FE599C}" destId="{B1199340-FDB7-4F97-B23F-94E00BDEAE7E}" srcOrd="0" destOrd="0" presId="urn:microsoft.com/office/officeart/2008/layout/LinedList"/>
    <dgm:cxn modelId="{8D712852-A248-41B0-9B6C-5CAEF0DB1412}" type="presParOf" srcId="{39A9D3A6-09C5-4696-A184-807271FE599C}" destId="{807546C8-8C91-46FB-B533-5882953A7E59}" srcOrd="1" destOrd="0" presId="urn:microsoft.com/office/officeart/2008/layout/LinedList"/>
    <dgm:cxn modelId="{6D6405BB-2840-4488-9A14-4B091D528498}" type="presParOf" srcId="{807546C8-8C91-46FB-B533-5882953A7E59}" destId="{4E0352F1-8026-4D0D-98E8-0AFF76A1FB6A}" srcOrd="0" destOrd="0" presId="urn:microsoft.com/office/officeart/2008/layout/LinedList"/>
    <dgm:cxn modelId="{AAC86B00-B4B5-426A-9AB9-8AB35D7E2169}" type="presParOf" srcId="{807546C8-8C91-46FB-B533-5882953A7E59}" destId="{78BD11F7-2D18-437A-9FDE-571028D2603C}" srcOrd="1" destOrd="0" presId="urn:microsoft.com/office/officeart/2008/layout/LinedList"/>
    <dgm:cxn modelId="{941C5103-49B8-493A-9CEA-24C7A8CA9718}" type="presParOf" srcId="{39A9D3A6-09C5-4696-A184-807271FE599C}" destId="{9E3A8CC9-85FF-438D-844D-D85353DDB86E}" srcOrd="2" destOrd="0" presId="urn:microsoft.com/office/officeart/2008/layout/LinedList"/>
    <dgm:cxn modelId="{F7860D62-0E76-4D76-9736-A2CBE6485DE8}" type="presParOf" srcId="{39A9D3A6-09C5-4696-A184-807271FE599C}" destId="{B0E4286C-FEA2-44DB-B6BA-CBD45D7E1217}" srcOrd="3" destOrd="0" presId="urn:microsoft.com/office/officeart/2008/layout/LinedList"/>
    <dgm:cxn modelId="{7B2C7E0C-7DD7-4E00-87AD-0212CE0C08FF}" type="presParOf" srcId="{B0E4286C-FEA2-44DB-B6BA-CBD45D7E1217}" destId="{805F4F23-6566-4C80-897F-F21A4F7DD00B}" srcOrd="0" destOrd="0" presId="urn:microsoft.com/office/officeart/2008/layout/LinedList"/>
    <dgm:cxn modelId="{D5BE08A5-A8C0-4FB0-A1A5-EDC4A86E5815}" type="presParOf" srcId="{B0E4286C-FEA2-44DB-B6BA-CBD45D7E1217}" destId="{D90F675C-1168-4EDE-A5EC-DC021F7582B3}" srcOrd="1" destOrd="0" presId="urn:microsoft.com/office/officeart/2008/layout/LinedList"/>
  </dgm:cxnLst>
  <dgm:bg>
    <a:solidFill>
      <a:schemeClr val="accent5">
        <a:lumMod val="90000"/>
      </a:schemeClr>
    </a:solidFill>
  </dgm:bg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13987F1-963C-47D7-9D4B-3160DADFCD11}" type="doc">
      <dgm:prSet loTypeId="urn:microsoft.com/office/officeart/2005/8/layout/lProcess3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A3139DFA-6DC2-4F49-A876-0085F9F88557}">
      <dgm:prSet custT="1"/>
      <dgm:spPr>
        <a:solidFill>
          <a:srgbClr val="00B050"/>
        </a:solidFill>
        <a:ln>
          <a:solidFill>
            <a:schemeClr val="accent1">
              <a:lumMod val="75000"/>
            </a:schemeClr>
          </a:solidFill>
        </a:ln>
        <a:effectLst/>
      </dgm:spPr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algn="ctr" rtl="0"/>
          <a:r>
            <a:rPr lang="en-US" altLang="zh-CN" sz="2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Word</a:t>
          </a:r>
          <a:r>
            <a:rPr lang="zh-CN" altLang="en-US" sz="2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中的</a:t>
          </a:r>
          <a:r>
            <a:rPr lang="zh-CN" altLang="en-US" sz="2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hlinkClick xmlns:r="http://schemas.openxmlformats.org/officeDocument/2006/relationships" r:id="rId1" action="ppaction://hlinkfile"/>
            </a:rPr>
            <a:t>图形</a:t>
          </a:r>
          <a:r>
            <a:rPr lang="zh-CN" altLang="en-US" sz="2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对象</a:t>
          </a:r>
          <a:endParaRPr lang="zh-CN" altLang="en-US" sz="2400" b="1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file"/>
          </dgm14:cNvPr>
        </a:ext>
      </dgm:extLst>
    </dgm:pt>
    <dgm:pt modelId="{2EED1DA9-39A0-4EED-8D37-EFD14621E0CB}" type="par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BC611377-6120-4458-827A-5730580383EF}" type="sib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60820E8D-D090-4A07-AAD2-3E088158E95D}" type="pres">
      <dgm:prSet presAssocID="{E13987F1-963C-47D7-9D4B-3160DADFCD11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36D49D58-4507-41B4-913E-E46AD3969778}" type="pres">
      <dgm:prSet presAssocID="{A3139DFA-6DC2-4F49-A876-0085F9F88557}" presName="horFlow" presStyleCnt="0"/>
      <dgm:spPr/>
    </dgm:pt>
    <dgm:pt modelId="{68D9BDFF-20DA-459C-AC96-02FF5C4D8C9D}" type="pres">
      <dgm:prSet presAssocID="{A3139DFA-6DC2-4F49-A876-0085F9F88557}" presName="bigChev" presStyleLbl="node1" presStyleIdx="0" presStyleCnt="1" custScaleX="293724" custLinFactNeighborX="30862" custLinFactNeighborY="12550"/>
      <dgm:spPr/>
      <dgm:t>
        <a:bodyPr/>
        <a:lstStyle/>
        <a:p>
          <a:endParaRPr lang="zh-CN" altLang="en-US"/>
        </a:p>
      </dgm:t>
    </dgm:pt>
  </dgm:ptLst>
  <dgm:cxnLst>
    <dgm:cxn modelId="{D4835BBF-E3FE-4896-B846-D8118B2BB9B0}" srcId="{E13987F1-963C-47D7-9D4B-3160DADFCD11}" destId="{A3139DFA-6DC2-4F49-A876-0085F9F88557}" srcOrd="0" destOrd="0" parTransId="{2EED1DA9-39A0-4EED-8D37-EFD14621E0CB}" sibTransId="{BC611377-6120-4458-827A-5730580383EF}"/>
    <dgm:cxn modelId="{BF5C3F3B-50B8-4B97-A359-718E38975F26}" type="presOf" srcId="{E13987F1-963C-47D7-9D4B-3160DADFCD11}" destId="{60820E8D-D090-4A07-AAD2-3E088158E95D}" srcOrd="0" destOrd="0" presId="urn:microsoft.com/office/officeart/2005/8/layout/lProcess3"/>
    <dgm:cxn modelId="{3E07B633-EACA-4FD5-A608-25100A4B8BBF}" type="presOf" srcId="{A3139DFA-6DC2-4F49-A876-0085F9F88557}" destId="{68D9BDFF-20DA-459C-AC96-02FF5C4D8C9D}" srcOrd="0" destOrd="0" presId="urn:microsoft.com/office/officeart/2005/8/layout/lProcess3"/>
    <dgm:cxn modelId="{71493470-6C6D-49A8-858E-5ED6A14EC38A}" type="presParOf" srcId="{60820E8D-D090-4A07-AAD2-3E088158E95D}" destId="{36D49D58-4507-41B4-913E-E46AD3969778}" srcOrd="0" destOrd="0" presId="urn:microsoft.com/office/officeart/2005/8/layout/lProcess3"/>
    <dgm:cxn modelId="{7330CC27-B385-4CE7-99C2-95FEF1365BDE}" type="presParOf" srcId="{36D49D58-4507-41B4-913E-E46AD3969778}" destId="{68D9BDFF-20DA-459C-AC96-02FF5C4D8C9D}" srcOrd="0" destOrd="0" presId="urn:microsoft.com/office/officeart/2005/8/layout/lProcess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4ABC624-9CDC-4DED-8091-F21615EACFD5}" type="doc">
      <dgm:prSet loTypeId="urn:microsoft.com/office/officeart/2005/8/layout/vList5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DF3445CF-7C58-4596-8AC3-661EC6CC7B5E}">
      <dgm:prSet custT="1"/>
      <dgm:spPr/>
      <dgm:t>
        <a:bodyPr/>
        <a:lstStyle/>
        <a:p>
          <a:pPr rtl="0"/>
          <a:r>
            <a:rPr lang="zh-CN" altLang="en-US" sz="2000" b="1" dirty="0" smtClean="0"/>
            <a:t>艺术字</a:t>
          </a:r>
          <a:endParaRPr lang="zh-CN" altLang="en-US" sz="2000" dirty="0"/>
        </a:p>
      </dgm:t>
    </dgm:pt>
    <dgm:pt modelId="{0D4FBAE9-5FB2-4183-ADC7-5E13DF497C2F}" type="parTrans" cxnId="{150648FB-77F1-456D-873B-03A5E1657E23}">
      <dgm:prSet/>
      <dgm:spPr/>
      <dgm:t>
        <a:bodyPr/>
        <a:lstStyle/>
        <a:p>
          <a:endParaRPr lang="zh-CN" altLang="en-US" sz="2000"/>
        </a:p>
      </dgm:t>
    </dgm:pt>
    <dgm:pt modelId="{11109722-9886-4678-AC4B-835A1B2AA3EA}" type="sibTrans" cxnId="{150648FB-77F1-456D-873B-03A5E1657E23}">
      <dgm:prSet/>
      <dgm:spPr/>
      <dgm:t>
        <a:bodyPr/>
        <a:lstStyle/>
        <a:p>
          <a:endParaRPr lang="zh-CN" altLang="en-US" sz="2000"/>
        </a:p>
      </dgm:t>
    </dgm:pt>
    <dgm:pt modelId="{D375358F-FF31-4576-90B2-9BAADA400A30}">
      <dgm:prSet custT="1"/>
      <dgm:spPr/>
      <dgm:t>
        <a:bodyPr/>
        <a:lstStyle/>
        <a:p>
          <a:pPr rtl="0"/>
          <a:r>
            <a:rPr lang="zh-CN" altLang="en-US" sz="2000" b="1" dirty="0" smtClean="0"/>
            <a:t>图片</a:t>
          </a:r>
          <a:endParaRPr lang="zh-CN" altLang="en-US" sz="2000" dirty="0"/>
        </a:p>
      </dgm:t>
    </dgm:pt>
    <dgm:pt modelId="{9D5D5262-CFC5-4769-9859-E8240E71A733}" type="parTrans" cxnId="{4AEC68D7-470F-4B63-8AD0-A3B5B8A8A03A}">
      <dgm:prSet/>
      <dgm:spPr/>
      <dgm:t>
        <a:bodyPr/>
        <a:lstStyle/>
        <a:p>
          <a:endParaRPr lang="zh-CN" altLang="en-US" sz="2000"/>
        </a:p>
      </dgm:t>
    </dgm:pt>
    <dgm:pt modelId="{50738C42-DA19-4FC3-9164-BCB3BE04C3A5}" type="sibTrans" cxnId="{4AEC68D7-470F-4B63-8AD0-A3B5B8A8A03A}">
      <dgm:prSet/>
      <dgm:spPr/>
      <dgm:t>
        <a:bodyPr/>
        <a:lstStyle/>
        <a:p>
          <a:endParaRPr lang="zh-CN" altLang="en-US" sz="2000"/>
        </a:p>
      </dgm:t>
    </dgm:pt>
    <dgm:pt modelId="{20D92A20-E171-47E3-9E69-C6417B49A64E}">
      <dgm:prSet custT="1"/>
      <dgm:spPr/>
      <dgm:t>
        <a:bodyPr/>
        <a:lstStyle/>
        <a:p>
          <a:pPr rtl="0"/>
          <a:r>
            <a:rPr lang="zh-CN" altLang="en-US" sz="2000" b="1" dirty="0" smtClean="0"/>
            <a:t>剪贴画</a:t>
          </a:r>
          <a:endParaRPr lang="zh-CN" altLang="en-US" sz="2000" dirty="0"/>
        </a:p>
      </dgm:t>
    </dgm:pt>
    <dgm:pt modelId="{997B0A20-C293-48E3-A322-723C231DDD33}" type="parTrans" cxnId="{16A7472F-58F7-43B1-B823-4497DDA48B63}">
      <dgm:prSet/>
      <dgm:spPr/>
      <dgm:t>
        <a:bodyPr/>
        <a:lstStyle/>
        <a:p>
          <a:endParaRPr lang="zh-CN" altLang="en-US" sz="2000"/>
        </a:p>
      </dgm:t>
    </dgm:pt>
    <dgm:pt modelId="{E570C096-48D8-4A48-BED7-9F853830EA6D}" type="sibTrans" cxnId="{16A7472F-58F7-43B1-B823-4497DDA48B63}">
      <dgm:prSet/>
      <dgm:spPr/>
      <dgm:t>
        <a:bodyPr/>
        <a:lstStyle/>
        <a:p>
          <a:endParaRPr lang="zh-CN" altLang="en-US" sz="2000"/>
        </a:p>
      </dgm:t>
    </dgm:pt>
    <dgm:pt modelId="{2475A8E6-7DC4-4AD4-A8ED-2A89461B3379}">
      <dgm:prSet custT="1"/>
      <dgm:spPr/>
      <dgm:t>
        <a:bodyPr/>
        <a:lstStyle/>
        <a:p>
          <a:pPr rtl="0"/>
          <a:r>
            <a:rPr lang="zh-CN" altLang="en-US" sz="2000" b="1" dirty="0" smtClean="0"/>
            <a:t>形状</a:t>
          </a:r>
          <a:endParaRPr lang="zh-CN" altLang="en-US" sz="2000" dirty="0"/>
        </a:p>
      </dgm:t>
    </dgm:pt>
    <dgm:pt modelId="{AE21758C-0EFD-479E-BDE7-EE7B9889AA8D}" type="parTrans" cxnId="{02729163-17A2-45A8-A76C-DA7FEBEAFD9C}">
      <dgm:prSet/>
      <dgm:spPr/>
      <dgm:t>
        <a:bodyPr/>
        <a:lstStyle/>
        <a:p>
          <a:endParaRPr lang="zh-CN" altLang="en-US" sz="2000"/>
        </a:p>
      </dgm:t>
    </dgm:pt>
    <dgm:pt modelId="{237F949A-4632-4A20-BCE2-21AC6E26709F}" type="sibTrans" cxnId="{02729163-17A2-45A8-A76C-DA7FEBEAFD9C}">
      <dgm:prSet/>
      <dgm:spPr/>
      <dgm:t>
        <a:bodyPr/>
        <a:lstStyle/>
        <a:p>
          <a:endParaRPr lang="zh-CN" altLang="en-US" sz="2000"/>
        </a:p>
      </dgm:t>
    </dgm:pt>
    <dgm:pt modelId="{32C08FD9-5598-4292-B1F2-D4F349401820}">
      <dgm:prSet custT="1"/>
      <dgm:spPr/>
      <dgm:t>
        <a:bodyPr/>
        <a:lstStyle/>
        <a:p>
          <a:pPr rtl="0"/>
          <a:r>
            <a:rPr lang="zh-CN" altLang="en-US" sz="2000" b="1" dirty="0" smtClean="0"/>
            <a:t>文本框</a:t>
          </a:r>
          <a:endParaRPr lang="zh-CN" altLang="en-US" sz="2000" dirty="0"/>
        </a:p>
      </dgm:t>
    </dgm:pt>
    <dgm:pt modelId="{B331B48D-6F4F-4487-89FF-B2C4A0A97611}" type="parTrans" cxnId="{5AA3199E-0C65-4200-ABA8-941A8694B549}">
      <dgm:prSet/>
      <dgm:spPr/>
      <dgm:t>
        <a:bodyPr/>
        <a:lstStyle/>
        <a:p>
          <a:endParaRPr lang="zh-CN" altLang="en-US" sz="2000"/>
        </a:p>
      </dgm:t>
    </dgm:pt>
    <dgm:pt modelId="{0B8B0F24-56A5-4A3B-A090-5B693AC19DFC}" type="sibTrans" cxnId="{5AA3199E-0C65-4200-ABA8-941A8694B549}">
      <dgm:prSet/>
      <dgm:spPr/>
      <dgm:t>
        <a:bodyPr/>
        <a:lstStyle/>
        <a:p>
          <a:endParaRPr lang="zh-CN" altLang="en-US" sz="2000"/>
        </a:p>
      </dgm:t>
    </dgm:pt>
    <dgm:pt modelId="{96631EE8-F0FE-474A-833D-7F1649A78E16}">
      <dgm:prSet custT="1"/>
      <dgm:spPr/>
      <dgm:t>
        <a:bodyPr/>
        <a:lstStyle/>
        <a:p>
          <a:pPr rtl="0"/>
          <a:r>
            <a:rPr lang="en-US" sz="2000" b="1" dirty="0" smtClean="0"/>
            <a:t>SmartArt </a:t>
          </a:r>
          <a:endParaRPr lang="zh-CN" sz="2000" dirty="0"/>
        </a:p>
      </dgm:t>
    </dgm:pt>
    <dgm:pt modelId="{1269D245-09CF-4BB2-BF76-70CE0545CD0F}" type="parTrans" cxnId="{382A1404-900A-477D-BCF1-171232CE7EC4}">
      <dgm:prSet/>
      <dgm:spPr/>
      <dgm:t>
        <a:bodyPr/>
        <a:lstStyle/>
        <a:p>
          <a:endParaRPr lang="zh-CN" altLang="en-US" sz="2000"/>
        </a:p>
      </dgm:t>
    </dgm:pt>
    <dgm:pt modelId="{BD305D4C-EBD5-4CFD-A3D6-A0C1EADC097B}" type="sibTrans" cxnId="{382A1404-900A-477D-BCF1-171232CE7EC4}">
      <dgm:prSet/>
      <dgm:spPr/>
      <dgm:t>
        <a:bodyPr/>
        <a:lstStyle/>
        <a:p>
          <a:endParaRPr lang="zh-CN" altLang="en-US" sz="2000"/>
        </a:p>
      </dgm:t>
    </dgm:pt>
    <dgm:pt modelId="{4D863EA2-D0A9-4D98-9A26-FA1FB2FD7375}">
      <dgm:prSet custT="1"/>
      <dgm:spPr/>
      <dgm:t>
        <a:bodyPr/>
        <a:lstStyle/>
        <a:p>
          <a:pPr rtl="0"/>
          <a:r>
            <a:rPr lang="zh-CN" altLang="en-US" sz="2000" b="1" smtClean="0">
              <a:solidFill>
                <a:schemeClr val="accent5">
                  <a:lumMod val="50000"/>
                </a:schemeClr>
              </a:solidFill>
              <a:latin typeface="华文仿宋" pitchFamily="2" charset="-122"/>
              <a:ea typeface="华文仿宋" pitchFamily="2" charset="-122"/>
            </a:rPr>
            <a:t>以</a:t>
          </a:r>
          <a:r>
            <a:rPr lang="zh-CN" altLang="en-US" sz="2000" b="1" dirty="0" smtClean="0">
              <a:solidFill>
                <a:schemeClr val="accent5">
                  <a:lumMod val="50000"/>
                </a:schemeClr>
              </a:solidFill>
              <a:latin typeface="华文仿宋" pitchFamily="2" charset="-122"/>
              <a:ea typeface="华文仿宋" pitchFamily="2" charset="-122"/>
            </a:rPr>
            <a:t>图形方式存在的文字</a:t>
          </a:r>
          <a:endParaRPr lang="zh-CN" altLang="en-US" sz="2000" dirty="0">
            <a:solidFill>
              <a:schemeClr val="accent5">
                <a:lumMod val="50000"/>
              </a:schemeClr>
            </a:solidFill>
            <a:latin typeface="华文仿宋" pitchFamily="2" charset="-122"/>
            <a:ea typeface="华文仿宋" pitchFamily="2" charset="-122"/>
          </a:endParaRPr>
        </a:p>
      </dgm:t>
    </dgm:pt>
    <dgm:pt modelId="{6ACE11AB-E0E2-4E78-B243-8FD50C54BB77}" type="parTrans" cxnId="{121940B5-8C85-4060-974F-02B6115FF969}">
      <dgm:prSet/>
      <dgm:spPr/>
      <dgm:t>
        <a:bodyPr/>
        <a:lstStyle/>
        <a:p>
          <a:endParaRPr lang="zh-CN" altLang="en-US" sz="2000"/>
        </a:p>
      </dgm:t>
    </dgm:pt>
    <dgm:pt modelId="{7A942696-8633-4F9F-860F-8A3BC0C072C6}" type="sibTrans" cxnId="{121940B5-8C85-4060-974F-02B6115FF969}">
      <dgm:prSet/>
      <dgm:spPr/>
      <dgm:t>
        <a:bodyPr/>
        <a:lstStyle/>
        <a:p>
          <a:endParaRPr lang="zh-CN" altLang="en-US" sz="2000"/>
        </a:p>
      </dgm:t>
    </dgm:pt>
    <dgm:pt modelId="{D4A47D38-3A8C-486F-BC54-10AB95E7FAB9}">
      <dgm:prSet custT="1"/>
      <dgm:spPr/>
      <dgm:t>
        <a:bodyPr/>
        <a:lstStyle/>
        <a:p>
          <a:pPr rtl="0"/>
          <a:r>
            <a:rPr lang="zh-CN" altLang="en-US" sz="2000" b="1" dirty="0" smtClean="0">
              <a:solidFill>
                <a:schemeClr val="accent5">
                  <a:lumMod val="50000"/>
                </a:schemeClr>
              </a:solidFill>
              <a:latin typeface="华文仿宋" pitchFamily="2" charset="-122"/>
              <a:ea typeface="华文仿宋" pitchFamily="2" charset="-122"/>
            </a:rPr>
            <a:t>以文件形式存在的图形</a:t>
          </a:r>
          <a:endParaRPr lang="zh-CN" altLang="en-US" sz="2000" dirty="0">
            <a:solidFill>
              <a:schemeClr val="accent5">
                <a:lumMod val="50000"/>
              </a:schemeClr>
            </a:solidFill>
            <a:latin typeface="华文仿宋" pitchFamily="2" charset="-122"/>
            <a:ea typeface="华文仿宋" pitchFamily="2" charset="-122"/>
          </a:endParaRPr>
        </a:p>
      </dgm:t>
    </dgm:pt>
    <dgm:pt modelId="{090FDA02-905B-436D-AB2F-17B11F2BCF94}" type="parTrans" cxnId="{4937C094-2FED-4048-8F8B-1B9FBC4D160C}">
      <dgm:prSet/>
      <dgm:spPr/>
      <dgm:t>
        <a:bodyPr/>
        <a:lstStyle/>
        <a:p>
          <a:endParaRPr lang="zh-CN" altLang="en-US" sz="2000"/>
        </a:p>
      </dgm:t>
    </dgm:pt>
    <dgm:pt modelId="{D3A824BB-107E-4EA1-A53A-DA5FC0900C83}" type="sibTrans" cxnId="{4937C094-2FED-4048-8F8B-1B9FBC4D160C}">
      <dgm:prSet/>
      <dgm:spPr/>
      <dgm:t>
        <a:bodyPr/>
        <a:lstStyle/>
        <a:p>
          <a:endParaRPr lang="zh-CN" altLang="en-US" sz="2000"/>
        </a:p>
      </dgm:t>
    </dgm:pt>
    <dgm:pt modelId="{9E897755-4A6E-4112-AAA2-2D407EB69101}">
      <dgm:prSet custT="1"/>
      <dgm:spPr/>
      <dgm:t>
        <a:bodyPr/>
        <a:lstStyle/>
        <a:p>
          <a:pPr rtl="0"/>
          <a:r>
            <a:rPr lang="zh-CN" altLang="en-US" sz="2000" b="1" smtClean="0">
              <a:solidFill>
                <a:schemeClr val="accent5">
                  <a:lumMod val="50000"/>
                </a:schemeClr>
              </a:solidFill>
              <a:latin typeface="华文仿宋" pitchFamily="2" charset="-122"/>
              <a:ea typeface="华文仿宋" pitchFamily="2" charset="-122"/>
            </a:rPr>
            <a:t>很好</a:t>
          </a:r>
          <a:r>
            <a:rPr lang="zh-CN" altLang="en-US" sz="2000" b="1" dirty="0" smtClean="0">
              <a:solidFill>
                <a:schemeClr val="accent5">
                  <a:lumMod val="50000"/>
                </a:schemeClr>
              </a:solidFill>
              <a:latin typeface="华文仿宋" pitchFamily="2" charset="-122"/>
              <a:ea typeface="华文仿宋" pitchFamily="2" charset="-122"/>
            </a:rPr>
            <a:t>的图像素材，具有矢量的特性</a:t>
          </a:r>
          <a:endParaRPr lang="zh-CN" altLang="en-US" sz="2000" dirty="0">
            <a:solidFill>
              <a:schemeClr val="accent5">
                <a:lumMod val="50000"/>
              </a:schemeClr>
            </a:solidFill>
            <a:latin typeface="华文仿宋" pitchFamily="2" charset="-122"/>
            <a:ea typeface="华文仿宋" pitchFamily="2" charset="-122"/>
          </a:endParaRPr>
        </a:p>
      </dgm:t>
    </dgm:pt>
    <dgm:pt modelId="{B543BA44-7EAA-4B62-9D22-A0F6B439EA09}" type="parTrans" cxnId="{60CD7524-8268-4348-80F8-FF265DE643CE}">
      <dgm:prSet/>
      <dgm:spPr/>
      <dgm:t>
        <a:bodyPr/>
        <a:lstStyle/>
        <a:p>
          <a:endParaRPr lang="zh-CN" altLang="en-US" sz="2000"/>
        </a:p>
      </dgm:t>
    </dgm:pt>
    <dgm:pt modelId="{7C65FA38-70A1-4732-9532-C27CC37C2539}" type="sibTrans" cxnId="{60CD7524-8268-4348-80F8-FF265DE643CE}">
      <dgm:prSet/>
      <dgm:spPr/>
      <dgm:t>
        <a:bodyPr/>
        <a:lstStyle/>
        <a:p>
          <a:endParaRPr lang="zh-CN" altLang="en-US" sz="2000"/>
        </a:p>
      </dgm:t>
    </dgm:pt>
    <dgm:pt modelId="{6A4AD816-CE26-40B0-A76D-F9C0015FEA5A}">
      <dgm:prSet custT="1"/>
      <dgm:spPr/>
      <dgm:t>
        <a:bodyPr/>
        <a:lstStyle/>
        <a:p>
          <a:pPr rtl="0"/>
          <a:r>
            <a:rPr lang="zh-CN" altLang="en-US" sz="2000" b="1" smtClean="0">
              <a:solidFill>
                <a:schemeClr val="accent5">
                  <a:lumMod val="50000"/>
                </a:schemeClr>
              </a:solidFill>
              <a:latin typeface="华文仿宋" pitchFamily="2" charset="-122"/>
              <a:ea typeface="华文仿宋" pitchFamily="2" charset="-122"/>
            </a:rPr>
            <a:t>用户</a:t>
          </a:r>
          <a:r>
            <a:rPr lang="zh-CN" altLang="en-US" sz="2000" b="1" dirty="0" smtClean="0">
              <a:solidFill>
                <a:schemeClr val="accent5">
                  <a:lumMod val="50000"/>
                </a:schemeClr>
              </a:solidFill>
              <a:latin typeface="华文仿宋" pitchFamily="2" charset="-122"/>
              <a:ea typeface="华文仿宋" pitchFamily="2" charset="-122"/>
            </a:rPr>
            <a:t>自行绘制的线条和形状</a:t>
          </a:r>
          <a:endParaRPr lang="zh-CN" altLang="en-US" sz="2000" dirty="0">
            <a:solidFill>
              <a:schemeClr val="accent5">
                <a:lumMod val="50000"/>
              </a:schemeClr>
            </a:solidFill>
            <a:latin typeface="华文仿宋" pitchFamily="2" charset="-122"/>
            <a:ea typeface="华文仿宋" pitchFamily="2" charset="-122"/>
          </a:endParaRPr>
        </a:p>
      </dgm:t>
    </dgm:pt>
    <dgm:pt modelId="{033D058D-D4F7-4C80-9723-8B542021C933}" type="parTrans" cxnId="{0129F8FA-6EF7-4148-8BBC-507AEECA04C4}">
      <dgm:prSet/>
      <dgm:spPr/>
      <dgm:t>
        <a:bodyPr/>
        <a:lstStyle/>
        <a:p>
          <a:endParaRPr lang="zh-CN" altLang="en-US" sz="2000"/>
        </a:p>
      </dgm:t>
    </dgm:pt>
    <dgm:pt modelId="{4D56E71D-A216-446A-82B4-5698751D642F}" type="sibTrans" cxnId="{0129F8FA-6EF7-4148-8BBC-507AEECA04C4}">
      <dgm:prSet/>
      <dgm:spPr/>
      <dgm:t>
        <a:bodyPr/>
        <a:lstStyle/>
        <a:p>
          <a:endParaRPr lang="zh-CN" altLang="en-US" sz="2000"/>
        </a:p>
      </dgm:t>
    </dgm:pt>
    <dgm:pt modelId="{64A646B9-931E-4FD0-B6CE-740EC63AC323}">
      <dgm:prSet custT="1"/>
      <dgm:spPr/>
      <dgm:t>
        <a:bodyPr/>
        <a:lstStyle/>
        <a:p>
          <a:pPr rtl="0"/>
          <a:r>
            <a:rPr lang="zh-CN" altLang="en-US" sz="2000" b="1" smtClean="0">
              <a:solidFill>
                <a:schemeClr val="accent5">
                  <a:lumMod val="50000"/>
                </a:schemeClr>
              </a:solidFill>
              <a:latin typeface="华文仿宋" pitchFamily="2" charset="-122"/>
              <a:ea typeface="华文仿宋" pitchFamily="2" charset="-122"/>
            </a:rPr>
            <a:t>一</a:t>
          </a:r>
          <a:r>
            <a:rPr lang="zh-CN" altLang="en-US" sz="2000" b="1" dirty="0" smtClean="0">
              <a:solidFill>
                <a:schemeClr val="accent5">
                  <a:lumMod val="50000"/>
                </a:schemeClr>
              </a:solidFill>
              <a:latin typeface="华文仿宋" pitchFamily="2" charset="-122"/>
              <a:ea typeface="华文仿宋" pitchFamily="2" charset="-122"/>
            </a:rPr>
            <a:t>种可移动、可调大小的文字或图形容器</a:t>
          </a:r>
          <a:endParaRPr lang="zh-CN" altLang="en-US" sz="2000" dirty="0">
            <a:solidFill>
              <a:schemeClr val="accent5">
                <a:lumMod val="50000"/>
              </a:schemeClr>
            </a:solidFill>
            <a:latin typeface="华文仿宋" pitchFamily="2" charset="-122"/>
            <a:ea typeface="华文仿宋" pitchFamily="2" charset="-122"/>
          </a:endParaRPr>
        </a:p>
      </dgm:t>
    </dgm:pt>
    <dgm:pt modelId="{D1548A66-46FC-4E58-BCD4-0E7782C55E22}" type="parTrans" cxnId="{15F52530-DA79-4782-9289-E6F46C51F5A2}">
      <dgm:prSet/>
      <dgm:spPr/>
      <dgm:t>
        <a:bodyPr/>
        <a:lstStyle/>
        <a:p>
          <a:endParaRPr lang="zh-CN" altLang="en-US" sz="2000"/>
        </a:p>
      </dgm:t>
    </dgm:pt>
    <dgm:pt modelId="{D45D89B8-3A96-4813-BCE8-35B470D20464}" type="sibTrans" cxnId="{15F52530-DA79-4782-9289-E6F46C51F5A2}">
      <dgm:prSet/>
      <dgm:spPr/>
      <dgm:t>
        <a:bodyPr/>
        <a:lstStyle/>
        <a:p>
          <a:endParaRPr lang="zh-CN" altLang="en-US" sz="2000"/>
        </a:p>
      </dgm:t>
    </dgm:pt>
    <dgm:pt modelId="{584C5940-E730-4480-9ECB-87DBFB4B53D9}">
      <dgm:prSet custT="1"/>
      <dgm:spPr/>
      <dgm:t>
        <a:bodyPr/>
        <a:lstStyle/>
        <a:p>
          <a:pPr rtl="0"/>
          <a:r>
            <a:rPr lang="zh-CN" sz="2000" b="1" smtClean="0">
              <a:solidFill>
                <a:schemeClr val="accent5">
                  <a:lumMod val="50000"/>
                </a:schemeClr>
              </a:solidFill>
              <a:latin typeface="华文仿宋" pitchFamily="2" charset="-122"/>
              <a:ea typeface="华文仿宋" pitchFamily="2" charset="-122"/>
            </a:rPr>
            <a:t>是</a:t>
          </a:r>
          <a:r>
            <a:rPr lang="en-US" sz="2000" b="1" dirty="0" smtClean="0">
              <a:solidFill>
                <a:schemeClr val="accent5">
                  <a:lumMod val="50000"/>
                </a:schemeClr>
              </a:solidFill>
              <a:latin typeface="华文仿宋" pitchFamily="2" charset="-122"/>
              <a:ea typeface="华文仿宋" pitchFamily="2" charset="-122"/>
            </a:rPr>
            <a:t>Office 2010</a:t>
          </a:r>
          <a:r>
            <a:rPr lang="zh-CN" sz="2000" b="1" dirty="0" smtClean="0">
              <a:solidFill>
                <a:schemeClr val="accent5">
                  <a:lumMod val="50000"/>
                </a:schemeClr>
              </a:solidFill>
              <a:latin typeface="华文仿宋" pitchFamily="2" charset="-122"/>
              <a:ea typeface="华文仿宋" pitchFamily="2" charset="-122"/>
            </a:rPr>
            <a:t>提供的一个很强的图形功能，可以轻松制作出精美的业务流程</a:t>
          </a:r>
          <a:endParaRPr lang="zh-CN" sz="2000" dirty="0">
            <a:solidFill>
              <a:schemeClr val="accent5">
                <a:lumMod val="50000"/>
              </a:schemeClr>
            </a:solidFill>
            <a:latin typeface="华文仿宋" pitchFamily="2" charset="-122"/>
            <a:ea typeface="华文仿宋" pitchFamily="2" charset="-122"/>
          </a:endParaRPr>
        </a:p>
      </dgm:t>
    </dgm:pt>
    <dgm:pt modelId="{3EA239BC-F5D9-4F98-98C8-35110330CC45}" type="parTrans" cxnId="{FE187E93-0179-4212-B24E-D502916E99A1}">
      <dgm:prSet/>
      <dgm:spPr/>
      <dgm:t>
        <a:bodyPr/>
        <a:lstStyle/>
        <a:p>
          <a:endParaRPr lang="zh-CN" altLang="en-US" sz="2000"/>
        </a:p>
      </dgm:t>
    </dgm:pt>
    <dgm:pt modelId="{7347CE34-3CAE-410F-9F21-2343B8AF7073}" type="sibTrans" cxnId="{FE187E93-0179-4212-B24E-D502916E99A1}">
      <dgm:prSet/>
      <dgm:spPr/>
      <dgm:t>
        <a:bodyPr/>
        <a:lstStyle/>
        <a:p>
          <a:endParaRPr lang="zh-CN" altLang="en-US" sz="2000"/>
        </a:p>
      </dgm:t>
    </dgm:pt>
    <dgm:pt modelId="{5A724A4C-1696-47F9-8E74-7C1C541833D0}" type="pres">
      <dgm:prSet presAssocID="{B4ABC624-9CDC-4DED-8091-F21615EACFD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C5E01C8-01E9-4D43-AD0B-0AF8455745F0}" type="pres">
      <dgm:prSet presAssocID="{DF3445CF-7C58-4596-8AC3-661EC6CC7B5E}" presName="linNode" presStyleCnt="0"/>
      <dgm:spPr/>
    </dgm:pt>
    <dgm:pt modelId="{5FFE8D0F-6816-4BC5-A832-4B9ABF955F44}" type="pres">
      <dgm:prSet presAssocID="{DF3445CF-7C58-4596-8AC3-661EC6CC7B5E}" presName="parentText" presStyleLbl="node1" presStyleIdx="0" presStyleCnt="6" custScaleX="61448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0C8F941-425D-44D2-8BD0-E98B022164B6}" type="pres">
      <dgm:prSet presAssocID="{DF3445CF-7C58-4596-8AC3-661EC6CC7B5E}" presName="descendantText" presStyleLbl="align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200FEBB-80FF-4665-8044-E45A7BF005CF}" type="pres">
      <dgm:prSet presAssocID="{11109722-9886-4678-AC4B-835A1B2AA3EA}" presName="sp" presStyleCnt="0"/>
      <dgm:spPr/>
    </dgm:pt>
    <dgm:pt modelId="{A1506FA9-21C3-43CD-A777-7876022C89A3}" type="pres">
      <dgm:prSet presAssocID="{D375358F-FF31-4576-90B2-9BAADA400A30}" presName="linNode" presStyleCnt="0"/>
      <dgm:spPr/>
    </dgm:pt>
    <dgm:pt modelId="{97D2765F-5768-4E93-B077-D45775D39392}" type="pres">
      <dgm:prSet presAssocID="{D375358F-FF31-4576-90B2-9BAADA400A30}" presName="parentText" presStyleLbl="node1" presStyleIdx="1" presStyleCnt="6" custScaleX="61448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DDBB6CF-3F3C-44C6-8998-8475B1631603}" type="pres">
      <dgm:prSet presAssocID="{D375358F-FF31-4576-90B2-9BAADA400A30}" presName="descendantText" presStyleLbl="align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B8A4C69-D3D9-464E-A4FD-D25B63630E2B}" type="pres">
      <dgm:prSet presAssocID="{50738C42-DA19-4FC3-9164-BCB3BE04C3A5}" presName="sp" presStyleCnt="0"/>
      <dgm:spPr/>
    </dgm:pt>
    <dgm:pt modelId="{46C7C8F9-9B64-4675-8FE5-198631A92B21}" type="pres">
      <dgm:prSet presAssocID="{20D92A20-E171-47E3-9E69-C6417B49A64E}" presName="linNode" presStyleCnt="0"/>
      <dgm:spPr/>
    </dgm:pt>
    <dgm:pt modelId="{069E0AC5-1E48-42CD-BA09-8476D1EFE7F2}" type="pres">
      <dgm:prSet presAssocID="{20D92A20-E171-47E3-9E69-C6417B49A64E}" presName="parentText" presStyleLbl="node1" presStyleIdx="2" presStyleCnt="6" custScaleX="61448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8B7CC8D-878C-47FC-AE43-640B8CC62ED3}" type="pres">
      <dgm:prSet presAssocID="{20D92A20-E171-47E3-9E69-C6417B49A64E}" presName="descendantText" presStyleLbl="align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FAFA5DD-7A08-4D5C-B064-FC786D5A88E8}" type="pres">
      <dgm:prSet presAssocID="{E570C096-48D8-4A48-BED7-9F853830EA6D}" presName="sp" presStyleCnt="0"/>
      <dgm:spPr/>
    </dgm:pt>
    <dgm:pt modelId="{2678559F-D1B5-421B-A473-EA8FA6AC3326}" type="pres">
      <dgm:prSet presAssocID="{2475A8E6-7DC4-4AD4-A8ED-2A89461B3379}" presName="linNode" presStyleCnt="0"/>
      <dgm:spPr/>
    </dgm:pt>
    <dgm:pt modelId="{A76F11C4-9ECA-48C3-BDE8-700864429C80}" type="pres">
      <dgm:prSet presAssocID="{2475A8E6-7DC4-4AD4-A8ED-2A89461B3379}" presName="parentText" presStyleLbl="node1" presStyleIdx="3" presStyleCnt="6" custScaleX="61448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485039-5B84-46E5-86A0-4B6CBAA37B86}" type="pres">
      <dgm:prSet presAssocID="{2475A8E6-7DC4-4AD4-A8ED-2A89461B3379}" presName="descendantText" presStyleLbl="align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5042600-8837-4DD0-83DF-0EF3731C95BF}" type="pres">
      <dgm:prSet presAssocID="{237F949A-4632-4A20-BCE2-21AC6E26709F}" presName="sp" presStyleCnt="0"/>
      <dgm:spPr/>
    </dgm:pt>
    <dgm:pt modelId="{7E120A9F-9333-4AE7-87A6-B4E7599448AF}" type="pres">
      <dgm:prSet presAssocID="{32C08FD9-5598-4292-B1F2-D4F349401820}" presName="linNode" presStyleCnt="0"/>
      <dgm:spPr/>
    </dgm:pt>
    <dgm:pt modelId="{CFBAA4B6-7471-4D1D-B9E8-D3E0569C20BB}" type="pres">
      <dgm:prSet presAssocID="{32C08FD9-5598-4292-B1F2-D4F349401820}" presName="parentText" presStyleLbl="node1" presStyleIdx="4" presStyleCnt="6" custScaleX="61448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CDF4A0-ECE3-4C6A-80C3-99020F022028}" type="pres">
      <dgm:prSet presAssocID="{32C08FD9-5598-4292-B1F2-D4F349401820}" presName="descendantText" presStyleLbl="align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AA31CC-0DEB-449B-B60C-F244507B4116}" type="pres">
      <dgm:prSet presAssocID="{0B8B0F24-56A5-4A3B-A090-5B693AC19DFC}" presName="sp" presStyleCnt="0"/>
      <dgm:spPr/>
    </dgm:pt>
    <dgm:pt modelId="{1725D6D9-D0BE-4625-B2AE-96EFAF4B398E}" type="pres">
      <dgm:prSet presAssocID="{96631EE8-F0FE-474A-833D-7F1649A78E16}" presName="linNode" presStyleCnt="0"/>
      <dgm:spPr/>
    </dgm:pt>
    <dgm:pt modelId="{FE970D31-AF47-4FA0-A027-4E66F16ACEEE}" type="pres">
      <dgm:prSet presAssocID="{96631EE8-F0FE-474A-833D-7F1649A78E16}" presName="parentText" presStyleLbl="node1" presStyleIdx="5" presStyleCnt="6" custScaleX="61448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E2BD2C4-1E6A-4E64-8478-303C6BBCDAF2}" type="pres">
      <dgm:prSet presAssocID="{96631EE8-F0FE-474A-833D-7F1649A78E16}" presName="descendantText" presStyleLbl="align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EC59410-3F15-4938-9777-B595ADC6F986}" type="presOf" srcId="{9E897755-4A6E-4112-AAA2-2D407EB69101}" destId="{88B7CC8D-878C-47FC-AE43-640B8CC62ED3}" srcOrd="0" destOrd="0" presId="urn:microsoft.com/office/officeart/2005/8/layout/vList5"/>
    <dgm:cxn modelId="{4AEC68D7-470F-4B63-8AD0-A3B5B8A8A03A}" srcId="{B4ABC624-9CDC-4DED-8091-F21615EACFD5}" destId="{D375358F-FF31-4576-90B2-9BAADA400A30}" srcOrd="1" destOrd="0" parTransId="{9D5D5262-CFC5-4769-9859-E8240E71A733}" sibTransId="{50738C42-DA19-4FC3-9164-BCB3BE04C3A5}"/>
    <dgm:cxn modelId="{644AFFB6-19A2-48B8-9963-004EC5E81D38}" type="presOf" srcId="{D375358F-FF31-4576-90B2-9BAADA400A30}" destId="{97D2765F-5768-4E93-B077-D45775D39392}" srcOrd="0" destOrd="0" presId="urn:microsoft.com/office/officeart/2005/8/layout/vList5"/>
    <dgm:cxn modelId="{8B4B4798-7F7D-4CD4-98D7-5104AB28BF53}" type="presOf" srcId="{96631EE8-F0FE-474A-833D-7F1649A78E16}" destId="{FE970D31-AF47-4FA0-A027-4E66F16ACEEE}" srcOrd="0" destOrd="0" presId="urn:microsoft.com/office/officeart/2005/8/layout/vList5"/>
    <dgm:cxn modelId="{DE3FE261-7EE0-45AE-ACD1-64D9C80E4C02}" type="presOf" srcId="{6A4AD816-CE26-40B0-A76D-F9C0015FEA5A}" destId="{2B485039-5B84-46E5-86A0-4B6CBAA37B86}" srcOrd="0" destOrd="0" presId="urn:microsoft.com/office/officeart/2005/8/layout/vList5"/>
    <dgm:cxn modelId="{082523F5-5E04-4B66-B17A-6FCB542AD35F}" type="presOf" srcId="{D4A47D38-3A8C-486F-BC54-10AB95E7FAB9}" destId="{4DDBB6CF-3F3C-44C6-8998-8475B1631603}" srcOrd="0" destOrd="0" presId="urn:microsoft.com/office/officeart/2005/8/layout/vList5"/>
    <dgm:cxn modelId="{150648FB-77F1-456D-873B-03A5E1657E23}" srcId="{B4ABC624-9CDC-4DED-8091-F21615EACFD5}" destId="{DF3445CF-7C58-4596-8AC3-661EC6CC7B5E}" srcOrd="0" destOrd="0" parTransId="{0D4FBAE9-5FB2-4183-ADC7-5E13DF497C2F}" sibTransId="{11109722-9886-4678-AC4B-835A1B2AA3EA}"/>
    <dgm:cxn modelId="{15F52530-DA79-4782-9289-E6F46C51F5A2}" srcId="{32C08FD9-5598-4292-B1F2-D4F349401820}" destId="{64A646B9-931E-4FD0-B6CE-740EC63AC323}" srcOrd="0" destOrd="0" parTransId="{D1548A66-46FC-4E58-BCD4-0E7782C55E22}" sibTransId="{D45D89B8-3A96-4813-BCE8-35B470D20464}"/>
    <dgm:cxn modelId="{60CD7524-8268-4348-80F8-FF265DE643CE}" srcId="{20D92A20-E171-47E3-9E69-C6417B49A64E}" destId="{9E897755-4A6E-4112-AAA2-2D407EB69101}" srcOrd="0" destOrd="0" parTransId="{B543BA44-7EAA-4B62-9D22-A0F6B439EA09}" sibTransId="{7C65FA38-70A1-4732-9532-C27CC37C2539}"/>
    <dgm:cxn modelId="{D7F04871-9D57-4A74-B715-5691A023B80D}" type="presOf" srcId="{32C08FD9-5598-4292-B1F2-D4F349401820}" destId="{CFBAA4B6-7471-4D1D-B9E8-D3E0569C20BB}" srcOrd="0" destOrd="0" presId="urn:microsoft.com/office/officeart/2005/8/layout/vList5"/>
    <dgm:cxn modelId="{4937C094-2FED-4048-8F8B-1B9FBC4D160C}" srcId="{D375358F-FF31-4576-90B2-9BAADA400A30}" destId="{D4A47D38-3A8C-486F-BC54-10AB95E7FAB9}" srcOrd="0" destOrd="0" parTransId="{090FDA02-905B-436D-AB2F-17B11F2BCF94}" sibTransId="{D3A824BB-107E-4EA1-A53A-DA5FC0900C83}"/>
    <dgm:cxn modelId="{9B4969AA-9754-4956-8B80-051B28A84B3D}" type="presOf" srcId="{20D92A20-E171-47E3-9E69-C6417B49A64E}" destId="{069E0AC5-1E48-42CD-BA09-8476D1EFE7F2}" srcOrd="0" destOrd="0" presId="urn:microsoft.com/office/officeart/2005/8/layout/vList5"/>
    <dgm:cxn modelId="{97A870D4-EFB0-4935-82B3-315634793EE9}" type="presOf" srcId="{DF3445CF-7C58-4596-8AC3-661EC6CC7B5E}" destId="{5FFE8D0F-6816-4BC5-A832-4B9ABF955F44}" srcOrd="0" destOrd="0" presId="urn:microsoft.com/office/officeart/2005/8/layout/vList5"/>
    <dgm:cxn modelId="{CD4157A0-5E3F-4ABF-BDCA-7472409EC37A}" type="presOf" srcId="{64A646B9-931E-4FD0-B6CE-740EC63AC323}" destId="{2BCDF4A0-ECE3-4C6A-80C3-99020F022028}" srcOrd="0" destOrd="0" presId="urn:microsoft.com/office/officeart/2005/8/layout/vList5"/>
    <dgm:cxn modelId="{02729163-17A2-45A8-A76C-DA7FEBEAFD9C}" srcId="{B4ABC624-9CDC-4DED-8091-F21615EACFD5}" destId="{2475A8E6-7DC4-4AD4-A8ED-2A89461B3379}" srcOrd="3" destOrd="0" parTransId="{AE21758C-0EFD-479E-BDE7-EE7B9889AA8D}" sibTransId="{237F949A-4632-4A20-BCE2-21AC6E26709F}"/>
    <dgm:cxn modelId="{121940B5-8C85-4060-974F-02B6115FF969}" srcId="{DF3445CF-7C58-4596-8AC3-661EC6CC7B5E}" destId="{4D863EA2-D0A9-4D98-9A26-FA1FB2FD7375}" srcOrd="0" destOrd="0" parTransId="{6ACE11AB-E0E2-4E78-B243-8FD50C54BB77}" sibTransId="{7A942696-8633-4F9F-860F-8A3BC0C072C6}"/>
    <dgm:cxn modelId="{B5AC7BB4-D09C-4B2A-9DA7-9C8565EEDAD9}" type="presOf" srcId="{2475A8E6-7DC4-4AD4-A8ED-2A89461B3379}" destId="{A76F11C4-9ECA-48C3-BDE8-700864429C80}" srcOrd="0" destOrd="0" presId="urn:microsoft.com/office/officeart/2005/8/layout/vList5"/>
    <dgm:cxn modelId="{FE187E93-0179-4212-B24E-D502916E99A1}" srcId="{96631EE8-F0FE-474A-833D-7F1649A78E16}" destId="{584C5940-E730-4480-9ECB-87DBFB4B53D9}" srcOrd="0" destOrd="0" parTransId="{3EA239BC-F5D9-4F98-98C8-35110330CC45}" sibTransId="{7347CE34-3CAE-410F-9F21-2343B8AF7073}"/>
    <dgm:cxn modelId="{0910842E-FC34-439F-98D5-10EF8F25671F}" type="presOf" srcId="{584C5940-E730-4480-9ECB-87DBFB4B53D9}" destId="{2E2BD2C4-1E6A-4E64-8478-303C6BBCDAF2}" srcOrd="0" destOrd="0" presId="urn:microsoft.com/office/officeart/2005/8/layout/vList5"/>
    <dgm:cxn modelId="{C1D9E6A9-CCA4-42FF-9025-B0C4097A0B8E}" type="presOf" srcId="{B4ABC624-9CDC-4DED-8091-F21615EACFD5}" destId="{5A724A4C-1696-47F9-8E74-7C1C541833D0}" srcOrd="0" destOrd="0" presId="urn:microsoft.com/office/officeart/2005/8/layout/vList5"/>
    <dgm:cxn modelId="{382A1404-900A-477D-BCF1-171232CE7EC4}" srcId="{B4ABC624-9CDC-4DED-8091-F21615EACFD5}" destId="{96631EE8-F0FE-474A-833D-7F1649A78E16}" srcOrd="5" destOrd="0" parTransId="{1269D245-09CF-4BB2-BF76-70CE0545CD0F}" sibTransId="{BD305D4C-EBD5-4CFD-A3D6-A0C1EADC097B}"/>
    <dgm:cxn modelId="{60C1F904-D673-40DE-81FB-F859CBD436A6}" type="presOf" srcId="{4D863EA2-D0A9-4D98-9A26-FA1FB2FD7375}" destId="{B0C8F941-425D-44D2-8BD0-E98B022164B6}" srcOrd="0" destOrd="0" presId="urn:microsoft.com/office/officeart/2005/8/layout/vList5"/>
    <dgm:cxn modelId="{16A7472F-58F7-43B1-B823-4497DDA48B63}" srcId="{B4ABC624-9CDC-4DED-8091-F21615EACFD5}" destId="{20D92A20-E171-47E3-9E69-C6417B49A64E}" srcOrd="2" destOrd="0" parTransId="{997B0A20-C293-48E3-A322-723C231DDD33}" sibTransId="{E570C096-48D8-4A48-BED7-9F853830EA6D}"/>
    <dgm:cxn modelId="{5AA3199E-0C65-4200-ABA8-941A8694B549}" srcId="{B4ABC624-9CDC-4DED-8091-F21615EACFD5}" destId="{32C08FD9-5598-4292-B1F2-D4F349401820}" srcOrd="4" destOrd="0" parTransId="{B331B48D-6F4F-4487-89FF-B2C4A0A97611}" sibTransId="{0B8B0F24-56A5-4A3B-A090-5B693AC19DFC}"/>
    <dgm:cxn modelId="{0129F8FA-6EF7-4148-8BBC-507AEECA04C4}" srcId="{2475A8E6-7DC4-4AD4-A8ED-2A89461B3379}" destId="{6A4AD816-CE26-40B0-A76D-F9C0015FEA5A}" srcOrd="0" destOrd="0" parTransId="{033D058D-D4F7-4C80-9723-8B542021C933}" sibTransId="{4D56E71D-A216-446A-82B4-5698751D642F}"/>
    <dgm:cxn modelId="{AA669DBB-601E-4A44-92EC-5F85CAAFB6D3}" type="presParOf" srcId="{5A724A4C-1696-47F9-8E74-7C1C541833D0}" destId="{7C5E01C8-01E9-4D43-AD0B-0AF8455745F0}" srcOrd="0" destOrd="0" presId="urn:microsoft.com/office/officeart/2005/8/layout/vList5"/>
    <dgm:cxn modelId="{0FFDD550-D0E1-438A-A3A9-FAA159C7945A}" type="presParOf" srcId="{7C5E01C8-01E9-4D43-AD0B-0AF8455745F0}" destId="{5FFE8D0F-6816-4BC5-A832-4B9ABF955F44}" srcOrd="0" destOrd="0" presId="urn:microsoft.com/office/officeart/2005/8/layout/vList5"/>
    <dgm:cxn modelId="{D9333F21-61DB-46FB-BB1B-E3D7C6A87FA2}" type="presParOf" srcId="{7C5E01C8-01E9-4D43-AD0B-0AF8455745F0}" destId="{B0C8F941-425D-44D2-8BD0-E98B022164B6}" srcOrd="1" destOrd="0" presId="urn:microsoft.com/office/officeart/2005/8/layout/vList5"/>
    <dgm:cxn modelId="{52AF07F7-FF06-4053-989B-064CB2699B76}" type="presParOf" srcId="{5A724A4C-1696-47F9-8E74-7C1C541833D0}" destId="{1200FEBB-80FF-4665-8044-E45A7BF005CF}" srcOrd="1" destOrd="0" presId="urn:microsoft.com/office/officeart/2005/8/layout/vList5"/>
    <dgm:cxn modelId="{D8A662F4-5EA9-446D-AA78-CCF12E566B4B}" type="presParOf" srcId="{5A724A4C-1696-47F9-8E74-7C1C541833D0}" destId="{A1506FA9-21C3-43CD-A777-7876022C89A3}" srcOrd="2" destOrd="0" presId="urn:microsoft.com/office/officeart/2005/8/layout/vList5"/>
    <dgm:cxn modelId="{6CA61E5F-1FF3-4276-B7A3-569E7FDB7452}" type="presParOf" srcId="{A1506FA9-21C3-43CD-A777-7876022C89A3}" destId="{97D2765F-5768-4E93-B077-D45775D39392}" srcOrd="0" destOrd="0" presId="urn:microsoft.com/office/officeart/2005/8/layout/vList5"/>
    <dgm:cxn modelId="{302B780F-4D9B-472C-BCDE-25634C4DCF67}" type="presParOf" srcId="{A1506FA9-21C3-43CD-A777-7876022C89A3}" destId="{4DDBB6CF-3F3C-44C6-8998-8475B1631603}" srcOrd="1" destOrd="0" presId="urn:microsoft.com/office/officeart/2005/8/layout/vList5"/>
    <dgm:cxn modelId="{55305E9E-BC2C-46A7-9FC3-5DC86DCBBEE4}" type="presParOf" srcId="{5A724A4C-1696-47F9-8E74-7C1C541833D0}" destId="{7B8A4C69-D3D9-464E-A4FD-D25B63630E2B}" srcOrd="3" destOrd="0" presId="urn:microsoft.com/office/officeart/2005/8/layout/vList5"/>
    <dgm:cxn modelId="{D55A5AD6-A250-4F4F-8F80-92B898FFFA0B}" type="presParOf" srcId="{5A724A4C-1696-47F9-8E74-7C1C541833D0}" destId="{46C7C8F9-9B64-4675-8FE5-198631A92B21}" srcOrd="4" destOrd="0" presId="urn:microsoft.com/office/officeart/2005/8/layout/vList5"/>
    <dgm:cxn modelId="{DCDA1D59-EA14-4974-B040-EBE7243C20F3}" type="presParOf" srcId="{46C7C8F9-9B64-4675-8FE5-198631A92B21}" destId="{069E0AC5-1E48-42CD-BA09-8476D1EFE7F2}" srcOrd="0" destOrd="0" presId="urn:microsoft.com/office/officeart/2005/8/layout/vList5"/>
    <dgm:cxn modelId="{6EF155B9-BF2E-4021-965E-CC6E8AF84D04}" type="presParOf" srcId="{46C7C8F9-9B64-4675-8FE5-198631A92B21}" destId="{88B7CC8D-878C-47FC-AE43-640B8CC62ED3}" srcOrd="1" destOrd="0" presId="urn:microsoft.com/office/officeart/2005/8/layout/vList5"/>
    <dgm:cxn modelId="{50D999E4-617D-4729-A780-9C46B61E2314}" type="presParOf" srcId="{5A724A4C-1696-47F9-8E74-7C1C541833D0}" destId="{7FAFA5DD-7A08-4D5C-B064-FC786D5A88E8}" srcOrd="5" destOrd="0" presId="urn:microsoft.com/office/officeart/2005/8/layout/vList5"/>
    <dgm:cxn modelId="{086468DD-06A1-4EFD-B289-A43D82BC6251}" type="presParOf" srcId="{5A724A4C-1696-47F9-8E74-7C1C541833D0}" destId="{2678559F-D1B5-421B-A473-EA8FA6AC3326}" srcOrd="6" destOrd="0" presId="urn:microsoft.com/office/officeart/2005/8/layout/vList5"/>
    <dgm:cxn modelId="{BB5F1CE1-99EE-4EE2-8C8F-D1C3B07878A8}" type="presParOf" srcId="{2678559F-D1B5-421B-A473-EA8FA6AC3326}" destId="{A76F11C4-9ECA-48C3-BDE8-700864429C80}" srcOrd="0" destOrd="0" presId="urn:microsoft.com/office/officeart/2005/8/layout/vList5"/>
    <dgm:cxn modelId="{CB591F97-D610-484A-8BF0-9411781B5326}" type="presParOf" srcId="{2678559F-D1B5-421B-A473-EA8FA6AC3326}" destId="{2B485039-5B84-46E5-86A0-4B6CBAA37B86}" srcOrd="1" destOrd="0" presId="urn:microsoft.com/office/officeart/2005/8/layout/vList5"/>
    <dgm:cxn modelId="{224F5CCE-97DE-4A03-9CA5-22DD196BABF1}" type="presParOf" srcId="{5A724A4C-1696-47F9-8E74-7C1C541833D0}" destId="{45042600-8837-4DD0-83DF-0EF3731C95BF}" srcOrd="7" destOrd="0" presId="urn:microsoft.com/office/officeart/2005/8/layout/vList5"/>
    <dgm:cxn modelId="{CB5C3613-CBCE-4791-9E31-D44E2D129CCA}" type="presParOf" srcId="{5A724A4C-1696-47F9-8E74-7C1C541833D0}" destId="{7E120A9F-9333-4AE7-87A6-B4E7599448AF}" srcOrd="8" destOrd="0" presId="urn:microsoft.com/office/officeart/2005/8/layout/vList5"/>
    <dgm:cxn modelId="{C4481FD0-E9D2-4036-9A07-85256100203B}" type="presParOf" srcId="{7E120A9F-9333-4AE7-87A6-B4E7599448AF}" destId="{CFBAA4B6-7471-4D1D-B9E8-D3E0569C20BB}" srcOrd="0" destOrd="0" presId="urn:microsoft.com/office/officeart/2005/8/layout/vList5"/>
    <dgm:cxn modelId="{3ABF7A35-C70D-43FD-9822-400A35818C67}" type="presParOf" srcId="{7E120A9F-9333-4AE7-87A6-B4E7599448AF}" destId="{2BCDF4A0-ECE3-4C6A-80C3-99020F022028}" srcOrd="1" destOrd="0" presId="urn:microsoft.com/office/officeart/2005/8/layout/vList5"/>
    <dgm:cxn modelId="{FE1D6305-DEA3-45B6-A72B-C3D04CE2AC04}" type="presParOf" srcId="{5A724A4C-1696-47F9-8E74-7C1C541833D0}" destId="{9FAA31CC-0DEB-449B-B60C-F244507B4116}" srcOrd="9" destOrd="0" presId="urn:microsoft.com/office/officeart/2005/8/layout/vList5"/>
    <dgm:cxn modelId="{075760E5-63CB-4A88-A3E4-C71D0DD2229E}" type="presParOf" srcId="{5A724A4C-1696-47F9-8E74-7C1C541833D0}" destId="{1725D6D9-D0BE-4625-B2AE-96EFAF4B398E}" srcOrd="10" destOrd="0" presId="urn:microsoft.com/office/officeart/2005/8/layout/vList5"/>
    <dgm:cxn modelId="{AC5ECF77-2C0C-4928-A974-D3477BE14594}" type="presParOf" srcId="{1725D6D9-D0BE-4625-B2AE-96EFAF4B398E}" destId="{FE970D31-AF47-4FA0-A027-4E66F16ACEEE}" srcOrd="0" destOrd="0" presId="urn:microsoft.com/office/officeart/2005/8/layout/vList5"/>
    <dgm:cxn modelId="{CC854CB9-D2C9-4396-8D59-EECA6218D693}" type="presParOf" srcId="{1725D6D9-D0BE-4625-B2AE-96EFAF4B398E}" destId="{2E2BD2C4-1E6A-4E64-8478-303C6BBCDAF2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13987F1-963C-47D7-9D4B-3160DADFCD11}" type="doc">
      <dgm:prSet loTypeId="urn:microsoft.com/office/officeart/2005/8/layout/lProcess3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A3139DFA-6DC2-4F49-A876-0085F9F88557}">
      <dgm:prSet custT="1"/>
      <dgm:spPr>
        <a:solidFill>
          <a:srgbClr val="00B050"/>
        </a:solidFill>
        <a:ln>
          <a:solidFill>
            <a:schemeClr val="accent1">
              <a:lumMod val="75000"/>
            </a:schemeClr>
          </a:solidFill>
        </a:ln>
        <a:effectLst/>
      </dgm:spPr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algn="ctr" rtl="0"/>
          <a:r>
            <a:rPr lang="en-US" altLang="zh-CN" sz="2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Word</a:t>
          </a:r>
          <a:r>
            <a:rPr lang="zh-CN" altLang="en-US" sz="2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中的表格</a:t>
          </a:r>
          <a:endParaRPr lang="zh-CN" altLang="en-US" sz="2400" b="1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file"/>
          </dgm14:cNvPr>
        </a:ext>
      </dgm:extLst>
    </dgm:pt>
    <dgm:pt modelId="{2EED1DA9-39A0-4EED-8D37-EFD14621E0CB}" type="par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BC611377-6120-4458-827A-5730580383EF}" type="sib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60820E8D-D090-4A07-AAD2-3E088158E95D}" type="pres">
      <dgm:prSet presAssocID="{E13987F1-963C-47D7-9D4B-3160DADFCD11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36D49D58-4507-41B4-913E-E46AD3969778}" type="pres">
      <dgm:prSet presAssocID="{A3139DFA-6DC2-4F49-A876-0085F9F88557}" presName="horFlow" presStyleCnt="0"/>
      <dgm:spPr/>
    </dgm:pt>
    <dgm:pt modelId="{68D9BDFF-20DA-459C-AC96-02FF5C4D8C9D}" type="pres">
      <dgm:prSet presAssocID="{A3139DFA-6DC2-4F49-A876-0085F9F88557}" presName="bigChev" presStyleLbl="node1" presStyleIdx="0" presStyleCnt="1" custScaleX="293724" custLinFactNeighborX="30862" custLinFactNeighborY="12550"/>
      <dgm:spPr/>
      <dgm:t>
        <a:bodyPr/>
        <a:lstStyle/>
        <a:p>
          <a:endParaRPr lang="zh-CN" altLang="en-US"/>
        </a:p>
      </dgm:t>
    </dgm:pt>
  </dgm:ptLst>
  <dgm:cxnLst>
    <dgm:cxn modelId="{D4835BBF-E3FE-4896-B846-D8118B2BB9B0}" srcId="{E13987F1-963C-47D7-9D4B-3160DADFCD11}" destId="{A3139DFA-6DC2-4F49-A876-0085F9F88557}" srcOrd="0" destOrd="0" parTransId="{2EED1DA9-39A0-4EED-8D37-EFD14621E0CB}" sibTransId="{BC611377-6120-4458-827A-5730580383EF}"/>
    <dgm:cxn modelId="{18B1BB67-1D22-45FF-A6EC-06C30260D5AC}" type="presOf" srcId="{A3139DFA-6DC2-4F49-A876-0085F9F88557}" destId="{68D9BDFF-20DA-459C-AC96-02FF5C4D8C9D}" srcOrd="0" destOrd="0" presId="urn:microsoft.com/office/officeart/2005/8/layout/lProcess3"/>
    <dgm:cxn modelId="{4D57F21A-3036-454A-9677-A9FE140CCF44}" type="presOf" srcId="{E13987F1-963C-47D7-9D4B-3160DADFCD11}" destId="{60820E8D-D090-4A07-AAD2-3E088158E95D}" srcOrd="0" destOrd="0" presId="urn:microsoft.com/office/officeart/2005/8/layout/lProcess3"/>
    <dgm:cxn modelId="{A46D2F57-E155-46F2-B0ED-646790DA2DF2}" type="presParOf" srcId="{60820E8D-D090-4A07-AAD2-3E088158E95D}" destId="{36D49D58-4507-41B4-913E-E46AD3969778}" srcOrd="0" destOrd="0" presId="urn:microsoft.com/office/officeart/2005/8/layout/lProcess3"/>
    <dgm:cxn modelId="{B02BCD61-0259-4901-A3E1-017D9A336EEA}" type="presParOf" srcId="{36D49D58-4507-41B4-913E-E46AD3969778}" destId="{68D9BDFF-20DA-459C-AC96-02FF5C4D8C9D}" srcOrd="0" destOrd="0" presId="urn:microsoft.com/office/officeart/2005/8/layout/lProcess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C18E8F-59F1-4685-8582-2B63D198694C}">
      <dsp:nvSpPr>
        <dsp:cNvPr id="0" name=""/>
        <dsp:cNvSpPr/>
      </dsp:nvSpPr>
      <dsp:spPr>
        <a:xfrm>
          <a:off x="0" y="0"/>
          <a:ext cx="5040560" cy="5040560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8FA544D-E2CB-4973-988F-841D66555D24}">
      <dsp:nvSpPr>
        <dsp:cNvPr id="0" name=""/>
        <dsp:cNvSpPr/>
      </dsp:nvSpPr>
      <dsp:spPr>
        <a:xfrm>
          <a:off x="2520280" y="0"/>
          <a:ext cx="5940151" cy="504056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ctr" defTabSz="2089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700" b="1" kern="1200" dirty="0" smtClean="0">
              <a:hlinkClick xmlns:r="http://schemas.openxmlformats.org/officeDocument/2006/relationships" r:id="" action="ppaction://hlinksldjump"/>
            </a:rPr>
            <a:t>背景</a:t>
          </a:r>
          <a:endParaRPr lang="zh-CN" sz="4700" kern="1200" dirty="0"/>
        </a:p>
      </dsp:txBody>
      <dsp:txXfrm>
        <a:off x="2520280" y="0"/>
        <a:ext cx="5940151" cy="1071118"/>
      </dsp:txXfrm>
    </dsp:sp>
    <dsp:sp modelId="{CEE490BA-E8F5-466C-BB6C-4B06EE635A2D}">
      <dsp:nvSpPr>
        <dsp:cNvPr id="0" name=""/>
        <dsp:cNvSpPr/>
      </dsp:nvSpPr>
      <dsp:spPr>
        <a:xfrm>
          <a:off x="661573" y="1071118"/>
          <a:ext cx="3717413" cy="3717413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2628242"/>
            <a:satOff val="-4810"/>
            <a:lumOff val="-1104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5FAB7CE-6340-4432-A512-F20615EEB8DB}">
      <dsp:nvSpPr>
        <dsp:cNvPr id="0" name=""/>
        <dsp:cNvSpPr/>
      </dsp:nvSpPr>
      <dsp:spPr>
        <a:xfrm>
          <a:off x="2520280" y="1071118"/>
          <a:ext cx="5940151" cy="371741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2628242"/>
              <a:satOff val="-4810"/>
              <a:lumOff val="-1104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ctr" defTabSz="2089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700" b="1" kern="1200" dirty="0" smtClean="0">
              <a:hlinkClick xmlns:r="http://schemas.openxmlformats.org/officeDocument/2006/relationships" r:id="" action="ppaction://hlinksldjump"/>
            </a:rPr>
            <a:t>目标</a:t>
          </a:r>
          <a:endParaRPr lang="zh-CN" sz="4700" kern="1200" dirty="0"/>
        </a:p>
      </dsp:txBody>
      <dsp:txXfrm>
        <a:off x="2520280" y="1071118"/>
        <a:ext cx="5940151" cy="1071119"/>
      </dsp:txXfrm>
    </dsp:sp>
    <dsp:sp modelId="{60CC7E68-AFF8-4B51-9565-B333116E41B4}">
      <dsp:nvSpPr>
        <dsp:cNvPr id="0" name=""/>
        <dsp:cNvSpPr/>
      </dsp:nvSpPr>
      <dsp:spPr>
        <a:xfrm>
          <a:off x="1323147" y="2142237"/>
          <a:ext cx="2394265" cy="2394265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5256485"/>
            <a:satOff val="-9620"/>
            <a:lumOff val="-22091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2B9A86C-CAF9-4112-9493-C0C6C395C2C6}">
      <dsp:nvSpPr>
        <dsp:cNvPr id="0" name=""/>
        <dsp:cNvSpPr/>
      </dsp:nvSpPr>
      <dsp:spPr>
        <a:xfrm>
          <a:off x="2520280" y="2142237"/>
          <a:ext cx="5940151" cy="239426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5256485"/>
              <a:satOff val="-9620"/>
              <a:lumOff val="-22091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ctr" defTabSz="2089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700" b="1" kern="1200" dirty="0" smtClean="0">
              <a:hlinkClick xmlns:r="http://schemas.openxmlformats.org/officeDocument/2006/relationships" r:id="" action="ppaction://hlinksldjump"/>
            </a:rPr>
            <a:t>完成效果</a:t>
          </a:r>
          <a:endParaRPr lang="zh-CN" sz="4700" kern="1200" dirty="0"/>
        </a:p>
      </dsp:txBody>
      <dsp:txXfrm>
        <a:off x="2520280" y="2142237"/>
        <a:ext cx="5940151" cy="1071118"/>
      </dsp:txXfrm>
    </dsp:sp>
    <dsp:sp modelId="{8F36E089-79C1-474C-9DEE-0CF6F2F2D8AC}">
      <dsp:nvSpPr>
        <dsp:cNvPr id="0" name=""/>
        <dsp:cNvSpPr/>
      </dsp:nvSpPr>
      <dsp:spPr>
        <a:xfrm>
          <a:off x="1984720" y="3213356"/>
          <a:ext cx="1071118" cy="1071118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7884727"/>
            <a:satOff val="-14430"/>
            <a:lumOff val="-3313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9B54EDC-D576-421C-91BE-FB1471DC323E}">
      <dsp:nvSpPr>
        <dsp:cNvPr id="0" name=""/>
        <dsp:cNvSpPr/>
      </dsp:nvSpPr>
      <dsp:spPr>
        <a:xfrm>
          <a:off x="2520280" y="3213356"/>
          <a:ext cx="5940151" cy="107111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7884727"/>
              <a:satOff val="-14430"/>
              <a:lumOff val="-3313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ctr" defTabSz="2089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700" b="1" kern="1200" dirty="0" smtClean="0">
              <a:hlinkClick xmlns:r="http://schemas.openxmlformats.org/officeDocument/2006/relationships" r:id="" action="ppaction://hlinksldjump"/>
            </a:rPr>
            <a:t>解决路径</a:t>
          </a:r>
          <a:endParaRPr lang="zh-CN" sz="4700" kern="1200" dirty="0"/>
        </a:p>
      </dsp:txBody>
      <dsp:txXfrm>
        <a:off x="2520280" y="3213356"/>
        <a:ext cx="5940151" cy="107111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BEB7C1-4D3B-4329-AA29-75D7249BC919}">
      <dsp:nvSpPr>
        <dsp:cNvPr id="0" name=""/>
        <dsp:cNvSpPr/>
      </dsp:nvSpPr>
      <dsp:spPr>
        <a:xfrm rot="5400000">
          <a:off x="3340046" y="-1110990"/>
          <a:ext cx="3483275" cy="625442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b="1" kern="1200" dirty="0" smtClean="0"/>
            <a:t>是事务性、说明性的表格；</a:t>
          </a:r>
          <a:endParaRPr lang="zh-CN" altLang="en-US" sz="2400" kern="1200" dirty="0"/>
        </a:p>
        <a:p>
          <a:pPr marL="228600" lvl="1" indent="-228600" algn="l" defTabSz="10668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b="1" kern="1200" dirty="0" smtClean="0"/>
            <a:t>着重于整体的格式、内容的分块及布局；</a:t>
          </a:r>
          <a:endParaRPr lang="zh-CN" altLang="en-US" sz="2400" kern="1200" dirty="0"/>
        </a:p>
        <a:p>
          <a:pPr marL="228600" lvl="1" indent="-228600" algn="l" defTabSz="10668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b="1" kern="1200" dirty="0" smtClean="0"/>
            <a:t>应用表格可以使文档内容条理清晰，步骤明确；</a:t>
          </a:r>
          <a:endParaRPr lang="zh-CN" altLang="en-US" sz="2400" kern="1200" dirty="0"/>
        </a:p>
        <a:p>
          <a:pPr marL="228600" lvl="1" indent="-228600" algn="l" defTabSz="1066800" rtl="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b="1" kern="1200" dirty="0" smtClean="0"/>
            <a:t>广泛应用在办公事务的文件中</a:t>
          </a:r>
          <a:r>
            <a:rPr lang="zh-CN" altLang="en-US" sz="2400" kern="1200" dirty="0" smtClean="0"/>
            <a:t>。</a:t>
          </a:r>
          <a:endParaRPr lang="zh-CN" altLang="en-US" sz="2400" kern="1200" dirty="0"/>
        </a:p>
      </dsp:txBody>
      <dsp:txXfrm rot="-5400000">
        <a:off x="1954470" y="444625"/>
        <a:ext cx="6084390" cy="3143197"/>
      </dsp:txXfrm>
    </dsp:sp>
    <dsp:sp modelId="{D125222D-314F-43D2-9466-564652F4391A}">
      <dsp:nvSpPr>
        <dsp:cNvPr id="0" name=""/>
        <dsp:cNvSpPr/>
      </dsp:nvSpPr>
      <dsp:spPr>
        <a:xfrm>
          <a:off x="13" y="981763"/>
          <a:ext cx="1954456" cy="206892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/>
            <a:t>Word</a:t>
          </a:r>
          <a:r>
            <a:rPr lang="zh-CN" sz="2400" b="1" kern="1200" dirty="0" smtClean="0"/>
            <a:t>表格</a:t>
          </a:r>
          <a:endParaRPr lang="zh-CN" sz="2400" kern="1200" dirty="0"/>
        </a:p>
      </dsp:txBody>
      <dsp:txXfrm>
        <a:off x="95422" y="1077172"/>
        <a:ext cx="1763638" cy="1878103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D9BDFF-20DA-459C-AC96-02FF5C4D8C9D}">
      <dsp:nvSpPr>
        <dsp:cNvPr id="0" name=""/>
        <dsp:cNvSpPr/>
      </dsp:nvSpPr>
      <dsp:spPr>
        <a:xfrm>
          <a:off x="1391079" y="457"/>
          <a:ext cx="4226739" cy="575606"/>
        </a:xfrm>
        <a:prstGeom prst="chevron">
          <a:avLst/>
        </a:prstGeom>
        <a:solidFill>
          <a:srgbClr val="00B050"/>
        </a:solidFill>
        <a:ln w="381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 kern="1200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Word</a:t>
          </a:r>
          <a:r>
            <a:rPr lang="zh-CN" altLang="en-US" sz="2400" b="1" kern="1200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的启动与退出</a:t>
          </a:r>
          <a:endParaRPr lang="zh-CN" altLang="en-US" sz="2400" b="1" kern="1200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sp:txBody>
      <dsp:txXfrm>
        <a:off x="1678882" y="457"/>
        <a:ext cx="3651133" cy="57560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66065B-16A9-4E33-BBE6-8540304A0C94}">
      <dsp:nvSpPr>
        <dsp:cNvPr id="0" name=""/>
        <dsp:cNvSpPr/>
      </dsp:nvSpPr>
      <dsp:spPr>
        <a:xfrm rot="5400000">
          <a:off x="4168599" y="-1111383"/>
          <a:ext cx="2924851" cy="5150599"/>
        </a:xfrm>
        <a:prstGeom prst="round2SameRect">
          <a:avLst/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/>
            <a:t>方法一：单击屏幕右下脚的“开始”按钮，在“所有程序”中，选择“</a:t>
          </a:r>
          <a:r>
            <a:rPr lang="en-US" altLang="zh-CN" sz="2000" b="1" kern="1200" dirty="0" smtClean="0"/>
            <a:t>Microsoft  Office</a:t>
          </a:r>
          <a:r>
            <a:rPr lang="zh-CN" altLang="en-US" sz="2000" b="1" kern="1200" dirty="0" smtClean="0"/>
            <a:t>”，选择其中的“</a:t>
          </a:r>
          <a:r>
            <a:rPr lang="en-US" altLang="zh-CN" sz="2000" b="1" kern="1200" dirty="0" smtClean="0"/>
            <a:t>Microsoft  Office  Word 2010</a:t>
          </a:r>
          <a:r>
            <a:rPr lang="zh-CN" altLang="en-US" sz="2000" b="1" kern="1200" dirty="0" smtClean="0"/>
            <a:t>” ；</a:t>
          </a:r>
          <a:endParaRPr lang="zh-CN" sz="2000" b="1" kern="1200" dirty="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/>
            <a:t>方法二：单击桌面上的快捷图标</a:t>
          </a:r>
          <a:endParaRPr lang="zh-CN" altLang="en-US" sz="2000" kern="1200" dirty="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/>
            <a:t>方法三：打开一个</a:t>
          </a:r>
          <a:r>
            <a:rPr lang="en-US" altLang="zh-CN" sz="2000" b="1" kern="1200" dirty="0" smtClean="0"/>
            <a:t>Word2010</a:t>
          </a:r>
          <a:r>
            <a:rPr lang="zh-CN" altLang="en-US" sz="2000" b="1" kern="1200" dirty="0" smtClean="0"/>
            <a:t>的文件，自动进入</a:t>
          </a:r>
          <a:r>
            <a:rPr lang="en-US" altLang="zh-CN" sz="2000" b="1" kern="1200" dirty="0" smtClean="0"/>
            <a:t>Word 2010</a:t>
          </a:r>
          <a:r>
            <a:rPr lang="zh-CN" altLang="en-US" sz="2000" b="1" kern="1200" dirty="0" smtClean="0"/>
            <a:t>。</a:t>
          </a:r>
          <a:endParaRPr lang="zh-CN" sz="2000" kern="1200" dirty="0"/>
        </a:p>
      </dsp:txBody>
      <dsp:txXfrm rot="-5400000">
        <a:off x="3055726" y="144269"/>
        <a:ext cx="5007820" cy="2639293"/>
      </dsp:txXfrm>
    </dsp:sp>
    <dsp:sp modelId="{1B1B3DA1-8224-4DCD-A441-B573738BD3AA}">
      <dsp:nvSpPr>
        <dsp:cNvPr id="0" name=""/>
        <dsp:cNvSpPr/>
      </dsp:nvSpPr>
      <dsp:spPr>
        <a:xfrm>
          <a:off x="74594" y="722963"/>
          <a:ext cx="2981131" cy="1481906"/>
        </a:xfrm>
        <a:prstGeom prst="roundRect">
          <a:avLst/>
        </a:prstGeom>
        <a:gradFill rotWithShape="0">
          <a:gsLst>
            <a:gs pos="0">
              <a:schemeClr val="accent1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 rtl="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hlinkClick xmlns:r="http://schemas.openxmlformats.org/officeDocument/2006/relationships" r:id="rId1" action="ppaction://hlinkfile"/>
            </a:rPr>
            <a:t>Word</a:t>
          </a:r>
          <a:r>
            <a:rPr lang="zh-CN" altLang="en-US" sz="2400" b="1" kern="1200" dirty="0" smtClean="0">
              <a:hlinkClick xmlns:r="http://schemas.openxmlformats.org/officeDocument/2006/relationships" r:id="rId1" action="ppaction://hlinkfile"/>
            </a:rPr>
            <a:t>的启动</a:t>
          </a:r>
          <a:endParaRPr lang="zh-CN" altLang="en-US" sz="2400" kern="1200" dirty="0"/>
        </a:p>
      </dsp:txBody>
      <dsp:txXfrm>
        <a:off x="146935" y="795304"/>
        <a:ext cx="2836449" cy="1337224"/>
      </dsp:txXfrm>
    </dsp:sp>
    <dsp:sp modelId="{031163A3-D11D-4486-BCF9-CAAA30C34135}">
      <dsp:nvSpPr>
        <dsp:cNvPr id="0" name=""/>
        <dsp:cNvSpPr/>
      </dsp:nvSpPr>
      <dsp:spPr>
        <a:xfrm rot="5400000">
          <a:off x="4979091" y="1163790"/>
          <a:ext cx="1309803" cy="5144610"/>
        </a:xfrm>
        <a:prstGeom prst="round2SameRect">
          <a:avLst/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/>
            <a:t>关闭有的</a:t>
          </a:r>
          <a:r>
            <a:rPr lang="en-US" altLang="zh-CN" sz="2000" b="1" kern="1200" dirty="0" smtClean="0"/>
            <a:t>Word</a:t>
          </a:r>
          <a:r>
            <a:rPr lang="zh-CN" altLang="en-US" sz="2000" b="1" kern="1200" dirty="0" smtClean="0"/>
            <a:t>文件；</a:t>
          </a:r>
          <a:endParaRPr lang="zh-CN" sz="2000" b="1" kern="1200" dirty="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/>
            <a:t>“文件”选项卡下选择“退出”命令。</a:t>
          </a:r>
          <a:endParaRPr lang="zh-CN" sz="2000" b="1" kern="1200" dirty="0"/>
        </a:p>
      </dsp:txBody>
      <dsp:txXfrm rot="-5400000">
        <a:off x="3061688" y="3145133"/>
        <a:ext cx="5080671" cy="1181925"/>
      </dsp:txXfrm>
    </dsp:sp>
    <dsp:sp modelId="{4EE60B72-62F2-41B0-93CF-E4E8DE515450}">
      <dsp:nvSpPr>
        <dsp:cNvPr id="0" name=""/>
        <dsp:cNvSpPr/>
      </dsp:nvSpPr>
      <dsp:spPr>
        <a:xfrm>
          <a:off x="74594" y="3354260"/>
          <a:ext cx="2987093" cy="763669"/>
        </a:xfrm>
        <a:prstGeom prst="roundRect">
          <a:avLst/>
        </a:prstGeom>
        <a:gradFill rotWithShape="0">
          <a:gsLst>
            <a:gs pos="0">
              <a:schemeClr val="accent1">
                <a:shade val="50000"/>
                <a:hueOff val="329011"/>
                <a:satOff val="13354"/>
                <a:lumOff val="38893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329011"/>
                <a:satOff val="13354"/>
                <a:lumOff val="38893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329011"/>
                <a:satOff val="13354"/>
                <a:lumOff val="3889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 kern="1200" dirty="0" smtClean="0">
              <a:hlinkClick xmlns:r="http://schemas.openxmlformats.org/officeDocument/2006/relationships" r:id="rId1" action="ppaction://hlinkfile"/>
            </a:rPr>
            <a:t>Word</a:t>
          </a:r>
          <a:r>
            <a:rPr lang="zh-CN" altLang="en-US" sz="2400" b="1" kern="1200" dirty="0" smtClean="0">
              <a:hlinkClick xmlns:r="http://schemas.openxmlformats.org/officeDocument/2006/relationships" r:id="rId1" action="ppaction://hlinkfile"/>
            </a:rPr>
            <a:t>的退出</a:t>
          </a:r>
          <a:endParaRPr lang="zh-CN" sz="2400" b="1" kern="1200" dirty="0"/>
        </a:p>
      </dsp:txBody>
      <dsp:txXfrm>
        <a:off x="111873" y="3391539"/>
        <a:ext cx="2912535" cy="689111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01A3B2-FC82-4250-9C17-60F0079BC6ED}">
      <dsp:nvSpPr>
        <dsp:cNvPr id="0" name=""/>
        <dsp:cNvSpPr/>
      </dsp:nvSpPr>
      <dsp:spPr>
        <a:xfrm rot="5400000">
          <a:off x="4527385" y="-2948928"/>
          <a:ext cx="553969" cy="65911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b="1" kern="1200" dirty="0" smtClean="0"/>
            <a:t>用于放置使用频率较高的命令按钮，方便用户快速启动经常使用的命令。</a:t>
          </a:r>
          <a:endParaRPr lang="zh-CN" altLang="en-US" sz="1800" kern="1200" dirty="0"/>
        </a:p>
      </dsp:txBody>
      <dsp:txXfrm rot="-5400000">
        <a:off x="1508778" y="96722"/>
        <a:ext cx="6564141" cy="499883"/>
      </dsp:txXfrm>
    </dsp:sp>
    <dsp:sp modelId="{3848EFE7-EB2F-4769-89EE-FF16E81ADD41}">
      <dsp:nvSpPr>
        <dsp:cNvPr id="0" name=""/>
        <dsp:cNvSpPr/>
      </dsp:nvSpPr>
      <dsp:spPr>
        <a:xfrm>
          <a:off x="0" y="432"/>
          <a:ext cx="1508348" cy="6924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快速访问工具栏</a:t>
          </a:r>
          <a:endParaRPr lang="zh-CN" altLang="en-US" sz="2000" kern="1200" dirty="0"/>
        </a:p>
      </dsp:txBody>
      <dsp:txXfrm>
        <a:off x="33803" y="34235"/>
        <a:ext cx="1440742" cy="624856"/>
      </dsp:txXfrm>
    </dsp:sp>
    <dsp:sp modelId="{092FAF4E-8A06-4C14-BF32-DA15909E54E9}">
      <dsp:nvSpPr>
        <dsp:cNvPr id="0" name=""/>
        <dsp:cNvSpPr/>
      </dsp:nvSpPr>
      <dsp:spPr>
        <a:xfrm rot="5400000">
          <a:off x="4527385" y="-2221843"/>
          <a:ext cx="553969" cy="65911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b="1" kern="1200" dirty="0" smtClean="0"/>
            <a:t>显示当前文档的名称。</a:t>
          </a:r>
          <a:endParaRPr lang="zh-CN" altLang="en-US" sz="1800" kern="1200" dirty="0"/>
        </a:p>
      </dsp:txBody>
      <dsp:txXfrm rot="-5400000">
        <a:off x="1508778" y="823807"/>
        <a:ext cx="6564141" cy="499883"/>
      </dsp:txXfrm>
    </dsp:sp>
    <dsp:sp modelId="{5CDB9D53-C101-4C30-858B-C68806AB141D}">
      <dsp:nvSpPr>
        <dsp:cNvPr id="0" name=""/>
        <dsp:cNvSpPr/>
      </dsp:nvSpPr>
      <dsp:spPr>
        <a:xfrm>
          <a:off x="0" y="727517"/>
          <a:ext cx="1508348" cy="6924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标题栏</a:t>
          </a:r>
          <a:endParaRPr lang="zh-CN" altLang="en-US" sz="2000" kern="1200" dirty="0"/>
        </a:p>
      </dsp:txBody>
      <dsp:txXfrm>
        <a:off x="33803" y="761320"/>
        <a:ext cx="1440742" cy="624856"/>
      </dsp:txXfrm>
    </dsp:sp>
    <dsp:sp modelId="{C6906F89-2605-44A5-9124-75D0E074CF5F}">
      <dsp:nvSpPr>
        <dsp:cNvPr id="0" name=""/>
        <dsp:cNvSpPr/>
      </dsp:nvSpPr>
      <dsp:spPr>
        <a:xfrm rot="5400000">
          <a:off x="4527385" y="-1494757"/>
          <a:ext cx="553969" cy="65911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800" b="1" kern="1200" dirty="0" smtClean="0"/>
            <a:t>有许多工具组，提供了常用的命令按钮或列表框。在某些工具组的右下角有一个“对话框启动器”按钮</a:t>
          </a:r>
          <a:r>
            <a:rPr lang="zh-CN" altLang="en-US" sz="1800" b="1" kern="1200" dirty="0" smtClean="0"/>
            <a:t>。</a:t>
          </a:r>
          <a:endParaRPr lang="zh-CN" sz="1800" kern="1200" dirty="0"/>
        </a:p>
      </dsp:txBody>
      <dsp:txXfrm rot="-5400000">
        <a:off x="1508778" y="1550893"/>
        <a:ext cx="6564141" cy="499883"/>
      </dsp:txXfrm>
    </dsp:sp>
    <dsp:sp modelId="{01115AAD-6944-4B5D-9AB3-785AA219D0C6}">
      <dsp:nvSpPr>
        <dsp:cNvPr id="0" name=""/>
        <dsp:cNvSpPr/>
      </dsp:nvSpPr>
      <dsp:spPr>
        <a:xfrm>
          <a:off x="0" y="1454603"/>
          <a:ext cx="1508348" cy="6924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功能选项卡</a:t>
          </a:r>
          <a:endParaRPr lang="zh-CN" altLang="en-US" sz="2000" kern="1200" dirty="0"/>
        </a:p>
      </dsp:txBody>
      <dsp:txXfrm>
        <a:off x="33803" y="1488406"/>
        <a:ext cx="1440742" cy="624856"/>
      </dsp:txXfrm>
    </dsp:sp>
    <dsp:sp modelId="{0FD9E21F-7616-42AD-9D8F-AFAB54B18F16}">
      <dsp:nvSpPr>
        <dsp:cNvPr id="0" name=""/>
        <dsp:cNvSpPr/>
      </dsp:nvSpPr>
      <dsp:spPr>
        <a:xfrm rot="5400000">
          <a:off x="4527385" y="-767672"/>
          <a:ext cx="553969" cy="65911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b="1" kern="1200" dirty="0" smtClean="0"/>
            <a:t>用于输入文本和插入各种对象。</a:t>
          </a:r>
          <a:endParaRPr lang="zh-CN" altLang="en-US" sz="1800" kern="1200" dirty="0"/>
        </a:p>
      </dsp:txBody>
      <dsp:txXfrm rot="-5400000">
        <a:off x="1508778" y="2277978"/>
        <a:ext cx="6564141" cy="499883"/>
      </dsp:txXfrm>
    </dsp:sp>
    <dsp:sp modelId="{203D331B-885A-432D-A7EE-36B615D4BA64}">
      <dsp:nvSpPr>
        <dsp:cNvPr id="0" name=""/>
        <dsp:cNvSpPr/>
      </dsp:nvSpPr>
      <dsp:spPr>
        <a:xfrm>
          <a:off x="0" y="2181688"/>
          <a:ext cx="1508348" cy="6924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文档编辑区</a:t>
          </a:r>
          <a:endParaRPr lang="zh-CN" altLang="en-US" sz="2000" kern="1200" dirty="0"/>
        </a:p>
      </dsp:txBody>
      <dsp:txXfrm>
        <a:off x="33803" y="2215491"/>
        <a:ext cx="1440742" cy="624856"/>
      </dsp:txXfrm>
    </dsp:sp>
    <dsp:sp modelId="{82724A20-01C6-413B-93BE-61B13D82C379}">
      <dsp:nvSpPr>
        <dsp:cNvPr id="0" name=""/>
        <dsp:cNvSpPr/>
      </dsp:nvSpPr>
      <dsp:spPr>
        <a:xfrm rot="5400000">
          <a:off x="4527385" y="-40586"/>
          <a:ext cx="553969" cy="65911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b="1" kern="1200" dirty="0" smtClean="0"/>
            <a:t>显示当前文档的页数、字数、使用语言以及输入状态等信息。</a:t>
          </a:r>
          <a:endParaRPr lang="zh-CN" altLang="en-US" sz="1800" kern="1200" dirty="0"/>
        </a:p>
      </dsp:txBody>
      <dsp:txXfrm rot="-5400000">
        <a:off x="1508778" y="3005064"/>
        <a:ext cx="6564141" cy="499883"/>
      </dsp:txXfrm>
    </dsp:sp>
    <dsp:sp modelId="{C6C2193C-B304-433D-B422-F91FC151F241}">
      <dsp:nvSpPr>
        <dsp:cNvPr id="0" name=""/>
        <dsp:cNvSpPr/>
      </dsp:nvSpPr>
      <dsp:spPr>
        <a:xfrm>
          <a:off x="0" y="2908774"/>
          <a:ext cx="1508348" cy="6924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输入状态信息</a:t>
          </a:r>
          <a:endParaRPr lang="zh-CN" altLang="en-US" sz="2000" kern="1200" dirty="0"/>
        </a:p>
      </dsp:txBody>
      <dsp:txXfrm>
        <a:off x="33803" y="2942577"/>
        <a:ext cx="1440742" cy="624856"/>
      </dsp:txXfrm>
    </dsp:sp>
    <dsp:sp modelId="{E924C48D-7FB7-4FC3-B5CA-69C3E2E4FBC1}">
      <dsp:nvSpPr>
        <dsp:cNvPr id="0" name=""/>
        <dsp:cNvSpPr/>
      </dsp:nvSpPr>
      <dsp:spPr>
        <a:xfrm rot="5400000">
          <a:off x="4527385" y="686498"/>
          <a:ext cx="553969" cy="65911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b="1" kern="1200" dirty="0" smtClean="0"/>
            <a:t>用于切换文档的视图方式。</a:t>
          </a:r>
          <a:endParaRPr lang="zh-CN" altLang="en-US" sz="1800" kern="1200" dirty="0"/>
        </a:p>
      </dsp:txBody>
      <dsp:txXfrm rot="-5400000">
        <a:off x="1508778" y="3732149"/>
        <a:ext cx="6564141" cy="499883"/>
      </dsp:txXfrm>
    </dsp:sp>
    <dsp:sp modelId="{5C9C1E98-D6C8-4054-8AE0-2B4099790CEF}">
      <dsp:nvSpPr>
        <dsp:cNvPr id="0" name=""/>
        <dsp:cNvSpPr/>
      </dsp:nvSpPr>
      <dsp:spPr>
        <a:xfrm>
          <a:off x="0" y="3635859"/>
          <a:ext cx="1508348" cy="6924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视图按钮</a:t>
          </a:r>
          <a:endParaRPr lang="zh-CN" altLang="en-US" sz="2000" kern="1200" dirty="0"/>
        </a:p>
      </dsp:txBody>
      <dsp:txXfrm>
        <a:off x="33803" y="3669662"/>
        <a:ext cx="1440742" cy="624856"/>
      </dsp:txXfrm>
    </dsp:sp>
    <dsp:sp modelId="{19D5DDEC-58A9-493C-B7BF-B2182C39315D}">
      <dsp:nvSpPr>
        <dsp:cNvPr id="0" name=""/>
        <dsp:cNvSpPr/>
      </dsp:nvSpPr>
      <dsp:spPr>
        <a:xfrm rot="5400000">
          <a:off x="4527385" y="1413584"/>
          <a:ext cx="553969" cy="65911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b="1" kern="1200" dirty="0" smtClean="0"/>
            <a:t>用于调整当前文档的显示比例。</a:t>
          </a:r>
          <a:endParaRPr lang="zh-CN" altLang="en-US" sz="1800" kern="1200" dirty="0"/>
        </a:p>
      </dsp:txBody>
      <dsp:txXfrm rot="-5400000">
        <a:off x="1508778" y="4459235"/>
        <a:ext cx="6564141" cy="499883"/>
      </dsp:txXfrm>
    </dsp:sp>
    <dsp:sp modelId="{CBF12F00-B330-44CA-AE38-6EDD591E5528}">
      <dsp:nvSpPr>
        <dsp:cNvPr id="0" name=""/>
        <dsp:cNvSpPr/>
      </dsp:nvSpPr>
      <dsp:spPr>
        <a:xfrm>
          <a:off x="0" y="4362945"/>
          <a:ext cx="1508348" cy="6924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缩放标尺</a:t>
          </a:r>
          <a:endParaRPr lang="zh-CN" altLang="en-US" sz="2000" kern="1200" dirty="0"/>
        </a:p>
      </dsp:txBody>
      <dsp:txXfrm>
        <a:off x="33803" y="4396748"/>
        <a:ext cx="1440742" cy="624856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991354-0B97-4172-9340-BC19B19F386E}">
      <dsp:nvSpPr>
        <dsp:cNvPr id="0" name=""/>
        <dsp:cNvSpPr/>
      </dsp:nvSpPr>
      <dsp:spPr>
        <a:xfrm rot="5400000">
          <a:off x="3866365" y="-1559515"/>
          <a:ext cx="1895413" cy="501781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>
              <a:latin typeface="华文宋体" pitchFamily="2" charset="-122"/>
              <a:ea typeface="华文宋体" pitchFamily="2" charset="-122"/>
            </a:rPr>
            <a:t>正式打印之前，预先在屏幕上观察即将打印文件的打印效果，看看是否符合设计要求，可以节省纸张、避免盲目打印。</a:t>
          </a:r>
          <a:endParaRPr lang="zh-CN" altLang="en-US" sz="2000" b="1" kern="1200" dirty="0">
            <a:latin typeface="华文宋体" pitchFamily="2" charset="-122"/>
            <a:ea typeface="华文宋体" pitchFamily="2" charset="-122"/>
          </a:endParaRPr>
        </a:p>
      </dsp:txBody>
      <dsp:txXfrm rot="-5400000">
        <a:off x="2305165" y="94211"/>
        <a:ext cx="4925288" cy="1710361"/>
      </dsp:txXfrm>
    </dsp:sp>
    <dsp:sp modelId="{7CD55A99-9183-4326-B038-4FDD42E382A6}">
      <dsp:nvSpPr>
        <dsp:cNvPr id="0" name=""/>
        <dsp:cNvSpPr/>
      </dsp:nvSpPr>
      <dsp:spPr>
        <a:xfrm>
          <a:off x="518368" y="445346"/>
          <a:ext cx="1786796" cy="100808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/>
            <a:t>打印预览</a:t>
          </a:r>
          <a:endParaRPr lang="zh-CN" altLang="en-US" sz="2400" kern="1200" dirty="0"/>
        </a:p>
      </dsp:txBody>
      <dsp:txXfrm>
        <a:off x="567579" y="494557"/>
        <a:ext cx="1688374" cy="909667"/>
      </dsp:txXfrm>
    </dsp:sp>
    <dsp:sp modelId="{76EC2BDB-CF7D-4F1B-9F19-D11CED42A46F}">
      <dsp:nvSpPr>
        <dsp:cNvPr id="0" name=""/>
        <dsp:cNvSpPr/>
      </dsp:nvSpPr>
      <dsp:spPr>
        <a:xfrm rot="5400000">
          <a:off x="4261068" y="26095"/>
          <a:ext cx="1114406" cy="502272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b="1" kern="1200" dirty="0" smtClean="0">
              <a:latin typeface="华文宋体" pitchFamily="2" charset="-122"/>
              <a:ea typeface="华文宋体" pitchFamily="2" charset="-122"/>
            </a:rPr>
            <a:t>文档的打印是进行文档处理工作的最终目的。</a:t>
          </a:r>
          <a:endParaRPr lang="zh-CN" altLang="en-US" sz="2400" b="1" kern="1200" dirty="0">
            <a:latin typeface="华文宋体" pitchFamily="2" charset="-122"/>
            <a:ea typeface="华文宋体" pitchFamily="2" charset="-122"/>
          </a:endParaRPr>
        </a:p>
      </dsp:txBody>
      <dsp:txXfrm rot="-5400000">
        <a:off x="2306912" y="2034653"/>
        <a:ext cx="4968319" cy="1005604"/>
      </dsp:txXfrm>
    </dsp:sp>
    <dsp:sp modelId="{F220F4A8-F4B8-43E4-963A-3A2395FDD7EB}">
      <dsp:nvSpPr>
        <dsp:cNvPr id="0" name=""/>
        <dsp:cNvSpPr/>
      </dsp:nvSpPr>
      <dsp:spPr>
        <a:xfrm>
          <a:off x="518368" y="2033410"/>
          <a:ext cx="1788543" cy="100808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/>
            <a:t>打印输出</a:t>
          </a:r>
          <a:endParaRPr lang="zh-CN" altLang="en-US" sz="2400" b="1" kern="1200" dirty="0"/>
        </a:p>
      </dsp:txBody>
      <dsp:txXfrm>
        <a:off x="567579" y="2082621"/>
        <a:ext cx="1690121" cy="909667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991354-0B97-4172-9340-BC19B19F386E}">
      <dsp:nvSpPr>
        <dsp:cNvPr id="0" name=""/>
        <dsp:cNvSpPr/>
      </dsp:nvSpPr>
      <dsp:spPr>
        <a:xfrm rot="5400000">
          <a:off x="1004910" y="271347"/>
          <a:ext cx="3094693" cy="255199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>
              <a:latin typeface="华文宋体" pitchFamily="2" charset="-122"/>
              <a:ea typeface="华文宋体" pitchFamily="2" charset="-122"/>
            </a:rPr>
            <a:t>为文档设置密码，以避免被不经过你允许的人查看或修改你的文档，从而保护你的文档安全及你的个人隐私。</a:t>
          </a:r>
          <a:endParaRPr lang="zh-CN" altLang="en-US" sz="2000" b="1" kern="1200" dirty="0">
            <a:latin typeface="华文宋体" pitchFamily="2" charset="-122"/>
            <a:ea typeface="华文宋体" pitchFamily="2" charset="-122"/>
          </a:endParaRPr>
        </a:p>
      </dsp:txBody>
      <dsp:txXfrm rot="-5400000">
        <a:off x="1276257" y="124578"/>
        <a:ext cx="2427421" cy="2845537"/>
      </dsp:txXfrm>
    </dsp:sp>
    <dsp:sp modelId="{7CD55A99-9183-4326-B038-4FDD42E382A6}">
      <dsp:nvSpPr>
        <dsp:cNvPr id="0" name=""/>
        <dsp:cNvSpPr/>
      </dsp:nvSpPr>
      <dsp:spPr>
        <a:xfrm>
          <a:off x="0" y="720072"/>
          <a:ext cx="1335521" cy="164593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/>
            <a:t>文件</a:t>
          </a:r>
          <a:endParaRPr lang="en-US" altLang="zh-CN" sz="2400" b="1" kern="1200" dirty="0" smtClean="0"/>
        </a:p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/>
            <a:t>保护</a:t>
          </a:r>
          <a:endParaRPr lang="zh-CN" altLang="en-US" sz="2400" b="1" kern="1200" dirty="0"/>
        </a:p>
      </dsp:txBody>
      <dsp:txXfrm>
        <a:off x="65195" y="785267"/>
        <a:ext cx="1205131" cy="1515545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536DEF-7201-4D57-8A3C-5F5D76EC3527}">
      <dsp:nvSpPr>
        <dsp:cNvPr id="0" name=""/>
        <dsp:cNvSpPr/>
      </dsp:nvSpPr>
      <dsp:spPr>
        <a:xfrm rot="5400000">
          <a:off x="5090701" y="-2166659"/>
          <a:ext cx="1357192" cy="6030628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/>
            <a:t>文本的字体格式与段落格式</a:t>
          </a:r>
          <a:endParaRPr lang="zh-CN" sz="2000" b="1" kern="1200" dirty="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/>
            <a:t>图形的组成与艺术效果</a:t>
          </a:r>
          <a:endParaRPr lang="zh-CN" sz="2000" b="1" kern="1200" dirty="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/>
            <a:t>表格的基本概念</a:t>
          </a:r>
          <a:endParaRPr lang="zh-CN" sz="2000" b="1" kern="1200" dirty="0"/>
        </a:p>
      </dsp:txBody>
      <dsp:txXfrm rot="-5400000">
        <a:off x="2753984" y="236311"/>
        <a:ext cx="5964375" cy="1224686"/>
      </dsp:txXfrm>
    </dsp:sp>
    <dsp:sp modelId="{D6C91760-3C2F-4F7D-94CD-4440335A59B9}">
      <dsp:nvSpPr>
        <dsp:cNvPr id="0" name=""/>
        <dsp:cNvSpPr/>
      </dsp:nvSpPr>
      <dsp:spPr>
        <a:xfrm>
          <a:off x="363" y="409"/>
          <a:ext cx="2753619" cy="169649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/>
            <a:t>W</a:t>
          </a:r>
          <a:r>
            <a:rPr lang="en-US" altLang="zh-CN" sz="2800" b="1" kern="1200" dirty="0" smtClean="0"/>
            <a:t>ord</a:t>
          </a:r>
          <a:r>
            <a:rPr lang="zh-CN" altLang="en-US" sz="2800" b="1" kern="1200" dirty="0" smtClean="0"/>
            <a:t>排版</a:t>
          </a:r>
          <a:r>
            <a:rPr lang="en-US" altLang="zh-CN" sz="2800" b="1" kern="1200" dirty="0" smtClean="0"/>
            <a:t/>
          </a:r>
          <a:br>
            <a:rPr lang="en-US" altLang="zh-CN" sz="2800" b="1" kern="1200" dirty="0" smtClean="0"/>
          </a:br>
          <a:r>
            <a:rPr lang="zh-CN" sz="2800" b="1" kern="1200" dirty="0" smtClean="0"/>
            <a:t>的构成</a:t>
          </a:r>
          <a:endParaRPr lang="zh-CN" sz="2800" kern="1200" dirty="0"/>
        </a:p>
      </dsp:txBody>
      <dsp:txXfrm>
        <a:off x="83179" y="83225"/>
        <a:ext cx="2587987" cy="1530858"/>
      </dsp:txXfrm>
    </dsp:sp>
    <dsp:sp modelId="{B1BAD074-B5E5-4408-AFF5-4C516F27A416}">
      <dsp:nvSpPr>
        <dsp:cNvPr id="0" name=""/>
        <dsp:cNvSpPr/>
      </dsp:nvSpPr>
      <dsp:spPr>
        <a:xfrm rot="5400000">
          <a:off x="4394538" y="98421"/>
          <a:ext cx="2706770" cy="6073374"/>
        </a:xfrm>
        <a:prstGeom prst="round2SameRect">
          <a:avLst/>
        </a:prstGeom>
        <a:solidFill>
          <a:schemeClr val="accent5">
            <a:tint val="40000"/>
            <a:alpha val="90000"/>
            <a:hueOff val="-7595591"/>
            <a:satOff val="-25588"/>
            <a:lumOff val="-8196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-7595591"/>
              <a:satOff val="-25588"/>
              <a:lumOff val="-819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000" b="1" kern="1200" dirty="0" smtClean="0"/>
            <a:t>快速访问工具栏</a:t>
          </a:r>
          <a:endParaRPr lang="zh-CN" altLang="en-US" sz="2000" kern="1200" dirty="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000" b="1" kern="1200" dirty="0" smtClean="0"/>
            <a:t>标题栏</a:t>
          </a:r>
          <a:endParaRPr lang="zh-CN" altLang="en-US" sz="2000" kern="1200" dirty="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000" b="1" kern="1200" dirty="0" smtClean="0"/>
            <a:t>文档编辑区</a:t>
          </a:r>
          <a:endParaRPr lang="zh-CN" altLang="en-US" sz="2000" kern="1200" dirty="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000" b="1" kern="1200" dirty="0" smtClean="0"/>
            <a:t>功能选项卡</a:t>
          </a:r>
          <a:endParaRPr lang="zh-CN" alt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000" b="1" kern="1200" dirty="0" smtClean="0"/>
            <a:t>输入状态信息</a:t>
          </a:r>
          <a:r>
            <a:rPr lang="en-US" sz="2000" b="1" kern="1200" dirty="0" smtClean="0"/>
            <a:t>	</a:t>
          </a:r>
          <a:endParaRPr lang="zh-CN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/>
            <a:t>缩放标尺</a:t>
          </a:r>
          <a:endParaRPr lang="zh-CN" altLang="en-US" sz="2000" b="1" kern="1200" dirty="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/>
            <a:t>数据表示形式：常量、公式</a:t>
          </a:r>
          <a:endParaRPr lang="zh-CN" altLang="en-US" sz="2000" kern="1200" dirty="0"/>
        </a:p>
      </dsp:txBody>
      <dsp:txXfrm rot="-5400000">
        <a:off x="2711236" y="1913857"/>
        <a:ext cx="5941240" cy="2442502"/>
      </dsp:txXfrm>
    </dsp:sp>
    <dsp:sp modelId="{A2D022F7-A650-4AD8-960C-69D10FCE3C19}">
      <dsp:nvSpPr>
        <dsp:cNvPr id="0" name=""/>
        <dsp:cNvSpPr/>
      </dsp:nvSpPr>
      <dsp:spPr>
        <a:xfrm>
          <a:off x="363" y="2286864"/>
          <a:ext cx="2710871" cy="1696490"/>
        </a:xfrm>
        <a:prstGeom prst="roundRect">
          <a:avLst/>
        </a:prstGeom>
        <a:gradFill rotWithShape="0">
          <a:gsLst>
            <a:gs pos="0">
              <a:schemeClr val="accent5">
                <a:hueOff val="-7884727"/>
                <a:satOff val="-14430"/>
                <a:lumOff val="-33137"/>
                <a:alphaOff val="0"/>
                <a:shade val="51000"/>
                <a:satMod val="130000"/>
              </a:schemeClr>
            </a:gs>
            <a:gs pos="80000">
              <a:schemeClr val="accent5">
                <a:hueOff val="-7884727"/>
                <a:satOff val="-14430"/>
                <a:lumOff val="-33137"/>
                <a:alphaOff val="0"/>
                <a:shade val="93000"/>
                <a:satMod val="130000"/>
              </a:schemeClr>
            </a:gs>
            <a:gs pos="100000">
              <a:schemeClr val="accent5">
                <a:hueOff val="-7884727"/>
                <a:satOff val="-14430"/>
                <a:lumOff val="-3313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/>
            <a:t>W</a:t>
          </a:r>
          <a:r>
            <a:rPr lang="en-US" altLang="zh-CN" sz="2800" b="1" kern="1200" dirty="0" smtClean="0"/>
            <a:t>ord</a:t>
          </a:r>
          <a:r>
            <a:rPr lang="zh-CN" altLang="en-US" sz="2800" b="1" kern="1200" dirty="0" smtClean="0"/>
            <a:t>排版</a:t>
          </a:r>
          <a:r>
            <a:rPr lang="zh-CN" sz="2800" b="1" kern="1200" dirty="0" smtClean="0"/>
            <a:t>的</a:t>
          </a:r>
          <a:r>
            <a:rPr lang="zh-CN" altLang="en-US" sz="2800" b="1" kern="1200" dirty="0" smtClean="0"/>
            <a:t>工作环境</a:t>
          </a:r>
          <a:endParaRPr lang="zh-CN" sz="2800" kern="1200" dirty="0"/>
        </a:p>
      </dsp:txBody>
      <dsp:txXfrm>
        <a:off x="83179" y="2369680"/>
        <a:ext cx="2545239" cy="1530858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05E5F2-F017-45A9-B8EC-0915E45C81F0}">
      <dsp:nvSpPr>
        <dsp:cNvPr id="0" name=""/>
        <dsp:cNvSpPr/>
      </dsp:nvSpPr>
      <dsp:spPr>
        <a:xfrm rot="5400000">
          <a:off x="-1734632" y="2397225"/>
          <a:ext cx="4494521" cy="673263"/>
        </a:xfrm>
        <a:prstGeom prst="chevron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/>
            <a:t>试</a:t>
          </a:r>
          <a:endParaRPr lang="en-US" altLang="zh-CN" sz="1800" b="1" kern="1200" dirty="0" smtClean="0"/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/>
            <a:t>一</a:t>
          </a:r>
          <a:endParaRPr lang="en-US" altLang="zh-CN" sz="1800" b="1" kern="1200" dirty="0" smtClean="0"/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/>
            <a:t>试</a:t>
          </a:r>
          <a:endParaRPr lang="zh-CN" sz="1800" b="1" kern="1200" dirty="0"/>
        </a:p>
      </dsp:txBody>
      <dsp:txXfrm rot="-5400000">
        <a:off x="175996" y="823229"/>
        <a:ext cx="673263" cy="3821258"/>
      </dsp:txXfrm>
    </dsp:sp>
    <dsp:sp modelId="{072EA526-881E-4423-85DC-E31077FFFED3}">
      <dsp:nvSpPr>
        <dsp:cNvPr id="0" name=""/>
        <dsp:cNvSpPr/>
      </dsp:nvSpPr>
      <dsp:spPr>
        <a:xfrm rot="5400000">
          <a:off x="2403585" y="-1515439"/>
          <a:ext cx="4882285" cy="7945983"/>
        </a:xfrm>
        <a:prstGeom prst="round2SameRect">
          <a:avLst/>
        </a:prstGeom>
        <a:solidFill>
          <a:srgbClr val="00B050">
            <a:alpha val="90000"/>
          </a:srgb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t" anchorCtr="0">
          <a:noAutofit/>
        </a:bodyPr>
        <a:lstStyle/>
        <a:p>
          <a:pPr marL="228600" lvl="1" indent="-228600" algn="l" defTabSz="1066800" rtl="0">
            <a:lnSpc>
              <a:spcPct val="100000"/>
            </a:lnSpc>
            <a:spcBef>
              <a:spcPct val="0"/>
            </a:spcBef>
            <a:spcAft>
              <a:spcPts val="0"/>
            </a:spcAft>
            <a:buChar char="••"/>
          </a:pPr>
          <a:r>
            <a:rPr lang="zh-CN" sz="2400" b="1" kern="1200" dirty="0" smtClean="0"/>
            <a:t>初步了解</a:t>
          </a:r>
          <a:r>
            <a:rPr lang="zh-CN" altLang="en-US" sz="2400" b="1" kern="1200" dirty="0" smtClean="0"/>
            <a:t>基本操作</a:t>
          </a:r>
          <a:r>
            <a:rPr lang="zh-CN" sz="2400" kern="1200" dirty="0" smtClean="0"/>
            <a:t>：</a:t>
          </a:r>
          <a:endParaRPr lang="zh-CN" sz="2400" kern="1200" dirty="0"/>
        </a:p>
        <a:p>
          <a:pPr marL="457200" lvl="2" indent="-228600" algn="l" defTabSz="889000" rtl="0">
            <a:lnSpc>
              <a:spcPct val="125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/>
            <a:t>启动</a:t>
          </a:r>
          <a:r>
            <a:rPr lang="en-US" altLang="zh-CN" sz="2000" b="1" kern="1200" dirty="0" smtClean="0"/>
            <a:t>Word2010</a:t>
          </a:r>
          <a:endParaRPr lang="zh-CN" sz="2000" b="1" kern="1200" dirty="0"/>
        </a:p>
        <a:p>
          <a:pPr marL="457200" lvl="2" indent="-228600" algn="l" defTabSz="889000" rtl="0">
            <a:lnSpc>
              <a:spcPct val="125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/>
            <a:t>新建一个文件，在文档编辑区域随意输入一些文字，例如“深圳职业技术学院     ****班****专业”。</a:t>
          </a:r>
          <a:endParaRPr lang="zh-CN" sz="2000" b="1" kern="1200" dirty="0"/>
        </a:p>
        <a:p>
          <a:pPr marL="457200" lvl="2" indent="-228600" algn="l" defTabSz="889000" rtl="0">
            <a:lnSpc>
              <a:spcPct val="125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/>
            <a:t>将其保存到</a:t>
          </a:r>
          <a:r>
            <a:rPr lang="en-US" altLang="zh-CN" sz="2000" b="1" kern="1200" dirty="0" smtClean="0"/>
            <a:t>D:</a:t>
          </a:r>
          <a:r>
            <a:rPr lang="zh-CN" altLang="en-US" sz="2000" b="1" kern="1200" dirty="0" smtClean="0"/>
            <a:t>盘的根目录下，文件名为“试一试</a:t>
          </a:r>
          <a:r>
            <a:rPr lang="en-US" altLang="zh-CN" sz="2000" b="1" kern="1200" dirty="0" smtClean="0"/>
            <a:t>1.docx</a:t>
          </a:r>
          <a:r>
            <a:rPr lang="zh-CN" altLang="en-US" sz="2000" b="1" kern="1200" dirty="0" smtClean="0"/>
            <a:t>”</a:t>
          </a:r>
          <a:endParaRPr lang="zh-CN" sz="2000" b="1" kern="1200" dirty="0"/>
        </a:p>
        <a:p>
          <a:pPr marL="457200" lvl="2" indent="-228600" algn="l" defTabSz="889000" rtl="0">
            <a:lnSpc>
              <a:spcPct val="125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/>
            <a:t>设置此文件的打开权限密码为</a:t>
          </a:r>
          <a:r>
            <a:rPr lang="en-US" altLang="zh-CN" sz="2000" b="1" kern="1200" dirty="0" smtClean="0"/>
            <a:t>123456</a:t>
          </a:r>
          <a:r>
            <a:rPr lang="zh-CN" altLang="en-US" sz="2000" b="1" kern="1200" dirty="0" smtClean="0"/>
            <a:t>，修改权限密码为</a:t>
          </a:r>
          <a:r>
            <a:rPr lang="en-US" altLang="zh-CN" sz="2000" b="1" kern="1200" dirty="0" smtClean="0"/>
            <a:t>098765</a:t>
          </a:r>
          <a:endParaRPr lang="zh-CN" sz="2000" b="1" kern="1200" dirty="0"/>
        </a:p>
        <a:p>
          <a:pPr marL="457200" lvl="2" indent="-228600" algn="l" defTabSz="889000" rtl="0">
            <a:lnSpc>
              <a:spcPct val="125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/>
            <a:t>观察</a:t>
          </a:r>
          <a:r>
            <a:rPr lang="en-US" altLang="zh-CN" sz="2000" b="1" kern="1200" dirty="0" smtClean="0"/>
            <a:t>Word2010</a:t>
          </a:r>
          <a:r>
            <a:rPr lang="zh-CN" altLang="en-US" sz="2000" b="1" kern="1200" dirty="0" smtClean="0"/>
            <a:t>的界面，找到以下对象</a:t>
          </a:r>
          <a:endParaRPr lang="zh-CN" sz="2000" b="1" kern="1200" dirty="0"/>
        </a:p>
        <a:p>
          <a:pPr marL="228600" lvl="1" indent="-228600" algn="l" defTabSz="1066800" rtl="0">
            <a:lnSpc>
              <a:spcPct val="125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sz="2400" b="1" kern="1200" dirty="0"/>
        </a:p>
      </dsp:txBody>
      <dsp:txXfrm rot="-5400000">
        <a:off x="871736" y="254744"/>
        <a:ext cx="7707649" cy="4405617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05E5F2-F017-45A9-B8EC-0915E45C81F0}">
      <dsp:nvSpPr>
        <dsp:cNvPr id="0" name=""/>
        <dsp:cNvSpPr/>
      </dsp:nvSpPr>
      <dsp:spPr>
        <a:xfrm rot="5400000">
          <a:off x="-1796640" y="2238766"/>
          <a:ext cx="4226377" cy="633096"/>
        </a:xfrm>
        <a:prstGeom prst="chevron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/>
            <a:t>试</a:t>
          </a:r>
          <a:endParaRPr lang="en-US" altLang="zh-CN" sz="1800" b="1" kern="1200" dirty="0" smtClean="0"/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/>
            <a:t>一</a:t>
          </a:r>
          <a:endParaRPr lang="en-US" altLang="zh-CN" sz="1800" b="1" kern="1200" dirty="0" smtClean="0"/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/>
            <a:t>试</a:t>
          </a:r>
          <a:endParaRPr lang="zh-CN" sz="1800" b="1" kern="1200" dirty="0"/>
        </a:p>
      </dsp:txBody>
      <dsp:txXfrm rot="-5400000">
        <a:off x="0" y="758674"/>
        <a:ext cx="633096" cy="3593281"/>
      </dsp:txXfrm>
    </dsp:sp>
    <dsp:sp modelId="{072EA526-881E-4423-85DC-E31077FFFED3}">
      <dsp:nvSpPr>
        <dsp:cNvPr id="0" name=""/>
        <dsp:cNvSpPr/>
      </dsp:nvSpPr>
      <dsp:spPr>
        <a:xfrm rot="5400000">
          <a:off x="2430228" y="-1693330"/>
          <a:ext cx="4591007" cy="8037045"/>
        </a:xfrm>
        <a:prstGeom prst="round2SameRect">
          <a:avLst/>
        </a:prstGeom>
        <a:solidFill>
          <a:srgbClr val="00B050">
            <a:alpha val="90000"/>
          </a:srgbClr>
        </a:solidFill>
        <a:ln w="9525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t" anchorCtr="0">
          <a:noAutofit/>
        </a:bodyPr>
        <a:lstStyle/>
        <a:p>
          <a:pPr marL="228600" lvl="1" indent="-228600" algn="l" defTabSz="1066800" rtl="0">
            <a:lnSpc>
              <a:spcPct val="125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400" b="1" kern="1200" dirty="0" smtClean="0"/>
            <a:t>初步了解</a:t>
          </a:r>
          <a:r>
            <a:rPr lang="en-US" sz="2400" b="1" kern="1200" dirty="0" smtClean="0"/>
            <a:t>WORD</a:t>
          </a:r>
          <a:r>
            <a:rPr lang="zh-CN" sz="2400" b="1" kern="1200" dirty="0" smtClean="0"/>
            <a:t>的</a:t>
          </a:r>
          <a:r>
            <a:rPr lang="zh-CN" altLang="en-US" sz="2400" b="1" kern="1200" dirty="0" smtClean="0"/>
            <a:t>排版效果</a:t>
          </a:r>
          <a:r>
            <a:rPr lang="zh-CN" sz="2400" kern="1200" dirty="0" smtClean="0"/>
            <a:t>：</a:t>
          </a:r>
          <a:endParaRPr lang="zh-CN" sz="2400" kern="1200" dirty="0"/>
        </a:p>
        <a:p>
          <a:pPr marL="457200" lvl="2" indent="-228600" algn="l" defTabSz="889000" rtl="0">
            <a:lnSpc>
              <a:spcPct val="125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000" b="1" kern="1200" dirty="0" smtClean="0"/>
            <a:t>打开</a:t>
          </a:r>
          <a:r>
            <a:rPr lang="zh-CN" altLang="en-US" sz="2000" b="1" kern="1200" dirty="0" smtClean="0"/>
            <a:t>文件</a:t>
          </a:r>
          <a:r>
            <a:rPr lang="zh-CN" sz="2000" b="1" kern="1200" dirty="0" smtClean="0"/>
            <a:t>“</a:t>
          </a:r>
          <a:r>
            <a:rPr lang="en-US" sz="2000" b="1" kern="1200" dirty="0" smtClean="0">
              <a:latin typeface="+mj-ea"/>
              <a:ea typeface="+mj-ea"/>
              <a:hlinkClick xmlns:r="http://schemas.openxmlformats.org/officeDocument/2006/relationships" r:id="rId1" action="ppaction://hlinkfile"/>
            </a:rPr>
            <a:t>chapt2_</a:t>
          </a:r>
          <a:r>
            <a:rPr lang="zh-CN" sz="2000" b="1" kern="1200" dirty="0" smtClean="0">
              <a:latin typeface="+mj-ea"/>
              <a:ea typeface="+mj-ea"/>
              <a:hlinkClick xmlns:r="http://schemas.openxmlformats.org/officeDocument/2006/relationships" r:id="rId1" action="ppaction://hlinkfile"/>
            </a:rPr>
            <a:t>基础应用</a:t>
          </a:r>
          <a:r>
            <a:rPr lang="en-US" sz="2000" b="1" kern="1200" dirty="0" smtClean="0">
              <a:latin typeface="+mj-ea"/>
              <a:ea typeface="+mj-ea"/>
              <a:hlinkClick xmlns:r="http://schemas.openxmlformats.org/officeDocument/2006/relationships" r:id="rId1" action="ppaction://hlinkfile"/>
            </a:rPr>
            <a:t>(</a:t>
          </a:r>
          <a:r>
            <a:rPr lang="zh-CN" sz="2000" b="1" kern="1200" dirty="0" smtClean="0">
              <a:latin typeface="+mj-ea"/>
              <a:ea typeface="+mj-ea"/>
              <a:hlinkClick xmlns:r="http://schemas.openxmlformats.org/officeDocument/2006/relationships" r:id="rId1" action="ppaction://hlinkfile"/>
            </a:rPr>
            <a:t>引例</a:t>
          </a:r>
          <a:r>
            <a:rPr lang="en-US" sz="2000" b="1" kern="1200" dirty="0" smtClean="0">
              <a:latin typeface="+mj-ea"/>
              <a:ea typeface="+mj-ea"/>
              <a:hlinkClick xmlns:r="http://schemas.openxmlformats.org/officeDocument/2006/relationships" r:id="rId1" action="ppaction://hlinkfile"/>
            </a:rPr>
            <a:t>).</a:t>
          </a:r>
          <a:r>
            <a:rPr lang="en-US" altLang="zh-CN" sz="2000" b="1" kern="1200" dirty="0" err="1" smtClean="0">
              <a:latin typeface="+mj-ea"/>
              <a:ea typeface="+mj-ea"/>
              <a:hlinkClick xmlns:r="http://schemas.openxmlformats.org/officeDocument/2006/relationships" r:id="rId1" action="ppaction://hlinkfile"/>
            </a:rPr>
            <a:t>doc</a:t>
          </a:r>
          <a:r>
            <a:rPr lang="en-US" sz="2000" b="1" kern="1200" dirty="0" err="1" smtClean="0">
              <a:latin typeface="+mj-ea"/>
              <a:ea typeface="+mj-ea"/>
              <a:hlinkClick xmlns:r="http://schemas.openxmlformats.org/officeDocument/2006/relationships" r:id="rId1" action="ppaction://hlinkfile"/>
            </a:rPr>
            <a:t>x</a:t>
          </a:r>
          <a:r>
            <a:rPr lang="zh-CN" sz="2000" b="1" kern="1200" dirty="0" smtClean="0"/>
            <a:t>” </a:t>
          </a:r>
          <a:r>
            <a:rPr lang="zh-CN" altLang="en-US" sz="2000" b="1" kern="1200" dirty="0" smtClean="0"/>
            <a:t>。</a:t>
          </a:r>
          <a:endParaRPr lang="zh-CN" sz="2000" b="1" kern="1200" dirty="0"/>
        </a:p>
        <a:p>
          <a:pPr marL="457200" lvl="2" indent="-228600" algn="l" defTabSz="889000" rtl="0">
            <a:lnSpc>
              <a:spcPct val="125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/>
            <a:t>选择文字“</a:t>
          </a:r>
          <a:r>
            <a:rPr lang="zh-CN" sz="2000" b="1" kern="1200" dirty="0" smtClean="0"/>
            <a:t>舌尖上的台湾</a:t>
          </a:r>
          <a:r>
            <a:rPr lang="zh-CN" altLang="en-US" sz="2000" b="1" kern="1200" dirty="0" smtClean="0"/>
            <a:t>”，查看其字体格式</a:t>
          </a:r>
          <a:r>
            <a:rPr lang="zh-CN" sz="2000" b="1" kern="1200" dirty="0" smtClean="0"/>
            <a:t>。</a:t>
          </a:r>
          <a:endParaRPr lang="zh-CN" sz="2000" b="1" kern="1200" dirty="0"/>
        </a:p>
        <a:p>
          <a:pPr marL="457200" lvl="2" indent="-228600" algn="l" defTabSz="889000">
            <a:lnSpc>
              <a:spcPct val="125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/>
            <a:t>艺术字效果：标题“</a:t>
          </a:r>
          <a:r>
            <a:rPr lang="zh-CN" sz="2000" b="1" kern="1200" dirty="0" smtClean="0"/>
            <a:t>玩乐夯台湾</a:t>
          </a:r>
          <a:r>
            <a:rPr lang="en-US" sz="2000" b="1" kern="1200" dirty="0" smtClean="0"/>
            <a:t>	</a:t>
          </a:r>
          <a:r>
            <a:rPr lang="zh-CN" sz="2000" b="1" kern="1200" dirty="0" smtClean="0"/>
            <a:t>经典必游</a:t>
          </a:r>
          <a:r>
            <a:rPr lang="zh-CN" altLang="en-US" sz="2000" b="1" kern="1200" dirty="0" smtClean="0"/>
            <a:t>”</a:t>
          </a:r>
          <a:r>
            <a:rPr lang="zh-CN" sz="2000" kern="1200" dirty="0" smtClean="0"/>
            <a:t>。</a:t>
          </a:r>
          <a:endParaRPr lang="zh-CN" sz="2000" kern="1200" dirty="0"/>
        </a:p>
        <a:p>
          <a:pPr marL="457200" lvl="2" indent="-228600" algn="l" defTabSz="889000">
            <a:lnSpc>
              <a:spcPct val="125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/>
            <a:t>图片：“凤梨酥”和“高雄景色”</a:t>
          </a:r>
          <a:endParaRPr lang="zh-CN" sz="2000" b="1" kern="1200" dirty="0"/>
        </a:p>
        <a:p>
          <a:pPr marL="457200" lvl="2" indent="-228600" algn="l" defTabSz="889000">
            <a:lnSpc>
              <a:spcPct val="125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/>
            <a:t>剪贴画：分隔线</a:t>
          </a:r>
          <a:endParaRPr lang="zh-CN" sz="2000" b="1" kern="1200" dirty="0"/>
        </a:p>
        <a:p>
          <a:pPr marL="457200" lvl="2" indent="-228600" algn="l" defTabSz="889000">
            <a:lnSpc>
              <a:spcPct val="125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/>
            <a:t>文本框：蓝天旅游相关信息与报名电话部分</a:t>
          </a:r>
          <a:endParaRPr lang="zh-CN" sz="2000" b="1" kern="1200" dirty="0"/>
        </a:p>
        <a:p>
          <a:pPr marL="457200" lvl="2" indent="-228600" algn="l" defTabSz="889000">
            <a:lnSpc>
              <a:spcPct val="125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/>
            <a:t>单击图片、剪贴画、文本框或艺术字 ，功能选项卡是否有变化？</a:t>
          </a:r>
          <a:endParaRPr lang="zh-CN" sz="2000" b="1" kern="1200" dirty="0"/>
        </a:p>
        <a:p>
          <a:pPr marL="457200" lvl="2" indent="-228600" algn="l" defTabSz="889000">
            <a:lnSpc>
              <a:spcPct val="125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/>
            <a:t>进行打印预览，浏览一下打印效果。</a:t>
          </a:r>
          <a:endParaRPr lang="zh-CN" sz="2000" b="1" kern="1200" dirty="0"/>
        </a:p>
      </dsp:txBody>
      <dsp:txXfrm rot="-5400000">
        <a:off x="707209" y="253803"/>
        <a:ext cx="7812931" cy="414277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15274E-CDAF-448F-964E-BDE701E34F07}">
      <dsp:nvSpPr>
        <dsp:cNvPr id="0" name=""/>
        <dsp:cNvSpPr/>
      </dsp:nvSpPr>
      <dsp:spPr>
        <a:xfrm rot="5400000">
          <a:off x="4702943" y="-1506210"/>
          <a:ext cx="1813887" cy="5279893"/>
        </a:xfrm>
        <a:prstGeom prst="round2SameRect">
          <a:avLst/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 rtl="0">
            <a:lnSpc>
              <a:spcPct val="11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000" b="1" kern="1200" dirty="0" smtClean="0">
              <a:solidFill>
                <a:schemeClr val="accent5">
                  <a:lumMod val="50000"/>
                </a:schemeClr>
              </a:solidFill>
            </a:rPr>
            <a:t>企业各种会议通知、人事资料表、公司简介、会议纪要、聘用合同、办公用品领用、招聘启示、产品宣传单、销售报告、各种公告等等文件的处理、下发与保存等。</a:t>
          </a:r>
          <a:endParaRPr lang="zh-CN" sz="2000" kern="1200" dirty="0">
            <a:solidFill>
              <a:schemeClr val="accent5">
                <a:lumMod val="50000"/>
              </a:schemeClr>
            </a:solidFill>
          </a:endParaRPr>
        </a:p>
      </dsp:txBody>
      <dsp:txXfrm rot="-5400000">
        <a:off x="2969941" y="315339"/>
        <a:ext cx="5191346" cy="1636793"/>
      </dsp:txXfrm>
    </dsp:sp>
    <dsp:sp modelId="{21CE5DED-2532-439F-9CA9-513D49E3F394}">
      <dsp:nvSpPr>
        <dsp:cNvPr id="0" name=""/>
        <dsp:cNvSpPr/>
      </dsp:nvSpPr>
      <dsp:spPr>
        <a:xfrm>
          <a:off x="0" y="56"/>
          <a:ext cx="2969940" cy="2267359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/>
            <a:t>企业日常的</a:t>
          </a:r>
          <a:endParaRPr lang="en-US" altLang="zh-CN" sz="2800" b="1" kern="1200" dirty="0" smtClean="0"/>
        </a:p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/>
            <a:t>办公事务</a:t>
          </a:r>
          <a:endParaRPr lang="zh-CN" altLang="en-US" sz="2800" kern="1200" dirty="0"/>
        </a:p>
      </dsp:txBody>
      <dsp:txXfrm>
        <a:off x="110683" y="110739"/>
        <a:ext cx="2748574" cy="2045993"/>
      </dsp:txXfrm>
    </dsp:sp>
    <dsp:sp modelId="{492838A1-6D04-4888-AE22-E6284048244C}">
      <dsp:nvSpPr>
        <dsp:cNvPr id="0" name=""/>
        <dsp:cNvSpPr/>
      </dsp:nvSpPr>
      <dsp:spPr>
        <a:xfrm rot="5400000">
          <a:off x="4702943" y="874516"/>
          <a:ext cx="1813887" cy="5279893"/>
        </a:xfrm>
        <a:prstGeom prst="round2SameRect">
          <a:avLst/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 rtl="0">
            <a:lnSpc>
              <a:spcPct val="11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000" b="1" kern="1200" dirty="0" smtClean="0">
              <a:solidFill>
                <a:schemeClr val="accent5">
                  <a:lumMod val="50000"/>
                </a:schemeClr>
              </a:solidFill>
            </a:rPr>
            <a:t>需要对文字、图片、表格进行排版处理；</a:t>
          </a:r>
          <a:endParaRPr lang="zh-CN" sz="2000" kern="1200" dirty="0">
            <a:solidFill>
              <a:schemeClr val="accent5">
                <a:lumMod val="50000"/>
              </a:schemeClr>
            </a:solidFill>
          </a:endParaRPr>
        </a:p>
        <a:p>
          <a:pPr marL="228600" lvl="1" indent="-228600" algn="l" defTabSz="889000" rtl="0">
            <a:lnSpc>
              <a:spcPct val="11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000" b="1" kern="1200" dirty="0" smtClean="0">
              <a:solidFill>
                <a:schemeClr val="accent5">
                  <a:lumMod val="50000"/>
                </a:schemeClr>
              </a:solidFill>
            </a:rPr>
            <a:t>通过办公文件的处理为企业运营管理提供支持</a:t>
          </a:r>
          <a:r>
            <a:rPr lang="zh-CN" altLang="en-US" sz="2000" b="1" kern="1200" dirty="0" smtClean="0">
              <a:solidFill>
                <a:schemeClr val="accent5">
                  <a:lumMod val="50000"/>
                </a:schemeClr>
              </a:solidFill>
            </a:rPr>
            <a:t>。</a:t>
          </a:r>
          <a:endParaRPr lang="zh-CN" sz="2000" kern="1200" dirty="0">
            <a:solidFill>
              <a:schemeClr val="accent5">
                <a:lumMod val="50000"/>
              </a:schemeClr>
            </a:solidFill>
          </a:endParaRPr>
        </a:p>
      </dsp:txBody>
      <dsp:txXfrm rot="-5400000">
        <a:off x="2969941" y="2696066"/>
        <a:ext cx="5191346" cy="1636793"/>
      </dsp:txXfrm>
    </dsp:sp>
    <dsp:sp modelId="{3D9F7D38-C8B9-4144-A628-0B5CF134F4D4}">
      <dsp:nvSpPr>
        <dsp:cNvPr id="0" name=""/>
        <dsp:cNvSpPr/>
      </dsp:nvSpPr>
      <dsp:spPr>
        <a:xfrm>
          <a:off x="0" y="2380783"/>
          <a:ext cx="2969940" cy="2267359"/>
        </a:xfrm>
        <a:prstGeom prst="roundRect">
          <a:avLst/>
        </a:prstGeom>
        <a:solidFill>
          <a:schemeClr val="accent1">
            <a:shade val="50000"/>
            <a:hueOff val="329011"/>
            <a:satOff val="13354"/>
            <a:lumOff val="38893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/>
            <a:t>办公事务的</a:t>
          </a:r>
          <a:endParaRPr lang="en-US" altLang="zh-CN" sz="2800" b="1" kern="1200" dirty="0" smtClean="0"/>
        </a:p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/>
            <a:t>共同特点</a:t>
          </a:r>
          <a:endParaRPr lang="zh-CN" altLang="en-US" sz="2800" kern="1200" dirty="0"/>
        </a:p>
      </dsp:txBody>
      <dsp:txXfrm>
        <a:off x="110683" y="2491466"/>
        <a:ext cx="2748574" cy="204599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EE8B91-E571-40C6-8D87-CA2807379813}">
      <dsp:nvSpPr>
        <dsp:cNvPr id="0" name=""/>
        <dsp:cNvSpPr/>
      </dsp:nvSpPr>
      <dsp:spPr>
        <a:xfrm>
          <a:off x="335337" y="1535562"/>
          <a:ext cx="8267700" cy="0"/>
        </a:xfrm>
        <a:prstGeom prst="line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D9EEAC-03AF-4555-BBDF-85AD2AD193CF}">
      <dsp:nvSpPr>
        <dsp:cNvPr id="0" name=""/>
        <dsp:cNvSpPr/>
      </dsp:nvSpPr>
      <dsp:spPr>
        <a:xfrm>
          <a:off x="3397240" y="0"/>
          <a:ext cx="4842291" cy="1533313"/>
        </a:xfrm>
        <a:prstGeom prst="rect">
          <a:avLst/>
        </a:prstGeom>
        <a:solidFill>
          <a:srgbClr val="00B050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216000" lvl="0" algn="l" defTabSz="106680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400" b="1" kern="1200" dirty="0" smtClean="0">
              <a:solidFill>
                <a:schemeClr val="accent1">
                  <a:lumMod val="50000"/>
                </a:schemeClr>
              </a:solidFill>
              <a:latin typeface="华文中宋" pitchFamily="2" charset="-122"/>
              <a:ea typeface="华文中宋" pitchFamily="2" charset="-122"/>
            </a:rPr>
            <a:t>介绍</a:t>
          </a:r>
          <a:r>
            <a:rPr lang="en-US" sz="2400" b="1" kern="1200" dirty="0" smtClean="0">
              <a:solidFill>
                <a:schemeClr val="accent1">
                  <a:lumMod val="50000"/>
                </a:schemeClr>
              </a:solidFill>
              <a:latin typeface="华文中宋" pitchFamily="2" charset="-122"/>
              <a:ea typeface="华文中宋" pitchFamily="2" charset="-122"/>
            </a:rPr>
            <a:t>W</a:t>
          </a:r>
          <a:r>
            <a:rPr lang="en-US" altLang="zh-CN" sz="2400" b="1" kern="1200" dirty="0" smtClean="0">
              <a:solidFill>
                <a:schemeClr val="accent1">
                  <a:lumMod val="50000"/>
                </a:schemeClr>
              </a:solidFill>
              <a:latin typeface="华文中宋" pitchFamily="2" charset="-122"/>
              <a:ea typeface="华文中宋" pitchFamily="2" charset="-122"/>
            </a:rPr>
            <a:t>ord</a:t>
          </a:r>
          <a:r>
            <a:rPr lang="zh-CN" sz="2400" b="1" kern="1200" dirty="0" smtClean="0">
              <a:solidFill>
                <a:schemeClr val="accent1">
                  <a:lumMod val="50000"/>
                </a:schemeClr>
              </a:solidFill>
              <a:latin typeface="华文中宋" pitchFamily="2" charset="-122"/>
              <a:ea typeface="华文中宋" pitchFamily="2" charset="-122"/>
            </a:rPr>
            <a:t>在日常办公事务</a:t>
          </a:r>
          <a:endParaRPr lang="en-US" altLang="zh-CN" sz="2400" b="1" kern="1200" dirty="0" smtClean="0">
            <a:solidFill>
              <a:schemeClr val="accent1">
                <a:lumMod val="50000"/>
              </a:schemeClr>
            </a:solidFill>
            <a:latin typeface="华文中宋" pitchFamily="2" charset="-122"/>
            <a:ea typeface="华文中宋" pitchFamily="2" charset="-122"/>
          </a:endParaRPr>
        </a:p>
        <a:p>
          <a:pPr marL="216000" lvl="0" algn="l" defTabSz="106680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solidFill>
                <a:schemeClr val="accent1">
                  <a:lumMod val="50000"/>
                </a:schemeClr>
              </a:solidFill>
              <a:latin typeface="华文中宋" pitchFamily="2" charset="-122"/>
              <a:ea typeface="华文中宋" pitchFamily="2" charset="-122"/>
            </a:rPr>
            <a:t>文件</a:t>
          </a:r>
          <a:r>
            <a:rPr lang="zh-CN" sz="2400" b="1" kern="1200" dirty="0" smtClean="0">
              <a:solidFill>
                <a:schemeClr val="accent1">
                  <a:lumMod val="50000"/>
                </a:schemeClr>
              </a:solidFill>
              <a:latin typeface="华文中宋" pitchFamily="2" charset="-122"/>
              <a:ea typeface="华文中宋" pitchFamily="2" charset="-122"/>
            </a:rPr>
            <a:t>处理中的基本流程</a:t>
          </a:r>
          <a:endParaRPr lang="zh-CN" sz="2400" kern="1200" dirty="0">
            <a:solidFill>
              <a:schemeClr val="accent1">
                <a:lumMod val="50000"/>
              </a:schemeClr>
            </a:solidFill>
            <a:latin typeface="华文中宋" pitchFamily="2" charset="-122"/>
            <a:ea typeface="华文中宋" pitchFamily="2" charset="-122"/>
          </a:endParaRPr>
        </a:p>
      </dsp:txBody>
      <dsp:txXfrm>
        <a:off x="3397240" y="0"/>
        <a:ext cx="4842291" cy="1533313"/>
      </dsp:txXfrm>
    </dsp:sp>
    <dsp:sp modelId="{B3C52206-5227-4201-8E6A-7700454424A7}">
      <dsp:nvSpPr>
        <dsp:cNvPr id="0" name=""/>
        <dsp:cNvSpPr/>
      </dsp:nvSpPr>
      <dsp:spPr>
        <a:xfrm>
          <a:off x="-75945" y="2248"/>
          <a:ext cx="3490953" cy="1533313"/>
        </a:xfrm>
        <a:prstGeom prst="round2SameRect">
          <a:avLst>
            <a:gd name="adj1" fmla="val 16670"/>
            <a:gd name="adj2" fmla="val 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华文中宋" pitchFamily="2" charset="-122"/>
              <a:ea typeface="华文中宋" pitchFamily="2" charset="-122"/>
            </a:rPr>
            <a:t>企业经销商年会策划案</a:t>
          </a:r>
          <a:endParaRPr lang="zh-CN" altLang="en-US" sz="2400" kern="1200" dirty="0">
            <a:latin typeface="华文中宋" pitchFamily="2" charset="-122"/>
            <a:ea typeface="华文中宋" pitchFamily="2" charset="-122"/>
          </a:endParaRPr>
        </a:p>
      </dsp:txBody>
      <dsp:txXfrm>
        <a:off x="-1081" y="77112"/>
        <a:ext cx="3341225" cy="1458449"/>
      </dsp:txXfrm>
    </dsp:sp>
    <dsp:sp modelId="{611D78BF-0953-4D4E-A3DE-2E4D2CC29151}">
      <dsp:nvSpPr>
        <dsp:cNvPr id="0" name=""/>
        <dsp:cNvSpPr/>
      </dsp:nvSpPr>
      <dsp:spPr>
        <a:xfrm>
          <a:off x="0" y="1535562"/>
          <a:ext cx="8267700" cy="3067087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432000" marR="0" lvl="1" indent="45720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en-US" sz="2400" b="1" kern="1200" dirty="0" smtClean="0">
              <a:latin typeface="华文中宋" pitchFamily="2" charset="-122"/>
              <a:ea typeface="华文中宋" pitchFamily="2" charset="-122"/>
            </a:rPr>
            <a:t>W</a:t>
          </a:r>
          <a:r>
            <a:rPr lang="en-US" altLang="zh-CN" sz="2400" b="1" kern="1200" dirty="0" smtClean="0">
              <a:latin typeface="华文中宋" pitchFamily="2" charset="-122"/>
              <a:ea typeface="华文中宋" pitchFamily="2" charset="-122"/>
            </a:rPr>
            <a:t>ord</a:t>
          </a:r>
          <a:r>
            <a:rPr lang="zh-CN" altLang="en-US" sz="2400" b="1" kern="1200" dirty="0" smtClean="0">
              <a:latin typeface="华文中宋" pitchFamily="2" charset="-122"/>
              <a:ea typeface="华文中宋" pitchFamily="2" charset="-122"/>
            </a:rPr>
            <a:t>文档</a:t>
          </a:r>
          <a:r>
            <a:rPr lang="zh-CN" sz="2400" b="1" kern="1200" dirty="0" smtClean="0">
              <a:latin typeface="华文中宋" pitchFamily="2" charset="-122"/>
              <a:ea typeface="华文中宋" pitchFamily="2" charset="-122"/>
            </a:rPr>
            <a:t>的设计</a:t>
          </a:r>
          <a:r>
            <a:rPr lang="zh-CN" altLang="en-US" sz="2400" b="1" kern="1200" dirty="0" smtClean="0">
              <a:latin typeface="华文中宋" pitchFamily="2" charset="-122"/>
              <a:ea typeface="华文中宋" pitchFamily="2" charset="-122"/>
            </a:rPr>
            <a:t>（页面设置）</a:t>
          </a:r>
          <a:endParaRPr lang="zh-CN" sz="2400" kern="1200" dirty="0">
            <a:latin typeface="华文中宋" pitchFamily="2" charset="-122"/>
            <a:ea typeface="华文中宋" pitchFamily="2" charset="-122"/>
          </a:endParaRPr>
        </a:p>
        <a:p>
          <a:pPr marL="432000" marR="0" lvl="1" indent="45720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zh-CN" altLang="en-US" sz="2400" b="1" kern="1200" dirty="0" smtClean="0">
              <a:latin typeface="华文中宋" pitchFamily="2" charset="-122"/>
              <a:ea typeface="华文中宋" pitchFamily="2" charset="-122"/>
            </a:rPr>
            <a:t>文本的录入，或者引用其他文件的内容</a:t>
          </a:r>
          <a:endParaRPr lang="zh-CN" sz="2400" kern="1200" dirty="0">
            <a:latin typeface="华文中宋" pitchFamily="2" charset="-122"/>
            <a:ea typeface="华文中宋" pitchFamily="2" charset="-122"/>
          </a:endParaRPr>
        </a:p>
        <a:p>
          <a:pPr marL="432000" marR="0" lvl="1" indent="45720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zh-CN" altLang="en-US" sz="2400" b="1" kern="1200" dirty="0" smtClean="0">
              <a:latin typeface="华文中宋" pitchFamily="2" charset="-122"/>
              <a:ea typeface="华文中宋" pitchFamily="2" charset="-122"/>
            </a:rPr>
            <a:t>文本的字体格式与段落格式的设置</a:t>
          </a:r>
          <a:endParaRPr lang="zh-CN" sz="2400" kern="1200" dirty="0">
            <a:latin typeface="华文中宋" pitchFamily="2" charset="-122"/>
            <a:ea typeface="华文中宋" pitchFamily="2" charset="-122"/>
          </a:endParaRPr>
        </a:p>
        <a:p>
          <a:pPr marL="432000" marR="0" lvl="1" indent="45720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zh-CN" altLang="en-US" sz="2400" b="1" kern="1200" dirty="0" smtClean="0">
              <a:latin typeface="华文中宋" pitchFamily="2" charset="-122"/>
              <a:ea typeface="华文中宋" pitchFamily="2" charset="-122"/>
            </a:rPr>
            <a:t>办公事务中表格的处理</a:t>
          </a:r>
          <a:endParaRPr lang="zh-CN" sz="2400" b="1" kern="1200" dirty="0">
            <a:latin typeface="华文中宋" pitchFamily="2" charset="-122"/>
            <a:ea typeface="华文中宋" pitchFamily="2" charset="-122"/>
          </a:endParaRPr>
        </a:p>
        <a:p>
          <a:pPr marL="432000" marR="0" lvl="1" indent="45720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zh-CN" altLang="en-US" sz="2400" b="1" kern="1200" dirty="0" smtClean="0">
              <a:latin typeface="华文中宋" pitchFamily="2" charset="-122"/>
              <a:ea typeface="华文中宋" pitchFamily="2" charset="-122"/>
            </a:rPr>
            <a:t>文件的保护</a:t>
          </a:r>
          <a:endParaRPr lang="zh-CN" sz="2400" b="1" kern="1200" dirty="0">
            <a:latin typeface="华文中宋" pitchFamily="2" charset="-122"/>
            <a:ea typeface="华文中宋" pitchFamily="2" charset="-122"/>
          </a:endParaRPr>
        </a:p>
        <a:p>
          <a:pPr marL="432000" marR="0" lvl="1" indent="457200" algn="l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zh-CN" altLang="en-US" sz="2400" b="1" kern="1200" dirty="0" smtClean="0">
              <a:latin typeface="华文中宋" pitchFamily="2" charset="-122"/>
              <a:ea typeface="华文中宋" pitchFamily="2" charset="-122"/>
            </a:rPr>
            <a:t>文件的打印输出</a:t>
          </a:r>
          <a:endParaRPr lang="zh-CN" sz="2400" b="1" kern="1200" dirty="0">
            <a:latin typeface="华文中宋" pitchFamily="2" charset="-122"/>
            <a:ea typeface="华文中宋" pitchFamily="2" charset="-122"/>
          </a:endParaRPr>
        </a:p>
      </dsp:txBody>
      <dsp:txXfrm>
        <a:off x="0" y="1535562"/>
        <a:ext cx="8267700" cy="306708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904CA7-BE40-4529-AB1F-56A62A138913}">
      <dsp:nvSpPr>
        <dsp:cNvPr id="0" name=""/>
        <dsp:cNvSpPr/>
      </dsp:nvSpPr>
      <dsp:spPr>
        <a:xfrm>
          <a:off x="620077" y="0"/>
          <a:ext cx="7027545" cy="792087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A5F9AA1-6208-4CB8-8F81-83F00DEB8875}">
      <dsp:nvSpPr>
        <dsp:cNvPr id="0" name=""/>
        <dsp:cNvSpPr/>
      </dsp:nvSpPr>
      <dsp:spPr>
        <a:xfrm>
          <a:off x="77517" y="144015"/>
          <a:ext cx="1175518" cy="50405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b="1" kern="1200" dirty="0" smtClean="0">
              <a:latin typeface="华文中宋" pitchFamily="2" charset="-122"/>
              <a:ea typeface="华文中宋" pitchFamily="2" charset="-122"/>
            </a:rPr>
            <a:t>文档准备</a:t>
          </a:r>
          <a:endParaRPr lang="zh-CN" altLang="en-US" sz="1900" kern="1200" dirty="0">
            <a:latin typeface="华文中宋" pitchFamily="2" charset="-122"/>
            <a:ea typeface="华文中宋" pitchFamily="2" charset="-122"/>
          </a:endParaRPr>
        </a:p>
      </dsp:txBody>
      <dsp:txXfrm>
        <a:off x="102123" y="168621"/>
        <a:ext cx="1126306" cy="454844"/>
      </dsp:txXfrm>
    </dsp:sp>
    <dsp:sp modelId="{DB5C0692-CA7D-4C3A-AF6D-481D10EAE8F0}">
      <dsp:nvSpPr>
        <dsp:cNvPr id="0" name=""/>
        <dsp:cNvSpPr/>
      </dsp:nvSpPr>
      <dsp:spPr>
        <a:xfrm>
          <a:off x="1590953" y="132015"/>
          <a:ext cx="1327263" cy="52805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b="1" kern="1200" dirty="0" smtClean="0">
              <a:latin typeface="华文中宋" pitchFamily="2" charset="-122"/>
              <a:ea typeface="华文中宋" pitchFamily="2" charset="-122"/>
            </a:rPr>
            <a:t>文本处理</a:t>
          </a:r>
          <a:endParaRPr lang="zh-CN" altLang="en-US" sz="1900" kern="1200" dirty="0">
            <a:latin typeface="华文中宋" pitchFamily="2" charset="-122"/>
            <a:ea typeface="华文中宋" pitchFamily="2" charset="-122"/>
          </a:endParaRPr>
        </a:p>
      </dsp:txBody>
      <dsp:txXfrm>
        <a:off x="1616731" y="157793"/>
        <a:ext cx="1275707" cy="476500"/>
      </dsp:txXfrm>
    </dsp:sp>
    <dsp:sp modelId="{C3BFDCA4-DE48-4E23-8B08-FA1BAB6C4056}">
      <dsp:nvSpPr>
        <dsp:cNvPr id="0" name=""/>
        <dsp:cNvSpPr/>
      </dsp:nvSpPr>
      <dsp:spPr>
        <a:xfrm>
          <a:off x="3318245" y="121861"/>
          <a:ext cx="1184149" cy="52805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b="1" kern="1200" dirty="0" smtClean="0">
              <a:latin typeface="华文中宋" pitchFamily="2" charset="-122"/>
              <a:ea typeface="华文中宋" pitchFamily="2" charset="-122"/>
            </a:rPr>
            <a:t>表格处理</a:t>
          </a:r>
          <a:endParaRPr lang="zh-CN" altLang="en-US" sz="1900" b="1" kern="1200" dirty="0">
            <a:latin typeface="华文中宋" pitchFamily="2" charset="-122"/>
            <a:ea typeface="华文中宋" pitchFamily="2" charset="-122"/>
          </a:endParaRPr>
        </a:p>
      </dsp:txBody>
      <dsp:txXfrm>
        <a:off x="3344023" y="147639"/>
        <a:ext cx="1132593" cy="476500"/>
      </dsp:txXfrm>
    </dsp:sp>
    <dsp:sp modelId="{8ABD7DD0-6201-4B02-9488-44997EEB288B}">
      <dsp:nvSpPr>
        <dsp:cNvPr id="0" name=""/>
        <dsp:cNvSpPr/>
      </dsp:nvSpPr>
      <dsp:spPr>
        <a:xfrm>
          <a:off x="5038791" y="121861"/>
          <a:ext cx="1184149" cy="52805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b="1" kern="1200" smtClean="0">
              <a:latin typeface="华文中宋" pitchFamily="2" charset="-122"/>
              <a:ea typeface="华文中宋" pitchFamily="2" charset="-122"/>
            </a:rPr>
            <a:t>页面背景</a:t>
          </a:r>
          <a:endParaRPr lang="zh-CN" altLang="en-US" sz="1900" b="1" kern="1200" dirty="0">
            <a:latin typeface="华文中宋" pitchFamily="2" charset="-122"/>
            <a:ea typeface="华文中宋" pitchFamily="2" charset="-122"/>
          </a:endParaRPr>
        </a:p>
      </dsp:txBody>
      <dsp:txXfrm>
        <a:off x="5064569" y="147639"/>
        <a:ext cx="1132593" cy="476500"/>
      </dsp:txXfrm>
    </dsp:sp>
    <dsp:sp modelId="{8F84AAF6-6C38-4EA5-8451-5B0FC5CCA310}">
      <dsp:nvSpPr>
        <dsp:cNvPr id="0" name=""/>
        <dsp:cNvSpPr/>
      </dsp:nvSpPr>
      <dsp:spPr>
        <a:xfrm>
          <a:off x="6602138" y="144014"/>
          <a:ext cx="1588043" cy="50405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b="1" kern="1200" dirty="0" smtClean="0">
              <a:latin typeface="华文中宋" pitchFamily="2" charset="-122"/>
              <a:ea typeface="华文中宋" pitchFamily="2" charset="-122"/>
            </a:rPr>
            <a:t>打印输出</a:t>
          </a:r>
          <a:endParaRPr lang="zh-CN" altLang="en-US" sz="1900" kern="1200" dirty="0">
            <a:latin typeface="华文中宋" pitchFamily="2" charset="-122"/>
            <a:ea typeface="华文中宋" pitchFamily="2" charset="-122"/>
          </a:endParaRPr>
        </a:p>
      </dsp:txBody>
      <dsp:txXfrm>
        <a:off x="6626744" y="168620"/>
        <a:ext cx="1538831" cy="45484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D9BDFF-20DA-459C-AC96-02FF5C4D8C9D}">
      <dsp:nvSpPr>
        <dsp:cNvPr id="0" name=""/>
        <dsp:cNvSpPr/>
      </dsp:nvSpPr>
      <dsp:spPr>
        <a:xfrm>
          <a:off x="1391079" y="457"/>
          <a:ext cx="4226739" cy="575606"/>
        </a:xfrm>
        <a:prstGeom prst="chevron">
          <a:avLst/>
        </a:prstGeom>
        <a:solidFill>
          <a:srgbClr val="00B050"/>
        </a:solidFill>
        <a:ln w="381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 kern="1200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Word</a:t>
          </a:r>
          <a:r>
            <a:rPr lang="zh-CN" altLang="en-US" sz="2400" b="1" kern="1200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中的文本格式</a:t>
          </a:r>
          <a:endParaRPr lang="zh-CN" altLang="en-US" sz="2400" b="1" kern="1200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sp:txBody>
      <dsp:txXfrm>
        <a:off x="1678882" y="457"/>
        <a:ext cx="3651133" cy="57560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199340-FDB7-4F97-B23F-94E00BDEAE7E}">
      <dsp:nvSpPr>
        <dsp:cNvPr id="0" name=""/>
        <dsp:cNvSpPr/>
      </dsp:nvSpPr>
      <dsp:spPr>
        <a:xfrm>
          <a:off x="0" y="0"/>
          <a:ext cx="7547620" cy="0"/>
        </a:xfrm>
        <a:prstGeom prst="line">
          <a:avLst/>
        </a:prstGeom>
        <a:gradFill rotWithShape="0">
          <a:gsLst>
            <a:gs pos="0">
              <a:schemeClr val="accent1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E0352F1-8026-4D0D-98E8-0AFF76A1FB6A}">
      <dsp:nvSpPr>
        <dsp:cNvPr id="0" name=""/>
        <dsp:cNvSpPr/>
      </dsp:nvSpPr>
      <dsp:spPr>
        <a:xfrm>
          <a:off x="0" y="0"/>
          <a:ext cx="7547620" cy="2072071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rgbClr val="00B0F0"/>
              </a:solidFill>
              <a:latin typeface="+mj-ea"/>
              <a:ea typeface="+mj-ea"/>
            </a:rPr>
            <a:t>字体格式：</a:t>
          </a:r>
          <a:endParaRPr lang="en-US" altLang="zh-CN" sz="2800" b="1" kern="1200" dirty="0" smtClean="0">
            <a:solidFill>
              <a:srgbClr val="00B0F0"/>
            </a:solidFill>
            <a:latin typeface="+mj-ea"/>
            <a:ea typeface="+mj-ea"/>
          </a:endParaRPr>
        </a:p>
        <a:p>
          <a:pPr lvl="0" algn="l" defTabSz="1244600" rtl="0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latin typeface="华文宋体" pitchFamily="2" charset="-122"/>
              <a:ea typeface="华文宋体" pitchFamily="2" charset="-122"/>
            </a:rPr>
            <a:t>      </a:t>
          </a:r>
          <a:r>
            <a:rPr lang="zh-CN" altLang="en-US" sz="2400" b="1" kern="1200" dirty="0" smtClean="0">
              <a:latin typeface="华文宋体" pitchFamily="2" charset="-122"/>
              <a:ea typeface="华文宋体" pitchFamily="2" charset="-122"/>
            </a:rPr>
            <a:t>对字体、字号、字形、颜色、字符间距及文字效果等进行设置</a:t>
          </a:r>
          <a:endParaRPr lang="zh-CN" altLang="en-US" sz="2400" kern="1200" dirty="0">
            <a:latin typeface="华文宋体" pitchFamily="2" charset="-122"/>
            <a:ea typeface="华文宋体" pitchFamily="2" charset="-122"/>
          </a:endParaRPr>
        </a:p>
      </dsp:txBody>
      <dsp:txXfrm>
        <a:off x="0" y="0"/>
        <a:ext cx="7547620" cy="2072071"/>
      </dsp:txXfrm>
    </dsp:sp>
    <dsp:sp modelId="{9E3A8CC9-85FF-438D-844D-D85353DDB86E}">
      <dsp:nvSpPr>
        <dsp:cNvPr id="0" name=""/>
        <dsp:cNvSpPr/>
      </dsp:nvSpPr>
      <dsp:spPr>
        <a:xfrm>
          <a:off x="0" y="2072071"/>
          <a:ext cx="7547620" cy="0"/>
        </a:xfrm>
        <a:prstGeom prst="line">
          <a:avLst/>
        </a:prstGeom>
        <a:gradFill rotWithShape="0">
          <a:gsLst>
            <a:gs pos="0">
              <a:schemeClr val="accent1">
                <a:shade val="50000"/>
                <a:hueOff val="329011"/>
                <a:satOff val="13354"/>
                <a:lumOff val="38893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329011"/>
                <a:satOff val="13354"/>
                <a:lumOff val="38893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329011"/>
                <a:satOff val="13354"/>
                <a:lumOff val="38893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50000"/>
              <a:hueOff val="329011"/>
              <a:satOff val="13354"/>
              <a:lumOff val="3889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05F4F23-6566-4C80-897F-F21A4F7DD00B}">
      <dsp:nvSpPr>
        <dsp:cNvPr id="0" name=""/>
        <dsp:cNvSpPr/>
      </dsp:nvSpPr>
      <dsp:spPr>
        <a:xfrm>
          <a:off x="0" y="2072071"/>
          <a:ext cx="7547620" cy="20720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chemeClr val="tx2">
                  <a:lumMod val="75000"/>
                </a:schemeClr>
              </a:solidFill>
              <a:latin typeface="+mj-ea"/>
              <a:ea typeface="+mj-ea"/>
            </a:rPr>
            <a:t>段落格式：</a:t>
          </a:r>
          <a:endParaRPr lang="en-US" altLang="zh-CN" sz="2800" b="1" kern="1200" dirty="0" smtClean="0">
            <a:solidFill>
              <a:schemeClr val="tx2">
                <a:lumMod val="75000"/>
              </a:schemeClr>
            </a:solidFill>
            <a:latin typeface="+mj-ea"/>
            <a:ea typeface="+mj-ea"/>
          </a:endParaRPr>
        </a:p>
        <a:p>
          <a:pPr lvl="0" algn="l" defTabSz="1244600" rtl="0">
            <a:lnSpc>
              <a:spcPct val="13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800" b="1" kern="1200" dirty="0" smtClean="0"/>
            <a:t>       </a:t>
          </a:r>
          <a:r>
            <a:rPr lang="zh-CN" altLang="en-US" sz="2400" b="1" kern="1200" dirty="0" smtClean="0">
              <a:latin typeface="华文宋体" pitchFamily="2" charset="-122"/>
              <a:ea typeface="华文宋体" pitchFamily="2" charset="-122"/>
            </a:rPr>
            <a:t>对字符之间的上、下位置，行间距，段落与段落之间的间距等进行设置</a:t>
          </a:r>
          <a:endParaRPr lang="zh-CN" altLang="en-US" sz="2400" kern="1200" dirty="0">
            <a:latin typeface="华文宋体" pitchFamily="2" charset="-122"/>
            <a:ea typeface="华文宋体" pitchFamily="2" charset="-122"/>
          </a:endParaRPr>
        </a:p>
      </dsp:txBody>
      <dsp:txXfrm>
        <a:off x="0" y="2072071"/>
        <a:ext cx="7547620" cy="207207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D9BDFF-20DA-459C-AC96-02FF5C4D8C9D}">
      <dsp:nvSpPr>
        <dsp:cNvPr id="0" name=""/>
        <dsp:cNvSpPr/>
      </dsp:nvSpPr>
      <dsp:spPr>
        <a:xfrm>
          <a:off x="1391079" y="457"/>
          <a:ext cx="4226739" cy="575606"/>
        </a:xfrm>
        <a:prstGeom prst="chevron">
          <a:avLst/>
        </a:prstGeom>
        <a:solidFill>
          <a:srgbClr val="00B050"/>
        </a:solidFill>
        <a:ln w="381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 kern="1200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Word</a:t>
          </a:r>
          <a:r>
            <a:rPr lang="zh-CN" altLang="en-US" sz="2400" b="1" kern="1200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中的</a:t>
          </a:r>
          <a:r>
            <a:rPr lang="zh-CN" altLang="en-US" sz="2400" b="1" kern="1200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hlinkClick xmlns:r="http://schemas.openxmlformats.org/officeDocument/2006/relationships" r:id="rId1" action="ppaction://hlinkfile"/>
            </a:rPr>
            <a:t>图形</a:t>
          </a:r>
          <a:r>
            <a:rPr lang="zh-CN" altLang="en-US" sz="2400" b="1" kern="1200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对象</a:t>
          </a:r>
          <a:endParaRPr lang="zh-CN" altLang="en-US" sz="2400" b="1" kern="1200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sp:txBody>
      <dsp:txXfrm>
        <a:off x="1678882" y="457"/>
        <a:ext cx="3651133" cy="57560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C8F941-425D-44D2-8BD0-E98B022164B6}">
      <dsp:nvSpPr>
        <dsp:cNvPr id="0" name=""/>
        <dsp:cNvSpPr/>
      </dsp:nvSpPr>
      <dsp:spPr>
        <a:xfrm rot="5400000">
          <a:off x="5038608" y="-2435412"/>
          <a:ext cx="561929" cy="557564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smtClean="0">
              <a:solidFill>
                <a:schemeClr val="accent5">
                  <a:lumMod val="50000"/>
                </a:schemeClr>
              </a:solidFill>
              <a:latin typeface="华文仿宋" pitchFamily="2" charset="-122"/>
              <a:ea typeface="华文仿宋" pitchFamily="2" charset="-122"/>
            </a:rPr>
            <a:t>以</a:t>
          </a:r>
          <a:r>
            <a:rPr lang="zh-CN" altLang="en-US" sz="2000" b="1" kern="1200" dirty="0" smtClean="0">
              <a:solidFill>
                <a:schemeClr val="accent5">
                  <a:lumMod val="50000"/>
                </a:schemeClr>
              </a:solidFill>
              <a:latin typeface="华文仿宋" pitchFamily="2" charset="-122"/>
              <a:ea typeface="华文仿宋" pitchFamily="2" charset="-122"/>
            </a:rPr>
            <a:t>图形方式存在的文字</a:t>
          </a:r>
          <a:endParaRPr lang="zh-CN" altLang="en-US" sz="2000" kern="1200" dirty="0">
            <a:solidFill>
              <a:schemeClr val="accent5">
                <a:lumMod val="50000"/>
              </a:schemeClr>
            </a:solidFill>
            <a:latin typeface="华文仿宋" pitchFamily="2" charset="-122"/>
            <a:ea typeface="华文仿宋" pitchFamily="2" charset="-122"/>
          </a:endParaRPr>
        </a:p>
      </dsp:txBody>
      <dsp:txXfrm rot="-5400000">
        <a:off x="2531749" y="98878"/>
        <a:ext cx="5548218" cy="507067"/>
      </dsp:txXfrm>
    </dsp:sp>
    <dsp:sp modelId="{5FFE8D0F-6816-4BC5-A832-4B9ABF955F44}">
      <dsp:nvSpPr>
        <dsp:cNvPr id="0" name=""/>
        <dsp:cNvSpPr/>
      </dsp:nvSpPr>
      <dsp:spPr>
        <a:xfrm>
          <a:off x="604553" y="1206"/>
          <a:ext cx="1927195" cy="70241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艺术字</a:t>
          </a:r>
          <a:endParaRPr lang="zh-CN" altLang="en-US" sz="2000" kern="1200" dirty="0"/>
        </a:p>
      </dsp:txBody>
      <dsp:txXfrm>
        <a:off x="638842" y="35495"/>
        <a:ext cx="1858617" cy="633834"/>
      </dsp:txXfrm>
    </dsp:sp>
    <dsp:sp modelId="{4DDBB6CF-3F3C-44C6-8998-8475B1631603}">
      <dsp:nvSpPr>
        <dsp:cNvPr id="0" name=""/>
        <dsp:cNvSpPr/>
      </dsp:nvSpPr>
      <dsp:spPr>
        <a:xfrm rot="5400000">
          <a:off x="5038608" y="-1697879"/>
          <a:ext cx="561929" cy="557564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>
              <a:solidFill>
                <a:schemeClr val="accent5">
                  <a:lumMod val="50000"/>
                </a:schemeClr>
              </a:solidFill>
              <a:latin typeface="华文仿宋" pitchFamily="2" charset="-122"/>
              <a:ea typeface="华文仿宋" pitchFamily="2" charset="-122"/>
            </a:rPr>
            <a:t>以文件形式存在的图形</a:t>
          </a:r>
          <a:endParaRPr lang="zh-CN" altLang="en-US" sz="2000" kern="1200" dirty="0">
            <a:solidFill>
              <a:schemeClr val="accent5">
                <a:lumMod val="50000"/>
              </a:schemeClr>
            </a:solidFill>
            <a:latin typeface="华文仿宋" pitchFamily="2" charset="-122"/>
            <a:ea typeface="华文仿宋" pitchFamily="2" charset="-122"/>
          </a:endParaRPr>
        </a:p>
      </dsp:txBody>
      <dsp:txXfrm rot="-5400000">
        <a:off x="2531749" y="836411"/>
        <a:ext cx="5548218" cy="507067"/>
      </dsp:txXfrm>
    </dsp:sp>
    <dsp:sp modelId="{97D2765F-5768-4E93-B077-D45775D39392}">
      <dsp:nvSpPr>
        <dsp:cNvPr id="0" name=""/>
        <dsp:cNvSpPr/>
      </dsp:nvSpPr>
      <dsp:spPr>
        <a:xfrm>
          <a:off x="604553" y="738739"/>
          <a:ext cx="1927195" cy="70241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图片</a:t>
          </a:r>
          <a:endParaRPr lang="zh-CN" altLang="en-US" sz="2000" kern="1200" dirty="0"/>
        </a:p>
      </dsp:txBody>
      <dsp:txXfrm>
        <a:off x="638842" y="773028"/>
        <a:ext cx="1858617" cy="633834"/>
      </dsp:txXfrm>
    </dsp:sp>
    <dsp:sp modelId="{88B7CC8D-878C-47FC-AE43-640B8CC62ED3}">
      <dsp:nvSpPr>
        <dsp:cNvPr id="0" name=""/>
        <dsp:cNvSpPr/>
      </dsp:nvSpPr>
      <dsp:spPr>
        <a:xfrm rot="5400000">
          <a:off x="5038608" y="-960346"/>
          <a:ext cx="561929" cy="557564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smtClean="0">
              <a:solidFill>
                <a:schemeClr val="accent5">
                  <a:lumMod val="50000"/>
                </a:schemeClr>
              </a:solidFill>
              <a:latin typeface="华文仿宋" pitchFamily="2" charset="-122"/>
              <a:ea typeface="华文仿宋" pitchFamily="2" charset="-122"/>
            </a:rPr>
            <a:t>很好</a:t>
          </a:r>
          <a:r>
            <a:rPr lang="zh-CN" altLang="en-US" sz="2000" b="1" kern="1200" dirty="0" smtClean="0">
              <a:solidFill>
                <a:schemeClr val="accent5">
                  <a:lumMod val="50000"/>
                </a:schemeClr>
              </a:solidFill>
              <a:latin typeface="华文仿宋" pitchFamily="2" charset="-122"/>
              <a:ea typeface="华文仿宋" pitchFamily="2" charset="-122"/>
            </a:rPr>
            <a:t>的图像素材，具有矢量的特性</a:t>
          </a:r>
          <a:endParaRPr lang="zh-CN" altLang="en-US" sz="2000" kern="1200" dirty="0">
            <a:solidFill>
              <a:schemeClr val="accent5">
                <a:lumMod val="50000"/>
              </a:schemeClr>
            </a:solidFill>
            <a:latin typeface="华文仿宋" pitchFamily="2" charset="-122"/>
            <a:ea typeface="华文仿宋" pitchFamily="2" charset="-122"/>
          </a:endParaRPr>
        </a:p>
      </dsp:txBody>
      <dsp:txXfrm rot="-5400000">
        <a:off x="2531749" y="1573944"/>
        <a:ext cx="5548218" cy="507067"/>
      </dsp:txXfrm>
    </dsp:sp>
    <dsp:sp modelId="{069E0AC5-1E48-42CD-BA09-8476D1EFE7F2}">
      <dsp:nvSpPr>
        <dsp:cNvPr id="0" name=""/>
        <dsp:cNvSpPr/>
      </dsp:nvSpPr>
      <dsp:spPr>
        <a:xfrm>
          <a:off x="604553" y="1476271"/>
          <a:ext cx="1927195" cy="70241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剪贴画</a:t>
          </a:r>
          <a:endParaRPr lang="zh-CN" altLang="en-US" sz="2000" kern="1200" dirty="0"/>
        </a:p>
      </dsp:txBody>
      <dsp:txXfrm>
        <a:off x="638842" y="1510560"/>
        <a:ext cx="1858617" cy="633834"/>
      </dsp:txXfrm>
    </dsp:sp>
    <dsp:sp modelId="{2B485039-5B84-46E5-86A0-4B6CBAA37B86}">
      <dsp:nvSpPr>
        <dsp:cNvPr id="0" name=""/>
        <dsp:cNvSpPr/>
      </dsp:nvSpPr>
      <dsp:spPr>
        <a:xfrm rot="5400000">
          <a:off x="5038608" y="-222814"/>
          <a:ext cx="561929" cy="557564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smtClean="0">
              <a:solidFill>
                <a:schemeClr val="accent5">
                  <a:lumMod val="50000"/>
                </a:schemeClr>
              </a:solidFill>
              <a:latin typeface="华文仿宋" pitchFamily="2" charset="-122"/>
              <a:ea typeface="华文仿宋" pitchFamily="2" charset="-122"/>
            </a:rPr>
            <a:t>用户</a:t>
          </a:r>
          <a:r>
            <a:rPr lang="zh-CN" altLang="en-US" sz="2000" b="1" kern="1200" dirty="0" smtClean="0">
              <a:solidFill>
                <a:schemeClr val="accent5">
                  <a:lumMod val="50000"/>
                </a:schemeClr>
              </a:solidFill>
              <a:latin typeface="华文仿宋" pitchFamily="2" charset="-122"/>
              <a:ea typeface="华文仿宋" pitchFamily="2" charset="-122"/>
            </a:rPr>
            <a:t>自行绘制的线条和形状</a:t>
          </a:r>
          <a:endParaRPr lang="zh-CN" altLang="en-US" sz="2000" kern="1200" dirty="0">
            <a:solidFill>
              <a:schemeClr val="accent5">
                <a:lumMod val="50000"/>
              </a:schemeClr>
            </a:solidFill>
            <a:latin typeface="华文仿宋" pitchFamily="2" charset="-122"/>
            <a:ea typeface="华文仿宋" pitchFamily="2" charset="-122"/>
          </a:endParaRPr>
        </a:p>
      </dsp:txBody>
      <dsp:txXfrm rot="-5400000">
        <a:off x="2531749" y="2311476"/>
        <a:ext cx="5548218" cy="507067"/>
      </dsp:txXfrm>
    </dsp:sp>
    <dsp:sp modelId="{A76F11C4-9ECA-48C3-BDE8-700864429C80}">
      <dsp:nvSpPr>
        <dsp:cNvPr id="0" name=""/>
        <dsp:cNvSpPr/>
      </dsp:nvSpPr>
      <dsp:spPr>
        <a:xfrm>
          <a:off x="604553" y="2213804"/>
          <a:ext cx="1927195" cy="70241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形状</a:t>
          </a:r>
          <a:endParaRPr lang="zh-CN" altLang="en-US" sz="2000" kern="1200" dirty="0"/>
        </a:p>
      </dsp:txBody>
      <dsp:txXfrm>
        <a:off x="638842" y="2248093"/>
        <a:ext cx="1858617" cy="633834"/>
      </dsp:txXfrm>
    </dsp:sp>
    <dsp:sp modelId="{2BCDF4A0-ECE3-4C6A-80C3-99020F022028}">
      <dsp:nvSpPr>
        <dsp:cNvPr id="0" name=""/>
        <dsp:cNvSpPr/>
      </dsp:nvSpPr>
      <dsp:spPr>
        <a:xfrm rot="5400000">
          <a:off x="5038608" y="514718"/>
          <a:ext cx="561929" cy="557564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smtClean="0">
              <a:solidFill>
                <a:schemeClr val="accent5">
                  <a:lumMod val="50000"/>
                </a:schemeClr>
              </a:solidFill>
              <a:latin typeface="华文仿宋" pitchFamily="2" charset="-122"/>
              <a:ea typeface="华文仿宋" pitchFamily="2" charset="-122"/>
            </a:rPr>
            <a:t>一</a:t>
          </a:r>
          <a:r>
            <a:rPr lang="zh-CN" altLang="en-US" sz="2000" b="1" kern="1200" dirty="0" smtClean="0">
              <a:solidFill>
                <a:schemeClr val="accent5">
                  <a:lumMod val="50000"/>
                </a:schemeClr>
              </a:solidFill>
              <a:latin typeface="华文仿宋" pitchFamily="2" charset="-122"/>
              <a:ea typeface="华文仿宋" pitchFamily="2" charset="-122"/>
            </a:rPr>
            <a:t>种可移动、可调大小的文字或图形容器</a:t>
          </a:r>
          <a:endParaRPr lang="zh-CN" altLang="en-US" sz="2000" kern="1200" dirty="0">
            <a:solidFill>
              <a:schemeClr val="accent5">
                <a:lumMod val="50000"/>
              </a:schemeClr>
            </a:solidFill>
            <a:latin typeface="华文仿宋" pitchFamily="2" charset="-122"/>
            <a:ea typeface="华文仿宋" pitchFamily="2" charset="-122"/>
          </a:endParaRPr>
        </a:p>
      </dsp:txBody>
      <dsp:txXfrm rot="-5400000">
        <a:off x="2531749" y="3049009"/>
        <a:ext cx="5548218" cy="507067"/>
      </dsp:txXfrm>
    </dsp:sp>
    <dsp:sp modelId="{CFBAA4B6-7471-4D1D-B9E8-D3E0569C20BB}">
      <dsp:nvSpPr>
        <dsp:cNvPr id="0" name=""/>
        <dsp:cNvSpPr/>
      </dsp:nvSpPr>
      <dsp:spPr>
        <a:xfrm>
          <a:off x="604553" y="2951336"/>
          <a:ext cx="1927195" cy="70241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文本框</a:t>
          </a:r>
          <a:endParaRPr lang="zh-CN" altLang="en-US" sz="2000" kern="1200" dirty="0"/>
        </a:p>
      </dsp:txBody>
      <dsp:txXfrm>
        <a:off x="638842" y="2985625"/>
        <a:ext cx="1858617" cy="633834"/>
      </dsp:txXfrm>
    </dsp:sp>
    <dsp:sp modelId="{2E2BD2C4-1E6A-4E64-8478-303C6BBCDAF2}">
      <dsp:nvSpPr>
        <dsp:cNvPr id="0" name=""/>
        <dsp:cNvSpPr/>
      </dsp:nvSpPr>
      <dsp:spPr>
        <a:xfrm rot="5400000">
          <a:off x="5038608" y="1252250"/>
          <a:ext cx="561929" cy="557564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2000" b="1" kern="1200" smtClean="0">
              <a:solidFill>
                <a:schemeClr val="accent5">
                  <a:lumMod val="50000"/>
                </a:schemeClr>
              </a:solidFill>
              <a:latin typeface="华文仿宋" pitchFamily="2" charset="-122"/>
              <a:ea typeface="华文仿宋" pitchFamily="2" charset="-122"/>
            </a:rPr>
            <a:t>是</a:t>
          </a:r>
          <a:r>
            <a:rPr lang="en-US" sz="2000" b="1" kern="1200" dirty="0" smtClean="0">
              <a:solidFill>
                <a:schemeClr val="accent5">
                  <a:lumMod val="50000"/>
                </a:schemeClr>
              </a:solidFill>
              <a:latin typeface="华文仿宋" pitchFamily="2" charset="-122"/>
              <a:ea typeface="华文仿宋" pitchFamily="2" charset="-122"/>
            </a:rPr>
            <a:t>Office 2010</a:t>
          </a:r>
          <a:r>
            <a:rPr lang="zh-CN" sz="2000" b="1" kern="1200" dirty="0" smtClean="0">
              <a:solidFill>
                <a:schemeClr val="accent5">
                  <a:lumMod val="50000"/>
                </a:schemeClr>
              </a:solidFill>
              <a:latin typeface="华文仿宋" pitchFamily="2" charset="-122"/>
              <a:ea typeface="华文仿宋" pitchFamily="2" charset="-122"/>
            </a:rPr>
            <a:t>提供的一个很强的图形功能，可以轻松制作出精美的业务流程</a:t>
          </a:r>
          <a:endParaRPr lang="zh-CN" sz="2000" kern="1200" dirty="0">
            <a:solidFill>
              <a:schemeClr val="accent5">
                <a:lumMod val="50000"/>
              </a:schemeClr>
            </a:solidFill>
            <a:latin typeface="华文仿宋" pitchFamily="2" charset="-122"/>
            <a:ea typeface="华文仿宋" pitchFamily="2" charset="-122"/>
          </a:endParaRPr>
        </a:p>
      </dsp:txBody>
      <dsp:txXfrm rot="-5400000">
        <a:off x="2531749" y="3786541"/>
        <a:ext cx="5548218" cy="507067"/>
      </dsp:txXfrm>
    </dsp:sp>
    <dsp:sp modelId="{FE970D31-AF47-4FA0-A027-4E66F16ACEEE}">
      <dsp:nvSpPr>
        <dsp:cNvPr id="0" name=""/>
        <dsp:cNvSpPr/>
      </dsp:nvSpPr>
      <dsp:spPr>
        <a:xfrm>
          <a:off x="604553" y="3688869"/>
          <a:ext cx="1927195" cy="70241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SmartArt </a:t>
          </a:r>
          <a:endParaRPr lang="zh-CN" sz="2000" kern="1200" dirty="0"/>
        </a:p>
      </dsp:txBody>
      <dsp:txXfrm>
        <a:off x="638842" y="3723158"/>
        <a:ext cx="1858617" cy="63383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D9BDFF-20DA-459C-AC96-02FF5C4D8C9D}">
      <dsp:nvSpPr>
        <dsp:cNvPr id="0" name=""/>
        <dsp:cNvSpPr/>
      </dsp:nvSpPr>
      <dsp:spPr>
        <a:xfrm>
          <a:off x="1391079" y="457"/>
          <a:ext cx="4226739" cy="575606"/>
        </a:xfrm>
        <a:prstGeom prst="chevron">
          <a:avLst/>
        </a:prstGeom>
        <a:solidFill>
          <a:srgbClr val="00B050"/>
        </a:solidFill>
        <a:ln w="381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 kern="1200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Word</a:t>
          </a:r>
          <a:r>
            <a:rPr lang="zh-CN" altLang="en-US" sz="2400" b="1" kern="1200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中的表格</a:t>
          </a:r>
          <a:endParaRPr lang="zh-CN" altLang="en-US" sz="2400" b="1" kern="1200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sp:txBody>
      <dsp:txXfrm>
        <a:off x="1678882" y="457"/>
        <a:ext cx="3651133" cy="5756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1/layout/TabList">
  <dgm:title val="选项卡列表"/>
  <dgm:desc val="用于显示非有序信息块或者分组信息块。非常适合于包含少量级别 1 文本的列表。第一个级别 2 显示在级别 1 文本旁边，其余级别 2 文本显示在级别 1 文本下方。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5BAED4-089A-434C-BE82-B1778E269F44}" type="datetimeFigureOut">
              <a:rPr lang="zh-CN" altLang="en-US" smtClean="0"/>
              <a:t>2013-8-19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6B4FB4-AB3A-4558-8B6A-18BE67AD9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8135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0" i="0" dirty="0" smtClean="0">
                <a:latin typeface="+mn-ea"/>
                <a:ea typeface="+mn-ea"/>
              </a:rPr>
              <a:t>Word</a:t>
            </a:r>
            <a:r>
              <a:rPr lang="zh-CN" altLang="zh-CN" b="0" i="0" dirty="0" smtClean="0">
                <a:latin typeface="+mn-ea"/>
                <a:ea typeface="+mn-ea"/>
              </a:rPr>
              <a:t>是文字编辑软件，针对的是文字处理，可以用它来制作美观、实用的表格。</a:t>
            </a:r>
            <a:endParaRPr lang="en-US" altLang="zh-CN" b="0" i="0" dirty="0" smtClean="0">
              <a:latin typeface="+mn-ea"/>
              <a:ea typeface="+mn-ea"/>
            </a:endParaRP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0" i="0" dirty="0" smtClean="0">
                <a:latin typeface="+mn-ea"/>
                <a:ea typeface="+mn-ea"/>
              </a:rPr>
              <a:t>Excel</a:t>
            </a:r>
            <a:r>
              <a:rPr lang="zh-CN" altLang="zh-CN" sz="1200" b="0" i="0" dirty="0" smtClean="0">
                <a:latin typeface="+mn-ea"/>
                <a:ea typeface="+mn-ea"/>
              </a:rPr>
              <a:t>都在它的实际应用范围内</a:t>
            </a:r>
            <a:r>
              <a:rPr lang="zh-CN" altLang="en-US" sz="1200" b="0" i="0" dirty="0" smtClean="0">
                <a:latin typeface="+mn-ea"/>
                <a:ea typeface="+mn-ea"/>
              </a:rPr>
              <a:t>，</a:t>
            </a:r>
            <a:r>
              <a:rPr lang="zh-CN" altLang="zh-CN" b="0" i="0" dirty="0" smtClean="0">
                <a:latin typeface="+mn-ea"/>
                <a:ea typeface="+mn-ea"/>
              </a:rPr>
              <a:t>之所以能完成数据处理的各项功能，就在于它的存储结构特点。</a:t>
            </a:r>
            <a:endParaRPr lang="zh-CN" altLang="en-US" b="0" i="0" dirty="0" smtClean="0">
              <a:latin typeface="+mn-ea"/>
              <a:ea typeface="+mn-ea"/>
            </a:endParaRPr>
          </a:p>
          <a:p>
            <a:endParaRPr lang="en-US" altLang="zh-CN" b="0" i="0" dirty="0" smtClean="0">
              <a:latin typeface="+mn-ea"/>
              <a:ea typeface="+mn-ea"/>
            </a:endParaRPr>
          </a:p>
          <a:p>
            <a:endParaRPr lang="zh-CN" altLang="en-US" b="0" i="0" dirty="0">
              <a:latin typeface="+mn-ea"/>
              <a:ea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6B4FB4-AB3A-4558-8B6A-18BE67AD915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7422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="0" i="0" dirty="0" smtClean="0">
              <a:latin typeface="+mn-ea"/>
              <a:ea typeface="+mn-ea"/>
            </a:endParaRPr>
          </a:p>
          <a:p>
            <a:endParaRPr lang="zh-CN" altLang="en-US" b="0" i="0" dirty="0">
              <a:latin typeface="+mn-ea"/>
              <a:ea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6B4FB4-AB3A-4558-8B6A-18BE67AD915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7422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0" i="0" dirty="0" smtClean="0">
                <a:latin typeface="+mn-ea"/>
                <a:ea typeface="+mn-ea"/>
              </a:rPr>
              <a:t>Word</a:t>
            </a:r>
            <a:r>
              <a:rPr lang="zh-CN" altLang="zh-CN" b="0" i="0" dirty="0" smtClean="0">
                <a:latin typeface="+mn-ea"/>
                <a:ea typeface="+mn-ea"/>
              </a:rPr>
              <a:t>是文字编辑软件，针对的是文字处理，可以用它来制作美观、实用的表格。</a:t>
            </a:r>
            <a:endParaRPr lang="en-US" altLang="zh-CN" b="0" i="0" dirty="0" smtClean="0">
              <a:latin typeface="+mn-ea"/>
              <a:ea typeface="+mn-ea"/>
            </a:endParaRP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0" i="0" dirty="0" smtClean="0">
                <a:latin typeface="+mn-ea"/>
                <a:ea typeface="+mn-ea"/>
              </a:rPr>
              <a:t>Excel</a:t>
            </a:r>
            <a:r>
              <a:rPr lang="zh-CN" altLang="zh-CN" sz="1200" b="0" i="0" dirty="0" smtClean="0">
                <a:latin typeface="+mn-ea"/>
                <a:ea typeface="+mn-ea"/>
              </a:rPr>
              <a:t>都在它的实际应用范围内</a:t>
            </a:r>
            <a:r>
              <a:rPr lang="zh-CN" altLang="en-US" sz="1200" b="0" i="0" dirty="0" smtClean="0">
                <a:latin typeface="+mn-ea"/>
                <a:ea typeface="+mn-ea"/>
              </a:rPr>
              <a:t>，</a:t>
            </a:r>
            <a:r>
              <a:rPr lang="zh-CN" altLang="zh-CN" b="0" i="0" dirty="0" smtClean="0">
                <a:latin typeface="+mn-ea"/>
                <a:ea typeface="+mn-ea"/>
              </a:rPr>
              <a:t>之所以能完成数据处理的各项功能，就在于它的存储结构特点。</a:t>
            </a:r>
            <a:endParaRPr lang="zh-CN" altLang="en-US" b="0" i="0" dirty="0" smtClean="0">
              <a:latin typeface="+mn-ea"/>
              <a:ea typeface="+mn-ea"/>
            </a:endParaRPr>
          </a:p>
          <a:p>
            <a:endParaRPr lang="en-US" altLang="zh-CN" b="0" i="0" dirty="0" smtClean="0">
              <a:latin typeface="+mn-ea"/>
              <a:ea typeface="+mn-ea"/>
            </a:endParaRPr>
          </a:p>
          <a:p>
            <a:endParaRPr lang="zh-CN" altLang="en-US" b="0" i="0" dirty="0">
              <a:latin typeface="+mn-ea"/>
              <a:ea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6B4FB4-AB3A-4558-8B6A-18BE67AD915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7422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0" i="0" dirty="0" smtClean="0">
                <a:latin typeface="+mn-ea"/>
                <a:ea typeface="+mn-ea"/>
              </a:rPr>
              <a:t>Word</a:t>
            </a:r>
            <a:r>
              <a:rPr lang="zh-CN" altLang="zh-CN" b="0" i="0" dirty="0" smtClean="0">
                <a:latin typeface="+mn-ea"/>
                <a:ea typeface="+mn-ea"/>
              </a:rPr>
              <a:t>是文字编辑软件，针对的是文字处理，可以用它来制作美观、实用的表格。</a:t>
            </a:r>
            <a:endParaRPr lang="en-US" altLang="zh-CN" b="0" i="0" dirty="0" smtClean="0">
              <a:latin typeface="+mn-ea"/>
              <a:ea typeface="+mn-ea"/>
            </a:endParaRP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0" i="0" dirty="0" smtClean="0">
                <a:latin typeface="+mn-ea"/>
                <a:ea typeface="+mn-ea"/>
              </a:rPr>
              <a:t>Excel</a:t>
            </a:r>
            <a:r>
              <a:rPr lang="zh-CN" altLang="zh-CN" sz="1200" b="0" i="0" dirty="0" smtClean="0">
                <a:latin typeface="+mn-ea"/>
                <a:ea typeface="+mn-ea"/>
              </a:rPr>
              <a:t>都在它的实际应用范围内</a:t>
            </a:r>
            <a:r>
              <a:rPr lang="zh-CN" altLang="en-US" sz="1200" b="0" i="0" dirty="0" smtClean="0">
                <a:latin typeface="+mn-ea"/>
                <a:ea typeface="+mn-ea"/>
              </a:rPr>
              <a:t>，</a:t>
            </a:r>
            <a:r>
              <a:rPr lang="zh-CN" altLang="zh-CN" b="0" i="0" dirty="0" smtClean="0">
                <a:latin typeface="+mn-ea"/>
                <a:ea typeface="+mn-ea"/>
              </a:rPr>
              <a:t>之所以能完成数据处理的各项功能，就在于它的存储结构特点。</a:t>
            </a:r>
            <a:endParaRPr lang="zh-CN" altLang="en-US" b="0" i="0" dirty="0" smtClean="0">
              <a:latin typeface="+mn-ea"/>
              <a:ea typeface="+mn-ea"/>
            </a:endParaRPr>
          </a:p>
          <a:p>
            <a:endParaRPr lang="en-US" altLang="zh-CN" b="0" i="0" dirty="0" smtClean="0">
              <a:latin typeface="+mn-ea"/>
              <a:ea typeface="+mn-ea"/>
            </a:endParaRPr>
          </a:p>
          <a:p>
            <a:endParaRPr lang="zh-CN" altLang="en-US" b="0" i="0" dirty="0">
              <a:latin typeface="+mn-ea"/>
              <a:ea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6B4FB4-AB3A-4558-8B6A-18BE67AD915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7422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0" i="0" dirty="0" smtClean="0">
                <a:latin typeface="+mn-ea"/>
                <a:ea typeface="+mn-ea"/>
              </a:rPr>
              <a:t>Word</a:t>
            </a:r>
            <a:r>
              <a:rPr lang="zh-CN" altLang="zh-CN" b="0" i="0" dirty="0" smtClean="0">
                <a:latin typeface="+mn-ea"/>
                <a:ea typeface="+mn-ea"/>
              </a:rPr>
              <a:t>是文字编辑软件，针对的是文字处理，可以用它来制作美观、实用的表格。</a:t>
            </a:r>
            <a:endParaRPr lang="en-US" altLang="zh-CN" b="0" i="0" dirty="0" smtClean="0">
              <a:latin typeface="+mn-ea"/>
              <a:ea typeface="+mn-ea"/>
            </a:endParaRP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0" i="0" dirty="0" smtClean="0">
                <a:latin typeface="+mn-ea"/>
                <a:ea typeface="+mn-ea"/>
              </a:rPr>
              <a:t>Excel</a:t>
            </a:r>
            <a:r>
              <a:rPr lang="zh-CN" altLang="zh-CN" sz="1200" b="0" i="0" dirty="0" smtClean="0">
                <a:latin typeface="+mn-ea"/>
                <a:ea typeface="+mn-ea"/>
              </a:rPr>
              <a:t>都在它的实际应用范围内</a:t>
            </a:r>
            <a:r>
              <a:rPr lang="zh-CN" altLang="en-US" sz="1200" b="0" i="0" dirty="0" smtClean="0">
                <a:latin typeface="+mn-ea"/>
                <a:ea typeface="+mn-ea"/>
              </a:rPr>
              <a:t>，</a:t>
            </a:r>
            <a:r>
              <a:rPr lang="zh-CN" altLang="zh-CN" b="0" i="0" dirty="0" smtClean="0">
                <a:latin typeface="+mn-ea"/>
                <a:ea typeface="+mn-ea"/>
              </a:rPr>
              <a:t>之所以能完成数据处理的各项功能，就在于它的存储结构特点。</a:t>
            </a:r>
            <a:endParaRPr lang="zh-CN" altLang="en-US" b="0" i="0" dirty="0" smtClean="0">
              <a:latin typeface="+mn-ea"/>
              <a:ea typeface="+mn-ea"/>
            </a:endParaRPr>
          </a:p>
          <a:p>
            <a:endParaRPr lang="en-US" altLang="zh-CN" b="0" i="0" dirty="0" smtClean="0">
              <a:latin typeface="+mn-ea"/>
              <a:ea typeface="+mn-ea"/>
            </a:endParaRPr>
          </a:p>
          <a:p>
            <a:endParaRPr lang="zh-CN" altLang="en-US" b="0" i="0" dirty="0">
              <a:latin typeface="+mn-ea"/>
              <a:ea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6B4FB4-AB3A-4558-8B6A-18BE67AD915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7422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b="0" i="0" dirty="0">
              <a:latin typeface="+mn-ea"/>
              <a:ea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6B4FB4-AB3A-4558-8B6A-18BE67AD915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7422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0" i="0" dirty="0" smtClean="0">
                <a:latin typeface="+mn-ea"/>
                <a:ea typeface="+mn-ea"/>
              </a:rPr>
              <a:t>Word</a:t>
            </a:r>
            <a:r>
              <a:rPr lang="zh-CN" altLang="zh-CN" b="0" i="0" dirty="0" smtClean="0">
                <a:latin typeface="+mn-ea"/>
                <a:ea typeface="+mn-ea"/>
              </a:rPr>
              <a:t>是文字编辑软件，针对的是文字处理，可以用它来制作美观、实用的表格。</a:t>
            </a:r>
            <a:endParaRPr lang="en-US" altLang="zh-CN" b="0" i="0" dirty="0" smtClean="0">
              <a:latin typeface="+mn-ea"/>
              <a:ea typeface="+mn-ea"/>
            </a:endParaRP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0" i="0" dirty="0" smtClean="0">
                <a:latin typeface="+mn-ea"/>
                <a:ea typeface="+mn-ea"/>
              </a:rPr>
              <a:t>Excel</a:t>
            </a:r>
            <a:r>
              <a:rPr lang="zh-CN" altLang="zh-CN" sz="1200" b="0" i="0" dirty="0" smtClean="0">
                <a:latin typeface="+mn-ea"/>
                <a:ea typeface="+mn-ea"/>
              </a:rPr>
              <a:t>都在它的实际应用范围内</a:t>
            </a:r>
            <a:r>
              <a:rPr lang="zh-CN" altLang="en-US" sz="1200" b="0" i="0" dirty="0" smtClean="0">
                <a:latin typeface="+mn-ea"/>
                <a:ea typeface="+mn-ea"/>
              </a:rPr>
              <a:t>，</a:t>
            </a:r>
            <a:r>
              <a:rPr lang="zh-CN" altLang="zh-CN" b="0" i="0" dirty="0" smtClean="0">
                <a:latin typeface="+mn-ea"/>
                <a:ea typeface="+mn-ea"/>
              </a:rPr>
              <a:t>之所以能完成数据处理的各项功能，就在于它的存储结构特点。</a:t>
            </a:r>
            <a:endParaRPr lang="zh-CN" altLang="en-US" b="0" i="0" dirty="0" smtClean="0">
              <a:latin typeface="+mn-ea"/>
              <a:ea typeface="+mn-ea"/>
            </a:endParaRPr>
          </a:p>
          <a:p>
            <a:endParaRPr lang="en-US" altLang="zh-CN" b="0" i="0" dirty="0" smtClean="0">
              <a:latin typeface="+mn-ea"/>
              <a:ea typeface="+mn-ea"/>
            </a:endParaRPr>
          </a:p>
          <a:p>
            <a:endParaRPr lang="zh-CN" altLang="en-US" b="0" i="0" dirty="0">
              <a:latin typeface="+mn-ea"/>
              <a:ea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6B4FB4-AB3A-4558-8B6A-18BE67AD915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7422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0" i="0" dirty="0" smtClean="0">
                <a:latin typeface="+mn-ea"/>
                <a:ea typeface="+mn-ea"/>
              </a:rPr>
              <a:t>Word</a:t>
            </a:r>
            <a:r>
              <a:rPr lang="zh-CN" altLang="zh-CN" b="0" i="0" dirty="0" smtClean="0">
                <a:latin typeface="+mn-ea"/>
                <a:ea typeface="+mn-ea"/>
              </a:rPr>
              <a:t>是文字编辑软件，针对的是文字处理，可以用它来制作美观、实用的表格。</a:t>
            </a:r>
            <a:endParaRPr lang="en-US" altLang="zh-CN" b="0" i="0" dirty="0" smtClean="0">
              <a:latin typeface="+mn-ea"/>
              <a:ea typeface="+mn-ea"/>
            </a:endParaRPr>
          </a:p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0" i="0" dirty="0" smtClean="0">
                <a:latin typeface="+mn-ea"/>
                <a:ea typeface="+mn-ea"/>
              </a:rPr>
              <a:t>Excel</a:t>
            </a:r>
            <a:r>
              <a:rPr lang="zh-CN" altLang="zh-CN" sz="1200" b="0" i="0" dirty="0" smtClean="0">
                <a:latin typeface="+mn-ea"/>
                <a:ea typeface="+mn-ea"/>
              </a:rPr>
              <a:t>都在它的实际应用范围内</a:t>
            </a:r>
            <a:r>
              <a:rPr lang="zh-CN" altLang="en-US" sz="1200" b="0" i="0" dirty="0" smtClean="0">
                <a:latin typeface="+mn-ea"/>
                <a:ea typeface="+mn-ea"/>
              </a:rPr>
              <a:t>，</a:t>
            </a:r>
            <a:r>
              <a:rPr lang="zh-CN" altLang="zh-CN" b="0" i="0" dirty="0" smtClean="0">
                <a:latin typeface="+mn-ea"/>
                <a:ea typeface="+mn-ea"/>
              </a:rPr>
              <a:t>之所以能完成数据处理的各项功能，就在于它的存储结构特点。</a:t>
            </a:r>
            <a:endParaRPr lang="zh-CN" altLang="en-US" b="0" i="0" dirty="0" smtClean="0">
              <a:latin typeface="+mn-ea"/>
              <a:ea typeface="+mn-ea"/>
            </a:endParaRPr>
          </a:p>
          <a:p>
            <a:endParaRPr lang="en-US" altLang="zh-CN" b="0" i="0" dirty="0" smtClean="0">
              <a:latin typeface="+mn-ea"/>
              <a:ea typeface="+mn-ea"/>
            </a:endParaRPr>
          </a:p>
          <a:p>
            <a:endParaRPr lang="zh-CN" altLang="en-US" b="0" i="0" dirty="0">
              <a:latin typeface="+mn-ea"/>
              <a:ea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6B4FB4-AB3A-4558-8B6A-18BE67AD915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7422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="0" i="0" dirty="0" smtClean="0">
              <a:latin typeface="+mn-ea"/>
              <a:ea typeface="+mn-ea"/>
            </a:endParaRPr>
          </a:p>
          <a:p>
            <a:endParaRPr lang="zh-CN" altLang="en-US" b="0" i="0" dirty="0">
              <a:latin typeface="+mn-ea"/>
              <a:ea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6B4FB4-AB3A-4558-8B6A-18BE67AD915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7422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="0" i="0" dirty="0" smtClean="0">
              <a:latin typeface="+mn-ea"/>
              <a:ea typeface="+mn-ea"/>
            </a:endParaRPr>
          </a:p>
          <a:p>
            <a:endParaRPr lang="zh-CN" altLang="en-US" b="0" i="0" dirty="0">
              <a:latin typeface="+mn-ea"/>
              <a:ea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6B4FB4-AB3A-4558-8B6A-18BE67AD915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742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Oval 2"/>
          <p:cNvSpPr>
            <a:spLocks noChangeArrowheads="1"/>
          </p:cNvSpPr>
          <p:nvPr/>
        </p:nvSpPr>
        <p:spPr bwMode="gray">
          <a:xfrm>
            <a:off x="684213" y="333375"/>
            <a:ext cx="5905500" cy="5761038"/>
          </a:xfrm>
          <a:prstGeom prst="ellipse">
            <a:avLst/>
          </a:prstGeom>
          <a:gradFill rotWithShape="1">
            <a:gsLst>
              <a:gs pos="0">
                <a:schemeClr val="bg2">
                  <a:alpha val="48000"/>
                </a:schemeClr>
              </a:gs>
              <a:gs pos="100000">
                <a:schemeClr val="bg2">
                  <a:gamma/>
                  <a:tint val="0"/>
                  <a:invGamma/>
                  <a:alpha val="8000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0419" name="Rectangle 3"/>
          <p:cNvSpPr>
            <a:spLocks noChangeArrowheads="1"/>
          </p:cNvSpPr>
          <p:nvPr/>
        </p:nvSpPr>
        <p:spPr bwMode="ltGray">
          <a:xfrm>
            <a:off x="0" y="4437063"/>
            <a:ext cx="9144000" cy="172878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0423" name="Oval 7"/>
          <p:cNvSpPr>
            <a:spLocks noChangeArrowheads="1"/>
          </p:cNvSpPr>
          <p:nvPr/>
        </p:nvSpPr>
        <p:spPr bwMode="gray">
          <a:xfrm>
            <a:off x="4211638" y="2636838"/>
            <a:ext cx="1223962" cy="1223962"/>
          </a:xfrm>
          <a:prstGeom prst="ellipse">
            <a:avLst/>
          </a:prstGeom>
          <a:solidFill>
            <a:srgbClr val="1BABE5">
              <a:alpha val="1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0425" name="Rectangle 9"/>
          <p:cNvSpPr>
            <a:spLocks noGrp="1" noChangeArrowheads="1"/>
          </p:cNvSpPr>
          <p:nvPr>
            <p:ph type="dt" sz="half" idx="2"/>
          </p:nvPr>
        </p:nvSpPr>
        <p:spPr>
          <a:xfrm>
            <a:off x="3581400" y="6400800"/>
            <a:ext cx="2209800" cy="24447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endParaRPr lang="zh-CN" altLang="en-US"/>
          </a:p>
        </p:txBody>
      </p:sp>
      <p:sp>
        <p:nvSpPr>
          <p:cNvPr id="60429" name="Rectangle 13"/>
          <p:cNvSpPr>
            <a:spLocks noGrp="1" noChangeArrowheads="1"/>
          </p:cNvSpPr>
          <p:nvPr>
            <p:ph type="ctrTitle"/>
          </p:nvPr>
        </p:nvSpPr>
        <p:spPr>
          <a:xfrm>
            <a:off x="4468688" y="1219200"/>
            <a:ext cx="4495800" cy="17526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algn="l">
              <a:defRPr sz="4800">
                <a:solidFill>
                  <a:schemeClr val="tx2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dirty="0" smtClean="0"/>
          </a:p>
        </p:txBody>
      </p:sp>
      <p:sp>
        <p:nvSpPr>
          <p:cNvPr id="60430" name="Rectangle 14"/>
          <p:cNvSpPr>
            <a:spLocks noGrp="1" noChangeArrowheads="1"/>
          </p:cNvSpPr>
          <p:nvPr>
            <p:ph type="subTitle" idx="1"/>
          </p:nvPr>
        </p:nvSpPr>
        <p:spPr>
          <a:xfrm>
            <a:off x="179388" y="5486400"/>
            <a:ext cx="8857108" cy="534988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40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dirty="0" smtClean="0"/>
          </a:p>
        </p:txBody>
      </p:sp>
      <p:pic>
        <p:nvPicPr>
          <p:cNvPr id="60434" name="Picture 18" descr="g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916113"/>
            <a:ext cx="3095625" cy="3095625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35" name="Picture 19" descr="xijiaol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773238"/>
            <a:ext cx="1331912" cy="1331912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36" name="Picture 20" descr="dongstudent5-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549275"/>
            <a:ext cx="1079500" cy="10795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37" name="Picture 21" descr="dongbang-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2852738"/>
            <a:ext cx="1295400" cy="12954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150" y="609600"/>
            <a:ext cx="6769100" cy="5159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76400"/>
            <a:ext cx="8267700" cy="4648200"/>
          </a:xfrm>
        </p:spPr>
        <p:txBody>
          <a:bodyPr/>
          <a:lstStyle/>
          <a:p>
            <a:r>
              <a:rPr lang="zh-CN" altLang="en-US" smtClean="0"/>
              <a:t>单击图标添加表格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7683500" y="6586538"/>
            <a:ext cx="1460500" cy="271462"/>
          </a:xfr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279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150" y="609600"/>
            <a:ext cx="6769100" cy="5159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76400"/>
            <a:ext cx="4057650" cy="464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7250" y="1676400"/>
            <a:ext cx="4057650" cy="464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>
          <a:xfrm>
            <a:off x="7683500" y="6586538"/>
            <a:ext cx="1460500" cy="271462"/>
          </a:xfr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356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标题和两项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150" y="609600"/>
            <a:ext cx="6769100" cy="5159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76400"/>
            <a:ext cx="4057650" cy="2247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67250" y="1676400"/>
            <a:ext cx="4057650" cy="2247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3"/>
          </p:nvPr>
        </p:nvSpPr>
        <p:spPr>
          <a:xfrm>
            <a:off x="457200" y="4076700"/>
            <a:ext cx="8267700" cy="2247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>
          <a:xfrm>
            <a:off x="7683500" y="6586538"/>
            <a:ext cx="1460500" cy="271462"/>
          </a:xfr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699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150" y="609600"/>
            <a:ext cx="6769100" cy="5159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76400"/>
            <a:ext cx="8267700" cy="2247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4076700"/>
            <a:ext cx="8267700" cy="2247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>
          <a:xfrm>
            <a:off x="7683500" y="6586538"/>
            <a:ext cx="1460500" cy="271462"/>
          </a:xfr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186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宋体" pitchFamily="2" charset="-122"/>
                <a:ea typeface="宋体" pitchFamily="2" charset="-122"/>
              </a:defRPr>
            </a:lvl1pPr>
            <a:lvl2pPr>
              <a:defRPr>
                <a:latin typeface="楷体" pitchFamily="49" charset="-122"/>
                <a:ea typeface="楷体" pitchFamily="49" charset="-122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731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>
          <a:xfrm>
            <a:off x="2627313" y="6552009"/>
            <a:ext cx="4681537" cy="333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638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76400"/>
            <a:ext cx="405765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7250" y="1676400"/>
            <a:ext cx="405765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188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127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747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134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506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3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6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Oval 2"/>
          <p:cNvSpPr>
            <a:spLocks noChangeArrowheads="1"/>
          </p:cNvSpPr>
          <p:nvPr/>
        </p:nvSpPr>
        <p:spPr bwMode="gray">
          <a:xfrm>
            <a:off x="179388" y="0"/>
            <a:ext cx="6804025" cy="6858000"/>
          </a:xfrm>
          <a:prstGeom prst="ellipse">
            <a:avLst/>
          </a:prstGeom>
          <a:gradFill rotWithShape="1">
            <a:gsLst>
              <a:gs pos="0">
                <a:schemeClr val="bg2">
                  <a:alpha val="44000"/>
                </a:schemeClr>
              </a:gs>
              <a:gs pos="100000">
                <a:schemeClr val="bg2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gray">
          <a:xfrm>
            <a:off x="0" y="549275"/>
            <a:ext cx="9144000" cy="6477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399" name="Rectangle 7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76400"/>
            <a:ext cx="82677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3"/>
            <a:r>
              <a:rPr lang="zh-CN" altLang="en-US" dirty="0" smtClean="0"/>
              <a:t>第五级</a:t>
            </a:r>
          </a:p>
        </p:txBody>
      </p:sp>
      <p:sp>
        <p:nvSpPr>
          <p:cNvPr id="59401" name="Rectangle 9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388424" y="6525344"/>
            <a:ext cx="755576" cy="332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9402" name="Rectangle 10"/>
          <p:cNvSpPr>
            <a:spLocks noGrp="1" noChangeArrowheads="1"/>
          </p:cNvSpPr>
          <p:nvPr>
            <p:ph type="title"/>
          </p:nvPr>
        </p:nvSpPr>
        <p:spPr bwMode="gray">
          <a:xfrm>
            <a:off x="1835150" y="609600"/>
            <a:ext cx="6769100" cy="51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pic>
        <p:nvPicPr>
          <p:cNvPr id="59416" name="Picture 24" descr="dongstudent5-m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0"/>
            <a:ext cx="1008062" cy="100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15" name="Picture 23" descr="newxiaohui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188913"/>
            <a:ext cx="900112" cy="893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12" name="Picture 20" descr="gate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260350"/>
            <a:ext cx="1187450" cy="118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5496" y="6516052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计算机应用基础</a:t>
            </a:r>
            <a:endParaRPr lang="zh-CN" altLang="en-US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11760" y="6488668"/>
            <a:ext cx="5400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kern="12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项目二 </a:t>
            </a:r>
            <a:r>
              <a:rPr lang="en-US" altLang="zh-CN" sz="1600" kern="12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Word </a:t>
            </a:r>
            <a:r>
              <a:rPr lang="zh-CN" altLang="en-US" sz="1600" kern="12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基础应用</a:t>
            </a:r>
            <a:r>
              <a:rPr lang="en-US" altLang="zh-CN" sz="1600" kern="12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——</a:t>
            </a:r>
            <a:r>
              <a:rPr lang="zh-CN" altLang="en-US" sz="1600" kern="12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企业年会策划案的制作</a:t>
            </a:r>
            <a:endParaRPr lang="zh-CN" altLang="en-US" sz="1600" kern="12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itchFamily="49" charset="-122"/>
              <a:ea typeface="隶书" pitchFamily="49" charset="-122"/>
              <a:cs typeface="+mn-cs"/>
            </a:endParaRPr>
          </a:p>
        </p:txBody>
      </p:sp>
      <p:sp>
        <p:nvSpPr>
          <p:cNvPr id="14" name="动作按钮: 第一张 13">
            <a:hlinkClick r:id="rId18" action="ppaction://hlinksldjump" highlightClick="1"/>
          </p:cNvPr>
          <p:cNvSpPr/>
          <p:nvPr userDrawn="1"/>
        </p:nvSpPr>
        <p:spPr bwMode="auto">
          <a:xfrm>
            <a:off x="7884368" y="6597352"/>
            <a:ext cx="360040" cy="216024"/>
          </a:xfrm>
          <a:prstGeom prst="actionButtonHo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b="0">
          <a:solidFill>
            <a:schemeClr val="bg1"/>
          </a:solidFill>
          <a:latin typeface="黑体" pitchFamily="49" charset="-122"/>
          <a:ea typeface="黑体" pitchFamily="49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  <a:ea typeface="方正舒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  <a:ea typeface="方正舒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  <a:ea typeface="方正舒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  <a:ea typeface="方正舒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  <a:ea typeface="方正舒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  <a:ea typeface="方正舒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  <a:ea typeface="方正舒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  <a:ea typeface="方正舒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Blip>
          <a:blip r:embed="rId19"/>
        </a:buBlip>
        <a:defRPr sz="2800" b="1">
          <a:solidFill>
            <a:srgbClr val="000099"/>
          </a:solidFill>
          <a:latin typeface="宋体" pitchFamily="2" charset="-122"/>
          <a:ea typeface="宋体" pitchFamily="2" charset="-122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Blip>
          <a:blip r:embed="rId20"/>
        </a:buBlip>
        <a:defRPr sz="2400" b="1">
          <a:solidFill>
            <a:srgbClr val="000099"/>
          </a:solidFill>
          <a:latin typeface="楷体" pitchFamily="49" charset="-122"/>
          <a:ea typeface="楷体" pitchFamily="49" charset="-122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Blip>
          <a:blip r:embed="rId21"/>
        </a:buBlip>
        <a:defRPr sz="2000" b="1">
          <a:solidFill>
            <a:srgbClr val="000099"/>
          </a:solidFill>
          <a:latin typeface="楷体_GB2312" pitchFamily="49" charset="-122"/>
          <a:ea typeface="楷体_GB2312" pitchFamily="49" charset="-122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 b="1">
          <a:solidFill>
            <a:srgbClr val="000099"/>
          </a:solidFill>
          <a:latin typeface="+mj-lt"/>
          <a:ea typeface="楷体_GB2312" pitchFamily="49" charset="-122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楷体_GB2312" pitchFamily="49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楷体_GB2312" pitchFamily="49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楷体_GB2312" pitchFamily="49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楷体_GB2312" pitchFamily="49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楷体_GB2312" pitchFamily="49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8.xml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12" Type="http://schemas.microsoft.com/office/2007/relationships/diagramDrawing" Target="../diagrams/drawing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11" Type="http://schemas.openxmlformats.org/officeDocument/2006/relationships/diagramColors" Target="../diagrams/colors8.xml"/><Relationship Id="rId5" Type="http://schemas.openxmlformats.org/officeDocument/2006/relationships/diagramQuickStyle" Target="../diagrams/quickStyle7.xml"/><Relationship Id="rId10" Type="http://schemas.openxmlformats.org/officeDocument/2006/relationships/diagramQuickStyle" Target="../diagrams/quickStyle8.xml"/><Relationship Id="rId4" Type="http://schemas.openxmlformats.org/officeDocument/2006/relationships/diagramLayout" Target="../diagrams/layout7.xml"/><Relationship Id="rId9" Type="http://schemas.openxmlformats.org/officeDocument/2006/relationships/diagramLayout" Target="../diagrams/layout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0.xml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12" Type="http://schemas.microsoft.com/office/2007/relationships/diagramDrawing" Target="../diagrams/drawing10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11" Type="http://schemas.openxmlformats.org/officeDocument/2006/relationships/diagramColors" Target="../diagrams/colors10.xml"/><Relationship Id="rId5" Type="http://schemas.openxmlformats.org/officeDocument/2006/relationships/diagramQuickStyle" Target="../diagrams/quickStyle9.xml"/><Relationship Id="rId10" Type="http://schemas.openxmlformats.org/officeDocument/2006/relationships/diagramQuickStyle" Target="../diagrams/quickStyle10.xml"/><Relationship Id="rId4" Type="http://schemas.openxmlformats.org/officeDocument/2006/relationships/diagramLayout" Target="../diagrams/layout9.xml"/><Relationship Id="rId9" Type="http://schemas.openxmlformats.org/officeDocument/2006/relationships/diagramLayout" Target="../diagrams/layout1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2.xml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12" Type="http://schemas.microsoft.com/office/2007/relationships/diagramDrawing" Target="../diagrams/drawing1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11" Type="http://schemas.openxmlformats.org/officeDocument/2006/relationships/diagramColors" Target="../diagrams/colors12.xml"/><Relationship Id="rId5" Type="http://schemas.openxmlformats.org/officeDocument/2006/relationships/diagramQuickStyle" Target="../diagrams/quickStyle11.xml"/><Relationship Id="rId10" Type="http://schemas.openxmlformats.org/officeDocument/2006/relationships/diagramQuickStyle" Target="../diagrams/quickStyle12.xml"/><Relationship Id="rId4" Type="http://schemas.openxmlformats.org/officeDocument/2006/relationships/diagramLayout" Target="../diagrams/layout11.xml"/><Relationship Id="rId9" Type="http://schemas.openxmlformats.org/officeDocument/2006/relationships/diagramLayout" Target="../diagrams/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hyperlink" Target="&#38142;&#25509;&#32032;&#26448;/&#25991;&#26723;1.docx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8.xml"/><Relationship Id="rId7" Type="http://schemas.microsoft.com/office/2007/relationships/diagramDrawing" Target="../diagrams/drawing1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8.xml"/><Relationship Id="rId5" Type="http://schemas.openxmlformats.org/officeDocument/2006/relationships/diagramQuickStyle" Target="../diagrams/quickStyle18.xml"/><Relationship Id="rId4" Type="http://schemas.openxmlformats.org/officeDocument/2006/relationships/diagramLayout" Target="../diagrams/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slide" Target="slide2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051720" y="692696"/>
            <a:ext cx="6899646" cy="1752600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sz="4400" dirty="0" smtClean="0"/>
              <a:t>项目二 </a:t>
            </a:r>
            <a:r>
              <a:rPr lang="en-US" altLang="zh-CN" sz="4400" dirty="0"/>
              <a:t>Word</a:t>
            </a:r>
            <a:r>
              <a:rPr lang="zh-CN" altLang="zh-CN" sz="4400" dirty="0"/>
              <a:t>基础应用— </a:t>
            </a:r>
            <a:r>
              <a:rPr lang="en-US" altLang="zh-CN" sz="4400" dirty="0" smtClean="0"/>
              <a:t/>
            </a:r>
            <a:br>
              <a:rPr lang="en-US" altLang="zh-CN" sz="4400" dirty="0" smtClean="0"/>
            </a:br>
            <a:r>
              <a:rPr lang="en-US" altLang="zh-CN" sz="4400" dirty="0"/>
              <a:t>	</a:t>
            </a:r>
            <a:r>
              <a:rPr lang="en-US" altLang="zh-CN" sz="4400" dirty="0" smtClean="0"/>
              <a:t>	</a:t>
            </a:r>
            <a:r>
              <a:rPr lang="zh-CN" altLang="en-US" sz="3600" dirty="0" smtClean="0"/>
              <a:t>企业</a:t>
            </a:r>
            <a:r>
              <a:rPr lang="zh-CN" altLang="en-US" sz="3600" dirty="0"/>
              <a:t>年会策划</a:t>
            </a:r>
            <a:r>
              <a:rPr lang="zh-CN" altLang="en-US" sz="3600" dirty="0" smtClean="0"/>
              <a:t>案</a:t>
            </a:r>
            <a:r>
              <a:rPr lang="zh-CN" altLang="en-US" sz="3600" dirty="0"/>
              <a:t>的</a:t>
            </a:r>
            <a:r>
              <a:rPr lang="zh-CN" altLang="zh-CN" sz="3600" dirty="0" smtClean="0"/>
              <a:t>制作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深圳职业技术学院</a:t>
            </a:r>
            <a:r>
              <a:rPr lang="zh-CN" altLang="en-US" dirty="0"/>
              <a:t>　计算机基础教学部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410645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854" y="609600"/>
            <a:ext cx="7200602" cy="515938"/>
          </a:xfrm>
        </p:spPr>
        <p:txBody>
          <a:bodyPr/>
          <a:lstStyle/>
          <a:p>
            <a:r>
              <a:rPr lang="zh-CN" altLang="zh-CN" sz="3600" dirty="0" smtClean="0"/>
              <a:t>预备知识：</a:t>
            </a:r>
            <a:r>
              <a:rPr lang="en-US" altLang="zh-CN" sz="3600" dirty="0" smtClean="0"/>
              <a:t> Word</a:t>
            </a:r>
            <a:r>
              <a:rPr lang="zh-CN" altLang="en-US" sz="3600" dirty="0" smtClean="0"/>
              <a:t>排版处理的内容</a:t>
            </a:r>
            <a:endParaRPr lang="zh-CN" altLang="en-US" sz="36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10</a:t>
            </a:fld>
            <a:endParaRPr lang="zh-CN" altLang="en-US"/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2268646789"/>
              </p:ext>
            </p:extLst>
          </p:nvPr>
        </p:nvGraphicFramePr>
        <p:xfrm>
          <a:off x="1475656" y="1340768"/>
          <a:ext cx="6120680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0103505"/>
              </p:ext>
            </p:extLst>
          </p:nvPr>
        </p:nvGraphicFramePr>
        <p:xfrm>
          <a:off x="1043608" y="2132856"/>
          <a:ext cx="7547620" cy="4144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3734786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1199340-FDB7-4F97-B23F-94E00BDEAE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graphicEl>
                                              <a:dgm id="{B1199340-FDB7-4F97-B23F-94E00BDEAE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graphicEl>
                                              <a:dgm id="{B1199340-FDB7-4F97-B23F-94E00BDEAE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B1199340-FDB7-4F97-B23F-94E00BDEAE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E0352F1-8026-4D0D-98E8-0AFF76A1FB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graphicEl>
                                              <a:dgm id="{4E0352F1-8026-4D0D-98E8-0AFF76A1FB6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graphicEl>
                                              <a:dgm id="{4E0352F1-8026-4D0D-98E8-0AFF76A1FB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graphicEl>
                                              <a:dgm id="{4E0352F1-8026-4D0D-98E8-0AFF76A1FB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E3A8CC9-85FF-438D-844D-D85353DDB8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graphicEl>
                                              <a:dgm id="{9E3A8CC9-85FF-438D-844D-D85353DDB86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graphicEl>
                                              <a:dgm id="{9E3A8CC9-85FF-438D-844D-D85353DDB8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graphicEl>
                                              <a:dgm id="{9E3A8CC9-85FF-438D-844D-D85353DDB8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05F4F23-6566-4C80-897F-F21A4F7DD0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>
                                            <p:graphicEl>
                                              <a:dgm id="{805F4F23-6566-4C80-897F-F21A4F7DD00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graphicEl>
                                              <a:dgm id="{805F4F23-6566-4C80-897F-F21A4F7DD0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graphicEl>
                                              <a:dgm id="{805F4F23-6566-4C80-897F-F21A4F7DD0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Graphic spid="4" grpId="0">
        <p:bldSub>
          <a:bldDgm bld="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854" y="609600"/>
            <a:ext cx="7200602" cy="515938"/>
          </a:xfrm>
        </p:spPr>
        <p:txBody>
          <a:bodyPr/>
          <a:lstStyle/>
          <a:p>
            <a:r>
              <a:rPr lang="zh-CN" altLang="zh-CN" sz="3600" dirty="0" smtClean="0"/>
              <a:t>预备知识：</a:t>
            </a:r>
            <a:r>
              <a:rPr lang="en-US" altLang="zh-CN" sz="3600" dirty="0" smtClean="0"/>
              <a:t> Word</a:t>
            </a:r>
            <a:r>
              <a:rPr lang="zh-CN" altLang="en-US" sz="3600" dirty="0" smtClean="0"/>
              <a:t>排版处理的内容</a:t>
            </a:r>
            <a:endParaRPr lang="zh-CN" altLang="en-US" sz="36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11</a:t>
            </a:fld>
            <a:endParaRPr lang="zh-CN" altLang="en-US"/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1368053567"/>
              </p:ext>
            </p:extLst>
          </p:nvPr>
        </p:nvGraphicFramePr>
        <p:xfrm>
          <a:off x="1475656" y="1340768"/>
          <a:ext cx="6120680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5652522"/>
              </p:ext>
            </p:extLst>
          </p:nvPr>
        </p:nvGraphicFramePr>
        <p:xfrm>
          <a:off x="323528" y="1988840"/>
          <a:ext cx="8711952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8962797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FFE8D0F-6816-4BC5-A832-4B9ABF955F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>
                                            <p:graphicEl>
                                              <a:dgm id="{5FFE8D0F-6816-4BC5-A832-4B9ABF955F4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0C8F941-425D-44D2-8BD0-E98B022164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>
                                            <p:graphicEl>
                                              <a:dgm id="{B0C8F941-425D-44D2-8BD0-E98B022164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7D2765F-5768-4E93-B077-D45775D393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97D2765F-5768-4E93-B077-D45775D393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DDBB6CF-3F3C-44C6-8998-8475B16316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>
                                            <p:graphicEl>
                                              <a:dgm id="{4DDBB6CF-3F3C-44C6-8998-8475B163160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69E0AC5-1E48-42CD-BA09-8476D1EFE7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">
                                            <p:graphicEl>
                                              <a:dgm id="{069E0AC5-1E48-42CD-BA09-8476D1EFE7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8B7CC8D-878C-47FC-AE43-640B8CC62E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">
                                            <p:graphicEl>
                                              <a:dgm id="{88B7CC8D-878C-47FC-AE43-640B8CC62E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76F11C4-9ECA-48C3-BDE8-700864429C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">
                                            <p:graphicEl>
                                              <a:dgm id="{A76F11C4-9ECA-48C3-BDE8-700864429C8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B485039-5B84-46E5-86A0-4B6CBAA37B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7">
                                            <p:graphicEl>
                                              <a:dgm id="{2B485039-5B84-46E5-86A0-4B6CBAA37B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FBAA4B6-7471-4D1D-B9E8-D3E0569C20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7">
                                            <p:graphicEl>
                                              <a:dgm id="{CFBAA4B6-7471-4D1D-B9E8-D3E0569C20B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BCDF4A0-ECE3-4C6A-80C3-99020F0220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7">
                                            <p:graphicEl>
                                              <a:dgm id="{2BCDF4A0-ECE3-4C6A-80C3-99020F02202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E970D31-AF47-4FA0-A027-4E66F16ACE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7">
                                            <p:graphicEl>
                                              <a:dgm id="{FE970D31-AF47-4FA0-A027-4E66F16ACE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E2BD2C4-1E6A-4E64-8478-303C6BBCDA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7">
                                            <p:graphicEl>
                                              <a:dgm id="{2E2BD2C4-1E6A-4E64-8478-303C6BBCDA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Graphic spid="7" grpId="0">
        <p:bldSub>
          <a:bldDgm bld="one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854" y="609600"/>
            <a:ext cx="7200602" cy="515938"/>
          </a:xfrm>
        </p:spPr>
        <p:txBody>
          <a:bodyPr/>
          <a:lstStyle/>
          <a:p>
            <a:r>
              <a:rPr lang="zh-CN" altLang="zh-CN" sz="3600" dirty="0" smtClean="0"/>
              <a:t>预备知识：</a:t>
            </a:r>
            <a:r>
              <a:rPr lang="en-US" altLang="zh-CN" sz="3600" dirty="0" smtClean="0"/>
              <a:t> Word</a:t>
            </a:r>
            <a:r>
              <a:rPr lang="zh-CN" altLang="en-US" sz="3600" dirty="0" smtClean="0"/>
              <a:t>排版处理的内容</a:t>
            </a:r>
            <a:endParaRPr lang="zh-CN" altLang="en-US" sz="36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12</a:t>
            </a:fld>
            <a:endParaRPr lang="zh-CN" altLang="en-US"/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1230575870"/>
              </p:ext>
            </p:extLst>
          </p:nvPr>
        </p:nvGraphicFramePr>
        <p:xfrm>
          <a:off x="1475656" y="1340768"/>
          <a:ext cx="6120680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8253922"/>
              </p:ext>
            </p:extLst>
          </p:nvPr>
        </p:nvGraphicFramePr>
        <p:xfrm>
          <a:off x="611560" y="2132856"/>
          <a:ext cx="8208912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989732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854" y="609600"/>
            <a:ext cx="7200602" cy="515938"/>
          </a:xfrm>
        </p:spPr>
        <p:txBody>
          <a:bodyPr/>
          <a:lstStyle/>
          <a:p>
            <a:r>
              <a:rPr lang="zh-CN" altLang="zh-CN" sz="3600" dirty="0" smtClean="0"/>
              <a:t>预备知识：</a:t>
            </a:r>
            <a:r>
              <a:rPr lang="en-US" altLang="zh-CN" sz="3600" dirty="0" smtClean="0"/>
              <a:t> Word</a:t>
            </a:r>
            <a:r>
              <a:rPr lang="zh-CN" altLang="en-US" sz="3600" dirty="0" smtClean="0"/>
              <a:t>的启动与退出</a:t>
            </a:r>
            <a:endParaRPr lang="zh-CN" altLang="en-US" sz="36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13</a:t>
            </a:fld>
            <a:endParaRPr lang="zh-CN" altLang="en-US"/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763548461"/>
              </p:ext>
            </p:extLst>
          </p:nvPr>
        </p:nvGraphicFramePr>
        <p:xfrm>
          <a:off x="1475656" y="1340768"/>
          <a:ext cx="6120680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5986341"/>
              </p:ext>
            </p:extLst>
          </p:nvPr>
        </p:nvGraphicFramePr>
        <p:xfrm>
          <a:off x="539552" y="1988840"/>
          <a:ext cx="8280920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36098803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B1B3DA1-8224-4DCD-A441-B573738BD3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graphicEl>
                                              <a:dgm id="{1B1B3DA1-8224-4DCD-A441-B573738BD3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graphicEl>
                                              <a:dgm id="{1B1B3DA1-8224-4DCD-A441-B573738BD3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1B1B3DA1-8224-4DCD-A441-B573738BD3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A66065B-16A9-4E33-BBE6-8540304A0C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>
                                            <p:graphicEl>
                                              <a:dgm id="{AA66065B-16A9-4E33-BBE6-8540304A0C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graphicEl>
                                              <a:dgm id="{AA66065B-16A9-4E33-BBE6-8540304A0C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dgm id="{AA66065B-16A9-4E33-BBE6-8540304A0C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EE60B72-62F2-41B0-93CF-E4E8DE5154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graphicEl>
                                              <a:dgm id="{4EE60B72-62F2-41B0-93CF-E4E8DE5154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graphicEl>
                                              <a:dgm id="{4EE60B72-62F2-41B0-93CF-E4E8DE5154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graphicEl>
                                              <a:dgm id="{4EE60B72-62F2-41B0-93CF-E4E8DE5154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31163A3-D11D-4486-BCF9-CAAA30C341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graphicEl>
                                              <a:dgm id="{031163A3-D11D-4486-BCF9-CAAA30C341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graphicEl>
                                              <a:dgm id="{031163A3-D11D-4486-BCF9-CAAA30C341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graphicEl>
                                              <a:dgm id="{031163A3-D11D-4486-BCF9-CAAA30C341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Graphic spid="4" grpId="0">
        <p:bldSub>
          <a:bldDgm bld="one"/>
        </p:bldSub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656" y="609600"/>
            <a:ext cx="7128594" cy="515938"/>
          </a:xfrm>
        </p:spPr>
        <p:txBody>
          <a:bodyPr/>
          <a:lstStyle/>
          <a:p>
            <a:r>
              <a:rPr lang="zh-CN" altLang="zh-CN" sz="3600" dirty="0" smtClean="0"/>
              <a:t>预备知识：</a:t>
            </a:r>
            <a:r>
              <a:rPr lang="en-US" altLang="zh-CN" sz="3600" dirty="0" smtClean="0"/>
              <a:t> Word</a:t>
            </a:r>
            <a:r>
              <a:rPr lang="zh-CN" altLang="en-US" sz="3600" dirty="0" smtClean="0"/>
              <a:t>排版的工作环境</a:t>
            </a:r>
            <a:endParaRPr lang="zh-CN" altLang="en-US" sz="36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14</a:t>
            </a:fld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68760"/>
            <a:ext cx="8388424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36512" y="2924944"/>
            <a:ext cx="846820" cy="3168352"/>
          </a:xfrm>
        </p:spPr>
        <p:txBody>
          <a:bodyPr/>
          <a:lstStyle/>
          <a:p>
            <a:pPr marL="0" lvl="0" indent="0">
              <a:lnSpc>
                <a:spcPct val="150000"/>
              </a:lnSpc>
              <a:buNone/>
            </a:pPr>
            <a:r>
              <a:rPr lang="en-US" altLang="zh-CN" sz="2400" dirty="0" smtClean="0">
                <a:hlinkClick r:id="rId4" action="ppaction://hlinkfile"/>
              </a:rPr>
              <a:t>Word</a:t>
            </a:r>
            <a:r>
              <a:rPr lang="zh-CN" altLang="en-US" sz="2400" dirty="0" smtClean="0">
                <a:hlinkClick r:id="rId4" action="ppaction://hlinkfile"/>
              </a:rPr>
              <a:t>排版界面</a:t>
            </a:r>
            <a:endParaRPr lang="zh-CN" altLang="zh-CN" sz="2400" dirty="0"/>
          </a:p>
          <a:p>
            <a:pPr marL="0" indent="0">
              <a:buNone/>
            </a:pP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0791937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854" y="609600"/>
            <a:ext cx="7200602" cy="515938"/>
          </a:xfrm>
        </p:spPr>
        <p:txBody>
          <a:bodyPr/>
          <a:lstStyle/>
          <a:p>
            <a:r>
              <a:rPr lang="zh-CN" altLang="zh-CN" sz="3600" dirty="0" smtClean="0"/>
              <a:t>预备知识：</a:t>
            </a:r>
            <a:r>
              <a:rPr lang="en-US" altLang="zh-CN" sz="3600" dirty="0" smtClean="0"/>
              <a:t> Word</a:t>
            </a:r>
            <a:r>
              <a:rPr lang="zh-CN" altLang="en-US" sz="3600" dirty="0" smtClean="0"/>
              <a:t>排版的工作环境</a:t>
            </a:r>
            <a:endParaRPr lang="zh-CN" altLang="en-US" sz="36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8388424" y="6536352"/>
            <a:ext cx="755576" cy="332656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15</a:t>
            </a:fld>
            <a:endParaRPr lang="zh-CN" altLang="en-US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4295693"/>
              </p:ext>
            </p:extLst>
          </p:nvPr>
        </p:nvGraphicFramePr>
        <p:xfrm>
          <a:off x="720080" y="1397496"/>
          <a:ext cx="8100392" cy="50558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819986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848EFE7-EB2F-4769-89EE-FF16E81ADD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3848EFE7-EB2F-4769-89EE-FF16E81ADD4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801A3B2-FC82-4250-9C17-60F0079BC6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graphicEl>
                                              <a:dgm id="{D801A3B2-FC82-4250-9C17-60F0079BC6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CDB9D53-C101-4C30-858B-C68806AB14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5CDB9D53-C101-4C30-858B-C68806AB14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92FAF4E-8A06-4C14-BF32-DA15909E54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>
                                            <p:graphicEl>
                                              <a:dgm id="{092FAF4E-8A06-4C14-BF32-DA15909E54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1115AAD-6944-4B5D-9AB3-785AA219D0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01115AAD-6944-4B5D-9AB3-785AA219D0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6906F89-2605-44A5-9124-75D0E074CF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">
                                            <p:graphicEl>
                                              <a:dgm id="{C6906F89-2605-44A5-9124-75D0E074CF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03D331B-885A-432D-A7EE-36B615D4BA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203D331B-885A-432D-A7EE-36B615D4BA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FD9E21F-7616-42AD-9D8F-AFAB54B18F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">
                                            <p:graphicEl>
                                              <a:dgm id="{0FD9E21F-7616-42AD-9D8F-AFAB54B18F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6C2193C-B304-433D-B422-F91FC151F2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C6C2193C-B304-433D-B422-F91FC151F24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2724A20-01C6-413B-93BE-61B13D82C3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">
                                            <p:graphicEl>
                                              <a:dgm id="{82724A20-01C6-413B-93BE-61B13D82C3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C9C1E98-D6C8-4054-8AE0-2B4099790C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5C9C1E98-D6C8-4054-8AE0-2B4099790CE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924C48D-7FB7-4FC3-B5CA-69C3E2E4FB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4">
                                            <p:graphicEl>
                                              <a:dgm id="{E924C48D-7FB7-4FC3-B5CA-69C3E2E4FBC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BF12F00-B330-44CA-AE38-6EDD591E55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4">
                                            <p:graphicEl>
                                              <a:dgm id="{CBF12F00-B330-44CA-AE38-6EDD591E552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9D5DDEC-58A9-493C-B7BF-B2182C3931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4">
                                            <p:graphicEl>
                                              <a:dgm id="{19D5DDEC-58A9-493C-B7BF-B2182C3931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854" y="609600"/>
            <a:ext cx="7200602" cy="515938"/>
          </a:xfrm>
        </p:spPr>
        <p:txBody>
          <a:bodyPr/>
          <a:lstStyle/>
          <a:p>
            <a:r>
              <a:rPr lang="zh-CN" altLang="zh-CN" sz="3600" dirty="0" smtClean="0"/>
              <a:t>预备知识：</a:t>
            </a:r>
            <a:r>
              <a:rPr lang="en-US" altLang="zh-CN" sz="3600" dirty="0" smtClean="0"/>
              <a:t> Word</a:t>
            </a:r>
            <a:r>
              <a:rPr lang="zh-CN" altLang="en-US" sz="3600" dirty="0" smtClean="0"/>
              <a:t>排版的工作环境</a:t>
            </a:r>
            <a:endParaRPr lang="zh-CN" altLang="en-US" sz="36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8388424" y="6536352"/>
            <a:ext cx="755576" cy="332656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16</a:t>
            </a:fld>
            <a:endParaRPr lang="zh-CN" altLang="en-US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7351599"/>
              </p:ext>
            </p:extLst>
          </p:nvPr>
        </p:nvGraphicFramePr>
        <p:xfrm>
          <a:off x="720080" y="1484784"/>
          <a:ext cx="7848000" cy="3096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圆角矩形 5"/>
          <p:cNvSpPr/>
          <p:nvPr/>
        </p:nvSpPr>
        <p:spPr bwMode="auto">
          <a:xfrm>
            <a:off x="971600" y="4725144"/>
            <a:ext cx="7704000" cy="1692000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  <a:headEnd type="none" w="med" len="med"/>
            <a:tailEnd type="none" w="med" len="med"/>
          </a:ln>
          <a:ex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lnSpc>
                <a:spcPct val="200000"/>
              </a:lnSpc>
              <a:spcBef>
                <a:spcPts val="120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+mj-ea"/>
                <a:ea typeface="+mj-ea"/>
                <a:sym typeface="Wingdings"/>
              </a:rPr>
              <a:t>    word2010</a:t>
            </a:r>
            <a:r>
              <a:rPr lang="zh-CN" altLang="en-US" sz="20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+mj-ea"/>
                <a:ea typeface="+mj-ea"/>
                <a:sym typeface="Wingdings"/>
              </a:rPr>
              <a:t>将“打印”和打印预览集成到一个界面中，用户可以很方便地浏览单页</a:t>
            </a:r>
            <a:r>
              <a:rPr lang="zh-CN" altLang="en-US" sz="2000" b="1" dirty="0">
                <a:solidFill>
                  <a:schemeClr val="accent2">
                    <a:lumMod val="20000"/>
                    <a:lumOff val="80000"/>
                  </a:schemeClr>
                </a:solidFill>
                <a:latin typeface="+mj-ea"/>
                <a:ea typeface="+mj-ea"/>
                <a:sym typeface="Wingdings"/>
              </a:rPr>
              <a:t>、</a:t>
            </a:r>
            <a:r>
              <a:rPr lang="zh-CN" altLang="en-US" sz="20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+mj-ea"/>
                <a:ea typeface="+mj-ea"/>
                <a:sym typeface="Wingdings"/>
              </a:rPr>
              <a:t>多页打印效果，设置相关的打印参数</a:t>
            </a:r>
            <a:endParaRPr lang="zh-CN" altLang="en-US" sz="2000" b="1" dirty="0">
              <a:solidFill>
                <a:schemeClr val="accent2">
                  <a:lumMod val="20000"/>
                  <a:lumOff val="80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385025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CD55A99-9183-4326-B038-4FDD42E382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7CD55A99-9183-4326-B038-4FDD42E382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5991354-0B97-4172-9340-BC19B19F38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45991354-0B97-4172-9340-BC19B19F386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220F4A8-F4B8-43E4-963A-3A2395FDD7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F220F4A8-F4B8-43E4-963A-3A2395FDD7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6EC2BDB-CF7D-4F1B-9F19-D11CED42A4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76EC2BDB-CF7D-4F1B-9F19-D11CED42A46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854" y="609600"/>
            <a:ext cx="7200602" cy="515938"/>
          </a:xfrm>
        </p:spPr>
        <p:txBody>
          <a:bodyPr/>
          <a:lstStyle/>
          <a:p>
            <a:r>
              <a:rPr lang="zh-CN" altLang="zh-CN" sz="3600" dirty="0" smtClean="0"/>
              <a:t>预备知识：</a:t>
            </a:r>
            <a:r>
              <a:rPr lang="en-US" altLang="zh-CN" sz="3600" dirty="0" smtClean="0"/>
              <a:t> Word</a:t>
            </a:r>
            <a:r>
              <a:rPr lang="zh-CN" altLang="en-US" sz="3600" dirty="0" smtClean="0"/>
              <a:t>排版的工作环境</a:t>
            </a:r>
            <a:endParaRPr lang="zh-CN" altLang="en-US" sz="3600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8388424" y="6536352"/>
            <a:ext cx="755576" cy="332656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17</a:t>
            </a:fld>
            <a:endParaRPr lang="zh-CN" altLang="en-US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1244245"/>
              </p:ext>
            </p:extLst>
          </p:nvPr>
        </p:nvGraphicFramePr>
        <p:xfrm>
          <a:off x="467544" y="1484784"/>
          <a:ext cx="3888432" cy="3096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3015" y="1268758"/>
            <a:ext cx="3273401" cy="3312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圆角矩形 5"/>
          <p:cNvSpPr/>
          <p:nvPr/>
        </p:nvSpPr>
        <p:spPr bwMode="auto">
          <a:xfrm>
            <a:off x="900448" y="4725144"/>
            <a:ext cx="7704000" cy="1896831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  <a:headEnd type="none" w="med" len="med"/>
            <a:tailEnd type="none" w="med" len="med"/>
          </a:ln>
          <a:ex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b="1" dirty="0" smtClean="0">
                <a:latin typeface="华文宋体" pitchFamily="2" charset="-122"/>
                <a:ea typeface="华文宋体" pitchFamily="2" charset="-122"/>
              </a:rPr>
              <a:t>打开权限密码：打开文件的密码，只能查看。</a:t>
            </a:r>
            <a:endParaRPr lang="en-US" altLang="zh-CN" b="1" dirty="0" smtClean="0">
              <a:latin typeface="华文宋体" pitchFamily="2" charset="-122"/>
              <a:ea typeface="华文宋体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b="1" dirty="0" smtClean="0">
                <a:latin typeface="华文宋体" pitchFamily="2" charset="-122"/>
                <a:ea typeface="华文宋体" pitchFamily="2" charset="-122"/>
              </a:rPr>
              <a:t>修改权限密码：使打开文件的人具有修改的权限。</a:t>
            </a:r>
            <a:endParaRPr lang="en-US" altLang="zh-CN" b="1" dirty="0" smtClean="0">
              <a:latin typeface="华文宋体" pitchFamily="2" charset="-122"/>
              <a:ea typeface="华文宋体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b="1" dirty="0">
                <a:latin typeface="华文宋体" pitchFamily="2" charset="-122"/>
                <a:ea typeface="华文宋体" pitchFamily="2" charset="-122"/>
              </a:rPr>
              <a:t>两</a:t>
            </a:r>
            <a:r>
              <a:rPr lang="zh-CN" altLang="en-US" b="1" dirty="0" smtClean="0">
                <a:latin typeface="华文宋体" pitchFamily="2" charset="-122"/>
                <a:ea typeface="华文宋体" pitchFamily="2" charset="-122"/>
              </a:rPr>
              <a:t>个权限密码：你可以指定两个权限密码，一个用于访问文件，另一个用于为特殊审阅者提供修改文件内容的权限，一般设置这两个密码是不同的。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28160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CD55A99-9183-4326-B038-4FDD42E382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7CD55A99-9183-4326-B038-4FDD42E382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5991354-0B97-4172-9340-BC19B19F38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45991354-0B97-4172-9340-BC19B19F386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任务小结</a:t>
            </a:r>
            <a:endParaRPr lang="zh-CN" altLang="en-US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9707525"/>
              </p:ext>
            </p:extLst>
          </p:nvPr>
        </p:nvGraphicFramePr>
        <p:xfrm>
          <a:off x="179512" y="1676400"/>
          <a:ext cx="8784976" cy="4488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442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6C91760-3C2F-4F7D-94CD-4440335A59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>
                                            <p:graphicEl>
                                              <a:dgm id="{D6C91760-3C2F-4F7D-94CD-4440335A59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>
                                            <p:graphicEl>
                                              <a:dgm id="{D6C91760-3C2F-4F7D-94CD-4440335A59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3536DEF-7201-4D57-8A3C-5F5D76EC35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>
                                            <p:graphicEl>
                                              <a:dgm id="{C3536DEF-7201-4D57-8A3C-5F5D76EC35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>
                                            <p:graphicEl>
                                              <a:dgm id="{C3536DEF-7201-4D57-8A3C-5F5D76EC35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2D022F7-A650-4AD8-960C-69D10FCE3C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>
                                            <p:graphicEl>
                                              <a:dgm id="{A2D022F7-A650-4AD8-960C-69D10FCE3C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>
                                            <p:graphicEl>
                                              <a:dgm id="{A2D022F7-A650-4AD8-960C-69D10FCE3C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1BAD074-B5E5-4408-AFF5-4C516F27A4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6">
                                            <p:graphicEl>
                                              <a:dgm id="{B1BAD074-B5E5-4408-AFF5-4C516F27A4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6">
                                            <p:graphicEl>
                                              <a:dgm id="{B1BAD074-B5E5-4408-AFF5-4C516F27A4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 uiExpand="1">
        <p:bldSub>
          <a:bldDgm bld="one"/>
        </p:bldSub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课后作业</a:t>
            </a:r>
            <a:endParaRPr lang="zh-CN" altLang="en-US" dirty="0"/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0776378"/>
              </p:ext>
            </p:extLst>
          </p:nvPr>
        </p:nvGraphicFramePr>
        <p:xfrm>
          <a:off x="107504" y="1340768"/>
          <a:ext cx="9036496" cy="5517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19</a:t>
            </a:fld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3514965"/>
              </p:ext>
            </p:extLst>
          </p:nvPr>
        </p:nvGraphicFramePr>
        <p:xfrm>
          <a:off x="1187624" y="4813136"/>
          <a:ext cx="7632849" cy="1352168"/>
        </p:xfrm>
        <a:graphic>
          <a:graphicData uri="http://schemas.openxmlformats.org/drawingml/2006/table">
            <a:tbl>
              <a:tblPr bandRow="1">
                <a:tableStyleId>{D113A9D2-9D6B-4929-AA2D-F23B5EE8CBE7}</a:tableStyleId>
              </a:tblPr>
              <a:tblGrid>
                <a:gridCol w="1800201"/>
                <a:gridCol w="1656184"/>
                <a:gridCol w="1656184"/>
                <a:gridCol w="2520280"/>
              </a:tblGrid>
              <a:tr h="676084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</a:pPr>
                      <a:r>
                        <a:rPr lang="zh-CN" altLang="zh-CN" sz="1800" b="1" kern="1200" dirty="0" smtClean="0">
                          <a:effectLst/>
                        </a:rPr>
                        <a:t>快速访问工具栏</a:t>
                      </a:r>
                      <a:endParaRPr lang="zh-CN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</a:pPr>
                      <a:r>
                        <a:rPr lang="zh-CN" altLang="zh-CN" sz="1800" b="1" kern="1200" dirty="0" smtClean="0">
                          <a:effectLst/>
                        </a:rPr>
                        <a:t>标题栏</a:t>
                      </a:r>
                      <a:endParaRPr lang="zh-CN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</a:pPr>
                      <a:r>
                        <a:rPr lang="zh-CN" altLang="zh-CN" sz="1800" b="1" kern="1200" dirty="0" smtClean="0">
                          <a:effectLst/>
                        </a:rPr>
                        <a:t>文档编辑区</a:t>
                      </a:r>
                      <a:endParaRPr lang="zh-CN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</a:pPr>
                      <a:r>
                        <a:rPr lang="zh-CN" altLang="zh-CN" sz="1800" b="1" kern="1200" dirty="0" smtClean="0">
                          <a:effectLst/>
                        </a:rPr>
                        <a:t>“开始”功能选项卡</a:t>
                      </a:r>
                      <a:endParaRPr lang="zh-CN" altLang="en-US" b="1" dirty="0"/>
                    </a:p>
                  </a:txBody>
                  <a:tcPr anchor="ctr"/>
                </a:tc>
              </a:tr>
              <a:tr h="676084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</a:pPr>
                      <a:r>
                        <a:rPr lang="zh-CN" altLang="zh-CN" sz="1800" b="1" kern="1200" dirty="0" smtClean="0">
                          <a:effectLst/>
                        </a:rPr>
                        <a:t>“段落”组</a:t>
                      </a:r>
                      <a:endParaRPr lang="zh-CN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</a:pPr>
                      <a:r>
                        <a:rPr lang="zh-CN" altLang="zh-CN" sz="1800" b="1" kern="1200" dirty="0" smtClean="0">
                          <a:effectLst/>
                        </a:rPr>
                        <a:t>“段落”对话框启动器</a:t>
                      </a:r>
                      <a:endParaRPr lang="zh-CN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</a:pPr>
                      <a:r>
                        <a:rPr lang="zh-CN" altLang="zh-CN" sz="1800" b="1" kern="1200" dirty="0" smtClean="0">
                          <a:effectLst/>
                        </a:rPr>
                        <a:t>输入状态信息</a:t>
                      </a:r>
                      <a:endParaRPr lang="zh-CN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</a:pPr>
                      <a:r>
                        <a:rPr lang="zh-CN" altLang="zh-CN" sz="1800" b="1" kern="1200" dirty="0" smtClean="0">
                          <a:effectLst/>
                        </a:rPr>
                        <a:t>缩放标尺</a:t>
                      </a:r>
                      <a:endParaRPr lang="zh-CN" altLang="en-US" b="1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6917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57200" y="522972"/>
            <a:ext cx="8229600" cy="646331"/>
          </a:xfrm>
        </p:spPr>
        <p:txBody>
          <a:bodyPr>
            <a:spAutoFit/>
          </a:bodyPr>
          <a:lstStyle/>
          <a:p>
            <a:r>
              <a:rPr lang="zh-CN" altLang="en-US" sz="3600" dirty="0" smtClean="0"/>
              <a:t>项目分析</a:t>
            </a:r>
            <a:endParaRPr lang="zh-CN" altLang="en-US" sz="3600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2236566"/>
              </p:ext>
            </p:extLst>
          </p:nvPr>
        </p:nvGraphicFramePr>
        <p:xfrm>
          <a:off x="251520" y="1268760"/>
          <a:ext cx="8460432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4936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2C18E8F-59F1-4685-8582-2B63D19869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22C18E8F-59F1-4685-8582-2B63D19869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8FA544D-E2CB-4973-988F-841D66555D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graphicEl>
                                              <a:dgm id="{58FA544D-E2CB-4973-988F-841D66555D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EE490BA-E8F5-466C-BB6C-4B06EE635A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dgm id="{CEE490BA-E8F5-466C-BB6C-4B06EE635A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5FAB7CE-6340-4432-A512-F20615EEB8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>
                                            <p:graphicEl>
                                              <a:dgm id="{95FAB7CE-6340-4432-A512-F20615EEB8D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0CC7E68-AFF8-4B51-9565-B333116E41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dgm id="{60CC7E68-AFF8-4B51-9565-B333116E41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2B9A86C-CAF9-4112-9493-C0C6C395C2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>
                                            <p:graphicEl>
                                              <a:dgm id="{42B9A86C-CAF9-4112-9493-C0C6C395C2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F36E089-79C1-474C-9DEE-0CF6F2F2D8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>
                                            <p:graphicEl>
                                              <a:dgm id="{8F36E089-79C1-474C-9DEE-0CF6F2F2D8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9B54EDC-D576-421C-91BE-FB1471DC32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">
                                            <p:graphicEl>
                                              <a:dgm id="{E9B54EDC-D576-421C-91BE-FB1471DC32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课后作业</a:t>
            </a:r>
            <a:endParaRPr lang="zh-CN" altLang="en-US" dirty="0"/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856926"/>
              </p:ext>
            </p:extLst>
          </p:nvPr>
        </p:nvGraphicFramePr>
        <p:xfrm>
          <a:off x="107504" y="1700808"/>
          <a:ext cx="9036496" cy="5157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20</a:t>
            </a:fld>
            <a:endParaRPr lang="zh-CN" altLang="en-US"/>
          </a:p>
        </p:txBody>
      </p:sp>
      <p:sp>
        <p:nvSpPr>
          <p:cNvPr id="4" name="云形标注 3"/>
          <p:cNvSpPr/>
          <p:nvPr/>
        </p:nvSpPr>
        <p:spPr bwMode="auto">
          <a:xfrm>
            <a:off x="7037824" y="1976656"/>
            <a:ext cx="2088232" cy="1440160"/>
          </a:xfrm>
          <a:prstGeom prst="cloudCallout">
            <a:avLst>
              <a:gd name="adj1" fmla="val -60138"/>
              <a:gd name="adj2" fmla="val 82489"/>
            </a:avLst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chemeClr val="bg1"/>
                </a:solidFill>
              </a:rPr>
              <a:t>试一试“</a:t>
            </a:r>
            <a:r>
              <a:rPr lang="zh-CN" altLang="zh-CN" b="1" dirty="0" smtClean="0">
                <a:solidFill>
                  <a:schemeClr val="bg1"/>
                </a:solidFill>
              </a:rPr>
              <a:t>缩放标尺</a:t>
            </a:r>
            <a:r>
              <a:rPr lang="zh-CN" altLang="en-US" b="1" dirty="0" smtClean="0">
                <a:solidFill>
                  <a:schemeClr val="bg1"/>
                </a:solidFill>
              </a:rPr>
              <a:t>”</a:t>
            </a:r>
            <a:endParaRPr lang="zh-CN" altLang="en-US" b="1" dirty="0">
              <a:solidFill>
                <a:schemeClr val="bg1"/>
              </a:solidFill>
            </a:endParaRPr>
          </a:p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1923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63688" y="609600"/>
            <a:ext cx="6769100" cy="515938"/>
          </a:xfrm>
        </p:spPr>
        <p:txBody>
          <a:bodyPr/>
          <a:lstStyle/>
          <a:p>
            <a:r>
              <a:rPr lang="zh-CN" altLang="zh-CN" dirty="0" smtClean="0"/>
              <a:t>项目</a:t>
            </a:r>
            <a:r>
              <a:rPr lang="zh-CN" altLang="en-US" dirty="0" smtClean="0"/>
              <a:t>背景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0418704"/>
              </p:ext>
            </p:extLst>
          </p:nvPr>
        </p:nvGraphicFramePr>
        <p:xfrm>
          <a:off x="426622" y="1484784"/>
          <a:ext cx="8249834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5577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1CE5DED-2532-439F-9CA9-513D49E3F3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21CE5DED-2532-439F-9CA9-513D49E3F3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815274E-CDAF-448F-964E-BDE701E34F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9815274E-CDAF-448F-964E-BDE701E34F0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D9F7D38-C8B9-4144-A628-0B5CF134F4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3D9F7D38-C8B9-4144-A628-0B5CF134F4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92838A1-6D04-4888-AE22-E628404824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492838A1-6D04-4888-AE22-E628404824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91680" y="609600"/>
            <a:ext cx="6769100" cy="515938"/>
          </a:xfrm>
        </p:spPr>
        <p:txBody>
          <a:bodyPr/>
          <a:lstStyle/>
          <a:p>
            <a:r>
              <a:rPr lang="zh-CN" altLang="zh-CN" dirty="0" smtClean="0"/>
              <a:t>项目</a:t>
            </a:r>
            <a:r>
              <a:rPr lang="zh-CN" altLang="en-US" dirty="0" smtClean="0"/>
              <a:t>背景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42258" y="3140968"/>
            <a:ext cx="7734198" cy="331236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00B050"/>
            </a:solidFill>
          </a:ln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  <a:buBlip>
                <a:blip r:embed="rId2"/>
              </a:buBlip>
            </a:pPr>
            <a:r>
              <a:rPr lang="zh-CN" altLang="en-US" sz="2000" dirty="0"/>
              <a:t>小王所在的企业</a:t>
            </a:r>
            <a:r>
              <a:rPr lang="zh-CN" altLang="zh-CN" sz="2000" dirty="0"/>
              <a:t>为了激扬士气</a:t>
            </a:r>
            <a:r>
              <a:rPr lang="zh-CN" altLang="en-US" sz="2000" dirty="0"/>
              <a:t>、</a:t>
            </a:r>
            <a:r>
              <a:rPr lang="zh-CN" altLang="zh-CN" sz="2000" dirty="0"/>
              <a:t>促进战略分享、增进目标认同，</a:t>
            </a:r>
            <a:r>
              <a:rPr lang="zh-CN" altLang="en-US" sz="2000" dirty="0"/>
              <a:t>同时</a:t>
            </a:r>
            <a:r>
              <a:rPr lang="zh-CN" altLang="zh-CN" sz="2000" dirty="0"/>
              <a:t>为新一年度的工作奏响序曲，</a:t>
            </a:r>
            <a:r>
              <a:rPr lang="zh-CN" altLang="en-US" sz="2000" dirty="0"/>
              <a:t>准备</a:t>
            </a:r>
            <a:r>
              <a:rPr lang="zh-CN" altLang="zh-CN" sz="2000" dirty="0"/>
              <a:t>举行一</a:t>
            </a:r>
            <a:r>
              <a:rPr lang="zh-CN" altLang="en-US" sz="2000" dirty="0"/>
              <a:t>个具有一定</a:t>
            </a:r>
            <a:r>
              <a:rPr lang="zh-CN" altLang="zh-CN" sz="2000" dirty="0"/>
              <a:t>的</a:t>
            </a:r>
            <a:r>
              <a:rPr lang="zh-CN" altLang="en-US" sz="2000" dirty="0"/>
              <a:t>社会效益和经济效益的经销商年会庆典活动</a:t>
            </a:r>
            <a:r>
              <a:rPr lang="zh-CN" altLang="zh-CN" sz="2000" dirty="0"/>
              <a:t>。</a:t>
            </a:r>
            <a:endParaRPr lang="en-US" altLang="zh-CN" sz="2000" dirty="0"/>
          </a:p>
          <a:p>
            <a:pPr>
              <a:lnSpc>
                <a:spcPct val="150000"/>
              </a:lnSpc>
              <a:buBlip>
                <a:blip r:embed="rId2"/>
              </a:buBlip>
            </a:pPr>
            <a:r>
              <a:rPr lang="zh-CN" altLang="en-US" sz="2000" dirty="0"/>
              <a:t>小王要负责有关文档的编辑和排版工作，她知道除了要将文档内容整理完善之外，还必须将文档排版得条理清晰，美观大方。</a:t>
            </a:r>
            <a:endParaRPr lang="en-US" altLang="zh-CN" sz="2000" dirty="0"/>
          </a:p>
          <a:p>
            <a:pPr>
              <a:lnSpc>
                <a:spcPct val="150000"/>
              </a:lnSpc>
              <a:buBlip>
                <a:blip r:embed="rId2"/>
              </a:buBlip>
            </a:pPr>
            <a:r>
              <a:rPr lang="zh-CN" altLang="zh-CN" sz="2000" dirty="0"/>
              <a:t>因此，小</a:t>
            </a:r>
            <a:r>
              <a:rPr lang="zh-CN" altLang="en-US" sz="2000" dirty="0"/>
              <a:t>王</a:t>
            </a:r>
            <a:r>
              <a:rPr lang="zh-CN" altLang="zh-CN" sz="2000" dirty="0"/>
              <a:t>不敢</a:t>
            </a:r>
            <a:r>
              <a:rPr lang="zh-CN" altLang="zh-CN" sz="2000" dirty="0" smtClean="0"/>
              <a:t>懈怠</a:t>
            </a:r>
            <a:r>
              <a:rPr lang="en-US" altLang="zh-CN" sz="2000" dirty="0" smtClean="0"/>
              <a:t>,</a:t>
            </a:r>
            <a:r>
              <a:rPr lang="zh-CN" altLang="en-US" sz="2000" dirty="0" smtClean="0"/>
              <a:t>通过搜索资料、请教朋友结合实际工作的需要，制作出了一份满意的经销商年会策划文书</a:t>
            </a:r>
            <a:r>
              <a:rPr lang="zh-CN" altLang="zh-CN" sz="2000" dirty="0" smtClean="0"/>
              <a:t>。</a:t>
            </a:r>
            <a:endParaRPr lang="zh-CN" altLang="en-US" sz="2000" dirty="0"/>
          </a:p>
          <a:p>
            <a:pPr>
              <a:lnSpc>
                <a:spcPct val="150000"/>
              </a:lnSpc>
              <a:buBlip>
                <a:blip r:embed="rId2"/>
              </a:buBlip>
            </a:pPr>
            <a:endParaRPr lang="en-US" altLang="zh-CN" sz="2000" dirty="0"/>
          </a:p>
        </p:txBody>
      </p:sp>
      <p:sp>
        <p:nvSpPr>
          <p:cNvPr id="6" name="圆角矩形 5"/>
          <p:cNvSpPr/>
          <p:nvPr/>
        </p:nvSpPr>
        <p:spPr bwMode="auto">
          <a:xfrm>
            <a:off x="899592" y="1196107"/>
            <a:ext cx="7812868" cy="1872853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  <a:ex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dirty="0" smtClean="0">
                <a:solidFill>
                  <a:srgbClr val="002060"/>
                </a:solidFill>
                <a:latin typeface="华文中宋" pitchFamily="2" charset="-122"/>
                <a:ea typeface="华文中宋" pitchFamily="2" charset="-122"/>
              </a:rPr>
              <a:t>Word 2010</a:t>
            </a:r>
          </a:p>
          <a:p>
            <a:pPr marL="342900" indent="-342900">
              <a:lnSpc>
                <a:spcPct val="130000"/>
              </a:lnSpc>
              <a:buFont typeface="Arial" pitchFamily="34" charset="0"/>
              <a:buChar char="•"/>
            </a:pPr>
            <a:r>
              <a:rPr lang="zh-CN" altLang="zh-CN" sz="2000" dirty="0" smtClean="0">
                <a:solidFill>
                  <a:srgbClr val="002060"/>
                </a:solidFill>
                <a:latin typeface="华文中宋" pitchFamily="2" charset="-122"/>
                <a:ea typeface="华文中宋" pitchFamily="2" charset="-122"/>
              </a:rPr>
              <a:t>全世界</a:t>
            </a:r>
            <a:r>
              <a:rPr lang="zh-CN" altLang="zh-CN" sz="2000" dirty="0">
                <a:solidFill>
                  <a:srgbClr val="002060"/>
                </a:solidFill>
                <a:latin typeface="华文中宋" pitchFamily="2" charset="-122"/>
                <a:ea typeface="华文中宋" pitchFamily="2" charset="-122"/>
              </a:rPr>
              <a:t>使用最广泛</a:t>
            </a:r>
            <a:r>
              <a:rPr lang="zh-CN" altLang="zh-CN" sz="2000" dirty="0" smtClean="0">
                <a:solidFill>
                  <a:srgbClr val="002060"/>
                </a:solidFill>
                <a:latin typeface="华文中宋" pitchFamily="2" charset="-122"/>
                <a:ea typeface="华文中宋" pitchFamily="2" charset="-122"/>
              </a:rPr>
              <a:t>的</a:t>
            </a:r>
            <a:r>
              <a:rPr lang="zh-CN" altLang="en-US" sz="2000" dirty="0" smtClean="0">
                <a:solidFill>
                  <a:srgbClr val="002060"/>
                </a:solidFill>
                <a:latin typeface="华文中宋" pitchFamily="2" charset="-122"/>
                <a:ea typeface="华文中宋" pitchFamily="2" charset="-122"/>
              </a:rPr>
              <a:t>字处理软件；</a:t>
            </a:r>
            <a:endParaRPr lang="en-US" altLang="zh-CN" sz="2000" dirty="0" smtClean="0">
              <a:solidFill>
                <a:srgbClr val="002060"/>
              </a:solidFill>
              <a:latin typeface="华文中宋" pitchFamily="2" charset="-122"/>
              <a:ea typeface="华文中宋" pitchFamily="2" charset="-122"/>
            </a:endParaRPr>
          </a:p>
          <a:p>
            <a:pPr marL="342900" indent="-342900">
              <a:lnSpc>
                <a:spcPct val="130000"/>
              </a:lnSpc>
              <a:buFont typeface="Arial" pitchFamily="34" charset="0"/>
              <a:buChar char="•"/>
            </a:pPr>
            <a:r>
              <a:rPr lang="zh-CN" altLang="zh-CN" sz="2000" dirty="0" smtClean="0">
                <a:solidFill>
                  <a:srgbClr val="002060"/>
                </a:solidFill>
                <a:latin typeface="华文中宋" pitchFamily="2" charset="-122"/>
                <a:ea typeface="华文中宋" pitchFamily="2" charset="-122"/>
              </a:rPr>
              <a:t>广泛</a:t>
            </a:r>
            <a:r>
              <a:rPr lang="zh-CN" altLang="zh-CN" sz="2000" dirty="0">
                <a:solidFill>
                  <a:srgbClr val="002060"/>
                </a:solidFill>
                <a:latin typeface="华文中宋" pitchFamily="2" charset="-122"/>
                <a:ea typeface="华文中宋" pitchFamily="2" charset="-122"/>
              </a:rPr>
              <a:t>地应用</a:t>
            </a:r>
            <a:r>
              <a:rPr lang="zh-CN" altLang="zh-CN" sz="2000" dirty="0" smtClean="0">
                <a:solidFill>
                  <a:srgbClr val="002060"/>
                </a:solidFill>
                <a:latin typeface="华文中宋" pitchFamily="2" charset="-122"/>
                <a:ea typeface="华文中宋" pitchFamily="2" charset="-122"/>
              </a:rPr>
              <a:t>于</a:t>
            </a:r>
            <a:r>
              <a:rPr lang="zh-CN" altLang="en-US" sz="2000" dirty="0" smtClean="0">
                <a:solidFill>
                  <a:srgbClr val="002060"/>
                </a:solidFill>
                <a:latin typeface="华文中宋" pitchFamily="2" charset="-122"/>
                <a:ea typeface="华文中宋" pitchFamily="2" charset="-122"/>
              </a:rPr>
              <a:t>各种办公和日常事务处理中；</a:t>
            </a:r>
            <a:endParaRPr lang="en-US" altLang="zh-CN" sz="2000" dirty="0">
              <a:solidFill>
                <a:srgbClr val="002060"/>
              </a:solidFill>
              <a:latin typeface="华文中宋" pitchFamily="2" charset="-122"/>
              <a:ea typeface="华文中宋" pitchFamily="2" charset="-122"/>
            </a:endParaRPr>
          </a:p>
          <a:p>
            <a:pPr marL="342900" indent="-342900">
              <a:lnSpc>
                <a:spcPct val="130000"/>
              </a:lnSpc>
              <a:buFont typeface="Arial" pitchFamily="34" charset="0"/>
              <a:buChar char="•"/>
            </a:pPr>
            <a:r>
              <a:rPr lang="zh-CN" altLang="zh-CN" sz="2000" dirty="0" smtClean="0">
                <a:solidFill>
                  <a:srgbClr val="002060"/>
                </a:solidFill>
                <a:latin typeface="华文中宋" pitchFamily="2" charset="-122"/>
                <a:ea typeface="华文中宋" pitchFamily="2" charset="-122"/>
              </a:rPr>
              <a:t>可以进行各种</a:t>
            </a:r>
            <a:r>
              <a:rPr lang="zh-CN" altLang="en-US" sz="2000" dirty="0" smtClean="0">
                <a:solidFill>
                  <a:srgbClr val="002060"/>
                </a:solidFill>
                <a:latin typeface="华文中宋" pitchFamily="2" charset="-122"/>
                <a:ea typeface="华文中宋" pitchFamily="2" charset="-122"/>
              </a:rPr>
              <a:t>文本文档的排版（文字、表格、图形）</a:t>
            </a:r>
            <a:r>
              <a:rPr lang="zh-CN" altLang="zh-CN" sz="2000" dirty="0" smtClean="0">
                <a:solidFill>
                  <a:srgbClr val="002060"/>
                </a:solidFill>
                <a:latin typeface="华文中宋" pitchFamily="2" charset="-122"/>
                <a:ea typeface="华文中宋" pitchFamily="2" charset="-122"/>
              </a:rPr>
              <a:t>处理</a:t>
            </a:r>
            <a:r>
              <a:rPr lang="zh-CN" altLang="en-US" sz="2000" dirty="0" smtClean="0">
                <a:solidFill>
                  <a:srgbClr val="002060"/>
                </a:solidFill>
                <a:latin typeface="华文中宋" pitchFamily="2" charset="-122"/>
                <a:ea typeface="华文中宋" pitchFamily="2" charset="-122"/>
              </a:rPr>
              <a:t>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8663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47664" y="609600"/>
            <a:ext cx="6769100" cy="515938"/>
          </a:xfrm>
        </p:spPr>
        <p:txBody>
          <a:bodyPr/>
          <a:lstStyle/>
          <a:p>
            <a:r>
              <a:rPr lang="zh-CN" altLang="zh-CN" dirty="0" smtClean="0"/>
              <a:t>项目</a:t>
            </a:r>
            <a:r>
              <a:rPr lang="zh-CN" altLang="en-US" dirty="0" smtClean="0"/>
              <a:t>目标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68369041"/>
              </p:ext>
            </p:extLst>
          </p:nvPr>
        </p:nvGraphicFramePr>
        <p:xfrm>
          <a:off x="580931" y="1776430"/>
          <a:ext cx="8267700" cy="46048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动作按钮: 第一张 3">
            <a:hlinkClick r:id="rId7" action="ppaction://hlinksldjump" highlightClick="1"/>
          </p:cNvPr>
          <p:cNvSpPr/>
          <p:nvPr/>
        </p:nvSpPr>
        <p:spPr bwMode="auto">
          <a:xfrm>
            <a:off x="7884368" y="6597352"/>
            <a:ext cx="360040" cy="216024"/>
          </a:xfrm>
          <a:prstGeom prst="actionButtonHo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986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DEE8B91-E571-40C6-8D87-CA28073798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9DEE8B91-E571-40C6-8D87-CA280737981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3C52206-5227-4201-8E6A-7700454424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graphicEl>
                                              <a:dgm id="{B3C52206-5227-4201-8E6A-7700454424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0D9EEAC-03AF-4555-BBDF-85AD2AD193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dgm id="{A0D9EEAC-03AF-4555-BBDF-85AD2AD193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11D78BF-0953-4D4E-A3DE-2E4D2CC291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>
                                            <p:graphicEl>
                                              <a:dgm id="{611D78BF-0953-4D4E-A3DE-2E4D2CC2915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完成效果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</a:t>
            </a:fld>
            <a:endParaRPr lang="zh-CN" alt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455" y="1196752"/>
            <a:ext cx="7820025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65383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150" y="548680"/>
            <a:ext cx="6769100" cy="515938"/>
          </a:xfrm>
        </p:spPr>
        <p:txBody>
          <a:bodyPr/>
          <a:lstStyle/>
          <a:p>
            <a:r>
              <a:rPr lang="zh-CN" altLang="en-US" dirty="0" smtClean="0"/>
              <a:t>完成效果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7</a:t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431" y="1288876"/>
            <a:ext cx="7820025" cy="552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04063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解决路径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9" name="圆角矩形 8"/>
          <p:cNvSpPr/>
          <p:nvPr/>
        </p:nvSpPr>
        <p:spPr>
          <a:xfrm>
            <a:off x="251520" y="4470311"/>
            <a:ext cx="1152128" cy="540000"/>
          </a:xfrm>
          <a:prstGeom prst="roundRect">
            <a:avLst/>
          </a:prstGeom>
          <a:ln w="12700"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1400" kern="100" dirty="0">
                <a:latin typeface="Times New Roman"/>
                <a:ea typeface="微软雅黑"/>
                <a:cs typeface="Times New Roman"/>
              </a:rPr>
              <a:t>空白文档</a:t>
            </a:r>
            <a:endParaRPr lang="zh-CN" sz="1400" kern="100" dirty="0">
              <a:latin typeface="Times New Roman"/>
              <a:ea typeface="微软雅黑"/>
              <a:cs typeface="Times New Roman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1403648" y="4221088"/>
            <a:ext cx="6404703" cy="432000"/>
          </a:xfrm>
          <a:custGeom>
            <a:avLst/>
            <a:gdLst>
              <a:gd name="connsiteX0" fmla="*/ 0 w 3736800"/>
              <a:gd name="connsiteY0" fmla="*/ 165650 h 180255"/>
              <a:gd name="connsiteX1" fmla="*/ 388800 w 3736800"/>
              <a:gd name="connsiteY1" fmla="*/ 50 h 180255"/>
              <a:gd name="connsiteX2" fmla="*/ 806400 w 3736800"/>
              <a:gd name="connsiteY2" fmla="*/ 180050 h 180255"/>
              <a:gd name="connsiteX3" fmla="*/ 1231200 w 3736800"/>
              <a:gd name="connsiteY3" fmla="*/ 36050 h 180255"/>
              <a:gd name="connsiteX4" fmla="*/ 1548000 w 3736800"/>
              <a:gd name="connsiteY4" fmla="*/ 43250 h 180255"/>
              <a:gd name="connsiteX5" fmla="*/ 1886400 w 3736800"/>
              <a:gd name="connsiteY5" fmla="*/ 180050 h 180255"/>
              <a:gd name="connsiteX6" fmla="*/ 2354400 w 3736800"/>
              <a:gd name="connsiteY6" fmla="*/ 21650 h 180255"/>
              <a:gd name="connsiteX7" fmla="*/ 2844000 w 3736800"/>
              <a:gd name="connsiteY7" fmla="*/ 158450 h 180255"/>
              <a:gd name="connsiteX8" fmla="*/ 3304800 w 3736800"/>
              <a:gd name="connsiteY8" fmla="*/ 21650 h 180255"/>
              <a:gd name="connsiteX9" fmla="*/ 3736800 w 3736800"/>
              <a:gd name="connsiteY9" fmla="*/ 122450 h 180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736800" h="180255">
                <a:moveTo>
                  <a:pt x="0" y="165650"/>
                </a:moveTo>
                <a:cubicBezTo>
                  <a:pt x="127200" y="81650"/>
                  <a:pt x="254400" y="-2350"/>
                  <a:pt x="388800" y="50"/>
                </a:cubicBezTo>
                <a:cubicBezTo>
                  <a:pt x="523200" y="2450"/>
                  <a:pt x="666000" y="174050"/>
                  <a:pt x="806400" y="180050"/>
                </a:cubicBezTo>
                <a:cubicBezTo>
                  <a:pt x="946800" y="186050"/>
                  <a:pt x="1107600" y="58850"/>
                  <a:pt x="1231200" y="36050"/>
                </a:cubicBezTo>
                <a:cubicBezTo>
                  <a:pt x="1354800" y="13250"/>
                  <a:pt x="1438800" y="19250"/>
                  <a:pt x="1548000" y="43250"/>
                </a:cubicBezTo>
                <a:cubicBezTo>
                  <a:pt x="1657200" y="67250"/>
                  <a:pt x="1752000" y="183650"/>
                  <a:pt x="1886400" y="180050"/>
                </a:cubicBezTo>
                <a:cubicBezTo>
                  <a:pt x="2020800" y="176450"/>
                  <a:pt x="2194800" y="25250"/>
                  <a:pt x="2354400" y="21650"/>
                </a:cubicBezTo>
                <a:cubicBezTo>
                  <a:pt x="2514000" y="18050"/>
                  <a:pt x="2685600" y="158450"/>
                  <a:pt x="2844000" y="158450"/>
                </a:cubicBezTo>
                <a:cubicBezTo>
                  <a:pt x="3002400" y="158450"/>
                  <a:pt x="3156000" y="27650"/>
                  <a:pt x="3304800" y="21650"/>
                </a:cubicBezTo>
                <a:cubicBezTo>
                  <a:pt x="3453600" y="15650"/>
                  <a:pt x="3595200" y="69050"/>
                  <a:pt x="3736800" y="122450"/>
                </a:cubicBezTo>
              </a:path>
            </a:pathLst>
          </a:custGeom>
          <a:noFill/>
          <a:ln w="38100"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endParaRPr lang="zh-CN" altLang="en-US" sz="1400" dirty="0"/>
          </a:p>
        </p:txBody>
      </p:sp>
      <p:cxnSp>
        <p:nvCxnSpPr>
          <p:cNvPr id="26" name="曲线连接符 25"/>
          <p:cNvCxnSpPr>
            <a:stCxn id="33" idx="0"/>
          </p:cNvCxnSpPr>
          <p:nvPr/>
        </p:nvCxnSpPr>
        <p:spPr>
          <a:xfrm rot="5400000" flipH="1" flipV="1">
            <a:off x="3994133" y="4640853"/>
            <a:ext cx="402947" cy="341701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曲线连接符 26"/>
          <p:cNvCxnSpPr>
            <a:stCxn id="32" idx="7"/>
          </p:cNvCxnSpPr>
          <p:nvPr/>
        </p:nvCxnSpPr>
        <p:spPr>
          <a:xfrm rot="5400000" flipH="1" flipV="1">
            <a:off x="1906323" y="4426496"/>
            <a:ext cx="533269" cy="452808"/>
          </a:xfrm>
          <a:prstGeom prst="curved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曲线连接符 27"/>
          <p:cNvCxnSpPr/>
          <p:nvPr/>
        </p:nvCxnSpPr>
        <p:spPr>
          <a:xfrm rot="5400000" flipH="1" flipV="1">
            <a:off x="6151577" y="4494655"/>
            <a:ext cx="533000" cy="484313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圆角矩形 28"/>
          <p:cNvSpPr>
            <a:spLocks/>
          </p:cNvSpPr>
          <p:nvPr/>
        </p:nvSpPr>
        <p:spPr>
          <a:xfrm>
            <a:off x="1918523" y="5167657"/>
            <a:ext cx="917949" cy="318801"/>
          </a:xfrm>
          <a:prstGeom prst="roundRect">
            <a:avLst/>
          </a:prstGeom>
          <a:ln w="12700"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1400" kern="100" dirty="0" smtClean="0">
                <a:latin typeface="Times New Roman"/>
                <a:ea typeface="微软雅黑"/>
                <a:cs typeface="Times New Roman"/>
              </a:rPr>
              <a:t>页面设置</a:t>
            </a:r>
            <a:endParaRPr lang="zh-CN" altLang="zh-CN" sz="1400" kern="100" dirty="0">
              <a:latin typeface="Times New Roman"/>
              <a:ea typeface="微软雅黑"/>
              <a:cs typeface="Times New Roman"/>
            </a:endParaRPr>
          </a:p>
        </p:txBody>
      </p:sp>
      <p:sp>
        <p:nvSpPr>
          <p:cNvPr id="30" name="圆角矩形 29"/>
          <p:cNvSpPr>
            <a:spLocks/>
          </p:cNvSpPr>
          <p:nvPr/>
        </p:nvSpPr>
        <p:spPr>
          <a:xfrm>
            <a:off x="4102336" y="5301208"/>
            <a:ext cx="1261752" cy="432000"/>
          </a:xfrm>
          <a:prstGeom prst="roundRect">
            <a:avLst/>
          </a:prstGeom>
          <a:ln w="12700"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1400" kern="100" dirty="0" smtClean="0">
                <a:latin typeface="Times New Roman"/>
                <a:ea typeface="微软雅黑"/>
                <a:cs typeface="Times New Roman"/>
              </a:rPr>
              <a:t>表格处理</a:t>
            </a:r>
            <a:endParaRPr lang="zh-CN" altLang="zh-CN" sz="1400" kern="100" dirty="0">
              <a:latin typeface="Times New Roman"/>
              <a:ea typeface="微软雅黑"/>
              <a:cs typeface="Times New Roman"/>
            </a:endParaRPr>
          </a:p>
        </p:txBody>
      </p:sp>
      <p:sp>
        <p:nvSpPr>
          <p:cNvPr id="31" name="圆角矩形 30"/>
          <p:cNvSpPr>
            <a:spLocks/>
          </p:cNvSpPr>
          <p:nvPr/>
        </p:nvSpPr>
        <p:spPr>
          <a:xfrm>
            <a:off x="6201814" y="5317752"/>
            <a:ext cx="1178497" cy="318801"/>
          </a:xfrm>
          <a:prstGeom prst="roundRect">
            <a:avLst/>
          </a:prstGeom>
          <a:ln w="12700"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1400" kern="100" dirty="0" smtClean="0">
                <a:latin typeface="Times New Roman"/>
                <a:ea typeface="微软雅黑"/>
                <a:cs typeface="Times New Roman"/>
              </a:rPr>
              <a:t>文件保护</a:t>
            </a:r>
            <a:endParaRPr lang="zh-CN" altLang="zh-CN" sz="1400" kern="100" dirty="0">
              <a:latin typeface="Times New Roman"/>
              <a:ea typeface="微软雅黑"/>
              <a:cs typeface="Times New Roman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1598793" y="4875167"/>
            <a:ext cx="407426" cy="3029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1400" kern="100">
                <a:effectLst/>
                <a:latin typeface="Times New Roman"/>
                <a:ea typeface="华文宋体"/>
                <a:cs typeface="Times New Roman"/>
              </a:rPr>
              <a:t>2</a:t>
            </a:r>
            <a:endParaRPr lang="zh-CN" sz="1400" kern="100">
              <a:effectLst/>
              <a:latin typeface="Times New Roman"/>
              <a:ea typeface="华文宋体"/>
              <a:cs typeface="Times New Roman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821043" y="5013176"/>
            <a:ext cx="407426" cy="3029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1400" kern="100">
                <a:effectLst/>
                <a:latin typeface="Times New Roman"/>
                <a:ea typeface="华文宋体"/>
                <a:cs typeface="Times New Roman"/>
              </a:rPr>
              <a:t>4</a:t>
            </a:r>
            <a:endParaRPr lang="zh-CN" sz="1400" kern="100">
              <a:effectLst/>
              <a:latin typeface="Times New Roman"/>
              <a:ea typeface="华文宋体"/>
              <a:cs typeface="Times New Roman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989570" y="4960994"/>
            <a:ext cx="402195" cy="3029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1400" kern="100" dirty="0">
                <a:effectLst/>
                <a:latin typeface="Times New Roman"/>
                <a:ea typeface="华文宋体"/>
                <a:cs typeface="Times New Roman"/>
              </a:rPr>
              <a:t>6</a:t>
            </a:r>
            <a:endParaRPr lang="zh-CN" sz="1400" kern="100" dirty="0">
              <a:effectLst/>
              <a:latin typeface="Times New Roman"/>
              <a:ea typeface="华文宋体"/>
              <a:cs typeface="Times New Roman"/>
            </a:endParaRPr>
          </a:p>
        </p:txBody>
      </p:sp>
      <p:cxnSp>
        <p:nvCxnSpPr>
          <p:cNvPr id="14" name="曲线连接符 13"/>
          <p:cNvCxnSpPr/>
          <p:nvPr/>
        </p:nvCxnSpPr>
        <p:spPr>
          <a:xfrm rot="16200000" flipH="1">
            <a:off x="1644758" y="3896634"/>
            <a:ext cx="334578" cy="213089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曲线连接符 14"/>
          <p:cNvCxnSpPr/>
          <p:nvPr/>
        </p:nvCxnSpPr>
        <p:spPr>
          <a:xfrm>
            <a:off x="3347864" y="3974016"/>
            <a:ext cx="473179" cy="247072"/>
          </a:xfrm>
          <a:prstGeom prst="curved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曲线连接符 15"/>
          <p:cNvCxnSpPr/>
          <p:nvPr/>
        </p:nvCxnSpPr>
        <p:spPr>
          <a:xfrm rot="5400000">
            <a:off x="5296427" y="3773820"/>
            <a:ext cx="690213" cy="348336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 16"/>
          <p:cNvSpPr>
            <a:spLocks noChangeAspect="1"/>
          </p:cNvSpPr>
          <p:nvPr/>
        </p:nvSpPr>
        <p:spPr>
          <a:xfrm>
            <a:off x="3205017" y="3429330"/>
            <a:ext cx="1445509" cy="557164"/>
          </a:xfrm>
          <a:prstGeom prst="roundRect">
            <a:avLst/>
          </a:prstGeom>
          <a:ln w="12700"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 smtClean="0">
                <a:effectLst/>
                <a:latin typeface="Times New Roman"/>
                <a:ea typeface="微软雅黑"/>
                <a:cs typeface="Times New Roman"/>
              </a:rPr>
              <a:t>字体与段落</a:t>
            </a:r>
            <a:endParaRPr lang="en-US" altLang="zh-CN" sz="1400" kern="100" dirty="0" smtClean="0">
              <a:effectLst/>
              <a:latin typeface="Times New Roman"/>
              <a:ea typeface="微软雅黑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zh-CN" altLang="en-US" sz="1400" kern="100" dirty="0" smtClean="0">
                <a:effectLst/>
                <a:latin typeface="Times New Roman"/>
                <a:ea typeface="微软雅黑"/>
                <a:cs typeface="Times New Roman"/>
              </a:rPr>
              <a:t>格式设置</a:t>
            </a:r>
            <a:endParaRPr lang="zh-CN" sz="1400" kern="100" dirty="0">
              <a:effectLst/>
              <a:latin typeface="Times New Roman"/>
              <a:ea typeface="微软雅黑"/>
              <a:cs typeface="Times New Roman"/>
            </a:endParaRPr>
          </a:p>
        </p:txBody>
      </p:sp>
      <p:sp>
        <p:nvSpPr>
          <p:cNvPr id="18" name="圆角矩形 17"/>
          <p:cNvSpPr>
            <a:spLocks noChangeAspect="1"/>
          </p:cNvSpPr>
          <p:nvPr/>
        </p:nvSpPr>
        <p:spPr>
          <a:xfrm>
            <a:off x="1298076" y="3586148"/>
            <a:ext cx="1538396" cy="318801"/>
          </a:xfrm>
          <a:prstGeom prst="roundRect">
            <a:avLst/>
          </a:prstGeom>
          <a:ln w="12700"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1400" kern="100" dirty="0">
                <a:latin typeface="Times New Roman"/>
                <a:ea typeface="微软雅黑"/>
                <a:cs typeface="Times New Roman"/>
              </a:rPr>
              <a:t>文档建立与编辑</a:t>
            </a:r>
            <a:endParaRPr lang="zh-CN" altLang="zh-CN" sz="1400" kern="100" dirty="0">
              <a:latin typeface="Times New Roman"/>
              <a:ea typeface="微软雅黑"/>
              <a:cs typeface="Times New Roman"/>
            </a:endParaRPr>
          </a:p>
        </p:txBody>
      </p:sp>
      <p:sp>
        <p:nvSpPr>
          <p:cNvPr id="19" name="圆角矩形 18"/>
          <p:cNvSpPr>
            <a:spLocks/>
          </p:cNvSpPr>
          <p:nvPr/>
        </p:nvSpPr>
        <p:spPr>
          <a:xfrm>
            <a:off x="5391383" y="3045716"/>
            <a:ext cx="1426974" cy="557164"/>
          </a:xfrm>
          <a:prstGeom prst="roundRect">
            <a:avLst/>
          </a:prstGeom>
          <a:ln w="12700"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1400" kern="100" dirty="0">
                <a:latin typeface="Times New Roman"/>
                <a:ea typeface="微软雅黑"/>
                <a:cs typeface="Times New Roman"/>
              </a:rPr>
              <a:t>设置页面边框与背景</a:t>
            </a:r>
            <a:endParaRPr lang="zh-CN" altLang="zh-CN" sz="1400" kern="100" dirty="0">
              <a:latin typeface="Times New Roman"/>
              <a:ea typeface="微软雅黑"/>
              <a:cs typeface="Times New Roman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832218" y="3234615"/>
            <a:ext cx="407425" cy="3029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1400" kern="100" dirty="0">
                <a:effectLst/>
                <a:latin typeface="Times New Roman"/>
                <a:ea typeface="华文宋体"/>
                <a:cs typeface="Times New Roman"/>
              </a:rPr>
              <a:t>3</a:t>
            </a:r>
            <a:endParaRPr lang="zh-CN" sz="1400" kern="100" dirty="0">
              <a:effectLst/>
              <a:latin typeface="Times New Roman"/>
              <a:ea typeface="华文宋体"/>
              <a:cs typeface="Times New Roman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993447" y="3304862"/>
            <a:ext cx="407425" cy="3029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1400" kern="100" dirty="0">
                <a:effectLst/>
                <a:latin typeface="Times New Roman"/>
                <a:ea typeface="华文宋体"/>
                <a:cs typeface="Times New Roman"/>
              </a:rPr>
              <a:t>1</a:t>
            </a:r>
            <a:endParaRPr lang="zh-CN" sz="1400" kern="100" dirty="0">
              <a:effectLst/>
              <a:latin typeface="Times New Roman"/>
              <a:ea typeface="华文宋体"/>
              <a:cs typeface="Times New Roman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956663" y="2933805"/>
            <a:ext cx="407425" cy="3029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1400" kern="100">
                <a:effectLst/>
                <a:latin typeface="Times New Roman"/>
                <a:ea typeface="华文宋体"/>
                <a:cs typeface="Times New Roman"/>
              </a:rPr>
              <a:t>5</a:t>
            </a:r>
            <a:endParaRPr lang="zh-CN" sz="1400" kern="100">
              <a:effectLst/>
              <a:latin typeface="Times New Roman"/>
              <a:ea typeface="华文宋体"/>
              <a:cs typeface="Times New Roman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7831925" y="4331647"/>
            <a:ext cx="1204571" cy="557164"/>
          </a:xfrm>
          <a:prstGeom prst="roundRect">
            <a:avLst/>
          </a:prstGeom>
          <a:ln w="12700"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zh-CN" altLang="en-US" sz="1400" kern="100" dirty="0" smtClean="0">
                <a:latin typeface="Times New Roman"/>
                <a:ea typeface="微软雅黑"/>
                <a:cs typeface="Times New Roman"/>
              </a:rPr>
              <a:t>打印输出</a:t>
            </a:r>
            <a:endParaRPr lang="en-US" altLang="zh-CN" sz="1400" kern="100" dirty="0" smtClean="0">
              <a:latin typeface="Times New Roman"/>
              <a:ea typeface="微软雅黑"/>
              <a:cs typeface="Times New Roman"/>
            </a:endParaRPr>
          </a:p>
          <a:p>
            <a:pPr algn="ctr"/>
            <a:r>
              <a:rPr lang="zh-CN" altLang="en-US" sz="1400" kern="100" dirty="0" smtClean="0">
                <a:latin typeface="Times New Roman"/>
                <a:ea typeface="微软雅黑"/>
                <a:cs typeface="Times New Roman"/>
              </a:rPr>
              <a:t>下发文件</a:t>
            </a:r>
            <a:endParaRPr lang="zh-CN" sz="1400" kern="100" dirty="0">
              <a:latin typeface="Times New Roman"/>
              <a:ea typeface="微软雅黑"/>
              <a:cs typeface="Times New Roman"/>
            </a:endParaRPr>
          </a:p>
        </p:txBody>
      </p:sp>
      <p:cxnSp>
        <p:nvCxnSpPr>
          <p:cNvPr id="50" name="曲线连接符 49"/>
          <p:cNvCxnSpPr/>
          <p:nvPr/>
        </p:nvCxnSpPr>
        <p:spPr>
          <a:xfrm rot="5400000">
            <a:off x="6913892" y="3663096"/>
            <a:ext cx="720000" cy="5400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圆角矩形 50"/>
          <p:cNvSpPr>
            <a:spLocks/>
          </p:cNvSpPr>
          <p:nvPr/>
        </p:nvSpPr>
        <p:spPr>
          <a:xfrm>
            <a:off x="7273891" y="3415905"/>
            <a:ext cx="1299075" cy="557164"/>
          </a:xfrm>
          <a:prstGeom prst="roundRect">
            <a:avLst/>
          </a:prstGeom>
          <a:ln w="12700"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 smtClean="0">
                <a:latin typeface="Times New Roman"/>
                <a:ea typeface="微软雅黑"/>
                <a:cs typeface="Times New Roman"/>
              </a:rPr>
              <a:t>打印预览</a:t>
            </a:r>
            <a:endParaRPr lang="en-US" altLang="zh-CN" sz="1400" kern="100" dirty="0" smtClean="0">
              <a:latin typeface="Times New Roman"/>
              <a:ea typeface="微软雅黑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zh-CN" altLang="en-US" sz="1400" kern="100" dirty="0" smtClean="0">
                <a:latin typeface="Times New Roman"/>
                <a:ea typeface="微软雅黑"/>
                <a:cs typeface="Times New Roman"/>
              </a:rPr>
              <a:t>修改整理</a:t>
            </a:r>
            <a:endParaRPr lang="zh-CN" altLang="zh-CN" sz="1400" kern="100" dirty="0">
              <a:latin typeface="Times New Roman"/>
              <a:ea typeface="微软雅黑"/>
              <a:cs typeface="Times New Roman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828871" y="3172821"/>
            <a:ext cx="407425" cy="3029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1400" kern="100" dirty="0" smtClean="0">
                <a:effectLst/>
                <a:latin typeface="Times New Roman"/>
                <a:ea typeface="华文宋体"/>
                <a:cs typeface="Times New Roman"/>
              </a:rPr>
              <a:t>7</a:t>
            </a:r>
            <a:endParaRPr lang="zh-CN" sz="1400" kern="100" dirty="0">
              <a:effectLst/>
              <a:latin typeface="Times New Roman"/>
              <a:ea typeface="华文宋体"/>
              <a:cs typeface="Times New Roman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8</a:t>
            </a:fld>
            <a:endParaRPr lang="zh-CN" altLang="en-US"/>
          </a:p>
        </p:txBody>
      </p:sp>
      <p:graphicFrame>
        <p:nvGraphicFramePr>
          <p:cNvPr id="35" name="内容占位符 5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1462436"/>
              </p:ext>
            </p:extLst>
          </p:nvPr>
        </p:nvGraphicFramePr>
        <p:xfrm>
          <a:off x="501655" y="1916832"/>
          <a:ext cx="8267700" cy="7920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67347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graphicEl>
                                              <a:dgm id="{28904CA7-BE40-4529-AB1F-56A62A1389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5">
                                            <p:graphicEl>
                                              <a:dgm id="{28904CA7-BE40-4529-AB1F-56A62A1389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5">
                                            <p:graphicEl>
                                              <a:dgm id="{28904CA7-BE40-4529-AB1F-56A62A1389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graphicEl>
                                              <a:dgm id="{7A5F9AA1-6208-4CB8-8F81-83F00DEB88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5">
                                            <p:graphicEl>
                                              <a:dgm id="{7A5F9AA1-6208-4CB8-8F81-83F00DEB88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5">
                                            <p:graphicEl>
                                              <a:dgm id="{7A5F9AA1-6208-4CB8-8F81-83F00DEB88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graphicEl>
                                              <a:dgm id="{DB5C0692-CA7D-4C3A-AF6D-481D10EAE8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5">
                                            <p:graphicEl>
                                              <a:dgm id="{DB5C0692-CA7D-4C3A-AF6D-481D10EAE8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5">
                                            <p:graphicEl>
                                              <a:dgm id="{DB5C0692-CA7D-4C3A-AF6D-481D10EAE8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graphicEl>
                                              <a:dgm id="{C3BFDCA4-DE48-4E23-8B08-FA1BAB6C40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5">
                                            <p:graphicEl>
                                              <a:dgm id="{C3BFDCA4-DE48-4E23-8B08-FA1BAB6C40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5">
                                            <p:graphicEl>
                                              <a:dgm id="{C3BFDCA4-DE48-4E23-8B08-FA1BAB6C40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graphicEl>
                                              <a:dgm id="{8ABD7DD0-6201-4B02-9488-44997EEB28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5">
                                            <p:graphicEl>
                                              <a:dgm id="{8ABD7DD0-6201-4B02-9488-44997EEB28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5">
                                            <p:graphicEl>
                                              <a:dgm id="{8ABD7DD0-6201-4B02-9488-44997EEB28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graphicEl>
                                              <a:dgm id="{8F84AAF6-6C38-4EA5-8451-5B0FC5CCA3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5">
                                            <p:graphicEl>
                                              <a:dgm id="{8F84AAF6-6C38-4EA5-8451-5B0FC5CCA3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5">
                                            <p:graphicEl>
                                              <a:dgm id="{8F84AAF6-6C38-4EA5-8451-5B0FC5CCA3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42" grpId="0" animBg="1"/>
      <p:bldP spid="51" grpId="0" animBg="1"/>
      <p:bldP spid="52" grpId="0" animBg="1"/>
      <p:bldGraphic spid="35" grpId="0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851920" y="1219200"/>
            <a:ext cx="5112568" cy="1752600"/>
          </a:xfrm>
        </p:spPr>
        <p:txBody>
          <a:bodyPr/>
          <a:lstStyle/>
          <a:p>
            <a:r>
              <a:rPr lang="zh-CN" altLang="en-US" dirty="0" smtClean="0"/>
              <a:t>任务</a:t>
            </a:r>
            <a:r>
              <a:rPr lang="en-US" altLang="zh-CN" dirty="0" smtClean="0"/>
              <a:t>1</a:t>
            </a:r>
            <a:br>
              <a:rPr lang="en-US" altLang="zh-CN" dirty="0" smtClean="0"/>
            </a:br>
            <a:r>
              <a:rPr lang="zh-CN" altLang="en-US" dirty="0" smtClean="0"/>
              <a:t>预备</a:t>
            </a:r>
            <a:r>
              <a:rPr lang="zh-CN" altLang="en-US" dirty="0"/>
              <a:t>知识介绍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深圳职业学院</a:t>
            </a:r>
            <a:r>
              <a:rPr lang="zh-CN" altLang="en-US" dirty="0"/>
              <a:t>　计算机基础教学部</a:t>
            </a:r>
          </a:p>
        </p:txBody>
      </p:sp>
    </p:spTree>
    <p:extLst>
      <p:ext uri="{BB962C8B-B14F-4D97-AF65-F5344CB8AC3E}">
        <p14:creationId xmlns:p14="http://schemas.microsoft.com/office/powerpoint/2010/main" val="290275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共享课模板">
  <a:themeElements>
    <a:clrScheme name="自定义 2">
      <a:dk1>
        <a:srgbClr val="000000"/>
      </a:dk1>
      <a:lt1>
        <a:srgbClr val="FFFFFF"/>
      </a:lt1>
      <a:dk2>
        <a:srgbClr val="003399"/>
      </a:dk2>
      <a:lt2>
        <a:srgbClr val="C0C0C0"/>
      </a:lt2>
      <a:accent1>
        <a:srgbClr val="5E9CDA"/>
      </a:accent1>
      <a:accent2>
        <a:srgbClr val="93C052"/>
      </a:accent2>
      <a:accent3>
        <a:srgbClr val="FFFFFF"/>
      </a:accent3>
      <a:accent4>
        <a:srgbClr val="000000"/>
      </a:accent4>
      <a:accent5>
        <a:srgbClr val="B6CBEA"/>
      </a:accent5>
      <a:accent6>
        <a:srgbClr val="85AE49"/>
      </a:accent6>
      <a:hlink>
        <a:srgbClr val="2870FF"/>
      </a:hlink>
      <a:folHlink>
        <a:srgbClr val="855ADA"/>
      </a:folHlink>
    </a:clrScheme>
    <a:fontScheme name="顶峰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213TGp_biz_light_v2 1">
        <a:dk1>
          <a:srgbClr val="000000"/>
        </a:dk1>
        <a:lt1>
          <a:srgbClr val="FFFFFF"/>
        </a:lt1>
        <a:dk2>
          <a:srgbClr val="142288"/>
        </a:dk2>
        <a:lt2>
          <a:srgbClr val="C0C0C0"/>
        </a:lt2>
        <a:accent1>
          <a:srgbClr val="39998E"/>
        </a:accent1>
        <a:accent2>
          <a:srgbClr val="14CAEE"/>
        </a:accent2>
        <a:accent3>
          <a:srgbClr val="FFFFFF"/>
        </a:accent3>
        <a:accent4>
          <a:srgbClr val="000000"/>
        </a:accent4>
        <a:accent5>
          <a:srgbClr val="AECAC6"/>
        </a:accent5>
        <a:accent6>
          <a:srgbClr val="11B7D8"/>
        </a:accent6>
        <a:hlink>
          <a:srgbClr val="8963E9"/>
        </a:hlink>
        <a:folHlink>
          <a:srgbClr val="3067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3TGp_biz_light_v2 2">
        <a:dk1>
          <a:srgbClr val="000000"/>
        </a:dk1>
        <a:lt1>
          <a:srgbClr val="FFFFFF"/>
        </a:lt1>
        <a:dk2>
          <a:srgbClr val="124458"/>
        </a:dk2>
        <a:lt2>
          <a:srgbClr val="C0C0C0"/>
        </a:lt2>
        <a:accent1>
          <a:srgbClr val="76CA2A"/>
        </a:accent1>
        <a:accent2>
          <a:srgbClr val="40BAD2"/>
        </a:accent2>
        <a:accent3>
          <a:srgbClr val="FFFFFF"/>
        </a:accent3>
        <a:accent4>
          <a:srgbClr val="000000"/>
        </a:accent4>
        <a:accent5>
          <a:srgbClr val="BDE1AC"/>
        </a:accent5>
        <a:accent6>
          <a:srgbClr val="39A8BE"/>
        </a:accent6>
        <a:hlink>
          <a:srgbClr val="715EE6"/>
        </a:hlink>
        <a:folHlink>
          <a:srgbClr val="238DD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3TGp_biz_light_v2 3">
        <a:dk1>
          <a:srgbClr val="000000"/>
        </a:dk1>
        <a:lt1>
          <a:srgbClr val="FFFFFF"/>
        </a:lt1>
        <a:dk2>
          <a:srgbClr val="003399"/>
        </a:dk2>
        <a:lt2>
          <a:srgbClr val="C0C0C0"/>
        </a:lt2>
        <a:accent1>
          <a:srgbClr val="5E9CDA"/>
        </a:accent1>
        <a:accent2>
          <a:srgbClr val="93C052"/>
        </a:accent2>
        <a:accent3>
          <a:srgbClr val="FFFFFF"/>
        </a:accent3>
        <a:accent4>
          <a:srgbClr val="000000"/>
        </a:accent4>
        <a:accent5>
          <a:srgbClr val="B6CBEA"/>
        </a:accent5>
        <a:accent6>
          <a:srgbClr val="85AE49"/>
        </a:accent6>
        <a:hlink>
          <a:srgbClr val="FF9933"/>
        </a:hlink>
        <a:folHlink>
          <a:srgbClr val="855AD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3TGp_biz_light_v2 4">
        <a:dk1>
          <a:srgbClr val="000000"/>
        </a:dk1>
        <a:lt1>
          <a:srgbClr val="FFFFFF"/>
        </a:lt1>
        <a:dk2>
          <a:srgbClr val="003399"/>
        </a:dk2>
        <a:lt2>
          <a:srgbClr val="C0C0C0"/>
        </a:lt2>
        <a:accent1>
          <a:srgbClr val="5E9CDA"/>
        </a:accent1>
        <a:accent2>
          <a:srgbClr val="93C052"/>
        </a:accent2>
        <a:accent3>
          <a:srgbClr val="FFFFFF"/>
        </a:accent3>
        <a:accent4>
          <a:srgbClr val="000000"/>
        </a:accent4>
        <a:accent5>
          <a:srgbClr val="B6CBEA"/>
        </a:accent5>
        <a:accent6>
          <a:srgbClr val="85AE49"/>
        </a:accent6>
        <a:hlink>
          <a:srgbClr val="CCCCFF"/>
        </a:hlink>
        <a:folHlink>
          <a:srgbClr val="855AD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3TGp_biz_light_v2 5">
        <a:dk1>
          <a:srgbClr val="000000"/>
        </a:dk1>
        <a:lt1>
          <a:srgbClr val="FFFFFF"/>
        </a:lt1>
        <a:dk2>
          <a:srgbClr val="003399"/>
        </a:dk2>
        <a:lt2>
          <a:srgbClr val="C0C0C0"/>
        </a:lt2>
        <a:accent1>
          <a:srgbClr val="5E9CDA"/>
        </a:accent1>
        <a:accent2>
          <a:srgbClr val="93C052"/>
        </a:accent2>
        <a:accent3>
          <a:srgbClr val="FFFFFF"/>
        </a:accent3>
        <a:accent4>
          <a:srgbClr val="000000"/>
        </a:accent4>
        <a:accent5>
          <a:srgbClr val="B6CBEA"/>
        </a:accent5>
        <a:accent6>
          <a:srgbClr val="85AE49"/>
        </a:accent6>
        <a:hlink>
          <a:srgbClr val="6699FF"/>
        </a:hlink>
        <a:folHlink>
          <a:srgbClr val="855AD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2931</TotalTime>
  <Words>1502</Words>
  <Application>Microsoft Office PowerPoint</Application>
  <PresentationFormat>全屏显示(4:3)</PresentationFormat>
  <Paragraphs>213</Paragraphs>
  <Slides>20</Slides>
  <Notes>10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共享课模板</vt:lpstr>
      <vt:lpstr>项目二 Word基础应用—    企业年会策划案的制作</vt:lpstr>
      <vt:lpstr>项目分析</vt:lpstr>
      <vt:lpstr>项目背景</vt:lpstr>
      <vt:lpstr>项目背景</vt:lpstr>
      <vt:lpstr>项目目标</vt:lpstr>
      <vt:lpstr>完成效果</vt:lpstr>
      <vt:lpstr>完成效果</vt:lpstr>
      <vt:lpstr>解决路径</vt:lpstr>
      <vt:lpstr>任务1 预备知识介绍</vt:lpstr>
      <vt:lpstr>预备知识： Word排版处理的内容</vt:lpstr>
      <vt:lpstr>预备知识： Word排版处理的内容</vt:lpstr>
      <vt:lpstr>预备知识： Word排版处理的内容</vt:lpstr>
      <vt:lpstr>预备知识： Word的启动与退出</vt:lpstr>
      <vt:lpstr>预备知识： Word排版的工作环境</vt:lpstr>
      <vt:lpstr>预备知识： Word排版的工作环境</vt:lpstr>
      <vt:lpstr>预备知识： Word排版的工作环境</vt:lpstr>
      <vt:lpstr>预备知识： Word排版的工作环境</vt:lpstr>
      <vt:lpstr>任务小结</vt:lpstr>
      <vt:lpstr>课后作业</vt:lpstr>
      <vt:lpstr>课后作业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mulu</dc:title>
  <dc:creator>Administrator</dc:creator>
  <cp:lastModifiedBy>唐静</cp:lastModifiedBy>
  <cp:revision>331</cp:revision>
  <dcterms:modified xsi:type="dcterms:W3CDTF">2013-08-19T01:53:14Z</dcterms:modified>
</cp:coreProperties>
</file>