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8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9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0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theme/theme11.xml" ContentType="application/vnd.openxmlformats-officedocument.theme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theme/theme12.xml" ContentType="application/vnd.openxmlformats-officedocument.theme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theme/theme13.xml" ContentType="application/vnd.openxmlformats-officedocument.theme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theme/theme14.xml" ContentType="application/vnd.openxmlformats-officedocument.theme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theme/theme15.xml" ContentType="application/vnd.openxmlformats-officedocument.theme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theme/theme16.xml" ContentType="application/vnd.openxmlformats-officedocument.theme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17.xml" ContentType="application/vnd.openxmlformats-officedocument.presentationml.slideLayout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28.xml" ContentType="application/vnd.openxmlformats-officedocument.presentationml.slideLayout+xml"/>
  <Override PartName="/ppt/slideLayouts/slideLayout52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39.xml" ContentType="application/vnd.openxmlformats-officedocument.presentationml.slideLayout+xml"/>
  <Override PartName="/ppt/slideLayouts/slideLayout540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theme/theme17.xml" ContentType="application/vnd.openxmlformats-officedocument.theme+xml"/>
  <Override PartName="/ppt/slideLayouts/slideLayout544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50.xml" ContentType="application/vnd.openxmlformats-officedocument.presentationml.slideLayout+xml"/>
  <Override PartName="/ppt/slideLayouts/slideLayout551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53.xml" ContentType="application/vnd.openxmlformats-officedocument.presentationml.slideLayout+xml"/>
  <Override PartName="/ppt/slideLayouts/slideLayout554.xml" ContentType="application/vnd.openxmlformats-officedocument.presentationml.slideLayout+xml"/>
  <Override PartName="/ppt/theme/theme18.xml" ContentType="application/vnd.openxmlformats-officedocument.theme+xml"/>
  <Override PartName="/ppt/slideLayouts/slideLayout555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Layouts/slideLayout559.xml" ContentType="application/vnd.openxmlformats-officedocument.presentationml.slideLayout+xml"/>
  <Override PartName="/ppt/theme/theme19.xml" ContentType="application/vnd.openxmlformats-officedocument.theme+xml"/>
  <Override PartName="/ppt/theme/theme2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  <p:sldMasterId id="2147483716" r:id="rId2"/>
    <p:sldMasterId id="2147483723" r:id="rId3"/>
    <p:sldMasterId id="2147483758" r:id="rId4"/>
    <p:sldMasterId id="2147483805" r:id="rId5"/>
    <p:sldMasterId id="2147483813" r:id="rId6"/>
    <p:sldMasterId id="2147483885" r:id="rId7"/>
    <p:sldMasterId id="2147483958" r:id="rId8"/>
    <p:sldMasterId id="2147484035" r:id="rId9"/>
    <p:sldMasterId id="2147484044" r:id="rId10"/>
    <p:sldMasterId id="2147484356" r:id="rId11"/>
    <p:sldMasterId id="2147484816" r:id="rId12"/>
    <p:sldMasterId id="2147484894" r:id="rId13"/>
    <p:sldMasterId id="2147486003" r:id="rId14"/>
    <p:sldMasterId id="2147486081" r:id="rId15"/>
    <p:sldMasterId id="2147486804" r:id="rId16"/>
    <p:sldMasterId id="2147487744" r:id="rId17"/>
    <p:sldMasterId id="2147487822" r:id="rId18"/>
    <p:sldMasterId id="2147491914" r:id="rId19"/>
  </p:sldMasterIdLst>
  <p:notesMasterIdLst>
    <p:notesMasterId r:id="rId35"/>
  </p:notesMasterIdLst>
  <p:sldIdLst>
    <p:sldId id="457" r:id="rId20"/>
    <p:sldId id="524" r:id="rId21"/>
    <p:sldId id="295" r:id="rId22"/>
    <p:sldId id="960" r:id="rId23"/>
    <p:sldId id="832" r:id="rId24"/>
    <p:sldId id="952" r:id="rId25"/>
    <p:sldId id="974" r:id="rId26"/>
    <p:sldId id="1006" r:id="rId27"/>
    <p:sldId id="1007" r:id="rId28"/>
    <p:sldId id="990" r:id="rId29"/>
    <p:sldId id="1008" r:id="rId30"/>
    <p:sldId id="1005" r:id="rId31"/>
    <p:sldId id="1009" r:id="rId32"/>
    <p:sldId id="970" r:id="rId33"/>
    <p:sldId id="973" r:id="rId34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E4636"/>
    <a:srgbClr val="FFCCCC"/>
    <a:srgbClr val="FF9999"/>
    <a:srgbClr val="A567A2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88" autoAdjust="0"/>
    <p:restoredTop sz="88126" autoAdjust="0"/>
  </p:normalViewPr>
  <p:slideViewPr>
    <p:cSldViewPr>
      <p:cViewPr>
        <p:scale>
          <a:sx n="60" d="100"/>
          <a:sy n="60" d="100"/>
        </p:scale>
        <p:origin x="-1026" y="-390"/>
      </p:cViewPr>
      <p:guideLst>
        <p:guide orient="horz" pos="2051"/>
        <p:guide pos="2790"/>
      </p:guideLst>
    </p:cSldViewPr>
  </p:slideViewPr>
  <p:outlineViewPr>
    <p:cViewPr>
      <p:scale>
        <a:sx n="33" d="100"/>
        <a:sy n="33" d="100"/>
      </p:scale>
      <p:origin x="0" y="47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7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1.xml"/><Relationship Id="rId29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B4BF58C5-BF22-47A4-B90C-05CE90625DCB}" type="datetimeFigureOut">
              <a:rPr lang="zh-CN" altLang="en-US"/>
              <a:pPr>
                <a:defRPr/>
              </a:pPr>
              <a:t>2014-5-28</a:t>
            </a:fld>
            <a:endParaRPr lang="en-US"/>
          </a:p>
        </p:txBody>
      </p:sp>
      <p:sp>
        <p:nvSpPr>
          <p:cNvPr id="59904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489E1C5B-023E-4C33-9264-685C5BE10F3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9627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0006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000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79916542-202D-499C-9FA7-0D228E7F4BD5}" type="slidenum">
              <a:rPr lang="zh-CN" altLang="en-US" smtClean="0">
                <a:ea typeface="PMingLiU" pitchFamily="18" charset="-120"/>
              </a:rPr>
              <a:pPr eaLnBrk="1" hangingPunct="1"/>
              <a:t>1</a:t>
            </a:fld>
            <a:endParaRPr lang="en-US" altLang="zh-CN" smtClean="0">
              <a:ea typeface="PMingLiU" pitchFamily="18" charset="-12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首先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1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2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2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2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3.xml"/></Relationships>
</file>

<file path=ppt/slideLayouts/_rels/slideLayout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/Relationships>
</file>

<file path=ppt/slideLayouts/_rels/slideLayout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3.xml"/></Relationships>
</file>

<file path=ppt/slideLayouts/_rels/slideLayout3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3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4.xml"/></Relationships>
</file>

<file path=ppt/slideLayouts/_rels/slideLayout3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4.xml"/></Relationships>
</file>

<file path=ppt/slideLayouts/_rels/slideLayout3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3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3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5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5.xml"/></Relationships>
</file>

<file path=ppt/slideLayouts/_rels/slideLayout3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5.xml"/></Relationships>
</file>

<file path=ppt/slideLayouts/_rels/slideLayout3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5.xml"/></Relationships>
</file>

<file path=ppt/slideLayouts/_rels/slideLayout3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5.xml"/></Relationships>
</file>

<file path=ppt/slideLayouts/_rels/slideLayout3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3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6.xml"/></Relationships>
</file>

<file path=ppt/slideLayouts/_rels/slideLayout3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3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3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/Relationships>
</file>

<file path=ppt/slideLayouts/_rels/slideLayout4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6.xml"/></Relationships>
</file>

<file path=ppt/slideLayouts/_rels/slideLayout4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/Relationships>
</file>

<file path=ppt/slideLayouts/_rels/slideLayout4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/Relationships>
</file>

<file path=ppt/slideLayouts/_rels/slideLayout4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4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4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5.xml"/></Relationships>
</file>

<file path=ppt/slideLayouts/_rels/slideLayout4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6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7.xml"/></Relationships>
</file>

<file path=ppt/slideLayouts/_rels/slideLayout4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4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6.xml"/></Relationships>
</file>

<file path=ppt/slideLayouts/_rels/slideLayout4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7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4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7.xml"/></Relationships>
</file>

<file path=ppt/slideLayouts/_rels/slideLayout4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4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4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8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9.xml"/></Relationships>
</file>

<file path=ppt/slideLayouts/_rels/slideLayout5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9.xml"/></Relationships>
</file>

<file path=ppt/slideLayouts/_rels/slideLayout5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9.xml"/></Relationships>
</file>

<file path=ppt/slideLayouts/_rels/slideLayout5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36317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059183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511172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44109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483731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871631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089044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003195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39071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685388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275926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028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311286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476372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807769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279103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213372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141765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034401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53486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01356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540971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2190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034855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45247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86381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656032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273960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37255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29586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466048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13785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39601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74636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824487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60463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767677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367485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957749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75273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35820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802694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0482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00248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97850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69964906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64786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45797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89163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92374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7706968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8CD745E-F9A2-4761-AC0A-F92330EE65E0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D59764F-88B8-40ED-B096-61C92B36391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2768855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548C09-1FFD-46F9-866A-59E88AB409D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1CE871B-7781-41C6-B869-102C4ABBD87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573792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976DC37-4F14-4E9B-8C4E-E6BA1576C45D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0A545BC-3C38-49CE-ADF2-E9465FB38B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505053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A69C3C5-8647-4508-A3B6-B6B8372A36C8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C4D57EA-4D8A-4176-833E-6D00BC5A56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295263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A6A2FBD6-4C3E-4677-B0E0-9BFBA42B9BCF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4329BA3A-B14B-4DE9-B64E-0FB40FC1497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26394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827892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DB47440-AAEA-469E-8AD9-E1A376BB452A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89BA88F-371A-48AC-A731-D5FF1078DBE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755337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0A5BF08-2D1E-49DB-9B06-B532DFCD780C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0C37DBC-1967-4D1A-A50B-017128F294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3121355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5F2134-BA16-4C54-8D0E-BDFD1D27C88A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514C2BD-A7D6-425A-A048-DCE03F98EBF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829266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0F9D01-155E-4549-95F8-18D0B459444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CAE525D-0238-48DA-9724-A39F7F1D88B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967393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AD9C20C3-CAC6-409C-91FF-4869996F5A0B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AAF6D10-CC83-4134-A9FB-60906621EC60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E30B7AA-EB81-4F78-96AD-F48706F94D7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0950237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46529F-1FA6-4F2E-9ACC-8EE3FB0198A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552497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2E3E020-3199-45BA-97FB-FB7139AEDA3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431133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DCCF936-69C9-4A02-B2CE-932A65942F0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8524037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F2C039C-29F8-454A-948E-2D111035945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0417983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DB1D48-16AA-4C6B-A07A-8D0BE018DCC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150266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191866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F8C8E27-2706-4656-81BD-D3045FB386E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117072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265B90C-2D51-4C21-A9B8-ADCCA1089B1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9949712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EBD5FBC-3B51-405E-AA13-C91D3897FDD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685356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2295CAF-4468-466E-BCB4-7821C71E341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9826625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480066-2F24-4216-830D-AD838ED9616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7874241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4BC1FEF-0864-4DF1-AE82-5DFCCF0EC41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1489028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56682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15501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160479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8938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452813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84407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080518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653236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47334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9555030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541180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5130369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720630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49958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9371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0143785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455384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71259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906543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933145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13102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617322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6788342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5933073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2898621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97037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10925615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68726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9712239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642554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522807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435488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6099127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6983541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058210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0200165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9764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819651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73637379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2999788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3971124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9058515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8960699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9641312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389752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645423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8866385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3142769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1625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55780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5840447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3869636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226683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0192154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9477519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146031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988283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972093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23383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7569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387548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319668054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ADEDF57-E0E0-4A83-A104-65AA19A3636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6B0A308-892E-4212-9E1F-97BFF88CD16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232724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C4ECB97-CFA5-49C7-93E1-F192D7E8E0FD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2D73E5C-E85D-45C5-A1B5-D492E2E48E5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126418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A4031CD-224F-42F9-ABC8-FD4C854D3761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2828023-7E8D-4131-AC17-1C10A487D26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4054474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6F01AB9-9C17-4925-A30C-2E47B24FC0AD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89F091-0280-484B-858F-B94B956A672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6403463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3C24B8B4-74B8-4F7D-8D1A-C7E32091C57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9D199878-603C-4B42-B61A-8BB177D896B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048842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4DA0548-2CCC-43CF-BE5B-47C7B4F0B877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16024AF-D48E-4459-BC48-2B76EA4F37B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3707142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49214EC-6AB1-49F0-8B4C-612C3D78329E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87B427-75D4-4D05-A21C-87D6A6BE1FA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6993556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F9EAE51-6D5F-4480-ABE9-A0100BADEFB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AED288A-FB5F-4E8A-BB2D-4391553DDE1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3193675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C782D87-97E6-4177-A5E4-E5F658F3FA47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50AE6E5-4880-4A78-8349-BC0E717C890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75135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1869214004"/>
      </p:ext>
    </p:extLst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32E8350-EADC-47C8-ADA4-41BC3F7BAB18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963E54-86F4-4B26-A80B-69EE2A56B449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7E520A-F252-48F6-8799-934C5A47F28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6339362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2DC015-72A0-42B2-80A3-7DB88E3DF8E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6473245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55A7EC7-1BD1-4011-8B12-729283750EC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7042673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420DBF5-03FE-40E3-BE12-4F23E721B5C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3528247"/>
      </p:ext>
    </p:extLst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D6EB458-8EF3-41C3-8AC8-7871C83340F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2986875"/>
      </p:ext>
    </p:extLst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FF6211D-D525-48D9-805B-9F266D50090A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9557447"/>
      </p:ext>
    </p:extLst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0A767D1-32AB-4C01-B4A5-AA8282A0F20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0273484"/>
      </p:ext>
    </p:extLst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B98A65D-ABAF-4980-B110-2C87BB353E9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0050815"/>
      </p:ext>
    </p:extLst>
  </p:cSld>
  <p:clrMapOvr>
    <a:masterClrMapping/>
  </p:clrMapOvr>
  <p:transition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10ACD7D-88F9-4ED6-A9F5-0906F1E9C05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7393056"/>
      </p:ext>
    </p:extLst>
  </p:cSld>
  <p:clrMapOvr>
    <a:masterClrMapping/>
  </p:clrMapOvr>
  <p:transition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607E0B4-5156-40B2-98E7-9975EF65DE6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104403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311090"/>
      </p:ext>
    </p:extLst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7D46F1-F98B-4178-8E75-2A9BCFD49C3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3517638"/>
      </p:ext>
    </p:extLst>
  </p:cSld>
  <p:clrMapOvr>
    <a:masterClrMapping/>
  </p:clrMapOvr>
  <p:transition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F9D74C-8CF0-4B45-A840-D998B606824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39357563"/>
      </p:ext>
    </p:extLst>
  </p:cSld>
  <p:clrMapOvr>
    <a:masterClrMapping/>
  </p:clrMapOvr>
  <p:transition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9240029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8721997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1804774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980869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917068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6836137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0352960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6453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934667"/>
      </p:ext>
    </p:extLst>
  </p:cSld>
  <p:clrMapOvr>
    <a:masterClrMapping/>
  </p:clrMapOvr>
  <p:transition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1033231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1778762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4018664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3027705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8075103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906368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7420579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1635792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0018584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35434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8348737"/>
      </p:ext>
    </p:extLst>
  </p:cSld>
  <p:clrMapOvr>
    <a:masterClrMapping/>
  </p:clrMapOvr>
  <p:transition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7536063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8261302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8159721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163357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8401261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2030379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4208055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1929934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5250211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62923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374345"/>
      </p:ext>
    </p:extLst>
  </p:cSld>
  <p:clrMapOvr>
    <a:masterClrMapping/>
  </p:clrMapOvr>
  <p:transition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1906907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9831691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4972850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3088657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500840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4805454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6552521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3918443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760138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25883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757332"/>
      </p:ext>
    </p:extLst>
  </p:cSld>
  <p:clrMapOvr>
    <a:masterClrMapping/>
  </p:clrMapOvr>
  <p:transition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7448016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6613216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5054945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906370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708132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7143792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0678009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6424544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5823245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91792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735492"/>
      </p:ext>
    </p:extLst>
  </p:cSld>
  <p:clrMapOvr>
    <a:masterClrMapping/>
  </p:clrMapOvr>
  <p:transition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8452455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6758950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6938321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445481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240091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250963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3475069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277549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5054250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518824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09293086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827250"/>
      </p:ext>
    </p:extLst>
  </p:cSld>
  <p:clrMapOvr>
    <a:masterClrMapping/>
  </p:clrMapOvr>
  <p:transition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0332281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1860156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16098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806166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4692061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636999300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EE89970-9169-47E3-A226-CB391133D8BE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3EB4EF3-4917-465D-9959-41AE1679E59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367366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2841870-8F1F-4809-9EFD-C067BE662ECE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BBDE848-2B21-4455-8057-1757B8ED2AB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306027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C916F3-0316-4DB8-88D0-14DAD9B69EA6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E058A24-B784-4A27-8B66-E84FEB68E39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4297352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B2C2844-9098-468D-A3E8-9B85A9D497B0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3D3CFE-FB2D-41A4-9ED0-9884BCA7DFC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61242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6012326"/>
      </p:ext>
    </p:extLst>
  </p:cSld>
  <p:clrMapOvr>
    <a:masterClrMapping/>
  </p:clrMapOvr>
  <p:transition/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5E065DF5-F406-4530-9AE7-3DEC469D8389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00FBD374-7270-4083-98FB-1620E0A0363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6185782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8D5D9D8-0418-4E16-9416-3DF4DA7F41E4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56255AE-8343-4C42-87D0-3B78254E1B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6081862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C803C5F-3CB6-428A-8C9E-2A0D42A2167A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D8D2E8-A995-46FD-B919-01A6CFFD013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29775131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9778C98-B0F0-4087-888E-1ADB2D6A35F7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1E559CF-E7BB-42B2-9756-123261AEB42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9936041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D62492A-F5FB-4223-B615-1449DC9D2895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580E8D-293A-4A49-8474-2AA5A3AF2C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33644808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4CB6D38-A889-4EED-9FBB-27B92F1B2B92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DACB507-1C62-4564-9FE5-4618FACEAE15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D20EF0C-DC73-4392-ADC7-AB6CFFE5870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0199623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0B103AF-0569-4265-B90E-3710EA4E909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3984717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D22C113-5CAD-4991-8760-8FCCF12FE01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8843702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7386799-72A8-4A83-9AD9-A671784C901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5472058"/>
      </p:ext>
    </p:extLst>
  </p:cSld>
  <p:clrMapOvr>
    <a:masterClrMapping/>
  </p:clrMapOvr>
  <p:transition/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FA6966-0FD1-4FD7-AB8D-F9AA70733DF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0473834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23415034"/>
      </p:ext>
    </p:extLst>
  </p:cSld>
  <p:clrMapOvr>
    <a:masterClrMapping/>
  </p:clrMapOvr>
  <p:transition/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414348A-B216-4C77-BE03-7674A98EEDC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6725349"/>
      </p:ext>
    </p:extLst>
  </p:cSld>
  <p:clrMapOvr>
    <a:masterClrMapping/>
  </p:clrMapOvr>
  <p:transition/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047CADD-4614-4258-82E3-8FFBCD513EA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44320102"/>
      </p:ext>
    </p:extLst>
  </p:cSld>
  <p:clrMapOvr>
    <a:masterClrMapping/>
  </p:clrMapOvr>
  <p:transition/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8578E69-3584-4F24-AE1B-1A1A4308B18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5811060"/>
      </p:ext>
    </p:extLst>
  </p:cSld>
  <p:clrMapOvr>
    <a:masterClrMapping/>
  </p:clrMapOvr>
  <p:transition/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86C92DB-C7A5-4D2E-B932-24B01F3CB99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674406"/>
      </p:ext>
    </p:extLst>
  </p:cSld>
  <p:clrMapOvr>
    <a:masterClrMapping/>
  </p:clrMapOvr>
  <p:transition/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84304B-1CA7-4E4E-8821-92728EFD187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9532570"/>
      </p:ext>
    </p:extLst>
  </p:cSld>
  <p:clrMapOvr>
    <a:masterClrMapping/>
  </p:clrMapOvr>
  <p:transition/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33CC987-BB26-4F33-AA6F-0D2C044DA89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3600785"/>
      </p:ext>
    </p:extLst>
  </p:cSld>
  <p:clrMapOvr>
    <a:masterClrMapping/>
  </p:clrMapOvr>
  <p:transition/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5DADDF3-FAE0-469E-96CD-B0216454D8F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81752434"/>
      </p:ext>
    </p:extLst>
  </p:cSld>
  <p:clrMapOvr>
    <a:masterClrMapping/>
  </p:clrMapOvr>
  <p:transition/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3898680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4888682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31676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648812"/>
      </p:ext>
    </p:extLst>
  </p:cSld>
  <p:clrMapOvr>
    <a:masterClrMapping/>
  </p:clrMapOvr>
  <p:transition/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7244859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3081201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6245229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1937949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581882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6469829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6298311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419224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1340840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76113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813788"/>
      </p:ext>
    </p:extLst>
  </p:cSld>
  <p:clrMapOvr>
    <a:masterClrMapping/>
  </p:clrMapOvr>
  <p:transition/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920495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6255890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8104394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0272602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1609896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2005372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6845801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3656084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0191587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04601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3705"/>
          <a:stretch/>
        </p:blipFill>
        <p:spPr>
          <a:xfrm>
            <a:off x="34174" y="1268760"/>
            <a:ext cx="2392654" cy="297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51712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287229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7710856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0728659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936685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0133756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888021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366537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793730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2506909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29819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913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907704" cy="58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353443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2730406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7658013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4930229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4494222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6028093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5229254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3967132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0397996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820975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788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165629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2722546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0600011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773113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6682600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9969506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6519446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348018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6255674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839839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5467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5788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7"/>
          <a:stretch/>
        </p:blipFill>
        <p:spPr>
          <a:xfrm>
            <a:off x="0" y="458784"/>
            <a:ext cx="1907704" cy="10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34606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940961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726229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069141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1462617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57548276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954562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372352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489175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2172747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17733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5913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907704" cy="58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377530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46181043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DED7621-2FCB-473A-ADD5-C1D72E7DB118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A5B41BB-DF7D-4606-8A57-0BB8B05DC29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11341767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6B5B3DD-39F6-4C60-9E5D-88E4F7F63881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A8423B8-D191-4249-A52B-4C5254A9B1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4588807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C296676-717A-4436-8B6F-B5CA95149FD1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765B9CF-5D37-4E95-AC6B-D6DF7CEEB87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5268462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2954BE3-F0D4-466A-8A13-252680402B6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BB3415A-CF60-4206-8307-8F51487EB91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1537832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55ECF7E5-54C5-438F-858B-E76E191B905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BA4A156A-DA74-46BE-8945-746A80C489D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6250929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E930AA1-6087-45B0-9675-002619B2F1CC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5D783E-8038-46ED-8C02-3FEB65C52F6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4871816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B1D1766-FA82-442B-B0A6-8F34B560BD8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364FF3-DA45-4D37-834C-9163949261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5416485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325FB91-7900-4835-B4E1-B9950B4C582C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D0CBABB-5736-46FA-9210-759C1FC5956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5475843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F47AE1E-3FC5-4DBF-AC24-8BEC613AC737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5FD64E7-D98F-4398-8A9D-C0554779A4A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78596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575873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073882"/>
      </p:ext>
    </p:extLst>
  </p:cSld>
  <p:clrMapOvr>
    <a:masterClrMapping/>
  </p:clrMapOvr>
  <p:transition>
    <p:wipe dir="d"/>
  </p:transition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AE3CE8B-DDC8-453B-9520-BC26CC8343DE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9DD4A7B-DE1F-425C-84BE-832C4B858DEC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D1B91E9-04D5-4A62-B7A1-89E8E46F50B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5409631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001B28C-6FDF-4F71-9818-2CF7746F2BF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8489824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797CE0A-EC9B-4BF9-9A8E-396249A5A1F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9347474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0E8F1E6-C642-4D6A-B6AE-DBF30C70FA6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4459120"/>
      </p:ext>
    </p:extLst>
  </p:cSld>
  <p:clrMapOvr>
    <a:masterClrMapping/>
  </p:clrMapOvr>
  <p:transition/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B48BE4F-8C3A-402E-B07B-20A691A6FC6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1883177"/>
      </p:ext>
    </p:extLst>
  </p:cSld>
  <p:clrMapOvr>
    <a:masterClrMapping/>
  </p:clrMapOvr>
  <p:transition/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D2EA83C-B776-4B16-BDA6-CC9FC5CED34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8640706"/>
      </p:ext>
    </p:extLst>
  </p:cSld>
  <p:clrMapOvr>
    <a:masterClrMapping/>
  </p:clrMapOvr>
  <p:transition/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3C1E0C-BB9A-4EEB-A65F-E0B93E07392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2536002"/>
      </p:ext>
    </p:extLst>
  </p:cSld>
  <p:clrMapOvr>
    <a:masterClrMapping/>
  </p:clrMapOvr>
  <p:transition/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38DBA63-F531-4C9A-BA4D-340746464BA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50851092"/>
      </p:ext>
    </p:extLst>
  </p:cSld>
  <p:clrMapOvr>
    <a:masterClrMapping/>
  </p:clrMapOvr>
  <p:transition/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C2EA8A-276D-4026-8847-6F43BA85E48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2881798"/>
      </p:ext>
    </p:extLst>
  </p:cSld>
  <p:clrMapOvr>
    <a:masterClrMapping/>
  </p:clrMapOvr>
  <p:transition/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5D5C0E0-6851-43EE-969B-B30221F5257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93190794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 descr="1015簡報內頁2_B鼎捷A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1950140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5889F21-5512-4174-86DC-22A935E81C1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16772063"/>
      </p:ext>
    </p:extLst>
  </p:cSld>
  <p:clrMapOvr>
    <a:masterClrMapping/>
  </p:clrMapOvr>
  <p:transition/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2B78C1D-7163-4E71-8907-A45023F47E7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5248701"/>
      </p:ext>
    </p:extLst>
  </p:cSld>
  <p:clrMapOvr>
    <a:masterClrMapping/>
  </p:clrMapOvr>
  <p:transition/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2234608"/>
      </p:ext>
    </p:extLst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3517598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1569385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442850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5383174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9070952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418950"/>
      </p:ext>
    </p:extLst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72576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4" descr="1015簡報首頁_B鼎捷A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6942667"/>
      </p:ext>
    </p:extLst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382141"/>
      </p:ext>
    </p:extLst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9741854"/>
      </p:ext>
    </p:extLst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3228195"/>
      </p:ext>
    </p:extLst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0681000"/>
      </p:ext>
    </p:extLst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4396878"/>
      </p:ext>
    </p:extLst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8997527"/>
      </p:ext>
    </p:extLst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223835"/>
      </p:ext>
    </p:extLst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730530"/>
      </p:ext>
    </p:extLst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3509071"/>
      </p:ext>
    </p:extLst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9408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4444437"/>
      </p:ext>
    </p:extLst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9093071"/>
      </p:ext>
    </p:extLst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458047"/>
      </p:ext>
    </p:extLst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3692043"/>
      </p:ext>
    </p:extLst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485063"/>
      </p:ext>
    </p:extLst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7651788"/>
      </p:ext>
    </p:extLst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4348507"/>
      </p:ext>
    </p:extLst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0332167"/>
      </p:ext>
    </p:extLst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1845976"/>
      </p:ext>
    </p:extLst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673238"/>
      </p:ext>
    </p:extLst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22509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5489702"/>
      </p:ext>
    </p:extLst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3390711"/>
      </p:ext>
    </p:extLst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9679404"/>
      </p:ext>
    </p:extLst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5514513"/>
      </p:ext>
    </p:extLst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911765"/>
      </p:ext>
    </p:extLst>
  </p:cSld>
  <p:clrMapOvr>
    <a:masterClrMapping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8836483"/>
      </p:ext>
    </p:extLst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4542512"/>
      </p:ext>
    </p:extLst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7856807"/>
      </p:ext>
    </p:extLst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2233808"/>
      </p:ext>
    </p:extLst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773315"/>
      </p:ext>
    </p:extLst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662022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9846987"/>
      </p:ext>
    </p:extLst>
  </p:cSld>
  <p:clrMapOvr>
    <a:masterClrMapping/>
  </p:clrMapOvr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267753"/>
      </p:ext>
    </p:extLst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6730638"/>
      </p:ext>
    </p:extLst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5987409"/>
      </p:ext>
    </p:extLst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5511523"/>
      </p:ext>
    </p:extLst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7398999"/>
      </p:ext>
    </p:extLst>
  </p:cSld>
  <p:clrMapOvr>
    <a:masterClrMapping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483545"/>
      </p:ext>
    </p:extLst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193950"/>
      </p:ext>
    </p:extLst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4576322"/>
      </p:ext>
    </p:extLst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0906121"/>
      </p:ext>
    </p:extLst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498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4988858"/>
      </p:ext>
    </p:extLst>
  </p:cSld>
  <p:clrMapOvr>
    <a:masterClrMapping/>
  </p:clrMapOvr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1835990"/>
      </p:ext>
    </p:extLst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4761401"/>
      </p:ext>
    </p:extLst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0424575"/>
      </p:ext>
    </p:extLst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280366"/>
      </p:ext>
    </p:extLst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398462"/>
      </p:ext>
    </p:extLst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005256"/>
      </p:ext>
    </p:extLst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0003427"/>
      </p:ext>
    </p:extLst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577948094"/>
      </p:ext>
    </p:extLst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FD3EAB0-4DE5-4F96-9D97-9668132AA176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BA85CBA-C1C3-44BB-B276-619DA6CA55E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53199086"/>
      </p:ext>
    </p:extLst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CCFA443-C6E7-489C-B555-F1794D53895A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F9B65D3-DF2A-47FE-BE50-4806630D08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164356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756693"/>
      </p:ext>
    </p:extLst>
  </p:cSld>
  <p:clrMapOvr>
    <a:masterClrMapping/>
  </p:clrMapOvr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CF6A76D-F893-4061-9474-E9405AE3DEC5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800E571-65A1-4040-B240-23EA35AF841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9242915"/>
      </p:ext>
    </p:extLst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A925CDF-116D-46FA-8886-ABFB2076F5C5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CF133D0-E052-448F-9961-981CBDE8774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5677433"/>
      </p:ext>
    </p:extLst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35B384EF-7CC3-4FA6-8655-132240EAC868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EC1C6EFC-C0FE-4021-A086-1750B75A04A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2611275"/>
      </p:ext>
    </p:extLst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799911C-17CE-48EB-AD6A-E1F565B4AD75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43EEEF-03E8-4974-B413-AF4EE58C8FF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0141007"/>
      </p:ext>
    </p:extLst>
  </p:cSld>
  <p:clrMapOvr>
    <a:masterClrMapping/>
  </p:clrMapOvr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AC8F7E6-2D8D-462C-B2CD-3459FDCE24B5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F9C6A23-7616-4CCF-B09F-DAF1689C6CD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76816463"/>
      </p:ext>
    </p:extLst>
  </p:cSld>
  <p:clrMapOvr>
    <a:masterClrMapping/>
  </p:clrMapOvr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747437C-DC8E-4118-B5FC-A08E46F7F88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AA2F95-B18D-4526-BB1A-3A3FDEDC5D7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457461"/>
      </p:ext>
    </p:extLst>
  </p:cSld>
  <p:clrMapOvr>
    <a:masterClrMapping/>
  </p:clrMapOvr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CD385D5-D40D-4E58-8E99-6D715E06872F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2E4EDD5-C40A-4CDB-B07B-7469F27500E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1831166"/>
      </p:ext>
    </p:extLst>
  </p:cSld>
  <p:clrMapOvr>
    <a:masterClrMapping/>
  </p:clrMapOvr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B257665-82E2-4DC7-AB33-14D64E10099B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1B76E81-98A4-4FE3-817C-97F407AFA179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959BC0C-D28F-46E4-B98C-4633FE8BD3E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025972"/>
      </p:ext>
    </p:extLst>
  </p:cSld>
  <p:clrMapOvr>
    <a:masterClrMapping/>
  </p:clrMapOvr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81384C7-D441-4467-BFAE-ED8B42A1284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2684026"/>
      </p:ext>
    </p:extLst>
  </p:cSld>
  <p:clrMapOvr>
    <a:masterClrMapping/>
  </p:clrMapOvr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3751B4-204D-436E-BAA5-46E719F27BE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89918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197974"/>
      </p:ext>
    </p:extLst>
  </p:cSld>
  <p:clrMapOvr>
    <a:masterClrMapping/>
  </p:clrMapOvr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AC4A3DD-ACC6-4D35-9492-DAB8804A264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3569070"/>
      </p:ext>
    </p:extLst>
  </p:cSld>
  <p:clrMapOvr>
    <a:masterClrMapping/>
  </p:clrMapOvr>
  <p:transition/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E282C52-86A4-4ECE-950E-F61BBCCA588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3945357"/>
      </p:ext>
    </p:extLst>
  </p:cSld>
  <p:clrMapOvr>
    <a:masterClrMapping/>
  </p:clrMapOvr>
  <p:transition/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7ABEC28-99B8-4571-A2E3-ED81ECE7A4A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5482054"/>
      </p:ext>
    </p:extLst>
  </p:cSld>
  <p:clrMapOvr>
    <a:masterClrMapping/>
  </p:clrMapOvr>
  <p:transition/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72485FB-4380-4A92-88C9-BBA22571F87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6873058"/>
      </p:ext>
    </p:extLst>
  </p:cSld>
  <p:clrMapOvr>
    <a:masterClrMapping/>
  </p:clrMapOvr>
  <p:transition/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DF0E334-AB57-4273-BB57-01A052C4870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2670669"/>
      </p:ext>
    </p:extLst>
  </p:cSld>
  <p:clrMapOvr>
    <a:masterClrMapping/>
  </p:clrMapOvr>
  <p:transition/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0880372-C4A3-4A6F-9886-8B60EE7C1C2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01091010"/>
      </p:ext>
    </p:extLst>
  </p:cSld>
  <p:clrMapOvr>
    <a:masterClrMapping/>
  </p:clrMapOvr>
  <p:transition/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16405AD-BEA5-4B9F-9C96-32E0E17E2D5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8398725"/>
      </p:ext>
    </p:extLst>
  </p:cSld>
  <p:clrMapOvr>
    <a:masterClrMapping/>
  </p:clrMapOvr>
  <p:transition/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053C97F-3C84-4720-AF3D-4351B5918AD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730956"/>
      </p:ext>
    </p:extLst>
  </p:cSld>
  <p:clrMapOvr>
    <a:masterClrMapping/>
  </p:clrMapOvr>
  <p:transition/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F6934EB-C399-4CC0-99A3-E8936D6DB02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8544549"/>
      </p:ext>
    </p:extLst>
  </p:cSld>
  <p:clrMapOvr>
    <a:masterClrMapping/>
  </p:clrMapOvr>
  <p:transition/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589589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5913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907704" cy="58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818058"/>
      </p:ext>
    </p:extLst>
  </p:cSld>
  <p:clrMapOvr>
    <a:masterClrMapping/>
  </p:clrMapOvr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9383678"/>
      </p:ext>
    </p:extLst>
  </p:cSld>
  <p:clrMapOvr>
    <a:masterClrMapping/>
  </p:clrMapOvr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1436172"/>
      </p:ext>
    </p:extLst>
  </p:cSld>
  <p:clrMapOvr>
    <a:masterClrMapping/>
  </p:clrMapOvr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2336772"/>
      </p:ext>
    </p:extLst>
  </p:cSld>
  <p:clrMapOvr>
    <a:masterClrMapping/>
  </p:clrMapOvr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9851269"/>
      </p:ext>
    </p:extLst>
  </p:cSld>
  <p:clrMapOvr>
    <a:masterClrMapping/>
  </p:clrMapOvr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6216649"/>
      </p:ext>
    </p:extLst>
  </p:cSld>
  <p:clrMapOvr>
    <a:masterClrMapping/>
  </p:clrMapOvr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180118"/>
      </p:ext>
    </p:extLst>
  </p:cSld>
  <p:clrMapOvr>
    <a:masterClrMapping/>
  </p:clrMapOvr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66404"/>
      </p:ext>
    </p:extLst>
  </p:cSld>
  <p:clrMapOvr>
    <a:masterClrMapping/>
  </p:clrMapOvr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5565413"/>
      </p:ext>
    </p:extLst>
  </p:cSld>
  <p:clrMapOvr>
    <a:masterClrMapping/>
  </p:clrMapOvr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462036"/>
      </p:ext>
    </p:extLst>
  </p:cSld>
  <p:clrMapOvr>
    <a:masterClrMapping/>
  </p:clrMapOvr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6111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6209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864488"/>
      </p:ext>
    </p:extLst>
  </p:cSld>
  <p:clrMapOvr>
    <a:masterClrMapping/>
  </p:clrMapOvr>
  <p:transition>
    <p:wipe dir="d"/>
  </p:transition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6402381"/>
      </p:ext>
    </p:extLst>
  </p:cSld>
  <p:clrMapOvr>
    <a:masterClrMapping/>
  </p:clrMapOvr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4467551"/>
      </p:ext>
    </p:extLst>
  </p:cSld>
  <p:clrMapOvr>
    <a:masterClrMapping/>
  </p:clrMapOvr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5744079"/>
      </p:ext>
    </p:extLst>
  </p:cSld>
  <p:clrMapOvr>
    <a:masterClrMapping/>
  </p:clrMapOvr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9848725"/>
      </p:ext>
    </p:extLst>
  </p:cSld>
  <p:clrMapOvr>
    <a:masterClrMapping/>
  </p:clrMapOvr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018191"/>
      </p:ext>
    </p:extLst>
  </p:cSld>
  <p:clrMapOvr>
    <a:masterClrMapping/>
  </p:clrMapOvr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8271574"/>
      </p:ext>
    </p:extLst>
  </p:cSld>
  <p:clrMapOvr>
    <a:masterClrMapping/>
  </p:clrMapOvr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9128639"/>
      </p:ext>
    </p:extLst>
  </p:cSld>
  <p:clrMapOvr>
    <a:masterClrMapping/>
  </p:clrMapOvr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1610363"/>
      </p:ext>
    </p:extLst>
  </p:cSld>
  <p:clrMapOvr>
    <a:masterClrMapping/>
  </p:clrMapOvr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447759"/>
      </p:ext>
    </p:extLst>
  </p:cSld>
  <p:clrMapOvr>
    <a:masterClrMapping/>
  </p:clrMapOvr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058871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113675"/>
      </p:ext>
    </p:extLst>
  </p:cSld>
  <p:clrMapOvr>
    <a:masterClrMapping/>
  </p:clrMapOvr>
  <p:transition/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6748902"/>
      </p:ext>
    </p:extLst>
  </p:cSld>
  <p:clrMapOvr>
    <a:masterClrMapping/>
  </p:clrMapOvr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2513818"/>
      </p:ext>
    </p:extLst>
  </p:cSld>
  <p:clrMapOvr>
    <a:masterClrMapping/>
  </p:clrMapOvr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1269655"/>
      </p:ext>
    </p:extLst>
  </p:cSld>
  <p:clrMapOvr>
    <a:masterClrMapping/>
  </p:clrMapOvr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7989511"/>
      </p:ext>
    </p:extLst>
  </p:cSld>
  <p:clrMapOvr>
    <a:masterClrMapping/>
  </p:clrMapOvr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198722"/>
      </p:ext>
    </p:extLst>
  </p:cSld>
  <p:clrMapOvr>
    <a:masterClrMapping/>
  </p:clrMapOvr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9222912"/>
      </p:ext>
    </p:extLst>
  </p:cSld>
  <p:clrMapOvr>
    <a:masterClrMapping/>
  </p:clrMapOvr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5596303"/>
      </p:ext>
    </p:extLst>
  </p:cSld>
  <p:clrMapOvr>
    <a:masterClrMapping/>
  </p:clrMapOvr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2892335"/>
      </p:ext>
    </p:extLst>
  </p:cSld>
  <p:clrMapOvr>
    <a:masterClrMapping/>
  </p:clrMapOvr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1010047"/>
      </p:ext>
    </p:extLst>
  </p:cSld>
  <p:clrMapOvr>
    <a:masterClrMapping/>
  </p:clrMapOvr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862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7725"/>
      </p:ext>
    </p:extLst>
  </p:cSld>
  <p:clrMapOvr>
    <a:masterClrMapping/>
  </p:clrMapOvr>
  <p:transition/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415590"/>
      </p:ext>
    </p:extLst>
  </p:cSld>
  <p:clrMapOvr>
    <a:masterClrMapping/>
  </p:clrMapOvr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8279189"/>
      </p:ext>
    </p:extLst>
  </p:cSld>
  <p:clrMapOvr>
    <a:masterClrMapping/>
  </p:clrMapOvr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0962082"/>
      </p:ext>
    </p:extLst>
  </p:cSld>
  <p:clrMapOvr>
    <a:masterClrMapping/>
  </p:clrMapOvr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3464144"/>
      </p:ext>
    </p:extLst>
  </p:cSld>
  <p:clrMapOvr>
    <a:masterClrMapping/>
  </p:clrMapOvr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484486"/>
      </p:ext>
    </p:extLst>
  </p:cSld>
  <p:clrMapOvr>
    <a:masterClrMapping/>
  </p:clrMapOvr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5253849"/>
      </p:ext>
    </p:extLst>
  </p:cSld>
  <p:clrMapOvr>
    <a:masterClrMapping/>
  </p:clrMapOvr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5664779"/>
      </p:ext>
    </p:extLst>
  </p:cSld>
  <p:clrMapOvr>
    <a:masterClrMapping/>
  </p:clrMapOvr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1970826"/>
      </p:ext>
    </p:extLst>
  </p:cSld>
  <p:clrMapOvr>
    <a:masterClrMapping/>
  </p:clrMapOvr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7463220"/>
      </p:ext>
    </p:extLst>
  </p:cSld>
  <p:clrMapOvr>
    <a:masterClrMapping/>
  </p:clrMapOvr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84038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388395"/>
      </p:ext>
    </p:extLst>
  </p:cSld>
  <p:clrMapOvr>
    <a:masterClrMapping/>
  </p:clrMapOvr>
  <p:transition/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3758376"/>
      </p:ext>
    </p:extLst>
  </p:cSld>
  <p:clrMapOvr>
    <a:masterClrMapping/>
  </p:clrMapOvr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4781894"/>
      </p:ext>
    </p:extLst>
  </p:cSld>
  <p:clrMapOvr>
    <a:masterClrMapping/>
  </p:clrMapOvr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7740740"/>
      </p:ext>
    </p:extLst>
  </p:cSld>
  <p:clrMapOvr>
    <a:masterClrMapping/>
  </p:clrMapOvr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2184700"/>
      </p:ext>
    </p:extLst>
  </p:cSld>
  <p:clrMapOvr>
    <a:masterClrMapping/>
  </p:clrMapOvr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0947589"/>
      </p:ext>
    </p:extLst>
  </p:cSld>
  <p:clrMapOvr>
    <a:masterClrMapping/>
  </p:clrMapOvr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9711944"/>
      </p:ext>
    </p:extLst>
  </p:cSld>
  <p:clrMapOvr>
    <a:masterClrMapping/>
  </p:clrMapOvr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6947063"/>
      </p:ext>
    </p:extLst>
  </p:cSld>
  <p:clrMapOvr>
    <a:masterClrMapping/>
  </p:clrMapOvr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7024018"/>
      </p:ext>
    </p:extLst>
  </p:cSld>
  <p:clrMapOvr>
    <a:masterClrMapping/>
  </p:clrMapOvr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7694133"/>
      </p:ext>
    </p:extLst>
  </p:cSld>
  <p:clrMapOvr>
    <a:masterClrMapping/>
  </p:clrMapOvr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591084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012337242"/>
      </p:ext>
    </p:extLst>
  </p:cSld>
  <p:clrMapOvr>
    <a:masterClrMapping/>
  </p:clrMapOvr>
  <p:transition/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80918"/>
      </p:ext>
    </p:extLst>
  </p:cSld>
  <p:clrMapOvr>
    <a:masterClrMapping/>
  </p:clrMapOvr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832450"/>
      </p:ext>
    </p:extLst>
  </p:cSld>
  <p:clrMapOvr>
    <a:masterClrMapping/>
  </p:clrMapOvr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512788"/>
      </p:ext>
    </p:extLst>
  </p:cSld>
  <p:clrMapOvr>
    <a:masterClrMapping/>
  </p:clrMapOvr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386870"/>
      </p:ext>
    </p:extLst>
  </p:cSld>
  <p:clrMapOvr>
    <a:masterClrMapping/>
  </p:clrMapOvr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new-0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2420938"/>
            <a:ext cx="7772400" cy="965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3644900"/>
            <a:ext cx="6400800" cy="105727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31367-B722-456B-B4EA-BFFD15BCC8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868385"/>
      </p:ext>
    </p:extLst>
  </p:cSld>
  <p:clrMapOvr>
    <a:masterClrMapping/>
  </p:clrMapOvr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979943-AF3D-4CCA-8EEC-F4622795E4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8306398"/>
      </p:ext>
    </p:extLst>
  </p:cSld>
  <p:clrMapOvr>
    <a:masterClrMapping/>
  </p:clrMapOvr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2F53B-13F7-4504-A7AF-5860B8327D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1638858"/>
      </p:ext>
    </p:extLst>
  </p:cSld>
  <p:clrMapOvr>
    <a:masterClrMapping/>
  </p:clrMapOvr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060575"/>
            <a:ext cx="40386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060575"/>
            <a:ext cx="40386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5A69A-EDF0-4F2F-8611-9CCA0D0B7E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3339647"/>
      </p:ext>
    </p:extLst>
  </p:cSld>
  <p:clrMapOvr>
    <a:masterClrMapping/>
  </p:clrMapOvr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71929-C7FA-4E4D-B2A6-751CC349C4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8788847"/>
      </p:ext>
    </p:extLst>
  </p:cSld>
  <p:clrMapOvr>
    <a:masterClrMapping/>
  </p:clrMapOvr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CE9884-B303-4855-9CBB-B7A3B09C70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855155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49092"/>
      </p:ext>
    </p:extLst>
  </p:cSld>
  <p:clrMapOvr>
    <a:masterClrMapping/>
  </p:clrMapOvr>
  <p:transition/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A54CB-8F5B-4A57-A2A6-805413EA19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0166894"/>
      </p:ext>
    </p:extLst>
  </p:cSld>
  <p:clrMapOvr>
    <a:masterClrMapping/>
  </p:clrMapOvr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35269-E786-4175-9B6C-638F2E27F77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4572143"/>
      </p:ext>
    </p:extLst>
  </p:cSld>
  <p:clrMapOvr>
    <a:masterClrMapping/>
  </p:clrMapOvr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7DAB-79BF-43F3-A178-7024B3EEE1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6131034"/>
      </p:ext>
    </p:extLst>
  </p:cSld>
  <p:clrMapOvr>
    <a:masterClrMapping/>
  </p:clrMapOvr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844BA-FDF2-41D4-9635-42AC7B7D34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922590"/>
      </p:ext>
    </p:extLst>
  </p:cSld>
  <p:clrMapOvr>
    <a:masterClrMapping/>
  </p:clrMapOvr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908050"/>
            <a:ext cx="2058988" cy="5111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08050"/>
            <a:ext cx="6029325" cy="5111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68E4E-347D-4004-9540-B8EBAAE69D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816535"/>
      </p:ext>
    </p:extLst>
  </p:cSld>
  <p:clrMapOvr>
    <a:masterClrMapping/>
  </p:clrMapOvr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ctrTitle"/>
          </p:nvPr>
        </p:nvSpPr>
        <p:spPr>
          <a:xfrm>
            <a:off x="2428860" y="2571744"/>
            <a:ext cx="6143668" cy="1357322"/>
          </a:xfrm>
          <a:prstGeom prst="rect">
            <a:avLst/>
          </a:prstGeom>
        </p:spPr>
        <p:txBody>
          <a:bodyPr/>
          <a:lstStyle>
            <a:lvl1pPr>
              <a:defRPr sz="44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89394"/>
      </p:ext>
    </p:extLst>
  </p:cSld>
  <p:clrMapOvr>
    <a:masterClrMapping/>
  </p:clrMapOvr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1850169"/>
      </p:ext>
    </p:extLst>
  </p:cSld>
  <p:clrMapOvr>
    <a:masterClrMapping/>
  </p:clrMapOvr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7289358"/>
      </p:ext>
    </p:extLst>
  </p:cSld>
  <p:clrMapOvr>
    <a:masterClrMapping/>
  </p:clrMapOvr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850107"/>
      </p:ext>
    </p:extLst>
  </p:cSld>
  <p:clrMapOvr>
    <a:masterClrMapping/>
  </p:clrMapOvr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5786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351163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305646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14957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6369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05294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024431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7326704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818398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92088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3672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68977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422108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58676503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F7FFB34-E692-4A1D-8515-608EA81D1A50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9A355F-0C71-43A1-A929-47E2491BFA7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06562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5A79B6-28A2-4CDA-8137-C65390A3FD5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5CFEF98-8510-48CE-A019-259E5C0AAE3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7520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58466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D8905FB-BB78-4676-86F6-ECE55435057B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4389BED-AE47-46FC-A48F-828BE3C0D40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679092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6A1F869-06A6-4156-903F-92F80E6F87F6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94CEE38-9E85-4E13-B4A6-E9CBCD0E962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302414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BE19484C-2E6E-4C69-B1D8-9D43E5F7FD68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29EC9B3B-3A1B-41B9-B63E-7AA96A5E375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2895048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4EB0743-D55C-41E9-ADAF-28462E299A96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4C056E8-D603-4433-AE8F-A30AFA512E0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790586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33CDA43-7846-41C7-92A1-79F875FA7706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A635C15-0991-44C4-B74B-2B2C0F1E490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30720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0E83455-2979-458C-A381-7DF5B4FB0D49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3F6710D-3534-41F8-9B94-B21089E915C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705025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402B23D-346C-4CE9-821A-F323A0B427AF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AB857C4-9650-46B6-B0B0-CECAFC1BAAC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525906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FF6443A-06A3-4A70-831E-938A247DC057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F51C94A-D334-412A-A1C7-6E7510723967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171CFB7-3ED8-42CA-9C98-6C76ECF8395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1260162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A04C425-101E-4393-9CD3-BDF6CF4B42F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317014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60EC837-4B91-442F-8452-A89C5705EEA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0345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36987379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C89BAA3-E83E-4D73-925F-BEC74EE9DC4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7072886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C65EC95-F77F-4A82-862B-D9C0AB85E5C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019954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731FC9D-AE42-4188-9E4E-8880DE64419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1349978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19C3F42-D4CB-4CBA-B2BF-A9CA1E26498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228811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D9C40A1-B023-4947-B02A-245BE91082E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4578546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EC24CC5-8DED-45AD-8B77-50CFF9ADB06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2368715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852A389-29F8-46BB-9C1D-D6177AF1F2C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36621780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4D13F86-4CDB-4BAD-9E33-04BA7E25817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13589419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F01447-8527-42B3-B54C-ED8710A1F34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3537198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2898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84591503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713125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803793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83576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95160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798509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998790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325501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32354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17617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3742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10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26" Type="http://schemas.openxmlformats.org/officeDocument/2006/relationships/slideLayout" Target="../slideLayouts/slideLayout92.xml"/><Relationship Id="rId39" Type="http://schemas.openxmlformats.org/officeDocument/2006/relationships/slideLayout" Target="../slideLayouts/slideLayout105.xml"/><Relationship Id="rId21" Type="http://schemas.openxmlformats.org/officeDocument/2006/relationships/slideLayout" Target="../slideLayouts/slideLayout87.xml"/><Relationship Id="rId34" Type="http://schemas.openxmlformats.org/officeDocument/2006/relationships/slideLayout" Target="../slideLayouts/slideLayout100.xml"/><Relationship Id="rId42" Type="http://schemas.openxmlformats.org/officeDocument/2006/relationships/slideLayout" Target="../slideLayouts/slideLayout108.xml"/><Relationship Id="rId47" Type="http://schemas.openxmlformats.org/officeDocument/2006/relationships/slideLayout" Target="../slideLayouts/slideLayout113.xml"/><Relationship Id="rId50" Type="http://schemas.openxmlformats.org/officeDocument/2006/relationships/slideLayout" Target="../slideLayouts/slideLayout116.xml"/><Relationship Id="rId55" Type="http://schemas.openxmlformats.org/officeDocument/2006/relationships/slideLayout" Target="../slideLayouts/slideLayout121.xml"/><Relationship Id="rId63" Type="http://schemas.openxmlformats.org/officeDocument/2006/relationships/slideLayout" Target="../slideLayouts/slideLayout129.xml"/><Relationship Id="rId68" Type="http://schemas.openxmlformats.org/officeDocument/2006/relationships/slideLayout" Target="../slideLayouts/slideLayout134.xml"/><Relationship Id="rId76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73.xml"/><Relationship Id="rId71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9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77.xml"/><Relationship Id="rId24" Type="http://schemas.openxmlformats.org/officeDocument/2006/relationships/slideLayout" Target="../slideLayouts/slideLayout90.xml"/><Relationship Id="rId32" Type="http://schemas.openxmlformats.org/officeDocument/2006/relationships/slideLayout" Target="../slideLayouts/slideLayout98.xml"/><Relationship Id="rId37" Type="http://schemas.openxmlformats.org/officeDocument/2006/relationships/slideLayout" Target="../slideLayouts/slideLayout103.xml"/><Relationship Id="rId40" Type="http://schemas.openxmlformats.org/officeDocument/2006/relationships/slideLayout" Target="../slideLayouts/slideLayout106.xml"/><Relationship Id="rId45" Type="http://schemas.openxmlformats.org/officeDocument/2006/relationships/slideLayout" Target="../slideLayouts/slideLayout111.xml"/><Relationship Id="rId53" Type="http://schemas.openxmlformats.org/officeDocument/2006/relationships/slideLayout" Target="../slideLayouts/slideLayout119.xml"/><Relationship Id="rId58" Type="http://schemas.openxmlformats.org/officeDocument/2006/relationships/slideLayout" Target="../slideLayouts/slideLayout124.xml"/><Relationship Id="rId66" Type="http://schemas.openxmlformats.org/officeDocument/2006/relationships/slideLayout" Target="../slideLayouts/slideLayout132.xml"/><Relationship Id="rId74" Type="http://schemas.openxmlformats.org/officeDocument/2006/relationships/slideLayout" Target="../slideLayouts/slideLayout140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71.xml"/><Relationship Id="rId61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31" Type="http://schemas.openxmlformats.org/officeDocument/2006/relationships/slideLayout" Target="../slideLayouts/slideLayout97.xml"/><Relationship Id="rId44" Type="http://schemas.openxmlformats.org/officeDocument/2006/relationships/slideLayout" Target="../slideLayouts/slideLayout110.xml"/><Relationship Id="rId52" Type="http://schemas.openxmlformats.org/officeDocument/2006/relationships/slideLayout" Target="../slideLayouts/slideLayout118.xml"/><Relationship Id="rId60" Type="http://schemas.openxmlformats.org/officeDocument/2006/relationships/slideLayout" Target="../slideLayouts/slideLayout126.xml"/><Relationship Id="rId65" Type="http://schemas.openxmlformats.org/officeDocument/2006/relationships/slideLayout" Target="../slideLayouts/slideLayout131.xml"/><Relationship Id="rId73" Type="http://schemas.openxmlformats.org/officeDocument/2006/relationships/slideLayout" Target="../slideLayouts/slideLayout139.xml"/><Relationship Id="rId78" Type="http://schemas.openxmlformats.org/officeDocument/2006/relationships/theme" Target="../theme/theme10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88.xml"/><Relationship Id="rId27" Type="http://schemas.openxmlformats.org/officeDocument/2006/relationships/slideLayout" Target="../slideLayouts/slideLayout93.xml"/><Relationship Id="rId30" Type="http://schemas.openxmlformats.org/officeDocument/2006/relationships/slideLayout" Target="../slideLayouts/slideLayout96.xml"/><Relationship Id="rId35" Type="http://schemas.openxmlformats.org/officeDocument/2006/relationships/slideLayout" Target="../slideLayouts/slideLayout101.xml"/><Relationship Id="rId43" Type="http://schemas.openxmlformats.org/officeDocument/2006/relationships/slideLayout" Target="../slideLayouts/slideLayout109.xml"/><Relationship Id="rId48" Type="http://schemas.openxmlformats.org/officeDocument/2006/relationships/slideLayout" Target="../slideLayouts/slideLayout114.xml"/><Relationship Id="rId56" Type="http://schemas.openxmlformats.org/officeDocument/2006/relationships/slideLayout" Target="../slideLayouts/slideLayout122.xml"/><Relationship Id="rId64" Type="http://schemas.openxmlformats.org/officeDocument/2006/relationships/slideLayout" Target="../slideLayouts/slideLayout130.xml"/><Relationship Id="rId69" Type="http://schemas.openxmlformats.org/officeDocument/2006/relationships/slideLayout" Target="../slideLayouts/slideLayout135.xml"/><Relationship Id="rId77" Type="http://schemas.openxmlformats.org/officeDocument/2006/relationships/slideLayout" Target="../slideLayouts/slideLayout143.xml"/><Relationship Id="rId8" Type="http://schemas.openxmlformats.org/officeDocument/2006/relationships/slideLayout" Target="../slideLayouts/slideLayout74.xml"/><Relationship Id="rId51" Type="http://schemas.openxmlformats.org/officeDocument/2006/relationships/slideLayout" Target="../slideLayouts/slideLayout117.xml"/><Relationship Id="rId72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5" Type="http://schemas.openxmlformats.org/officeDocument/2006/relationships/slideLayout" Target="../slideLayouts/slideLayout91.xml"/><Relationship Id="rId33" Type="http://schemas.openxmlformats.org/officeDocument/2006/relationships/slideLayout" Target="../slideLayouts/slideLayout99.xml"/><Relationship Id="rId38" Type="http://schemas.openxmlformats.org/officeDocument/2006/relationships/slideLayout" Target="../slideLayouts/slideLayout104.xml"/><Relationship Id="rId46" Type="http://schemas.openxmlformats.org/officeDocument/2006/relationships/slideLayout" Target="../slideLayouts/slideLayout112.xml"/><Relationship Id="rId59" Type="http://schemas.openxmlformats.org/officeDocument/2006/relationships/slideLayout" Target="../slideLayouts/slideLayout125.xml"/><Relationship Id="rId67" Type="http://schemas.openxmlformats.org/officeDocument/2006/relationships/slideLayout" Target="../slideLayouts/slideLayout133.xml"/><Relationship Id="rId20" Type="http://schemas.openxmlformats.org/officeDocument/2006/relationships/slideLayout" Target="../slideLayouts/slideLayout86.xml"/><Relationship Id="rId41" Type="http://schemas.openxmlformats.org/officeDocument/2006/relationships/slideLayout" Target="../slideLayouts/slideLayout107.xml"/><Relationship Id="rId54" Type="http://schemas.openxmlformats.org/officeDocument/2006/relationships/slideLayout" Target="../slideLayouts/slideLayout120.xml"/><Relationship Id="rId62" Type="http://schemas.openxmlformats.org/officeDocument/2006/relationships/slideLayout" Target="../slideLayouts/slideLayout128.xml"/><Relationship Id="rId70" Type="http://schemas.openxmlformats.org/officeDocument/2006/relationships/slideLayout" Target="../slideLayouts/slideLayout136.xml"/><Relationship Id="rId75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9.xml"/><Relationship Id="rId28" Type="http://schemas.openxmlformats.org/officeDocument/2006/relationships/slideLayout" Target="../slideLayouts/slideLayout94.xml"/><Relationship Id="rId36" Type="http://schemas.openxmlformats.org/officeDocument/2006/relationships/slideLayout" Target="../slideLayouts/slideLayout102.xml"/><Relationship Id="rId49" Type="http://schemas.openxmlformats.org/officeDocument/2006/relationships/slideLayout" Target="../slideLayouts/slideLayout115.xml"/><Relationship Id="rId57" Type="http://schemas.openxmlformats.org/officeDocument/2006/relationships/slideLayout" Target="../slideLayouts/slideLayout123.xml"/></Relationships>
</file>

<file path=ppt/slideMasters/_rels/slideMaster1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56.xml"/><Relationship Id="rId18" Type="http://schemas.openxmlformats.org/officeDocument/2006/relationships/slideLayout" Target="../slideLayouts/slideLayout161.xml"/><Relationship Id="rId26" Type="http://schemas.openxmlformats.org/officeDocument/2006/relationships/slideLayout" Target="../slideLayouts/slideLayout169.xml"/><Relationship Id="rId39" Type="http://schemas.openxmlformats.org/officeDocument/2006/relationships/slideLayout" Target="../slideLayouts/slideLayout182.xml"/><Relationship Id="rId21" Type="http://schemas.openxmlformats.org/officeDocument/2006/relationships/slideLayout" Target="../slideLayouts/slideLayout164.xml"/><Relationship Id="rId34" Type="http://schemas.openxmlformats.org/officeDocument/2006/relationships/slideLayout" Target="../slideLayouts/slideLayout177.xml"/><Relationship Id="rId42" Type="http://schemas.openxmlformats.org/officeDocument/2006/relationships/slideLayout" Target="../slideLayouts/slideLayout185.xml"/><Relationship Id="rId47" Type="http://schemas.openxmlformats.org/officeDocument/2006/relationships/slideLayout" Target="../slideLayouts/slideLayout190.xml"/><Relationship Id="rId50" Type="http://schemas.openxmlformats.org/officeDocument/2006/relationships/slideLayout" Target="../slideLayouts/slideLayout193.xml"/><Relationship Id="rId55" Type="http://schemas.openxmlformats.org/officeDocument/2006/relationships/slideLayout" Target="../slideLayouts/slideLayout198.xml"/><Relationship Id="rId63" Type="http://schemas.openxmlformats.org/officeDocument/2006/relationships/slideLayout" Target="../slideLayouts/slideLayout206.xml"/><Relationship Id="rId68" Type="http://schemas.openxmlformats.org/officeDocument/2006/relationships/slideLayout" Target="../slideLayouts/slideLayout211.xml"/><Relationship Id="rId76" Type="http://schemas.openxmlformats.org/officeDocument/2006/relationships/slideLayout" Target="../slideLayouts/slideLayout219.xml"/><Relationship Id="rId7" Type="http://schemas.openxmlformats.org/officeDocument/2006/relationships/slideLayout" Target="../slideLayouts/slideLayout150.xml"/><Relationship Id="rId71" Type="http://schemas.openxmlformats.org/officeDocument/2006/relationships/slideLayout" Target="../slideLayouts/slideLayout214.xml"/><Relationship Id="rId2" Type="http://schemas.openxmlformats.org/officeDocument/2006/relationships/slideLayout" Target="../slideLayouts/slideLayout145.xml"/><Relationship Id="rId16" Type="http://schemas.openxmlformats.org/officeDocument/2006/relationships/slideLayout" Target="../slideLayouts/slideLayout159.xml"/><Relationship Id="rId29" Type="http://schemas.openxmlformats.org/officeDocument/2006/relationships/slideLayout" Target="../slideLayouts/slideLayout172.xml"/><Relationship Id="rId11" Type="http://schemas.openxmlformats.org/officeDocument/2006/relationships/slideLayout" Target="../slideLayouts/slideLayout154.xml"/><Relationship Id="rId24" Type="http://schemas.openxmlformats.org/officeDocument/2006/relationships/slideLayout" Target="../slideLayouts/slideLayout167.xml"/><Relationship Id="rId32" Type="http://schemas.openxmlformats.org/officeDocument/2006/relationships/slideLayout" Target="../slideLayouts/slideLayout175.xml"/><Relationship Id="rId37" Type="http://schemas.openxmlformats.org/officeDocument/2006/relationships/slideLayout" Target="../slideLayouts/slideLayout180.xml"/><Relationship Id="rId40" Type="http://schemas.openxmlformats.org/officeDocument/2006/relationships/slideLayout" Target="../slideLayouts/slideLayout183.xml"/><Relationship Id="rId45" Type="http://schemas.openxmlformats.org/officeDocument/2006/relationships/slideLayout" Target="../slideLayouts/slideLayout188.xml"/><Relationship Id="rId53" Type="http://schemas.openxmlformats.org/officeDocument/2006/relationships/slideLayout" Target="../slideLayouts/slideLayout196.xml"/><Relationship Id="rId58" Type="http://schemas.openxmlformats.org/officeDocument/2006/relationships/slideLayout" Target="../slideLayouts/slideLayout201.xml"/><Relationship Id="rId66" Type="http://schemas.openxmlformats.org/officeDocument/2006/relationships/slideLayout" Target="../slideLayouts/slideLayout209.xml"/><Relationship Id="rId74" Type="http://schemas.openxmlformats.org/officeDocument/2006/relationships/slideLayout" Target="../slideLayouts/slideLayout217.xml"/><Relationship Id="rId5" Type="http://schemas.openxmlformats.org/officeDocument/2006/relationships/slideLayout" Target="../slideLayouts/slideLayout148.xml"/><Relationship Id="rId15" Type="http://schemas.openxmlformats.org/officeDocument/2006/relationships/slideLayout" Target="../slideLayouts/slideLayout158.xml"/><Relationship Id="rId23" Type="http://schemas.openxmlformats.org/officeDocument/2006/relationships/slideLayout" Target="../slideLayouts/slideLayout166.xml"/><Relationship Id="rId28" Type="http://schemas.openxmlformats.org/officeDocument/2006/relationships/slideLayout" Target="../slideLayouts/slideLayout171.xml"/><Relationship Id="rId36" Type="http://schemas.openxmlformats.org/officeDocument/2006/relationships/slideLayout" Target="../slideLayouts/slideLayout179.xml"/><Relationship Id="rId49" Type="http://schemas.openxmlformats.org/officeDocument/2006/relationships/slideLayout" Target="../slideLayouts/slideLayout192.xml"/><Relationship Id="rId57" Type="http://schemas.openxmlformats.org/officeDocument/2006/relationships/slideLayout" Target="../slideLayouts/slideLayout200.xml"/><Relationship Id="rId61" Type="http://schemas.openxmlformats.org/officeDocument/2006/relationships/slideLayout" Target="../slideLayouts/slideLayout204.xml"/><Relationship Id="rId10" Type="http://schemas.openxmlformats.org/officeDocument/2006/relationships/slideLayout" Target="../slideLayouts/slideLayout153.xml"/><Relationship Id="rId19" Type="http://schemas.openxmlformats.org/officeDocument/2006/relationships/slideLayout" Target="../slideLayouts/slideLayout162.xml"/><Relationship Id="rId31" Type="http://schemas.openxmlformats.org/officeDocument/2006/relationships/slideLayout" Target="../slideLayouts/slideLayout174.xml"/><Relationship Id="rId44" Type="http://schemas.openxmlformats.org/officeDocument/2006/relationships/slideLayout" Target="../slideLayouts/slideLayout187.xml"/><Relationship Id="rId52" Type="http://schemas.openxmlformats.org/officeDocument/2006/relationships/slideLayout" Target="../slideLayouts/slideLayout195.xml"/><Relationship Id="rId60" Type="http://schemas.openxmlformats.org/officeDocument/2006/relationships/slideLayout" Target="../slideLayouts/slideLayout203.xml"/><Relationship Id="rId65" Type="http://schemas.openxmlformats.org/officeDocument/2006/relationships/slideLayout" Target="../slideLayouts/slideLayout208.xml"/><Relationship Id="rId73" Type="http://schemas.openxmlformats.org/officeDocument/2006/relationships/slideLayout" Target="../slideLayouts/slideLayout216.xml"/><Relationship Id="rId78" Type="http://schemas.openxmlformats.org/officeDocument/2006/relationships/image" Target="../media/image1.jpeg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Relationship Id="rId14" Type="http://schemas.openxmlformats.org/officeDocument/2006/relationships/slideLayout" Target="../slideLayouts/slideLayout157.xml"/><Relationship Id="rId22" Type="http://schemas.openxmlformats.org/officeDocument/2006/relationships/slideLayout" Target="../slideLayouts/slideLayout165.xml"/><Relationship Id="rId27" Type="http://schemas.openxmlformats.org/officeDocument/2006/relationships/slideLayout" Target="../slideLayouts/slideLayout170.xml"/><Relationship Id="rId30" Type="http://schemas.openxmlformats.org/officeDocument/2006/relationships/slideLayout" Target="../slideLayouts/slideLayout173.xml"/><Relationship Id="rId35" Type="http://schemas.openxmlformats.org/officeDocument/2006/relationships/slideLayout" Target="../slideLayouts/slideLayout178.xml"/><Relationship Id="rId43" Type="http://schemas.openxmlformats.org/officeDocument/2006/relationships/slideLayout" Target="../slideLayouts/slideLayout186.xml"/><Relationship Id="rId48" Type="http://schemas.openxmlformats.org/officeDocument/2006/relationships/slideLayout" Target="../slideLayouts/slideLayout191.xml"/><Relationship Id="rId56" Type="http://schemas.openxmlformats.org/officeDocument/2006/relationships/slideLayout" Target="../slideLayouts/slideLayout199.xml"/><Relationship Id="rId64" Type="http://schemas.openxmlformats.org/officeDocument/2006/relationships/slideLayout" Target="../slideLayouts/slideLayout207.xml"/><Relationship Id="rId69" Type="http://schemas.openxmlformats.org/officeDocument/2006/relationships/slideLayout" Target="../slideLayouts/slideLayout212.xml"/><Relationship Id="rId77" Type="http://schemas.openxmlformats.org/officeDocument/2006/relationships/theme" Target="../theme/theme11.xml"/><Relationship Id="rId8" Type="http://schemas.openxmlformats.org/officeDocument/2006/relationships/slideLayout" Target="../slideLayouts/slideLayout151.xml"/><Relationship Id="rId51" Type="http://schemas.openxmlformats.org/officeDocument/2006/relationships/slideLayout" Target="../slideLayouts/slideLayout194.xml"/><Relationship Id="rId72" Type="http://schemas.openxmlformats.org/officeDocument/2006/relationships/slideLayout" Target="../slideLayouts/slideLayout215.xml"/><Relationship Id="rId3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5.xml"/><Relationship Id="rId17" Type="http://schemas.openxmlformats.org/officeDocument/2006/relationships/slideLayout" Target="../slideLayouts/slideLayout160.xml"/><Relationship Id="rId25" Type="http://schemas.openxmlformats.org/officeDocument/2006/relationships/slideLayout" Target="../slideLayouts/slideLayout168.xml"/><Relationship Id="rId33" Type="http://schemas.openxmlformats.org/officeDocument/2006/relationships/slideLayout" Target="../slideLayouts/slideLayout176.xml"/><Relationship Id="rId38" Type="http://schemas.openxmlformats.org/officeDocument/2006/relationships/slideLayout" Target="../slideLayouts/slideLayout181.xml"/><Relationship Id="rId46" Type="http://schemas.openxmlformats.org/officeDocument/2006/relationships/slideLayout" Target="../slideLayouts/slideLayout189.xml"/><Relationship Id="rId59" Type="http://schemas.openxmlformats.org/officeDocument/2006/relationships/slideLayout" Target="../slideLayouts/slideLayout202.xml"/><Relationship Id="rId67" Type="http://schemas.openxmlformats.org/officeDocument/2006/relationships/slideLayout" Target="../slideLayouts/slideLayout210.xml"/><Relationship Id="rId20" Type="http://schemas.openxmlformats.org/officeDocument/2006/relationships/slideLayout" Target="../slideLayouts/slideLayout163.xml"/><Relationship Id="rId41" Type="http://schemas.openxmlformats.org/officeDocument/2006/relationships/slideLayout" Target="../slideLayouts/slideLayout184.xml"/><Relationship Id="rId54" Type="http://schemas.openxmlformats.org/officeDocument/2006/relationships/slideLayout" Target="../slideLayouts/slideLayout197.xml"/><Relationship Id="rId62" Type="http://schemas.openxmlformats.org/officeDocument/2006/relationships/slideLayout" Target="../slideLayouts/slideLayout205.xml"/><Relationship Id="rId70" Type="http://schemas.openxmlformats.org/officeDocument/2006/relationships/slideLayout" Target="../slideLayouts/slideLayout213.xml"/><Relationship Id="rId75" Type="http://schemas.openxmlformats.org/officeDocument/2006/relationships/slideLayout" Target="../slideLayouts/slideLayout218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/Relationships>
</file>

<file path=ppt/slideMasters/_rels/slideMaster1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32.xml"/><Relationship Id="rId18" Type="http://schemas.openxmlformats.org/officeDocument/2006/relationships/slideLayout" Target="../slideLayouts/slideLayout237.xml"/><Relationship Id="rId26" Type="http://schemas.openxmlformats.org/officeDocument/2006/relationships/slideLayout" Target="../slideLayouts/slideLayout245.xml"/><Relationship Id="rId39" Type="http://schemas.openxmlformats.org/officeDocument/2006/relationships/slideLayout" Target="../slideLayouts/slideLayout258.xml"/><Relationship Id="rId21" Type="http://schemas.openxmlformats.org/officeDocument/2006/relationships/slideLayout" Target="../slideLayouts/slideLayout240.xml"/><Relationship Id="rId34" Type="http://schemas.openxmlformats.org/officeDocument/2006/relationships/slideLayout" Target="../slideLayouts/slideLayout253.xml"/><Relationship Id="rId42" Type="http://schemas.openxmlformats.org/officeDocument/2006/relationships/slideLayout" Target="../slideLayouts/slideLayout261.xml"/><Relationship Id="rId47" Type="http://schemas.openxmlformats.org/officeDocument/2006/relationships/slideLayout" Target="../slideLayouts/slideLayout266.xml"/><Relationship Id="rId50" Type="http://schemas.openxmlformats.org/officeDocument/2006/relationships/slideLayout" Target="../slideLayouts/slideLayout269.xml"/><Relationship Id="rId55" Type="http://schemas.openxmlformats.org/officeDocument/2006/relationships/slideLayout" Target="../slideLayouts/slideLayout274.xml"/><Relationship Id="rId63" Type="http://schemas.openxmlformats.org/officeDocument/2006/relationships/slideLayout" Target="../slideLayouts/slideLayout282.xml"/><Relationship Id="rId68" Type="http://schemas.openxmlformats.org/officeDocument/2006/relationships/slideLayout" Target="../slideLayouts/slideLayout287.xml"/><Relationship Id="rId76" Type="http://schemas.openxmlformats.org/officeDocument/2006/relationships/slideLayout" Target="../slideLayouts/slideLayout295.xml"/><Relationship Id="rId7" Type="http://schemas.openxmlformats.org/officeDocument/2006/relationships/slideLayout" Target="../slideLayouts/slideLayout226.xml"/><Relationship Id="rId71" Type="http://schemas.openxmlformats.org/officeDocument/2006/relationships/slideLayout" Target="../slideLayouts/slideLayout290.xml"/><Relationship Id="rId2" Type="http://schemas.openxmlformats.org/officeDocument/2006/relationships/slideLayout" Target="../slideLayouts/slideLayout221.xml"/><Relationship Id="rId16" Type="http://schemas.openxmlformats.org/officeDocument/2006/relationships/slideLayout" Target="../slideLayouts/slideLayout235.xml"/><Relationship Id="rId29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30.xml"/><Relationship Id="rId24" Type="http://schemas.openxmlformats.org/officeDocument/2006/relationships/slideLayout" Target="../slideLayouts/slideLayout243.xml"/><Relationship Id="rId32" Type="http://schemas.openxmlformats.org/officeDocument/2006/relationships/slideLayout" Target="../slideLayouts/slideLayout251.xml"/><Relationship Id="rId37" Type="http://schemas.openxmlformats.org/officeDocument/2006/relationships/slideLayout" Target="../slideLayouts/slideLayout256.xml"/><Relationship Id="rId40" Type="http://schemas.openxmlformats.org/officeDocument/2006/relationships/slideLayout" Target="../slideLayouts/slideLayout259.xml"/><Relationship Id="rId45" Type="http://schemas.openxmlformats.org/officeDocument/2006/relationships/slideLayout" Target="../slideLayouts/slideLayout264.xml"/><Relationship Id="rId53" Type="http://schemas.openxmlformats.org/officeDocument/2006/relationships/slideLayout" Target="../slideLayouts/slideLayout272.xml"/><Relationship Id="rId58" Type="http://schemas.openxmlformats.org/officeDocument/2006/relationships/slideLayout" Target="../slideLayouts/slideLayout277.xml"/><Relationship Id="rId66" Type="http://schemas.openxmlformats.org/officeDocument/2006/relationships/slideLayout" Target="../slideLayouts/slideLayout285.xml"/><Relationship Id="rId74" Type="http://schemas.openxmlformats.org/officeDocument/2006/relationships/slideLayout" Target="../slideLayouts/slideLayout293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224.xml"/><Relationship Id="rId61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29.xml"/><Relationship Id="rId19" Type="http://schemas.openxmlformats.org/officeDocument/2006/relationships/slideLayout" Target="../slideLayouts/slideLayout238.xml"/><Relationship Id="rId31" Type="http://schemas.openxmlformats.org/officeDocument/2006/relationships/slideLayout" Target="../slideLayouts/slideLayout250.xml"/><Relationship Id="rId44" Type="http://schemas.openxmlformats.org/officeDocument/2006/relationships/slideLayout" Target="../slideLayouts/slideLayout263.xml"/><Relationship Id="rId52" Type="http://schemas.openxmlformats.org/officeDocument/2006/relationships/slideLayout" Target="../slideLayouts/slideLayout271.xml"/><Relationship Id="rId60" Type="http://schemas.openxmlformats.org/officeDocument/2006/relationships/slideLayout" Target="../slideLayouts/slideLayout279.xml"/><Relationship Id="rId65" Type="http://schemas.openxmlformats.org/officeDocument/2006/relationships/slideLayout" Target="../slideLayouts/slideLayout284.xml"/><Relationship Id="rId73" Type="http://schemas.openxmlformats.org/officeDocument/2006/relationships/slideLayout" Target="../slideLayouts/slideLayout292.xml"/><Relationship Id="rId78" Type="http://schemas.openxmlformats.org/officeDocument/2006/relationships/theme" Target="../theme/theme12.xml"/><Relationship Id="rId4" Type="http://schemas.openxmlformats.org/officeDocument/2006/relationships/slideLayout" Target="../slideLayouts/slideLayout223.xml"/><Relationship Id="rId9" Type="http://schemas.openxmlformats.org/officeDocument/2006/relationships/slideLayout" Target="../slideLayouts/slideLayout228.xml"/><Relationship Id="rId14" Type="http://schemas.openxmlformats.org/officeDocument/2006/relationships/slideLayout" Target="../slideLayouts/slideLayout233.xml"/><Relationship Id="rId22" Type="http://schemas.openxmlformats.org/officeDocument/2006/relationships/slideLayout" Target="../slideLayouts/slideLayout241.xml"/><Relationship Id="rId27" Type="http://schemas.openxmlformats.org/officeDocument/2006/relationships/slideLayout" Target="../slideLayouts/slideLayout246.xml"/><Relationship Id="rId30" Type="http://schemas.openxmlformats.org/officeDocument/2006/relationships/slideLayout" Target="../slideLayouts/slideLayout249.xml"/><Relationship Id="rId35" Type="http://schemas.openxmlformats.org/officeDocument/2006/relationships/slideLayout" Target="../slideLayouts/slideLayout254.xml"/><Relationship Id="rId43" Type="http://schemas.openxmlformats.org/officeDocument/2006/relationships/slideLayout" Target="../slideLayouts/slideLayout262.xml"/><Relationship Id="rId48" Type="http://schemas.openxmlformats.org/officeDocument/2006/relationships/slideLayout" Target="../slideLayouts/slideLayout267.xml"/><Relationship Id="rId56" Type="http://schemas.openxmlformats.org/officeDocument/2006/relationships/slideLayout" Target="../slideLayouts/slideLayout275.xml"/><Relationship Id="rId64" Type="http://schemas.openxmlformats.org/officeDocument/2006/relationships/slideLayout" Target="../slideLayouts/slideLayout283.xml"/><Relationship Id="rId69" Type="http://schemas.openxmlformats.org/officeDocument/2006/relationships/slideLayout" Target="../slideLayouts/slideLayout288.xml"/><Relationship Id="rId77" Type="http://schemas.openxmlformats.org/officeDocument/2006/relationships/slideLayout" Target="../slideLayouts/slideLayout296.xml"/><Relationship Id="rId8" Type="http://schemas.openxmlformats.org/officeDocument/2006/relationships/slideLayout" Target="../slideLayouts/slideLayout227.xml"/><Relationship Id="rId51" Type="http://schemas.openxmlformats.org/officeDocument/2006/relationships/slideLayout" Target="../slideLayouts/slideLayout270.xml"/><Relationship Id="rId72" Type="http://schemas.openxmlformats.org/officeDocument/2006/relationships/slideLayout" Target="../slideLayouts/slideLayout291.xml"/><Relationship Id="rId3" Type="http://schemas.openxmlformats.org/officeDocument/2006/relationships/slideLayout" Target="../slideLayouts/slideLayout222.xml"/><Relationship Id="rId12" Type="http://schemas.openxmlformats.org/officeDocument/2006/relationships/slideLayout" Target="../slideLayouts/slideLayout231.xml"/><Relationship Id="rId17" Type="http://schemas.openxmlformats.org/officeDocument/2006/relationships/slideLayout" Target="../slideLayouts/slideLayout236.xml"/><Relationship Id="rId25" Type="http://schemas.openxmlformats.org/officeDocument/2006/relationships/slideLayout" Target="../slideLayouts/slideLayout244.xml"/><Relationship Id="rId33" Type="http://schemas.openxmlformats.org/officeDocument/2006/relationships/slideLayout" Target="../slideLayouts/slideLayout252.xml"/><Relationship Id="rId38" Type="http://schemas.openxmlformats.org/officeDocument/2006/relationships/slideLayout" Target="../slideLayouts/slideLayout257.xml"/><Relationship Id="rId46" Type="http://schemas.openxmlformats.org/officeDocument/2006/relationships/slideLayout" Target="../slideLayouts/slideLayout265.xml"/><Relationship Id="rId59" Type="http://schemas.openxmlformats.org/officeDocument/2006/relationships/slideLayout" Target="../slideLayouts/slideLayout278.xml"/><Relationship Id="rId67" Type="http://schemas.openxmlformats.org/officeDocument/2006/relationships/slideLayout" Target="../slideLayouts/slideLayout286.xml"/><Relationship Id="rId20" Type="http://schemas.openxmlformats.org/officeDocument/2006/relationships/slideLayout" Target="../slideLayouts/slideLayout239.xml"/><Relationship Id="rId41" Type="http://schemas.openxmlformats.org/officeDocument/2006/relationships/slideLayout" Target="../slideLayouts/slideLayout260.xml"/><Relationship Id="rId54" Type="http://schemas.openxmlformats.org/officeDocument/2006/relationships/slideLayout" Target="../slideLayouts/slideLayout273.xml"/><Relationship Id="rId62" Type="http://schemas.openxmlformats.org/officeDocument/2006/relationships/slideLayout" Target="../slideLayouts/slideLayout281.xml"/><Relationship Id="rId70" Type="http://schemas.openxmlformats.org/officeDocument/2006/relationships/slideLayout" Target="../slideLayouts/slideLayout289.xml"/><Relationship Id="rId75" Type="http://schemas.openxmlformats.org/officeDocument/2006/relationships/slideLayout" Target="../slideLayouts/slideLayout294.xml"/><Relationship Id="rId1" Type="http://schemas.openxmlformats.org/officeDocument/2006/relationships/slideLayout" Target="../slideLayouts/slideLayout220.xml"/><Relationship Id="rId6" Type="http://schemas.openxmlformats.org/officeDocument/2006/relationships/slideLayout" Target="../slideLayouts/slideLayout225.xml"/><Relationship Id="rId15" Type="http://schemas.openxmlformats.org/officeDocument/2006/relationships/slideLayout" Target="../slideLayouts/slideLayout234.xml"/><Relationship Id="rId23" Type="http://schemas.openxmlformats.org/officeDocument/2006/relationships/slideLayout" Target="../slideLayouts/slideLayout242.xml"/><Relationship Id="rId28" Type="http://schemas.openxmlformats.org/officeDocument/2006/relationships/slideLayout" Target="../slideLayouts/slideLayout247.xml"/><Relationship Id="rId36" Type="http://schemas.openxmlformats.org/officeDocument/2006/relationships/slideLayout" Target="../slideLayouts/slideLayout255.xml"/><Relationship Id="rId49" Type="http://schemas.openxmlformats.org/officeDocument/2006/relationships/slideLayout" Target="../slideLayouts/slideLayout268.xml"/><Relationship Id="rId57" Type="http://schemas.openxmlformats.org/officeDocument/2006/relationships/slideLayout" Target="../slideLayouts/slideLayout27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4.xml"/><Relationship Id="rId3" Type="http://schemas.openxmlformats.org/officeDocument/2006/relationships/slideLayout" Target="../slideLayouts/slideLayout299.xml"/><Relationship Id="rId7" Type="http://schemas.openxmlformats.org/officeDocument/2006/relationships/slideLayout" Target="../slideLayouts/slideLayout303.xml"/><Relationship Id="rId2" Type="http://schemas.openxmlformats.org/officeDocument/2006/relationships/slideLayout" Target="../slideLayouts/slideLayout298.xml"/><Relationship Id="rId1" Type="http://schemas.openxmlformats.org/officeDocument/2006/relationships/slideLayout" Target="../slideLayouts/slideLayout297.xml"/><Relationship Id="rId6" Type="http://schemas.openxmlformats.org/officeDocument/2006/relationships/slideLayout" Target="../slideLayouts/slideLayout302.xml"/><Relationship Id="rId5" Type="http://schemas.openxmlformats.org/officeDocument/2006/relationships/slideLayout" Target="../slideLayouts/slideLayout301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00.xml"/><Relationship Id="rId9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17.xml"/><Relationship Id="rId18" Type="http://schemas.openxmlformats.org/officeDocument/2006/relationships/slideLayout" Target="../slideLayouts/slideLayout322.xml"/><Relationship Id="rId26" Type="http://schemas.openxmlformats.org/officeDocument/2006/relationships/slideLayout" Target="../slideLayouts/slideLayout330.xml"/><Relationship Id="rId39" Type="http://schemas.openxmlformats.org/officeDocument/2006/relationships/slideLayout" Target="../slideLayouts/slideLayout343.xml"/><Relationship Id="rId21" Type="http://schemas.openxmlformats.org/officeDocument/2006/relationships/slideLayout" Target="../slideLayouts/slideLayout325.xml"/><Relationship Id="rId34" Type="http://schemas.openxmlformats.org/officeDocument/2006/relationships/slideLayout" Target="../slideLayouts/slideLayout338.xml"/><Relationship Id="rId42" Type="http://schemas.openxmlformats.org/officeDocument/2006/relationships/slideLayout" Target="../slideLayouts/slideLayout346.xml"/><Relationship Id="rId47" Type="http://schemas.openxmlformats.org/officeDocument/2006/relationships/slideLayout" Target="../slideLayouts/slideLayout351.xml"/><Relationship Id="rId50" Type="http://schemas.openxmlformats.org/officeDocument/2006/relationships/slideLayout" Target="../slideLayouts/slideLayout354.xml"/><Relationship Id="rId55" Type="http://schemas.openxmlformats.org/officeDocument/2006/relationships/slideLayout" Target="../slideLayouts/slideLayout359.xml"/><Relationship Id="rId63" Type="http://schemas.openxmlformats.org/officeDocument/2006/relationships/slideLayout" Target="../slideLayouts/slideLayout367.xml"/><Relationship Id="rId68" Type="http://schemas.openxmlformats.org/officeDocument/2006/relationships/slideLayout" Target="../slideLayouts/slideLayout372.xml"/><Relationship Id="rId76" Type="http://schemas.openxmlformats.org/officeDocument/2006/relationships/slideLayout" Target="../slideLayouts/slideLayout380.xml"/><Relationship Id="rId7" Type="http://schemas.openxmlformats.org/officeDocument/2006/relationships/slideLayout" Target="../slideLayouts/slideLayout311.xml"/><Relationship Id="rId71" Type="http://schemas.openxmlformats.org/officeDocument/2006/relationships/slideLayout" Target="../slideLayouts/slideLayout375.xml"/><Relationship Id="rId2" Type="http://schemas.openxmlformats.org/officeDocument/2006/relationships/slideLayout" Target="../slideLayouts/slideLayout306.xml"/><Relationship Id="rId16" Type="http://schemas.openxmlformats.org/officeDocument/2006/relationships/slideLayout" Target="../slideLayouts/slideLayout320.xml"/><Relationship Id="rId29" Type="http://schemas.openxmlformats.org/officeDocument/2006/relationships/slideLayout" Target="../slideLayouts/slideLayout333.xml"/><Relationship Id="rId11" Type="http://schemas.openxmlformats.org/officeDocument/2006/relationships/slideLayout" Target="../slideLayouts/slideLayout315.xml"/><Relationship Id="rId24" Type="http://schemas.openxmlformats.org/officeDocument/2006/relationships/slideLayout" Target="../slideLayouts/slideLayout328.xml"/><Relationship Id="rId32" Type="http://schemas.openxmlformats.org/officeDocument/2006/relationships/slideLayout" Target="../slideLayouts/slideLayout336.xml"/><Relationship Id="rId37" Type="http://schemas.openxmlformats.org/officeDocument/2006/relationships/slideLayout" Target="../slideLayouts/slideLayout341.xml"/><Relationship Id="rId40" Type="http://schemas.openxmlformats.org/officeDocument/2006/relationships/slideLayout" Target="../slideLayouts/slideLayout344.xml"/><Relationship Id="rId45" Type="http://schemas.openxmlformats.org/officeDocument/2006/relationships/slideLayout" Target="../slideLayouts/slideLayout349.xml"/><Relationship Id="rId53" Type="http://schemas.openxmlformats.org/officeDocument/2006/relationships/slideLayout" Target="../slideLayouts/slideLayout357.xml"/><Relationship Id="rId58" Type="http://schemas.openxmlformats.org/officeDocument/2006/relationships/slideLayout" Target="../slideLayouts/slideLayout362.xml"/><Relationship Id="rId66" Type="http://schemas.openxmlformats.org/officeDocument/2006/relationships/slideLayout" Target="../slideLayouts/slideLayout370.xml"/><Relationship Id="rId74" Type="http://schemas.openxmlformats.org/officeDocument/2006/relationships/slideLayout" Target="../slideLayouts/slideLayout378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309.xml"/><Relationship Id="rId61" Type="http://schemas.openxmlformats.org/officeDocument/2006/relationships/slideLayout" Target="../slideLayouts/slideLayout365.xml"/><Relationship Id="rId10" Type="http://schemas.openxmlformats.org/officeDocument/2006/relationships/slideLayout" Target="../slideLayouts/slideLayout314.xml"/><Relationship Id="rId19" Type="http://schemas.openxmlformats.org/officeDocument/2006/relationships/slideLayout" Target="../slideLayouts/slideLayout323.xml"/><Relationship Id="rId31" Type="http://schemas.openxmlformats.org/officeDocument/2006/relationships/slideLayout" Target="../slideLayouts/slideLayout335.xml"/><Relationship Id="rId44" Type="http://schemas.openxmlformats.org/officeDocument/2006/relationships/slideLayout" Target="../slideLayouts/slideLayout348.xml"/><Relationship Id="rId52" Type="http://schemas.openxmlformats.org/officeDocument/2006/relationships/slideLayout" Target="../slideLayouts/slideLayout356.xml"/><Relationship Id="rId60" Type="http://schemas.openxmlformats.org/officeDocument/2006/relationships/slideLayout" Target="../slideLayouts/slideLayout364.xml"/><Relationship Id="rId65" Type="http://schemas.openxmlformats.org/officeDocument/2006/relationships/slideLayout" Target="../slideLayouts/slideLayout369.xml"/><Relationship Id="rId73" Type="http://schemas.openxmlformats.org/officeDocument/2006/relationships/slideLayout" Target="../slideLayouts/slideLayout377.xml"/><Relationship Id="rId78" Type="http://schemas.openxmlformats.org/officeDocument/2006/relationships/theme" Target="../theme/theme14.xml"/><Relationship Id="rId4" Type="http://schemas.openxmlformats.org/officeDocument/2006/relationships/slideLayout" Target="../slideLayouts/slideLayout308.xml"/><Relationship Id="rId9" Type="http://schemas.openxmlformats.org/officeDocument/2006/relationships/slideLayout" Target="../slideLayouts/slideLayout313.xml"/><Relationship Id="rId14" Type="http://schemas.openxmlformats.org/officeDocument/2006/relationships/slideLayout" Target="../slideLayouts/slideLayout318.xml"/><Relationship Id="rId22" Type="http://schemas.openxmlformats.org/officeDocument/2006/relationships/slideLayout" Target="../slideLayouts/slideLayout326.xml"/><Relationship Id="rId27" Type="http://schemas.openxmlformats.org/officeDocument/2006/relationships/slideLayout" Target="../slideLayouts/slideLayout331.xml"/><Relationship Id="rId30" Type="http://schemas.openxmlformats.org/officeDocument/2006/relationships/slideLayout" Target="../slideLayouts/slideLayout334.xml"/><Relationship Id="rId35" Type="http://schemas.openxmlformats.org/officeDocument/2006/relationships/slideLayout" Target="../slideLayouts/slideLayout339.xml"/><Relationship Id="rId43" Type="http://schemas.openxmlformats.org/officeDocument/2006/relationships/slideLayout" Target="../slideLayouts/slideLayout347.xml"/><Relationship Id="rId48" Type="http://schemas.openxmlformats.org/officeDocument/2006/relationships/slideLayout" Target="../slideLayouts/slideLayout352.xml"/><Relationship Id="rId56" Type="http://schemas.openxmlformats.org/officeDocument/2006/relationships/slideLayout" Target="../slideLayouts/slideLayout360.xml"/><Relationship Id="rId64" Type="http://schemas.openxmlformats.org/officeDocument/2006/relationships/slideLayout" Target="../slideLayouts/slideLayout368.xml"/><Relationship Id="rId69" Type="http://schemas.openxmlformats.org/officeDocument/2006/relationships/slideLayout" Target="../slideLayouts/slideLayout373.xml"/><Relationship Id="rId77" Type="http://schemas.openxmlformats.org/officeDocument/2006/relationships/slideLayout" Target="../slideLayouts/slideLayout381.xml"/><Relationship Id="rId8" Type="http://schemas.openxmlformats.org/officeDocument/2006/relationships/slideLayout" Target="../slideLayouts/slideLayout312.xml"/><Relationship Id="rId51" Type="http://schemas.openxmlformats.org/officeDocument/2006/relationships/slideLayout" Target="../slideLayouts/slideLayout355.xml"/><Relationship Id="rId72" Type="http://schemas.openxmlformats.org/officeDocument/2006/relationships/slideLayout" Target="../slideLayouts/slideLayout376.xml"/><Relationship Id="rId3" Type="http://schemas.openxmlformats.org/officeDocument/2006/relationships/slideLayout" Target="../slideLayouts/slideLayout307.xml"/><Relationship Id="rId12" Type="http://schemas.openxmlformats.org/officeDocument/2006/relationships/slideLayout" Target="../slideLayouts/slideLayout316.xml"/><Relationship Id="rId17" Type="http://schemas.openxmlformats.org/officeDocument/2006/relationships/slideLayout" Target="../slideLayouts/slideLayout321.xml"/><Relationship Id="rId25" Type="http://schemas.openxmlformats.org/officeDocument/2006/relationships/slideLayout" Target="../slideLayouts/slideLayout329.xml"/><Relationship Id="rId33" Type="http://schemas.openxmlformats.org/officeDocument/2006/relationships/slideLayout" Target="../slideLayouts/slideLayout337.xml"/><Relationship Id="rId38" Type="http://schemas.openxmlformats.org/officeDocument/2006/relationships/slideLayout" Target="../slideLayouts/slideLayout342.xml"/><Relationship Id="rId46" Type="http://schemas.openxmlformats.org/officeDocument/2006/relationships/slideLayout" Target="../slideLayouts/slideLayout350.xml"/><Relationship Id="rId59" Type="http://schemas.openxmlformats.org/officeDocument/2006/relationships/slideLayout" Target="../slideLayouts/slideLayout363.xml"/><Relationship Id="rId67" Type="http://schemas.openxmlformats.org/officeDocument/2006/relationships/slideLayout" Target="../slideLayouts/slideLayout371.xml"/><Relationship Id="rId20" Type="http://schemas.openxmlformats.org/officeDocument/2006/relationships/slideLayout" Target="../slideLayouts/slideLayout324.xml"/><Relationship Id="rId41" Type="http://schemas.openxmlformats.org/officeDocument/2006/relationships/slideLayout" Target="../slideLayouts/slideLayout345.xml"/><Relationship Id="rId54" Type="http://schemas.openxmlformats.org/officeDocument/2006/relationships/slideLayout" Target="../slideLayouts/slideLayout358.xml"/><Relationship Id="rId62" Type="http://schemas.openxmlformats.org/officeDocument/2006/relationships/slideLayout" Target="../slideLayouts/slideLayout366.xml"/><Relationship Id="rId70" Type="http://schemas.openxmlformats.org/officeDocument/2006/relationships/slideLayout" Target="../slideLayouts/slideLayout374.xml"/><Relationship Id="rId75" Type="http://schemas.openxmlformats.org/officeDocument/2006/relationships/slideLayout" Target="../slideLayouts/slideLayout379.xml"/><Relationship Id="rId1" Type="http://schemas.openxmlformats.org/officeDocument/2006/relationships/slideLayout" Target="../slideLayouts/slideLayout305.xml"/><Relationship Id="rId6" Type="http://schemas.openxmlformats.org/officeDocument/2006/relationships/slideLayout" Target="../slideLayouts/slideLayout310.xml"/><Relationship Id="rId15" Type="http://schemas.openxmlformats.org/officeDocument/2006/relationships/slideLayout" Target="../slideLayouts/slideLayout319.xml"/><Relationship Id="rId23" Type="http://schemas.openxmlformats.org/officeDocument/2006/relationships/slideLayout" Target="../slideLayouts/slideLayout327.xml"/><Relationship Id="rId28" Type="http://schemas.openxmlformats.org/officeDocument/2006/relationships/slideLayout" Target="../slideLayouts/slideLayout332.xml"/><Relationship Id="rId36" Type="http://schemas.openxmlformats.org/officeDocument/2006/relationships/slideLayout" Target="../slideLayouts/slideLayout340.xml"/><Relationship Id="rId49" Type="http://schemas.openxmlformats.org/officeDocument/2006/relationships/slideLayout" Target="../slideLayouts/slideLayout353.xml"/><Relationship Id="rId57" Type="http://schemas.openxmlformats.org/officeDocument/2006/relationships/slideLayout" Target="../slideLayouts/slideLayout361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9.xml"/><Relationship Id="rId3" Type="http://schemas.openxmlformats.org/officeDocument/2006/relationships/slideLayout" Target="../slideLayouts/slideLayout384.xml"/><Relationship Id="rId7" Type="http://schemas.openxmlformats.org/officeDocument/2006/relationships/slideLayout" Target="../slideLayouts/slideLayout388.xml"/><Relationship Id="rId2" Type="http://schemas.openxmlformats.org/officeDocument/2006/relationships/slideLayout" Target="../slideLayouts/slideLayout383.xml"/><Relationship Id="rId1" Type="http://schemas.openxmlformats.org/officeDocument/2006/relationships/slideLayout" Target="../slideLayouts/slideLayout382.xml"/><Relationship Id="rId6" Type="http://schemas.openxmlformats.org/officeDocument/2006/relationships/slideLayout" Target="../slideLayouts/slideLayout387.xml"/><Relationship Id="rId5" Type="http://schemas.openxmlformats.org/officeDocument/2006/relationships/slideLayout" Target="../slideLayouts/slideLayout386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85.xml"/><Relationship Id="rId9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02.xml"/><Relationship Id="rId18" Type="http://schemas.openxmlformats.org/officeDocument/2006/relationships/slideLayout" Target="../slideLayouts/slideLayout407.xml"/><Relationship Id="rId26" Type="http://schemas.openxmlformats.org/officeDocument/2006/relationships/slideLayout" Target="../slideLayouts/slideLayout415.xml"/><Relationship Id="rId39" Type="http://schemas.openxmlformats.org/officeDocument/2006/relationships/slideLayout" Target="../slideLayouts/slideLayout428.xml"/><Relationship Id="rId21" Type="http://schemas.openxmlformats.org/officeDocument/2006/relationships/slideLayout" Target="../slideLayouts/slideLayout410.xml"/><Relationship Id="rId34" Type="http://schemas.openxmlformats.org/officeDocument/2006/relationships/slideLayout" Target="../slideLayouts/slideLayout423.xml"/><Relationship Id="rId42" Type="http://schemas.openxmlformats.org/officeDocument/2006/relationships/slideLayout" Target="../slideLayouts/slideLayout431.xml"/><Relationship Id="rId47" Type="http://schemas.openxmlformats.org/officeDocument/2006/relationships/slideLayout" Target="../slideLayouts/slideLayout436.xml"/><Relationship Id="rId50" Type="http://schemas.openxmlformats.org/officeDocument/2006/relationships/slideLayout" Target="../slideLayouts/slideLayout439.xml"/><Relationship Id="rId55" Type="http://schemas.openxmlformats.org/officeDocument/2006/relationships/slideLayout" Target="../slideLayouts/slideLayout444.xml"/><Relationship Id="rId63" Type="http://schemas.openxmlformats.org/officeDocument/2006/relationships/slideLayout" Target="../slideLayouts/slideLayout452.xml"/><Relationship Id="rId68" Type="http://schemas.openxmlformats.org/officeDocument/2006/relationships/slideLayout" Target="../slideLayouts/slideLayout457.xml"/><Relationship Id="rId76" Type="http://schemas.openxmlformats.org/officeDocument/2006/relationships/slideLayout" Target="../slideLayouts/slideLayout465.xml"/><Relationship Id="rId7" Type="http://schemas.openxmlformats.org/officeDocument/2006/relationships/slideLayout" Target="../slideLayouts/slideLayout396.xml"/><Relationship Id="rId71" Type="http://schemas.openxmlformats.org/officeDocument/2006/relationships/slideLayout" Target="../slideLayouts/slideLayout460.xml"/><Relationship Id="rId2" Type="http://schemas.openxmlformats.org/officeDocument/2006/relationships/slideLayout" Target="../slideLayouts/slideLayout391.xml"/><Relationship Id="rId16" Type="http://schemas.openxmlformats.org/officeDocument/2006/relationships/slideLayout" Target="../slideLayouts/slideLayout405.xml"/><Relationship Id="rId29" Type="http://schemas.openxmlformats.org/officeDocument/2006/relationships/slideLayout" Target="../slideLayouts/slideLayout418.xml"/><Relationship Id="rId11" Type="http://schemas.openxmlformats.org/officeDocument/2006/relationships/slideLayout" Target="../slideLayouts/slideLayout400.xml"/><Relationship Id="rId24" Type="http://schemas.openxmlformats.org/officeDocument/2006/relationships/slideLayout" Target="../slideLayouts/slideLayout413.xml"/><Relationship Id="rId32" Type="http://schemas.openxmlformats.org/officeDocument/2006/relationships/slideLayout" Target="../slideLayouts/slideLayout421.xml"/><Relationship Id="rId37" Type="http://schemas.openxmlformats.org/officeDocument/2006/relationships/slideLayout" Target="../slideLayouts/slideLayout426.xml"/><Relationship Id="rId40" Type="http://schemas.openxmlformats.org/officeDocument/2006/relationships/slideLayout" Target="../slideLayouts/slideLayout429.xml"/><Relationship Id="rId45" Type="http://schemas.openxmlformats.org/officeDocument/2006/relationships/slideLayout" Target="../slideLayouts/slideLayout434.xml"/><Relationship Id="rId53" Type="http://schemas.openxmlformats.org/officeDocument/2006/relationships/slideLayout" Target="../slideLayouts/slideLayout442.xml"/><Relationship Id="rId58" Type="http://schemas.openxmlformats.org/officeDocument/2006/relationships/slideLayout" Target="../slideLayouts/slideLayout447.xml"/><Relationship Id="rId66" Type="http://schemas.openxmlformats.org/officeDocument/2006/relationships/slideLayout" Target="../slideLayouts/slideLayout455.xml"/><Relationship Id="rId74" Type="http://schemas.openxmlformats.org/officeDocument/2006/relationships/slideLayout" Target="../slideLayouts/slideLayout463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394.xml"/><Relationship Id="rId61" Type="http://schemas.openxmlformats.org/officeDocument/2006/relationships/slideLayout" Target="../slideLayouts/slideLayout450.xml"/><Relationship Id="rId10" Type="http://schemas.openxmlformats.org/officeDocument/2006/relationships/slideLayout" Target="../slideLayouts/slideLayout399.xml"/><Relationship Id="rId19" Type="http://schemas.openxmlformats.org/officeDocument/2006/relationships/slideLayout" Target="../slideLayouts/slideLayout408.xml"/><Relationship Id="rId31" Type="http://schemas.openxmlformats.org/officeDocument/2006/relationships/slideLayout" Target="../slideLayouts/slideLayout420.xml"/><Relationship Id="rId44" Type="http://schemas.openxmlformats.org/officeDocument/2006/relationships/slideLayout" Target="../slideLayouts/slideLayout433.xml"/><Relationship Id="rId52" Type="http://schemas.openxmlformats.org/officeDocument/2006/relationships/slideLayout" Target="../slideLayouts/slideLayout441.xml"/><Relationship Id="rId60" Type="http://schemas.openxmlformats.org/officeDocument/2006/relationships/slideLayout" Target="../slideLayouts/slideLayout449.xml"/><Relationship Id="rId65" Type="http://schemas.openxmlformats.org/officeDocument/2006/relationships/slideLayout" Target="../slideLayouts/slideLayout454.xml"/><Relationship Id="rId73" Type="http://schemas.openxmlformats.org/officeDocument/2006/relationships/slideLayout" Target="../slideLayouts/slideLayout462.xml"/><Relationship Id="rId78" Type="http://schemas.openxmlformats.org/officeDocument/2006/relationships/theme" Target="../theme/theme16.xml"/><Relationship Id="rId4" Type="http://schemas.openxmlformats.org/officeDocument/2006/relationships/slideLayout" Target="../slideLayouts/slideLayout393.xml"/><Relationship Id="rId9" Type="http://schemas.openxmlformats.org/officeDocument/2006/relationships/slideLayout" Target="../slideLayouts/slideLayout398.xml"/><Relationship Id="rId14" Type="http://schemas.openxmlformats.org/officeDocument/2006/relationships/slideLayout" Target="../slideLayouts/slideLayout403.xml"/><Relationship Id="rId22" Type="http://schemas.openxmlformats.org/officeDocument/2006/relationships/slideLayout" Target="../slideLayouts/slideLayout411.xml"/><Relationship Id="rId27" Type="http://schemas.openxmlformats.org/officeDocument/2006/relationships/slideLayout" Target="../slideLayouts/slideLayout416.xml"/><Relationship Id="rId30" Type="http://schemas.openxmlformats.org/officeDocument/2006/relationships/slideLayout" Target="../slideLayouts/slideLayout419.xml"/><Relationship Id="rId35" Type="http://schemas.openxmlformats.org/officeDocument/2006/relationships/slideLayout" Target="../slideLayouts/slideLayout424.xml"/><Relationship Id="rId43" Type="http://schemas.openxmlformats.org/officeDocument/2006/relationships/slideLayout" Target="../slideLayouts/slideLayout432.xml"/><Relationship Id="rId48" Type="http://schemas.openxmlformats.org/officeDocument/2006/relationships/slideLayout" Target="../slideLayouts/slideLayout437.xml"/><Relationship Id="rId56" Type="http://schemas.openxmlformats.org/officeDocument/2006/relationships/slideLayout" Target="../slideLayouts/slideLayout445.xml"/><Relationship Id="rId64" Type="http://schemas.openxmlformats.org/officeDocument/2006/relationships/slideLayout" Target="../slideLayouts/slideLayout453.xml"/><Relationship Id="rId69" Type="http://schemas.openxmlformats.org/officeDocument/2006/relationships/slideLayout" Target="../slideLayouts/slideLayout458.xml"/><Relationship Id="rId77" Type="http://schemas.openxmlformats.org/officeDocument/2006/relationships/slideLayout" Target="../slideLayouts/slideLayout466.xml"/><Relationship Id="rId8" Type="http://schemas.openxmlformats.org/officeDocument/2006/relationships/slideLayout" Target="../slideLayouts/slideLayout397.xml"/><Relationship Id="rId51" Type="http://schemas.openxmlformats.org/officeDocument/2006/relationships/slideLayout" Target="../slideLayouts/slideLayout440.xml"/><Relationship Id="rId72" Type="http://schemas.openxmlformats.org/officeDocument/2006/relationships/slideLayout" Target="../slideLayouts/slideLayout461.xml"/><Relationship Id="rId3" Type="http://schemas.openxmlformats.org/officeDocument/2006/relationships/slideLayout" Target="../slideLayouts/slideLayout392.xml"/><Relationship Id="rId12" Type="http://schemas.openxmlformats.org/officeDocument/2006/relationships/slideLayout" Target="../slideLayouts/slideLayout401.xml"/><Relationship Id="rId17" Type="http://schemas.openxmlformats.org/officeDocument/2006/relationships/slideLayout" Target="../slideLayouts/slideLayout406.xml"/><Relationship Id="rId25" Type="http://schemas.openxmlformats.org/officeDocument/2006/relationships/slideLayout" Target="../slideLayouts/slideLayout414.xml"/><Relationship Id="rId33" Type="http://schemas.openxmlformats.org/officeDocument/2006/relationships/slideLayout" Target="../slideLayouts/slideLayout422.xml"/><Relationship Id="rId38" Type="http://schemas.openxmlformats.org/officeDocument/2006/relationships/slideLayout" Target="../slideLayouts/slideLayout427.xml"/><Relationship Id="rId46" Type="http://schemas.openxmlformats.org/officeDocument/2006/relationships/slideLayout" Target="../slideLayouts/slideLayout435.xml"/><Relationship Id="rId59" Type="http://schemas.openxmlformats.org/officeDocument/2006/relationships/slideLayout" Target="../slideLayouts/slideLayout448.xml"/><Relationship Id="rId67" Type="http://schemas.openxmlformats.org/officeDocument/2006/relationships/slideLayout" Target="../slideLayouts/slideLayout456.xml"/><Relationship Id="rId20" Type="http://schemas.openxmlformats.org/officeDocument/2006/relationships/slideLayout" Target="../slideLayouts/slideLayout409.xml"/><Relationship Id="rId41" Type="http://schemas.openxmlformats.org/officeDocument/2006/relationships/slideLayout" Target="../slideLayouts/slideLayout430.xml"/><Relationship Id="rId54" Type="http://schemas.openxmlformats.org/officeDocument/2006/relationships/slideLayout" Target="../slideLayouts/slideLayout443.xml"/><Relationship Id="rId62" Type="http://schemas.openxmlformats.org/officeDocument/2006/relationships/slideLayout" Target="../slideLayouts/slideLayout451.xml"/><Relationship Id="rId70" Type="http://schemas.openxmlformats.org/officeDocument/2006/relationships/slideLayout" Target="../slideLayouts/slideLayout459.xml"/><Relationship Id="rId75" Type="http://schemas.openxmlformats.org/officeDocument/2006/relationships/slideLayout" Target="../slideLayouts/slideLayout464.xml"/><Relationship Id="rId1" Type="http://schemas.openxmlformats.org/officeDocument/2006/relationships/slideLayout" Target="../slideLayouts/slideLayout390.xml"/><Relationship Id="rId6" Type="http://schemas.openxmlformats.org/officeDocument/2006/relationships/slideLayout" Target="../slideLayouts/slideLayout395.xml"/><Relationship Id="rId15" Type="http://schemas.openxmlformats.org/officeDocument/2006/relationships/slideLayout" Target="../slideLayouts/slideLayout404.xml"/><Relationship Id="rId23" Type="http://schemas.openxmlformats.org/officeDocument/2006/relationships/slideLayout" Target="../slideLayouts/slideLayout412.xml"/><Relationship Id="rId28" Type="http://schemas.openxmlformats.org/officeDocument/2006/relationships/slideLayout" Target="../slideLayouts/slideLayout417.xml"/><Relationship Id="rId36" Type="http://schemas.openxmlformats.org/officeDocument/2006/relationships/slideLayout" Target="../slideLayouts/slideLayout425.xml"/><Relationship Id="rId49" Type="http://schemas.openxmlformats.org/officeDocument/2006/relationships/slideLayout" Target="../slideLayouts/slideLayout438.xml"/><Relationship Id="rId57" Type="http://schemas.openxmlformats.org/officeDocument/2006/relationships/slideLayout" Target="../slideLayouts/slideLayout446.xml"/></Relationships>
</file>

<file path=ppt/slideMasters/_rels/slideMaster1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79.xml"/><Relationship Id="rId18" Type="http://schemas.openxmlformats.org/officeDocument/2006/relationships/slideLayout" Target="../slideLayouts/slideLayout484.xml"/><Relationship Id="rId26" Type="http://schemas.openxmlformats.org/officeDocument/2006/relationships/slideLayout" Target="../slideLayouts/slideLayout492.xml"/><Relationship Id="rId39" Type="http://schemas.openxmlformats.org/officeDocument/2006/relationships/slideLayout" Target="../slideLayouts/slideLayout505.xml"/><Relationship Id="rId21" Type="http://schemas.openxmlformats.org/officeDocument/2006/relationships/slideLayout" Target="../slideLayouts/slideLayout487.xml"/><Relationship Id="rId34" Type="http://schemas.openxmlformats.org/officeDocument/2006/relationships/slideLayout" Target="../slideLayouts/slideLayout500.xml"/><Relationship Id="rId42" Type="http://schemas.openxmlformats.org/officeDocument/2006/relationships/slideLayout" Target="../slideLayouts/slideLayout508.xml"/><Relationship Id="rId47" Type="http://schemas.openxmlformats.org/officeDocument/2006/relationships/slideLayout" Target="../slideLayouts/slideLayout513.xml"/><Relationship Id="rId50" Type="http://schemas.openxmlformats.org/officeDocument/2006/relationships/slideLayout" Target="../slideLayouts/slideLayout516.xml"/><Relationship Id="rId55" Type="http://schemas.openxmlformats.org/officeDocument/2006/relationships/slideLayout" Target="../slideLayouts/slideLayout521.xml"/><Relationship Id="rId63" Type="http://schemas.openxmlformats.org/officeDocument/2006/relationships/slideLayout" Target="../slideLayouts/slideLayout529.xml"/><Relationship Id="rId68" Type="http://schemas.openxmlformats.org/officeDocument/2006/relationships/slideLayout" Target="../slideLayouts/slideLayout534.xml"/><Relationship Id="rId76" Type="http://schemas.openxmlformats.org/officeDocument/2006/relationships/slideLayout" Target="../slideLayouts/slideLayout542.xml"/><Relationship Id="rId7" Type="http://schemas.openxmlformats.org/officeDocument/2006/relationships/slideLayout" Target="../slideLayouts/slideLayout473.xml"/><Relationship Id="rId71" Type="http://schemas.openxmlformats.org/officeDocument/2006/relationships/slideLayout" Target="../slideLayouts/slideLayout537.xml"/><Relationship Id="rId2" Type="http://schemas.openxmlformats.org/officeDocument/2006/relationships/slideLayout" Target="../slideLayouts/slideLayout468.xml"/><Relationship Id="rId16" Type="http://schemas.openxmlformats.org/officeDocument/2006/relationships/slideLayout" Target="../slideLayouts/slideLayout482.xml"/><Relationship Id="rId29" Type="http://schemas.openxmlformats.org/officeDocument/2006/relationships/slideLayout" Target="../slideLayouts/slideLayout495.xml"/><Relationship Id="rId11" Type="http://schemas.openxmlformats.org/officeDocument/2006/relationships/slideLayout" Target="../slideLayouts/slideLayout477.xml"/><Relationship Id="rId24" Type="http://schemas.openxmlformats.org/officeDocument/2006/relationships/slideLayout" Target="../slideLayouts/slideLayout490.xml"/><Relationship Id="rId32" Type="http://schemas.openxmlformats.org/officeDocument/2006/relationships/slideLayout" Target="../slideLayouts/slideLayout498.xml"/><Relationship Id="rId37" Type="http://schemas.openxmlformats.org/officeDocument/2006/relationships/slideLayout" Target="../slideLayouts/slideLayout503.xml"/><Relationship Id="rId40" Type="http://schemas.openxmlformats.org/officeDocument/2006/relationships/slideLayout" Target="../slideLayouts/slideLayout506.xml"/><Relationship Id="rId45" Type="http://schemas.openxmlformats.org/officeDocument/2006/relationships/slideLayout" Target="../slideLayouts/slideLayout511.xml"/><Relationship Id="rId53" Type="http://schemas.openxmlformats.org/officeDocument/2006/relationships/slideLayout" Target="../slideLayouts/slideLayout519.xml"/><Relationship Id="rId58" Type="http://schemas.openxmlformats.org/officeDocument/2006/relationships/slideLayout" Target="../slideLayouts/slideLayout524.xml"/><Relationship Id="rId66" Type="http://schemas.openxmlformats.org/officeDocument/2006/relationships/slideLayout" Target="../slideLayouts/slideLayout532.xml"/><Relationship Id="rId74" Type="http://schemas.openxmlformats.org/officeDocument/2006/relationships/slideLayout" Target="../slideLayouts/slideLayout540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471.xml"/><Relationship Id="rId61" Type="http://schemas.openxmlformats.org/officeDocument/2006/relationships/slideLayout" Target="../slideLayouts/slideLayout527.xml"/><Relationship Id="rId10" Type="http://schemas.openxmlformats.org/officeDocument/2006/relationships/slideLayout" Target="../slideLayouts/slideLayout476.xml"/><Relationship Id="rId19" Type="http://schemas.openxmlformats.org/officeDocument/2006/relationships/slideLayout" Target="../slideLayouts/slideLayout485.xml"/><Relationship Id="rId31" Type="http://schemas.openxmlformats.org/officeDocument/2006/relationships/slideLayout" Target="../slideLayouts/slideLayout497.xml"/><Relationship Id="rId44" Type="http://schemas.openxmlformats.org/officeDocument/2006/relationships/slideLayout" Target="../slideLayouts/slideLayout510.xml"/><Relationship Id="rId52" Type="http://schemas.openxmlformats.org/officeDocument/2006/relationships/slideLayout" Target="../slideLayouts/slideLayout518.xml"/><Relationship Id="rId60" Type="http://schemas.openxmlformats.org/officeDocument/2006/relationships/slideLayout" Target="../slideLayouts/slideLayout526.xml"/><Relationship Id="rId65" Type="http://schemas.openxmlformats.org/officeDocument/2006/relationships/slideLayout" Target="../slideLayouts/slideLayout531.xml"/><Relationship Id="rId73" Type="http://schemas.openxmlformats.org/officeDocument/2006/relationships/slideLayout" Target="../slideLayouts/slideLayout539.xml"/><Relationship Id="rId78" Type="http://schemas.openxmlformats.org/officeDocument/2006/relationships/theme" Target="../theme/theme17.xml"/><Relationship Id="rId4" Type="http://schemas.openxmlformats.org/officeDocument/2006/relationships/slideLayout" Target="../slideLayouts/slideLayout470.xml"/><Relationship Id="rId9" Type="http://schemas.openxmlformats.org/officeDocument/2006/relationships/slideLayout" Target="../slideLayouts/slideLayout475.xml"/><Relationship Id="rId14" Type="http://schemas.openxmlformats.org/officeDocument/2006/relationships/slideLayout" Target="../slideLayouts/slideLayout480.xml"/><Relationship Id="rId22" Type="http://schemas.openxmlformats.org/officeDocument/2006/relationships/slideLayout" Target="../slideLayouts/slideLayout488.xml"/><Relationship Id="rId27" Type="http://schemas.openxmlformats.org/officeDocument/2006/relationships/slideLayout" Target="../slideLayouts/slideLayout493.xml"/><Relationship Id="rId30" Type="http://schemas.openxmlformats.org/officeDocument/2006/relationships/slideLayout" Target="../slideLayouts/slideLayout496.xml"/><Relationship Id="rId35" Type="http://schemas.openxmlformats.org/officeDocument/2006/relationships/slideLayout" Target="../slideLayouts/slideLayout501.xml"/><Relationship Id="rId43" Type="http://schemas.openxmlformats.org/officeDocument/2006/relationships/slideLayout" Target="../slideLayouts/slideLayout509.xml"/><Relationship Id="rId48" Type="http://schemas.openxmlformats.org/officeDocument/2006/relationships/slideLayout" Target="../slideLayouts/slideLayout514.xml"/><Relationship Id="rId56" Type="http://schemas.openxmlformats.org/officeDocument/2006/relationships/slideLayout" Target="../slideLayouts/slideLayout522.xml"/><Relationship Id="rId64" Type="http://schemas.openxmlformats.org/officeDocument/2006/relationships/slideLayout" Target="../slideLayouts/slideLayout530.xml"/><Relationship Id="rId69" Type="http://schemas.openxmlformats.org/officeDocument/2006/relationships/slideLayout" Target="../slideLayouts/slideLayout535.xml"/><Relationship Id="rId77" Type="http://schemas.openxmlformats.org/officeDocument/2006/relationships/slideLayout" Target="../slideLayouts/slideLayout543.xml"/><Relationship Id="rId8" Type="http://schemas.openxmlformats.org/officeDocument/2006/relationships/slideLayout" Target="../slideLayouts/slideLayout474.xml"/><Relationship Id="rId51" Type="http://schemas.openxmlformats.org/officeDocument/2006/relationships/slideLayout" Target="../slideLayouts/slideLayout517.xml"/><Relationship Id="rId72" Type="http://schemas.openxmlformats.org/officeDocument/2006/relationships/slideLayout" Target="../slideLayouts/slideLayout538.xml"/><Relationship Id="rId3" Type="http://schemas.openxmlformats.org/officeDocument/2006/relationships/slideLayout" Target="../slideLayouts/slideLayout469.xml"/><Relationship Id="rId12" Type="http://schemas.openxmlformats.org/officeDocument/2006/relationships/slideLayout" Target="../slideLayouts/slideLayout478.xml"/><Relationship Id="rId17" Type="http://schemas.openxmlformats.org/officeDocument/2006/relationships/slideLayout" Target="../slideLayouts/slideLayout483.xml"/><Relationship Id="rId25" Type="http://schemas.openxmlformats.org/officeDocument/2006/relationships/slideLayout" Target="../slideLayouts/slideLayout491.xml"/><Relationship Id="rId33" Type="http://schemas.openxmlformats.org/officeDocument/2006/relationships/slideLayout" Target="../slideLayouts/slideLayout499.xml"/><Relationship Id="rId38" Type="http://schemas.openxmlformats.org/officeDocument/2006/relationships/slideLayout" Target="../slideLayouts/slideLayout504.xml"/><Relationship Id="rId46" Type="http://schemas.openxmlformats.org/officeDocument/2006/relationships/slideLayout" Target="../slideLayouts/slideLayout512.xml"/><Relationship Id="rId59" Type="http://schemas.openxmlformats.org/officeDocument/2006/relationships/slideLayout" Target="../slideLayouts/slideLayout525.xml"/><Relationship Id="rId67" Type="http://schemas.openxmlformats.org/officeDocument/2006/relationships/slideLayout" Target="../slideLayouts/slideLayout533.xml"/><Relationship Id="rId20" Type="http://schemas.openxmlformats.org/officeDocument/2006/relationships/slideLayout" Target="../slideLayouts/slideLayout486.xml"/><Relationship Id="rId41" Type="http://schemas.openxmlformats.org/officeDocument/2006/relationships/slideLayout" Target="../slideLayouts/slideLayout507.xml"/><Relationship Id="rId54" Type="http://schemas.openxmlformats.org/officeDocument/2006/relationships/slideLayout" Target="../slideLayouts/slideLayout520.xml"/><Relationship Id="rId62" Type="http://schemas.openxmlformats.org/officeDocument/2006/relationships/slideLayout" Target="../slideLayouts/slideLayout528.xml"/><Relationship Id="rId70" Type="http://schemas.openxmlformats.org/officeDocument/2006/relationships/slideLayout" Target="../slideLayouts/slideLayout536.xml"/><Relationship Id="rId75" Type="http://schemas.openxmlformats.org/officeDocument/2006/relationships/slideLayout" Target="../slideLayouts/slideLayout541.xml"/><Relationship Id="rId1" Type="http://schemas.openxmlformats.org/officeDocument/2006/relationships/slideLayout" Target="../slideLayouts/slideLayout467.xml"/><Relationship Id="rId6" Type="http://schemas.openxmlformats.org/officeDocument/2006/relationships/slideLayout" Target="../slideLayouts/slideLayout472.xml"/><Relationship Id="rId15" Type="http://schemas.openxmlformats.org/officeDocument/2006/relationships/slideLayout" Target="../slideLayouts/slideLayout481.xml"/><Relationship Id="rId23" Type="http://schemas.openxmlformats.org/officeDocument/2006/relationships/slideLayout" Target="../slideLayouts/slideLayout489.xml"/><Relationship Id="rId28" Type="http://schemas.openxmlformats.org/officeDocument/2006/relationships/slideLayout" Target="../slideLayouts/slideLayout494.xml"/><Relationship Id="rId36" Type="http://schemas.openxmlformats.org/officeDocument/2006/relationships/slideLayout" Target="../slideLayouts/slideLayout502.xml"/><Relationship Id="rId49" Type="http://schemas.openxmlformats.org/officeDocument/2006/relationships/slideLayout" Target="../slideLayouts/slideLayout515.xml"/><Relationship Id="rId57" Type="http://schemas.openxmlformats.org/officeDocument/2006/relationships/slideLayout" Target="../slideLayouts/slideLayout523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1.xml"/><Relationship Id="rId13" Type="http://schemas.openxmlformats.org/officeDocument/2006/relationships/image" Target="../media/image24.jpeg"/><Relationship Id="rId3" Type="http://schemas.openxmlformats.org/officeDocument/2006/relationships/slideLayout" Target="../slideLayouts/slideLayout546.xml"/><Relationship Id="rId7" Type="http://schemas.openxmlformats.org/officeDocument/2006/relationships/slideLayout" Target="../slideLayouts/slideLayout550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545.xml"/><Relationship Id="rId1" Type="http://schemas.openxmlformats.org/officeDocument/2006/relationships/slideLayout" Target="../slideLayouts/slideLayout544.xml"/><Relationship Id="rId6" Type="http://schemas.openxmlformats.org/officeDocument/2006/relationships/slideLayout" Target="../slideLayouts/slideLayout549.xml"/><Relationship Id="rId11" Type="http://schemas.openxmlformats.org/officeDocument/2006/relationships/slideLayout" Target="../slideLayouts/slideLayout554.xml"/><Relationship Id="rId5" Type="http://schemas.openxmlformats.org/officeDocument/2006/relationships/slideLayout" Target="../slideLayouts/slideLayout548.xml"/><Relationship Id="rId10" Type="http://schemas.openxmlformats.org/officeDocument/2006/relationships/slideLayout" Target="../slideLayouts/slideLayout553.xml"/><Relationship Id="rId4" Type="http://schemas.openxmlformats.org/officeDocument/2006/relationships/slideLayout" Target="../slideLayouts/slideLayout547.xml"/><Relationship Id="rId9" Type="http://schemas.openxmlformats.org/officeDocument/2006/relationships/slideLayout" Target="../slideLayouts/slideLayout552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7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556.xml"/><Relationship Id="rId1" Type="http://schemas.openxmlformats.org/officeDocument/2006/relationships/slideLayout" Target="../slideLayouts/slideLayout555.xml"/><Relationship Id="rId6" Type="http://schemas.openxmlformats.org/officeDocument/2006/relationships/theme" Target="../theme/theme19.xml"/><Relationship Id="rId5" Type="http://schemas.openxmlformats.org/officeDocument/2006/relationships/slideLayout" Target="../slideLayouts/slideLayout559.xml"/><Relationship Id="rId4" Type="http://schemas.openxmlformats.org/officeDocument/2006/relationships/slideLayout" Target="../slideLayouts/slideLayout55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4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.jpe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50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.jpe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54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1.jpe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5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62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圖片 6" descr="1007簡報內頁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圖片 2" descr="20110301簡報首頁_鼎捷軟件P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42" r:id="rId1"/>
    <p:sldLayoutId id="2147494443" r:id="rId2"/>
    <p:sldLayoutId id="2147494444" r:id="rId3"/>
    <p:sldLayoutId id="2147494445" r:id="rId4"/>
    <p:sldLayoutId id="2147494446" r:id="rId5"/>
    <p:sldLayoutId id="2147494447" r:id="rId6"/>
    <p:sldLayoutId id="2147494448" r:id="rId7"/>
    <p:sldLayoutId id="2147494449" r:id="rId8"/>
    <p:sldLayoutId id="2147494450" r:id="rId9"/>
    <p:sldLayoutId id="2147494451" r:id="rId10"/>
    <p:sldLayoutId id="214749445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63" r:id="rId1"/>
    <p:sldLayoutId id="2147494564" r:id="rId2"/>
    <p:sldLayoutId id="2147494565" r:id="rId3"/>
    <p:sldLayoutId id="2147494566" r:id="rId4"/>
    <p:sldLayoutId id="2147494567" r:id="rId5"/>
    <p:sldLayoutId id="2147494568" r:id="rId6"/>
    <p:sldLayoutId id="2147494569" r:id="rId7"/>
    <p:sldLayoutId id="2147494570" r:id="rId8"/>
    <p:sldLayoutId id="2147494571" r:id="rId9"/>
    <p:sldLayoutId id="2147494572" r:id="rId10"/>
    <p:sldLayoutId id="2147494573" r:id="rId11"/>
    <p:sldLayoutId id="2147494574" r:id="rId12"/>
    <p:sldLayoutId id="2147494575" r:id="rId13"/>
    <p:sldLayoutId id="2147494576" r:id="rId14"/>
    <p:sldLayoutId id="2147494577" r:id="rId15"/>
    <p:sldLayoutId id="2147494578" r:id="rId16"/>
    <p:sldLayoutId id="2147494579" r:id="rId17"/>
    <p:sldLayoutId id="2147494580" r:id="rId18"/>
    <p:sldLayoutId id="2147494581" r:id="rId19"/>
    <p:sldLayoutId id="2147494582" r:id="rId20"/>
    <p:sldLayoutId id="2147494583" r:id="rId21"/>
    <p:sldLayoutId id="2147494584" r:id="rId22"/>
    <p:sldLayoutId id="2147494585" r:id="rId23"/>
    <p:sldLayoutId id="2147494586" r:id="rId24"/>
    <p:sldLayoutId id="2147494587" r:id="rId25"/>
    <p:sldLayoutId id="2147494486" r:id="rId26"/>
    <p:sldLayoutId id="2147494487" r:id="rId27"/>
    <p:sldLayoutId id="2147494588" r:id="rId28"/>
    <p:sldLayoutId id="2147494589" r:id="rId29"/>
    <p:sldLayoutId id="2147494590" r:id="rId30"/>
    <p:sldLayoutId id="2147494591" r:id="rId31"/>
    <p:sldLayoutId id="2147494592" r:id="rId32"/>
    <p:sldLayoutId id="2147494593" r:id="rId33"/>
    <p:sldLayoutId id="2147494594" r:id="rId34"/>
    <p:sldLayoutId id="2147494595" r:id="rId35"/>
    <p:sldLayoutId id="2147494596" r:id="rId36"/>
    <p:sldLayoutId id="2147494597" r:id="rId37"/>
    <p:sldLayoutId id="2147494598" r:id="rId38"/>
    <p:sldLayoutId id="2147494599" r:id="rId39"/>
    <p:sldLayoutId id="2147494600" r:id="rId40"/>
    <p:sldLayoutId id="2147494601" r:id="rId41"/>
    <p:sldLayoutId id="2147494602" r:id="rId42"/>
    <p:sldLayoutId id="2147494603" r:id="rId43"/>
    <p:sldLayoutId id="2147494604" r:id="rId44"/>
    <p:sldLayoutId id="2147494605" r:id="rId45"/>
    <p:sldLayoutId id="2147494606" r:id="rId46"/>
    <p:sldLayoutId id="2147494607" r:id="rId47"/>
    <p:sldLayoutId id="2147494608" r:id="rId48"/>
    <p:sldLayoutId id="2147494609" r:id="rId49"/>
    <p:sldLayoutId id="2147494610" r:id="rId50"/>
    <p:sldLayoutId id="2147494611" r:id="rId51"/>
    <p:sldLayoutId id="2147494612" r:id="rId52"/>
    <p:sldLayoutId id="2147494613" r:id="rId53"/>
    <p:sldLayoutId id="2147494614" r:id="rId54"/>
    <p:sldLayoutId id="2147494615" r:id="rId55"/>
    <p:sldLayoutId id="2147494616" r:id="rId56"/>
    <p:sldLayoutId id="2147494617" r:id="rId57"/>
    <p:sldLayoutId id="2147494618" r:id="rId58"/>
    <p:sldLayoutId id="2147494619" r:id="rId59"/>
    <p:sldLayoutId id="2147494620" r:id="rId60"/>
    <p:sldLayoutId id="2147494621" r:id="rId61"/>
    <p:sldLayoutId id="2147494622" r:id="rId62"/>
    <p:sldLayoutId id="2147494623" r:id="rId63"/>
    <p:sldLayoutId id="2147494624" r:id="rId64"/>
    <p:sldLayoutId id="2147494625" r:id="rId65"/>
    <p:sldLayoutId id="2147494626" r:id="rId66"/>
    <p:sldLayoutId id="2147494627" r:id="rId67"/>
    <p:sldLayoutId id="2147494628" r:id="rId68"/>
    <p:sldLayoutId id="2147494629" r:id="rId69"/>
    <p:sldLayoutId id="2147494630" r:id="rId70"/>
    <p:sldLayoutId id="2147494631" r:id="rId71"/>
    <p:sldLayoutId id="2147494632" r:id="rId72"/>
    <p:sldLayoutId id="2147494633" r:id="rId73"/>
    <p:sldLayoutId id="2147494488" r:id="rId74"/>
    <p:sldLayoutId id="2147494489" r:id="rId75"/>
    <p:sldLayoutId id="2147494490" r:id="rId76"/>
    <p:sldLayoutId id="2147494491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圖片 6" descr="1007簡報內頁.jpg"/>
          <p:cNvPicPr>
            <a:picLocks noChangeAspect="1"/>
          </p:cNvPicPr>
          <p:nvPr userDrawn="1"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634" r:id="rId1"/>
    <p:sldLayoutId id="2147494635" r:id="rId2"/>
    <p:sldLayoutId id="2147494636" r:id="rId3"/>
    <p:sldLayoutId id="2147494637" r:id="rId4"/>
    <p:sldLayoutId id="2147494638" r:id="rId5"/>
    <p:sldLayoutId id="2147494639" r:id="rId6"/>
    <p:sldLayoutId id="2147494640" r:id="rId7"/>
    <p:sldLayoutId id="2147494641" r:id="rId8"/>
    <p:sldLayoutId id="2147494642" r:id="rId9"/>
    <p:sldLayoutId id="2147494643" r:id="rId10"/>
    <p:sldLayoutId id="2147494644" r:id="rId11"/>
    <p:sldLayoutId id="2147494645" r:id="rId12"/>
    <p:sldLayoutId id="2147494646" r:id="rId13"/>
    <p:sldLayoutId id="2147494647" r:id="rId14"/>
    <p:sldLayoutId id="2147494648" r:id="rId15"/>
    <p:sldLayoutId id="2147494649" r:id="rId16"/>
    <p:sldLayoutId id="2147494650" r:id="rId17"/>
    <p:sldLayoutId id="2147494651" r:id="rId18"/>
    <p:sldLayoutId id="2147494652" r:id="rId19"/>
    <p:sldLayoutId id="2147494653" r:id="rId20"/>
    <p:sldLayoutId id="2147494654" r:id="rId21"/>
    <p:sldLayoutId id="2147494655" r:id="rId22"/>
    <p:sldLayoutId id="2147494656" r:id="rId23"/>
    <p:sldLayoutId id="2147494657" r:id="rId24"/>
    <p:sldLayoutId id="2147494658" r:id="rId25"/>
    <p:sldLayoutId id="2147494492" r:id="rId26"/>
    <p:sldLayoutId id="2147494493" r:id="rId27"/>
    <p:sldLayoutId id="2147494659" r:id="rId28"/>
    <p:sldLayoutId id="2147494660" r:id="rId29"/>
    <p:sldLayoutId id="2147494661" r:id="rId30"/>
    <p:sldLayoutId id="2147494662" r:id="rId31"/>
    <p:sldLayoutId id="2147494663" r:id="rId32"/>
    <p:sldLayoutId id="2147494664" r:id="rId33"/>
    <p:sldLayoutId id="2147494665" r:id="rId34"/>
    <p:sldLayoutId id="2147494666" r:id="rId35"/>
    <p:sldLayoutId id="2147494667" r:id="rId36"/>
    <p:sldLayoutId id="2147494668" r:id="rId37"/>
    <p:sldLayoutId id="2147494669" r:id="rId38"/>
    <p:sldLayoutId id="2147494670" r:id="rId39"/>
    <p:sldLayoutId id="2147494671" r:id="rId40"/>
    <p:sldLayoutId id="2147494672" r:id="rId41"/>
    <p:sldLayoutId id="2147494673" r:id="rId42"/>
    <p:sldLayoutId id="2147494674" r:id="rId43"/>
    <p:sldLayoutId id="2147494675" r:id="rId44"/>
    <p:sldLayoutId id="2147494676" r:id="rId45"/>
    <p:sldLayoutId id="2147494677" r:id="rId46"/>
    <p:sldLayoutId id="2147494678" r:id="rId47"/>
    <p:sldLayoutId id="2147494679" r:id="rId48"/>
    <p:sldLayoutId id="2147494680" r:id="rId49"/>
    <p:sldLayoutId id="2147494681" r:id="rId50"/>
    <p:sldLayoutId id="2147494682" r:id="rId51"/>
    <p:sldLayoutId id="2147494683" r:id="rId52"/>
    <p:sldLayoutId id="2147494684" r:id="rId53"/>
    <p:sldLayoutId id="2147494685" r:id="rId54"/>
    <p:sldLayoutId id="2147494686" r:id="rId55"/>
    <p:sldLayoutId id="2147494687" r:id="rId56"/>
    <p:sldLayoutId id="2147494688" r:id="rId57"/>
    <p:sldLayoutId id="2147494689" r:id="rId58"/>
    <p:sldLayoutId id="2147494690" r:id="rId59"/>
    <p:sldLayoutId id="2147494691" r:id="rId60"/>
    <p:sldLayoutId id="2147494692" r:id="rId61"/>
    <p:sldLayoutId id="2147494693" r:id="rId62"/>
    <p:sldLayoutId id="2147494694" r:id="rId63"/>
    <p:sldLayoutId id="2147494695" r:id="rId64"/>
    <p:sldLayoutId id="2147494696" r:id="rId65"/>
    <p:sldLayoutId id="2147494697" r:id="rId66"/>
    <p:sldLayoutId id="2147494698" r:id="rId67"/>
    <p:sldLayoutId id="2147494699" r:id="rId68"/>
    <p:sldLayoutId id="2147494700" r:id="rId69"/>
    <p:sldLayoutId id="2147494701" r:id="rId70"/>
    <p:sldLayoutId id="2147494702" r:id="rId71"/>
    <p:sldLayoutId id="2147494703" r:id="rId72"/>
    <p:sldLayoutId id="2147494494" r:id="rId73"/>
    <p:sldLayoutId id="2147494495" r:id="rId74"/>
    <p:sldLayoutId id="2147494496" r:id="rId75"/>
    <p:sldLayoutId id="2147494497" r:id="rId7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04" r:id="rId1"/>
    <p:sldLayoutId id="2147494705" r:id="rId2"/>
    <p:sldLayoutId id="2147494706" r:id="rId3"/>
    <p:sldLayoutId id="2147494707" r:id="rId4"/>
    <p:sldLayoutId id="2147494708" r:id="rId5"/>
    <p:sldLayoutId id="2147494709" r:id="rId6"/>
    <p:sldLayoutId id="2147494710" r:id="rId7"/>
    <p:sldLayoutId id="2147494711" r:id="rId8"/>
    <p:sldLayoutId id="2147494712" r:id="rId9"/>
    <p:sldLayoutId id="2147494713" r:id="rId10"/>
    <p:sldLayoutId id="2147494714" r:id="rId11"/>
    <p:sldLayoutId id="2147494715" r:id="rId12"/>
    <p:sldLayoutId id="2147494716" r:id="rId13"/>
    <p:sldLayoutId id="2147494717" r:id="rId14"/>
    <p:sldLayoutId id="2147494718" r:id="rId15"/>
    <p:sldLayoutId id="2147494719" r:id="rId16"/>
    <p:sldLayoutId id="2147494720" r:id="rId17"/>
    <p:sldLayoutId id="2147494721" r:id="rId18"/>
    <p:sldLayoutId id="2147494722" r:id="rId19"/>
    <p:sldLayoutId id="2147494723" r:id="rId20"/>
    <p:sldLayoutId id="2147494724" r:id="rId21"/>
    <p:sldLayoutId id="2147494725" r:id="rId22"/>
    <p:sldLayoutId id="2147494726" r:id="rId23"/>
    <p:sldLayoutId id="2147494727" r:id="rId24"/>
    <p:sldLayoutId id="2147494728" r:id="rId25"/>
    <p:sldLayoutId id="2147494498" r:id="rId26"/>
    <p:sldLayoutId id="2147494499" r:id="rId27"/>
    <p:sldLayoutId id="2147494729" r:id="rId28"/>
    <p:sldLayoutId id="2147494730" r:id="rId29"/>
    <p:sldLayoutId id="2147494731" r:id="rId30"/>
    <p:sldLayoutId id="2147494732" r:id="rId31"/>
    <p:sldLayoutId id="2147494733" r:id="rId32"/>
    <p:sldLayoutId id="2147494734" r:id="rId33"/>
    <p:sldLayoutId id="2147494735" r:id="rId34"/>
    <p:sldLayoutId id="2147494736" r:id="rId35"/>
    <p:sldLayoutId id="2147494737" r:id="rId36"/>
    <p:sldLayoutId id="2147494738" r:id="rId37"/>
    <p:sldLayoutId id="2147494739" r:id="rId38"/>
    <p:sldLayoutId id="2147494740" r:id="rId39"/>
    <p:sldLayoutId id="2147494741" r:id="rId40"/>
    <p:sldLayoutId id="2147494742" r:id="rId41"/>
    <p:sldLayoutId id="2147494743" r:id="rId42"/>
    <p:sldLayoutId id="2147494744" r:id="rId43"/>
    <p:sldLayoutId id="2147494745" r:id="rId44"/>
    <p:sldLayoutId id="2147494746" r:id="rId45"/>
    <p:sldLayoutId id="2147494747" r:id="rId46"/>
    <p:sldLayoutId id="2147494748" r:id="rId47"/>
    <p:sldLayoutId id="2147494749" r:id="rId48"/>
    <p:sldLayoutId id="2147494750" r:id="rId49"/>
    <p:sldLayoutId id="2147494751" r:id="rId50"/>
    <p:sldLayoutId id="2147494752" r:id="rId51"/>
    <p:sldLayoutId id="2147494753" r:id="rId52"/>
    <p:sldLayoutId id="2147494754" r:id="rId53"/>
    <p:sldLayoutId id="2147494755" r:id="rId54"/>
    <p:sldLayoutId id="2147494756" r:id="rId55"/>
    <p:sldLayoutId id="2147494757" r:id="rId56"/>
    <p:sldLayoutId id="2147494758" r:id="rId57"/>
    <p:sldLayoutId id="2147494759" r:id="rId58"/>
    <p:sldLayoutId id="2147494760" r:id="rId59"/>
    <p:sldLayoutId id="2147494761" r:id="rId60"/>
    <p:sldLayoutId id="2147494762" r:id="rId61"/>
    <p:sldLayoutId id="2147494763" r:id="rId62"/>
    <p:sldLayoutId id="2147494764" r:id="rId63"/>
    <p:sldLayoutId id="2147494765" r:id="rId64"/>
    <p:sldLayoutId id="2147494766" r:id="rId65"/>
    <p:sldLayoutId id="2147494767" r:id="rId66"/>
    <p:sldLayoutId id="2147494768" r:id="rId67"/>
    <p:sldLayoutId id="2147494769" r:id="rId68"/>
    <p:sldLayoutId id="2147494770" r:id="rId69"/>
    <p:sldLayoutId id="2147494771" r:id="rId70"/>
    <p:sldLayoutId id="2147494772" r:id="rId71"/>
    <p:sldLayoutId id="2147494773" r:id="rId72"/>
    <p:sldLayoutId id="2147494774" r:id="rId73"/>
    <p:sldLayoutId id="2147494500" r:id="rId74"/>
    <p:sldLayoutId id="2147494501" r:id="rId75"/>
    <p:sldLayoutId id="2147494502" r:id="rId76"/>
    <p:sldLayoutId id="2147494503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75" r:id="rId1"/>
    <p:sldLayoutId id="2147494776" r:id="rId2"/>
    <p:sldLayoutId id="2147494777" r:id="rId3"/>
    <p:sldLayoutId id="2147494778" r:id="rId4"/>
    <p:sldLayoutId id="2147494779" r:id="rId5"/>
    <p:sldLayoutId id="2147494504" r:id="rId6"/>
    <p:sldLayoutId id="2147494505" r:id="rId7"/>
    <p:sldLayoutId id="2147494780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81" r:id="rId1"/>
    <p:sldLayoutId id="2147494782" r:id="rId2"/>
    <p:sldLayoutId id="2147494783" r:id="rId3"/>
    <p:sldLayoutId id="2147494784" r:id="rId4"/>
    <p:sldLayoutId id="2147494785" r:id="rId5"/>
    <p:sldLayoutId id="2147494786" r:id="rId6"/>
    <p:sldLayoutId id="2147494787" r:id="rId7"/>
    <p:sldLayoutId id="2147494788" r:id="rId8"/>
    <p:sldLayoutId id="2147494789" r:id="rId9"/>
    <p:sldLayoutId id="2147494790" r:id="rId10"/>
    <p:sldLayoutId id="2147494791" r:id="rId11"/>
    <p:sldLayoutId id="2147494792" r:id="rId12"/>
    <p:sldLayoutId id="2147494793" r:id="rId13"/>
    <p:sldLayoutId id="2147494794" r:id="rId14"/>
    <p:sldLayoutId id="2147494795" r:id="rId15"/>
    <p:sldLayoutId id="2147494796" r:id="rId16"/>
    <p:sldLayoutId id="2147494797" r:id="rId17"/>
    <p:sldLayoutId id="2147494798" r:id="rId18"/>
    <p:sldLayoutId id="2147494799" r:id="rId19"/>
    <p:sldLayoutId id="2147494800" r:id="rId20"/>
    <p:sldLayoutId id="2147494801" r:id="rId21"/>
    <p:sldLayoutId id="2147494802" r:id="rId22"/>
    <p:sldLayoutId id="2147494803" r:id="rId23"/>
    <p:sldLayoutId id="2147494804" r:id="rId24"/>
    <p:sldLayoutId id="2147494805" r:id="rId25"/>
    <p:sldLayoutId id="2147494506" r:id="rId26"/>
    <p:sldLayoutId id="2147494507" r:id="rId27"/>
    <p:sldLayoutId id="2147494806" r:id="rId28"/>
    <p:sldLayoutId id="2147494807" r:id="rId29"/>
    <p:sldLayoutId id="2147494808" r:id="rId30"/>
    <p:sldLayoutId id="2147494809" r:id="rId31"/>
    <p:sldLayoutId id="2147494810" r:id="rId32"/>
    <p:sldLayoutId id="2147494811" r:id="rId33"/>
    <p:sldLayoutId id="2147494812" r:id="rId34"/>
    <p:sldLayoutId id="2147494813" r:id="rId35"/>
    <p:sldLayoutId id="2147494814" r:id="rId36"/>
    <p:sldLayoutId id="2147494815" r:id="rId37"/>
    <p:sldLayoutId id="2147494816" r:id="rId38"/>
    <p:sldLayoutId id="2147494817" r:id="rId39"/>
    <p:sldLayoutId id="2147494818" r:id="rId40"/>
    <p:sldLayoutId id="2147494819" r:id="rId41"/>
    <p:sldLayoutId id="2147494820" r:id="rId42"/>
    <p:sldLayoutId id="2147494821" r:id="rId43"/>
    <p:sldLayoutId id="2147494822" r:id="rId44"/>
    <p:sldLayoutId id="2147494823" r:id="rId45"/>
    <p:sldLayoutId id="2147494824" r:id="rId46"/>
    <p:sldLayoutId id="2147494825" r:id="rId47"/>
    <p:sldLayoutId id="2147494826" r:id="rId48"/>
    <p:sldLayoutId id="2147494827" r:id="rId49"/>
    <p:sldLayoutId id="2147494828" r:id="rId50"/>
    <p:sldLayoutId id="2147494829" r:id="rId51"/>
    <p:sldLayoutId id="2147494830" r:id="rId52"/>
    <p:sldLayoutId id="2147494831" r:id="rId53"/>
    <p:sldLayoutId id="2147494832" r:id="rId54"/>
    <p:sldLayoutId id="2147494833" r:id="rId55"/>
    <p:sldLayoutId id="2147494834" r:id="rId56"/>
    <p:sldLayoutId id="2147494835" r:id="rId57"/>
    <p:sldLayoutId id="2147494836" r:id="rId58"/>
    <p:sldLayoutId id="2147494837" r:id="rId59"/>
    <p:sldLayoutId id="2147494838" r:id="rId60"/>
    <p:sldLayoutId id="2147494839" r:id="rId61"/>
    <p:sldLayoutId id="2147494840" r:id="rId62"/>
    <p:sldLayoutId id="2147494841" r:id="rId63"/>
    <p:sldLayoutId id="2147494842" r:id="rId64"/>
    <p:sldLayoutId id="2147494843" r:id="rId65"/>
    <p:sldLayoutId id="2147494844" r:id="rId66"/>
    <p:sldLayoutId id="2147494845" r:id="rId67"/>
    <p:sldLayoutId id="2147494846" r:id="rId68"/>
    <p:sldLayoutId id="2147494847" r:id="rId69"/>
    <p:sldLayoutId id="2147494848" r:id="rId70"/>
    <p:sldLayoutId id="2147494849" r:id="rId71"/>
    <p:sldLayoutId id="2147494850" r:id="rId72"/>
    <p:sldLayoutId id="2147494851" r:id="rId73"/>
    <p:sldLayoutId id="2147494508" r:id="rId74"/>
    <p:sldLayoutId id="2147494509" r:id="rId75"/>
    <p:sldLayoutId id="2147494510" r:id="rId76"/>
    <p:sldLayoutId id="2147494511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852" r:id="rId1"/>
    <p:sldLayoutId id="2147494853" r:id="rId2"/>
    <p:sldLayoutId id="2147494854" r:id="rId3"/>
    <p:sldLayoutId id="2147494855" r:id="rId4"/>
    <p:sldLayoutId id="2147494856" r:id="rId5"/>
    <p:sldLayoutId id="2147494512" r:id="rId6"/>
    <p:sldLayoutId id="2147494513" r:id="rId7"/>
    <p:sldLayoutId id="2147494857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858" r:id="rId1"/>
    <p:sldLayoutId id="2147494859" r:id="rId2"/>
    <p:sldLayoutId id="2147494860" r:id="rId3"/>
    <p:sldLayoutId id="2147494861" r:id="rId4"/>
    <p:sldLayoutId id="2147494862" r:id="rId5"/>
    <p:sldLayoutId id="2147494863" r:id="rId6"/>
    <p:sldLayoutId id="2147494864" r:id="rId7"/>
    <p:sldLayoutId id="2147494865" r:id="rId8"/>
    <p:sldLayoutId id="2147494866" r:id="rId9"/>
    <p:sldLayoutId id="2147494867" r:id="rId10"/>
    <p:sldLayoutId id="2147494868" r:id="rId11"/>
    <p:sldLayoutId id="2147494869" r:id="rId12"/>
    <p:sldLayoutId id="2147494870" r:id="rId13"/>
    <p:sldLayoutId id="2147494871" r:id="rId14"/>
    <p:sldLayoutId id="2147494872" r:id="rId15"/>
    <p:sldLayoutId id="2147494873" r:id="rId16"/>
    <p:sldLayoutId id="2147494874" r:id="rId17"/>
    <p:sldLayoutId id="2147494875" r:id="rId18"/>
    <p:sldLayoutId id="2147494876" r:id="rId19"/>
    <p:sldLayoutId id="2147494877" r:id="rId20"/>
    <p:sldLayoutId id="2147494878" r:id="rId21"/>
    <p:sldLayoutId id="2147494879" r:id="rId22"/>
    <p:sldLayoutId id="2147494880" r:id="rId23"/>
    <p:sldLayoutId id="2147494881" r:id="rId24"/>
    <p:sldLayoutId id="2147494882" r:id="rId25"/>
    <p:sldLayoutId id="2147494514" r:id="rId26"/>
    <p:sldLayoutId id="2147494515" r:id="rId27"/>
    <p:sldLayoutId id="2147494883" r:id="rId28"/>
    <p:sldLayoutId id="2147494884" r:id="rId29"/>
    <p:sldLayoutId id="2147494885" r:id="rId30"/>
    <p:sldLayoutId id="2147494886" r:id="rId31"/>
    <p:sldLayoutId id="2147494887" r:id="rId32"/>
    <p:sldLayoutId id="2147494888" r:id="rId33"/>
    <p:sldLayoutId id="2147494889" r:id="rId34"/>
    <p:sldLayoutId id="2147494890" r:id="rId35"/>
    <p:sldLayoutId id="2147494891" r:id="rId36"/>
    <p:sldLayoutId id="2147494892" r:id="rId37"/>
    <p:sldLayoutId id="2147494893" r:id="rId38"/>
    <p:sldLayoutId id="2147494894" r:id="rId39"/>
    <p:sldLayoutId id="2147494895" r:id="rId40"/>
    <p:sldLayoutId id="2147494896" r:id="rId41"/>
    <p:sldLayoutId id="2147494897" r:id="rId42"/>
    <p:sldLayoutId id="2147494898" r:id="rId43"/>
    <p:sldLayoutId id="2147494899" r:id="rId44"/>
    <p:sldLayoutId id="2147494900" r:id="rId45"/>
    <p:sldLayoutId id="2147494901" r:id="rId46"/>
    <p:sldLayoutId id="2147494902" r:id="rId47"/>
    <p:sldLayoutId id="2147494903" r:id="rId48"/>
    <p:sldLayoutId id="2147494904" r:id="rId49"/>
    <p:sldLayoutId id="2147494905" r:id="rId50"/>
    <p:sldLayoutId id="2147494906" r:id="rId51"/>
    <p:sldLayoutId id="2147494907" r:id="rId52"/>
    <p:sldLayoutId id="2147494908" r:id="rId53"/>
    <p:sldLayoutId id="2147494909" r:id="rId54"/>
    <p:sldLayoutId id="2147494910" r:id="rId55"/>
    <p:sldLayoutId id="2147494911" r:id="rId56"/>
    <p:sldLayoutId id="2147494912" r:id="rId57"/>
    <p:sldLayoutId id="2147494913" r:id="rId58"/>
    <p:sldLayoutId id="2147494914" r:id="rId59"/>
    <p:sldLayoutId id="2147494915" r:id="rId60"/>
    <p:sldLayoutId id="2147494916" r:id="rId61"/>
    <p:sldLayoutId id="2147494917" r:id="rId62"/>
    <p:sldLayoutId id="2147494918" r:id="rId63"/>
    <p:sldLayoutId id="2147494919" r:id="rId64"/>
    <p:sldLayoutId id="2147494920" r:id="rId65"/>
    <p:sldLayoutId id="2147494921" r:id="rId66"/>
    <p:sldLayoutId id="2147494922" r:id="rId67"/>
    <p:sldLayoutId id="2147494923" r:id="rId68"/>
    <p:sldLayoutId id="2147494924" r:id="rId69"/>
    <p:sldLayoutId id="2147494925" r:id="rId70"/>
    <p:sldLayoutId id="2147494926" r:id="rId71"/>
    <p:sldLayoutId id="2147494927" r:id="rId72"/>
    <p:sldLayoutId id="2147494928" r:id="rId73"/>
    <p:sldLayoutId id="2147494516" r:id="rId74"/>
    <p:sldLayoutId id="2147494517" r:id="rId75"/>
    <p:sldLayoutId id="2147494518" r:id="rId76"/>
    <p:sldLayoutId id="2147494519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929" r:id="rId1"/>
    <p:sldLayoutId id="2147494930" r:id="rId2"/>
    <p:sldLayoutId id="2147494931" r:id="rId3"/>
    <p:sldLayoutId id="2147494932" r:id="rId4"/>
    <p:sldLayoutId id="2147494933" r:id="rId5"/>
    <p:sldLayoutId id="2147494934" r:id="rId6"/>
    <p:sldLayoutId id="2147494935" r:id="rId7"/>
    <p:sldLayoutId id="2147494936" r:id="rId8"/>
    <p:sldLayoutId id="2147494937" r:id="rId9"/>
    <p:sldLayoutId id="2147494938" r:id="rId10"/>
    <p:sldLayoutId id="2147494939" r:id="rId11"/>
    <p:sldLayoutId id="2147494940" r:id="rId12"/>
    <p:sldLayoutId id="2147494941" r:id="rId13"/>
    <p:sldLayoutId id="2147494942" r:id="rId14"/>
    <p:sldLayoutId id="2147494943" r:id="rId15"/>
    <p:sldLayoutId id="2147494944" r:id="rId16"/>
    <p:sldLayoutId id="2147494945" r:id="rId17"/>
    <p:sldLayoutId id="2147494946" r:id="rId18"/>
    <p:sldLayoutId id="2147494947" r:id="rId19"/>
    <p:sldLayoutId id="2147494948" r:id="rId20"/>
    <p:sldLayoutId id="2147494949" r:id="rId21"/>
    <p:sldLayoutId id="2147494950" r:id="rId22"/>
    <p:sldLayoutId id="2147494951" r:id="rId23"/>
    <p:sldLayoutId id="2147494952" r:id="rId24"/>
    <p:sldLayoutId id="2147494953" r:id="rId25"/>
    <p:sldLayoutId id="2147494520" r:id="rId26"/>
    <p:sldLayoutId id="2147494521" r:id="rId27"/>
    <p:sldLayoutId id="2147494954" r:id="rId28"/>
    <p:sldLayoutId id="2147494955" r:id="rId29"/>
    <p:sldLayoutId id="2147494956" r:id="rId30"/>
    <p:sldLayoutId id="2147494957" r:id="rId31"/>
    <p:sldLayoutId id="2147494958" r:id="rId32"/>
    <p:sldLayoutId id="2147494959" r:id="rId33"/>
    <p:sldLayoutId id="2147494960" r:id="rId34"/>
    <p:sldLayoutId id="2147494961" r:id="rId35"/>
    <p:sldLayoutId id="2147494962" r:id="rId36"/>
    <p:sldLayoutId id="2147494963" r:id="rId37"/>
    <p:sldLayoutId id="2147494964" r:id="rId38"/>
    <p:sldLayoutId id="2147494965" r:id="rId39"/>
    <p:sldLayoutId id="2147494966" r:id="rId40"/>
    <p:sldLayoutId id="2147494967" r:id="rId41"/>
    <p:sldLayoutId id="2147494968" r:id="rId42"/>
    <p:sldLayoutId id="2147494969" r:id="rId43"/>
    <p:sldLayoutId id="2147494970" r:id="rId44"/>
    <p:sldLayoutId id="2147494971" r:id="rId45"/>
    <p:sldLayoutId id="2147494972" r:id="rId46"/>
    <p:sldLayoutId id="2147494973" r:id="rId47"/>
    <p:sldLayoutId id="2147494974" r:id="rId48"/>
    <p:sldLayoutId id="2147494975" r:id="rId49"/>
    <p:sldLayoutId id="2147494976" r:id="rId50"/>
    <p:sldLayoutId id="2147494977" r:id="rId51"/>
    <p:sldLayoutId id="2147494978" r:id="rId52"/>
    <p:sldLayoutId id="2147494979" r:id="rId53"/>
    <p:sldLayoutId id="2147494980" r:id="rId54"/>
    <p:sldLayoutId id="2147494981" r:id="rId55"/>
    <p:sldLayoutId id="2147494982" r:id="rId56"/>
    <p:sldLayoutId id="2147494983" r:id="rId57"/>
    <p:sldLayoutId id="2147494984" r:id="rId58"/>
    <p:sldLayoutId id="2147494985" r:id="rId59"/>
    <p:sldLayoutId id="2147494986" r:id="rId60"/>
    <p:sldLayoutId id="2147494987" r:id="rId61"/>
    <p:sldLayoutId id="2147494988" r:id="rId62"/>
    <p:sldLayoutId id="2147494989" r:id="rId63"/>
    <p:sldLayoutId id="2147494990" r:id="rId64"/>
    <p:sldLayoutId id="2147494991" r:id="rId65"/>
    <p:sldLayoutId id="2147494992" r:id="rId66"/>
    <p:sldLayoutId id="2147494993" r:id="rId67"/>
    <p:sldLayoutId id="2147494994" r:id="rId68"/>
    <p:sldLayoutId id="2147494995" r:id="rId69"/>
    <p:sldLayoutId id="2147494996" r:id="rId70"/>
    <p:sldLayoutId id="2147494997" r:id="rId71"/>
    <p:sldLayoutId id="2147494998" r:id="rId72"/>
    <p:sldLayoutId id="2147494999" r:id="rId73"/>
    <p:sldLayoutId id="2147494522" r:id="rId74"/>
    <p:sldLayoutId id="2147494523" r:id="rId75"/>
    <p:sldLayoutId id="2147494524" r:id="rId76"/>
    <p:sldLayoutId id="2147494525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1" descr="new-03内容页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908050"/>
            <a:ext cx="82296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60575"/>
            <a:ext cx="8229600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8313" y="616585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59113" y="6165850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8125" y="616585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CDD5F27A-F963-4EBB-BC5B-45A8CF1995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000" r:id="rId1"/>
    <p:sldLayoutId id="2147494526" r:id="rId2"/>
    <p:sldLayoutId id="2147494527" r:id="rId3"/>
    <p:sldLayoutId id="2147494528" r:id="rId4"/>
    <p:sldLayoutId id="2147494529" r:id="rId5"/>
    <p:sldLayoutId id="2147494530" r:id="rId6"/>
    <p:sldLayoutId id="2147494531" r:id="rId7"/>
    <p:sldLayoutId id="2147494532" r:id="rId8"/>
    <p:sldLayoutId id="2147494533" r:id="rId9"/>
    <p:sldLayoutId id="2147494534" r:id="rId10"/>
    <p:sldLayoutId id="214749453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圖片 6" descr="1007簡報內頁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5001" r:id="rId1"/>
    <p:sldLayoutId id="2147495002" r:id="rId2"/>
    <p:sldLayoutId id="2147495003" r:id="rId3"/>
    <p:sldLayoutId id="2147494536" r:id="rId4"/>
    <p:sldLayoutId id="2147494537" r:id="rId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圖片 6" descr="1007簡報內頁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圖片 2" descr="20110301簡報內頁1_鼎捷軟件P.jp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53" r:id="rId1"/>
    <p:sldLayoutId id="2147494454" r:id="rId2"/>
    <p:sldLayoutId id="2147494455" r:id="rId3"/>
    <p:sldLayoutId id="2147494456" r:id="rId4"/>
    <p:sldLayoutId id="2147494457" r:id="rId5"/>
    <p:sldLayoutId id="2147494458" r:id="rId6"/>
    <p:sldLayoutId id="2147494459" r:id="rId7"/>
    <p:sldLayoutId id="2147494460" r:id="rId8"/>
    <p:sldLayoutId id="2147494461" r:id="rId9"/>
    <p:sldLayoutId id="2147494462" r:id="rId10"/>
    <p:sldLayoutId id="2147494463" r:id="rId11"/>
    <p:sldLayoutId id="2147494464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圖片 6" descr="1007簡報內頁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圖片 2" descr="20110301簡報內頁2_鼎捷軟件P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65" r:id="rId1"/>
    <p:sldLayoutId id="2147494466" r:id="rId2"/>
    <p:sldLayoutId id="2147494467" r:id="rId3"/>
    <p:sldLayoutId id="2147494468" r:id="rId4"/>
    <p:sldLayoutId id="2147494469" r:id="rId5"/>
    <p:sldLayoutId id="2147494470" r:id="rId6"/>
    <p:sldLayoutId id="2147494471" r:id="rId7"/>
    <p:sldLayoutId id="2147494472" r:id="rId8"/>
    <p:sldLayoutId id="2147494473" r:id="rId9"/>
    <p:sldLayoutId id="2147494474" r:id="rId10"/>
    <p:sldLayoutId id="214749447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圖片 6" descr="1007簡報內頁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38" r:id="rId1"/>
    <p:sldLayoutId id="2147494539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圖片 6" descr="1007簡報內頁.jp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41" r:id="rId1"/>
    <p:sldLayoutId id="2147494542" r:id="rId2"/>
    <p:sldLayoutId id="2147494543" r:id="rId3"/>
    <p:sldLayoutId id="2147494544" r:id="rId4"/>
    <p:sldLayoutId id="2147494545" r:id="rId5"/>
    <p:sldLayoutId id="2147494546" r:id="rId6"/>
    <p:sldLayoutId id="2147494548" r:id="rId7"/>
    <p:sldLayoutId id="2147494549" r:id="rId8"/>
    <p:sldLayoutId id="2147494550" r:id="rId9"/>
    <p:sldLayoutId id="2147494551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圖片 6" descr="1007簡報內頁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2" r:id="rId1"/>
    <p:sldLayoutId id="2147494553" r:id="rId2"/>
    <p:sldLayoutId id="2147494554" r:id="rId3"/>
    <p:sldLayoutId id="2147494555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圖片 6" descr="1007簡報內頁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圖片 2" descr="20110301簡報內頁1_鼎捷軟件P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76" r:id="rId1"/>
    <p:sldLayoutId id="2147494477" r:id="rId2"/>
    <p:sldLayoutId id="2147494478" r:id="rId3"/>
    <p:sldLayoutId id="2147494479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圖片 6" descr="1007簡報內頁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圖片 2" descr="20110301簡報內頁2_鼎捷軟件P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80" r:id="rId1"/>
    <p:sldLayoutId id="2147494481" r:id="rId2"/>
    <p:sldLayoutId id="2147494482" r:id="rId3"/>
    <p:sldLayoutId id="2147494483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7" r:id="rId1"/>
    <p:sldLayoutId id="2147494558" r:id="rId2"/>
    <p:sldLayoutId id="2147494559" r:id="rId3"/>
    <p:sldLayoutId id="2147494560" r:id="rId4"/>
    <p:sldLayoutId id="2147494561" r:id="rId5"/>
    <p:sldLayoutId id="2147494484" r:id="rId6"/>
    <p:sldLayoutId id="2147494485" r:id="rId7"/>
    <p:sldLayoutId id="2147494562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6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2411413" y="1989138"/>
            <a:ext cx="6227762" cy="1871662"/>
          </a:xfrm>
          <a:prstGeom prst="rect">
            <a:avLst/>
          </a:prstGeom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kumimoji="1" lang="en-US" altLang="zh-CN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Excel 2010</a:t>
            </a:r>
            <a:br>
              <a:rPr kumimoji="1" lang="en-US" altLang="zh-CN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</a:br>
            <a:r>
              <a:rPr kumimoji="1" lang="zh-CN" alt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电子表格</a:t>
            </a:r>
            <a:r>
              <a:rPr kumimoji="1" lang="zh-CN" altLang="zh-CN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的</a:t>
            </a:r>
            <a:r>
              <a:rPr kumimoji="1" lang="zh-CN" altLang="zh-CN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制作</a:t>
            </a:r>
            <a:endParaRPr kumimoji="1" lang="zh-CN" altLang="en-US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497669" name="TextBox 1"/>
          <p:cNvSpPr txBox="1">
            <a:spLocks noChangeArrowheads="1"/>
          </p:cNvSpPr>
          <p:nvPr/>
        </p:nvSpPr>
        <p:spPr bwMode="auto">
          <a:xfrm>
            <a:off x="4643438" y="5940425"/>
            <a:ext cx="15843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华文隶书" pitchFamily="2" charset="-122"/>
                <a:ea typeface="华文隶书" pitchFamily="2" charset="-122"/>
              </a:rPr>
              <a:t>XXXXXX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97670" name="文字方塊 4"/>
          <p:cNvSpPr txBox="1">
            <a:spLocks noChangeArrowheads="1"/>
          </p:cNvSpPr>
          <p:nvPr/>
        </p:nvSpPr>
        <p:spPr bwMode="auto">
          <a:xfrm>
            <a:off x="7308850" y="6403975"/>
            <a:ext cx="16557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ts val="300"/>
              </a:spcBef>
            </a:pPr>
            <a:fld id="{1ABBD38F-3FFE-460A-98B8-6CB0334622DB}" type="datetime2">
              <a:rPr kumimoji="1" lang="zh-CN" altLang="en-US" sz="1600" smtClean="0">
                <a:latin typeface="华文隶书" pitchFamily="2" charset="-122"/>
                <a:ea typeface="华文隶书" pitchFamily="2" charset="-122"/>
                <a:cs typeface="MV Boli" pitchFamily="2" charset="0"/>
              </a:rPr>
              <a:t>2014年5月28日</a:t>
            </a:fld>
            <a:endParaRPr kumimoji="1" lang="zh-TW" altLang="zh-TW" sz="1600" dirty="0">
              <a:latin typeface="华文隶书" pitchFamily="2" charset="-122"/>
              <a:ea typeface="华文隶书" pitchFamily="2" charset="-122"/>
              <a:cs typeface="MV Boli" pitchFamily="2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412776"/>
            <a:ext cx="8352928" cy="38164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1779964"/>
            <a:ext cx="75608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en-US" altLang="zh-CN" sz="2800" b="1" dirty="0" smtClean="0"/>
              <a:t>1.</a:t>
            </a:r>
            <a:r>
              <a:rPr lang="zh-CN" altLang="zh-CN" sz="2800" b="1" dirty="0" smtClean="0"/>
              <a:t>通过</a:t>
            </a:r>
            <a:r>
              <a:rPr lang="zh-CN" altLang="zh-CN" sz="2800" b="1" dirty="0"/>
              <a:t>功能区创建图表</a:t>
            </a:r>
            <a:endParaRPr lang="zh-CN" altLang="zh-CN" sz="2800" dirty="0"/>
          </a:p>
          <a:p>
            <a:r>
              <a:rPr lang="en-US" altLang="zh-CN" sz="2800" dirty="0" smtClean="0"/>
              <a:t>     </a:t>
            </a:r>
            <a:r>
              <a:rPr lang="zh-CN" altLang="zh-CN" sz="2800" dirty="0" smtClean="0"/>
              <a:t>【插入】</a:t>
            </a:r>
            <a:r>
              <a:rPr lang="zh-CN" altLang="zh-CN" sz="2800" dirty="0"/>
              <a:t>选项卡下【图表】</a:t>
            </a:r>
            <a:r>
              <a:rPr lang="zh-CN" altLang="zh-CN" sz="2800" dirty="0" smtClean="0"/>
              <a:t>功能组中</a:t>
            </a:r>
            <a:r>
              <a:rPr lang="zh-CN" altLang="zh-CN" sz="2800" dirty="0"/>
              <a:t>选择需要的图表类型即可创建图表。</a:t>
            </a:r>
            <a:endParaRPr lang="en-US" altLang="zh-CN" sz="2800" dirty="0" smtClean="0"/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二、创建图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表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789040"/>
            <a:ext cx="30003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430731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412776"/>
            <a:ext cx="8352928" cy="38164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70369" y="1505106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en-US" altLang="zh-CN" sz="2800" b="1" dirty="0" smtClean="0"/>
              <a:t>2.</a:t>
            </a:r>
            <a:r>
              <a:rPr lang="zh-CN" altLang="zh-CN" sz="2800" b="1" dirty="0"/>
              <a:t>通过对话框创建图表</a:t>
            </a:r>
            <a:endParaRPr lang="zh-CN" altLang="zh-CN" sz="2800" dirty="0"/>
          </a:p>
          <a:p>
            <a:r>
              <a:rPr lang="en-US" altLang="zh-CN" sz="2800" dirty="0" smtClean="0"/>
              <a:t>       </a:t>
            </a:r>
            <a:r>
              <a:rPr lang="zh-CN" altLang="zh-CN" sz="2800" dirty="0" smtClean="0"/>
              <a:t>单击</a:t>
            </a:r>
            <a:r>
              <a:rPr lang="zh-CN" altLang="zh-CN" sz="2800" dirty="0"/>
              <a:t>【插入】选项卡下【图表】组中对话框启动器按钮，弹出“插入图表”对话框，从中可以选择图表的类型</a:t>
            </a:r>
            <a:endParaRPr lang="en-US" altLang="zh-CN" sz="2800" dirty="0" smtClean="0"/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二、创建图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表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290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295650"/>
            <a:ext cx="5276850" cy="356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559605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412776"/>
            <a:ext cx="8352928" cy="525658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1628800"/>
            <a:ext cx="75608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altLang="zh-CN" sz="2400" dirty="0" smtClean="0"/>
              <a:t>1.</a:t>
            </a:r>
            <a:r>
              <a:rPr lang="zh-CN" altLang="zh-CN" sz="2400" dirty="0" smtClean="0"/>
              <a:t>创建</a:t>
            </a:r>
            <a:r>
              <a:rPr lang="zh-CN" altLang="zh-CN" sz="2400" dirty="0"/>
              <a:t>图表之后，可以对图表进行修改，包括：图表的移动、复制、删除，改变图表类型等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800100" lvl="1" indent="-342900">
              <a:buFont typeface="Wingdings" panose="05000000000000000000" pitchFamily="2" charset="2"/>
              <a:buChar char="l"/>
            </a:pPr>
            <a:r>
              <a:rPr lang="zh-CN" altLang="zh-CN" sz="2400" dirty="0" smtClean="0"/>
              <a:t>【图表工具 设计】</a:t>
            </a:r>
            <a:r>
              <a:rPr lang="zh-CN" altLang="zh-CN" sz="2400" dirty="0"/>
              <a:t>选项卡用于对图表的位置、图表样式、图表布局、图表数据和类型设计进行设置。</a:t>
            </a:r>
          </a:p>
          <a:p>
            <a:pPr marL="800100" lvl="1" indent="-342900">
              <a:buFont typeface="Wingdings" panose="05000000000000000000" pitchFamily="2" charset="2"/>
              <a:buChar char="l"/>
            </a:pPr>
            <a:r>
              <a:rPr lang="zh-CN" altLang="zh-CN" sz="2400" dirty="0"/>
              <a:t>【图表工具 布局】选项卡用于对图表的属性、分析、背景、坐标轴、标签、插入选定内容进行布局。</a:t>
            </a:r>
          </a:p>
          <a:p>
            <a:pPr marL="800100" lvl="1" indent="-342900">
              <a:buFont typeface="Wingdings" panose="05000000000000000000" pitchFamily="2" charset="2"/>
              <a:buChar char="l"/>
            </a:pPr>
            <a:r>
              <a:rPr lang="zh-CN" altLang="zh-CN" sz="2400" dirty="0"/>
              <a:t>【图表工具 样式】选项卡用于对图表的样式、艺术字样式、排列、大小进行格式化。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、编辑图表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931877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412776"/>
            <a:ext cx="8352928" cy="352839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1628800"/>
            <a:ext cx="75608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altLang="zh-CN" sz="2800" dirty="0" smtClean="0"/>
              <a:t>2.</a:t>
            </a:r>
            <a:r>
              <a:rPr lang="zh-CN" altLang="zh-CN" sz="2800" dirty="0" smtClean="0"/>
              <a:t>嵌入式</a:t>
            </a:r>
            <a:r>
              <a:rPr lang="zh-CN" altLang="zh-CN" sz="2800" dirty="0"/>
              <a:t>图表的移动、复制、缩放和删除</a:t>
            </a:r>
          </a:p>
          <a:p>
            <a:r>
              <a:rPr lang="zh-CN" altLang="zh-CN" sz="2800" dirty="0"/>
              <a:t>选定图表，拖动图表到新的位置；若在拖动图表时按下</a:t>
            </a:r>
            <a:r>
              <a:rPr lang="en-US" altLang="zh-CN" sz="2800" dirty="0"/>
              <a:t>Ctrl</a:t>
            </a:r>
            <a:r>
              <a:rPr lang="zh-CN" altLang="zh-CN" sz="2800" dirty="0"/>
              <a:t>键，可以复制图表；将鼠标移动到图表中的</a:t>
            </a:r>
            <a:r>
              <a:rPr lang="en-US" altLang="zh-CN" sz="2800" dirty="0"/>
              <a:t> </a:t>
            </a:r>
            <a:r>
              <a:rPr lang="zh-CN" altLang="zh-CN" sz="2800" dirty="0"/>
              <a:t>上，鼠标变为双向箭头时，拖动鼠标可以对图表进行缩放；按</a:t>
            </a:r>
            <a:r>
              <a:rPr lang="en-US" altLang="zh-CN" sz="2800" dirty="0"/>
              <a:t>Del</a:t>
            </a:r>
            <a:r>
              <a:rPr lang="zh-CN" altLang="zh-CN" sz="2800" dirty="0"/>
              <a:t>键可以删除该图表。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、编辑图表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393063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2544286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学生操作任务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4-6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8512" y="1916832"/>
            <a:ext cx="8511959" cy="266429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76059" y="2804183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制作</a:t>
            </a:r>
            <a:r>
              <a:rPr lang="zh-CN" altLang="en-US" sz="2800" dirty="0" smtClean="0"/>
              <a:t>与</a:t>
            </a:r>
            <a:r>
              <a:rPr lang="zh-CN" altLang="en-US" sz="2800" dirty="0"/>
              <a:t>编辑</a:t>
            </a:r>
            <a:r>
              <a:rPr lang="zh-CN" altLang="en-US" sz="2800" dirty="0" smtClean="0"/>
              <a:t>比赛成绩图表</a:t>
            </a:r>
            <a:endParaRPr lang="zh-CN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428522670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3159839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学生操作拓展任务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4-6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8512" y="1916832"/>
            <a:ext cx="8511959" cy="26642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76059" y="2804183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使用图表分析</a:t>
            </a:r>
            <a:r>
              <a:rPr lang="zh-CN" altLang="zh-CN" sz="2800" dirty="0" smtClean="0"/>
              <a:t>校</a:t>
            </a:r>
            <a:r>
              <a:rPr lang="zh-CN" altLang="zh-CN" sz="2800" dirty="0"/>
              <a:t>运会成绩表</a:t>
            </a:r>
            <a:endParaRPr lang="zh-CN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421399638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690" name="Group 3"/>
          <p:cNvGrpSpPr>
            <a:grpSpLocks/>
          </p:cNvGrpSpPr>
          <p:nvPr/>
        </p:nvGrpSpPr>
        <p:grpSpPr bwMode="auto">
          <a:xfrm>
            <a:off x="1258888" y="2564904"/>
            <a:ext cx="5410200" cy="665162"/>
            <a:chOff x="0" y="0"/>
            <a:chExt cx="3408" cy="419"/>
          </a:xfrm>
        </p:grpSpPr>
        <p:grpSp>
          <p:nvGrpSpPr>
            <p:cNvPr id="498721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25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26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1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22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23" name="Text Box 9"/>
            <p:cNvSpPr txBox="1">
              <a:spLocks noChangeArrowheads="1"/>
            </p:cNvSpPr>
            <p:nvPr/>
          </p:nvSpPr>
          <p:spPr bwMode="auto">
            <a:xfrm>
              <a:off x="726" y="48"/>
              <a:ext cx="238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电子表格的格式化操作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98724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2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498698" name="Group 36"/>
          <p:cNvGrpSpPr>
            <a:grpSpLocks/>
          </p:cNvGrpSpPr>
          <p:nvPr/>
        </p:nvGrpSpPr>
        <p:grpSpPr bwMode="auto">
          <a:xfrm>
            <a:off x="1258888" y="1772816"/>
            <a:ext cx="5410200" cy="665163"/>
            <a:chOff x="0" y="0"/>
            <a:chExt cx="3408" cy="419"/>
          </a:xfrm>
        </p:grpSpPr>
        <p:grpSp>
          <p:nvGrpSpPr>
            <p:cNvPr id="498707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1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12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498713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498708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09" name="Text Box 42"/>
            <p:cNvSpPr txBox="1">
              <a:spLocks noChangeArrowheads="1"/>
            </p:cNvSpPr>
            <p:nvPr/>
          </p:nvSpPr>
          <p:spPr bwMode="auto">
            <a:xfrm>
              <a:off x="726" y="57"/>
              <a:ext cx="247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 smtClean="0">
                  <a:ea typeface="黑体" pitchFamily="49" charset="-122"/>
                </a:rPr>
                <a:t> Excel 2010</a:t>
              </a:r>
              <a:r>
                <a:rPr lang="zh-CN" altLang="en-US" sz="2800" b="1" dirty="0" smtClean="0">
                  <a:ea typeface="黑体" pitchFamily="49" charset="-122"/>
                </a:rPr>
                <a:t>的基本操作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498710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zh-TW" sz="2400" b="1">
                  <a:solidFill>
                    <a:schemeClr val="bg1"/>
                  </a:solidFill>
                  <a:ea typeface="PMingLiU" pitchFamily="18" charset="-120"/>
                </a:rPr>
                <a:t>1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51720" y="548680"/>
            <a:ext cx="3922687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课程</a:t>
            </a:r>
            <a:r>
              <a:rPr lang="zh-CN" alt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内容</a:t>
            </a:r>
          </a:p>
        </p:txBody>
      </p:sp>
      <p:pic>
        <p:nvPicPr>
          <p:cNvPr id="498706" name="图片 6" descr="未标题-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13" y="4221163"/>
            <a:ext cx="201453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Group 3"/>
          <p:cNvGrpSpPr>
            <a:grpSpLocks/>
          </p:cNvGrpSpPr>
          <p:nvPr/>
        </p:nvGrpSpPr>
        <p:grpSpPr bwMode="auto">
          <a:xfrm>
            <a:off x="1258888" y="4437112"/>
            <a:ext cx="5410200" cy="665162"/>
            <a:chOff x="0" y="0"/>
            <a:chExt cx="3408" cy="419"/>
          </a:xfrm>
        </p:grpSpPr>
        <p:grpSp>
          <p:nvGrpSpPr>
            <p:cNvPr id="22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26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27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28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23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Text Box 9"/>
            <p:cNvSpPr txBox="1">
              <a:spLocks noChangeArrowheads="1"/>
            </p:cNvSpPr>
            <p:nvPr/>
          </p:nvSpPr>
          <p:spPr bwMode="auto">
            <a:xfrm>
              <a:off x="743" y="48"/>
              <a:ext cx="1707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排序与分类汇总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25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a typeface="PMingLiU" pitchFamily="18" charset="-120"/>
                </a:rPr>
                <a:t>4</a:t>
              </a:r>
              <a:endParaRPr lang="zh-CN" altLang="zh-TW" sz="2400" b="1" dirty="0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29" name="Group 36"/>
          <p:cNvGrpSpPr>
            <a:grpSpLocks/>
          </p:cNvGrpSpPr>
          <p:nvPr/>
        </p:nvGrpSpPr>
        <p:grpSpPr bwMode="auto">
          <a:xfrm>
            <a:off x="1258888" y="3501008"/>
            <a:ext cx="5410200" cy="665163"/>
            <a:chOff x="0" y="0"/>
            <a:chExt cx="3408" cy="419"/>
          </a:xfrm>
        </p:grpSpPr>
        <p:grpSp>
          <p:nvGrpSpPr>
            <p:cNvPr id="30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34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35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36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31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Text Box 42"/>
            <p:cNvSpPr txBox="1">
              <a:spLocks noChangeArrowheads="1"/>
            </p:cNvSpPr>
            <p:nvPr/>
          </p:nvSpPr>
          <p:spPr bwMode="auto">
            <a:xfrm>
              <a:off x="590" y="57"/>
              <a:ext cx="205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>
                  <a:ea typeface="黑体" pitchFamily="49" charset="-122"/>
                </a:rPr>
                <a:t> </a:t>
              </a:r>
              <a:r>
                <a:rPr lang="zh-CN" altLang="en-US" sz="2800" b="1" dirty="0" smtClean="0">
                  <a:ea typeface="黑体" pitchFamily="49" charset="-122"/>
                </a:rPr>
                <a:t> 公式与函数的使用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33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a typeface="PMingLiU" pitchFamily="18" charset="-120"/>
                </a:rPr>
                <a:t>3</a:t>
              </a:r>
              <a:endParaRPr lang="zh-CN" altLang="zh-TW" sz="2400" b="1" dirty="0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37" name="Group 3"/>
          <p:cNvGrpSpPr>
            <a:grpSpLocks/>
          </p:cNvGrpSpPr>
          <p:nvPr/>
        </p:nvGrpSpPr>
        <p:grpSpPr bwMode="auto">
          <a:xfrm>
            <a:off x="1258888" y="6165304"/>
            <a:ext cx="5410200" cy="665162"/>
            <a:chOff x="0" y="0"/>
            <a:chExt cx="3408" cy="419"/>
          </a:xfrm>
        </p:grpSpPr>
        <p:grpSp>
          <p:nvGrpSpPr>
            <p:cNvPr id="38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2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3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4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39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Text Box 9"/>
            <p:cNvSpPr txBox="1">
              <a:spLocks noChangeArrowheads="1"/>
            </p:cNvSpPr>
            <p:nvPr/>
          </p:nvSpPr>
          <p:spPr bwMode="auto">
            <a:xfrm>
              <a:off x="726" y="48"/>
              <a:ext cx="102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图表制作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1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a typeface="PMingLiU" pitchFamily="18" charset="-120"/>
                </a:rPr>
                <a:t>6</a:t>
              </a:r>
              <a:endParaRPr lang="zh-CN" altLang="zh-TW" sz="2400" b="1" dirty="0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45" name="Group 36"/>
          <p:cNvGrpSpPr>
            <a:grpSpLocks/>
          </p:cNvGrpSpPr>
          <p:nvPr/>
        </p:nvGrpSpPr>
        <p:grpSpPr bwMode="auto">
          <a:xfrm>
            <a:off x="1258888" y="5229200"/>
            <a:ext cx="5410200" cy="665163"/>
            <a:chOff x="0" y="0"/>
            <a:chExt cx="3408" cy="419"/>
          </a:xfrm>
        </p:grpSpPr>
        <p:grpSp>
          <p:nvGrpSpPr>
            <p:cNvPr id="46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50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51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52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47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Text Box 42"/>
            <p:cNvSpPr txBox="1">
              <a:spLocks noChangeArrowheads="1"/>
            </p:cNvSpPr>
            <p:nvPr/>
          </p:nvSpPr>
          <p:spPr bwMode="auto">
            <a:xfrm>
              <a:off x="681" y="57"/>
              <a:ext cx="108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 smtClean="0">
                  <a:ea typeface="黑体" pitchFamily="49" charset="-122"/>
                </a:rPr>
                <a:t> </a:t>
              </a:r>
              <a:r>
                <a:rPr lang="zh-CN" altLang="en-US" sz="2800" b="1" dirty="0" smtClean="0">
                  <a:ea typeface="黑体" pitchFamily="49" charset="-122"/>
                </a:rPr>
                <a:t>数据筛选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49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a typeface="PMingLiU" pitchFamily="18" charset="-120"/>
                </a:rPr>
                <a:t>5</a:t>
              </a:r>
              <a:endParaRPr lang="zh-CN" altLang="zh-TW" sz="2400" b="1" dirty="0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051720" y="563563"/>
            <a:ext cx="6923088" cy="777875"/>
          </a:xfrm>
          <a:prstGeom prst="rect">
            <a:avLst/>
          </a:prstGeom>
          <a:extLst/>
        </p:spPr>
        <p:txBody>
          <a:bodyPr anchor="ctr"/>
          <a:lstStyle/>
          <a:p>
            <a:pPr algn="l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cs typeface="+mn-cs"/>
              </a:rPr>
              <a:t>学习目标</a:t>
            </a:r>
          </a:p>
        </p:txBody>
      </p:sp>
      <p:sp>
        <p:nvSpPr>
          <p:cNvPr id="49971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14400" y="2143125"/>
            <a:ext cx="7402513" cy="409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en-US" altLang="zh-CN" sz="2000" dirty="0" smtClean="0">
                <a:latin typeface="黑体" pitchFamily="49" charset="-122"/>
                <a:ea typeface="黑体" pitchFamily="49" charset="-122"/>
              </a:rPr>
              <a:t>Excel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的功能、运行环境、启动和退出；</a:t>
            </a: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电子表格的创建、打开和保存。</a:t>
            </a:r>
            <a:endParaRPr lang="en-US" altLang="zh-CN" sz="2000" dirty="0" smtClean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电子表格的格式化操作</a:t>
            </a: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  <a:sym typeface="Arial" charset="0"/>
              </a:rPr>
              <a:t>使用公式与函数对数据表进行统计；</a:t>
            </a:r>
            <a:endParaRPr lang="en-US" altLang="zh-CN" sz="2000" dirty="0" smtClean="0">
              <a:latin typeface="黑体" pitchFamily="49" charset="-122"/>
              <a:ea typeface="黑体" pitchFamily="49" charset="-122"/>
              <a:sym typeface="Arial" charset="0"/>
            </a:endParaRP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  <a:sym typeface="Arial" charset="0"/>
              </a:rPr>
              <a:t>使用排序、分类汇总、筛选、的图表的方式对数据进行分析；</a:t>
            </a:r>
            <a:r>
              <a:rPr lang="zh-CN" altLang="en-US" sz="1600" dirty="0" smtClean="0">
                <a:latin typeface="黑体" pitchFamily="49" charset="-122"/>
                <a:ea typeface="黑体" pitchFamily="49" charset="-122"/>
              </a:rPr>
              <a:t>	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				</a:t>
            </a:r>
          </a:p>
          <a:p>
            <a:pPr>
              <a:spcBef>
                <a:spcPts val="2000"/>
              </a:spcBef>
              <a:buFont typeface="Arial" charset="0"/>
              <a:buNone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					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690" name="Group 3"/>
          <p:cNvGrpSpPr>
            <a:grpSpLocks/>
          </p:cNvGrpSpPr>
          <p:nvPr/>
        </p:nvGrpSpPr>
        <p:grpSpPr bwMode="auto">
          <a:xfrm>
            <a:off x="1043608" y="3195886"/>
            <a:ext cx="5410200" cy="665162"/>
            <a:chOff x="0" y="0"/>
            <a:chExt cx="3408" cy="419"/>
          </a:xfrm>
        </p:grpSpPr>
        <p:grpSp>
          <p:nvGrpSpPr>
            <p:cNvPr id="498721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25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26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1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22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23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102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创建图表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98724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2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498698" name="Group 36"/>
          <p:cNvGrpSpPr>
            <a:grpSpLocks/>
          </p:cNvGrpSpPr>
          <p:nvPr/>
        </p:nvGrpSpPr>
        <p:grpSpPr bwMode="auto">
          <a:xfrm>
            <a:off x="1043608" y="2037333"/>
            <a:ext cx="5410201" cy="665163"/>
            <a:chOff x="0" y="0"/>
            <a:chExt cx="3408" cy="419"/>
          </a:xfrm>
        </p:grpSpPr>
        <p:grpSp>
          <p:nvGrpSpPr>
            <p:cNvPr id="498707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1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12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498713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498708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09" name="Text Box 42"/>
            <p:cNvSpPr txBox="1">
              <a:spLocks noChangeArrowheads="1"/>
            </p:cNvSpPr>
            <p:nvPr/>
          </p:nvSpPr>
          <p:spPr bwMode="auto">
            <a:xfrm>
              <a:off x="835" y="57"/>
              <a:ext cx="102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smtClean="0">
                  <a:ea typeface="黑体" pitchFamily="49" charset="-122"/>
                </a:rPr>
                <a:t>图表概述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498710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zh-TW" sz="2400" b="1">
                  <a:solidFill>
                    <a:schemeClr val="bg1"/>
                  </a:solidFill>
                  <a:ea typeface="PMingLiU" pitchFamily="18" charset="-120"/>
                </a:rPr>
                <a:t>1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12950" y="548680"/>
            <a:ext cx="716756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sym typeface="Arial" charset="0"/>
              </a:rPr>
              <a:t>图表制作</a:t>
            </a:r>
            <a:endParaRPr lang="zh-CN" altLang="en-US" sz="4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ea"/>
              <a:ea typeface="+mj-ea"/>
              <a:sym typeface="Arial" charset="0"/>
            </a:endParaRPr>
          </a:p>
        </p:txBody>
      </p:sp>
      <p:pic>
        <p:nvPicPr>
          <p:cNvPr id="498706" name="图片 6" descr="未标题-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13" y="4221163"/>
            <a:ext cx="201453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7" name="Group 36"/>
          <p:cNvGrpSpPr>
            <a:grpSpLocks/>
          </p:cNvGrpSpPr>
          <p:nvPr/>
        </p:nvGrpSpPr>
        <p:grpSpPr bwMode="auto">
          <a:xfrm>
            <a:off x="977060" y="4365104"/>
            <a:ext cx="5410201" cy="665163"/>
            <a:chOff x="0" y="0"/>
            <a:chExt cx="3408" cy="419"/>
          </a:xfrm>
        </p:grpSpPr>
        <p:grpSp>
          <p:nvGrpSpPr>
            <p:cNvPr id="48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52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53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54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49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Text Box 42"/>
            <p:cNvSpPr txBox="1">
              <a:spLocks noChangeArrowheads="1"/>
            </p:cNvSpPr>
            <p:nvPr/>
          </p:nvSpPr>
          <p:spPr bwMode="auto">
            <a:xfrm>
              <a:off x="726" y="57"/>
              <a:ext cx="115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 smtClean="0">
                  <a:ea typeface="黑体" pitchFamily="49" charset="-122"/>
                </a:rPr>
                <a:t>  </a:t>
              </a:r>
              <a:r>
                <a:rPr lang="zh-CN" altLang="en-US" sz="2800" b="1" dirty="0" smtClean="0">
                  <a:ea typeface="黑体" pitchFamily="49" charset="-122"/>
                </a:rPr>
                <a:t>编辑图表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51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a typeface="PMingLiU" pitchFamily="18" charset="-120"/>
                </a:rPr>
                <a:t>3</a:t>
              </a:r>
              <a:endParaRPr lang="zh-CN" altLang="zh-TW" sz="2400" b="1" dirty="0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46969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0738" name="图片 1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163" y="5811838"/>
            <a:ext cx="1552575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0739" name="组合 13"/>
          <p:cNvGrpSpPr>
            <a:grpSpLocks/>
          </p:cNvGrpSpPr>
          <p:nvPr/>
        </p:nvGrpSpPr>
        <p:grpSpPr bwMode="auto">
          <a:xfrm>
            <a:off x="35496" y="1056037"/>
            <a:ext cx="8886254" cy="5492401"/>
            <a:chOff x="35496" y="1056037"/>
            <a:chExt cx="8886254" cy="5492401"/>
          </a:xfrm>
        </p:grpSpPr>
        <p:sp>
          <p:nvSpPr>
            <p:cNvPr id="15" name="矩形 14"/>
            <p:cNvSpPr/>
            <p:nvPr/>
          </p:nvSpPr>
          <p:spPr bwMode="auto">
            <a:xfrm>
              <a:off x="35496" y="1056037"/>
              <a:ext cx="4752529" cy="1004811"/>
            </a:xfrm>
            <a:prstGeom prst="rect">
              <a:avLst/>
            </a:prstGeom>
            <a:gradFill flip="none" rotWithShape="0">
              <a:gsLst>
                <a:gs pos="30000">
                  <a:schemeClr val="accent1">
                    <a:lumMod val="0"/>
                    <a:lumOff val="100000"/>
                    <a:alpha val="50000"/>
                  </a:schemeClr>
                </a:gs>
                <a:gs pos="99000">
                  <a:schemeClr val="tx2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kumimoji="1" lang="zh-CN" altLang="en-US" sz="6000" b="1" spc="50" dirty="0" smtClean="0">
                  <a:ln w="11430"/>
                  <a:gradFill>
                    <a:gsLst>
                      <a:gs pos="25000">
                        <a:srgbClr val="C0504D">
                          <a:satMod val="155000"/>
                        </a:srgbClr>
                      </a:gs>
                      <a:gs pos="100000">
                        <a:srgbClr val="C0504D">
                          <a:shade val="45000"/>
                          <a:satMod val="165000"/>
                        </a:srgbClr>
                      </a:gs>
                    </a:gsLst>
                    <a:lin ang="5400000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</a:rPr>
                <a:t>任务描述</a:t>
              </a:r>
              <a:endParaRPr kumimoji="1" lang="zh-CN" altLang="en-US" sz="6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16" name="立方体 15"/>
            <p:cNvSpPr/>
            <p:nvPr/>
          </p:nvSpPr>
          <p:spPr bwMode="auto">
            <a:xfrm rot="19183547">
              <a:off x="6031344" y="2063265"/>
              <a:ext cx="998894" cy="870283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$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17" name="立方体 16"/>
            <p:cNvSpPr/>
            <p:nvPr/>
          </p:nvSpPr>
          <p:spPr bwMode="auto">
            <a:xfrm rot="20501207">
              <a:off x="5579849" y="3784970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zh-CN" altLang="en-US" sz="2800" dirty="0">
                  <a:solidFill>
                    <a:srgbClr val="C00000"/>
                  </a:solidFill>
                </a:rPr>
                <a:t>￥</a:t>
              </a:r>
            </a:p>
          </p:txBody>
        </p:sp>
        <p:sp>
          <p:nvSpPr>
            <p:cNvPr id="18" name="立方体 17"/>
            <p:cNvSpPr/>
            <p:nvPr/>
          </p:nvSpPr>
          <p:spPr bwMode="auto">
            <a:xfrm rot="20362491">
              <a:off x="4660730" y="2314298"/>
              <a:ext cx="732746" cy="57606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dirty="0">
                  <a:solidFill>
                    <a:srgbClr val="C00000"/>
                  </a:solidFill>
                </a:rPr>
                <a:t>#</a:t>
              </a:r>
              <a:endParaRPr kumimoji="1"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19" name="立方体 18"/>
            <p:cNvSpPr/>
            <p:nvPr/>
          </p:nvSpPr>
          <p:spPr bwMode="auto">
            <a:xfrm rot="20141435">
              <a:off x="7277360" y="1972218"/>
              <a:ext cx="1177113" cy="1149366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@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0" name="立方体 19"/>
            <p:cNvSpPr/>
            <p:nvPr/>
          </p:nvSpPr>
          <p:spPr bwMode="auto">
            <a:xfrm rot="20822501">
              <a:off x="7531964" y="5369251"/>
              <a:ext cx="1389786" cy="1179187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$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1" name="立方体 20"/>
            <p:cNvSpPr/>
            <p:nvPr/>
          </p:nvSpPr>
          <p:spPr bwMode="auto">
            <a:xfrm>
              <a:off x="5818048" y="4943796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%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2" name="立方体 21"/>
            <p:cNvSpPr/>
            <p:nvPr/>
          </p:nvSpPr>
          <p:spPr bwMode="auto">
            <a:xfrm>
              <a:off x="7043894" y="3932306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#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3" name="立方体 22"/>
            <p:cNvSpPr/>
            <p:nvPr/>
          </p:nvSpPr>
          <p:spPr bwMode="auto">
            <a:xfrm rot="20305491">
              <a:off x="6455122" y="1112838"/>
              <a:ext cx="856286" cy="677989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&amp;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4" name="立方体 23"/>
            <p:cNvSpPr/>
            <p:nvPr/>
          </p:nvSpPr>
          <p:spPr bwMode="auto">
            <a:xfrm rot="19183547">
              <a:off x="5198670" y="1114118"/>
              <a:ext cx="998894" cy="870283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%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168759" y="2924185"/>
            <a:ext cx="3899185" cy="2304256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zh-CN" sz="2400" dirty="0"/>
              <a:t>本任务要求通过图表能更直观的分析比赛成绩表。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4016" y="764704"/>
            <a:ext cx="2771800" cy="720080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759711"/>
            <a:ext cx="2304256" cy="5810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lnSpc>
                <a:spcPct val="150000"/>
              </a:lnSpc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任务展示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016" y="1700808"/>
            <a:ext cx="8748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通过图表分析比赛成绩表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效果</a:t>
            </a:r>
            <a:r>
              <a:rPr lang="zh-CN" altLang="zh-CN" dirty="0"/>
              <a:t>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  <a:endParaRPr lang="zh-CN" altLang="en-US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55" y="3284984"/>
            <a:ext cx="5267325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844824"/>
            <a:ext cx="8352928" cy="352839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2193826"/>
            <a:ext cx="806489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800" dirty="0" smtClean="0"/>
              <a:t>1.</a:t>
            </a:r>
            <a:r>
              <a:rPr lang="zh-CN" altLang="en-US" sz="2800" dirty="0" smtClean="0"/>
              <a:t>概述：</a:t>
            </a:r>
            <a:r>
              <a:rPr lang="zh-CN" altLang="zh-CN" sz="2800" dirty="0" smtClean="0"/>
              <a:t>图表</a:t>
            </a:r>
            <a:r>
              <a:rPr lang="zh-CN" altLang="zh-CN" sz="2800" dirty="0"/>
              <a:t>是</a:t>
            </a:r>
            <a:r>
              <a:rPr lang="en-US" altLang="zh-CN" sz="2800" dirty="0"/>
              <a:t>Excel</a:t>
            </a:r>
            <a:r>
              <a:rPr lang="zh-CN" altLang="zh-CN" sz="2800" dirty="0"/>
              <a:t>中最常用的对象之一，是工作表数据的图形表示方法。图表与表格相比，能更形象地反映出数据的对比关系，通过图表可以使数据更加形象化，而且当数据发生变化时，图表也会随之改变。</a:t>
            </a:r>
          </a:p>
          <a:p>
            <a:pPr lvl="1">
              <a:buFont typeface="Wingdings" panose="05000000000000000000" pitchFamily="2" charset="2"/>
              <a:buChar char="l"/>
            </a:pP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  <a:p>
            <a:pPr marL="457200" lvl="0" indent="-457200">
              <a:buFont typeface="Wingdings" panose="05000000000000000000" pitchFamily="2" charset="2"/>
              <a:buChar char="Ø"/>
            </a:pP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、图表概述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104598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844824"/>
            <a:ext cx="8496944" cy="44644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2193826"/>
            <a:ext cx="806489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800" dirty="0" smtClean="0"/>
              <a:t>2.</a:t>
            </a:r>
            <a:r>
              <a:rPr lang="zh-CN" altLang="en-US" sz="2800" dirty="0" smtClean="0"/>
              <a:t>插入方法：</a:t>
            </a:r>
            <a:r>
              <a:rPr lang="zh-CN" altLang="zh-CN" sz="2800" dirty="0"/>
              <a:t>通过【插入】选项卡→【图表】功能组选择需要的图表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3.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分类</a:t>
            </a:r>
            <a:endParaRPr lang="en-US" altLang="zh-CN" sz="2800" b="1" dirty="0" smtClean="0">
              <a:latin typeface="仿宋" pitchFamily="49" charset="-122"/>
              <a:ea typeface="仿宋" pitchFamily="49" charset="-122"/>
            </a:endParaRPr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/>
              <a:t>内嵌图表与数据源放置在同一工作表中，是工作表中的一个图表对象，可以放置在工作表的任意位置，与工作表一起保存和打印</a:t>
            </a:r>
            <a:r>
              <a:rPr lang="zh-CN" altLang="zh-CN" sz="2800" dirty="0" smtClean="0"/>
              <a:t>；</a:t>
            </a:r>
            <a:endParaRPr lang="en-US" altLang="zh-CN" sz="2800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 smtClean="0"/>
              <a:t>独立</a:t>
            </a:r>
            <a:r>
              <a:rPr lang="zh-CN" altLang="zh-CN" sz="2800" dirty="0"/>
              <a:t>图表视为独立的工作表，打印时与数据表分开打印。</a:t>
            </a: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  <a:p>
            <a:pPr marL="457200" lvl="0" indent="-457200">
              <a:buFont typeface="Wingdings" panose="05000000000000000000" pitchFamily="2" charset="2"/>
              <a:buChar char="Ø"/>
            </a:pP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、图表概述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764903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02796" y="1556792"/>
            <a:ext cx="8496944" cy="44644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1772816"/>
            <a:ext cx="8064896" cy="3908762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800" dirty="0" smtClean="0"/>
              <a:t>4.</a:t>
            </a:r>
            <a:r>
              <a:rPr lang="zh-CN" altLang="en-US" sz="2800" dirty="0" smtClean="0"/>
              <a:t>图表类型</a:t>
            </a:r>
            <a:endParaRPr lang="en-US" altLang="zh-CN" sz="2800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000" dirty="0"/>
              <a:t>柱形图</a:t>
            </a:r>
            <a:r>
              <a:rPr lang="zh-CN" altLang="zh-CN" sz="2000" dirty="0" smtClean="0"/>
              <a:t>：</a:t>
            </a:r>
            <a:endParaRPr lang="en-US" altLang="zh-CN" sz="2000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000" dirty="0" smtClean="0"/>
              <a:t>折线图：</a:t>
            </a:r>
            <a:endParaRPr lang="en-US" altLang="zh-CN" sz="2000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000" dirty="0" smtClean="0"/>
              <a:t>饼</a:t>
            </a:r>
            <a:r>
              <a:rPr lang="zh-CN" altLang="zh-CN" sz="2000" dirty="0"/>
              <a:t>图</a:t>
            </a:r>
            <a:r>
              <a:rPr lang="zh-CN" altLang="zh-CN" sz="2000" dirty="0" smtClean="0"/>
              <a:t>：</a:t>
            </a:r>
            <a:endParaRPr lang="en-US" altLang="zh-CN" sz="2000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000" dirty="0" smtClean="0"/>
              <a:t>条形图：</a:t>
            </a:r>
            <a:endParaRPr lang="en-US" altLang="zh-CN" sz="2000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000" dirty="0" smtClean="0"/>
              <a:t>面积</a:t>
            </a:r>
            <a:r>
              <a:rPr lang="zh-CN" altLang="zh-CN" sz="2000" dirty="0"/>
              <a:t>图</a:t>
            </a:r>
            <a:r>
              <a:rPr lang="zh-CN" altLang="zh-CN" sz="2000" dirty="0" smtClean="0"/>
              <a:t>：</a:t>
            </a:r>
            <a:endParaRPr lang="en-US" altLang="zh-CN" sz="2000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000" dirty="0" smtClean="0"/>
              <a:t>散点图：</a:t>
            </a:r>
            <a:endParaRPr lang="en-US" altLang="zh-CN" sz="2000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000" dirty="0" smtClean="0"/>
              <a:t>股价</a:t>
            </a:r>
            <a:r>
              <a:rPr lang="zh-CN" altLang="zh-CN" sz="2000" dirty="0"/>
              <a:t>图</a:t>
            </a:r>
            <a:r>
              <a:rPr lang="zh-CN" altLang="zh-CN" sz="2000" dirty="0" smtClean="0"/>
              <a:t>：</a:t>
            </a:r>
            <a:endParaRPr lang="en-US" altLang="zh-CN" sz="2000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000" dirty="0" smtClean="0"/>
              <a:t>曲面</a:t>
            </a:r>
            <a:r>
              <a:rPr lang="zh-CN" altLang="zh-CN" sz="2000" dirty="0"/>
              <a:t>图</a:t>
            </a:r>
            <a:r>
              <a:rPr lang="zh-CN" altLang="zh-CN" sz="2000" dirty="0" smtClean="0"/>
              <a:t>：</a:t>
            </a:r>
            <a:endParaRPr lang="en-US" altLang="zh-CN" sz="2000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000" dirty="0" smtClean="0"/>
              <a:t>圆环</a:t>
            </a:r>
            <a:r>
              <a:rPr lang="zh-CN" altLang="zh-CN" sz="2000" dirty="0"/>
              <a:t>图</a:t>
            </a:r>
            <a:r>
              <a:rPr lang="zh-CN" altLang="zh-CN" sz="2000" dirty="0" smtClean="0"/>
              <a:t>：</a:t>
            </a:r>
            <a:endParaRPr lang="en-US" altLang="zh-CN" sz="2000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000" dirty="0" smtClean="0"/>
              <a:t>气泡图：</a:t>
            </a:r>
            <a:endParaRPr lang="en-US" altLang="zh-CN" sz="2000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000" dirty="0" smtClean="0"/>
              <a:t>雷达</a:t>
            </a:r>
            <a:r>
              <a:rPr lang="zh-CN" altLang="zh-CN" sz="2000" dirty="0"/>
              <a:t>图</a:t>
            </a:r>
            <a:r>
              <a:rPr lang="zh-CN" altLang="zh-CN" sz="2000" dirty="0" smtClean="0"/>
              <a:t>：</a:t>
            </a:r>
            <a:endParaRPr lang="zh-CN" altLang="zh-CN" sz="2000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、图表概述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559452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1_Office 佈景主題">
  <a:themeElements>
    <a:clrScheme name="1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2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3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6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7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佈景主題">
  <a:themeElements>
    <a:clrScheme name="2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佈景主題">
  <a:themeElements>
    <a:clrScheme name="3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6_Office 佈景主題">
  <a:themeElements>
    <a:clrScheme name="2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Office 佈景主題">
  <a:themeElements>
    <a:clrScheme name="3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7615</TotalTime>
  <Pages>0</Pages>
  <Words>775</Words>
  <Characters>0</Characters>
  <Application>Microsoft Office PowerPoint</Application>
  <DocSecurity>0</DocSecurity>
  <PresentationFormat>全屏显示(4:3)</PresentationFormat>
  <Lines>0</Lines>
  <Paragraphs>98</Paragraphs>
  <Slides>15</Slides>
  <Notes>10</Notes>
  <HiddenSlides>1</HiddenSlides>
  <MMClips>0</MMClips>
  <ScaleCrop>false</ScaleCrop>
  <HeadingPairs>
    <vt:vector size="4" baseType="variant">
      <vt:variant>
        <vt:lpstr>主题</vt:lpstr>
      </vt:variant>
      <vt:variant>
        <vt:i4>19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1_Office 佈景主題</vt:lpstr>
      <vt:lpstr>2_Office 佈景主題</vt:lpstr>
      <vt:lpstr>3_Office 佈景主題</vt:lpstr>
      <vt:lpstr>4_Office 佈景主題</vt:lpstr>
      <vt:lpstr>11_Office 佈景主題</vt:lpstr>
      <vt:lpstr>5_Office 佈景主題</vt:lpstr>
      <vt:lpstr>6_Office 佈景主題</vt:lpstr>
      <vt:lpstr>7_Office 佈景主題</vt:lpstr>
      <vt:lpstr>8_Office 佈景主題</vt:lpstr>
      <vt:lpstr>9_Office 佈景主題</vt:lpstr>
      <vt:lpstr>10_Office 佈景主題</vt:lpstr>
      <vt:lpstr>12_Office 佈景主題</vt:lpstr>
      <vt:lpstr>13_Office 佈景主題</vt:lpstr>
      <vt:lpstr>14_Office 佈景主題</vt:lpstr>
      <vt:lpstr>15_Office 佈景主題</vt:lpstr>
      <vt:lpstr>16_Office 佈景主題</vt:lpstr>
      <vt:lpstr>17_Office 佈景主題</vt:lpstr>
      <vt:lpstr>默认设计模板</vt:lpstr>
      <vt:lpstr>18_Office 佈景主題</vt:lpstr>
      <vt:lpstr>Excel 2010 电子表格的制作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eve</dc:creator>
  <cp:lastModifiedBy>Administrator</cp:lastModifiedBy>
  <cp:revision>156</cp:revision>
  <cp:lastPrinted>1899-12-30T00:00:00Z</cp:lastPrinted>
  <dcterms:created xsi:type="dcterms:W3CDTF">2011-03-01T07:14:01Z</dcterms:created>
  <dcterms:modified xsi:type="dcterms:W3CDTF">2014-05-28T07:23:10Z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