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6" r:id="rId3"/>
    <p:sldId id="314" r:id="rId4"/>
    <p:sldId id="315" r:id="rId5"/>
    <p:sldId id="316" r:id="rId6"/>
    <p:sldId id="351" r:id="rId7"/>
    <p:sldId id="318" r:id="rId8"/>
    <p:sldId id="352" r:id="rId9"/>
    <p:sldId id="353" r:id="rId10"/>
    <p:sldId id="355" r:id="rId11"/>
    <p:sldId id="354" r:id="rId12"/>
    <p:sldId id="356" r:id="rId13"/>
    <p:sldId id="357" r:id="rId14"/>
    <p:sldId id="358" r:id="rId15"/>
    <p:sldId id="359" r:id="rId16"/>
    <p:sldId id="360" r:id="rId17"/>
    <p:sldId id="361" r:id="rId18"/>
    <p:sldId id="362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67EE8"/>
    <a:srgbClr val="FFC319"/>
    <a:srgbClr val="FDF58D"/>
    <a:srgbClr val="808080"/>
    <a:srgbClr val="FCFCFC"/>
    <a:srgbClr val="E8E8E8"/>
    <a:srgbClr val="FFD84B"/>
    <a:srgbClr val="FFFF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59" autoAdjust="0"/>
  </p:normalViewPr>
  <p:slideViewPr>
    <p:cSldViewPr>
      <p:cViewPr>
        <p:scale>
          <a:sx n="66" d="100"/>
          <a:sy n="66" d="100"/>
        </p:scale>
        <p:origin x="-1176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75B056-18F2-41E3-A514-1526321A0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9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8D27B-79DE-4ED1-88D0-D5781016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9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77578" y="730595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rgbClr val="F67EE8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71" y="502830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52025B5F-882A-4CC4-ACEA-59857776F2E6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81794-6622-4FDB-8A3D-53F2C195AE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946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51D6-629D-493A-9904-3D43B2DB3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016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351BB3-03B1-456C-B16A-018F1D82C9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339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42FC09-9375-4CA0-909A-6CA10ED8B3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8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A8DD16-1CF5-4202-BA93-6E36388082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26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F16-3815-41A7-AE91-8064A8A1BF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1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3EA8-7422-40C2-9CFB-01E309ED1B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299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A6E47-1B84-485D-B71C-7AFDC9A7FA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021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25BB2-1B9D-4E2A-84E6-1CDAAB4EF6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72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B9060-D9C2-46CF-AAC3-B9F936D024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667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E52F9-2F74-4A00-AB13-1437F4F88A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4633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80805-7FB4-48B9-A2C9-4F9680E08C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702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25C3-62ED-4B72-AC04-13CA1F730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1641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60350" y="-3147574"/>
            <a:ext cx="36000" cy="9156700"/>
          </a:xfrm>
          <a:prstGeom prst="line">
            <a:avLst/>
          </a:prstGeom>
          <a:ln w="31750">
            <a:solidFill>
              <a:srgbClr val="FFC319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63808047-03A9-4ABB-A726-632DD2B29F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隶书" pitchFamily="49" charset="-122"/>
          <a:ea typeface="隶书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79512" y="1844824"/>
            <a:ext cx="6431632" cy="208823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计算机应用基础实例</a:t>
            </a: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教程</a:t>
            </a:r>
            <a: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Windows 7+Office 2010</a:t>
            </a:r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221088"/>
            <a:ext cx="6696744" cy="864096"/>
          </a:xfrm>
        </p:spPr>
        <p:txBody>
          <a:bodyPr/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第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章　</a:t>
            </a:r>
            <a:r>
              <a:rPr lang="zh-CN" altLang="zh-CN" sz="3200" dirty="0"/>
              <a:t>电子表格软件</a:t>
            </a:r>
            <a:r>
              <a:rPr lang="en-US" altLang="zh-CN" sz="3200" dirty="0"/>
              <a:t>Excel 2010</a:t>
            </a:r>
            <a:endParaRPr lang="zh-CN" altLang="zh-CN" sz="3200" dirty="0"/>
          </a:p>
          <a:p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．设置页边距</a:t>
            </a:r>
            <a:endParaRPr lang="zh-CN" altLang="en-US" dirty="0"/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738" y="1556792"/>
            <a:ext cx="5276272" cy="5309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930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．设置页眉和</a:t>
            </a:r>
            <a:r>
              <a:rPr lang="zh-CN" altLang="zh-CN" dirty="0" smtClean="0"/>
              <a:t>页脚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页眉</a:t>
            </a:r>
            <a:r>
              <a:rPr lang="zh-CN" altLang="zh-CN" dirty="0"/>
              <a:t>是在一页“上页距”内所打印的内容，页脚是在一页“下页距”内所打印的内容。页眉和页脚的内容设置在“页面设置”对话框中的“页眉和页脚”选项卡中完成。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450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．设置打印</a:t>
            </a:r>
            <a:r>
              <a:rPr lang="zh-CN" altLang="zh-CN" dirty="0" smtClean="0"/>
              <a:t>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打印</a:t>
            </a:r>
            <a:r>
              <a:rPr lang="zh-CN" altLang="zh-CN" dirty="0"/>
              <a:t>标题，即是在每个打印页上重复特定的行或列。如果工作表跨越多页，则可以在每一页上打印行和列标题或标签（也称作打印标题），确保正确地标记数据。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800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．设置打印标题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操作步骤如下：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1</a:t>
            </a:r>
            <a:r>
              <a:rPr lang="zh-CN" altLang="zh-CN" sz="2200" dirty="0"/>
              <a:t>）选择要打印的工作表。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2</a:t>
            </a:r>
            <a:r>
              <a:rPr lang="zh-CN" altLang="zh-CN" sz="2200" dirty="0"/>
              <a:t>）在“页面布局”选项卡上的“页面设置”组中，单击“打印标题”按钮</a:t>
            </a:r>
            <a:r>
              <a:rPr lang="en-US" altLang="zh-CN" sz="2200" dirty="0"/>
              <a:t> </a:t>
            </a:r>
            <a:r>
              <a:rPr lang="zh-CN" altLang="zh-CN" sz="2200" dirty="0"/>
              <a:t>，打开“页面设置”对话框，显示“工作表”选项卡</a:t>
            </a:r>
            <a:r>
              <a:rPr lang="zh-CN" altLang="zh-CN" sz="2200" dirty="0" smtClean="0"/>
              <a:t>。</a:t>
            </a:r>
            <a:endParaRPr lang="en-US" altLang="zh-CN" sz="2200" dirty="0" smtClean="0"/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3</a:t>
            </a:r>
            <a:r>
              <a:rPr lang="zh-CN" altLang="zh-CN" sz="2200" dirty="0"/>
              <a:t>）在“工作表”选项卡上的“打印标题”下，执行下列一项或两项操作：</a:t>
            </a:r>
          </a:p>
          <a:p>
            <a:pPr lvl="0"/>
            <a:r>
              <a:rPr lang="zh-CN" altLang="zh-CN" sz="2200" dirty="0"/>
              <a:t>在“顶端标题行”框中，键入对包含列标签的行的引用。</a:t>
            </a:r>
          </a:p>
          <a:p>
            <a:pPr lvl="0"/>
            <a:r>
              <a:rPr lang="zh-CN" altLang="zh-CN" sz="2200" dirty="0"/>
              <a:t>在“左端标题列”框中，键入对包含行标签的列的引用。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620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zh-CN" dirty="0"/>
              <a:t>．设置打印</a:t>
            </a:r>
            <a:r>
              <a:rPr lang="zh-CN" altLang="zh-CN" dirty="0" smtClean="0"/>
              <a:t>区域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在</a:t>
            </a:r>
            <a:r>
              <a:rPr lang="zh-CN" altLang="zh-CN" dirty="0"/>
              <a:t>“页面设置”对话框的“工作表”选项卡中，可设置打印区域。打印区域即要打印的工作表区域。</a:t>
            </a:r>
            <a:r>
              <a:rPr lang="zh-CN" altLang="zh-CN" dirty="0"/>
              <a:t> </a:t>
            </a:r>
            <a:endParaRPr lang="en-US" altLang="zh-CN" dirty="0" smtClean="0"/>
          </a:p>
          <a:p>
            <a:r>
              <a:rPr lang="zh-CN" altLang="zh-CN" dirty="0" smtClean="0"/>
              <a:t>方法</a:t>
            </a:r>
            <a:r>
              <a:rPr lang="zh-CN" altLang="zh-CN" dirty="0"/>
              <a:t>一：在工作表中选择要打印的工作表区域，然后单击“页面设置”组中的“打印区域”按钮，打开工具菜单，如图</a:t>
            </a:r>
            <a:r>
              <a:rPr lang="en-US" altLang="zh-CN" dirty="0"/>
              <a:t>4-142</a:t>
            </a:r>
            <a:r>
              <a:rPr lang="zh-CN" altLang="zh-CN" dirty="0"/>
              <a:t>所示，单击“设置打印区域”，即完成设置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620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zh-CN" dirty="0"/>
              <a:t>．设置打印区域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方法二：单击“页面设置”组的“对话框启动器”按钮</a:t>
            </a:r>
            <a:r>
              <a:rPr lang="en-US" altLang="zh-CN" dirty="0"/>
              <a:t> </a:t>
            </a:r>
            <a:r>
              <a:rPr lang="zh-CN" altLang="zh-CN" dirty="0"/>
              <a:t>，打开“页面设置”对话框，选择“工作表”选项卡。鼠标在“打印区域”单击</a:t>
            </a:r>
            <a:r>
              <a:rPr lang="zh-CN" altLang="zh-CN" dirty="0" smtClean="0"/>
              <a:t>，</a:t>
            </a:r>
            <a:endParaRPr lang="en-US" altLang="zh-CN" dirty="0" smtClean="0"/>
          </a:p>
          <a:p>
            <a:r>
              <a:rPr lang="zh-CN" altLang="zh-CN" sz="2400" dirty="0" smtClean="0"/>
              <a:t>然后</a:t>
            </a:r>
            <a:r>
              <a:rPr lang="zh-CN" altLang="zh-CN" sz="2400" dirty="0"/>
              <a:t>执行下列操作之一：</a:t>
            </a:r>
          </a:p>
          <a:p>
            <a:pPr lvl="0"/>
            <a:r>
              <a:rPr lang="zh-CN" altLang="zh-CN" sz="2400" dirty="0"/>
              <a:t>在工作表区域，拖动鼠标选择要打印的工作表区域。</a:t>
            </a:r>
          </a:p>
          <a:p>
            <a:pPr lvl="0"/>
            <a:r>
              <a:rPr lang="zh-CN" altLang="zh-CN" sz="2400" dirty="0"/>
              <a:t>单击“打印区域”框右端的“压缩对话框”按钮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，对话框以压缩方式显示，在工作表中选择打印单元格区域。完成后选择后，再次单击“压缩对话框”按钮 则返回到对话框。</a:t>
            </a:r>
          </a:p>
          <a:p>
            <a:r>
              <a:rPr lang="zh-CN" altLang="zh-CN" sz="2400" dirty="0"/>
              <a:t>直接在文本框中输入“打印区域”地址，如</a:t>
            </a:r>
            <a:r>
              <a:rPr lang="en-US" altLang="zh-CN" sz="2400" dirty="0"/>
              <a:t>A1:J20</a:t>
            </a:r>
            <a:r>
              <a:rPr lang="zh-CN" altLang="zh-CN" sz="2400" dirty="0"/>
              <a:t>。</a:t>
            </a:r>
            <a:endParaRPr lang="zh-CN" altLang="en-US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061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zh-CN" altLang="zh-CN" dirty="0"/>
              <a:t>．预览工作表及</a:t>
            </a:r>
            <a:r>
              <a:rPr lang="zh-CN" altLang="zh-CN" dirty="0" smtClean="0"/>
              <a:t>打印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在</a:t>
            </a:r>
            <a:r>
              <a:rPr lang="zh-CN" altLang="zh-CN" dirty="0"/>
              <a:t>打印工作表打印输出前，最好先打印预览，看看工作表外观是否符合要求。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25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zh-CN" altLang="zh-CN" dirty="0"/>
              <a:t>．添加、删除或移动分页</a:t>
            </a:r>
            <a:r>
              <a:rPr lang="zh-CN" altLang="zh-CN" dirty="0" smtClean="0"/>
              <a:t>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插入</a:t>
            </a:r>
            <a:r>
              <a:rPr lang="zh-CN" altLang="zh-CN" dirty="0"/>
              <a:t>分页符可以指定工作表在指定的行或列处分页打印。</a:t>
            </a:r>
          </a:p>
          <a:p>
            <a:r>
              <a:rPr lang="zh-CN" altLang="zh-CN" dirty="0"/>
              <a:t>查看工作簿中的所有分页符的最佳方式是在“分页预览”视图中进行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在“页面布局”选项卡上的“页面设置”组中，单击“分隔符”，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505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r>
              <a:rPr lang="zh-CN" altLang="zh-CN" dirty="0"/>
              <a:t>．网格线与</a:t>
            </a:r>
            <a:r>
              <a:rPr lang="zh-CN" altLang="zh-CN" dirty="0" smtClean="0"/>
              <a:t>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默认</a:t>
            </a:r>
            <a:r>
              <a:rPr lang="zh-CN" altLang="zh-CN" dirty="0"/>
              <a:t>情况下</a:t>
            </a:r>
            <a:r>
              <a:rPr lang="en-US" altLang="zh-CN" dirty="0"/>
              <a:t>Excel</a:t>
            </a:r>
            <a:r>
              <a:rPr lang="zh-CN" altLang="zh-CN" dirty="0"/>
              <a:t>工作表或工作簿打印不显示网格线和行号、列号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>
                <a:solidFill>
                  <a:srgbClr val="0070C0"/>
                </a:solidFill>
              </a:rPr>
              <a:t>根据</a:t>
            </a:r>
            <a:r>
              <a:rPr lang="zh-CN" altLang="zh-CN" dirty="0">
                <a:solidFill>
                  <a:srgbClr val="0070C0"/>
                </a:solidFill>
              </a:rPr>
              <a:t>需要，可打印工作表中的网格线、行号或列号，操作步骤如下：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）选择一个或多个工作表。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）在“页面布局”选项卡上的“工作表选项”组中，如图</a:t>
            </a:r>
            <a:r>
              <a:rPr lang="en-US" altLang="zh-CN" dirty="0"/>
              <a:t>4-148</a:t>
            </a:r>
            <a:r>
              <a:rPr lang="zh-CN" altLang="zh-CN" dirty="0"/>
              <a:t>所示。执行下面之一或两项：</a:t>
            </a:r>
          </a:p>
          <a:p>
            <a:pPr lvl="0"/>
            <a:r>
              <a:rPr lang="zh-CN" altLang="zh-CN" dirty="0"/>
              <a:t>选择“网格线”下的“打印”复选框。</a:t>
            </a:r>
          </a:p>
          <a:p>
            <a:pPr lvl="0"/>
            <a:r>
              <a:rPr lang="zh-CN" altLang="zh-CN" dirty="0"/>
              <a:t>选择“标题”下的“打印”复选框。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97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4.5  </a:t>
            </a:r>
            <a:r>
              <a:rPr lang="zh-CN" altLang="zh-CN" dirty="0"/>
              <a:t>对“</a:t>
            </a:r>
            <a:r>
              <a:rPr lang="en-US" altLang="zh-CN" dirty="0"/>
              <a:t>Photoshop</a:t>
            </a:r>
            <a:r>
              <a:rPr lang="zh-CN" altLang="zh-CN" dirty="0"/>
              <a:t>成绩表”进行页面设置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>
                <a:solidFill>
                  <a:srgbClr val="FF0000"/>
                </a:solidFill>
              </a:rPr>
              <a:t>主要学习内容：</a:t>
            </a:r>
          </a:p>
          <a:p>
            <a:pPr lvl="0"/>
            <a:r>
              <a:rPr lang="zh-CN" altLang="zh-CN" dirty="0"/>
              <a:t>设置纸张大小、页边距、设置页眉和页脚</a:t>
            </a:r>
          </a:p>
          <a:p>
            <a:pPr lvl="0"/>
            <a:r>
              <a:rPr lang="zh-CN" altLang="zh-CN" dirty="0"/>
              <a:t>设置打印标题、设置打印区域</a:t>
            </a:r>
          </a:p>
          <a:p>
            <a:pPr lvl="0"/>
            <a:r>
              <a:rPr lang="zh-CN" altLang="zh-CN" dirty="0"/>
              <a:t>设置工作区网格线和行列标题的显示与打印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783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在打印工作表之前，通常要进行页面设置，主要设置纸张、页边距、页眉和页脚、打印标题等。如果工作表中部分行或列不打印出来，可通过设置隐藏来实现。</a:t>
            </a:r>
          </a:p>
          <a:p>
            <a:r>
              <a:rPr lang="zh-CN" altLang="zh-CN" dirty="0"/>
              <a:t>本例素材为“</a:t>
            </a:r>
            <a:r>
              <a:rPr lang="en-US" altLang="zh-CN" dirty="0"/>
              <a:t>Photoshop</a:t>
            </a:r>
            <a:r>
              <a:rPr lang="zh-CN" altLang="zh-CN" dirty="0"/>
              <a:t>成绩表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”工作簿，主要设置要求如下</a:t>
            </a:r>
            <a:r>
              <a:rPr lang="zh-CN" altLang="zh-CN" dirty="0" smtClean="0"/>
              <a:t>：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4543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</a:t>
            </a:r>
            <a:r>
              <a:rPr lang="zh-CN" altLang="zh-CN" dirty="0" smtClean="0"/>
              <a:t>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）设置表标题为黑体，字号</a:t>
            </a:r>
            <a:r>
              <a:rPr lang="en-US" altLang="zh-CN" dirty="0"/>
              <a:t>18</a:t>
            </a:r>
            <a:r>
              <a:rPr lang="zh-CN" altLang="zh-CN" dirty="0"/>
              <a:t>，加粗，在单元格</a:t>
            </a:r>
            <a:r>
              <a:rPr lang="en-US" altLang="zh-CN" dirty="0"/>
              <a:t>B1:L1</a:t>
            </a:r>
            <a:r>
              <a:rPr lang="zh-CN" altLang="zh-CN" dirty="0"/>
              <a:t>跨列居中。表标题在“单”字后换行，如图</a:t>
            </a:r>
            <a:r>
              <a:rPr lang="en-US" altLang="zh-CN" dirty="0"/>
              <a:t>4-122</a:t>
            </a:r>
            <a:r>
              <a:rPr lang="zh-CN" altLang="zh-CN" dirty="0"/>
              <a:t>所示。设置表标题行高为</a:t>
            </a:r>
            <a:r>
              <a:rPr lang="en-US" altLang="zh-CN" dirty="0"/>
              <a:t>55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）设置列标题为宋体</a:t>
            </a:r>
            <a:r>
              <a:rPr lang="en-US" altLang="zh-CN" dirty="0"/>
              <a:t>13</a:t>
            </a:r>
            <a:r>
              <a:rPr lang="zh-CN" altLang="zh-CN" dirty="0"/>
              <a:t>号加粗居中对齐，设置列标题行行高为</a:t>
            </a:r>
            <a:r>
              <a:rPr lang="en-US" altLang="zh-CN" dirty="0"/>
              <a:t>35</a:t>
            </a:r>
            <a:r>
              <a:rPr lang="zh-CN" altLang="zh-CN" dirty="0"/>
              <a:t>；成绩表中其他各行行高为</a:t>
            </a:r>
            <a:r>
              <a:rPr lang="en-US" altLang="zh-CN" dirty="0"/>
              <a:t>22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）姓名和学号列两列列宽均为</a:t>
            </a:r>
            <a:r>
              <a:rPr lang="en-US" altLang="zh-CN" dirty="0"/>
              <a:t>14</a:t>
            </a:r>
            <a:r>
              <a:rPr lang="zh-CN" altLang="zh-CN" dirty="0"/>
              <a:t>，成绩表中其他数列列宽均为</a:t>
            </a:r>
            <a:r>
              <a:rPr lang="en-US" altLang="zh-CN" dirty="0"/>
              <a:t>10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49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</a:t>
            </a:r>
            <a:r>
              <a:rPr lang="zh-CN" altLang="zh-CN" dirty="0" smtClean="0"/>
              <a:t>要求</a:t>
            </a:r>
            <a:r>
              <a:rPr lang="en-US" altLang="zh-CN" dirty="0" smtClean="0"/>
              <a:t>(</a:t>
            </a:r>
            <a:r>
              <a:rPr lang="zh-CN" altLang="en-US" dirty="0" smtClean="0"/>
              <a:t>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）设置成绩表中所有数据水平和垂直均居中显示。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）为成绩表添加细边框线，列标题底线为双细线，效果如图</a:t>
            </a:r>
            <a:r>
              <a:rPr lang="en-US" altLang="zh-CN" dirty="0"/>
              <a:t>4-122</a:t>
            </a:r>
            <a:r>
              <a:rPr lang="zh-CN" altLang="zh-CN" dirty="0"/>
              <a:t>所示。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46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</a:t>
            </a:r>
            <a:r>
              <a:rPr lang="zh-CN" altLang="zh-CN" dirty="0" smtClean="0"/>
              <a:t>要求</a:t>
            </a:r>
            <a:r>
              <a:rPr lang="en-US" altLang="zh-CN" dirty="0" smtClean="0"/>
              <a:t>(</a:t>
            </a:r>
            <a:r>
              <a:rPr lang="zh-CN" altLang="en-US" dirty="0" smtClean="0"/>
              <a:t>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）设置纸张方向为“横向”，大小为“</a:t>
            </a:r>
            <a:r>
              <a:rPr lang="en-US" altLang="zh-CN" dirty="0"/>
              <a:t>A4”，上下页边距均为1.3CM</a:t>
            </a:r>
            <a:r>
              <a:rPr lang="zh-CN" altLang="zh-CN" dirty="0"/>
              <a:t>，左右页边距均为</a:t>
            </a:r>
            <a:r>
              <a:rPr lang="en-US" altLang="zh-CN" dirty="0"/>
              <a:t>1.5CM</a:t>
            </a:r>
            <a:r>
              <a:rPr lang="zh-CN" altLang="zh-CN" dirty="0"/>
              <a:t>，工作表在水平、垂直方向上均居中对齐；页眉内容为“计算机</a:t>
            </a:r>
            <a:r>
              <a:rPr lang="en-US" altLang="zh-CN" dirty="0"/>
              <a:t>1</a:t>
            </a:r>
            <a:r>
              <a:rPr lang="zh-CN" altLang="zh-CN" dirty="0"/>
              <a:t>班</a:t>
            </a:r>
            <a:r>
              <a:rPr lang="en-US" altLang="zh-CN" dirty="0"/>
              <a:t>Photoshop</a:t>
            </a:r>
            <a:r>
              <a:rPr lang="zh-CN" altLang="zh-CN" dirty="0"/>
              <a:t>成绩表”，居中显示；页脚为“第</a:t>
            </a:r>
            <a:r>
              <a:rPr lang="en-US" altLang="zh-CN" dirty="0"/>
              <a:t>1</a:t>
            </a:r>
            <a:r>
              <a:rPr lang="zh-CN" altLang="zh-CN" dirty="0"/>
              <a:t>页，共？页”，居中对齐；设置打印标题为行</a:t>
            </a:r>
            <a:r>
              <a:rPr lang="en-US" altLang="zh-CN" dirty="0"/>
              <a:t>1</a:t>
            </a:r>
            <a:r>
              <a:rPr lang="zh-CN" altLang="zh-CN" dirty="0"/>
              <a:t>至</a:t>
            </a:r>
            <a:r>
              <a:rPr lang="en-US" altLang="zh-CN" dirty="0"/>
              <a:t>8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）在学号为“</a:t>
            </a:r>
            <a:r>
              <a:rPr lang="en-US" altLang="zh-CN" dirty="0"/>
              <a:t>2014020114</a:t>
            </a:r>
            <a:r>
              <a:rPr lang="zh-CN" altLang="zh-CN" dirty="0"/>
              <a:t>”的数据行上插入分页符。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）预览打印效果，保存文档。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7806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</a:t>
            </a:r>
            <a:r>
              <a:rPr lang="zh-CN" altLang="zh-CN" dirty="0" smtClean="0"/>
              <a:t>要点</a:t>
            </a:r>
            <a:r>
              <a:rPr lang="en-US" altLang="zh-CN" dirty="0" smtClean="0"/>
              <a:t>--</a:t>
            </a:r>
            <a:r>
              <a:rPr lang="en-US" altLang="zh-CN" dirty="0"/>
              <a:t>1</a:t>
            </a:r>
            <a:r>
              <a:rPr lang="zh-CN" altLang="zh-CN" dirty="0"/>
              <a:t>．设置页面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基本</a:t>
            </a:r>
            <a:r>
              <a:rPr lang="zh-CN" altLang="zh-CN" dirty="0"/>
              <a:t>页面设置项都在“页面布局”选项卡的“页面设置”组中，如图</a:t>
            </a:r>
            <a:r>
              <a:rPr lang="en-US" altLang="zh-CN" dirty="0"/>
              <a:t>4-135</a:t>
            </a:r>
            <a:r>
              <a:rPr lang="zh-CN" altLang="zh-CN" dirty="0"/>
              <a:t>所示。</a:t>
            </a:r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29000"/>
            <a:ext cx="5472608" cy="199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964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．设置页面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单击“页面设置”组的“对话框启动器”按钮</a:t>
            </a:r>
            <a:r>
              <a:rPr lang="en-US" altLang="zh-CN" dirty="0"/>
              <a:t> </a:t>
            </a:r>
            <a:r>
              <a:rPr lang="zh-CN" altLang="zh-CN" dirty="0"/>
              <a:t>，打开“页面设置”对话框，如图</a:t>
            </a:r>
            <a:r>
              <a:rPr lang="en-US" altLang="zh-CN" dirty="0"/>
              <a:t>4-136</a:t>
            </a:r>
            <a:r>
              <a:rPr lang="zh-CN" altLang="zh-CN" dirty="0"/>
              <a:t>所示，该对话框包括“页面”、“页边距”、“页眉</a:t>
            </a:r>
            <a:r>
              <a:rPr lang="en-US" altLang="zh-CN" dirty="0"/>
              <a:t>/</a:t>
            </a:r>
            <a:r>
              <a:rPr lang="zh-CN" altLang="zh-CN" dirty="0"/>
              <a:t>页脚”四个选项卡。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429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．设置</a:t>
            </a:r>
            <a:r>
              <a:rPr lang="zh-CN" altLang="zh-CN" dirty="0" smtClean="0"/>
              <a:t>页边距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打印</a:t>
            </a:r>
            <a:r>
              <a:rPr lang="zh-CN" altLang="zh-CN" dirty="0"/>
              <a:t>工作表时，打印纸的上、下、左和右都留有一定的空白，这就是页边距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设置</a:t>
            </a:r>
            <a:r>
              <a:rPr lang="zh-CN" altLang="zh-CN" dirty="0"/>
              <a:t>页边距是在“页面设置”对话框中的“页边距”选项卡中完成，也可通过“页面设置”组的“页边距”按钮</a:t>
            </a:r>
            <a:r>
              <a:rPr lang="en-US" altLang="zh-CN" dirty="0"/>
              <a:t> </a:t>
            </a:r>
            <a:r>
              <a:rPr lang="zh-CN" altLang="zh-CN" dirty="0"/>
              <a:t>来设置。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756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black">
        <a:noFill/>
        <a:ln>
          <a:noFill/>
        </a:ln>
        <a:effectLst>
          <a:outerShdw dist="35921" dir="2700000" algn="ctr" rotWithShape="0">
            <a:srgbClr val="FFFFFF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>
          <a:defRPr sz="2400" kern="0" dirty="0" smtClean="0"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1024</TotalTime>
  <Words>1054</Words>
  <Application>Microsoft Office PowerPoint</Application>
  <PresentationFormat>全屏显示(4:3)</PresentationFormat>
  <Paragraphs>62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12</vt:lpstr>
      <vt:lpstr>计算机应用基础实例教程 （Windows 7+Office 2010）</vt:lpstr>
      <vt:lpstr>4.5  对“Photoshop成绩表”进行页面设置</vt:lpstr>
      <vt:lpstr>一、操作要求 </vt:lpstr>
      <vt:lpstr>一、操作要求</vt:lpstr>
      <vt:lpstr>一、操作要求(续）</vt:lpstr>
      <vt:lpstr>一、操作要求(续）</vt:lpstr>
      <vt:lpstr>三、知识技能要点--1．设置页面</vt:lpstr>
      <vt:lpstr>1．设置页面</vt:lpstr>
      <vt:lpstr>2．设置页边距</vt:lpstr>
      <vt:lpstr>2．设置页边距</vt:lpstr>
      <vt:lpstr>3．设置页眉和页脚</vt:lpstr>
      <vt:lpstr>4．设置打印标题</vt:lpstr>
      <vt:lpstr>4．设置打印标题</vt:lpstr>
      <vt:lpstr>5．设置打印区域</vt:lpstr>
      <vt:lpstr>5．设置打印区域</vt:lpstr>
      <vt:lpstr>6．预览工作表及打印</vt:lpstr>
      <vt:lpstr>6．添加、删除或移动分页符</vt:lpstr>
      <vt:lpstr>8．网格线与标题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shiliping</dc:creator>
  <cp:lastModifiedBy>Administrator</cp:lastModifiedBy>
  <cp:revision>226</cp:revision>
  <dcterms:created xsi:type="dcterms:W3CDTF">2013-08-06T02:48:58Z</dcterms:created>
  <dcterms:modified xsi:type="dcterms:W3CDTF">2014-11-09T14:32:05Z</dcterms:modified>
</cp:coreProperties>
</file>