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5.62  </a:t>
            </a:r>
            <a:r>
              <a:rPr lang="zh-CN" altLang="zh-CN" sz="3800" b="1" dirty="0"/>
              <a:t>“命令按钮向导”对话框</a:t>
            </a:r>
            <a:r>
              <a:rPr lang="en-US" altLang="zh-CN" sz="3800" b="1" dirty="0"/>
              <a:t>1</a:t>
            </a:r>
            <a:endParaRPr lang="zh-CN" altLang="en-US" sz="38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684076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5.63  </a:t>
            </a:r>
            <a:r>
              <a:rPr lang="zh-CN" altLang="zh-CN" sz="3800" b="1" dirty="0"/>
              <a:t>“命令按钮向导”</a:t>
            </a:r>
            <a:r>
              <a:rPr lang="zh-CN" altLang="zh-CN" sz="3800" b="1" dirty="0" smtClean="0"/>
              <a:t>对话框</a:t>
            </a:r>
            <a:r>
              <a:rPr lang="en-US" altLang="zh-CN" sz="3800" b="1" dirty="0"/>
              <a:t>2</a:t>
            </a:r>
            <a:endParaRPr lang="zh-CN" altLang="en-US" sz="38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691276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9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5.64 </a:t>
            </a:r>
            <a:r>
              <a:rPr lang="zh-CN" altLang="zh-CN" sz="3800" b="1" dirty="0"/>
              <a:t>“命令按钮向导”对话框</a:t>
            </a:r>
            <a:r>
              <a:rPr lang="en-US" altLang="zh-CN" sz="3800" b="1" dirty="0"/>
              <a:t>3</a:t>
            </a:r>
            <a:endParaRPr lang="zh-CN" altLang="en-US" sz="38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7344816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44</TotalTime>
  <Words>15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相邻</vt:lpstr>
      <vt:lpstr>图5.62  “命令按钮向导”对话框1</vt:lpstr>
      <vt:lpstr>图5.63  “命令按钮向导”对话框2</vt:lpstr>
      <vt:lpstr>图5.64 “命令按钮向导”对话框3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115</cp:revision>
  <dcterms:modified xsi:type="dcterms:W3CDTF">2014-03-06T05:56:36Z</dcterms:modified>
</cp:coreProperties>
</file>