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Override1.xml" ContentType="application/vnd.openxmlformats-officedocument.themeOverride+xml"/>
  <Override PartName="/ppt/theme/themeOverride2.xml" ContentType="application/vnd.openxmlformats-officedocument.themeOverride+xml"/>
  <Override PartName="/ppt/notesSlides/notesSlide1.xml" ContentType="application/vnd.openxmlformats-officedocument.presentationml.notesSlide+xml"/>
  <Override PartName="/ppt/theme/themeOverride3.xml" ContentType="application/vnd.openxmlformats-officedocument.themeOverride+xml"/>
  <Override PartName="/ppt/theme/themeOverride4.xml" ContentType="application/vnd.openxmlformats-officedocument.themeOverride+xml"/>
  <Override PartName="/ppt/theme/themeOverride5.xml" ContentType="application/vnd.openxmlformats-officedocument.themeOverride+xml"/>
  <Override PartName="/ppt/theme/themeOverride6.xml" ContentType="application/vnd.openxmlformats-officedocument.themeOverride+xml"/>
  <Override PartName="/ppt/theme/themeOverride7.xml" ContentType="application/vnd.openxmlformats-officedocument.themeOverride+xml"/>
  <Override PartName="/ppt/theme/themeOverride8.xml" ContentType="application/vnd.openxmlformats-officedocument.themeOverride+xml"/>
  <Override PartName="/ppt/theme/themeOverride9.xml" ContentType="application/vnd.openxmlformats-officedocument.themeOverride+xml"/>
  <Override PartName="/ppt/theme/themeOverride10.xml" ContentType="application/vnd.openxmlformats-officedocument.themeOverride+xml"/>
  <Override PartName="/ppt/theme/themeOverride11.xml" ContentType="application/vnd.openxmlformats-officedocument.themeOverride+xml"/>
  <Override PartName="/ppt/theme/themeOverride12.xml" ContentType="application/vnd.openxmlformats-officedocument.themeOverride+xml"/>
  <Override PartName="/ppt/theme/themeOverride13.xml" ContentType="application/vnd.openxmlformats-officedocument.themeOverride+xml"/>
  <Override PartName="/ppt/theme/themeOverride14.xml" ContentType="application/vnd.openxmlformats-officedocument.themeOverr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32"/>
  </p:notesMasterIdLst>
  <p:sldIdLst>
    <p:sldId id="256" r:id="rId2"/>
    <p:sldId id="289" r:id="rId3"/>
    <p:sldId id="258" r:id="rId4"/>
    <p:sldId id="304" r:id="rId5"/>
    <p:sldId id="279" r:id="rId6"/>
    <p:sldId id="280" r:id="rId7"/>
    <p:sldId id="306" r:id="rId8"/>
    <p:sldId id="307" r:id="rId9"/>
    <p:sldId id="305" r:id="rId10"/>
    <p:sldId id="308" r:id="rId11"/>
    <p:sldId id="283" r:id="rId12"/>
    <p:sldId id="284" r:id="rId13"/>
    <p:sldId id="259" r:id="rId14"/>
    <p:sldId id="309" r:id="rId15"/>
    <p:sldId id="310" r:id="rId16"/>
    <p:sldId id="311" r:id="rId17"/>
    <p:sldId id="285" r:id="rId18"/>
    <p:sldId id="286" r:id="rId19"/>
    <p:sldId id="312" r:id="rId20"/>
    <p:sldId id="288" r:id="rId21"/>
    <p:sldId id="313" r:id="rId22"/>
    <p:sldId id="314" r:id="rId23"/>
    <p:sldId id="315" r:id="rId24"/>
    <p:sldId id="316" r:id="rId25"/>
    <p:sldId id="317" r:id="rId26"/>
    <p:sldId id="266" r:id="rId27"/>
    <p:sldId id="264" r:id="rId28"/>
    <p:sldId id="318" r:id="rId29"/>
    <p:sldId id="277" r:id="rId30"/>
    <p:sldId id="319" r:id="rId31"/>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默认节" id="{DD60C29E-8D02-4D76-9024-C85479141942}">
          <p14:sldIdLst>
            <p14:sldId id="256"/>
            <p14:sldId id="289"/>
            <p14:sldId id="258"/>
            <p14:sldId id="304"/>
            <p14:sldId id="279"/>
            <p14:sldId id="280"/>
            <p14:sldId id="306"/>
            <p14:sldId id="307"/>
            <p14:sldId id="305"/>
            <p14:sldId id="308"/>
            <p14:sldId id="283"/>
            <p14:sldId id="284"/>
            <p14:sldId id="259"/>
            <p14:sldId id="309"/>
            <p14:sldId id="310"/>
            <p14:sldId id="311"/>
            <p14:sldId id="285"/>
            <p14:sldId id="286"/>
            <p14:sldId id="312"/>
            <p14:sldId id="288"/>
            <p14:sldId id="313"/>
            <p14:sldId id="314"/>
            <p14:sldId id="315"/>
            <p14:sldId id="316"/>
            <p14:sldId id="317"/>
            <p14:sldId id="266"/>
            <p14:sldId id="264"/>
            <p14:sldId id="318"/>
          </p14:sldIdLst>
        </p14:section>
        <p14:section name="无标题节" id="{0628C45E-F8C7-4C9C-9FF8-40804C119E6E}">
          <p14:sldIdLst>
            <p14:sldId id="277"/>
            <p14:sldId id="319"/>
          </p14:sldIdLst>
        </p14:section>
      </p14:section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8A107856-5554-42FB-B03E-39F5DBC370BA}" styleName="中度样式 4 - 强调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solidFill>
            <a:schemeClr val="accent2">
              <a:tint val="20000"/>
            </a:schemeClr>
          </a:solidFill>
        </a:fill>
      </a:tcStyle>
    </a:wholeTbl>
    <a:band1H>
      <a:tcStyle>
        <a:tcBdr/>
        <a:fill>
          <a:solidFill>
            <a:schemeClr val="accent2">
              <a:tint val="40000"/>
            </a:schemeClr>
          </a:solidFill>
        </a:fill>
      </a:tcStyle>
    </a:band1H>
    <a:band1V>
      <a:tcStyle>
        <a:tcBdr/>
        <a:fill>
          <a:solidFill>
            <a:schemeClr val="accent2">
              <a:tint val="40000"/>
            </a:schemeClr>
          </a:solidFill>
        </a:fill>
      </a:tcStyle>
    </a:band1V>
    <a:lastCol>
      <a:tcTxStyle b="on"/>
      <a:tcStyle>
        <a:tcBdr/>
      </a:tcStyle>
    </a:lastCol>
    <a:firstCol>
      <a:tcTxStyle b="on"/>
      <a:tcStyle>
        <a:tcBdr/>
      </a:tcStyle>
    </a:firstCol>
    <a:lastRow>
      <a:tcTxStyle b="on"/>
      <a:tcStyle>
        <a:tcBdr>
          <a:top>
            <a:ln w="25400" cmpd="sng">
              <a:solidFill>
                <a:schemeClr val="accent2"/>
              </a:solidFill>
            </a:ln>
          </a:top>
        </a:tcBdr>
        <a:fill>
          <a:solidFill>
            <a:schemeClr val="accent2">
              <a:tint val="20000"/>
            </a:schemeClr>
          </a:solidFill>
        </a:fill>
      </a:tcStyle>
    </a:lastRow>
    <a:firstRow>
      <a:tcTxStyle b="on"/>
      <a:tcStyle>
        <a:tcBdr/>
        <a:fill>
          <a:solidFill>
            <a:schemeClr val="accent2">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p:scale>
          <a:sx n="80" d="100"/>
          <a:sy n="80" d="100"/>
        </p:scale>
        <p:origin x="-1188" y="-96"/>
      </p:cViewPr>
      <p:guideLst>
        <p:guide orient="horz" pos="2157"/>
        <p:guide pos="2835"/>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158CED3-9DDB-4599-9C76-EE82A4B5DB9B}" type="datetimeFigureOut">
              <a:rPr lang="zh-CN" altLang="en-US" smtClean="0"/>
              <a:t>2018/1/3</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25715B8-64C2-4744-A58A-F6EBC1404465}" type="slidenum">
              <a:rPr lang="zh-CN" altLang="en-US" smtClean="0"/>
              <a:t>‹#›</a:t>
            </a:fld>
            <a:endParaRPr lang="zh-CN" altLang="en-US"/>
          </a:p>
        </p:txBody>
      </p:sp>
    </p:spTree>
    <p:extLst>
      <p:ext uri="{BB962C8B-B14F-4D97-AF65-F5344CB8AC3E}">
        <p14:creationId xmlns:p14="http://schemas.microsoft.com/office/powerpoint/2010/main" val="13379379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143000" y="685800"/>
            <a:ext cx="4572000" cy="3429000"/>
          </a:xfrm>
        </p:spPr>
      </p:sp>
      <p:sp>
        <p:nvSpPr>
          <p:cNvPr id="3" name="备注占位符 2"/>
          <p:cNvSpPr>
            <a:spLocks noGrp="1"/>
          </p:cNvSpPr>
          <p:nvPr>
            <p:ph type="body" idx="1"/>
          </p:nvPr>
        </p:nvSpPr>
        <p:spPr/>
        <p:txBody>
          <a:bodyPr/>
          <a:lstStyle/>
          <a:p>
            <a:endParaRPr kumimoji="1" lang="zh-CN" altLang="en-US" dirty="0"/>
          </a:p>
        </p:txBody>
      </p:sp>
      <p:sp>
        <p:nvSpPr>
          <p:cNvPr id="4" name="幻灯片编号占位符 3"/>
          <p:cNvSpPr>
            <a:spLocks noGrp="1"/>
          </p:cNvSpPr>
          <p:nvPr>
            <p:ph type="sldNum" sz="quarter" idx="10"/>
          </p:nvPr>
        </p:nvSpPr>
        <p:spPr/>
        <p:txBody>
          <a:bodyPr/>
          <a:lstStyle/>
          <a:p>
            <a:fld id="{4B353BB4-6CE0-4948-9749-193D80B00FF1}" type="slidenum">
              <a:rPr kumimoji="1" lang="zh-CN" altLang="en-US" smtClean="0">
                <a:solidFill>
                  <a:prstClr val="black"/>
                </a:solidFill>
              </a:rPr>
              <a:t>2</a:t>
            </a:fld>
            <a:endParaRPr kumimoji="1" lang="zh-CN" altLang="en-US">
              <a:solidFill>
                <a:prstClr val="black"/>
              </a:solidFill>
            </a:endParaRP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p:cSld name="标题幻灯片">
    <p:spTree>
      <p:nvGrpSpPr>
        <p:cNvPr id="1" name=""/>
        <p:cNvGrpSpPr/>
        <p:nvPr/>
      </p:nvGrpSpPr>
      <p:grpSpPr>
        <a:xfrm>
          <a:off x="0" y="0"/>
          <a:ext cx="0" cy="0"/>
          <a:chOff x="0" y="0"/>
          <a:chExt cx="0" cy="0"/>
        </a:xfrm>
      </p:grpSpPr>
      <p:pic>
        <p:nvPicPr>
          <p:cNvPr id="2" name="图片 2"/>
          <p:cNvPicPr>
            <a:picLocks noChangeAspect="1"/>
          </p:cNvPicPr>
          <p:nvPr/>
        </p:nvPicPr>
        <p:blipFill>
          <a:blip r:embed="rId2">
            <a:extLst>
              <a:ext uri="{28A0092B-C50C-407E-A947-70E740481C1C}">
                <a14:useLocalDpi xmlns:a14="http://schemas.microsoft.com/office/drawing/2010/main" val="0"/>
              </a:ext>
            </a:extLst>
          </a:blip>
          <a:srcRect r="6975"/>
          <a:stretch>
            <a:fillRect/>
          </a:stretch>
        </p:blipFill>
        <p:spPr bwMode="auto">
          <a:xfrm>
            <a:off x="3918348" y="0"/>
            <a:ext cx="5225653"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28650" y="365126"/>
            <a:ext cx="7886700" cy="1325563"/>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28650" y="1825625"/>
            <a:ext cx="7886700" cy="4351338"/>
          </a:xfrm>
          <a:prstGeom prst="rect">
            <a:avLst/>
          </a:prstGeom>
        </p:spPr>
        <p:txBody>
          <a:bodyPr vert="eaVert"/>
          <a:lstStyle/>
          <a:p>
            <a:pPr lvl="0"/>
            <a:r>
              <a:rPr lang="zh-CN" altLang="en-US" smtClean="0"/>
              <a:t>单击此处编辑母版文本样式</a:t>
            </a:r>
          </a:p>
          <a:p>
            <a:pPr lvl="1"/>
            <a:r>
              <a:rPr lang="zh-CN" altLang="en-US" smtClean="0"/>
              <a:t>二级</a:t>
            </a:r>
          </a:p>
          <a:p>
            <a:pPr lvl="2"/>
            <a:r>
              <a:rPr lang="zh-CN" altLang="en-US" smtClean="0"/>
              <a:t>三级</a:t>
            </a:r>
          </a:p>
          <a:p>
            <a:pPr lvl="3"/>
            <a:r>
              <a:rPr lang="zh-CN" altLang="en-US" smtClean="0"/>
              <a:t>四级</a:t>
            </a:r>
          </a:p>
          <a:p>
            <a:pPr lvl="4"/>
            <a:r>
              <a:rPr lang="zh-CN" altLang="en-US" smtClean="0"/>
              <a:t>五级</a:t>
            </a:r>
            <a:endParaRPr lang="zh-CN" altLang="en-US"/>
          </a:p>
        </p:txBody>
      </p:sp>
      <p:sp>
        <p:nvSpPr>
          <p:cNvPr id="4" name="日期占位符 3"/>
          <p:cNvSpPr>
            <a:spLocks noGrp="1"/>
          </p:cNvSpPr>
          <p:nvPr>
            <p:ph type="dt" sz="half" idx="10"/>
          </p:nvPr>
        </p:nvSpPr>
        <p:spPr>
          <a:xfrm>
            <a:off x="628650" y="6356351"/>
            <a:ext cx="2057400" cy="365125"/>
          </a:xfrm>
          <a:prstGeom prst="rect">
            <a:avLst/>
          </a:prstGeom>
        </p:spPr>
        <p:txBody>
          <a:bodyPr/>
          <a:lstStyle>
            <a:lvl1pPr eaLnBrk="1" fontAlgn="auto" hangingPunct="1">
              <a:spcBef>
                <a:spcPts val="0"/>
              </a:spcBef>
              <a:spcAft>
                <a:spcPts val="0"/>
              </a:spcAft>
              <a:defRPr>
                <a:latin typeface="+mn-lt"/>
                <a:ea typeface="+mn-ea"/>
              </a:defRPr>
            </a:lvl1pPr>
          </a:lstStyle>
          <a:p>
            <a:pPr>
              <a:defRPr/>
            </a:pPr>
            <a:fld id="{35EF4736-A17C-D14E-A6D4-73C17941091B}" type="datetimeFigureOut">
              <a:rPr lang="zh-CN" altLang="en-US" smtClean="0">
                <a:solidFill>
                  <a:prstClr val="black"/>
                </a:solidFill>
              </a:rPr>
              <a:t>2018/1/3</a:t>
            </a:fld>
            <a:endParaRPr lang="zh-CN" altLang="en-US">
              <a:solidFill>
                <a:prstClr val="black"/>
              </a:solidFill>
            </a:endParaRPr>
          </a:p>
        </p:txBody>
      </p:sp>
      <p:sp>
        <p:nvSpPr>
          <p:cNvPr id="5" name="页脚占位符 4"/>
          <p:cNvSpPr>
            <a:spLocks noGrp="1"/>
          </p:cNvSpPr>
          <p:nvPr>
            <p:ph type="ftr" sz="quarter" idx="11"/>
          </p:nvPr>
        </p:nvSpPr>
        <p:spPr>
          <a:xfrm>
            <a:off x="3028950" y="6356351"/>
            <a:ext cx="3086100" cy="365125"/>
          </a:xfrm>
          <a:prstGeom prst="rect">
            <a:avLst/>
          </a:prstGeom>
        </p:spPr>
        <p:txBody>
          <a:bodyPr/>
          <a:lstStyle>
            <a:lvl1pPr eaLnBrk="1" fontAlgn="auto" hangingPunct="1">
              <a:spcBef>
                <a:spcPts val="0"/>
              </a:spcBef>
              <a:spcAft>
                <a:spcPts val="0"/>
              </a:spcAft>
              <a:defRPr>
                <a:latin typeface="+mn-lt"/>
                <a:ea typeface="+mn-ea"/>
              </a:defRPr>
            </a:lvl1pPr>
          </a:lstStyle>
          <a:p>
            <a:pPr>
              <a:defRPr/>
            </a:pPr>
            <a:endParaRPr lang="zh-CN" altLang="en-US">
              <a:solidFill>
                <a:prstClr val="black"/>
              </a:solidFill>
            </a:endParaRPr>
          </a:p>
        </p:txBody>
      </p:sp>
      <p:sp>
        <p:nvSpPr>
          <p:cNvPr id="6" name="灯片编号占位符 5"/>
          <p:cNvSpPr>
            <a:spLocks noGrp="1"/>
          </p:cNvSpPr>
          <p:nvPr>
            <p:ph type="sldNum" sz="quarter" idx="12"/>
          </p:nvPr>
        </p:nvSpPr>
        <p:spPr>
          <a:xfrm>
            <a:off x="6457950" y="6356351"/>
            <a:ext cx="2057400" cy="365125"/>
          </a:xfrm>
          <a:prstGeom prst="rect">
            <a:avLst/>
          </a:prstGeom>
        </p:spPr>
        <p:txBody>
          <a:bodyPr vert="horz" wrap="square" lIns="91440" tIns="45720" rIns="91440" bIns="45720" numCol="1" anchor="t" anchorCtr="0" compatLnSpc="1"/>
          <a:lstStyle>
            <a:lvl1pPr eaLnBrk="1" hangingPunct="1">
              <a:defRPr/>
            </a:lvl1pPr>
          </a:lstStyle>
          <a:p>
            <a:pPr fontAlgn="base">
              <a:spcBef>
                <a:spcPct val="0"/>
              </a:spcBef>
              <a:spcAft>
                <a:spcPct val="0"/>
              </a:spcAft>
            </a:pPr>
            <a:fld id="{C13CE198-1CB8-C647-A5E6-D64E6E0992E3}" type="slidenum">
              <a:rPr lang="zh-CN" altLang="en-US" smtClean="0">
                <a:solidFill>
                  <a:prstClr val="black"/>
                </a:solidFill>
              </a:rPr>
              <a:t>‹#›</a:t>
            </a:fld>
            <a:endParaRPr lang="zh-CN" altLang="en-US">
              <a:solidFill>
                <a:prstClr val="black"/>
              </a:solidFill>
            </a:endParaRPr>
          </a:p>
        </p:txBody>
      </p:sp>
    </p:spTree>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3675" y="365125"/>
            <a:ext cx="1971675" cy="5811838"/>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28650" y="365125"/>
            <a:ext cx="5800725" cy="5811838"/>
          </a:xfrm>
          <a:prstGeom prst="rect">
            <a:avLst/>
          </a:prstGeom>
        </p:spPr>
        <p:txBody>
          <a:bodyPr vert="eaVert"/>
          <a:lstStyle/>
          <a:p>
            <a:pPr lvl="0"/>
            <a:r>
              <a:rPr lang="zh-CN" altLang="en-US" smtClean="0"/>
              <a:t>单击此处编辑母版文本样式</a:t>
            </a:r>
          </a:p>
          <a:p>
            <a:pPr lvl="1"/>
            <a:r>
              <a:rPr lang="zh-CN" altLang="en-US" smtClean="0"/>
              <a:t>二级</a:t>
            </a:r>
          </a:p>
          <a:p>
            <a:pPr lvl="2"/>
            <a:r>
              <a:rPr lang="zh-CN" altLang="en-US" smtClean="0"/>
              <a:t>三级</a:t>
            </a:r>
          </a:p>
          <a:p>
            <a:pPr lvl="3"/>
            <a:r>
              <a:rPr lang="zh-CN" altLang="en-US" smtClean="0"/>
              <a:t>四级</a:t>
            </a:r>
          </a:p>
          <a:p>
            <a:pPr lvl="4"/>
            <a:r>
              <a:rPr lang="zh-CN" altLang="en-US" smtClean="0"/>
              <a:t>五级</a:t>
            </a:r>
            <a:endParaRPr lang="zh-CN" altLang="en-US"/>
          </a:p>
        </p:txBody>
      </p:sp>
      <p:sp>
        <p:nvSpPr>
          <p:cNvPr id="4" name="日期占位符 3"/>
          <p:cNvSpPr>
            <a:spLocks noGrp="1"/>
          </p:cNvSpPr>
          <p:nvPr>
            <p:ph type="dt" sz="half" idx="10"/>
          </p:nvPr>
        </p:nvSpPr>
        <p:spPr>
          <a:xfrm>
            <a:off x="628650" y="6356351"/>
            <a:ext cx="2057400" cy="365125"/>
          </a:xfrm>
          <a:prstGeom prst="rect">
            <a:avLst/>
          </a:prstGeom>
        </p:spPr>
        <p:txBody>
          <a:bodyPr/>
          <a:lstStyle>
            <a:lvl1pPr eaLnBrk="1" fontAlgn="auto" hangingPunct="1">
              <a:spcBef>
                <a:spcPts val="0"/>
              </a:spcBef>
              <a:spcAft>
                <a:spcPts val="0"/>
              </a:spcAft>
              <a:defRPr>
                <a:latin typeface="+mn-lt"/>
                <a:ea typeface="+mn-ea"/>
              </a:defRPr>
            </a:lvl1pPr>
          </a:lstStyle>
          <a:p>
            <a:pPr eaLnBrk="1" latinLnBrk="0" hangingPunct="1"/>
            <a:fld id="{11DF6C85-580E-49AA-8C0F-7282E851D184}" type="datetimeFigureOut">
              <a:rPr lang="en-US" smtClean="0"/>
              <a:t>1/3/2018</a:t>
            </a:fld>
            <a:endParaRPr lang="en-US" sz="1100" dirty="0">
              <a:solidFill>
                <a:schemeClr val="tx2">
                  <a:lumMod val="75000"/>
                  <a:lumOff val="25000"/>
                </a:schemeClr>
              </a:solidFill>
            </a:endParaRPr>
          </a:p>
        </p:txBody>
      </p:sp>
      <p:sp>
        <p:nvSpPr>
          <p:cNvPr id="5" name="页脚占位符 4"/>
          <p:cNvSpPr>
            <a:spLocks noGrp="1"/>
          </p:cNvSpPr>
          <p:nvPr>
            <p:ph type="ftr" sz="quarter" idx="11"/>
          </p:nvPr>
        </p:nvSpPr>
        <p:spPr>
          <a:xfrm>
            <a:off x="3028950" y="6356351"/>
            <a:ext cx="3086100" cy="365125"/>
          </a:xfrm>
          <a:prstGeom prst="rect">
            <a:avLst/>
          </a:prstGeom>
        </p:spPr>
        <p:txBody>
          <a:bodyPr/>
          <a:lstStyle>
            <a:lvl1pPr eaLnBrk="1" fontAlgn="auto" hangingPunct="1">
              <a:spcBef>
                <a:spcPts val="0"/>
              </a:spcBef>
              <a:spcAft>
                <a:spcPts val="0"/>
              </a:spcAft>
              <a:defRPr>
                <a:latin typeface="+mn-lt"/>
                <a:ea typeface="+mn-ea"/>
              </a:defRPr>
            </a:lvl1pPr>
          </a:lstStyle>
          <a:p>
            <a:pPr algn="r" eaLnBrk="1" latinLnBrk="0" hangingPunct="1"/>
            <a:endParaRPr kumimoji="0" lang="zh-CN" altLang="en-US" sz="1100" dirty="0">
              <a:solidFill>
                <a:schemeClr val="tx2">
                  <a:lumMod val="75000"/>
                  <a:lumOff val="25000"/>
                </a:schemeClr>
              </a:solidFill>
            </a:endParaRPr>
          </a:p>
        </p:txBody>
      </p:sp>
      <p:sp>
        <p:nvSpPr>
          <p:cNvPr id="6" name="灯片编号占位符 5"/>
          <p:cNvSpPr>
            <a:spLocks noGrp="1"/>
          </p:cNvSpPr>
          <p:nvPr>
            <p:ph type="sldNum" sz="quarter" idx="12"/>
          </p:nvPr>
        </p:nvSpPr>
        <p:spPr>
          <a:xfrm>
            <a:off x="6457950" y="6356351"/>
            <a:ext cx="2057400" cy="365125"/>
          </a:xfrm>
          <a:prstGeom prst="rect">
            <a:avLst/>
          </a:prstGeom>
        </p:spPr>
        <p:txBody>
          <a:bodyPr vert="horz" wrap="square" lIns="91440" tIns="45720" rIns="91440" bIns="45720" numCol="1" anchor="t" anchorCtr="0" compatLnSpc="1"/>
          <a:lstStyle>
            <a:lvl1pPr eaLnBrk="1" hangingPunct="1">
              <a:defRPr/>
            </a:lvl1pPr>
          </a:lstStyle>
          <a:p>
            <a:pPr algn="ctr" eaLnBrk="1" latinLnBrk="0" hangingPunct="1"/>
            <a:fld id="{6D95434A-1094-4C26-ADA4-1AB6210859AE}" type="slidenum">
              <a:rPr kumimoji="0" lang="en-US" smtClean="0"/>
              <a:t>‹#›</a:t>
            </a:fld>
            <a:endParaRPr kumimoji="0" lang="zh-CN" altLang="en-US" b="0" dirty="0"/>
          </a:p>
        </p:txBody>
      </p:sp>
    </p:spTree>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cSld name="1_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7"/>
            <a:ext cx="7772400" cy="1470025"/>
          </a:xfrm>
          <a:prstGeom prst="rect">
            <a:avLst/>
          </a:prstGeom>
        </p:spPr>
        <p:txBody>
          <a:bodyPr lIns="121917" tIns="60958" rIns="121917" bIns="60958"/>
          <a:lstStyle/>
          <a:p>
            <a:r>
              <a:rPr kumimoji="1" lang="zh-CN" altLang="en-US" smtClean="0"/>
              <a:t>单击此处编辑母版标题样式</a:t>
            </a:r>
            <a:endParaRPr kumimoji="1" lang="zh-CN" altLang="en-US"/>
          </a:p>
        </p:txBody>
      </p:sp>
      <p:sp>
        <p:nvSpPr>
          <p:cNvPr id="3" name="副标题 2"/>
          <p:cNvSpPr>
            <a:spLocks noGrp="1"/>
          </p:cNvSpPr>
          <p:nvPr>
            <p:ph type="subTitle" idx="1"/>
          </p:nvPr>
        </p:nvSpPr>
        <p:spPr>
          <a:xfrm>
            <a:off x="1371600" y="3886200"/>
            <a:ext cx="6400800" cy="1752600"/>
          </a:xfrm>
          <a:prstGeom prst="rect">
            <a:avLst/>
          </a:prstGeom>
        </p:spPr>
        <p:txBody>
          <a:bodyPr lIns="121917" tIns="60958" rIns="121917" bIns="60958"/>
          <a:lstStyle>
            <a:lvl1pPr marL="0" indent="0" algn="ctr">
              <a:buNone/>
              <a:defRPr>
                <a:solidFill>
                  <a:schemeClr val="tx1">
                    <a:tint val="75000"/>
                  </a:schemeClr>
                </a:solidFill>
              </a:defRPr>
            </a:lvl1pPr>
            <a:lvl2pPr marL="609600" indent="0" algn="ctr">
              <a:buNone/>
              <a:defRPr>
                <a:solidFill>
                  <a:schemeClr val="tx1">
                    <a:tint val="75000"/>
                  </a:schemeClr>
                </a:solidFill>
              </a:defRPr>
            </a:lvl2pPr>
            <a:lvl3pPr marL="1219200" indent="0" algn="ctr">
              <a:buNone/>
              <a:defRPr>
                <a:solidFill>
                  <a:schemeClr val="tx1">
                    <a:tint val="75000"/>
                  </a:schemeClr>
                </a:solidFill>
              </a:defRPr>
            </a:lvl3pPr>
            <a:lvl4pPr marL="1828800" indent="0" algn="ctr">
              <a:buNone/>
              <a:defRPr>
                <a:solidFill>
                  <a:schemeClr val="tx1">
                    <a:tint val="75000"/>
                  </a:schemeClr>
                </a:solidFill>
              </a:defRPr>
            </a:lvl4pPr>
            <a:lvl5pPr marL="2438400" indent="0" algn="ctr">
              <a:buNone/>
              <a:defRPr>
                <a:solidFill>
                  <a:schemeClr val="tx1">
                    <a:tint val="75000"/>
                  </a:schemeClr>
                </a:solidFill>
              </a:defRPr>
            </a:lvl5pPr>
            <a:lvl6pPr marL="3048000" indent="0" algn="ctr">
              <a:buNone/>
              <a:defRPr>
                <a:solidFill>
                  <a:schemeClr val="tx1">
                    <a:tint val="75000"/>
                  </a:schemeClr>
                </a:solidFill>
              </a:defRPr>
            </a:lvl6pPr>
            <a:lvl7pPr marL="3657600" indent="0" algn="ctr">
              <a:buNone/>
              <a:defRPr>
                <a:solidFill>
                  <a:schemeClr val="tx1">
                    <a:tint val="75000"/>
                  </a:schemeClr>
                </a:solidFill>
              </a:defRPr>
            </a:lvl7pPr>
            <a:lvl8pPr marL="4267200" indent="0" algn="ctr">
              <a:buNone/>
              <a:defRPr>
                <a:solidFill>
                  <a:schemeClr val="tx1">
                    <a:tint val="75000"/>
                  </a:schemeClr>
                </a:solidFill>
              </a:defRPr>
            </a:lvl8pPr>
            <a:lvl9pPr marL="4876800" indent="0" algn="ctr">
              <a:buNone/>
              <a:defRPr>
                <a:solidFill>
                  <a:schemeClr val="tx1">
                    <a:tint val="75000"/>
                  </a:schemeClr>
                </a:solidFill>
              </a:defRPr>
            </a:lvl9pPr>
          </a:lstStyle>
          <a:p>
            <a:r>
              <a:rPr kumimoji="1" lang="zh-CN" altLang="en-US" smtClean="0"/>
              <a:t>单击此处编辑母版副标题样式</a:t>
            </a:r>
            <a:endParaRPr kumimoji="1" lang="zh-CN" altLang="en-US"/>
          </a:p>
        </p:txBody>
      </p:sp>
      <p:sp>
        <p:nvSpPr>
          <p:cNvPr id="4" name="日期占位符 3"/>
          <p:cNvSpPr>
            <a:spLocks noGrp="1"/>
          </p:cNvSpPr>
          <p:nvPr>
            <p:ph type="dt" sz="half" idx="10"/>
          </p:nvPr>
        </p:nvSpPr>
        <p:spPr>
          <a:xfrm>
            <a:off x="457200" y="6356352"/>
            <a:ext cx="2133600" cy="365125"/>
          </a:xfrm>
          <a:prstGeom prst="rect">
            <a:avLst/>
          </a:prstGeom>
        </p:spPr>
        <p:txBody>
          <a:bodyPr lIns="121917" tIns="60958" rIns="121917" bIns="60958"/>
          <a:lstStyle/>
          <a:p>
            <a:pPr eaLnBrk="1" latinLnBrk="0" hangingPunct="1"/>
            <a:fld id="{11DF6C85-580E-49AA-8C0F-7282E851D184}" type="datetimeFigureOut">
              <a:rPr lang="en-US" smtClean="0"/>
              <a:t>1/3/2018</a:t>
            </a:fld>
            <a:endParaRPr lang="en-US" sz="1100" dirty="0">
              <a:solidFill>
                <a:schemeClr val="tx2">
                  <a:lumMod val="75000"/>
                  <a:lumOff val="25000"/>
                </a:schemeClr>
              </a:solidFill>
            </a:endParaRPr>
          </a:p>
        </p:txBody>
      </p:sp>
      <p:sp>
        <p:nvSpPr>
          <p:cNvPr id="5" name="页脚占位符 4"/>
          <p:cNvSpPr>
            <a:spLocks noGrp="1"/>
          </p:cNvSpPr>
          <p:nvPr>
            <p:ph type="ftr" sz="quarter" idx="11"/>
          </p:nvPr>
        </p:nvSpPr>
        <p:spPr>
          <a:xfrm>
            <a:off x="3124200" y="6356352"/>
            <a:ext cx="2895600" cy="365125"/>
          </a:xfrm>
          <a:prstGeom prst="rect">
            <a:avLst/>
          </a:prstGeom>
        </p:spPr>
        <p:txBody>
          <a:bodyPr lIns="121917" tIns="60958" rIns="121917" bIns="60958"/>
          <a:lstStyle/>
          <a:p>
            <a:pPr algn="r" eaLnBrk="1" latinLnBrk="0" hangingPunct="1"/>
            <a:endParaRPr kumimoji="0" lang="zh-CN" altLang="en-US" sz="1100" dirty="0">
              <a:solidFill>
                <a:schemeClr val="tx2">
                  <a:lumMod val="75000"/>
                  <a:lumOff val="25000"/>
                </a:schemeClr>
              </a:solidFill>
            </a:endParaRPr>
          </a:p>
        </p:txBody>
      </p:sp>
      <p:sp>
        <p:nvSpPr>
          <p:cNvPr id="6" name="幻灯片编号占位符 5"/>
          <p:cNvSpPr>
            <a:spLocks noGrp="1"/>
          </p:cNvSpPr>
          <p:nvPr>
            <p:ph type="sldNum" sz="quarter" idx="12"/>
          </p:nvPr>
        </p:nvSpPr>
        <p:spPr>
          <a:xfrm>
            <a:off x="6553200" y="6356352"/>
            <a:ext cx="2133600" cy="365125"/>
          </a:xfrm>
          <a:prstGeom prst="rect">
            <a:avLst/>
          </a:prstGeom>
        </p:spPr>
        <p:txBody>
          <a:bodyPr lIns="121917" tIns="60958" rIns="121917" bIns="60958"/>
          <a:lstStyle/>
          <a:p>
            <a:pPr algn="ctr" eaLnBrk="1" latinLnBrk="0" hangingPunct="1"/>
            <a:fld id="{6D95434A-1094-4C26-ADA4-1AB6210859AE}" type="slidenum">
              <a:rPr kumimoji="0" lang="en-US" smtClean="0"/>
              <a:t>‹#›</a:t>
            </a:fld>
            <a:endParaRPr kumimoji="0" lang="zh-CN" altLang="en-US" b="0" dirty="0"/>
          </a:p>
        </p:txBody>
      </p:sp>
    </p:spTree>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2_标题幻灯片">
    <p:spTree>
      <p:nvGrpSpPr>
        <p:cNvPr id="1" name=""/>
        <p:cNvGrpSpPr/>
        <p:nvPr/>
      </p:nvGrpSpPr>
      <p:grpSpPr>
        <a:xfrm>
          <a:off x="0" y="0"/>
          <a:ext cx="0" cy="0"/>
          <a:chOff x="0" y="0"/>
          <a:chExt cx="0" cy="0"/>
        </a:xfrm>
      </p:grpSpPr>
      <p:pic>
        <p:nvPicPr>
          <p:cNvPr id="2" name="图片 2"/>
          <p:cNvPicPr>
            <a:picLocks noChangeAspect="1"/>
          </p:cNvPicPr>
          <p:nvPr userDrawn="1"/>
        </p:nvPicPr>
        <p:blipFill>
          <a:blip r:embed="rId2">
            <a:extLst>
              <a:ext uri="{28A0092B-C50C-407E-A947-70E740481C1C}">
                <a14:useLocalDpi xmlns:a14="http://schemas.microsoft.com/office/drawing/2010/main" val="0"/>
              </a:ext>
            </a:extLst>
          </a:blip>
          <a:srcRect r="6975"/>
          <a:stretch>
            <a:fillRect/>
          </a:stretch>
        </p:blipFill>
        <p:spPr bwMode="auto">
          <a:xfrm>
            <a:off x="3918348" y="0"/>
            <a:ext cx="5225653"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628650" y="365126"/>
            <a:ext cx="7886700" cy="1325563"/>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628650" y="1825625"/>
            <a:ext cx="7886700" cy="4351338"/>
          </a:xfrm>
          <a:prstGeom prst="rect">
            <a:avLst/>
          </a:prstGeom>
        </p:spPr>
        <p:txBody>
          <a:bodyPr/>
          <a:lstStyle/>
          <a:p>
            <a:pPr lvl="0"/>
            <a:r>
              <a:rPr lang="zh-CN" altLang="en-US" smtClean="0"/>
              <a:t>单击此处编辑母版文本样式</a:t>
            </a:r>
          </a:p>
          <a:p>
            <a:pPr lvl="1"/>
            <a:r>
              <a:rPr lang="zh-CN" altLang="en-US" smtClean="0"/>
              <a:t>二级</a:t>
            </a:r>
          </a:p>
          <a:p>
            <a:pPr lvl="2"/>
            <a:r>
              <a:rPr lang="zh-CN" altLang="en-US" smtClean="0"/>
              <a:t>三级</a:t>
            </a:r>
          </a:p>
          <a:p>
            <a:pPr lvl="3"/>
            <a:r>
              <a:rPr lang="zh-CN" altLang="en-US" smtClean="0"/>
              <a:t>四级</a:t>
            </a:r>
          </a:p>
          <a:p>
            <a:pPr lvl="4"/>
            <a:r>
              <a:rPr lang="zh-CN" altLang="en-US" smtClean="0"/>
              <a:t>五级</a:t>
            </a:r>
            <a:endParaRPr lang="zh-CN" altLang="en-US"/>
          </a:p>
        </p:txBody>
      </p:sp>
      <p:sp>
        <p:nvSpPr>
          <p:cNvPr id="4" name="日期占位符 3"/>
          <p:cNvSpPr>
            <a:spLocks noGrp="1"/>
          </p:cNvSpPr>
          <p:nvPr>
            <p:ph type="dt" sz="half" idx="10"/>
          </p:nvPr>
        </p:nvSpPr>
        <p:spPr>
          <a:xfrm>
            <a:off x="628650" y="6356351"/>
            <a:ext cx="2057400" cy="365125"/>
          </a:xfrm>
          <a:prstGeom prst="rect">
            <a:avLst/>
          </a:prstGeom>
        </p:spPr>
        <p:txBody>
          <a:bodyPr/>
          <a:lstStyle>
            <a:lvl1pPr eaLnBrk="1" fontAlgn="auto" hangingPunct="1">
              <a:spcBef>
                <a:spcPts val="0"/>
              </a:spcBef>
              <a:spcAft>
                <a:spcPts val="0"/>
              </a:spcAft>
              <a:defRPr>
                <a:latin typeface="+mn-lt"/>
                <a:ea typeface="+mn-ea"/>
              </a:defRPr>
            </a:lvl1pPr>
          </a:lstStyle>
          <a:p>
            <a:pPr>
              <a:defRPr/>
            </a:pPr>
            <a:fld id="{1AA529F7-80EC-B441-A1B0-DF86E0CB0AD8}" type="datetimeFigureOut">
              <a:rPr lang="zh-CN" altLang="en-US" smtClean="0">
                <a:solidFill>
                  <a:prstClr val="black"/>
                </a:solidFill>
              </a:rPr>
              <a:t>2018/1/3</a:t>
            </a:fld>
            <a:endParaRPr lang="zh-CN" altLang="en-US">
              <a:solidFill>
                <a:prstClr val="black"/>
              </a:solidFill>
            </a:endParaRPr>
          </a:p>
        </p:txBody>
      </p:sp>
      <p:sp>
        <p:nvSpPr>
          <p:cNvPr id="5" name="页脚占位符 4"/>
          <p:cNvSpPr>
            <a:spLocks noGrp="1"/>
          </p:cNvSpPr>
          <p:nvPr>
            <p:ph type="ftr" sz="quarter" idx="11"/>
          </p:nvPr>
        </p:nvSpPr>
        <p:spPr>
          <a:xfrm>
            <a:off x="3028950" y="6356351"/>
            <a:ext cx="3086100" cy="365125"/>
          </a:xfrm>
          <a:prstGeom prst="rect">
            <a:avLst/>
          </a:prstGeom>
        </p:spPr>
        <p:txBody>
          <a:bodyPr/>
          <a:lstStyle>
            <a:lvl1pPr eaLnBrk="1" fontAlgn="auto" hangingPunct="1">
              <a:spcBef>
                <a:spcPts val="0"/>
              </a:spcBef>
              <a:spcAft>
                <a:spcPts val="0"/>
              </a:spcAft>
              <a:defRPr>
                <a:latin typeface="+mn-lt"/>
                <a:ea typeface="+mn-ea"/>
              </a:defRPr>
            </a:lvl1pPr>
          </a:lstStyle>
          <a:p>
            <a:pPr>
              <a:defRPr/>
            </a:pPr>
            <a:endParaRPr lang="zh-CN" altLang="en-US">
              <a:solidFill>
                <a:prstClr val="black"/>
              </a:solidFill>
            </a:endParaRPr>
          </a:p>
        </p:txBody>
      </p:sp>
      <p:sp>
        <p:nvSpPr>
          <p:cNvPr id="6" name="灯片编号占位符 5"/>
          <p:cNvSpPr>
            <a:spLocks noGrp="1"/>
          </p:cNvSpPr>
          <p:nvPr>
            <p:ph type="sldNum" sz="quarter" idx="12"/>
          </p:nvPr>
        </p:nvSpPr>
        <p:spPr>
          <a:xfrm>
            <a:off x="6457950" y="6356351"/>
            <a:ext cx="2057400" cy="365125"/>
          </a:xfrm>
          <a:prstGeom prst="rect">
            <a:avLst/>
          </a:prstGeom>
        </p:spPr>
        <p:txBody>
          <a:bodyPr vert="horz" wrap="square" lIns="91440" tIns="45720" rIns="91440" bIns="45720" numCol="1" anchor="t" anchorCtr="0" compatLnSpc="1"/>
          <a:lstStyle>
            <a:lvl1pPr eaLnBrk="1" hangingPunct="1">
              <a:defRPr/>
            </a:lvl1pPr>
          </a:lstStyle>
          <a:p>
            <a:pPr fontAlgn="base">
              <a:spcBef>
                <a:spcPct val="0"/>
              </a:spcBef>
              <a:spcAft>
                <a:spcPct val="0"/>
              </a:spcAft>
            </a:pPr>
            <a:fld id="{426A0FB1-FE19-4941-949F-3A3000798646}" type="slidenum">
              <a:rPr lang="zh-CN" altLang="en-US" smtClean="0">
                <a:solidFill>
                  <a:prstClr val="black"/>
                </a:solidFill>
              </a:rPr>
              <a:t>‹#›</a:t>
            </a:fld>
            <a:endParaRPr lang="zh-CN" altLang="en-US">
              <a:solidFill>
                <a:prstClr val="black"/>
              </a:solidFill>
            </a:endParaRPr>
          </a:p>
        </p:txBody>
      </p:sp>
    </p:spTree>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9"/>
            <a:ext cx="7886700" cy="2852737"/>
          </a:xfrm>
          <a:prstGeom prst="rect">
            <a:avLst/>
          </a:prstGeo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4589464"/>
            <a:ext cx="78867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a:xfrm>
            <a:off x="628650" y="6356351"/>
            <a:ext cx="2057400" cy="365125"/>
          </a:xfrm>
          <a:prstGeom prst="rect">
            <a:avLst/>
          </a:prstGeom>
        </p:spPr>
        <p:txBody>
          <a:bodyPr/>
          <a:lstStyle>
            <a:lvl1pPr eaLnBrk="1" fontAlgn="auto" hangingPunct="1">
              <a:spcBef>
                <a:spcPts val="0"/>
              </a:spcBef>
              <a:spcAft>
                <a:spcPts val="0"/>
              </a:spcAft>
              <a:defRPr>
                <a:latin typeface="+mn-lt"/>
                <a:ea typeface="+mn-ea"/>
              </a:defRPr>
            </a:lvl1pPr>
          </a:lstStyle>
          <a:p>
            <a:pPr>
              <a:defRPr/>
            </a:pPr>
            <a:fld id="{26165988-8F42-E842-AB89-DBFD62F721A7}" type="datetimeFigureOut">
              <a:rPr lang="zh-CN" altLang="en-US" smtClean="0">
                <a:solidFill>
                  <a:prstClr val="black"/>
                </a:solidFill>
              </a:rPr>
              <a:t>2018/1/3</a:t>
            </a:fld>
            <a:endParaRPr lang="zh-CN" altLang="en-US">
              <a:solidFill>
                <a:prstClr val="black"/>
              </a:solidFill>
            </a:endParaRPr>
          </a:p>
        </p:txBody>
      </p:sp>
      <p:sp>
        <p:nvSpPr>
          <p:cNvPr id="5" name="页脚占位符 4"/>
          <p:cNvSpPr>
            <a:spLocks noGrp="1"/>
          </p:cNvSpPr>
          <p:nvPr>
            <p:ph type="ftr" sz="quarter" idx="11"/>
          </p:nvPr>
        </p:nvSpPr>
        <p:spPr>
          <a:xfrm>
            <a:off x="3028950" y="6356351"/>
            <a:ext cx="3086100" cy="365125"/>
          </a:xfrm>
          <a:prstGeom prst="rect">
            <a:avLst/>
          </a:prstGeom>
        </p:spPr>
        <p:txBody>
          <a:bodyPr/>
          <a:lstStyle>
            <a:lvl1pPr eaLnBrk="1" fontAlgn="auto" hangingPunct="1">
              <a:spcBef>
                <a:spcPts val="0"/>
              </a:spcBef>
              <a:spcAft>
                <a:spcPts val="0"/>
              </a:spcAft>
              <a:defRPr>
                <a:latin typeface="+mn-lt"/>
                <a:ea typeface="+mn-ea"/>
              </a:defRPr>
            </a:lvl1pPr>
          </a:lstStyle>
          <a:p>
            <a:pPr>
              <a:defRPr/>
            </a:pPr>
            <a:endParaRPr lang="zh-CN" altLang="en-US">
              <a:solidFill>
                <a:prstClr val="black"/>
              </a:solidFill>
            </a:endParaRPr>
          </a:p>
        </p:txBody>
      </p:sp>
      <p:sp>
        <p:nvSpPr>
          <p:cNvPr id="6" name="灯片编号占位符 5"/>
          <p:cNvSpPr>
            <a:spLocks noGrp="1"/>
          </p:cNvSpPr>
          <p:nvPr>
            <p:ph type="sldNum" sz="quarter" idx="12"/>
          </p:nvPr>
        </p:nvSpPr>
        <p:spPr>
          <a:xfrm>
            <a:off x="6457950" y="6356351"/>
            <a:ext cx="2057400" cy="365125"/>
          </a:xfrm>
          <a:prstGeom prst="rect">
            <a:avLst/>
          </a:prstGeom>
        </p:spPr>
        <p:txBody>
          <a:bodyPr vert="horz" wrap="square" lIns="91440" tIns="45720" rIns="91440" bIns="45720" numCol="1" anchor="t" anchorCtr="0" compatLnSpc="1"/>
          <a:lstStyle>
            <a:lvl1pPr eaLnBrk="1" hangingPunct="1">
              <a:defRPr/>
            </a:lvl1pPr>
          </a:lstStyle>
          <a:p>
            <a:pPr fontAlgn="base">
              <a:spcBef>
                <a:spcPct val="0"/>
              </a:spcBef>
              <a:spcAft>
                <a:spcPct val="0"/>
              </a:spcAft>
            </a:pPr>
            <a:fld id="{60EF18AA-8F31-7243-82BA-EFF2743891B9}" type="slidenum">
              <a:rPr lang="zh-CN" altLang="en-US" smtClean="0">
                <a:solidFill>
                  <a:prstClr val="black"/>
                </a:solidFill>
              </a:rPr>
              <a:t>‹#›</a:t>
            </a:fld>
            <a:endParaRPr lang="zh-CN" altLang="en-US">
              <a:solidFill>
                <a:prstClr val="black"/>
              </a:solidFill>
            </a:endParaRPr>
          </a:p>
        </p:txBody>
      </p:sp>
    </p:spTree>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628650" y="365126"/>
            <a:ext cx="7886700" cy="1325563"/>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28650" y="1825625"/>
            <a:ext cx="3886200" cy="4351338"/>
          </a:xfrm>
          <a:prstGeom prst="rect">
            <a:avLst/>
          </a:prstGeom>
        </p:spPr>
        <p:txBody>
          <a:bodyPr/>
          <a:lstStyle/>
          <a:p>
            <a:pPr lvl="0"/>
            <a:r>
              <a:rPr lang="zh-CN" altLang="en-US" smtClean="0"/>
              <a:t>单击此处编辑母版文本样式</a:t>
            </a:r>
          </a:p>
          <a:p>
            <a:pPr lvl="1"/>
            <a:r>
              <a:rPr lang="zh-CN" altLang="en-US" smtClean="0"/>
              <a:t>二级</a:t>
            </a:r>
          </a:p>
          <a:p>
            <a:pPr lvl="2"/>
            <a:r>
              <a:rPr lang="zh-CN" altLang="en-US" smtClean="0"/>
              <a:t>三级</a:t>
            </a:r>
          </a:p>
          <a:p>
            <a:pPr lvl="3"/>
            <a:r>
              <a:rPr lang="zh-CN" altLang="en-US" smtClean="0"/>
              <a:t>四级</a:t>
            </a:r>
          </a:p>
          <a:p>
            <a:pPr lvl="4"/>
            <a:r>
              <a:rPr lang="zh-CN" altLang="en-US" smtClean="0"/>
              <a:t>五级</a:t>
            </a:r>
            <a:endParaRPr lang="zh-CN" altLang="en-US"/>
          </a:p>
        </p:txBody>
      </p:sp>
      <p:sp>
        <p:nvSpPr>
          <p:cNvPr id="4" name="内容占位符 3"/>
          <p:cNvSpPr>
            <a:spLocks noGrp="1"/>
          </p:cNvSpPr>
          <p:nvPr>
            <p:ph sz="half" idx="2"/>
          </p:nvPr>
        </p:nvSpPr>
        <p:spPr>
          <a:xfrm>
            <a:off x="4629150" y="1825625"/>
            <a:ext cx="3886200" cy="4351338"/>
          </a:xfrm>
          <a:prstGeom prst="rect">
            <a:avLst/>
          </a:prstGeom>
        </p:spPr>
        <p:txBody>
          <a:bodyPr/>
          <a:lstStyle/>
          <a:p>
            <a:pPr lvl="0"/>
            <a:r>
              <a:rPr lang="zh-CN" altLang="en-US" smtClean="0"/>
              <a:t>单击此处编辑母版文本样式</a:t>
            </a:r>
          </a:p>
          <a:p>
            <a:pPr lvl="1"/>
            <a:r>
              <a:rPr lang="zh-CN" altLang="en-US" smtClean="0"/>
              <a:t>二级</a:t>
            </a:r>
          </a:p>
          <a:p>
            <a:pPr lvl="2"/>
            <a:r>
              <a:rPr lang="zh-CN" altLang="en-US" smtClean="0"/>
              <a:t>三级</a:t>
            </a:r>
          </a:p>
          <a:p>
            <a:pPr lvl="3"/>
            <a:r>
              <a:rPr lang="zh-CN" altLang="en-US" smtClean="0"/>
              <a:t>四级</a:t>
            </a:r>
          </a:p>
          <a:p>
            <a:pPr lvl="4"/>
            <a:r>
              <a:rPr lang="zh-CN" altLang="en-US" smtClean="0"/>
              <a:t>五级</a:t>
            </a:r>
            <a:endParaRPr lang="zh-CN" altLang="en-US"/>
          </a:p>
        </p:txBody>
      </p:sp>
      <p:sp>
        <p:nvSpPr>
          <p:cNvPr id="5" name="日期占位符 4"/>
          <p:cNvSpPr>
            <a:spLocks noGrp="1"/>
          </p:cNvSpPr>
          <p:nvPr>
            <p:ph type="dt" sz="half" idx="10"/>
          </p:nvPr>
        </p:nvSpPr>
        <p:spPr>
          <a:xfrm>
            <a:off x="628650" y="6356351"/>
            <a:ext cx="2057400" cy="365125"/>
          </a:xfrm>
          <a:prstGeom prst="rect">
            <a:avLst/>
          </a:prstGeom>
        </p:spPr>
        <p:txBody>
          <a:bodyPr/>
          <a:lstStyle>
            <a:lvl1pPr eaLnBrk="1" fontAlgn="auto" hangingPunct="1">
              <a:spcBef>
                <a:spcPts val="0"/>
              </a:spcBef>
              <a:spcAft>
                <a:spcPts val="0"/>
              </a:spcAft>
              <a:defRPr>
                <a:latin typeface="+mn-lt"/>
                <a:ea typeface="+mn-ea"/>
              </a:defRPr>
            </a:lvl1pPr>
          </a:lstStyle>
          <a:p>
            <a:pPr>
              <a:defRPr/>
            </a:pPr>
            <a:fld id="{714A7FDA-8DB5-4E4F-9D82-8CE64299B6AF}" type="datetimeFigureOut">
              <a:rPr lang="zh-CN" altLang="en-US" smtClean="0">
                <a:solidFill>
                  <a:prstClr val="black"/>
                </a:solidFill>
              </a:rPr>
              <a:t>2018/1/3</a:t>
            </a:fld>
            <a:endParaRPr lang="zh-CN" altLang="en-US">
              <a:solidFill>
                <a:prstClr val="black"/>
              </a:solidFill>
            </a:endParaRPr>
          </a:p>
        </p:txBody>
      </p:sp>
      <p:sp>
        <p:nvSpPr>
          <p:cNvPr id="6" name="页脚占位符 5"/>
          <p:cNvSpPr>
            <a:spLocks noGrp="1"/>
          </p:cNvSpPr>
          <p:nvPr>
            <p:ph type="ftr" sz="quarter" idx="11"/>
          </p:nvPr>
        </p:nvSpPr>
        <p:spPr>
          <a:xfrm>
            <a:off x="3028950" y="6356351"/>
            <a:ext cx="3086100" cy="365125"/>
          </a:xfrm>
          <a:prstGeom prst="rect">
            <a:avLst/>
          </a:prstGeom>
        </p:spPr>
        <p:txBody>
          <a:bodyPr/>
          <a:lstStyle>
            <a:lvl1pPr eaLnBrk="1" fontAlgn="auto" hangingPunct="1">
              <a:spcBef>
                <a:spcPts val="0"/>
              </a:spcBef>
              <a:spcAft>
                <a:spcPts val="0"/>
              </a:spcAft>
              <a:defRPr>
                <a:latin typeface="+mn-lt"/>
                <a:ea typeface="+mn-ea"/>
              </a:defRPr>
            </a:lvl1pPr>
          </a:lstStyle>
          <a:p>
            <a:pPr>
              <a:defRPr/>
            </a:pPr>
            <a:endParaRPr lang="zh-CN" altLang="en-US">
              <a:solidFill>
                <a:prstClr val="black"/>
              </a:solidFill>
            </a:endParaRPr>
          </a:p>
        </p:txBody>
      </p:sp>
      <p:sp>
        <p:nvSpPr>
          <p:cNvPr id="7" name="灯片编号占位符 6"/>
          <p:cNvSpPr>
            <a:spLocks noGrp="1"/>
          </p:cNvSpPr>
          <p:nvPr>
            <p:ph type="sldNum" sz="quarter" idx="12"/>
          </p:nvPr>
        </p:nvSpPr>
        <p:spPr>
          <a:xfrm>
            <a:off x="6457950" y="6356351"/>
            <a:ext cx="2057400" cy="365125"/>
          </a:xfrm>
          <a:prstGeom prst="rect">
            <a:avLst/>
          </a:prstGeom>
        </p:spPr>
        <p:txBody>
          <a:bodyPr vert="horz" wrap="square" lIns="91440" tIns="45720" rIns="91440" bIns="45720" numCol="1" anchor="t" anchorCtr="0" compatLnSpc="1"/>
          <a:lstStyle>
            <a:lvl1pPr eaLnBrk="1" hangingPunct="1">
              <a:defRPr/>
            </a:lvl1pPr>
          </a:lstStyle>
          <a:p>
            <a:pPr fontAlgn="base">
              <a:spcBef>
                <a:spcPct val="0"/>
              </a:spcBef>
              <a:spcAft>
                <a:spcPct val="0"/>
              </a:spcAft>
            </a:pPr>
            <a:fld id="{91A9BD34-C23C-5F43-8579-524436E9F330}" type="slidenum">
              <a:rPr lang="zh-CN" altLang="en-US" smtClean="0">
                <a:solidFill>
                  <a:prstClr val="black"/>
                </a:solidFill>
              </a:rPr>
              <a:t>‹#›</a:t>
            </a:fld>
            <a:endParaRPr lang="zh-CN" altLang="en-US">
              <a:solidFill>
                <a:prstClr val="black"/>
              </a:solidFill>
            </a:endParaRPr>
          </a:p>
        </p:txBody>
      </p:sp>
    </p:spTree>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6"/>
            <a:ext cx="7886700" cy="1325563"/>
          </a:xfrm>
          <a:prstGeom prst="rect">
            <a:avLst/>
          </a:prstGeo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9842" y="1681163"/>
            <a:ext cx="3868340"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29842" y="2505075"/>
            <a:ext cx="3868340" cy="3684588"/>
          </a:xfrm>
          <a:prstGeom prst="rect">
            <a:avLst/>
          </a:prstGeom>
        </p:spPr>
        <p:txBody>
          <a:bodyPr/>
          <a:lstStyle/>
          <a:p>
            <a:pPr lvl="0"/>
            <a:r>
              <a:rPr lang="zh-CN" altLang="en-US" smtClean="0"/>
              <a:t>单击此处编辑母版文本样式</a:t>
            </a:r>
          </a:p>
          <a:p>
            <a:pPr lvl="1"/>
            <a:r>
              <a:rPr lang="zh-CN" altLang="en-US" smtClean="0"/>
              <a:t>二级</a:t>
            </a:r>
          </a:p>
          <a:p>
            <a:pPr lvl="2"/>
            <a:r>
              <a:rPr lang="zh-CN" altLang="en-US" smtClean="0"/>
              <a:t>三级</a:t>
            </a:r>
          </a:p>
          <a:p>
            <a:pPr lvl="3"/>
            <a:r>
              <a:rPr lang="zh-CN" altLang="en-US" smtClean="0"/>
              <a:t>四级</a:t>
            </a:r>
          </a:p>
          <a:p>
            <a:pPr lvl="4"/>
            <a:r>
              <a:rPr lang="zh-CN" altLang="en-US" smtClean="0"/>
              <a:t>五级</a:t>
            </a:r>
            <a:endParaRPr lang="zh-CN" altLang="en-US"/>
          </a:p>
        </p:txBody>
      </p:sp>
      <p:sp>
        <p:nvSpPr>
          <p:cNvPr id="5" name="文本占位符 4"/>
          <p:cNvSpPr>
            <a:spLocks noGrp="1"/>
          </p:cNvSpPr>
          <p:nvPr>
            <p:ph type="body" sz="quarter" idx="3"/>
          </p:nvPr>
        </p:nvSpPr>
        <p:spPr>
          <a:xfrm>
            <a:off x="4629150" y="1681163"/>
            <a:ext cx="3887391"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29150" y="2505075"/>
            <a:ext cx="3887391" cy="3684588"/>
          </a:xfrm>
          <a:prstGeom prst="rect">
            <a:avLst/>
          </a:prstGeom>
        </p:spPr>
        <p:txBody>
          <a:bodyPr/>
          <a:lstStyle/>
          <a:p>
            <a:pPr lvl="0"/>
            <a:r>
              <a:rPr lang="zh-CN" altLang="en-US" smtClean="0"/>
              <a:t>单击此处编辑母版文本样式</a:t>
            </a:r>
          </a:p>
          <a:p>
            <a:pPr lvl="1"/>
            <a:r>
              <a:rPr lang="zh-CN" altLang="en-US" smtClean="0"/>
              <a:t>二级</a:t>
            </a:r>
          </a:p>
          <a:p>
            <a:pPr lvl="2"/>
            <a:r>
              <a:rPr lang="zh-CN" altLang="en-US" smtClean="0"/>
              <a:t>三级</a:t>
            </a:r>
          </a:p>
          <a:p>
            <a:pPr lvl="3"/>
            <a:r>
              <a:rPr lang="zh-CN" altLang="en-US" smtClean="0"/>
              <a:t>四级</a:t>
            </a:r>
          </a:p>
          <a:p>
            <a:pPr lvl="4"/>
            <a:r>
              <a:rPr lang="zh-CN" altLang="en-US" smtClean="0"/>
              <a:t>五级</a:t>
            </a:r>
            <a:endParaRPr lang="zh-CN" altLang="en-US"/>
          </a:p>
        </p:txBody>
      </p:sp>
      <p:sp>
        <p:nvSpPr>
          <p:cNvPr id="7" name="日期占位符 6"/>
          <p:cNvSpPr>
            <a:spLocks noGrp="1"/>
          </p:cNvSpPr>
          <p:nvPr>
            <p:ph type="dt" sz="half" idx="10"/>
          </p:nvPr>
        </p:nvSpPr>
        <p:spPr>
          <a:xfrm>
            <a:off x="628650" y="6356351"/>
            <a:ext cx="2057400" cy="365125"/>
          </a:xfrm>
          <a:prstGeom prst="rect">
            <a:avLst/>
          </a:prstGeom>
        </p:spPr>
        <p:txBody>
          <a:bodyPr/>
          <a:lstStyle>
            <a:lvl1pPr eaLnBrk="1" fontAlgn="auto" hangingPunct="1">
              <a:spcBef>
                <a:spcPts val="0"/>
              </a:spcBef>
              <a:spcAft>
                <a:spcPts val="0"/>
              </a:spcAft>
              <a:defRPr>
                <a:latin typeface="+mn-lt"/>
                <a:ea typeface="+mn-ea"/>
              </a:defRPr>
            </a:lvl1pPr>
          </a:lstStyle>
          <a:p>
            <a:pPr>
              <a:defRPr/>
            </a:pPr>
            <a:fld id="{6B987408-0342-C845-9F12-C9F1E50EBDD1}" type="datetimeFigureOut">
              <a:rPr lang="zh-CN" altLang="en-US" smtClean="0">
                <a:solidFill>
                  <a:prstClr val="black"/>
                </a:solidFill>
              </a:rPr>
              <a:t>2018/1/3</a:t>
            </a:fld>
            <a:endParaRPr lang="zh-CN" altLang="en-US">
              <a:solidFill>
                <a:prstClr val="black"/>
              </a:solidFill>
            </a:endParaRPr>
          </a:p>
        </p:txBody>
      </p:sp>
      <p:sp>
        <p:nvSpPr>
          <p:cNvPr id="8" name="页脚占位符 7"/>
          <p:cNvSpPr>
            <a:spLocks noGrp="1"/>
          </p:cNvSpPr>
          <p:nvPr>
            <p:ph type="ftr" sz="quarter" idx="11"/>
          </p:nvPr>
        </p:nvSpPr>
        <p:spPr>
          <a:xfrm>
            <a:off x="3028950" y="6356351"/>
            <a:ext cx="3086100" cy="365125"/>
          </a:xfrm>
          <a:prstGeom prst="rect">
            <a:avLst/>
          </a:prstGeom>
        </p:spPr>
        <p:txBody>
          <a:bodyPr/>
          <a:lstStyle>
            <a:lvl1pPr eaLnBrk="1" fontAlgn="auto" hangingPunct="1">
              <a:spcBef>
                <a:spcPts val="0"/>
              </a:spcBef>
              <a:spcAft>
                <a:spcPts val="0"/>
              </a:spcAft>
              <a:defRPr>
                <a:latin typeface="+mn-lt"/>
                <a:ea typeface="+mn-ea"/>
              </a:defRPr>
            </a:lvl1pPr>
          </a:lstStyle>
          <a:p>
            <a:pPr>
              <a:defRPr/>
            </a:pPr>
            <a:endParaRPr lang="zh-CN" altLang="en-US">
              <a:solidFill>
                <a:prstClr val="black"/>
              </a:solidFill>
            </a:endParaRPr>
          </a:p>
        </p:txBody>
      </p:sp>
      <p:sp>
        <p:nvSpPr>
          <p:cNvPr id="9" name="灯片编号占位符 8"/>
          <p:cNvSpPr>
            <a:spLocks noGrp="1"/>
          </p:cNvSpPr>
          <p:nvPr>
            <p:ph type="sldNum" sz="quarter" idx="12"/>
          </p:nvPr>
        </p:nvSpPr>
        <p:spPr>
          <a:xfrm>
            <a:off x="6457950" y="6356351"/>
            <a:ext cx="2057400" cy="365125"/>
          </a:xfrm>
          <a:prstGeom prst="rect">
            <a:avLst/>
          </a:prstGeom>
        </p:spPr>
        <p:txBody>
          <a:bodyPr vert="horz" wrap="square" lIns="91440" tIns="45720" rIns="91440" bIns="45720" numCol="1" anchor="t" anchorCtr="0" compatLnSpc="1"/>
          <a:lstStyle>
            <a:lvl1pPr eaLnBrk="1" hangingPunct="1">
              <a:defRPr/>
            </a:lvl1pPr>
          </a:lstStyle>
          <a:p>
            <a:pPr fontAlgn="base">
              <a:spcBef>
                <a:spcPct val="0"/>
              </a:spcBef>
              <a:spcAft>
                <a:spcPct val="0"/>
              </a:spcAft>
            </a:pPr>
            <a:fld id="{E74F9454-75AD-A146-950E-8A222183CBB7}" type="slidenum">
              <a:rPr lang="zh-CN" altLang="en-US" smtClean="0">
                <a:solidFill>
                  <a:prstClr val="black"/>
                </a:solidFill>
              </a:rPr>
              <a:t>‹#›</a:t>
            </a:fld>
            <a:endParaRPr lang="zh-CN" altLang="en-US">
              <a:solidFill>
                <a:prstClr val="black"/>
              </a:solidFill>
            </a:endParaRPr>
          </a:p>
        </p:txBody>
      </p:sp>
    </p:spTree>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628650" y="365126"/>
            <a:ext cx="7886700" cy="1325563"/>
          </a:xfrm>
          <a:prstGeom prst="rect">
            <a:avLst/>
          </a:prstGeo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628650" y="6356351"/>
            <a:ext cx="2057400" cy="365125"/>
          </a:xfrm>
          <a:prstGeom prst="rect">
            <a:avLst/>
          </a:prstGeom>
        </p:spPr>
        <p:txBody>
          <a:bodyPr/>
          <a:lstStyle>
            <a:lvl1pPr eaLnBrk="1" fontAlgn="auto" hangingPunct="1">
              <a:spcBef>
                <a:spcPts val="0"/>
              </a:spcBef>
              <a:spcAft>
                <a:spcPts val="0"/>
              </a:spcAft>
              <a:defRPr>
                <a:latin typeface="+mn-lt"/>
                <a:ea typeface="+mn-ea"/>
              </a:defRPr>
            </a:lvl1pPr>
          </a:lstStyle>
          <a:p>
            <a:pPr>
              <a:defRPr/>
            </a:pPr>
            <a:fld id="{2AC40767-B13A-6E4C-96F1-706367C2CB20}" type="datetimeFigureOut">
              <a:rPr lang="zh-CN" altLang="en-US" smtClean="0">
                <a:solidFill>
                  <a:prstClr val="black"/>
                </a:solidFill>
              </a:rPr>
              <a:t>2018/1/3</a:t>
            </a:fld>
            <a:endParaRPr lang="zh-CN" altLang="en-US">
              <a:solidFill>
                <a:prstClr val="black"/>
              </a:solidFill>
            </a:endParaRPr>
          </a:p>
        </p:txBody>
      </p:sp>
      <p:sp>
        <p:nvSpPr>
          <p:cNvPr id="4" name="页脚占位符 3"/>
          <p:cNvSpPr>
            <a:spLocks noGrp="1"/>
          </p:cNvSpPr>
          <p:nvPr>
            <p:ph type="ftr" sz="quarter" idx="11"/>
          </p:nvPr>
        </p:nvSpPr>
        <p:spPr>
          <a:xfrm>
            <a:off x="3028950" y="6356351"/>
            <a:ext cx="3086100" cy="365125"/>
          </a:xfrm>
          <a:prstGeom prst="rect">
            <a:avLst/>
          </a:prstGeom>
        </p:spPr>
        <p:txBody>
          <a:bodyPr/>
          <a:lstStyle>
            <a:lvl1pPr eaLnBrk="1" fontAlgn="auto" hangingPunct="1">
              <a:spcBef>
                <a:spcPts val="0"/>
              </a:spcBef>
              <a:spcAft>
                <a:spcPts val="0"/>
              </a:spcAft>
              <a:defRPr>
                <a:latin typeface="+mn-lt"/>
                <a:ea typeface="+mn-ea"/>
              </a:defRPr>
            </a:lvl1pPr>
          </a:lstStyle>
          <a:p>
            <a:pPr>
              <a:defRPr/>
            </a:pPr>
            <a:endParaRPr lang="zh-CN" altLang="en-US">
              <a:solidFill>
                <a:prstClr val="black"/>
              </a:solidFill>
            </a:endParaRPr>
          </a:p>
        </p:txBody>
      </p:sp>
      <p:sp>
        <p:nvSpPr>
          <p:cNvPr id="5" name="灯片编号占位符 4"/>
          <p:cNvSpPr>
            <a:spLocks noGrp="1"/>
          </p:cNvSpPr>
          <p:nvPr>
            <p:ph type="sldNum" sz="quarter" idx="12"/>
          </p:nvPr>
        </p:nvSpPr>
        <p:spPr>
          <a:xfrm>
            <a:off x="6457950" y="6356351"/>
            <a:ext cx="2057400" cy="365125"/>
          </a:xfrm>
          <a:prstGeom prst="rect">
            <a:avLst/>
          </a:prstGeom>
        </p:spPr>
        <p:txBody>
          <a:bodyPr vert="horz" wrap="square" lIns="91440" tIns="45720" rIns="91440" bIns="45720" numCol="1" anchor="t" anchorCtr="0" compatLnSpc="1"/>
          <a:lstStyle>
            <a:lvl1pPr eaLnBrk="1" hangingPunct="1">
              <a:defRPr/>
            </a:lvl1pPr>
          </a:lstStyle>
          <a:p>
            <a:pPr fontAlgn="base">
              <a:spcBef>
                <a:spcPct val="0"/>
              </a:spcBef>
              <a:spcAft>
                <a:spcPct val="0"/>
              </a:spcAft>
            </a:pPr>
            <a:fld id="{6CF0456E-EC33-484F-A824-824243EFB07F}" type="slidenum">
              <a:rPr lang="zh-CN" altLang="en-US" smtClean="0">
                <a:solidFill>
                  <a:prstClr val="black"/>
                </a:solidFill>
              </a:rPr>
              <a:t>‹#›</a:t>
            </a:fld>
            <a:endParaRPr lang="zh-CN" altLang="en-US">
              <a:solidFill>
                <a:prstClr val="black"/>
              </a:solidFill>
            </a:endParaRPr>
          </a:p>
        </p:txBody>
      </p:sp>
    </p:spTree>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628650" y="6356351"/>
            <a:ext cx="2057400" cy="365125"/>
          </a:xfrm>
          <a:prstGeom prst="rect">
            <a:avLst/>
          </a:prstGeom>
        </p:spPr>
        <p:txBody>
          <a:bodyPr/>
          <a:lstStyle>
            <a:lvl1pPr eaLnBrk="1" fontAlgn="auto" hangingPunct="1">
              <a:spcBef>
                <a:spcPts val="0"/>
              </a:spcBef>
              <a:spcAft>
                <a:spcPts val="0"/>
              </a:spcAft>
              <a:defRPr>
                <a:latin typeface="+mn-lt"/>
                <a:ea typeface="+mn-ea"/>
              </a:defRPr>
            </a:lvl1pPr>
          </a:lstStyle>
          <a:p>
            <a:pPr>
              <a:defRPr/>
            </a:pPr>
            <a:fld id="{2E8479CC-7A03-7A48-9FCF-69DFF7E000AF}" type="datetimeFigureOut">
              <a:rPr lang="zh-CN" altLang="en-US" smtClean="0">
                <a:solidFill>
                  <a:prstClr val="black"/>
                </a:solidFill>
              </a:rPr>
              <a:t>2018/1/3</a:t>
            </a:fld>
            <a:endParaRPr lang="zh-CN" altLang="en-US">
              <a:solidFill>
                <a:prstClr val="black"/>
              </a:solidFill>
            </a:endParaRPr>
          </a:p>
        </p:txBody>
      </p:sp>
      <p:sp>
        <p:nvSpPr>
          <p:cNvPr id="3" name="页脚占位符 2"/>
          <p:cNvSpPr>
            <a:spLocks noGrp="1"/>
          </p:cNvSpPr>
          <p:nvPr>
            <p:ph type="ftr" sz="quarter" idx="11"/>
          </p:nvPr>
        </p:nvSpPr>
        <p:spPr>
          <a:xfrm>
            <a:off x="3028950" y="6356351"/>
            <a:ext cx="3086100" cy="365125"/>
          </a:xfrm>
          <a:prstGeom prst="rect">
            <a:avLst/>
          </a:prstGeom>
        </p:spPr>
        <p:txBody>
          <a:bodyPr/>
          <a:lstStyle>
            <a:lvl1pPr eaLnBrk="1" fontAlgn="auto" hangingPunct="1">
              <a:spcBef>
                <a:spcPts val="0"/>
              </a:spcBef>
              <a:spcAft>
                <a:spcPts val="0"/>
              </a:spcAft>
              <a:defRPr>
                <a:latin typeface="+mn-lt"/>
                <a:ea typeface="+mn-ea"/>
              </a:defRPr>
            </a:lvl1pPr>
          </a:lstStyle>
          <a:p>
            <a:pPr>
              <a:defRPr/>
            </a:pPr>
            <a:endParaRPr lang="zh-CN" altLang="en-US">
              <a:solidFill>
                <a:prstClr val="black"/>
              </a:solidFill>
            </a:endParaRPr>
          </a:p>
        </p:txBody>
      </p:sp>
      <p:sp>
        <p:nvSpPr>
          <p:cNvPr id="4" name="灯片编号占位符 3"/>
          <p:cNvSpPr>
            <a:spLocks noGrp="1"/>
          </p:cNvSpPr>
          <p:nvPr>
            <p:ph type="sldNum" sz="quarter" idx="12"/>
          </p:nvPr>
        </p:nvSpPr>
        <p:spPr>
          <a:xfrm>
            <a:off x="6457950" y="6356351"/>
            <a:ext cx="2057400" cy="365125"/>
          </a:xfrm>
          <a:prstGeom prst="rect">
            <a:avLst/>
          </a:prstGeom>
        </p:spPr>
        <p:txBody>
          <a:bodyPr vert="horz" wrap="square" lIns="91440" tIns="45720" rIns="91440" bIns="45720" numCol="1" anchor="t" anchorCtr="0" compatLnSpc="1"/>
          <a:lstStyle>
            <a:lvl1pPr eaLnBrk="1" hangingPunct="1">
              <a:defRPr/>
            </a:lvl1pPr>
          </a:lstStyle>
          <a:p>
            <a:pPr fontAlgn="base">
              <a:spcBef>
                <a:spcPct val="0"/>
              </a:spcBef>
              <a:spcAft>
                <a:spcPct val="0"/>
              </a:spcAft>
            </a:pPr>
            <a:fld id="{8F5BB012-9033-DC4A-8973-8BD0900DFBA3}" type="slidenum">
              <a:rPr lang="zh-CN" altLang="en-US" smtClean="0">
                <a:solidFill>
                  <a:prstClr val="black"/>
                </a:solidFill>
              </a:rPr>
              <a:t>‹#›</a:t>
            </a:fld>
            <a:endParaRPr lang="zh-CN" altLang="en-US">
              <a:solidFill>
                <a:prstClr val="black"/>
              </a:solidFill>
            </a:endParaRPr>
          </a:p>
        </p:txBody>
      </p:sp>
    </p:spTree>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a:prstGeom prst="rect">
            <a:avLst/>
          </a:prstGeo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87391" y="987426"/>
            <a:ext cx="462915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二级</a:t>
            </a:r>
          </a:p>
          <a:p>
            <a:pPr lvl="2"/>
            <a:r>
              <a:rPr lang="zh-CN" altLang="en-US" smtClean="0"/>
              <a:t>三级</a:t>
            </a:r>
          </a:p>
          <a:p>
            <a:pPr lvl="3"/>
            <a:r>
              <a:rPr lang="zh-CN" altLang="en-US" smtClean="0"/>
              <a:t>四级</a:t>
            </a:r>
          </a:p>
          <a:p>
            <a:pPr lvl="4"/>
            <a:r>
              <a:rPr lang="zh-CN" altLang="en-US" smtClean="0"/>
              <a:t>五级</a:t>
            </a:r>
            <a:endParaRPr lang="zh-CN" altLang="en-US"/>
          </a:p>
        </p:txBody>
      </p:sp>
      <p:sp>
        <p:nvSpPr>
          <p:cNvPr id="4" name="文本占位符 3"/>
          <p:cNvSpPr>
            <a:spLocks noGrp="1"/>
          </p:cNvSpPr>
          <p:nvPr>
            <p:ph type="body" sz="half" idx="2"/>
          </p:nvPr>
        </p:nvSpPr>
        <p:spPr>
          <a:xfrm>
            <a:off x="629841" y="2057400"/>
            <a:ext cx="2949178"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a:xfrm>
            <a:off x="628650" y="6356351"/>
            <a:ext cx="2057400" cy="365125"/>
          </a:xfrm>
          <a:prstGeom prst="rect">
            <a:avLst/>
          </a:prstGeom>
        </p:spPr>
        <p:txBody>
          <a:bodyPr/>
          <a:lstStyle>
            <a:lvl1pPr eaLnBrk="1" fontAlgn="auto" hangingPunct="1">
              <a:spcBef>
                <a:spcPts val="0"/>
              </a:spcBef>
              <a:spcAft>
                <a:spcPts val="0"/>
              </a:spcAft>
              <a:defRPr>
                <a:latin typeface="+mn-lt"/>
                <a:ea typeface="+mn-ea"/>
              </a:defRPr>
            </a:lvl1pPr>
          </a:lstStyle>
          <a:p>
            <a:pPr>
              <a:defRPr/>
            </a:pPr>
            <a:fld id="{ACEEC099-A16E-A341-BB37-F2C857881629}" type="datetimeFigureOut">
              <a:rPr lang="zh-CN" altLang="en-US" smtClean="0">
                <a:solidFill>
                  <a:prstClr val="black"/>
                </a:solidFill>
              </a:rPr>
              <a:t>2018/1/3</a:t>
            </a:fld>
            <a:endParaRPr lang="zh-CN" altLang="en-US">
              <a:solidFill>
                <a:prstClr val="black"/>
              </a:solidFill>
            </a:endParaRPr>
          </a:p>
        </p:txBody>
      </p:sp>
      <p:sp>
        <p:nvSpPr>
          <p:cNvPr id="6" name="页脚占位符 5"/>
          <p:cNvSpPr>
            <a:spLocks noGrp="1"/>
          </p:cNvSpPr>
          <p:nvPr>
            <p:ph type="ftr" sz="quarter" idx="11"/>
          </p:nvPr>
        </p:nvSpPr>
        <p:spPr>
          <a:xfrm>
            <a:off x="3028950" y="6356351"/>
            <a:ext cx="3086100" cy="365125"/>
          </a:xfrm>
          <a:prstGeom prst="rect">
            <a:avLst/>
          </a:prstGeom>
        </p:spPr>
        <p:txBody>
          <a:bodyPr/>
          <a:lstStyle>
            <a:lvl1pPr eaLnBrk="1" fontAlgn="auto" hangingPunct="1">
              <a:spcBef>
                <a:spcPts val="0"/>
              </a:spcBef>
              <a:spcAft>
                <a:spcPts val="0"/>
              </a:spcAft>
              <a:defRPr>
                <a:latin typeface="+mn-lt"/>
                <a:ea typeface="+mn-ea"/>
              </a:defRPr>
            </a:lvl1pPr>
          </a:lstStyle>
          <a:p>
            <a:pPr>
              <a:defRPr/>
            </a:pPr>
            <a:endParaRPr lang="zh-CN" altLang="en-US">
              <a:solidFill>
                <a:prstClr val="black"/>
              </a:solidFill>
            </a:endParaRPr>
          </a:p>
        </p:txBody>
      </p:sp>
      <p:sp>
        <p:nvSpPr>
          <p:cNvPr id="7" name="灯片编号占位符 6"/>
          <p:cNvSpPr>
            <a:spLocks noGrp="1"/>
          </p:cNvSpPr>
          <p:nvPr>
            <p:ph type="sldNum" sz="quarter" idx="12"/>
          </p:nvPr>
        </p:nvSpPr>
        <p:spPr>
          <a:xfrm>
            <a:off x="6457950" y="6356351"/>
            <a:ext cx="2057400" cy="365125"/>
          </a:xfrm>
          <a:prstGeom prst="rect">
            <a:avLst/>
          </a:prstGeom>
        </p:spPr>
        <p:txBody>
          <a:bodyPr vert="horz" wrap="square" lIns="91440" tIns="45720" rIns="91440" bIns="45720" numCol="1" anchor="t" anchorCtr="0" compatLnSpc="1"/>
          <a:lstStyle>
            <a:lvl1pPr eaLnBrk="1" hangingPunct="1">
              <a:defRPr/>
            </a:lvl1pPr>
          </a:lstStyle>
          <a:p>
            <a:pPr fontAlgn="base">
              <a:spcBef>
                <a:spcPct val="0"/>
              </a:spcBef>
              <a:spcAft>
                <a:spcPct val="0"/>
              </a:spcAft>
            </a:pPr>
            <a:fld id="{34BB7BCC-B03B-774F-80CA-B45661F60148}" type="slidenum">
              <a:rPr lang="zh-CN" altLang="en-US" smtClean="0">
                <a:solidFill>
                  <a:prstClr val="black"/>
                </a:solidFill>
              </a:rPr>
              <a:t>‹#›</a:t>
            </a:fld>
            <a:endParaRPr lang="zh-CN" altLang="en-US">
              <a:solidFill>
                <a:prstClr val="black"/>
              </a:solidFill>
            </a:endParaRPr>
          </a:p>
        </p:txBody>
      </p:sp>
    </p:spTree>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a:prstGeom prst="rect">
            <a:avLst/>
          </a:prstGeo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hasCustomPrompt="1"/>
          </p:nvPr>
        </p:nvSpPr>
        <p:spPr>
          <a:xfrm>
            <a:off x="3887391" y="987426"/>
            <a:ext cx="462915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smtClean="0"/>
              <a:t>将图片拖动到占位符，或单击添加图标</a:t>
            </a:r>
            <a:endParaRPr lang="zh-CN" altLang="en-US" noProof="0"/>
          </a:p>
        </p:txBody>
      </p:sp>
      <p:sp>
        <p:nvSpPr>
          <p:cNvPr id="4" name="文本占位符 3"/>
          <p:cNvSpPr>
            <a:spLocks noGrp="1"/>
          </p:cNvSpPr>
          <p:nvPr>
            <p:ph type="body" sz="half" idx="2"/>
          </p:nvPr>
        </p:nvSpPr>
        <p:spPr>
          <a:xfrm>
            <a:off x="629841" y="2057400"/>
            <a:ext cx="2949178"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a:xfrm>
            <a:off x="628650" y="6356351"/>
            <a:ext cx="2057400" cy="365125"/>
          </a:xfrm>
          <a:prstGeom prst="rect">
            <a:avLst/>
          </a:prstGeom>
        </p:spPr>
        <p:txBody>
          <a:bodyPr/>
          <a:lstStyle>
            <a:lvl1pPr eaLnBrk="1" fontAlgn="auto" hangingPunct="1">
              <a:spcBef>
                <a:spcPts val="0"/>
              </a:spcBef>
              <a:spcAft>
                <a:spcPts val="0"/>
              </a:spcAft>
              <a:defRPr>
                <a:latin typeface="+mn-lt"/>
                <a:ea typeface="+mn-ea"/>
              </a:defRPr>
            </a:lvl1pPr>
          </a:lstStyle>
          <a:p>
            <a:pPr>
              <a:defRPr/>
            </a:pPr>
            <a:fld id="{85750B0A-2719-B646-844C-BD3DD3FE5A36}" type="datetimeFigureOut">
              <a:rPr lang="zh-CN" altLang="en-US" smtClean="0">
                <a:solidFill>
                  <a:prstClr val="black"/>
                </a:solidFill>
              </a:rPr>
              <a:t>2018/1/3</a:t>
            </a:fld>
            <a:endParaRPr lang="zh-CN" altLang="en-US">
              <a:solidFill>
                <a:prstClr val="black"/>
              </a:solidFill>
            </a:endParaRPr>
          </a:p>
        </p:txBody>
      </p:sp>
      <p:sp>
        <p:nvSpPr>
          <p:cNvPr id="6" name="页脚占位符 5"/>
          <p:cNvSpPr>
            <a:spLocks noGrp="1"/>
          </p:cNvSpPr>
          <p:nvPr>
            <p:ph type="ftr" sz="quarter" idx="11"/>
          </p:nvPr>
        </p:nvSpPr>
        <p:spPr>
          <a:xfrm>
            <a:off x="3028950" y="6356351"/>
            <a:ext cx="3086100" cy="365125"/>
          </a:xfrm>
          <a:prstGeom prst="rect">
            <a:avLst/>
          </a:prstGeom>
        </p:spPr>
        <p:txBody>
          <a:bodyPr/>
          <a:lstStyle>
            <a:lvl1pPr eaLnBrk="1" fontAlgn="auto" hangingPunct="1">
              <a:spcBef>
                <a:spcPts val="0"/>
              </a:spcBef>
              <a:spcAft>
                <a:spcPts val="0"/>
              </a:spcAft>
              <a:defRPr>
                <a:latin typeface="+mn-lt"/>
                <a:ea typeface="+mn-ea"/>
              </a:defRPr>
            </a:lvl1pPr>
          </a:lstStyle>
          <a:p>
            <a:pPr>
              <a:defRPr/>
            </a:pPr>
            <a:endParaRPr lang="zh-CN" altLang="en-US">
              <a:solidFill>
                <a:prstClr val="black"/>
              </a:solidFill>
            </a:endParaRPr>
          </a:p>
        </p:txBody>
      </p:sp>
      <p:sp>
        <p:nvSpPr>
          <p:cNvPr id="7" name="灯片编号占位符 6"/>
          <p:cNvSpPr>
            <a:spLocks noGrp="1"/>
          </p:cNvSpPr>
          <p:nvPr>
            <p:ph type="sldNum" sz="quarter" idx="12"/>
          </p:nvPr>
        </p:nvSpPr>
        <p:spPr>
          <a:xfrm>
            <a:off x="6457950" y="6356351"/>
            <a:ext cx="2057400" cy="365125"/>
          </a:xfrm>
          <a:prstGeom prst="rect">
            <a:avLst/>
          </a:prstGeom>
        </p:spPr>
        <p:txBody>
          <a:bodyPr vert="horz" wrap="square" lIns="91440" tIns="45720" rIns="91440" bIns="45720" numCol="1" anchor="t" anchorCtr="0" compatLnSpc="1"/>
          <a:lstStyle>
            <a:lvl1pPr eaLnBrk="1" hangingPunct="1">
              <a:defRPr/>
            </a:lvl1pPr>
          </a:lstStyle>
          <a:p>
            <a:pPr fontAlgn="base">
              <a:spcBef>
                <a:spcPct val="0"/>
              </a:spcBef>
              <a:spcAft>
                <a:spcPct val="0"/>
              </a:spcAft>
            </a:pPr>
            <a:fld id="{4B638E1D-BFE9-4546-B278-2B951A902052}" type="slidenum">
              <a:rPr lang="zh-CN" altLang="en-US" smtClean="0">
                <a:solidFill>
                  <a:prstClr val="black"/>
                </a:solidFill>
              </a:rPr>
              <a:t>‹#›</a:t>
            </a:fld>
            <a:endParaRPr lang="zh-CN" altLang="en-US">
              <a:solidFill>
                <a:prstClr val="black"/>
              </a:solidFill>
            </a:endParaRPr>
          </a:p>
        </p:txBody>
      </p:sp>
    </p:spTree>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tx1">
            <a:lumMod val="85000"/>
            <a:lumOff val="15000"/>
            <a:alpha val="95000"/>
          </a:schemeClr>
        </a:solidFill>
        <a:effectLst/>
      </p:bgPr>
    </p:bg>
    <p:spTree>
      <p:nvGrpSpPr>
        <p:cNvPr id="1" name=""/>
        <p:cNvGrpSpPr/>
        <p:nvPr/>
      </p:nvGrpSpPr>
      <p:grpSpPr>
        <a:xfrm>
          <a:off x="0" y="0"/>
          <a:ext cx="0" cy="0"/>
          <a:chOff x="0" y="0"/>
          <a:chExt cx="0" cy="0"/>
        </a:xfrm>
      </p:grpSpPr>
      <p:pic>
        <p:nvPicPr>
          <p:cNvPr id="1026" name="图片 6"/>
          <p:cNvPicPr>
            <a:picLocks noChangeAspect="1"/>
          </p:cNvPicPr>
          <p:nvPr/>
        </p:nvPicPr>
        <p:blipFill>
          <a:blip r:embed="rId15">
            <a:extLst>
              <a:ext uri="{28A0092B-C50C-407E-A947-70E740481C1C}">
                <a14:useLocalDpi xmlns:a14="http://schemas.microsoft.com/office/drawing/2010/main" val="0"/>
              </a:ext>
            </a:extLst>
          </a:blip>
          <a:srcRect/>
          <a:stretch>
            <a:fillRect/>
          </a:stretch>
        </p:blipFill>
        <p:spPr bwMode="auto">
          <a:xfrm>
            <a:off x="1191" y="0"/>
            <a:ext cx="9141619"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图片 6"/>
          <p:cNvPicPr>
            <a:picLocks noChangeAspect="1"/>
          </p:cNvPicPr>
          <p:nvPr/>
        </p:nvPicPr>
        <p:blipFill>
          <a:blip r:embed="rId15">
            <a:extLst>
              <a:ext uri="{28A0092B-C50C-407E-A947-70E740481C1C}">
                <a14:useLocalDpi xmlns:a14="http://schemas.microsoft.com/office/drawing/2010/main" val="0"/>
              </a:ext>
            </a:extLst>
          </a:blip>
          <a:srcRect/>
          <a:stretch>
            <a:fillRect/>
          </a:stretch>
        </p:blipFill>
        <p:spPr bwMode="auto">
          <a:xfrm>
            <a:off x="1191" y="0"/>
            <a:ext cx="9141619"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par>
    </p:tnLst>
  </p:timing>
  <p:txStyles>
    <p:titleStyle>
      <a:lvl1pPr algn="l" rtl="0" eaLnBrk="1" fontAlgn="base" hangingPunct="1">
        <a:lnSpc>
          <a:spcPct val="90000"/>
        </a:lnSpc>
        <a:spcBef>
          <a:spcPct val="0"/>
        </a:spcBef>
        <a:spcAft>
          <a:spcPct val="0"/>
        </a:spcAft>
        <a:defRPr sz="4400" kern="1200">
          <a:solidFill>
            <a:schemeClr val="tx1"/>
          </a:solidFill>
          <a:latin typeface="+mj-lt"/>
          <a:ea typeface="+mj-ea"/>
          <a:cs typeface="+mj-cs"/>
        </a:defRPr>
      </a:lvl1pPr>
      <a:lvl2pPr algn="l" rtl="0" eaLnBrk="1" fontAlgn="base" hangingPunct="1">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2pPr>
      <a:lvl3pPr algn="l" rtl="0" eaLnBrk="1" fontAlgn="base" hangingPunct="1">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3pPr>
      <a:lvl4pPr algn="l" rtl="0" eaLnBrk="1" fontAlgn="base" hangingPunct="1">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4pPr>
      <a:lvl5pPr algn="l" rtl="0" eaLnBrk="1" fontAlgn="base" hangingPunct="1">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5pPr>
      <a:lvl6pPr marL="457200" algn="l" rtl="0" eaLnBrk="1" fontAlgn="base" hangingPunct="1">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6pPr>
      <a:lvl7pPr marL="914400" algn="l" rtl="0" eaLnBrk="1" fontAlgn="base" hangingPunct="1">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7pPr>
      <a:lvl8pPr marL="1371600" algn="l" rtl="0" eaLnBrk="1" fontAlgn="base" hangingPunct="1">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8pPr>
      <a:lvl9pPr marL="1828800" algn="l" rtl="0" eaLnBrk="1" fontAlgn="base" hangingPunct="1">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9pPr>
    </p:titleStyle>
    <p:bodyStyle>
      <a:lvl1pPr marL="228600" indent="-228600" algn="l" rtl="0" eaLnBrk="1" fontAlgn="base" hangingPunct="1">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1" fontAlgn="base" hangingPunct="1">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1" fontAlgn="base" hangingPunct="1">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1" fontAlgn="base" hangingPunct="1">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1" fontAlgn="base" hangingPunct="1">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slideLayout" Target="../slideLayouts/slideLayout12.xml"/><Relationship Id="rId1" Type="http://schemas.openxmlformats.org/officeDocument/2006/relationships/themeOverride" Target="../theme/themeOverride1.xml"/></Relationships>
</file>

<file path=ppt/slides/_rels/slide1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9.xml"/></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hemeOverride" Target="../theme/themeOverride6.xml"/></Relationships>
</file>

<file path=ppt/slides/_rels/slide1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slideLayout" Target="../slideLayouts/slideLayout2.xml"/><Relationship Id="rId1" Type="http://schemas.openxmlformats.org/officeDocument/2006/relationships/themeOverride" Target="../theme/themeOverride7.xml"/><Relationship Id="rId4" Type="http://schemas.openxmlformats.org/officeDocument/2006/relationships/image" Target="../media/image10.png"/></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hemeOverride" Target="../theme/themeOverride8.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slideLayout" Target="../slideLayouts/slideLayout2.xml"/><Relationship Id="rId1" Type="http://schemas.openxmlformats.org/officeDocument/2006/relationships/themeOverride" Target="../theme/themeOverride9.xml"/><Relationship Id="rId4" Type="http://schemas.openxmlformats.org/officeDocument/2006/relationships/image" Target="../media/image12.png"/></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hemeOverride" Target="../theme/themeOverride10.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1.xml"/><Relationship Id="rId7" Type="http://schemas.openxmlformats.org/officeDocument/2006/relationships/image" Target="../media/image7.jpeg"/><Relationship Id="rId2" Type="http://schemas.openxmlformats.org/officeDocument/2006/relationships/slideLayout" Target="../slideLayouts/slideLayout12.xml"/><Relationship Id="rId1" Type="http://schemas.openxmlformats.org/officeDocument/2006/relationships/themeOverride" Target="../theme/themeOverride2.xml"/><Relationship Id="rId6" Type="http://schemas.openxmlformats.org/officeDocument/2006/relationships/image" Target="../media/image6.jpeg"/><Relationship Id="rId5" Type="http://schemas.openxmlformats.org/officeDocument/2006/relationships/image" Target="../media/image5.jpeg"/><Relationship Id="rId4" Type="http://schemas.openxmlformats.org/officeDocument/2006/relationships/image" Target="../media/image4.jpeg"/></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hemeOverride" Target="../theme/themeOverride1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hemeOverride" Target="../theme/themeOverride12.xml"/></Relationships>
</file>

<file path=ppt/slides/_rels/slide2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slideLayout" Target="../slideLayouts/slideLayout4.xml"/><Relationship Id="rId1" Type="http://schemas.openxmlformats.org/officeDocument/2006/relationships/themeOverride" Target="../theme/themeOverride13.xml"/><Relationship Id="rId4" Type="http://schemas.openxmlformats.org/officeDocument/2006/relationships/image" Target="../media/image14.png"/></Relationships>
</file>

<file path=ppt/slides/_rels/slide2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9.xml"/></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hemeOverride" Target="../theme/themeOverride14.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hemeOverride" Target="../theme/themeOverride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hemeOverride" Target="../theme/themeOverride4.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hemeOverride" Target="../theme/themeOverride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tx1">
            <a:lumMod val="85000"/>
            <a:lumOff val="15000"/>
            <a:alpha val="95000"/>
          </a:schemeClr>
        </a:solidFill>
        <a:effectLst/>
      </p:bgPr>
    </p:bg>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endParaRPr kumimoji="1" lang="zh-CN" altLang="en-US" dirty="0"/>
          </a:p>
        </p:txBody>
      </p:sp>
      <p:sp>
        <p:nvSpPr>
          <p:cNvPr id="3" name="副标题 2"/>
          <p:cNvSpPr>
            <a:spLocks noGrp="1"/>
          </p:cNvSpPr>
          <p:nvPr>
            <p:ph type="subTitle" idx="1"/>
          </p:nvPr>
        </p:nvSpPr>
        <p:spPr/>
        <p:txBody>
          <a:bodyPr/>
          <a:lstStyle/>
          <a:p>
            <a:endParaRPr kumimoji="1" lang="zh-CN" altLang="en-US"/>
          </a:p>
        </p:txBody>
      </p:sp>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8911" y="0"/>
            <a:ext cx="10081120" cy="6858000"/>
          </a:xfrm>
          <a:prstGeom prst="rect">
            <a:avLst/>
          </a:prstGeom>
        </p:spPr>
      </p:pic>
      <p:sp>
        <p:nvSpPr>
          <p:cNvPr id="10" name="矩形 9"/>
          <p:cNvSpPr/>
          <p:nvPr/>
        </p:nvSpPr>
        <p:spPr>
          <a:xfrm>
            <a:off x="-252536" y="1589891"/>
            <a:ext cx="9289032" cy="830997"/>
          </a:xfrm>
          <a:prstGeom prst="rect">
            <a:avLst/>
          </a:prstGeom>
        </p:spPr>
        <p:txBody>
          <a:bodyPr wrap="square">
            <a:spAutoFit/>
          </a:bodyPr>
          <a:lstStyle/>
          <a:p>
            <a:pPr algn="ctr"/>
            <a:r>
              <a:rPr lang="zh-CN" altLang="en-US" sz="4800" b="1" dirty="0">
                <a:solidFill>
                  <a:srgbClr val="FFFF00"/>
                </a:solidFill>
                <a:latin typeface="微软雅黑" panose="020B0503020204020204" charset="-122"/>
                <a:ea typeface="微软雅黑" panose="020B0503020204020204" charset="-122"/>
                <a:cs typeface="微软雅黑" panose="020B0503020204020204" charset="-122"/>
              </a:rPr>
              <a:t> </a:t>
            </a:r>
            <a:r>
              <a:rPr lang="zh-CN" altLang="en-US" sz="4800" b="1" dirty="0" smtClean="0">
                <a:solidFill>
                  <a:srgbClr val="FFFF00"/>
                </a:solidFill>
                <a:latin typeface="微软雅黑" panose="020B0503020204020204" charset="-122"/>
                <a:ea typeface="微软雅黑" panose="020B0503020204020204" charset="-122"/>
                <a:cs typeface="微软雅黑" panose="020B0503020204020204" charset="-122"/>
              </a:rPr>
              <a:t>  第九章：</a:t>
            </a:r>
            <a:r>
              <a:rPr lang="en-US" altLang="zh-CN" sz="4800" b="1" dirty="0" smtClean="0">
                <a:solidFill>
                  <a:srgbClr val="FFFF00"/>
                </a:solidFill>
                <a:latin typeface="微软雅黑" panose="020B0503020204020204" charset="-122"/>
                <a:ea typeface="微软雅黑" panose="020B0503020204020204" charset="-122"/>
                <a:cs typeface="微软雅黑" panose="020B0503020204020204" charset="-122"/>
              </a:rPr>
              <a:t>Android</a:t>
            </a:r>
            <a:r>
              <a:rPr lang="zh-CN" altLang="en-US" sz="4800" b="1" dirty="0" smtClean="0">
                <a:solidFill>
                  <a:srgbClr val="FFFF00"/>
                </a:solidFill>
                <a:latin typeface="微软雅黑" panose="020B0503020204020204" charset="-122"/>
                <a:ea typeface="微软雅黑" panose="020B0503020204020204" charset="-122"/>
                <a:cs typeface="微软雅黑" panose="020B0503020204020204" charset="-122"/>
              </a:rPr>
              <a:t>后台处理</a:t>
            </a:r>
            <a:endParaRPr lang="zh-CN" altLang="en-US" sz="4800" b="1" dirty="0">
              <a:solidFill>
                <a:srgbClr val="FFFF00"/>
              </a:solidFill>
              <a:latin typeface="微软雅黑" panose="020B0503020204020204" charset="-122"/>
              <a:ea typeface="微软雅黑" panose="020B0503020204020204" charset="-122"/>
              <a:cs typeface="微软雅黑" panose="020B0503020204020204" charset="-122"/>
            </a:endParaRPr>
          </a:p>
        </p:txBody>
      </p:sp>
      <p:sp>
        <p:nvSpPr>
          <p:cNvPr id="11" name="矩形 10"/>
          <p:cNvSpPr/>
          <p:nvPr/>
        </p:nvSpPr>
        <p:spPr>
          <a:xfrm>
            <a:off x="3426990" y="1968582"/>
            <a:ext cx="2729185" cy="584775"/>
          </a:xfrm>
          <a:prstGeom prst="rect">
            <a:avLst/>
          </a:prstGeom>
        </p:spPr>
        <p:txBody>
          <a:bodyPr wrap="square">
            <a:spAutoFit/>
          </a:bodyPr>
          <a:lstStyle/>
          <a:p>
            <a:r>
              <a:rPr lang="zh-CN" altLang="en-US" sz="3200" b="1" dirty="0" smtClean="0">
                <a:solidFill>
                  <a:schemeClr val="bg1"/>
                </a:solidFill>
                <a:latin typeface="微软雅黑" panose="020B0503020204020204" charset="-122"/>
                <a:ea typeface="微软雅黑" panose="020B0503020204020204" charset="-122"/>
                <a:cs typeface="微软雅黑" panose="020B0503020204020204" charset="-122"/>
              </a:rPr>
              <a:t> </a:t>
            </a:r>
            <a:endParaRPr lang="en-US" altLang="zh-CN" sz="3200" b="1" dirty="0" smtClean="0">
              <a:solidFill>
                <a:schemeClr val="bg1"/>
              </a:solidFill>
              <a:latin typeface="微软雅黑" panose="020B0503020204020204" charset="-122"/>
              <a:ea typeface="微软雅黑" panose="020B0503020204020204" charset="-122"/>
              <a:cs typeface="微软雅黑" panose="020B0503020204020204" charset="-122"/>
            </a:endParaRPr>
          </a:p>
        </p:txBody>
      </p:sp>
    </p:spTree>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smtClean="0">
                <a:solidFill>
                  <a:srgbClr val="FFFF00"/>
                </a:solidFill>
                <a:sym typeface="+mn-ea"/>
              </a:rPr>
              <a:t>一、</a:t>
            </a:r>
            <a:r>
              <a:rPr lang="en-US" altLang="zh-CN" dirty="0" smtClean="0">
                <a:solidFill>
                  <a:srgbClr val="FFFF00"/>
                </a:solidFill>
                <a:sym typeface="+mn-ea"/>
              </a:rPr>
              <a:t>Service</a:t>
            </a:r>
            <a:r>
              <a:rPr lang="en-US" altLang="zh-CN" dirty="0" smtClean="0">
                <a:solidFill>
                  <a:schemeClr val="accent1"/>
                </a:solidFill>
                <a:sym typeface="+mn-ea"/>
              </a:rPr>
              <a:t/>
            </a:r>
            <a:br>
              <a:rPr lang="en-US" altLang="zh-CN" dirty="0" smtClean="0">
                <a:solidFill>
                  <a:schemeClr val="accent1"/>
                </a:solidFill>
                <a:sym typeface="+mn-ea"/>
              </a:rPr>
            </a:br>
            <a:endParaRPr lang="zh-CN" altLang="en-US"/>
          </a:p>
        </p:txBody>
      </p:sp>
      <p:sp>
        <p:nvSpPr>
          <p:cNvPr id="3" name="文本占位符 2"/>
          <p:cNvSpPr>
            <a:spLocks noGrp="1"/>
          </p:cNvSpPr>
          <p:nvPr>
            <p:ph type="body" sz="half" idx="2"/>
          </p:nvPr>
        </p:nvSpPr>
        <p:spPr>
          <a:xfrm>
            <a:off x="611560" y="1772816"/>
            <a:ext cx="3312368" cy="3811588"/>
          </a:xfrm>
        </p:spPr>
        <p:txBody>
          <a:bodyPr/>
          <a:lstStyle/>
          <a:p>
            <a:r>
              <a:rPr lang="zh-CN" altLang="en-US" sz="2800" dirty="0">
                <a:solidFill>
                  <a:srgbClr val="92D050"/>
                </a:solidFill>
              </a:rPr>
              <a:t>使用这两种方式启动 Service，其生命周期如右图 9-1 所示。</a:t>
            </a:r>
          </a:p>
        </p:txBody>
      </p:sp>
      <p:pic>
        <p:nvPicPr>
          <p:cNvPr id="6" name="图片占位符 5"/>
          <p:cNvPicPr>
            <a:picLocks noGrp="1" noChangeAspect="1"/>
          </p:cNvPicPr>
          <p:nvPr>
            <p:ph type="pic" idx="1"/>
          </p:nvPr>
        </p:nvPicPr>
        <p:blipFill>
          <a:blip r:embed="rId2"/>
          <a:stretch>
            <a:fillRect/>
          </a:stretch>
        </p:blipFill>
        <p:spPr>
          <a:xfrm>
            <a:off x="4211960" y="875321"/>
            <a:ext cx="4448482" cy="5578015"/>
          </a:xfrm>
          <a:prstGeom prst="rect">
            <a:avLst/>
          </a:prstGeom>
        </p:spPr>
      </p:pic>
      <p:sp>
        <p:nvSpPr>
          <p:cNvPr id="7" name="矩形 6"/>
          <p:cNvSpPr/>
          <p:nvPr/>
        </p:nvSpPr>
        <p:spPr>
          <a:xfrm>
            <a:off x="5148064" y="6289092"/>
            <a:ext cx="2376170" cy="7200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rgbClr val="92D050"/>
                </a:solidFill>
              </a:rPr>
              <a:t>图</a:t>
            </a:r>
            <a:r>
              <a:rPr lang="en-US" altLang="zh-CN" dirty="0" smtClean="0">
                <a:solidFill>
                  <a:srgbClr val="92D050"/>
                </a:solidFill>
              </a:rPr>
              <a:t>9-1   </a:t>
            </a:r>
            <a:r>
              <a:rPr lang="zh-CN" altLang="en-US" dirty="0" smtClean="0">
                <a:solidFill>
                  <a:srgbClr val="92D050"/>
                </a:solidFill>
              </a:rPr>
              <a:t>生命周期</a:t>
            </a:r>
            <a:endParaRPr lang="en-US" altLang="zh-CN" dirty="0">
              <a:solidFill>
                <a:srgbClr val="92D050"/>
              </a:solidFill>
            </a:endParaRPr>
          </a:p>
        </p:txBody>
      </p:sp>
    </p:spTree>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tx1">
            <a:lumMod val="85000"/>
            <a:lumOff val="15000"/>
            <a:alpha val="95000"/>
          </a:schemeClr>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200" dirty="0">
                <a:solidFill>
                  <a:srgbClr val="FFFF00"/>
                </a:solidFill>
              </a:rPr>
              <a:t>Service</a:t>
            </a:r>
            <a:r>
              <a:rPr lang="zh-CN" altLang="en-US" sz="3200" dirty="0">
                <a:solidFill>
                  <a:srgbClr val="FFFF00"/>
                </a:solidFill>
              </a:rPr>
              <a:t>案例</a:t>
            </a:r>
            <a:r>
              <a:rPr lang="en-US" altLang="zh-CN" dirty="0" smtClean="0">
                <a:solidFill>
                  <a:schemeClr val="accent1"/>
                </a:solidFill>
              </a:rPr>
              <a:t/>
            </a:r>
            <a:br>
              <a:rPr lang="en-US" altLang="zh-CN" dirty="0" smtClean="0">
                <a:solidFill>
                  <a:schemeClr val="accent1"/>
                </a:solidFill>
              </a:rPr>
            </a:br>
            <a:endParaRPr lang="zh-CN" altLang="en-US" dirty="0">
              <a:solidFill>
                <a:schemeClr val="accent1"/>
              </a:solidFill>
            </a:endParaRPr>
          </a:p>
        </p:txBody>
      </p:sp>
      <p:sp>
        <p:nvSpPr>
          <p:cNvPr id="3" name="内容占位符 2"/>
          <p:cNvSpPr>
            <a:spLocks noGrp="1"/>
          </p:cNvSpPr>
          <p:nvPr>
            <p:ph idx="1"/>
          </p:nvPr>
        </p:nvSpPr>
        <p:spPr>
          <a:xfrm>
            <a:off x="467544" y="1196752"/>
            <a:ext cx="7772400" cy="4572000"/>
          </a:xfrm>
        </p:spPr>
        <p:txBody>
          <a:bodyPr>
            <a:normAutofit/>
          </a:bodyPr>
          <a:lstStyle/>
          <a:p>
            <a:pPr marL="0" indent="0">
              <a:lnSpc>
                <a:spcPct val="150000"/>
              </a:lnSpc>
              <a:buNone/>
            </a:pPr>
            <a:r>
              <a:rPr lang="zh-CN" altLang="zh-CN" sz="2800" dirty="0">
                <a:solidFill>
                  <a:srgbClr val="92D050"/>
                </a:solidFill>
              </a:rPr>
              <a:t>【例</a:t>
            </a:r>
            <a:r>
              <a:rPr lang="en-US" altLang="zh-CN" sz="2800" dirty="0">
                <a:solidFill>
                  <a:srgbClr val="92D050"/>
                </a:solidFill>
              </a:rPr>
              <a:t>9.1</a:t>
            </a:r>
            <a:r>
              <a:rPr lang="zh-CN" altLang="zh-CN" sz="2800" dirty="0">
                <a:solidFill>
                  <a:srgbClr val="92D050"/>
                </a:solidFill>
              </a:rPr>
              <a:t>】设计一个显示两种启动</a:t>
            </a:r>
            <a:r>
              <a:rPr lang="en-US" altLang="zh-CN" sz="2800" dirty="0">
                <a:solidFill>
                  <a:srgbClr val="92D050"/>
                </a:solidFill>
              </a:rPr>
              <a:t>Service</a:t>
            </a:r>
            <a:r>
              <a:rPr lang="zh-CN" altLang="zh-CN" sz="2800" dirty="0">
                <a:solidFill>
                  <a:srgbClr val="92D050"/>
                </a:solidFill>
              </a:rPr>
              <a:t>的生命周期中各种方法调用情况的程序</a:t>
            </a:r>
            <a:r>
              <a:rPr lang="zh-CN" altLang="zh-CN" sz="2800" dirty="0" smtClean="0">
                <a:solidFill>
                  <a:srgbClr val="92D050"/>
                </a:solidFill>
              </a:rPr>
              <a:t>。</a:t>
            </a:r>
            <a:endParaRPr lang="en-US" altLang="zh-CN" sz="2800" dirty="0" smtClean="0">
              <a:solidFill>
                <a:srgbClr val="92D050"/>
              </a:solidFill>
            </a:endParaRPr>
          </a:p>
          <a:p>
            <a:pPr marL="0" indent="0">
              <a:lnSpc>
                <a:spcPct val="150000"/>
              </a:lnSpc>
              <a:buNone/>
            </a:pPr>
            <a:r>
              <a:rPr lang="zh-CN" altLang="zh-CN" sz="2800" dirty="0">
                <a:solidFill>
                  <a:srgbClr val="92D050"/>
                </a:solidFill>
              </a:rPr>
              <a:t>【说明】通过</a:t>
            </a:r>
            <a:r>
              <a:rPr lang="en-US" altLang="zh-CN" sz="2800" dirty="0" err="1">
                <a:solidFill>
                  <a:srgbClr val="92D050"/>
                </a:solidFill>
              </a:rPr>
              <a:t>startService</a:t>
            </a:r>
            <a:r>
              <a:rPr lang="zh-CN" altLang="zh-CN" sz="2800" dirty="0">
                <a:solidFill>
                  <a:srgbClr val="92D050"/>
                </a:solidFill>
              </a:rPr>
              <a:t>启动与通过</a:t>
            </a:r>
            <a:r>
              <a:rPr lang="en-US" altLang="zh-CN" sz="2800" dirty="0" err="1">
                <a:solidFill>
                  <a:srgbClr val="92D050"/>
                </a:solidFill>
              </a:rPr>
              <a:t>bindService</a:t>
            </a:r>
            <a:r>
              <a:rPr lang="zh-CN" altLang="zh-CN" sz="2800" dirty="0">
                <a:solidFill>
                  <a:srgbClr val="92D050"/>
                </a:solidFill>
              </a:rPr>
              <a:t>启动所使用的方法不相同</a:t>
            </a:r>
            <a:r>
              <a:rPr lang="zh-CN" altLang="zh-CN" sz="2800" dirty="0" smtClean="0">
                <a:solidFill>
                  <a:srgbClr val="92D050"/>
                </a:solidFill>
              </a:rPr>
              <a:t>。</a:t>
            </a:r>
            <a:endParaRPr lang="zh-CN" altLang="zh-CN" sz="2800" dirty="0">
              <a:solidFill>
                <a:srgbClr val="92D050"/>
              </a:solidFill>
            </a:endParaRPr>
          </a:p>
        </p:txBody>
      </p:sp>
    </p:spTree>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tx1">
            <a:lumMod val="85000"/>
            <a:lumOff val="15000"/>
            <a:alpha val="95000"/>
          </a:schemeClr>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200" dirty="0">
                <a:solidFill>
                  <a:srgbClr val="FFFF00"/>
                </a:solidFill>
              </a:rPr>
              <a:t>Service</a:t>
            </a:r>
            <a:r>
              <a:rPr lang="zh-CN" altLang="en-US" sz="3200" dirty="0">
                <a:solidFill>
                  <a:srgbClr val="FFFF00"/>
                </a:solidFill>
              </a:rPr>
              <a:t>案例</a:t>
            </a:r>
            <a:r>
              <a:rPr lang="en-US" altLang="zh-CN" dirty="0" smtClean="0">
                <a:solidFill>
                  <a:schemeClr val="accent1"/>
                </a:solidFill>
              </a:rPr>
              <a:t/>
            </a:r>
            <a:br>
              <a:rPr lang="en-US" altLang="zh-CN" dirty="0" smtClean="0">
                <a:solidFill>
                  <a:schemeClr val="accent1"/>
                </a:solidFill>
              </a:rPr>
            </a:br>
            <a:endParaRPr lang="zh-CN" altLang="en-US" dirty="0">
              <a:solidFill>
                <a:schemeClr val="accent1"/>
              </a:solidFill>
            </a:endParaRPr>
          </a:p>
        </p:txBody>
      </p:sp>
      <p:sp>
        <p:nvSpPr>
          <p:cNvPr id="3" name="内容占位符 2"/>
          <p:cNvSpPr>
            <a:spLocks noGrp="1"/>
          </p:cNvSpPr>
          <p:nvPr>
            <p:ph idx="1"/>
          </p:nvPr>
        </p:nvSpPr>
        <p:spPr>
          <a:xfrm>
            <a:off x="467360" y="1196975"/>
            <a:ext cx="8208645" cy="5647690"/>
          </a:xfrm>
        </p:spPr>
        <p:txBody>
          <a:bodyPr>
            <a:normAutofit/>
          </a:bodyPr>
          <a:lstStyle/>
          <a:p>
            <a:pPr marL="0" indent="0" algn="just">
              <a:buNone/>
            </a:pPr>
            <a:r>
              <a:rPr lang="zh-CN" altLang="zh-CN" dirty="0">
                <a:solidFill>
                  <a:srgbClr val="92D050"/>
                </a:solidFill>
              </a:rPr>
              <a:t>【运行结果】在</a:t>
            </a:r>
            <a:r>
              <a:rPr lang="en-US" altLang="zh-CN" dirty="0">
                <a:solidFill>
                  <a:srgbClr val="92D050"/>
                </a:solidFill>
              </a:rPr>
              <a:t>eclipse</a:t>
            </a:r>
            <a:r>
              <a:rPr lang="zh-CN" altLang="zh-CN" dirty="0">
                <a:solidFill>
                  <a:srgbClr val="92D050"/>
                </a:solidFill>
              </a:rPr>
              <a:t>中启动</a:t>
            </a:r>
            <a:r>
              <a:rPr lang="en-US" altLang="zh-CN" dirty="0">
                <a:solidFill>
                  <a:srgbClr val="92D050"/>
                </a:solidFill>
              </a:rPr>
              <a:t>Android</a:t>
            </a:r>
            <a:r>
              <a:rPr lang="zh-CN" altLang="zh-CN" dirty="0">
                <a:solidFill>
                  <a:srgbClr val="92D050"/>
                </a:solidFill>
              </a:rPr>
              <a:t>模拟器，接着运行</a:t>
            </a:r>
            <a:r>
              <a:rPr lang="en-US" altLang="zh-CN" dirty="0" err="1">
                <a:solidFill>
                  <a:srgbClr val="92D050"/>
                </a:solidFill>
              </a:rPr>
              <a:t>Service_test</a:t>
            </a:r>
            <a:r>
              <a:rPr lang="zh-CN" altLang="zh-CN" dirty="0">
                <a:solidFill>
                  <a:srgbClr val="92D050"/>
                </a:solidFill>
              </a:rPr>
              <a:t>项目，显示</a:t>
            </a:r>
            <a:r>
              <a:rPr lang="zh-CN" altLang="zh-CN" dirty="0" smtClean="0">
                <a:solidFill>
                  <a:srgbClr val="92D050"/>
                </a:solidFill>
              </a:rPr>
              <a:t>效果</a:t>
            </a:r>
            <a:r>
              <a:rPr lang="zh-CN" altLang="en-US" dirty="0" smtClean="0">
                <a:solidFill>
                  <a:srgbClr val="92D050"/>
                </a:solidFill>
              </a:rPr>
              <a:t>如下图</a:t>
            </a:r>
            <a:r>
              <a:rPr lang="en-US" altLang="zh-CN" dirty="0" smtClean="0">
                <a:solidFill>
                  <a:srgbClr val="92D050"/>
                </a:solidFill>
              </a:rPr>
              <a:t>9-2</a:t>
            </a:r>
            <a:r>
              <a:rPr lang="zh-CN" altLang="zh-CN" dirty="0" smtClean="0">
                <a:solidFill>
                  <a:srgbClr val="92D050"/>
                </a:solidFill>
              </a:rPr>
              <a:t>所</a:t>
            </a:r>
            <a:r>
              <a:rPr lang="zh-CN" altLang="zh-CN" dirty="0">
                <a:solidFill>
                  <a:srgbClr val="92D050"/>
                </a:solidFill>
              </a:rPr>
              <a:t>示，点击</a:t>
            </a:r>
            <a:r>
              <a:rPr lang="en-US" altLang="zh-CN" dirty="0">
                <a:solidFill>
                  <a:srgbClr val="92D050"/>
                </a:solidFill>
              </a:rPr>
              <a:t>“</a:t>
            </a:r>
            <a:r>
              <a:rPr lang="en-US" altLang="zh-CN" dirty="0" err="1">
                <a:solidFill>
                  <a:srgbClr val="92D050"/>
                </a:solidFill>
              </a:rPr>
              <a:t>startService</a:t>
            </a:r>
            <a:r>
              <a:rPr lang="en-US" altLang="zh-CN" dirty="0">
                <a:solidFill>
                  <a:srgbClr val="92D050"/>
                </a:solidFill>
              </a:rPr>
              <a:t>”</a:t>
            </a:r>
            <a:r>
              <a:rPr lang="zh-CN" altLang="zh-CN" dirty="0">
                <a:solidFill>
                  <a:srgbClr val="92D050"/>
                </a:solidFill>
              </a:rPr>
              <a:t>按钮</a:t>
            </a:r>
            <a:r>
              <a:rPr lang="zh-CN" altLang="zh-CN" dirty="0" smtClean="0">
                <a:solidFill>
                  <a:srgbClr val="92D050"/>
                </a:solidFill>
              </a:rPr>
              <a:t>效果</a:t>
            </a:r>
            <a:r>
              <a:rPr lang="zh-CN" altLang="en-US" dirty="0" smtClean="0">
                <a:solidFill>
                  <a:srgbClr val="92D050"/>
                </a:solidFill>
              </a:rPr>
              <a:t>下</a:t>
            </a:r>
            <a:r>
              <a:rPr lang="zh-CN" altLang="zh-CN" dirty="0" smtClean="0">
                <a:solidFill>
                  <a:srgbClr val="92D050"/>
                </a:solidFill>
              </a:rPr>
              <a:t>图</a:t>
            </a:r>
            <a:r>
              <a:rPr lang="en-US" altLang="zh-CN" dirty="0" smtClean="0">
                <a:solidFill>
                  <a:srgbClr val="92D050"/>
                </a:solidFill>
              </a:rPr>
              <a:t>9-</a:t>
            </a:r>
            <a:r>
              <a:rPr lang="en-US" altLang="zh-CN" dirty="0">
                <a:solidFill>
                  <a:srgbClr val="92D050"/>
                </a:solidFill>
              </a:rPr>
              <a:t>3</a:t>
            </a:r>
            <a:r>
              <a:rPr lang="zh-CN" altLang="zh-CN" dirty="0" smtClean="0">
                <a:solidFill>
                  <a:srgbClr val="92D050"/>
                </a:solidFill>
              </a:rPr>
              <a:t>所</a:t>
            </a:r>
            <a:r>
              <a:rPr lang="zh-CN" altLang="zh-CN" dirty="0">
                <a:solidFill>
                  <a:srgbClr val="92D050"/>
                </a:solidFill>
              </a:rPr>
              <a:t>示。</a:t>
            </a:r>
          </a:p>
          <a:p>
            <a:endParaRPr lang="zh-CN" altLang="zh-CN" sz="2800" dirty="0">
              <a:solidFill>
                <a:schemeClr val="accent3"/>
              </a:solidFill>
            </a:endParaRPr>
          </a:p>
        </p:txBody>
      </p:sp>
      <p:pic>
        <p:nvPicPr>
          <p:cNvPr id="4" name="图片 3"/>
          <p:cNvPicPr/>
          <p:nvPr/>
        </p:nvPicPr>
        <p:blipFill>
          <a:blip r:embed="rId3" cstate="print">
            <a:extLst>
              <a:ext uri="{28A0092B-C50C-407E-A947-70E740481C1C}">
                <a14:useLocalDpi xmlns:a14="http://schemas.microsoft.com/office/drawing/2010/main" val="0"/>
              </a:ext>
            </a:extLst>
          </a:blip>
          <a:stretch>
            <a:fillRect/>
          </a:stretch>
        </p:blipFill>
        <p:spPr>
          <a:xfrm>
            <a:off x="1259840" y="2419350"/>
            <a:ext cx="3240723" cy="3935095"/>
          </a:xfrm>
          <a:prstGeom prst="rect">
            <a:avLst/>
          </a:prstGeom>
        </p:spPr>
      </p:pic>
      <p:pic>
        <p:nvPicPr>
          <p:cNvPr id="5" name="图片 4"/>
          <p:cNvPicPr/>
          <p:nvPr/>
        </p:nvPicPr>
        <p:blipFill>
          <a:blip r:embed="rId4" cstate="print">
            <a:extLst>
              <a:ext uri="{28A0092B-C50C-407E-A947-70E740481C1C}">
                <a14:useLocalDpi xmlns:a14="http://schemas.microsoft.com/office/drawing/2010/main" val="0"/>
              </a:ext>
            </a:extLst>
          </a:blip>
          <a:stretch>
            <a:fillRect/>
          </a:stretch>
        </p:blipFill>
        <p:spPr>
          <a:xfrm>
            <a:off x="5076190" y="2419349"/>
            <a:ext cx="3096210" cy="3935095"/>
          </a:xfrm>
          <a:prstGeom prst="rect">
            <a:avLst/>
          </a:prstGeom>
        </p:spPr>
      </p:pic>
      <p:sp>
        <p:nvSpPr>
          <p:cNvPr id="6" name="矩形 5"/>
          <p:cNvSpPr/>
          <p:nvPr/>
        </p:nvSpPr>
        <p:spPr>
          <a:xfrm>
            <a:off x="1499235" y="6354445"/>
            <a:ext cx="2352685" cy="50355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rgbClr val="92D050"/>
                </a:solidFill>
              </a:rPr>
              <a:t>图</a:t>
            </a:r>
            <a:r>
              <a:rPr lang="en-US" altLang="zh-CN" dirty="0" smtClean="0">
                <a:solidFill>
                  <a:srgbClr val="92D050"/>
                </a:solidFill>
              </a:rPr>
              <a:t>9-2 </a:t>
            </a:r>
            <a:r>
              <a:rPr lang="zh-CN" altLang="en-US" dirty="0" smtClean="0">
                <a:solidFill>
                  <a:srgbClr val="92D050"/>
                </a:solidFill>
              </a:rPr>
              <a:t>项目运行效果</a:t>
            </a:r>
            <a:endParaRPr lang="en-US" altLang="zh-CN" dirty="0">
              <a:solidFill>
                <a:srgbClr val="92D050"/>
              </a:solidFill>
            </a:endParaRPr>
          </a:p>
        </p:txBody>
      </p:sp>
      <p:sp>
        <p:nvSpPr>
          <p:cNvPr id="7" name="矩形 6"/>
          <p:cNvSpPr/>
          <p:nvPr/>
        </p:nvSpPr>
        <p:spPr>
          <a:xfrm>
            <a:off x="5652120" y="6449908"/>
            <a:ext cx="2255283" cy="36004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rgbClr val="92D050"/>
                </a:solidFill>
              </a:rPr>
              <a:t>图</a:t>
            </a:r>
            <a:r>
              <a:rPr lang="en-US" altLang="zh-CN" dirty="0" smtClean="0">
                <a:solidFill>
                  <a:srgbClr val="92D050"/>
                </a:solidFill>
              </a:rPr>
              <a:t>9-3 </a:t>
            </a:r>
            <a:r>
              <a:rPr lang="zh-CN" altLang="en-US" dirty="0" smtClean="0">
                <a:solidFill>
                  <a:srgbClr val="92D050"/>
                </a:solidFill>
              </a:rPr>
              <a:t>启动服务效果</a:t>
            </a:r>
            <a:endParaRPr lang="en-US" altLang="zh-CN" dirty="0">
              <a:solidFill>
                <a:srgbClr val="92D050"/>
              </a:solidFill>
            </a:endParaRPr>
          </a:p>
        </p:txBody>
      </p:sp>
    </p:spTree>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tx1">
            <a:lumMod val="85000"/>
            <a:lumOff val="15000"/>
            <a:alpha val="95000"/>
          </a:schemeClr>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sz="3200" b="1" dirty="0" smtClean="0">
                <a:solidFill>
                  <a:srgbClr val="FF7800"/>
                </a:solidFill>
                <a:latin typeface="微软雅黑" panose="020B0503020204020204" charset="-122"/>
                <a:ea typeface="微软雅黑" panose="020B0503020204020204" charset="-122"/>
                <a:cs typeface="微软雅黑" panose="020B0503020204020204" charset="-122"/>
              </a:rPr>
              <a:t>二、</a:t>
            </a:r>
            <a:r>
              <a:rPr kumimoji="1" lang="en-US" altLang="zh-CN" sz="3200" b="1" dirty="0" smtClean="0">
                <a:solidFill>
                  <a:srgbClr val="FF7800"/>
                </a:solidFill>
                <a:latin typeface="微软雅黑" panose="020B0503020204020204" charset="-122"/>
                <a:ea typeface="微软雅黑" panose="020B0503020204020204" charset="-122"/>
                <a:cs typeface="微软雅黑" panose="020B0503020204020204" charset="-122"/>
              </a:rPr>
              <a:t>Notification</a:t>
            </a:r>
            <a:endParaRPr kumimoji="1" lang="zh-CN" altLang="en-US" sz="3200" b="1" dirty="0">
              <a:solidFill>
                <a:srgbClr val="FF7800"/>
              </a:solidFill>
              <a:latin typeface="微软雅黑" panose="020B0503020204020204" charset="-122"/>
              <a:ea typeface="微软雅黑" panose="020B0503020204020204" charset="-122"/>
              <a:cs typeface="微软雅黑" panose="020B0503020204020204" charset="-122"/>
            </a:endParaRPr>
          </a:p>
        </p:txBody>
      </p:sp>
      <p:sp>
        <p:nvSpPr>
          <p:cNvPr id="3" name="内容占位符 2"/>
          <p:cNvSpPr>
            <a:spLocks noGrp="1"/>
          </p:cNvSpPr>
          <p:nvPr>
            <p:ph idx="1"/>
          </p:nvPr>
        </p:nvSpPr>
        <p:spPr>
          <a:xfrm>
            <a:off x="251520" y="908720"/>
            <a:ext cx="8748464" cy="5328592"/>
          </a:xfrm>
        </p:spPr>
        <p:txBody>
          <a:bodyPr>
            <a:normAutofit/>
          </a:bodyPr>
          <a:lstStyle/>
          <a:p>
            <a:pPr marL="0" indent="0" algn="just">
              <a:lnSpc>
                <a:spcPct val="150000"/>
              </a:lnSpc>
              <a:buNone/>
            </a:pPr>
            <a:r>
              <a:rPr lang="zh-CN" altLang="en-US" sz="2600" dirty="0" smtClean="0">
                <a:solidFill>
                  <a:srgbClr val="92D050"/>
                </a:solidFill>
              </a:rPr>
              <a:t>（</a:t>
            </a:r>
            <a:r>
              <a:rPr lang="en-US" altLang="zh-CN" sz="2600" dirty="0" smtClean="0">
                <a:solidFill>
                  <a:srgbClr val="92D050"/>
                </a:solidFill>
              </a:rPr>
              <a:t>1</a:t>
            </a:r>
            <a:r>
              <a:rPr lang="zh-CN" altLang="en-US" sz="2600" dirty="0" smtClean="0">
                <a:solidFill>
                  <a:srgbClr val="92D050"/>
                </a:solidFill>
              </a:rPr>
              <a:t>）</a:t>
            </a:r>
            <a:r>
              <a:rPr lang="en-US" altLang="zh-CN" sz="2600" dirty="0" smtClean="0">
                <a:solidFill>
                  <a:srgbClr val="92D050"/>
                </a:solidFill>
              </a:rPr>
              <a:t>Toast</a:t>
            </a:r>
            <a:r>
              <a:rPr lang="zh-CN" altLang="zh-CN" sz="2600" dirty="0">
                <a:solidFill>
                  <a:srgbClr val="92D050"/>
                </a:solidFill>
              </a:rPr>
              <a:t>是一种消息提示方式，它只能保存一段时间，用户不能控制显示时长</a:t>
            </a:r>
            <a:r>
              <a:rPr lang="zh-CN" altLang="zh-CN" sz="2600" dirty="0" smtClean="0">
                <a:solidFill>
                  <a:srgbClr val="92D050"/>
                </a:solidFill>
              </a:rPr>
              <a:t>。</a:t>
            </a:r>
            <a:endParaRPr lang="en-US" altLang="zh-CN" sz="2600" dirty="0" smtClean="0">
              <a:solidFill>
                <a:srgbClr val="92D050"/>
              </a:solidFill>
            </a:endParaRPr>
          </a:p>
          <a:p>
            <a:pPr marL="0" indent="0" algn="just">
              <a:lnSpc>
                <a:spcPct val="150000"/>
              </a:lnSpc>
              <a:buNone/>
            </a:pPr>
            <a:r>
              <a:rPr lang="zh-CN" altLang="en-US" sz="2600" dirty="0" smtClean="0">
                <a:solidFill>
                  <a:srgbClr val="92D050"/>
                </a:solidFill>
              </a:rPr>
              <a:t>（</a:t>
            </a:r>
            <a:r>
              <a:rPr lang="en-US" altLang="zh-CN" sz="2600" dirty="0" smtClean="0">
                <a:solidFill>
                  <a:srgbClr val="92D050"/>
                </a:solidFill>
              </a:rPr>
              <a:t>2</a:t>
            </a:r>
            <a:r>
              <a:rPr lang="zh-CN" altLang="en-US" sz="2600" dirty="0" smtClean="0">
                <a:solidFill>
                  <a:srgbClr val="92D050"/>
                </a:solidFill>
              </a:rPr>
              <a:t>）</a:t>
            </a:r>
            <a:r>
              <a:rPr lang="en-US" altLang="zh-CN" sz="2600" dirty="0" smtClean="0">
                <a:solidFill>
                  <a:srgbClr val="92D050"/>
                </a:solidFill>
              </a:rPr>
              <a:t>Notification</a:t>
            </a:r>
            <a:r>
              <a:rPr lang="zh-CN" altLang="zh-CN" sz="2600" dirty="0">
                <a:solidFill>
                  <a:srgbClr val="92D050"/>
                </a:solidFill>
              </a:rPr>
              <a:t>是不妨碍用户操作的前提下，在屏幕最上方将消息显示在通知栏中。</a:t>
            </a:r>
            <a:r>
              <a:rPr lang="en-US" altLang="zh-CN" sz="2600" dirty="0">
                <a:solidFill>
                  <a:srgbClr val="92D050"/>
                </a:solidFill>
              </a:rPr>
              <a:t>Notification</a:t>
            </a:r>
            <a:r>
              <a:rPr lang="zh-CN" altLang="zh-CN" sz="2600" dirty="0">
                <a:solidFill>
                  <a:srgbClr val="92D050"/>
                </a:solidFill>
              </a:rPr>
              <a:t>无须</a:t>
            </a:r>
            <a:r>
              <a:rPr lang="en-US" altLang="zh-CN" sz="2600" dirty="0">
                <a:solidFill>
                  <a:srgbClr val="92D050"/>
                </a:solidFill>
              </a:rPr>
              <a:t>Activity</a:t>
            </a:r>
            <a:r>
              <a:rPr lang="zh-CN" altLang="zh-CN" sz="2600" dirty="0">
                <a:solidFill>
                  <a:srgbClr val="92D050"/>
                </a:solidFill>
              </a:rPr>
              <a:t>，在用户按住状态栏下拉，即可找开状态栏查看相关的消息。</a:t>
            </a:r>
          </a:p>
          <a:p>
            <a:pPr marL="68580" indent="0">
              <a:buNone/>
            </a:pPr>
            <a:endParaRPr lang="en-US" altLang="zh-CN" dirty="0" smtClean="0">
              <a:solidFill>
                <a:schemeClr val="accent1"/>
              </a:solidFill>
            </a:endParaRPr>
          </a:p>
          <a:p>
            <a:pPr marL="68580" indent="0">
              <a:buNone/>
            </a:pPr>
            <a:endParaRPr lang="en-US" altLang="zh-CN" dirty="0" smtClean="0"/>
          </a:p>
          <a:p>
            <a:endParaRPr lang="en-US" altLang="zh-CN" dirty="0" smtClean="0"/>
          </a:p>
          <a:p>
            <a:endParaRPr lang="zh-CN" altLang="en-US" dirty="0"/>
          </a:p>
        </p:txBody>
      </p:sp>
    </p:spTree>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b="1" dirty="0" smtClean="0">
                <a:solidFill>
                  <a:srgbClr val="FF7800"/>
                </a:solidFill>
                <a:latin typeface="微软雅黑" panose="020B0503020204020204" charset="-122"/>
                <a:ea typeface="微软雅黑" panose="020B0503020204020204" charset="-122"/>
                <a:cs typeface="微软雅黑" panose="020B0503020204020204" charset="-122"/>
                <a:sym typeface="+mn-ea"/>
              </a:rPr>
              <a:t>二、</a:t>
            </a:r>
            <a:r>
              <a:rPr kumimoji="1" lang="en-US" altLang="zh-CN" b="1" dirty="0" smtClean="0">
                <a:solidFill>
                  <a:srgbClr val="FF7800"/>
                </a:solidFill>
                <a:latin typeface="微软雅黑" panose="020B0503020204020204" charset="-122"/>
                <a:ea typeface="微软雅黑" panose="020B0503020204020204" charset="-122"/>
                <a:cs typeface="微软雅黑" panose="020B0503020204020204" charset="-122"/>
                <a:sym typeface="+mn-ea"/>
              </a:rPr>
              <a:t>Notification</a:t>
            </a:r>
            <a:endParaRPr lang="zh-CN" altLang="en-US"/>
          </a:p>
        </p:txBody>
      </p:sp>
      <p:sp>
        <p:nvSpPr>
          <p:cNvPr id="3" name="内容占位符 2"/>
          <p:cNvSpPr>
            <a:spLocks noGrp="1"/>
          </p:cNvSpPr>
          <p:nvPr>
            <p:ph idx="1"/>
          </p:nvPr>
        </p:nvSpPr>
        <p:spPr>
          <a:xfrm>
            <a:off x="628650" y="1190625"/>
            <a:ext cx="7886700" cy="5386705"/>
          </a:xfrm>
        </p:spPr>
        <p:txBody>
          <a:bodyPr/>
          <a:lstStyle/>
          <a:p>
            <a:pPr marL="0" indent="0">
              <a:buNone/>
            </a:pPr>
            <a:r>
              <a:rPr lang="zh-CN" altLang="en-US" dirty="0">
                <a:solidFill>
                  <a:srgbClr val="92D050"/>
                </a:solidFill>
              </a:rPr>
              <a:t>通知一般通过 NotificationManager 服务来发送一个 Notification 对象来完成，Notification Manager 是一个重要的系统级服务，该对象位于应用程序的框架层中，应用程序可以通过它向系统发送全局的通知，这个时候需要创建一个 Notification 对象，用于封装通知的内容。</a:t>
            </a:r>
          </a:p>
          <a:p>
            <a:endParaRPr lang="zh-CN" altLang="en-US" dirty="0">
              <a:solidFill>
                <a:srgbClr val="92D050"/>
              </a:solidFill>
            </a:endParaRPr>
          </a:p>
        </p:txBody>
      </p:sp>
    </p:spTree>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b="1" dirty="0" smtClean="0">
                <a:solidFill>
                  <a:srgbClr val="FF7800"/>
                </a:solidFill>
                <a:latin typeface="微软雅黑" panose="020B0503020204020204" charset="-122"/>
                <a:ea typeface="微软雅黑" panose="020B0503020204020204" charset="-122"/>
                <a:cs typeface="微软雅黑" panose="020B0503020204020204" charset="-122"/>
                <a:sym typeface="+mn-ea"/>
              </a:rPr>
              <a:t>二、</a:t>
            </a:r>
            <a:r>
              <a:rPr kumimoji="1" lang="en-US" altLang="zh-CN" b="1" dirty="0" smtClean="0">
                <a:solidFill>
                  <a:srgbClr val="FF7800"/>
                </a:solidFill>
                <a:latin typeface="微软雅黑" panose="020B0503020204020204" charset="-122"/>
                <a:ea typeface="微软雅黑" panose="020B0503020204020204" charset="-122"/>
                <a:cs typeface="微软雅黑" panose="020B0503020204020204" charset="-122"/>
                <a:sym typeface="+mn-ea"/>
              </a:rPr>
              <a:t>Notification</a:t>
            </a:r>
            <a:r>
              <a:rPr lang="zh-CN" altLang="en-US"/>
              <a:t/>
            </a:r>
            <a:br>
              <a:rPr lang="zh-CN" altLang="en-US"/>
            </a:br>
            <a:endParaRPr lang="zh-CN" altLang="en-US"/>
          </a:p>
        </p:txBody>
      </p:sp>
      <p:sp>
        <p:nvSpPr>
          <p:cNvPr id="3" name="内容占位符 2"/>
          <p:cNvSpPr>
            <a:spLocks noGrp="1"/>
          </p:cNvSpPr>
          <p:nvPr>
            <p:ph idx="1"/>
          </p:nvPr>
        </p:nvSpPr>
        <p:spPr>
          <a:xfrm>
            <a:off x="628650" y="1492885"/>
            <a:ext cx="7886700" cy="4684395"/>
          </a:xfrm>
        </p:spPr>
        <p:txBody>
          <a:bodyPr/>
          <a:lstStyle/>
          <a:p>
            <a:pPr marL="0" indent="0">
              <a:buNone/>
            </a:pPr>
            <a:r>
              <a:rPr lang="zh-CN" altLang="en-US" dirty="0">
                <a:solidFill>
                  <a:srgbClr val="92D050"/>
                </a:solidFill>
                <a:sym typeface="+mn-ea"/>
              </a:rPr>
              <a:t>一般情况下，不会直接构建 Notification 对象，而是使用它的一个内部类 NotificationCompat.Builder来实例化一个对象，再设置通知的各种属性，最后通过 NotificationCompat.Builder.build()方法得到一个 Notification 对象。当得到这个对象之后，使用 NotificationManager.notify()方法发送通知。</a:t>
            </a:r>
            <a:endParaRPr lang="zh-CN" altLang="en-US" dirty="0">
              <a:solidFill>
                <a:srgbClr val="92D050"/>
              </a:solidFill>
            </a:endParaRPr>
          </a:p>
          <a:p>
            <a:endParaRPr lang="zh-CN" altLang="en-US" dirty="0"/>
          </a:p>
        </p:txBody>
      </p:sp>
    </p:spTree>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b="1" dirty="0" smtClean="0">
                <a:solidFill>
                  <a:srgbClr val="FF7800"/>
                </a:solidFill>
                <a:latin typeface="微软雅黑" panose="020B0503020204020204" charset="-122"/>
                <a:ea typeface="微软雅黑" panose="020B0503020204020204" charset="-122"/>
                <a:cs typeface="微软雅黑" panose="020B0503020204020204" charset="-122"/>
                <a:sym typeface="+mn-ea"/>
              </a:rPr>
              <a:t>二、</a:t>
            </a:r>
            <a:r>
              <a:rPr kumimoji="1" lang="en-US" altLang="zh-CN" b="1" dirty="0" smtClean="0">
                <a:solidFill>
                  <a:srgbClr val="FF7800"/>
                </a:solidFill>
                <a:latin typeface="微软雅黑" panose="020B0503020204020204" charset="-122"/>
                <a:ea typeface="微软雅黑" panose="020B0503020204020204" charset="-122"/>
                <a:cs typeface="微软雅黑" panose="020B0503020204020204" charset="-122"/>
                <a:sym typeface="+mn-ea"/>
              </a:rPr>
              <a:t>Notification</a:t>
            </a:r>
            <a:endParaRPr lang="zh-CN" altLang="en-US"/>
          </a:p>
        </p:txBody>
      </p:sp>
      <p:sp>
        <p:nvSpPr>
          <p:cNvPr id="3" name="内容占位符 2"/>
          <p:cNvSpPr>
            <a:spLocks noGrp="1"/>
          </p:cNvSpPr>
          <p:nvPr>
            <p:ph idx="1"/>
          </p:nvPr>
        </p:nvSpPr>
        <p:spPr>
          <a:xfrm>
            <a:off x="323528" y="1412776"/>
            <a:ext cx="8640960" cy="4764187"/>
          </a:xfrm>
          <a:noFill/>
        </p:spPr>
        <p:txBody>
          <a:bodyPr/>
          <a:lstStyle/>
          <a:p>
            <a:pPr marL="0" indent="0" algn="just">
              <a:buNone/>
            </a:pPr>
            <a:r>
              <a:rPr lang="zh-CN" altLang="en-US" sz="2400" dirty="0">
                <a:solidFill>
                  <a:srgbClr val="00B0F0"/>
                </a:solidFill>
                <a:sym typeface="+mn-ea"/>
              </a:rPr>
              <a:t>NotificationManager（通知管理器），这个对象是由系统维护的服务，是以单例模式获得，一般不直接实例化这个对象，在 Activity中使用 Activity.getSystemService()方法获得 Notification</a:t>
            </a:r>
            <a:endParaRPr lang="zh-CN" altLang="en-US" sz="2400" dirty="0">
              <a:solidFill>
                <a:srgbClr val="00B0F0"/>
              </a:solidFill>
            </a:endParaRPr>
          </a:p>
          <a:p>
            <a:pPr marL="0" indent="0" algn="just">
              <a:buNone/>
            </a:pPr>
            <a:r>
              <a:rPr lang="zh-CN" altLang="en-US" sz="2400" dirty="0" smtClean="0">
                <a:solidFill>
                  <a:srgbClr val="00B0F0"/>
                </a:solidFill>
                <a:sym typeface="+mn-ea"/>
              </a:rPr>
              <a:t>Manager </a:t>
            </a:r>
            <a:r>
              <a:rPr lang="zh-CN" altLang="en-US" sz="2400" dirty="0">
                <a:solidFill>
                  <a:srgbClr val="00B0F0"/>
                </a:solidFill>
                <a:sym typeface="+mn-ea"/>
              </a:rPr>
              <a:t>对象。</a:t>
            </a:r>
            <a:endParaRPr lang="zh-CN" altLang="en-US" sz="2400" dirty="0">
              <a:solidFill>
                <a:srgbClr val="00B0F0"/>
              </a:solidFill>
            </a:endParaRPr>
          </a:p>
          <a:p>
            <a:pPr marL="0" indent="0" algn="just">
              <a:buNone/>
            </a:pPr>
            <a:r>
              <a:rPr lang="zh-CN" altLang="en-US" sz="2400" dirty="0">
                <a:solidFill>
                  <a:srgbClr val="00B0F0"/>
                </a:solidFill>
                <a:sym typeface="+mn-ea"/>
              </a:rPr>
              <a:t>pendingIntent 是一种特殊的 Intent，它</a:t>
            </a:r>
            <a:r>
              <a:rPr lang="zh-CN" altLang="en-US" sz="2400" dirty="0" smtClean="0">
                <a:solidFill>
                  <a:srgbClr val="00B0F0"/>
                </a:solidFill>
                <a:sym typeface="+mn-ea"/>
              </a:rPr>
              <a:t>位于android</a:t>
            </a:r>
            <a:r>
              <a:rPr lang="zh-CN" altLang="en-US" sz="2400" dirty="0">
                <a:solidFill>
                  <a:srgbClr val="00B0F0"/>
                </a:solidFill>
                <a:sym typeface="+mn-ea"/>
              </a:rPr>
              <a:t>.app 包下。Intent 是表示立刻执行的动作，而 pendingIntent 表示即将发生的动作。</a:t>
            </a:r>
            <a:endParaRPr lang="zh-CN" altLang="en-US" sz="2400" dirty="0">
              <a:solidFill>
                <a:srgbClr val="00B0F0"/>
              </a:solidFill>
            </a:endParaRPr>
          </a:p>
          <a:p>
            <a:pPr marL="0" indent="0">
              <a:buNone/>
            </a:pPr>
            <a:endParaRPr lang="zh-CN" altLang="en-US" dirty="0">
              <a:solidFill>
                <a:srgbClr val="00B0F0"/>
              </a:solidFill>
            </a:endParaRPr>
          </a:p>
          <a:p>
            <a:pPr marL="0" indent="0">
              <a:buNone/>
            </a:pPr>
            <a:endParaRPr lang="zh-CN" altLang="en-US" dirty="0">
              <a:solidFill>
                <a:srgbClr val="00B0F0"/>
              </a:solidFill>
            </a:endParaRPr>
          </a:p>
        </p:txBody>
      </p:sp>
    </p:spTree>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tx1">
            <a:lumMod val="85000"/>
            <a:lumOff val="15000"/>
            <a:alpha val="95000"/>
          </a:schemeClr>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628650" y="332656"/>
            <a:ext cx="7886700" cy="1325563"/>
          </a:xfrm>
        </p:spPr>
        <p:txBody>
          <a:bodyPr/>
          <a:lstStyle/>
          <a:p>
            <a:r>
              <a:rPr kumimoji="1" lang="en-US" altLang="zh-CN" sz="3200" b="1" dirty="0" smtClean="0">
                <a:solidFill>
                  <a:srgbClr val="FF7800"/>
                </a:solidFill>
                <a:latin typeface="微软雅黑" panose="020B0503020204020204" charset="-122"/>
                <a:ea typeface="微软雅黑" panose="020B0503020204020204" charset="-122"/>
                <a:cs typeface="微软雅黑" panose="020B0503020204020204" charset="-122"/>
              </a:rPr>
              <a:t>Notification</a:t>
            </a:r>
            <a:r>
              <a:rPr kumimoji="1" lang="zh-CN" altLang="en-US" sz="3200" b="1" dirty="0" smtClean="0">
                <a:solidFill>
                  <a:srgbClr val="FF7800"/>
                </a:solidFill>
                <a:latin typeface="微软雅黑" panose="020B0503020204020204" charset="-122"/>
                <a:ea typeface="微软雅黑" panose="020B0503020204020204" charset="-122"/>
                <a:cs typeface="微软雅黑" panose="020B0503020204020204" charset="-122"/>
              </a:rPr>
              <a:t>案例</a:t>
            </a:r>
            <a:endParaRPr lang="zh-CN" altLang="en-US" sz="3200" dirty="0">
              <a:solidFill>
                <a:schemeClr val="accent3"/>
              </a:solidFill>
            </a:endParaRPr>
          </a:p>
        </p:txBody>
      </p:sp>
      <p:sp>
        <p:nvSpPr>
          <p:cNvPr id="3" name="内容占位符 2"/>
          <p:cNvSpPr>
            <a:spLocks noGrp="1"/>
          </p:cNvSpPr>
          <p:nvPr>
            <p:ph idx="1"/>
          </p:nvPr>
        </p:nvSpPr>
        <p:spPr>
          <a:xfrm>
            <a:off x="197768" y="1268760"/>
            <a:ext cx="8748464" cy="5328592"/>
          </a:xfrm>
        </p:spPr>
        <p:txBody>
          <a:bodyPr>
            <a:normAutofit/>
          </a:bodyPr>
          <a:lstStyle/>
          <a:p>
            <a:pPr marL="0" indent="0">
              <a:lnSpc>
                <a:spcPct val="150000"/>
              </a:lnSpc>
              <a:buNone/>
            </a:pPr>
            <a:r>
              <a:rPr lang="zh-CN" altLang="zh-CN" dirty="0">
                <a:solidFill>
                  <a:srgbClr val="92D050"/>
                </a:solidFill>
              </a:rPr>
              <a:t>【例</a:t>
            </a:r>
            <a:r>
              <a:rPr lang="en-US" altLang="zh-CN" dirty="0">
                <a:solidFill>
                  <a:srgbClr val="92D050"/>
                </a:solidFill>
              </a:rPr>
              <a:t>9.2</a:t>
            </a:r>
            <a:r>
              <a:rPr lang="zh-CN" altLang="zh-CN" dirty="0">
                <a:solidFill>
                  <a:srgbClr val="92D050"/>
                </a:solidFill>
              </a:rPr>
              <a:t>】设计在通知栏生成一条通知，用户通过点击这条通知可以进入到这个通知的具体页面中。</a:t>
            </a:r>
          </a:p>
          <a:p>
            <a:pPr marL="68580" indent="0">
              <a:buNone/>
            </a:pPr>
            <a:endParaRPr lang="en-US" altLang="zh-CN" dirty="0" smtClean="0"/>
          </a:p>
          <a:p>
            <a:endParaRPr lang="en-US" altLang="zh-CN" dirty="0" smtClean="0"/>
          </a:p>
          <a:p>
            <a:endParaRPr lang="zh-CN" altLang="en-US" dirty="0"/>
          </a:p>
        </p:txBody>
      </p:sp>
      <p:pic>
        <p:nvPicPr>
          <p:cNvPr id="4" name="图片 3"/>
          <p:cNvPicPr/>
          <p:nvPr/>
        </p:nvPicPr>
        <p:blipFill>
          <a:blip r:embed="rId3" cstate="print">
            <a:extLst>
              <a:ext uri="{28A0092B-C50C-407E-A947-70E740481C1C}">
                <a14:useLocalDpi xmlns:a14="http://schemas.microsoft.com/office/drawing/2010/main" val="0"/>
              </a:ext>
            </a:extLst>
          </a:blip>
          <a:stretch>
            <a:fillRect/>
          </a:stretch>
        </p:blipFill>
        <p:spPr>
          <a:xfrm>
            <a:off x="784860" y="2637155"/>
            <a:ext cx="3024505" cy="3671570"/>
          </a:xfrm>
          <a:prstGeom prst="rect">
            <a:avLst/>
          </a:prstGeom>
        </p:spPr>
      </p:pic>
      <p:pic>
        <p:nvPicPr>
          <p:cNvPr id="5" name="图片 4"/>
          <p:cNvPicPr/>
          <p:nvPr/>
        </p:nvPicPr>
        <p:blipFill>
          <a:blip r:embed="rId4" cstate="print">
            <a:extLst>
              <a:ext uri="{28A0092B-C50C-407E-A947-70E740481C1C}">
                <a14:useLocalDpi xmlns:a14="http://schemas.microsoft.com/office/drawing/2010/main" val="0"/>
              </a:ext>
            </a:extLst>
          </a:blip>
          <a:stretch>
            <a:fillRect/>
          </a:stretch>
        </p:blipFill>
        <p:spPr>
          <a:xfrm>
            <a:off x="4592955" y="2637155"/>
            <a:ext cx="2931160" cy="3671570"/>
          </a:xfrm>
          <a:prstGeom prst="rect">
            <a:avLst/>
          </a:prstGeom>
        </p:spPr>
      </p:pic>
      <p:sp>
        <p:nvSpPr>
          <p:cNvPr id="6" name="矩形 5"/>
          <p:cNvSpPr/>
          <p:nvPr/>
        </p:nvSpPr>
        <p:spPr>
          <a:xfrm>
            <a:off x="1217287" y="6363335"/>
            <a:ext cx="2159650"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t>图</a:t>
            </a:r>
            <a:r>
              <a:rPr lang="en-US" altLang="zh-CN" dirty="0" smtClean="0"/>
              <a:t>9-4</a:t>
            </a:r>
            <a:r>
              <a:rPr lang="zh-CN" altLang="en-US" dirty="0" smtClean="0"/>
              <a:t>项目运行效果</a:t>
            </a:r>
            <a:endParaRPr lang="en-US" altLang="zh-CN" dirty="0"/>
          </a:p>
        </p:txBody>
      </p:sp>
      <p:sp>
        <p:nvSpPr>
          <p:cNvPr id="7" name="矩形 6"/>
          <p:cNvSpPr/>
          <p:nvPr/>
        </p:nvSpPr>
        <p:spPr>
          <a:xfrm>
            <a:off x="4821386" y="6336030"/>
            <a:ext cx="2474298" cy="48641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t>图</a:t>
            </a:r>
            <a:r>
              <a:rPr lang="en-US" altLang="zh-CN" dirty="0" smtClean="0"/>
              <a:t>9-5 </a:t>
            </a:r>
            <a:r>
              <a:rPr lang="zh-CN" altLang="en-US" dirty="0" smtClean="0"/>
              <a:t>创建通知栏效果</a:t>
            </a:r>
            <a:endParaRPr lang="en-US" altLang="zh-CN" dirty="0"/>
          </a:p>
        </p:txBody>
      </p:sp>
    </p:spTree>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tx1">
            <a:lumMod val="85000"/>
            <a:lumOff val="15000"/>
            <a:alpha val="95000"/>
          </a:schemeClr>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eaLnBrk="0" hangingPunct="0"/>
            <a:r>
              <a:rPr kumimoji="1" lang="zh-CN" altLang="en-US" sz="3200" b="1" dirty="0">
                <a:solidFill>
                  <a:srgbClr val="92D050"/>
                </a:solidFill>
                <a:latin typeface="微软雅黑" panose="020B0503020204020204" charset="-122"/>
                <a:ea typeface="微软雅黑" panose="020B0503020204020204" charset="-122"/>
                <a:cs typeface="微软雅黑" panose="020B0503020204020204" charset="-122"/>
              </a:rPr>
              <a:t>三、</a:t>
            </a:r>
            <a:r>
              <a:rPr kumimoji="1" lang="en-US" altLang="zh-CN" sz="3200" b="1" dirty="0" err="1">
                <a:solidFill>
                  <a:srgbClr val="92D050"/>
                </a:solidFill>
                <a:latin typeface="微软雅黑" panose="020B0503020204020204" charset="-122"/>
                <a:ea typeface="微软雅黑" panose="020B0503020204020204" charset="-122"/>
                <a:cs typeface="微软雅黑" panose="020B0503020204020204" charset="-122"/>
              </a:rPr>
              <a:t>BroadcastReceiver</a:t>
            </a:r>
            <a:endParaRPr kumimoji="1" lang="zh-CN" altLang="en-US" sz="3200" b="1" dirty="0">
              <a:solidFill>
                <a:srgbClr val="92D050"/>
              </a:solidFill>
              <a:latin typeface="微软雅黑" panose="020B0503020204020204" charset="-122"/>
              <a:ea typeface="微软雅黑" panose="020B0503020204020204" charset="-122"/>
              <a:cs typeface="微软雅黑" panose="020B0503020204020204" charset="-122"/>
            </a:endParaRPr>
          </a:p>
        </p:txBody>
      </p:sp>
      <p:sp>
        <p:nvSpPr>
          <p:cNvPr id="3" name="内容占位符 2"/>
          <p:cNvSpPr>
            <a:spLocks noGrp="1"/>
          </p:cNvSpPr>
          <p:nvPr>
            <p:ph idx="1"/>
          </p:nvPr>
        </p:nvSpPr>
        <p:spPr>
          <a:xfrm>
            <a:off x="251520" y="1124744"/>
            <a:ext cx="8748464" cy="5328592"/>
          </a:xfrm>
        </p:spPr>
        <p:txBody>
          <a:bodyPr>
            <a:normAutofit lnSpcReduction="10000"/>
          </a:bodyPr>
          <a:lstStyle/>
          <a:p>
            <a:pPr marL="0" indent="0" algn="just">
              <a:lnSpc>
                <a:spcPct val="150000"/>
              </a:lnSpc>
              <a:buNone/>
            </a:pPr>
            <a:r>
              <a:rPr lang="en-US" altLang="zh-CN" dirty="0" err="1">
                <a:solidFill>
                  <a:srgbClr val="92D050"/>
                </a:solidFill>
              </a:rPr>
              <a:t>Broadcast（广播</a:t>
            </a:r>
            <a:r>
              <a:rPr lang="en-US" altLang="zh-CN" dirty="0">
                <a:solidFill>
                  <a:srgbClr val="92D050"/>
                </a:solidFill>
              </a:rPr>
              <a:t>）</a:t>
            </a:r>
            <a:r>
              <a:rPr lang="zh-CN" altLang="zh-CN" dirty="0">
                <a:solidFill>
                  <a:srgbClr val="92D050"/>
                </a:solidFill>
              </a:rPr>
              <a:t>是指当系统发生某个事件时，就会向外发出广播，广播本身并不知道有多少个应用在关注自己</a:t>
            </a:r>
            <a:r>
              <a:rPr lang="zh-CN" altLang="zh-CN" dirty="0" smtClean="0">
                <a:solidFill>
                  <a:srgbClr val="92D050"/>
                </a:solidFill>
              </a:rPr>
              <a:t>。</a:t>
            </a:r>
            <a:endParaRPr lang="en-US" altLang="zh-CN" dirty="0" smtClean="0">
              <a:solidFill>
                <a:srgbClr val="92D050"/>
              </a:solidFill>
            </a:endParaRPr>
          </a:p>
          <a:p>
            <a:pPr marL="0" indent="0" algn="just">
              <a:lnSpc>
                <a:spcPct val="150000"/>
              </a:lnSpc>
              <a:buNone/>
            </a:pPr>
            <a:r>
              <a:rPr lang="en-US" altLang="zh-CN" dirty="0" smtClean="0">
                <a:solidFill>
                  <a:srgbClr val="92D050"/>
                </a:solidFill>
              </a:rPr>
              <a:t>Broadcast</a:t>
            </a:r>
            <a:r>
              <a:rPr lang="zh-CN" altLang="zh-CN" dirty="0">
                <a:solidFill>
                  <a:srgbClr val="92D050"/>
                </a:solidFill>
              </a:rPr>
              <a:t>分有序广播与无序广播两类。有序广播可以按照一定的顺序接收广播，同时在传递广播时可以添加数据，广播接收者可以在中途截断广播的传递。无序广播的接收者的接收顺序无法指定，也不能截断广播与添加数据。</a:t>
            </a:r>
          </a:p>
          <a:p>
            <a:endParaRPr lang="zh-CN" altLang="zh-CN" dirty="0">
              <a:solidFill>
                <a:srgbClr val="92D050"/>
              </a:solidFill>
            </a:endParaRPr>
          </a:p>
          <a:p>
            <a:pPr marL="68580" indent="0">
              <a:buNone/>
            </a:pPr>
            <a:endParaRPr lang="en-US" altLang="zh-CN" dirty="0" smtClean="0"/>
          </a:p>
          <a:p>
            <a:endParaRPr lang="en-US" altLang="zh-CN" dirty="0" smtClean="0"/>
          </a:p>
          <a:p>
            <a:endParaRPr lang="zh-CN" altLang="en-US" dirty="0"/>
          </a:p>
        </p:txBody>
      </p:sp>
    </p:spTree>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b="1" dirty="0">
                <a:solidFill>
                  <a:srgbClr val="92D050"/>
                </a:solidFill>
                <a:latin typeface="微软雅黑" panose="020B0503020204020204" charset="-122"/>
                <a:ea typeface="微软雅黑" panose="020B0503020204020204" charset="-122"/>
                <a:cs typeface="微软雅黑" panose="020B0503020204020204" charset="-122"/>
                <a:sym typeface="+mn-ea"/>
              </a:rPr>
              <a:t>三、</a:t>
            </a:r>
            <a:r>
              <a:rPr kumimoji="1" lang="en-US" altLang="zh-CN" b="1" dirty="0" err="1">
                <a:solidFill>
                  <a:srgbClr val="92D050"/>
                </a:solidFill>
                <a:latin typeface="微软雅黑" panose="020B0503020204020204" charset="-122"/>
                <a:ea typeface="微软雅黑" panose="020B0503020204020204" charset="-122"/>
                <a:cs typeface="微软雅黑" panose="020B0503020204020204" charset="-122"/>
                <a:sym typeface="+mn-ea"/>
              </a:rPr>
              <a:t>BroadcastReceiver</a:t>
            </a:r>
            <a:endParaRPr lang="zh-CN" altLang="en-US"/>
          </a:p>
        </p:txBody>
      </p:sp>
      <p:sp>
        <p:nvSpPr>
          <p:cNvPr id="3" name="内容占位符 2"/>
          <p:cNvSpPr>
            <a:spLocks noGrp="1"/>
          </p:cNvSpPr>
          <p:nvPr>
            <p:ph idx="1"/>
          </p:nvPr>
        </p:nvSpPr>
        <p:spPr>
          <a:xfrm>
            <a:off x="523240" y="1412776"/>
            <a:ext cx="7954645" cy="4899660"/>
          </a:xfrm>
        </p:spPr>
        <p:txBody>
          <a:bodyPr/>
          <a:lstStyle/>
          <a:p>
            <a:pPr marL="0" indent="0" algn="just">
              <a:buNone/>
            </a:pPr>
            <a:r>
              <a:rPr lang="zh-CN" altLang="en-US" sz="2400" dirty="0">
                <a:solidFill>
                  <a:srgbClr val="FFFF00"/>
                </a:solidFill>
              </a:rPr>
              <a:t>BroadcastReceiver（广播接收者）是指用来接收系统或其他应用程序发送过来的广播。它是 Android 系统的四大组件之一，本质是一个系统全局的监听者，可以非常方便地实现系统中不同的组件间以及不同应用程序间的通信。</a:t>
            </a:r>
          </a:p>
          <a:p>
            <a:endParaRPr lang="zh-CN" altLang="en-US" sz="2400" dirty="0">
              <a:solidFill>
                <a:srgbClr val="FFFF00"/>
              </a:solidFill>
            </a:endParaRPr>
          </a:p>
          <a:p>
            <a:pPr marL="0" indent="0" algn="just">
              <a:buNone/>
            </a:pPr>
            <a:r>
              <a:rPr lang="zh-CN" altLang="en-US" sz="2400" dirty="0">
                <a:solidFill>
                  <a:srgbClr val="FFFF00"/>
                </a:solidFill>
              </a:rPr>
              <a:t>BroadcastReceiver 的运行机制是：先构建一个 Intent对象，然后调用 sendBroadcast()方法将广播发送出去。当应用程序注册了 BroadcastReceiver之后，系统或其它应用程序发出广播时，注册接收器将检测发送过来的广播，若匹配则调用onReceiver()方法，在此方法中响应相关事件，若不匹配则不做处理。</a:t>
            </a:r>
          </a:p>
        </p:txBody>
      </p:sp>
    </p:spTree>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tx1">
            <a:lumMod val="85000"/>
            <a:lumOff val="15000"/>
            <a:alpha val="95000"/>
          </a:schemeClr>
        </a:solidFill>
        <a:effectLst/>
      </p:bgPr>
    </p:bg>
    <p:spTree>
      <p:nvGrpSpPr>
        <p:cNvPr id="1" name=""/>
        <p:cNvGrpSpPr/>
        <p:nvPr/>
      </p:nvGrpSpPr>
      <p:grpSpPr>
        <a:xfrm>
          <a:off x="0" y="0"/>
          <a:ext cx="0" cy="0"/>
          <a:chOff x="0" y="0"/>
          <a:chExt cx="0" cy="0"/>
        </a:xfrm>
      </p:grpSpPr>
      <p:sp>
        <p:nvSpPr>
          <p:cNvPr id="6" name="文本框 4"/>
          <p:cNvSpPr txBox="1">
            <a:spLocks noChangeArrowheads="1"/>
          </p:cNvSpPr>
          <p:nvPr/>
        </p:nvSpPr>
        <p:spPr bwMode="auto">
          <a:xfrm>
            <a:off x="3196215" y="2462801"/>
            <a:ext cx="246280" cy="6155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1917" tIns="60958" rIns="121917" bIns="60958">
            <a:spAutoFit/>
          </a:bodyPr>
          <a:lstStyle>
            <a:lvl1pPr>
              <a:buFont typeface="Arial" panose="020B0604020202020204" pitchFamily="34" charset="0"/>
              <a:defRPr>
                <a:solidFill>
                  <a:schemeClr val="tx1"/>
                </a:solidFill>
                <a:latin typeface="Calibri" panose="020F0502020204030204" charset="0"/>
                <a:ea typeface="宋体" panose="02010600030101010101" pitchFamily="2" charset="-122"/>
                <a:cs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eaLnBrk="0" fontAlgn="base" hangingPunct="0">
              <a:spcBef>
                <a:spcPct val="0"/>
              </a:spcBef>
              <a:spcAft>
                <a:spcPct val="0"/>
              </a:spcAft>
            </a:pPr>
            <a:endParaRPr lang="zh-CN" altLang="en-US" sz="3200" b="1" dirty="0">
              <a:solidFill>
                <a:srgbClr val="FFFFFF"/>
              </a:solidFill>
              <a:latin typeface="微软雅黑" panose="020B0503020204020204" charset="-122"/>
              <a:ea typeface="微软雅黑" panose="020B0503020204020204" charset="-122"/>
              <a:cs typeface="微软雅黑" panose="020B0503020204020204" charset="-122"/>
            </a:endParaRPr>
          </a:p>
        </p:txBody>
      </p:sp>
      <p:sp>
        <p:nvSpPr>
          <p:cNvPr id="35" name="文本框 32"/>
          <p:cNvSpPr txBox="1">
            <a:spLocks noChangeArrowheads="1"/>
          </p:cNvSpPr>
          <p:nvPr/>
        </p:nvSpPr>
        <p:spPr bwMode="auto">
          <a:xfrm>
            <a:off x="899592" y="534456"/>
            <a:ext cx="3668713" cy="4462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17" tIns="60958" rIns="121917" bIns="60958">
            <a:spAutoFit/>
          </a:bodyPr>
          <a:lstStyle>
            <a:lvl1pPr>
              <a:defRPr sz="2800">
                <a:solidFill>
                  <a:schemeClr val="tx1"/>
                </a:solidFill>
                <a:latin typeface="Calibri" panose="020F0502020204030204" charset="0"/>
                <a:ea typeface="宋体" panose="02010600030101010101" pitchFamily="2" charset="-122"/>
                <a:cs typeface="宋体" panose="02010600030101010101" pitchFamily="2" charset="-122"/>
              </a:defRPr>
            </a:lvl1pPr>
            <a:lvl2pPr marL="742950" indent="-285750">
              <a:defRPr sz="2400">
                <a:solidFill>
                  <a:schemeClr val="tx1"/>
                </a:solidFill>
                <a:latin typeface="Calibri" panose="020F0502020204030204" charset="0"/>
                <a:ea typeface="宋体" panose="02010600030101010101" pitchFamily="2" charset="-122"/>
              </a:defRPr>
            </a:lvl2pPr>
            <a:lvl3pPr>
              <a:defRPr sz="2000">
                <a:solidFill>
                  <a:schemeClr val="tx1"/>
                </a:solidFill>
                <a:latin typeface="Calibri" panose="020F0502020204030204" charset="0"/>
                <a:ea typeface="宋体" panose="02010600030101010101" pitchFamily="2" charset="-122"/>
              </a:defRPr>
            </a:lvl3pPr>
            <a:lvl4pPr>
              <a:defRPr>
                <a:solidFill>
                  <a:schemeClr val="tx1"/>
                </a:solidFill>
                <a:latin typeface="Calibri" panose="020F0502020204030204" charset="0"/>
                <a:ea typeface="宋体" panose="02010600030101010101" pitchFamily="2" charset="-122"/>
              </a:defRPr>
            </a:lvl4pPr>
            <a:lvl5pPr>
              <a:defRPr>
                <a:solidFill>
                  <a:schemeClr val="tx1"/>
                </a:solidFill>
                <a:latin typeface="Calibri" panose="020F0502020204030204" charset="0"/>
                <a:ea typeface="宋体" panose="02010600030101010101" pitchFamily="2" charset="-122"/>
              </a:defRPr>
            </a:lvl5pPr>
            <a:lvl6pPr eaLnBrk="0" hangingPunct="0">
              <a:buFont typeface="Arial" panose="020B0604020202020204" pitchFamily="34" charset="0"/>
              <a:defRPr>
                <a:solidFill>
                  <a:schemeClr val="tx1"/>
                </a:solidFill>
                <a:latin typeface="Calibri" panose="020F0502020204030204" charset="0"/>
                <a:ea typeface="宋体" panose="02010600030101010101" pitchFamily="2" charset="-122"/>
              </a:defRPr>
            </a:lvl6pPr>
            <a:lvl7pPr eaLnBrk="0" hangingPunct="0">
              <a:buFont typeface="Arial" panose="020B0604020202020204" pitchFamily="34" charset="0"/>
              <a:defRPr>
                <a:solidFill>
                  <a:schemeClr val="tx1"/>
                </a:solidFill>
                <a:latin typeface="Calibri" panose="020F0502020204030204" charset="0"/>
                <a:ea typeface="宋体" panose="02010600030101010101" pitchFamily="2" charset="-122"/>
              </a:defRPr>
            </a:lvl7pPr>
            <a:lvl8pPr eaLnBrk="0" hangingPunct="0">
              <a:buFont typeface="Arial" panose="020B0604020202020204" pitchFamily="34" charset="0"/>
              <a:defRPr>
                <a:solidFill>
                  <a:schemeClr val="tx1"/>
                </a:solidFill>
                <a:latin typeface="Calibri" panose="020F0502020204030204" charset="0"/>
                <a:ea typeface="宋体" panose="02010600030101010101" pitchFamily="2" charset="-122"/>
              </a:defRPr>
            </a:lvl8pPr>
            <a:lvl9pPr eaLnBrk="0" hangingPunct="0">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fontAlgn="base">
              <a:spcBef>
                <a:spcPct val="0"/>
              </a:spcBef>
              <a:spcAft>
                <a:spcPct val="0"/>
              </a:spcAft>
              <a:buFont typeface="Arial" panose="020B0604020202020204" pitchFamily="34" charset="0"/>
              <a:buNone/>
            </a:pPr>
            <a:r>
              <a:rPr lang="zh-CN" altLang="en-US" sz="2100" b="1" dirty="0" smtClean="0">
                <a:solidFill>
                  <a:srgbClr val="FFFF00"/>
                </a:solidFill>
                <a:latin typeface="微软雅黑" panose="020B0503020204020204" charset="-122"/>
                <a:ea typeface="微软雅黑" panose="020B0503020204020204" charset="-122"/>
                <a:cs typeface="微软雅黑" panose="020B0503020204020204" charset="-122"/>
              </a:rPr>
              <a:t>目录</a:t>
            </a:r>
            <a:endParaRPr lang="zh-CN" altLang="en-US" sz="2100" b="1" dirty="0">
              <a:solidFill>
                <a:srgbClr val="FFFF00"/>
              </a:solidFill>
              <a:latin typeface="微软雅黑" panose="020B0503020204020204" charset="-122"/>
              <a:ea typeface="微软雅黑" panose="020B0503020204020204" charset="-122"/>
              <a:cs typeface="微软雅黑" panose="020B0503020204020204" charset="-122"/>
            </a:endParaRPr>
          </a:p>
        </p:txBody>
      </p:sp>
      <p:grpSp>
        <p:nvGrpSpPr>
          <p:cNvPr id="2" name="组合 1"/>
          <p:cNvGrpSpPr/>
          <p:nvPr/>
        </p:nvGrpSpPr>
        <p:grpSpPr>
          <a:xfrm>
            <a:off x="647667" y="268115"/>
            <a:ext cx="323933" cy="638401"/>
            <a:chOff x="647667" y="268115"/>
            <a:chExt cx="323933" cy="638401"/>
          </a:xfrm>
        </p:grpSpPr>
        <p:sp>
          <p:nvSpPr>
            <p:cNvPr id="19" name="矩形 18"/>
            <p:cNvSpPr/>
            <p:nvPr/>
          </p:nvSpPr>
          <p:spPr>
            <a:xfrm>
              <a:off x="841180" y="543177"/>
              <a:ext cx="130420" cy="361823"/>
            </a:xfrm>
            <a:prstGeom prst="rect">
              <a:avLst/>
            </a:prstGeom>
            <a:solidFill>
              <a:srgbClr val="ED8C27"/>
            </a:solidFill>
            <a:ln>
              <a:solidFill>
                <a:srgbClr val="ED8C27"/>
              </a:solidFill>
            </a:ln>
            <a:effectLst>
              <a:outerShdw blurRad="40000" dist="23000" dir="5400000" rotWithShape="0">
                <a:schemeClr val="bg1">
                  <a:alpha val="35000"/>
                </a:schemeClr>
              </a:outerShdw>
            </a:effectLst>
          </p:spPr>
          <p:style>
            <a:lnRef idx="1">
              <a:schemeClr val="accent1"/>
            </a:lnRef>
            <a:fillRef idx="3">
              <a:schemeClr val="accent1"/>
            </a:fillRef>
            <a:effectRef idx="2">
              <a:schemeClr val="accent1"/>
            </a:effectRef>
            <a:fontRef idx="minor">
              <a:schemeClr val="lt1"/>
            </a:fontRef>
          </p:style>
          <p:txBody>
            <a:bodyPr lIns="121917" tIns="60958" rIns="121917" bIns="60958" rtlCol="0" anchor="ctr"/>
            <a:lstStyle/>
            <a:p>
              <a:pPr algn="ctr" eaLnBrk="0" fontAlgn="base" hangingPunct="0">
                <a:spcBef>
                  <a:spcPct val="0"/>
                </a:spcBef>
                <a:spcAft>
                  <a:spcPct val="0"/>
                </a:spcAft>
              </a:pPr>
              <a:endParaRPr kumimoji="1" lang="zh-CN" altLang="en-US">
                <a:solidFill>
                  <a:prstClr val="white"/>
                </a:solidFill>
              </a:endParaRPr>
            </a:p>
          </p:txBody>
        </p:sp>
        <p:sp>
          <p:nvSpPr>
            <p:cNvPr id="20" name="矩形 19"/>
            <p:cNvSpPr/>
            <p:nvPr/>
          </p:nvSpPr>
          <p:spPr>
            <a:xfrm>
              <a:off x="647667" y="268115"/>
              <a:ext cx="179917" cy="638401"/>
            </a:xfrm>
            <a:prstGeom prst="rect">
              <a:avLst/>
            </a:prstGeom>
            <a:solidFill>
              <a:srgbClr val="224099"/>
            </a:solidFill>
            <a:ln>
              <a:solidFill>
                <a:srgbClr val="224099"/>
              </a:solidFill>
            </a:ln>
            <a:effectLst>
              <a:outerShdw blurRad="40000" dist="23000" dir="5400000" rotWithShape="0">
                <a:schemeClr val="bg1">
                  <a:alpha val="35000"/>
                </a:schemeClr>
              </a:outerShdw>
            </a:effectLst>
          </p:spPr>
          <p:style>
            <a:lnRef idx="1">
              <a:schemeClr val="accent1"/>
            </a:lnRef>
            <a:fillRef idx="3">
              <a:schemeClr val="accent1"/>
            </a:fillRef>
            <a:effectRef idx="2">
              <a:schemeClr val="accent1"/>
            </a:effectRef>
            <a:fontRef idx="minor">
              <a:schemeClr val="lt1"/>
            </a:fontRef>
          </p:style>
          <p:txBody>
            <a:bodyPr lIns="121917" tIns="60958" rIns="121917" bIns="60958" rtlCol="0" anchor="ctr"/>
            <a:lstStyle/>
            <a:p>
              <a:pPr algn="ctr" eaLnBrk="0" fontAlgn="base" hangingPunct="0">
                <a:spcBef>
                  <a:spcPct val="0"/>
                </a:spcBef>
                <a:spcAft>
                  <a:spcPct val="0"/>
                </a:spcAft>
              </a:pPr>
              <a:endParaRPr kumimoji="1" lang="zh-CN" altLang="en-US">
                <a:solidFill>
                  <a:prstClr val="white"/>
                </a:solidFill>
              </a:endParaRPr>
            </a:p>
          </p:txBody>
        </p:sp>
      </p:grpSp>
      <p:sp>
        <p:nvSpPr>
          <p:cNvPr id="12" name="文本框 11"/>
          <p:cNvSpPr txBox="1"/>
          <p:nvPr/>
        </p:nvSpPr>
        <p:spPr>
          <a:xfrm>
            <a:off x="1498846" y="2144474"/>
            <a:ext cx="2102493" cy="492438"/>
          </a:xfrm>
          <a:prstGeom prst="rect">
            <a:avLst/>
          </a:prstGeom>
          <a:noFill/>
        </p:spPr>
        <p:txBody>
          <a:bodyPr wrap="none" lIns="121917" tIns="60958" rIns="121917" bIns="60958" rtlCol="0">
            <a:spAutoFit/>
          </a:bodyPr>
          <a:lstStyle/>
          <a:p>
            <a:pPr eaLnBrk="0" fontAlgn="base" hangingPunct="0">
              <a:spcBef>
                <a:spcPct val="0"/>
              </a:spcBef>
              <a:spcAft>
                <a:spcPct val="0"/>
              </a:spcAft>
            </a:pPr>
            <a:r>
              <a:rPr kumimoji="1" lang="en-US" altLang="zh-CN" sz="2400" b="1" dirty="0" smtClean="0">
                <a:solidFill>
                  <a:srgbClr val="FF7800"/>
                </a:solidFill>
                <a:latin typeface="微软雅黑" panose="020B0503020204020204" charset="-122"/>
                <a:ea typeface="微软雅黑" panose="020B0503020204020204" charset="-122"/>
                <a:cs typeface="微软雅黑" panose="020B0503020204020204" charset="-122"/>
              </a:rPr>
              <a:t>Notification</a:t>
            </a:r>
            <a:endParaRPr kumimoji="1" lang="zh-CN" altLang="en-US" sz="2400" b="1" dirty="0">
              <a:solidFill>
                <a:srgbClr val="FF7800"/>
              </a:solidFill>
              <a:latin typeface="微软雅黑" panose="020B0503020204020204" charset="-122"/>
              <a:ea typeface="微软雅黑" panose="020B0503020204020204" charset="-122"/>
              <a:cs typeface="微软雅黑" panose="020B0503020204020204" charset="-122"/>
            </a:endParaRPr>
          </a:p>
        </p:txBody>
      </p:sp>
      <p:sp>
        <p:nvSpPr>
          <p:cNvPr id="14" name="文本框 13"/>
          <p:cNvSpPr txBox="1"/>
          <p:nvPr/>
        </p:nvSpPr>
        <p:spPr>
          <a:xfrm>
            <a:off x="1561247" y="2864554"/>
            <a:ext cx="3082761" cy="492438"/>
          </a:xfrm>
          <a:prstGeom prst="rect">
            <a:avLst/>
          </a:prstGeom>
          <a:noFill/>
        </p:spPr>
        <p:txBody>
          <a:bodyPr wrap="none" lIns="121917" tIns="60958" rIns="121917" bIns="60958" rtlCol="0">
            <a:spAutoFit/>
          </a:bodyPr>
          <a:lstStyle/>
          <a:p>
            <a:pPr eaLnBrk="0" fontAlgn="base" hangingPunct="0">
              <a:spcBef>
                <a:spcPct val="0"/>
              </a:spcBef>
              <a:spcAft>
                <a:spcPct val="0"/>
              </a:spcAft>
            </a:pPr>
            <a:r>
              <a:rPr kumimoji="1" lang="en-US" altLang="zh-CN" sz="2400" b="1" dirty="0" err="1" smtClean="0">
                <a:solidFill>
                  <a:srgbClr val="92D050"/>
                </a:solidFill>
                <a:latin typeface="微软雅黑" panose="020B0503020204020204" charset="-122"/>
                <a:ea typeface="微软雅黑" panose="020B0503020204020204" charset="-122"/>
                <a:cs typeface="微软雅黑" panose="020B0503020204020204" charset="-122"/>
              </a:rPr>
              <a:t>BroadcastReceiver</a:t>
            </a:r>
            <a:endParaRPr kumimoji="1" lang="zh-CN" altLang="en-US" sz="2400" b="1" dirty="0">
              <a:solidFill>
                <a:srgbClr val="92D050"/>
              </a:solidFill>
              <a:latin typeface="微软雅黑" panose="020B0503020204020204" charset="-122"/>
              <a:ea typeface="微软雅黑" panose="020B0503020204020204" charset="-122"/>
              <a:cs typeface="微软雅黑" panose="020B0503020204020204" charset="-122"/>
            </a:endParaRPr>
          </a:p>
        </p:txBody>
      </p:sp>
      <p:pic>
        <p:nvPicPr>
          <p:cNvPr id="13" name="图片 1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26901" y="1294365"/>
            <a:ext cx="666750" cy="638175"/>
          </a:xfrm>
          <a:prstGeom prst="rect">
            <a:avLst/>
          </a:prstGeom>
        </p:spPr>
      </p:pic>
      <p:sp>
        <p:nvSpPr>
          <p:cNvPr id="15" name="矩形 14"/>
          <p:cNvSpPr/>
          <p:nvPr/>
        </p:nvSpPr>
        <p:spPr>
          <a:xfrm>
            <a:off x="1534283" y="1284468"/>
            <a:ext cx="3816424" cy="704372"/>
          </a:xfrm>
          <a:prstGeom prst="rect">
            <a:avLst/>
          </a:prstGeom>
          <a:solidFill>
            <a:schemeClr val="accent1">
              <a:alpha val="0"/>
            </a:schemeClr>
          </a:solidFill>
          <a:ln>
            <a:solidFill>
              <a:schemeClr val="tx1">
                <a:alpha val="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en-US" altLang="zh-CN" sz="2400" b="1" dirty="0">
                <a:solidFill>
                  <a:srgbClr val="FFC000"/>
                </a:solidFill>
                <a:latin typeface="微软雅黑" panose="020B0503020204020204" charset="-122"/>
                <a:ea typeface="微软雅黑" panose="020B0503020204020204" charset="-122"/>
                <a:cs typeface="微软雅黑" panose="020B0503020204020204" charset="-122"/>
              </a:rPr>
              <a:t>Service</a:t>
            </a:r>
            <a:endParaRPr kumimoji="1" lang="zh-CN" altLang="en-US" sz="2400" b="1" dirty="0">
              <a:solidFill>
                <a:srgbClr val="FFC000"/>
              </a:solidFill>
              <a:latin typeface="微软雅黑" panose="020B0503020204020204" charset="-122"/>
              <a:ea typeface="微软雅黑" panose="020B0503020204020204" charset="-122"/>
              <a:cs typeface="微软雅黑" panose="020B0503020204020204" charset="-122"/>
            </a:endParaRPr>
          </a:p>
        </p:txBody>
      </p:sp>
      <p:pic>
        <p:nvPicPr>
          <p:cNvPr id="16" name="图片 1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03089" y="2034865"/>
            <a:ext cx="714375" cy="676275"/>
          </a:xfrm>
          <a:prstGeom prst="rect">
            <a:avLst/>
          </a:prstGeom>
        </p:spPr>
      </p:pic>
      <p:pic>
        <p:nvPicPr>
          <p:cNvPr id="17" name="图片 16"/>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93564" y="2813465"/>
            <a:ext cx="733425" cy="657225"/>
          </a:xfrm>
          <a:prstGeom prst="rect">
            <a:avLst/>
          </a:prstGeom>
        </p:spPr>
      </p:pic>
      <p:pic>
        <p:nvPicPr>
          <p:cNvPr id="18" name="图片 17"/>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84039" y="3573016"/>
            <a:ext cx="752475" cy="638175"/>
          </a:xfrm>
          <a:prstGeom prst="rect">
            <a:avLst/>
          </a:prstGeom>
        </p:spPr>
      </p:pic>
      <p:sp>
        <p:nvSpPr>
          <p:cNvPr id="21" name="文本框 12"/>
          <p:cNvSpPr txBox="1"/>
          <p:nvPr/>
        </p:nvSpPr>
        <p:spPr>
          <a:xfrm>
            <a:off x="1547664" y="3645024"/>
            <a:ext cx="4263402" cy="861770"/>
          </a:xfrm>
          <a:prstGeom prst="rect">
            <a:avLst/>
          </a:prstGeom>
          <a:noFill/>
        </p:spPr>
        <p:txBody>
          <a:bodyPr wrap="square" lIns="121917" tIns="60958" rIns="121917" bIns="60958" rtlCol="0">
            <a:spAutoFit/>
          </a:bodyPr>
          <a:lstStyle/>
          <a:p>
            <a:r>
              <a:rPr kumimoji="1" lang="zh-CN" altLang="zh-CN" sz="2400" b="1" dirty="0" smtClean="0">
                <a:solidFill>
                  <a:srgbClr val="00B0F0"/>
                </a:solidFill>
                <a:latin typeface="微软雅黑" panose="020B0503020204020204" charset="-122"/>
                <a:ea typeface="微软雅黑" panose="020B0503020204020204" charset="-122"/>
                <a:cs typeface="微软雅黑" panose="020B0503020204020204" charset="-122"/>
              </a:rPr>
              <a:t>本章</a:t>
            </a:r>
            <a:r>
              <a:rPr kumimoji="1" lang="zh-CN" altLang="zh-CN" sz="2400" b="1" dirty="0">
                <a:solidFill>
                  <a:srgbClr val="00B0F0"/>
                </a:solidFill>
                <a:latin typeface="微软雅黑" panose="020B0503020204020204" charset="-122"/>
                <a:ea typeface="微软雅黑" panose="020B0503020204020204" charset="-122"/>
                <a:cs typeface="微软雅黑" panose="020B0503020204020204" charset="-122"/>
              </a:rPr>
              <a:t>小结</a:t>
            </a:r>
          </a:p>
          <a:p>
            <a:endParaRPr kumimoji="1" lang="zh-CN" altLang="en-US" sz="2400" b="1" dirty="0">
              <a:solidFill>
                <a:srgbClr val="00B0F0"/>
              </a:solidFill>
              <a:latin typeface="微软雅黑" panose="020B0503020204020204" charset="-122"/>
              <a:ea typeface="微软雅黑" panose="020B0503020204020204" charset="-122"/>
              <a:cs typeface="微软雅黑" panose="020B0503020204020204" charset="-122"/>
            </a:endParaRPr>
          </a:p>
        </p:txBody>
      </p:sp>
    </p:spTree>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tx1">
            <a:lumMod val="85000"/>
            <a:lumOff val="15000"/>
            <a:alpha val="95000"/>
          </a:schemeClr>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sz="3200" b="1" dirty="0">
                <a:solidFill>
                  <a:srgbClr val="92D050"/>
                </a:solidFill>
                <a:latin typeface="微软雅黑" panose="020B0503020204020204" charset="-122"/>
                <a:ea typeface="微软雅黑" panose="020B0503020204020204" charset="-122"/>
                <a:cs typeface="微软雅黑" panose="020B0503020204020204" charset="-122"/>
                <a:sym typeface="+mn-ea"/>
              </a:rPr>
              <a:t>三、</a:t>
            </a:r>
            <a:r>
              <a:rPr kumimoji="1" lang="en-US" altLang="zh-CN" sz="3200" b="1" dirty="0" err="1">
                <a:solidFill>
                  <a:srgbClr val="92D050"/>
                </a:solidFill>
                <a:latin typeface="微软雅黑" panose="020B0503020204020204" charset="-122"/>
                <a:ea typeface="微软雅黑" panose="020B0503020204020204" charset="-122"/>
                <a:cs typeface="微软雅黑" panose="020B0503020204020204" charset="-122"/>
                <a:sym typeface="+mn-ea"/>
              </a:rPr>
              <a:t>BroadcastReceiver</a:t>
            </a:r>
            <a:endParaRPr kumimoji="1" lang="zh-CN" altLang="en-US" sz="3200" b="1" dirty="0">
              <a:solidFill>
                <a:srgbClr val="92D050"/>
              </a:solidFill>
              <a:latin typeface="微软雅黑" panose="020B0503020204020204" charset="-122"/>
              <a:ea typeface="微软雅黑" panose="020B0503020204020204" charset="-122"/>
              <a:cs typeface="微软雅黑" panose="020B0503020204020204" charset="-122"/>
            </a:endParaRPr>
          </a:p>
        </p:txBody>
      </p:sp>
      <p:sp>
        <p:nvSpPr>
          <p:cNvPr id="3" name="内容占位符 2"/>
          <p:cNvSpPr>
            <a:spLocks noGrp="1"/>
          </p:cNvSpPr>
          <p:nvPr>
            <p:ph idx="1"/>
          </p:nvPr>
        </p:nvSpPr>
        <p:spPr>
          <a:xfrm>
            <a:off x="418088" y="1268760"/>
            <a:ext cx="8748464" cy="5328592"/>
          </a:xfrm>
        </p:spPr>
        <p:txBody>
          <a:bodyPr>
            <a:normAutofit/>
          </a:bodyPr>
          <a:lstStyle/>
          <a:p>
            <a:pPr marL="0" indent="0">
              <a:lnSpc>
                <a:spcPct val="150000"/>
              </a:lnSpc>
              <a:buNone/>
            </a:pPr>
            <a:r>
              <a:rPr lang="en-US" altLang="zh-CN" dirty="0" smtClean="0">
                <a:solidFill>
                  <a:srgbClr val="92D050"/>
                </a:solidFill>
              </a:rPr>
              <a:t>1</a:t>
            </a:r>
            <a:r>
              <a:rPr lang="zh-CN" altLang="en-US" dirty="0" smtClean="0">
                <a:solidFill>
                  <a:srgbClr val="92D050"/>
                </a:solidFill>
              </a:rPr>
              <a:t>、</a:t>
            </a:r>
            <a:r>
              <a:rPr lang="zh-CN" altLang="zh-CN" dirty="0" smtClean="0">
                <a:solidFill>
                  <a:srgbClr val="92D050"/>
                </a:solidFill>
              </a:rPr>
              <a:t>接收</a:t>
            </a:r>
            <a:r>
              <a:rPr lang="zh-CN" altLang="zh-CN" dirty="0">
                <a:solidFill>
                  <a:srgbClr val="92D050"/>
                </a:solidFill>
              </a:rPr>
              <a:t>广播的方式</a:t>
            </a:r>
          </a:p>
          <a:p>
            <a:pPr marL="0" indent="0">
              <a:lnSpc>
                <a:spcPct val="150000"/>
              </a:lnSpc>
              <a:buNone/>
            </a:pPr>
            <a:r>
              <a:rPr lang="zh-CN" altLang="zh-CN" dirty="0" smtClean="0">
                <a:solidFill>
                  <a:srgbClr val="92D050"/>
                </a:solidFill>
              </a:rPr>
              <a:t>（</a:t>
            </a:r>
            <a:r>
              <a:rPr lang="en-US" altLang="zh-CN" dirty="0">
                <a:solidFill>
                  <a:srgbClr val="92D050"/>
                </a:solidFill>
              </a:rPr>
              <a:t>1</a:t>
            </a:r>
            <a:r>
              <a:rPr lang="zh-CN" altLang="zh-CN" dirty="0">
                <a:solidFill>
                  <a:srgbClr val="92D050"/>
                </a:solidFill>
              </a:rPr>
              <a:t>）编写</a:t>
            </a:r>
            <a:r>
              <a:rPr lang="en-US" altLang="zh-CN" dirty="0" err="1">
                <a:solidFill>
                  <a:srgbClr val="92D050"/>
                </a:solidFill>
              </a:rPr>
              <a:t>BroadcastReceiver</a:t>
            </a:r>
            <a:r>
              <a:rPr lang="zh-CN" altLang="zh-CN" dirty="0">
                <a:solidFill>
                  <a:srgbClr val="92D050"/>
                </a:solidFill>
              </a:rPr>
              <a:t>类的子类，重写</a:t>
            </a:r>
            <a:r>
              <a:rPr lang="en-US" altLang="zh-CN" dirty="0" err="1">
                <a:solidFill>
                  <a:srgbClr val="92D050"/>
                </a:solidFill>
              </a:rPr>
              <a:t>onReceive</a:t>
            </a:r>
            <a:r>
              <a:rPr lang="en-US" altLang="zh-CN" dirty="0">
                <a:solidFill>
                  <a:srgbClr val="92D050"/>
                </a:solidFill>
              </a:rPr>
              <a:t>()</a:t>
            </a:r>
            <a:r>
              <a:rPr lang="zh-CN" altLang="zh-CN" dirty="0">
                <a:solidFill>
                  <a:srgbClr val="92D050"/>
                </a:solidFill>
              </a:rPr>
              <a:t>方法</a:t>
            </a:r>
            <a:r>
              <a:rPr lang="zh-CN" altLang="zh-CN" dirty="0" smtClean="0">
                <a:solidFill>
                  <a:srgbClr val="92D050"/>
                </a:solidFill>
              </a:rPr>
              <a:t>。</a:t>
            </a:r>
            <a:endParaRPr lang="en-US" altLang="zh-CN" dirty="0" smtClean="0">
              <a:solidFill>
                <a:srgbClr val="92D050"/>
              </a:solidFill>
            </a:endParaRPr>
          </a:p>
          <a:p>
            <a:pPr marL="0" indent="0">
              <a:lnSpc>
                <a:spcPct val="150000"/>
              </a:lnSpc>
              <a:buNone/>
            </a:pPr>
            <a:r>
              <a:rPr lang="zh-CN" altLang="zh-CN" dirty="0">
                <a:solidFill>
                  <a:srgbClr val="92D050"/>
                </a:solidFill>
              </a:rPr>
              <a:t>（</a:t>
            </a:r>
            <a:r>
              <a:rPr lang="en-US" altLang="zh-CN" dirty="0">
                <a:solidFill>
                  <a:srgbClr val="92D050"/>
                </a:solidFill>
              </a:rPr>
              <a:t>2</a:t>
            </a:r>
            <a:r>
              <a:rPr lang="zh-CN" altLang="zh-CN" dirty="0">
                <a:solidFill>
                  <a:srgbClr val="92D050"/>
                </a:solidFill>
              </a:rPr>
              <a:t>）注册</a:t>
            </a:r>
            <a:r>
              <a:rPr lang="en-US" altLang="zh-CN" dirty="0" err="1">
                <a:solidFill>
                  <a:srgbClr val="92D050"/>
                </a:solidFill>
              </a:rPr>
              <a:t>BroadcastReceiver</a:t>
            </a:r>
            <a:r>
              <a:rPr lang="zh-CN" altLang="zh-CN" dirty="0">
                <a:solidFill>
                  <a:srgbClr val="92D050"/>
                </a:solidFill>
              </a:rPr>
              <a:t>对象。</a:t>
            </a:r>
          </a:p>
          <a:p>
            <a:pPr marL="0" indent="0">
              <a:lnSpc>
                <a:spcPct val="150000"/>
              </a:lnSpc>
              <a:buNone/>
            </a:pPr>
            <a:r>
              <a:rPr lang="en-US" altLang="zh-CN" dirty="0" smtClean="0">
                <a:solidFill>
                  <a:srgbClr val="92D050"/>
                </a:solidFill>
              </a:rPr>
              <a:t>        1</a:t>
            </a:r>
            <a:r>
              <a:rPr lang="zh-CN" altLang="zh-CN" dirty="0">
                <a:solidFill>
                  <a:srgbClr val="92D050"/>
                </a:solidFill>
              </a:rPr>
              <a:t>）动态注册方式</a:t>
            </a:r>
          </a:p>
          <a:p>
            <a:pPr marL="0" indent="0">
              <a:lnSpc>
                <a:spcPct val="150000"/>
              </a:lnSpc>
              <a:buNone/>
            </a:pPr>
            <a:r>
              <a:rPr lang="en-US" altLang="zh-CN" dirty="0" smtClean="0">
                <a:solidFill>
                  <a:srgbClr val="92D050"/>
                </a:solidFill>
              </a:rPr>
              <a:t>        2</a:t>
            </a:r>
            <a:r>
              <a:rPr lang="zh-CN" altLang="zh-CN" dirty="0">
                <a:solidFill>
                  <a:srgbClr val="92D050"/>
                </a:solidFill>
              </a:rPr>
              <a:t>）静态注册方式</a:t>
            </a:r>
          </a:p>
          <a:p>
            <a:endParaRPr lang="zh-CN" altLang="zh-CN" dirty="0">
              <a:solidFill>
                <a:srgbClr val="92D050"/>
              </a:solidFill>
            </a:endParaRPr>
          </a:p>
          <a:p>
            <a:pPr marL="68580" indent="0">
              <a:buNone/>
            </a:pPr>
            <a:endParaRPr lang="en-US" altLang="zh-CN" dirty="0" smtClean="0"/>
          </a:p>
          <a:p>
            <a:endParaRPr lang="en-US" altLang="zh-CN" dirty="0" smtClean="0"/>
          </a:p>
          <a:p>
            <a:endParaRPr lang="zh-CN" altLang="en-US" dirty="0"/>
          </a:p>
        </p:txBody>
      </p:sp>
    </p:spTree>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87960" y="365125"/>
            <a:ext cx="8327390" cy="827405"/>
          </a:xfrm>
        </p:spPr>
        <p:txBody>
          <a:bodyPr/>
          <a:lstStyle/>
          <a:p>
            <a:r>
              <a:rPr kumimoji="1" lang="zh-CN" altLang="en-US" b="1" dirty="0">
                <a:solidFill>
                  <a:srgbClr val="92D050"/>
                </a:solidFill>
                <a:latin typeface="微软雅黑" panose="020B0503020204020204" charset="-122"/>
                <a:ea typeface="微软雅黑" panose="020B0503020204020204" charset="-122"/>
                <a:cs typeface="微软雅黑" panose="020B0503020204020204" charset="-122"/>
                <a:sym typeface="+mn-ea"/>
              </a:rPr>
              <a:t>三、</a:t>
            </a:r>
            <a:r>
              <a:rPr kumimoji="1" lang="en-US" altLang="zh-CN" b="1" dirty="0" err="1">
                <a:solidFill>
                  <a:srgbClr val="92D050"/>
                </a:solidFill>
                <a:latin typeface="微软雅黑" panose="020B0503020204020204" charset="-122"/>
                <a:ea typeface="微软雅黑" panose="020B0503020204020204" charset="-122"/>
                <a:cs typeface="微软雅黑" panose="020B0503020204020204" charset="-122"/>
                <a:sym typeface="+mn-ea"/>
              </a:rPr>
              <a:t>BroadcastReceiver</a:t>
            </a:r>
            <a:endParaRPr lang="zh-CN" altLang="en-US"/>
          </a:p>
        </p:txBody>
      </p:sp>
      <p:sp>
        <p:nvSpPr>
          <p:cNvPr id="3" name="内容占位符 2"/>
          <p:cNvSpPr>
            <a:spLocks noGrp="1"/>
          </p:cNvSpPr>
          <p:nvPr>
            <p:ph idx="1"/>
          </p:nvPr>
        </p:nvSpPr>
        <p:spPr>
          <a:xfrm>
            <a:off x="187960" y="1170305"/>
            <a:ext cx="8796020" cy="5475605"/>
          </a:xfrm>
        </p:spPr>
        <p:txBody>
          <a:bodyPr/>
          <a:lstStyle/>
          <a:p>
            <a:pPr marL="0" indent="0">
              <a:buNone/>
            </a:pPr>
            <a:r>
              <a:rPr lang="zh-CN" altLang="en-US" sz="2400" dirty="0">
                <a:solidFill>
                  <a:srgbClr val="FFFF00"/>
                </a:solidFill>
              </a:rPr>
              <a:t>2．接收广播的方式</a:t>
            </a:r>
          </a:p>
          <a:p>
            <a:pPr marL="0" indent="0">
              <a:buNone/>
            </a:pPr>
            <a:r>
              <a:rPr lang="zh-CN" altLang="en-US" sz="2400" dirty="0">
                <a:solidFill>
                  <a:srgbClr val="FFFF00"/>
                </a:solidFill>
              </a:rPr>
              <a:t>BroadcastReceiver 接收过程如下：</a:t>
            </a:r>
          </a:p>
          <a:p>
            <a:pPr marL="0" indent="0">
              <a:buNone/>
            </a:pPr>
            <a:r>
              <a:rPr lang="zh-CN" altLang="en-US" sz="2400" dirty="0">
                <a:solidFill>
                  <a:srgbClr val="FFFF00"/>
                </a:solidFill>
              </a:rPr>
              <a:t>（1）编写 BroadcastReceiver 类的子类，重写 onReceive()方法。</a:t>
            </a:r>
          </a:p>
          <a:p>
            <a:pPr marL="0" indent="0">
              <a:buNone/>
            </a:pPr>
            <a:r>
              <a:rPr lang="zh-CN" altLang="en-US" sz="2400" dirty="0" smtClean="0">
                <a:solidFill>
                  <a:srgbClr val="FFFF00"/>
                </a:solidFill>
              </a:rPr>
              <a:t>   1 </a:t>
            </a:r>
            <a:r>
              <a:rPr lang="zh-CN" altLang="en-US" sz="2400" dirty="0">
                <a:solidFill>
                  <a:srgbClr val="FFFF00"/>
                </a:solidFill>
              </a:rPr>
              <a:t>public class MyReceiver extends BroadcastReceiver {</a:t>
            </a:r>
          </a:p>
          <a:p>
            <a:pPr marL="0" indent="0">
              <a:buNone/>
            </a:pPr>
            <a:r>
              <a:rPr lang="zh-CN" altLang="en-US" sz="2400" dirty="0" smtClean="0">
                <a:solidFill>
                  <a:srgbClr val="FFFF00"/>
                </a:solidFill>
              </a:rPr>
              <a:t>   2 </a:t>
            </a:r>
            <a:r>
              <a:rPr lang="zh-CN" altLang="en-US" sz="2400" dirty="0">
                <a:solidFill>
                  <a:srgbClr val="FFFF00"/>
                </a:solidFill>
              </a:rPr>
              <a:t>@Override</a:t>
            </a:r>
          </a:p>
          <a:p>
            <a:pPr marL="0" indent="0">
              <a:buNone/>
            </a:pPr>
            <a:r>
              <a:rPr lang="zh-CN" altLang="en-US" sz="2400" dirty="0" smtClean="0">
                <a:solidFill>
                  <a:srgbClr val="FFFF00"/>
                </a:solidFill>
              </a:rPr>
              <a:t>   3 </a:t>
            </a:r>
            <a:r>
              <a:rPr lang="zh-CN" altLang="en-US" sz="2400" dirty="0">
                <a:solidFill>
                  <a:srgbClr val="FFFF00"/>
                </a:solidFill>
              </a:rPr>
              <a:t>public void onReceive(Context context, Intent intent) {</a:t>
            </a:r>
          </a:p>
          <a:p>
            <a:pPr marL="0" indent="0">
              <a:buNone/>
            </a:pPr>
            <a:r>
              <a:rPr lang="zh-CN" altLang="en-US" sz="2400" dirty="0" smtClean="0">
                <a:solidFill>
                  <a:srgbClr val="FFFF00"/>
                </a:solidFill>
              </a:rPr>
              <a:t>   4 </a:t>
            </a:r>
            <a:r>
              <a:rPr lang="zh-CN" altLang="en-US" sz="2400" dirty="0">
                <a:solidFill>
                  <a:srgbClr val="FFFF00"/>
                </a:solidFill>
              </a:rPr>
              <a:t>// 在此编写逻辑代码</a:t>
            </a:r>
          </a:p>
          <a:p>
            <a:pPr marL="0" indent="0">
              <a:buNone/>
            </a:pPr>
            <a:r>
              <a:rPr lang="zh-CN" altLang="en-US" sz="2400" dirty="0" smtClean="0">
                <a:solidFill>
                  <a:srgbClr val="FFFF00"/>
                </a:solidFill>
              </a:rPr>
              <a:t>   5 </a:t>
            </a:r>
            <a:r>
              <a:rPr lang="zh-CN" altLang="en-US" sz="2400" dirty="0">
                <a:solidFill>
                  <a:srgbClr val="FFFF00"/>
                </a:solidFill>
              </a:rPr>
              <a:t>}</a:t>
            </a:r>
          </a:p>
          <a:p>
            <a:pPr marL="0" indent="0">
              <a:buNone/>
            </a:pPr>
            <a:r>
              <a:rPr lang="zh-CN" altLang="en-US" sz="2400" dirty="0" smtClean="0">
                <a:solidFill>
                  <a:srgbClr val="FFFF00"/>
                </a:solidFill>
              </a:rPr>
              <a:t>   6 </a:t>
            </a:r>
            <a:r>
              <a:rPr lang="zh-CN" altLang="en-US" sz="2400" dirty="0">
                <a:solidFill>
                  <a:srgbClr val="FFFF00"/>
                </a:solidFill>
              </a:rPr>
              <a:t>}</a:t>
            </a:r>
          </a:p>
          <a:p>
            <a:pPr marL="0" indent="0">
              <a:buNone/>
            </a:pPr>
            <a:r>
              <a:rPr lang="zh-CN" altLang="en-US" sz="2400" dirty="0">
                <a:solidFill>
                  <a:srgbClr val="FFFF00"/>
                </a:solidFill>
              </a:rPr>
              <a:t>注意：在 onReceive()方法中处理的逻辑代码最好不要超过 5s，如果超过 5s，系统会提示超时操作，可以考虑把超时的操作放到多线程中进行处理。</a:t>
            </a:r>
          </a:p>
        </p:txBody>
      </p:sp>
    </p:spTree>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b="1" dirty="0">
                <a:solidFill>
                  <a:srgbClr val="92D050"/>
                </a:solidFill>
                <a:latin typeface="微软雅黑" panose="020B0503020204020204" charset="-122"/>
                <a:ea typeface="微软雅黑" panose="020B0503020204020204" charset="-122"/>
                <a:cs typeface="微软雅黑" panose="020B0503020204020204" charset="-122"/>
                <a:sym typeface="+mn-ea"/>
              </a:rPr>
              <a:t>三、</a:t>
            </a:r>
            <a:r>
              <a:rPr kumimoji="1" lang="en-US" altLang="zh-CN" b="1" dirty="0" err="1">
                <a:solidFill>
                  <a:srgbClr val="92D050"/>
                </a:solidFill>
                <a:latin typeface="微软雅黑" panose="020B0503020204020204" charset="-122"/>
                <a:ea typeface="微软雅黑" panose="020B0503020204020204" charset="-122"/>
                <a:cs typeface="微软雅黑" panose="020B0503020204020204" charset="-122"/>
                <a:sym typeface="+mn-ea"/>
              </a:rPr>
              <a:t>BroadcastReceiver</a:t>
            </a:r>
            <a:endParaRPr lang="zh-CN" altLang="en-US"/>
          </a:p>
        </p:txBody>
      </p:sp>
      <p:sp>
        <p:nvSpPr>
          <p:cNvPr id="3" name="内容占位符 2"/>
          <p:cNvSpPr>
            <a:spLocks noGrp="1"/>
          </p:cNvSpPr>
          <p:nvPr>
            <p:ph idx="1"/>
          </p:nvPr>
        </p:nvSpPr>
        <p:spPr>
          <a:xfrm>
            <a:off x="683568" y="1484784"/>
            <a:ext cx="7886700" cy="4351338"/>
          </a:xfrm>
        </p:spPr>
        <p:txBody>
          <a:bodyPr/>
          <a:lstStyle/>
          <a:p>
            <a:pPr marL="0" indent="0">
              <a:buNone/>
            </a:pPr>
            <a:r>
              <a:rPr lang="zh-CN" altLang="en-US" dirty="0">
                <a:solidFill>
                  <a:srgbClr val="FFFF00"/>
                </a:solidFill>
              </a:rPr>
              <a:t>（2）注册 BroadcastReceiver 对象。</a:t>
            </a:r>
          </a:p>
          <a:p>
            <a:pPr marL="0" indent="0">
              <a:buNone/>
            </a:pPr>
            <a:r>
              <a:rPr lang="zh-CN" altLang="en-US" dirty="0">
                <a:solidFill>
                  <a:srgbClr val="FFFF00"/>
                </a:solidFill>
              </a:rPr>
              <a:t>在系统或应用程序广播的 Intent ， 接收者如果想接收此广播 ， 都需要注册一个</a:t>
            </a:r>
          </a:p>
          <a:p>
            <a:pPr marL="0" indent="0">
              <a:buNone/>
            </a:pPr>
            <a:r>
              <a:rPr lang="zh-CN" altLang="en-US" dirty="0">
                <a:solidFill>
                  <a:srgbClr val="FFFF00"/>
                </a:solidFill>
              </a:rPr>
              <a:t>BroadcastReceiver，再给注册的这个 BroadcastReceiver 设置一个 IntentFilter 来决定当前的</a:t>
            </a:r>
          </a:p>
          <a:p>
            <a:pPr marL="0" indent="0">
              <a:buNone/>
            </a:pPr>
            <a:r>
              <a:rPr lang="zh-CN" altLang="en-US" dirty="0">
                <a:solidFill>
                  <a:srgbClr val="FFFF00"/>
                </a:solidFill>
              </a:rPr>
              <a:t>BroadcastReceiver 对哪些 Intent 进行监听。</a:t>
            </a:r>
          </a:p>
        </p:txBody>
      </p:sp>
    </p:spTree>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28650" y="365125"/>
            <a:ext cx="7886700" cy="944880"/>
          </a:xfrm>
        </p:spPr>
        <p:txBody>
          <a:bodyPr/>
          <a:lstStyle/>
          <a:p>
            <a:r>
              <a:rPr kumimoji="1" lang="zh-CN" altLang="en-US" b="1" dirty="0">
                <a:solidFill>
                  <a:srgbClr val="92D050"/>
                </a:solidFill>
                <a:latin typeface="微软雅黑" panose="020B0503020204020204" charset="-122"/>
                <a:ea typeface="微软雅黑" panose="020B0503020204020204" charset="-122"/>
                <a:cs typeface="微软雅黑" panose="020B0503020204020204" charset="-122"/>
                <a:sym typeface="+mn-ea"/>
              </a:rPr>
              <a:t>三、</a:t>
            </a:r>
            <a:r>
              <a:rPr kumimoji="1" lang="en-US" altLang="zh-CN" b="1" dirty="0" err="1">
                <a:solidFill>
                  <a:srgbClr val="92D050"/>
                </a:solidFill>
                <a:latin typeface="微软雅黑" panose="020B0503020204020204" charset="-122"/>
                <a:ea typeface="微软雅黑" panose="020B0503020204020204" charset="-122"/>
                <a:cs typeface="微软雅黑" panose="020B0503020204020204" charset="-122"/>
                <a:sym typeface="+mn-ea"/>
              </a:rPr>
              <a:t>BroadcastReceiver</a:t>
            </a:r>
            <a:endParaRPr lang="zh-CN" altLang="en-US"/>
          </a:p>
        </p:txBody>
      </p:sp>
      <p:sp>
        <p:nvSpPr>
          <p:cNvPr id="3" name="内容占位符 2"/>
          <p:cNvSpPr>
            <a:spLocks noGrp="1"/>
          </p:cNvSpPr>
          <p:nvPr>
            <p:ph idx="1"/>
          </p:nvPr>
        </p:nvSpPr>
        <p:spPr>
          <a:xfrm>
            <a:off x="628650" y="1102360"/>
            <a:ext cx="7886700" cy="5544185"/>
          </a:xfrm>
        </p:spPr>
        <p:txBody>
          <a:bodyPr/>
          <a:lstStyle/>
          <a:p>
            <a:pPr marL="0" indent="0">
              <a:buNone/>
            </a:pPr>
            <a:r>
              <a:rPr lang="zh-CN" altLang="en-US" dirty="0">
                <a:solidFill>
                  <a:srgbClr val="FFFF00"/>
                </a:solidFill>
              </a:rPr>
              <a:t>注册 BroadcastReceiver 有以下两种方式。</a:t>
            </a:r>
          </a:p>
          <a:p>
            <a:pPr marL="0" indent="0">
              <a:buNone/>
            </a:pPr>
            <a:r>
              <a:rPr lang="zh-CN" altLang="en-US" dirty="0">
                <a:solidFill>
                  <a:srgbClr val="FFFF00"/>
                </a:solidFill>
              </a:rPr>
              <a:t>    </a:t>
            </a:r>
            <a:r>
              <a:rPr lang="zh-CN" altLang="en-US" sz="2400" dirty="0">
                <a:solidFill>
                  <a:srgbClr val="FFFF00"/>
                </a:solidFill>
              </a:rPr>
              <a:t>1）动态注册方式。</a:t>
            </a:r>
          </a:p>
          <a:p>
            <a:pPr marL="0" indent="0">
              <a:buNone/>
            </a:pPr>
            <a:r>
              <a:rPr lang="zh-CN" altLang="en-US" sz="2400" dirty="0">
                <a:solidFill>
                  <a:srgbClr val="FFFF00"/>
                </a:solidFill>
              </a:rPr>
              <a:t>动态注册方式是使用 Activity 中 registerReceiver()方法来注册，注册代码如下：</a:t>
            </a:r>
          </a:p>
          <a:p>
            <a:pPr marL="0" indent="0">
              <a:buNone/>
            </a:pPr>
            <a:r>
              <a:rPr lang="zh-CN" altLang="en-US" sz="2400" dirty="0">
                <a:solidFill>
                  <a:srgbClr val="FFFF00"/>
                </a:solidFill>
              </a:rPr>
              <a:t>1 //创建注册前需要的对象</a:t>
            </a:r>
          </a:p>
          <a:p>
            <a:pPr marL="0" indent="0">
              <a:buNone/>
            </a:pPr>
            <a:r>
              <a:rPr lang="zh-CN" altLang="en-US" sz="2400" dirty="0">
                <a:solidFill>
                  <a:srgbClr val="FFFF00"/>
                </a:solidFill>
              </a:rPr>
              <a:t>2 MyReceiver myReceiver=new MyReceiver();</a:t>
            </a:r>
          </a:p>
          <a:p>
            <a:pPr marL="0" indent="0">
              <a:buNone/>
            </a:pPr>
            <a:r>
              <a:rPr lang="zh-CN" altLang="en-US" sz="2400" dirty="0">
                <a:solidFill>
                  <a:srgbClr val="FFFF00"/>
                </a:solidFill>
              </a:rPr>
              <a:t>3 IntentFilter filter=new IntentFilter();</a:t>
            </a:r>
          </a:p>
          <a:p>
            <a:pPr marL="0" indent="0">
              <a:buNone/>
            </a:pPr>
            <a:r>
              <a:rPr lang="zh-CN" altLang="en-US" sz="2400" dirty="0">
                <a:solidFill>
                  <a:srgbClr val="FFFF00"/>
                </a:solidFill>
              </a:rPr>
              <a:t>4 filter.addAction("com.hzu.action.receiver");</a:t>
            </a:r>
          </a:p>
          <a:p>
            <a:pPr marL="0" indent="0">
              <a:buNone/>
            </a:pPr>
            <a:r>
              <a:rPr lang="zh-CN" altLang="en-US" sz="2400" dirty="0">
                <a:solidFill>
                  <a:srgbClr val="FFFF00"/>
                </a:solidFill>
              </a:rPr>
              <a:t>5 //动态注册 BroadcastReceiver</a:t>
            </a:r>
          </a:p>
          <a:p>
            <a:pPr marL="0" indent="0">
              <a:buNone/>
            </a:pPr>
            <a:r>
              <a:rPr lang="zh-CN" altLang="en-US" sz="2400" dirty="0">
                <a:solidFill>
                  <a:srgbClr val="FFFF00"/>
                </a:solidFill>
              </a:rPr>
              <a:t>6 registerReceiver(myReceiver, filter);</a:t>
            </a:r>
          </a:p>
          <a:p>
            <a:pPr marL="0" indent="0">
              <a:buNone/>
            </a:pPr>
            <a:r>
              <a:rPr lang="zh-CN" altLang="en-US" sz="2400" dirty="0">
                <a:solidFill>
                  <a:srgbClr val="FFFF00"/>
                </a:solidFill>
              </a:rPr>
              <a:t>registerReceiverr()方法包含两个参数，第一个参数指明接收对象，第二个参数是 IntentFilter。</a:t>
            </a:r>
          </a:p>
        </p:txBody>
      </p:sp>
    </p:spTree>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b="1" dirty="0">
                <a:solidFill>
                  <a:srgbClr val="92D050"/>
                </a:solidFill>
                <a:latin typeface="微软雅黑" panose="020B0503020204020204" charset="-122"/>
                <a:ea typeface="微软雅黑" panose="020B0503020204020204" charset="-122"/>
                <a:cs typeface="微软雅黑" panose="020B0503020204020204" charset="-122"/>
                <a:sym typeface="+mn-ea"/>
              </a:rPr>
              <a:t>三、</a:t>
            </a:r>
            <a:r>
              <a:rPr kumimoji="1" lang="en-US" altLang="zh-CN" b="1" dirty="0" err="1">
                <a:solidFill>
                  <a:srgbClr val="92D050"/>
                </a:solidFill>
                <a:latin typeface="微软雅黑" panose="020B0503020204020204" charset="-122"/>
                <a:ea typeface="微软雅黑" panose="020B0503020204020204" charset="-122"/>
                <a:cs typeface="微软雅黑" panose="020B0503020204020204" charset="-122"/>
                <a:sym typeface="+mn-ea"/>
              </a:rPr>
              <a:t>BroadcastReceiver</a:t>
            </a:r>
            <a:r>
              <a:rPr lang="zh-CN" altLang="en-US"/>
              <a:t/>
            </a:r>
            <a:br>
              <a:rPr lang="zh-CN" altLang="en-US"/>
            </a:br>
            <a:endParaRPr lang="zh-CN" altLang="en-US"/>
          </a:p>
        </p:txBody>
      </p:sp>
      <p:sp>
        <p:nvSpPr>
          <p:cNvPr id="3" name="内容占位符 2"/>
          <p:cNvSpPr>
            <a:spLocks noGrp="1"/>
          </p:cNvSpPr>
          <p:nvPr>
            <p:ph idx="1"/>
          </p:nvPr>
        </p:nvSpPr>
        <p:spPr>
          <a:xfrm>
            <a:off x="628650" y="1395730"/>
            <a:ext cx="7886700" cy="4781550"/>
          </a:xfrm>
        </p:spPr>
        <p:txBody>
          <a:bodyPr/>
          <a:lstStyle/>
          <a:p>
            <a:pPr marL="0" indent="0">
              <a:buNone/>
            </a:pPr>
            <a:r>
              <a:rPr lang="zh-CN" altLang="en-US" sz="2400" dirty="0">
                <a:solidFill>
                  <a:srgbClr val="00B050"/>
                </a:solidFill>
              </a:rPr>
              <a:t>2）静态注册方式。</a:t>
            </a:r>
          </a:p>
          <a:p>
            <a:pPr marL="0" indent="0">
              <a:buNone/>
            </a:pPr>
            <a:r>
              <a:rPr lang="zh-CN" altLang="en-US" sz="2400" dirty="0">
                <a:solidFill>
                  <a:srgbClr val="00B050"/>
                </a:solidFill>
              </a:rPr>
              <a:t>静态注册方式是在该项目下的 AndroidManifest.xml 文件中的&lt;application&gt;标签下添加</a:t>
            </a:r>
          </a:p>
          <a:p>
            <a:pPr marL="0" indent="0">
              <a:buNone/>
            </a:pPr>
            <a:r>
              <a:rPr lang="zh-CN" altLang="en-US" sz="2400" dirty="0">
                <a:solidFill>
                  <a:srgbClr val="00B050"/>
                </a:solidFill>
              </a:rPr>
              <a:t>&lt;receiver&gt;标签，并设置要接收的 action。注册代码如下：</a:t>
            </a:r>
          </a:p>
          <a:p>
            <a:pPr marL="0" indent="0">
              <a:buNone/>
            </a:pPr>
            <a:r>
              <a:rPr lang="zh-CN" altLang="en-US" sz="2400" dirty="0">
                <a:solidFill>
                  <a:srgbClr val="00B050"/>
                </a:solidFill>
              </a:rPr>
              <a:t>1 &lt;receiver android:name=".MyReceiver"&gt;</a:t>
            </a:r>
          </a:p>
          <a:p>
            <a:pPr marL="0" indent="0">
              <a:buNone/>
            </a:pPr>
            <a:r>
              <a:rPr lang="zh-CN" altLang="en-US" sz="2400" dirty="0">
                <a:solidFill>
                  <a:srgbClr val="00B050"/>
                </a:solidFill>
              </a:rPr>
              <a:t>2 &lt;intent-filter&gt;</a:t>
            </a:r>
          </a:p>
          <a:p>
            <a:pPr marL="0" indent="0">
              <a:buNone/>
            </a:pPr>
            <a:r>
              <a:rPr lang="zh-CN" altLang="en-US" sz="2400" dirty="0">
                <a:solidFill>
                  <a:srgbClr val="00B050"/>
                </a:solidFill>
              </a:rPr>
              <a:t>3 &lt;action android:name="com.hzu.action.receiver"&gt;&lt;/action&gt;</a:t>
            </a:r>
          </a:p>
          <a:p>
            <a:pPr marL="0" indent="0">
              <a:buNone/>
            </a:pPr>
            <a:r>
              <a:rPr lang="zh-CN" altLang="en-US" sz="2400" dirty="0">
                <a:solidFill>
                  <a:srgbClr val="00B050"/>
                </a:solidFill>
              </a:rPr>
              <a:t>4 &lt;/intent-filter&gt;</a:t>
            </a:r>
          </a:p>
          <a:p>
            <a:pPr marL="0" indent="0">
              <a:buNone/>
            </a:pPr>
            <a:r>
              <a:rPr lang="zh-CN" altLang="en-US" sz="2400" dirty="0">
                <a:solidFill>
                  <a:srgbClr val="00B050"/>
                </a:solidFill>
              </a:rPr>
              <a:t>5 &lt;/receiver&gt;</a:t>
            </a:r>
          </a:p>
        </p:txBody>
      </p:sp>
    </p:spTree>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44805" y="365125"/>
            <a:ext cx="8170545" cy="1325880"/>
          </a:xfrm>
        </p:spPr>
        <p:txBody>
          <a:bodyPr/>
          <a:lstStyle/>
          <a:p>
            <a:r>
              <a:rPr kumimoji="1" lang="zh-CN" altLang="en-US" b="1" dirty="0">
                <a:solidFill>
                  <a:srgbClr val="92D050"/>
                </a:solidFill>
                <a:latin typeface="微软雅黑" panose="020B0503020204020204" charset="-122"/>
                <a:ea typeface="微软雅黑" panose="020B0503020204020204" charset="-122"/>
                <a:cs typeface="微软雅黑" panose="020B0503020204020204" charset="-122"/>
                <a:sym typeface="+mn-ea"/>
              </a:rPr>
              <a:t>三、</a:t>
            </a:r>
            <a:r>
              <a:rPr kumimoji="1" lang="en-US" altLang="zh-CN" b="1" dirty="0" err="1">
                <a:solidFill>
                  <a:srgbClr val="92D050"/>
                </a:solidFill>
                <a:latin typeface="微软雅黑" panose="020B0503020204020204" charset="-122"/>
                <a:ea typeface="微软雅黑" panose="020B0503020204020204" charset="-122"/>
                <a:cs typeface="微软雅黑" panose="020B0503020204020204" charset="-122"/>
                <a:sym typeface="+mn-ea"/>
              </a:rPr>
              <a:t>BroadcastReceiver</a:t>
            </a:r>
            <a:endParaRPr lang="zh-CN" altLang="en-US"/>
          </a:p>
        </p:txBody>
      </p:sp>
      <p:sp>
        <p:nvSpPr>
          <p:cNvPr id="3" name="内容占位符 2"/>
          <p:cNvSpPr>
            <a:spLocks noGrp="1"/>
          </p:cNvSpPr>
          <p:nvPr>
            <p:ph idx="1"/>
          </p:nvPr>
        </p:nvSpPr>
        <p:spPr>
          <a:xfrm>
            <a:off x="539552" y="1340768"/>
            <a:ext cx="8170545" cy="4351655"/>
          </a:xfrm>
        </p:spPr>
        <p:txBody>
          <a:bodyPr/>
          <a:lstStyle/>
          <a:p>
            <a:pPr marL="0" indent="0" algn="just">
              <a:lnSpc>
                <a:spcPct val="150000"/>
              </a:lnSpc>
              <a:buNone/>
            </a:pPr>
            <a:r>
              <a:rPr lang="zh-CN" altLang="en-US" dirty="0">
                <a:solidFill>
                  <a:srgbClr val="00B050"/>
                </a:solidFill>
              </a:rPr>
              <a:t>Android 系统中还提供了很多标准广播 Action， 这些广播是系统自带的，可以AndroidManifest.xml 中&lt;intent-filter&gt;标签下直接使用。常用的标准广播 Action 常量如下表 9-1所示。</a:t>
            </a:r>
          </a:p>
        </p:txBody>
      </p:sp>
    </p:spTree>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tx1">
            <a:lumMod val="85000"/>
            <a:lumOff val="15000"/>
            <a:alpha val="95000"/>
          </a:schemeClr>
        </a:solidFill>
        <a:effectLst/>
      </p:bgPr>
    </p:bg>
    <p:spTree>
      <p:nvGrpSpPr>
        <p:cNvPr id="1" name=""/>
        <p:cNvGrpSpPr/>
        <p:nvPr/>
      </p:nvGrpSpPr>
      <p:grpSpPr>
        <a:xfrm>
          <a:off x="0" y="0"/>
          <a:ext cx="0" cy="0"/>
          <a:chOff x="0" y="0"/>
          <a:chExt cx="0" cy="0"/>
        </a:xfrm>
      </p:grpSpPr>
      <p:sp>
        <p:nvSpPr>
          <p:cNvPr id="5" name="标题 4"/>
          <p:cNvSpPr>
            <a:spLocks noGrp="1"/>
          </p:cNvSpPr>
          <p:nvPr>
            <p:ph type="title"/>
          </p:nvPr>
        </p:nvSpPr>
        <p:spPr>
          <a:xfrm>
            <a:off x="1712231" y="188640"/>
            <a:ext cx="5576664" cy="648072"/>
          </a:xfrm>
        </p:spPr>
        <p:txBody>
          <a:bodyPr/>
          <a:lstStyle/>
          <a:p>
            <a:r>
              <a:rPr lang="zh-CN" altLang="en-US" sz="3200" dirty="0" smtClean="0">
                <a:solidFill>
                  <a:srgbClr val="FFC000"/>
                </a:solidFill>
              </a:rPr>
              <a:t>常用的标准广播</a:t>
            </a:r>
            <a:r>
              <a:rPr lang="en-US" altLang="zh-CN" sz="3200" dirty="0" smtClean="0">
                <a:solidFill>
                  <a:srgbClr val="FFC000"/>
                </a:solidFill>
              </a:rPr>
              <a:t>Action</a:t>
            </a:r>
            <a:r>
              <a:rPr lang="zh-CN" altLang="en-US" sz="3200" dirty="0" smtClean="0">
                <a:solidFill>
                  <a:srgbClr val="FFC000"/>
                </a:solidFill>
              </a:rPr>
              <a:t>常量</a:t>
            </a:r>
            <a:endParaRPr lang="zh-CN" altLang="en-US" sz="3200" dirty="0">
              <a:solidFill>
                <a:srgbClr val="FFC000"/>
              </a:solidFill>
            </a:endParaRPr>
          </a:p>
        </p:txBody>
      </p:sp>
      <p:graphicFrame>
        <p:nvGraphicFramePr>
          <p:cNvPr id="2" name="表格 1"/>
          <p:cNvGraphicFramePr>
            <a:graphicFrameLocks noGrp="1"/>
          </p:cNvGraphicFramePr>
          <p:nvPr>
            <p:extLst>
              <p:ext uri="{D42A27DB-BD31-4B8C-83A1-F6EECF244321}">
                <p14:modId xmlns:p14="http://schemas.microsoft.com/office/powerpoint/2010/main" val="247244980"/>
              </p:ext>
            </p:extLst>
          </p:nvPr>
        </p:nvGraphicFramePr>
        <p:xfrm>
          <a:off x="344821" y="1621690"/>
          <a:ext cx="8773160" cy="5207635"/>
        </p:xfrm>
        <a:graphic>
          <a:graphicData uri="http://schemas.openxmlformats.org/drawingml/2006/table">
            <a:tbl>
              <a:tblPr firstRow="1" firstCol="1" bandRow="1">
                <a:tableStyleId>{8A107856-5554-42FB-B03E-39F5DBC370BA}</a:tableStyleId>
              </a:tblPr>
              <a:tblGrid>
                <a:gridCol w="3669665"/>
                <a:gridCol w="3146425"/>
                <a:gridCol w="1957070"/>
              </a:tblGrid>
              <a:tr h="307340">
                <a:tc>
                  <a:txBody>
                    <a:bodyPr/>
                    <a:lstStyle/>
                    <a:p>
                      <a:pPr marL="0" marR="0" lvl="0" indent="0" algn="ctr" defTabSz="914400" rtl="0" eaLnBrk="0" fontAlgn="base" latinLnBrk="0" hangingPunct="0">
                        <a:lnSpc>
                          <a:spcPct val="100000"/>
                        </a:lnSpc>
                        <a:spcBef>
                          <a:spcPct val="20000"/>
                        </a:spcBef>
                        <a:spcAft>
                          <a:spcPct val="0"/>
                        </a:spcAft>
                        <a:buClr>
                          <a:schemeClr val="tx2"/>
                        </a:buClr>
                        <a:buSzTx/>
                        <a:buFont typeface="Wingdings" panose="05000000000000000000" pitchFamily="2" charset="2"/>
                        <a:buNone/>
                      </a:pPr>
                      <a:r>
                        <a:rPr kumimoji="0" lang="zh-CN" sz="2000" b="0" i="0" u="none" strike="noStrike" kern="1200" cap="none" normalizeH="0" baseline="0" dirty="0">
                          <a:ln>
                            <a:noFill/>
                          </a:ln>
                          <a:solidFill>
                            <a:srgbClr val="00B050"/>
                          </a:solidFill>
                          <a:effectLst/>
                          <a:latin typeface="微软雅黑" panose="020B0503020204020204" charset="-122"/>
                          <a:ea typeface="微软雅黑" panose="020B0503020204020204" charset="-122"/>
                          <a:cs typeface="+mn-cs"/>
                        </a:rPr>
                        <a:t>常量名</a:t>
                      </a:r>
                    </a:p>
                  </a:txBody>
                  <a:tcPr marL="68580" marR="68580" marT="0" marB="0" anchor="ctr"/>
                </a:tc>
                <a:tc>
                  <a:txBody>
                    <a:bodyPr/>
                    <a:lstStyle/>
                    <a:p>
                      <a:pPr marL="0" marR="0" lvl="0" indent="0" algn="ctr" defTabSz="914400" rtl="0" eaLnBrk="0" fontAlgn="base" latinLnBrk="0" hangingPunct="0">
                        <a:lnSpc>
                          <a:spcPct val="100000"/>
                        </a:lnSpc>
                        <a:spcBef>
                          <a:spcPct val="20000"/>
                        </a:spcBef>
                        <a:spcAft>
                          <a:spcPct val="0"/>
                        </a:spcAft>
                        <a:buClr>
                          <a:schemeClr val="tx2"/>
                        </a:buClr>
                        <a:buSzTx/>
                        <a:buFont typeface="Wingdings" panose="05000000000000000000" pitchFamily="2" charset="2"/>
                        <a:buNone/>
                      </a:pPr>
                      <a:r>
                        <a:rPr kumimoji="0" lang="zh-CN" sz="2000" b="0" i="0" u="none" strike="noStrike" kern="1200" cap="none" normalizeH="0" baseline="0" dirty="0">
                          <a:ln>
                            <a:noFill/>
                          </a:ln>
                          <a:solidFill>
                            <a:srgbClr val="00B050"/>
                          </a:solidFill>
                          <a:effectLst/>
                          <a:latin typeface="微软雅黑" panose="020B0503020204020204" charset="-122"/>
                          <a:ea typeface="微软雅黑" panose="020B0503020204020204" charset="-122"/>
                          <a:cs typeface="+mn-cs"/>
                        </a:rPr>
                        <a:t>常量值</a:t>
                      </a:r>
                    </a:p>
                  </a:txBody>
                  <a:tcPr marL="68580" marR="68580" marT="0" marB="0" anchor="ctr"/>
                </a:tc>
                <a:tc>
                  <a:txBody>
                    <a:bodyPr/>
                    <a:lstStyle/>
                    <a:p>
                      <a:pPr marL="0" marR="0" lvl="0" indent="0" algn="ctr" defTabSz="914400" rtl="0" eaLnBrk="0" fontAlgn="base" latinLnBrk="0" hangingPunct="0">
                        <a:lnSpc>
                          <a:spcPct val="100000"/>
                        </a:lnSpc>
                        <a:spcBef>
                          <a:spcPct val="20000"/>
                        </a:spcBef>
                        <a:spcAft>
                          <a:spcPct val="0"/>
                        </a:spcAft>
                        <a:buClr>
                          <a:schemeClr val="tx2"/>
                        </a:buClr>
                        <a:buSzTx/>
                        <a:buFont typeface="Wingdings" panose="05000000000000000000" pitchFamily="2" charset="2"/>
                        <a:buNone/>
                      </a:pPr>
                      <a:r>
                        <a:rPr kumimoji="0" lang="zh-CN" sz="2000" b="0" i="0" u="none" strike="noStrike" kern="1200" cap="none" normalizeH="0" baseline="0" dirty="0">
                          <a:ln>
                            <a:noFill/>
                          </a:ln>
                          <a:solidFill>
                            <a:srgbClr val="00B050"/>
                          </a:solidFill>
                          <a:effectLst/>
                          <a:latin typeface="微软雅黑" panose="020B0503020204020204" charset="-122"/>
                          <a:ea typeface="微软雅黑" panose="020B0503020204020204" charset="-122"/>
                          <a:cs typeface="+mn-cs"/>
                        </a:rPr>
                        <a:t>说明</a:t>
                      </a:r>
                    </a:p>
                  </a:txBody>
                  <a:tcPr marL="68580" marR="68580" marT="0" marB="0" anchor="ctr"/>
                </a:tc>
              </a:tr>
              <a:tr h="854075">
                <a:tc>
                  <a:txBody>
                    <a:bodyPr/>
                    <a:lstStyle/>
                    <a:p>
                      <a:pPr marL="0" marR="0" lvl="0" indent="0" algn="l" defTabSz="914400" rtl="0" eaLnBrk="0" fontAlgn="base" latinLnBrk="0" hangingPunct="0">
                        <a:lnSpc>
                          <a:spcPct val="100000"/>
                        </a:lnSpc>
                        <a:spcBef>
                          <a:spcPct val="20000"/>
                        </a:spcBef>
                        <a:spcAft>
                          <a:spcPct val="0"/>
                        </a:spcAft>
                        <a:buClr>
                          <a:schemeClr val="tx2"/>
                        </a:buClr>
                        <a:buSzTx/>
                        <a:buFont typeface="Wingdings" panose="05000000000000000000" pitchFamily="2" charset="2"/>
                        <a:buNone/>
                      </a:pPr>
                      <a:r>
                        <a:rPr kumimoji="0" lang="en-US" sz="2000" b="0" i="0" u="none" strike="noStrike" kern="1200" cap="none" normalizeH="0" baseline="0" dirty="0">
                          <a:ln>
                            <a:noFill/>
                          </a:ln>
                          <a:solidFill>
                            <a:srgbClr val="1C2D40"/>
                          </a:solidFill>
                          <a:effectLst/>
                          <a:latin typeface="微软雅黑" panose="020B0503020204020204" charset="-122"/>
                          <a:ea typeface="微软雅黑" panose="020B0503020204020204" charset="-122"/>
                          <a:cs typeface="+mn-cs"/>
                        </a:rPr>
                        <a:t>ACTION_BOOT_COMPLETED</a:t>
                      </a:r>
                      <a:endParaRPr kumimoji="0" lang="zh-CN" sz="2000" b="0" i="0" u="none" strike="noStrike" kern="1200" cap="none" normalizeH="0" baseline="0" dirty="0">
                        <a:ln>
                          <a:noFill/>
                        </a:ln>
                        <a:solidFill>
                          <a:srgbClr val="1C2D40"/>
                        </a:solidFill>
                        <a:effectLst/>
                        <a:latin typeface="微软雅黑" panose="020B0503020204020204" charset="-122"/>
                        <a:ea typeface="微软雅黑" panose="020B0503020204020204" charset="-122"/>
                        <a:cs typeface="+mn-cs"/>
                      </a:endParaRPr>
                    </a:p>
                  </a:txBody>
                  <a:tcPr marL="68580" marR="68580" marT="0" marB="0" anchor="ctr"/>
                </a:tc>
                <a:tc>
                  <a:txBody>
                    <a:bodyPr/>
                    <a:lstStyle/>
                    <a:p>
                      <a:pPr marL="0" marR="0" lvl="0" indent="0" algn="l" defTabSz="914400" rtl="0" eaLnBrk="0" fontAlgn="base" latinLnBrk="0" hangingPunct="0">
                        <a:lnSpc>
                          <a:spcPct val="100000"/>
                        </a:lnSpc>
                        <a:spcBef>
                          <a:spcPct val="20000"/>
                        </a:spcBef>
                        <a:spcAft>
                          <a:spcPct val="0"/>
                        </a:spcAft>
                        <a:buClr>
                          <a:schemeClr val="tx2"/>
                        </a:buClr>
                        <a:buSzTx/>
                        <a:buFont typeface="Wingdings" panose="05000000000000000000" pitchFamily="2" charset="2"/>
                        <a:buNone/>
                      </a:pPr>
                      <a:r>
                        <a:rPr kumimoji="0" lang="en-US" sz="2000" b="0" i="0" u="none" strike="noStrike" kern="1200" cap="none" normalizeH="0" baseline="0" dirty="0" err="1">
                          <a:ln>
                            <a:noFill/>
                          </a:ln>
                          <a:solidFill>
                            <a:srgbClr val="1C2D40"/>
                          </a:solidFill>
                          <a:effectLst/>
                          <a:latin typeface="微软雅黑" panose="020B0503020204020204" charset="-122"/>
                          <a:ea typeface="微软雅黑" panose="020B0503020204020204" charset="-122"/>
                          <a:cs typeface="+mn-cs"/>
                        </a:rPr>
                        <a:t>android.intent.action.BOOT_COMPLETED</a:t>
                      </a:r>
                      <a:endParaRPr kumimoji="0" lang="zh-CN" sz="2000" b="0" i="0" u="none" strike="noStrike" kern="1200" cap="none" normalizeH="0" baseline="0" dirty="0">
                        <a:ln>
                          <a:noFill/>
                        </a:ln>
                        <a:solidFill>
                          <a:srgbClr val="1C2D40"/>
                        </a:solidFill>
                        <a:effectLst/>
                        <a:latin typeface="微软雅黑" panose="020B0503020204020204" charset="-122"/>
                        <a:ea typeface="微软雅黑" panose="020B0503020204020204" charset="-122"/>
                        <a:cs typeface="+mn-cs"/>
                      </a:endParaRPr>
                    </a:p>
                  </a:txBody>
                  <a:tcPr marL="68580" marR="68580" marT="0" marB="0" anchor="ctr"/>
                </a:tc>
                <a:tc>
                  <a:txBody>
                    <a:bodyPr/>
                    <a:lstStyle/>
                    <a:p>
                      <a:pPr marL="0" marR="0" lvl="0" indent="0" algn="l" defTabSz="914400" rtl="0" eaLnBrk="0" fontAlgn="base" latinLnBrk="0" hangingPunct="0">
                        <a:lnSpc>
                          <a:spcPct val="100000"/>
                        </a:lnSpc>
                        <a:spcBef>
                          <a:spcPct val="20000"/>
                        </a:spcBef>
                        <a:spcAft>
                          <a:spcPct val="0"/>
                        </a:spcAft>
                        <a:buClr>
                          <a:schemeClr val="tx2"/>
                        </a:buClr>
                        <a:buSzTx/>
                        <a:buFont typeface="Wingdings" panose="05000000000000000000" pitchFamily="2" charset="2"/>
                        <a:buNone/>
                      </a:pPr>
                      <a:r>
                        <a:rPr kumimoji="0" lang="zh-CN" sz="2000" b="0" i="0" u="none" strike="noStrike" kern="1200" cap="none" normalizeH="0" baseline="0" dirty="0">
                          <a:ln>
                            <a:noFill/>
                          </a:ln>
                          <a:solidFill>
                            <a:srgbClr val="1C2D40"/>
                          </a:solidFill>
                          <a:effectLst/>
                          <a:latin typeface="微软雅黑" panose="020B0503020204020204" charset="-122"/>
                          <a:ea typeface="微软雅黑" panose="020B0503020204020204" charset="-122"/>
                          <a:cs typeface="+mn-cs"/>
                        </a:rPr>
                        <a:t>系统启</a:t>
                      </a:r>
                    </a:p>
                    <a:p>
                      <a:pPr marL="0" marR="0" lvl="0" indent="0" algn="l" defTabSz="914400" rtl="0" eaLnBrk="0" fontAlgn="base" latinLnBrk="0" hangingPunct="0">
                        <a:lnSpc>
                          <a:spcPct val="100000"/>
                        </a:lnSpc>
                        <a:spcBef>
                          <a:spcPct val="20000"/>
                        </a:spcBef>
                        <a:spcAft>
                          <a:spcPct val="0"/>
                        </a:spcAft>
                        <a:buClr>
                          <a:schemeClr val="tx2"/>
                        </a:buClr>
                        <a:buSzTx/>
                        <a:buFont typeface="Wingdings" panose="05000000000000000000" pitchFamily="2" charset="2"/>
                        <a:buNone/>
                      </a:pPr>
                      <a:r>
                        <a:rPr kumimoji="0" lang="zh-CN" sz="2000" b="0" i="0" u="none" strike="noStrike" kern="1200" cap="none" normalizeH="0" baseline="0" dirty="0">
                          <a:ln>
                            <a:noFill/>
                          </a:ln>
                          <a:solidFill>
                            <a:srgbClr val="1C2D40"/>
                          </a:solidFill>
                          <a:effectLst/>
                          <a:latin typeface="微软雅黑" panose="020B0503020204020204" charset="-122"/>
                          <a:ea typeface="微软雅黑" panose="020B0503020204020204" charset="-122"/>
                          <a:cs typeface="+mn-cs"/>
                        </a:rPr>
                        <a:t>动完成</a:t>
                      </a:r>
                    </a:p>
                  </a:txBody>
                  <a:tcPr marL="68580" marR="68580" marT="0" marB="0" anchor="ctr"/>
                </a:tc>
              </a:tr>
              <a:tr h="614680">
                <a:tc>
                  <a:txBody>
                    <a:bodyPr/>
                    <a:lstStyle/>
                    <a:p>
                      <a:pPr marL="0" marR="0" lvl="0" indent="0" algn="l" defTabSz="914400" rtl="0" eaLnBrk="0" fontAlgn="base" latinLnBrk="0" hangingPunct="0">
                        <a:lnSpc>
                          <a:spcPct val="100000"/>
                        </a:lnSpc>
                        <a:spcBef>
                          <a:spcPct val="20000"/>
                        </a:spcBef>
                        <a:spcAft>
                          <a:spcPct val="0"/>
                        </a:spcAft>
                        <a:buClr>
                          <a:schemeClr val="tx2"/>
                        </a:buClr>
                        <a:buSzTx/>
                        <a:buFont typeface="Wingdings" panose="05000000000000000000" pitchFamily="2" charset="2"/>
                        <a:buNone/>
                      </a:pPr>
                      <a:r>
                        <a:rPr kumimoji="0" lang="en-US" sz="2000" b="0" i="0" u="none" strike="noStrike" kern="1200" cap="none" normalizeH="0" baseline="0" dirty="0">
                          <a:ln>
                            <a:noFill/>
                          </a:ln>
                          <a:solidFill>
                            <a:srgbClr val="1C2D40"/>
                          </a:solidFill>
                          <a:effectLst/>
                          <a:latin typeface="微软雅黑" panose="020B0503020204020204" charset="-122"/>
                          <a:ea typeface="微软雅黑" panose="020B0503020204020204" charset="-122"/>
                          <a:cs typeface="+mn-cs"/>
                        </a:rPr>
                        <a:t>ACTION_TIME_CHANGED</a:t>
                      </a:r>
                      <a:endParaRPr kumimoji="0" lang="zh-CN" sz="2000" b="0" i="0" u="none" strike="noStrike" kern="1200" cap="none" normalizeH="0" baseline="0" dirty="0">
                        <a:ln>
                          <a:noFill/>
                        </a:ln>
                        <a:solidFill>
                          <a:srgbClr val="1C2D40"/>
                        </a:solidFill>
                        <a:effectLst/>
                        <a:latin typeface="微软雅黑" panose="020B0503020204020204" charset="-122"/>
                        <a:ea typeface="微软雅黑" panose="020B0503020204020204" charset="-122"/>
                        <a:cs typeface="+mn-cs"/>
                      </a:endParaRPr>
                    </a:p>
                  </a:txBody>
                  <a:tcPr marL="68580" marR="68580" marT="0" marB="0" anchor="ctr"/>
                </a:tc>
                <a:tc>
                  <a:txBody>
                    <a:bodyPr/>
                    <a:lstStyle/>
                    <a:p>
                      <a:pPr marL="0" marR="0" lvl="0" indent="0" algn="l" defTabSz="914400" rtl="0" eaLnBrk="0" fontAlgn="base" latinLnBrk="0" hangingPunct="0">
                        <a:lnSpc>
                          <a:spcPct val="100000"/>
                        </a:lnSpc>
                        <a:spcBef>
                          <a:spcPct val="20000"/>
                        </a:spcBef>
                        <a:spcAft>
                          <a:spcPct val="0"/>
                        </a:spcAft>
                        <a:buClr>
                          <a:schemeClr val="tx2"/>
                        </a:buClr>
                        <a:buSzTx/>
                        <a:buFont typeface="Wingdings" panose="05000000000000000000" pitchFamily="2" charset="2"/>
                        <a:buNone/>
                      </a:pPr>
                      <a:r>
                        <a:rPr kumimoji="0" lang="en-US" sz="2000" b="0" i="0" u="none" strike="noStrike" kern="1200" cap="none" normalizeH="0" baseline="0" dirty="0" err="1">
                          <a:ln>
                            <a:noFill/>
                          </a:ln>
                          <a:solidFill>
                            <a:srgbClr val="1C2D40"/>
                          </a:solidFill>
                          <a:effectLst/>
                          <a:latin typeface="微软雅黑" panose="020B0503020204020204" charset="-122"/>
                          <a:ea typeface="微软雅黑" panose="020B0503020204020204" charset="-122"/>
                          <a:cs typeface="+mn-cs"/>
                        </a:rPr>
                        <a:t>android.intent.action.ACTION_TIME_CHANGED</a:t>
                      </a:r>
                      <a:endParaRPr kumimoji="0" lang="zh-CN" sz="2000" b="0" i="0" u="none" strike="noStrike" kern="1200" cap="none" normalizeH="0" baseline="0" dirty="0">
                        <a:ln>
                          <a:noFill/>
                        </a:ln>
                        <a:solidFill>
                          <a:srgbClr val="1C2D40"/>
                        </a:solidFill>
                        <a:effectLst/>
                        <a:latin typeface="微软雅黑" panose="020B0503020204020204" charset="-122"/>
                        <a:ea typeface="微软雅黑" panose="020B0503020204020204" charset="-122"/>
                        <a:cs typeface="+mn-cs"/>
                      </a:endParaRPr>
                    </a:p>
                  </a:txBody>
                  <a:tcPr marL="68580" marR="68580" marT="0" marB="0" anchor="ctr"/>
                </a:tc>
                <a:tc>
                  <a:txBody>
                    <a:bodyPr/>
                    <a:lstStyle/>
                    <a:p>
                      <a:pPr marL="0" marR="0" lvl="0" indent="0" algn="l" defTabSz="914400" rtl="0" eaLnBrk="0" fontAlgn="base" latinLnBrk="0" hangingPunct="0">
                        <a:lnSpc>
                          <a:spcPct val="100000"/>
                        </a:lnSpc>
                        <a:spcBef>
                          <a:spcPct val="20000"/>
                        </a:spcBef>
                        <a:spcAft>
                          <a:spcPct val="0"/>
                        </a:spcAft>
                        <a:buClr>
                          <a:schemeClr val="tx2"/>
                        </a:buClr>
                        <a:buSzTx/>
                        <a:buFont typeface="Wingdings" panose="05000000000000000000" pitchFamily="2" charset="2"/>
                        <a:buNone/>
                      </a:pPr>
                      <a:r>
                        <a:rPr kumimoji="0" lang="zh-CN" sz="2000" b="0" i="0" u="none" strike="noStrike" kern="1200" cap="none" normalizeH="0" baseline="0">
                          <a:ln>
                            <a:noFill/>
                          </a:ln>
                          <a:solidFill>
                            <a:srgbClr val="1C2D40"/>
                          </a:solidFill>
                          <a:effectLst/>
                          <a:latin typeface="微软雅黑" panose="020B0503020204020204" charset="-122"/>
                          <a:ea typeface="微软雅黑" panose="020B0503020204020204" charset="-122"/>
                          <a:cs typeface="+mn-cs"/>
                        </a:rPr>
                        <a:t>时间改变</a:t>
                      </a:r>
                    </a:p>
                  </a:txBody>
                  <a:tcPr marL="68580" marR="68580" marT="0" marB="0" anchor="ctr"/>
                </a:tc>
              </a:tr>
              <a:tr h="666115">
                <a:tc>
                  <a:txBody>
                    <a:bodyPr/>
                    <a:lstStyle/>
                    <a:p>
                      <a:pPr marL="0" marR="0" lvl="0" indent="0" algn="l" defTabSz="914400" rtl="0" eaLnBrk="0" fontAlgn="base" latinLnBrk="0" hangingPunct="0">
                        <a:lnSpc>
                          <a:spcPct val="100000"/>
                        </a:lnSpc>
                        <a:spcBef>
                          <a:spcPct val="20000"/>
                        </a:spcBef>
                        <a:spcAft>
                          <a:spcPct val="0"/>
                        </a:spcAft>
                        <a:buClr>
                          <a:schemeClr val="tx2"/>
                        </a:buClr>
                        <a:buSzTx/>
                        <a:buFont typeface="Wingdings" panose="05000000000000000000" pitchFamily="2" charset="2"/>
                        <a:buNone/>
                      </a:pPr>
                      <a:r>
                        <a:rPr kumimoji="0" lang="en-US" sz="2000" b="0" i="0" u="none" strike="noStrike" kern="1200" cap="none" normalizeH="0" baseline="0" dirty="0">
                          <a:ln>
                            <a:noFill/>
                          </a:ln>
                          <a:solidFill>
                            <a:srgbClr val="1C2D40"/>
                          </a:solidFill>
                          <a:effectLst/>
                          <a:latin typeface="微软雅黑" panose="020B0503020204020204" charset="-122"/>
                          <a:ea typeface="微软雅黑" panose="020B0503020204020204" charset="-122"/>
                          <a:cs typeface="+mn-cs"/>
                        </a:rPr>
                        <a:t>ACTION_DATE_CHANGED</a:t>
                      </a:r>
                      <a:endParaRPr kumimoji="0" lang="zh-CN" sz="2000" b="0" i="0" u="none" strike="noStrike" kern="1200" cap="none" normalizeH="0" baseline="0" dirty="0">
                        <a:ln>
                          <a:noFill/>
                        </a:ln>
                        <a:solidFill>
                          <a:srgbClr val="1C2D40"/>
                        </a:solidFill>
                        <a:effectLst/>
                        <a:latin typeface="微软雅黑" panose="020B0503020204020204" charset="-122"/>
                        <a:ea typeface="微软雅黑" panose="020B0503020204020204" charset="-122"/>
                        <a:cs typeface="+mn-cs"/>
                      </a:endParaRPr>
                    </a:p>
                  </a:txBody>
                  <a:tcPr marL="68580" marR="68580" marT="0" marB="0" anchor="ctr"/>
                </a:tc>
                <a:tc>
                  <a:txBody>
                    <a:bodyPr/>
                    <a:lstStyle/>
                    <a:p>
                      <a:pPr marL="0" marR="0" lvl="0" indent="0" algn="l" defTabSz="914400" rtl="0" eaLnBrk="0" fontAlgn="base" latinLnBrk="0" hangingPunct="0">
                        <a:lnSpc>
                          <a:spcPct val="100000"/>
                        </a:lnSpc>
                        <a:spcBef>
                          <a:spcPct val="20000"/>
                        </a:spcBef>
                        <a:spcAft>
                          <a:spcPct val="0"/>
                        </a:spcAft>
                        <a:buClr>
                          <a:schemeClr val="tx2"/>
                        </a:buClr>
                        <a:buSzTx/>
                        <a:buFont typeface="Wingdings" panose="05000000000000000000" pitchFamily="2" charset="2"/>
                        <a:buNone/>
                      </a:pPr>
                      <a:r>
                        <a:rPr kumimoji="0" lang="en-US" sz="2000" b="0" i="0" u="none" strike="noStrike" kern="1200" cap="none" normalizeH="0" baseline="0" dirty="0" err="1">
                          <a:ln>
                            <a:noFill/>
                          </a:ln>
                          <a:solidFill>
                            <a:srgbClr val="1C2D40"/>
                          </a:solidFill>
                          <a:effectLst/>
                          <a:latin typeface="微软雅黑" panose="020B0503020204020204" charset="-122"/>
                          <a:ea typeface="微软雅黑" panose="020B0503020204020204" charset="-122"/>
                          <a:cs typeface="+mn-cs"/>
                        </a:rPr>
                        <a:t>android.intent.action.ACTION_DATE_CHANGED</a:t>
                      </a:r>
                      <a:endParaRPr kumimoji="0" lang="zh-CN" sz="2000" b="0" i="0" u="none" strike="noStrike" kern="1200" cap="none" normalizeH="0" baseline="0" dirty="0">
                        <a:ln>
                          <a:noFill/>
                        </a:ln>
                        <a:solidFill>
                          <a:srgbClr val="1C2D40"/>
                        </a:solidFill>
                        <a:effectLst/>
                        <a:latin typeface="微软雅黑" panose="020B0503020204020204" charset="-122"/>
                        <a:ea typeface="微软雅黑" panose="020B0503020204020204" charset="-122"/>
                        <a:cs typeface="+mn-cs"/>
                      </a:endParaRPr>
                    </a:p>
                  </a:txBody>
                  <a:tcPr marL="68580" marR="68580" marT="0" marB="0" anchor="ctr"/>
                </a:tc>
                <a:tc>
                  <a:txBody>
                    <a:bodyPr/>
                    <a:lstStyle/>
                    <a:p>
                      <a:pPr marL="0" marR="0" lvl="0" indent="0" algn="l" defTabSz="914400" rtl="0" eaLnBrk="0" fontAlgn="base" latinLnBrk="0" hangingPunct="0">
                        <a:lnSpc>
                          <a:spcPct val="100000"/>
                        </a:lnSpc>
                        <a:spcBef>
                          <a:spcPct val="20000"/>
                        </a:spcBef>
                        <a:spcAft>
                          <a:spcPct val="0"/>
                        </a:spcAft>
                        <a:buClr>
                          <a:schemeClr val="tx2"/>
                        </a:buClr>
                        <a:buSzTx/>
                        <a:buFont typeface="Wingdings" panose="05000000000000000000" pitchFamily="2" charset="2"/>
                        <a:buNone/>
                      </a:pPr>
                      <a:r>
                        <a:rPr kumimoji="0" lang="zh-CN" sz="2000" b="0" i="0" u="none" strike="noStrike" kern="1200" cap="none" normalizeH="0" baseline="0">
                          <a:ln>
                            <a:noFill/>
                          </a:ln>
                          <a:solidFill>
                            <a:srgbClr val="1C2D40"/>
                          </a:solidFill>
                          <a:effectLst/>
                          <a:latin typeface="微软雅黑" panose="020B0503020204020204" charset="-122"/>
                          <a:ea typeface="微软雅黑" panose="020B0503020204020204" charset="-122"/>
                          <a:cs typeface="+mn-cs"/>
                        </a:rPr>
                        <a:t>日期改变</a:t>
                      </a:r>
                    </a:p>
                  </a:txBody>
                  <a:tcPr marL="68580" marR="68580" marT="0" marB="0" anchor="ctr"/>
                </a:tc>
              </a:tr>
              <a:tr h="922020">
                <a:tc>
                  <a:txBody>
                    <a:bodyPr/>
                    <a:lstStyle/>
                    <a:p>
                      <a:pPr marL="0" marR="0" lvl="0" indent="0" algn="l" defTabSz="914400" rtl="0" eaLnBrk="0" fontAlgn="base" latinLnBrk="0" hangingPunct="0">
                        <a:lnSpc>
                          <a:spcPct val="100000"/>
                        </a:lnSpc>
                        <a:spcBef>
                          <a:spcPct val="20000"/>
                        </a:spcBef>
                        <a:spcAft>
                          <a:spcPct val="0"/>
                        </a:spcAft>
                        <a:buClr>
                          <a:schemeClr val="tx2"/>
                        </a:buClr>
                        <a:buSzTx/>
                        <a:buFont typeface="Wingdings" panose="05000000000000000000" pitchFamily="2" charset="2"/>
                        <a:buNone/>
                      </a:pPr>
                      <a:r>
                        <a:rPr kumimoji="0" lang="en-US" sz="2000" b="0" i="0" u="none" strike="noStrike" kern="1200" cap="none" normalizeH="0" baseline="0">
                          <a:ln>
                            <a:noFill/>
                          </a:ln>
                          <a:solidFill>
                            <a:srgbClr val="1C2D40"/>
                          </a:solidFill>
                          <a:effectLst/>
                          <a:latin typeface="微软雅黑" panose="020B0503020204020204" charset="-122"/>
                          <a:ea typeface="微软雅黑" panose="020B0503020204020204" charset="-122"/>
                          <a:cs typeface="+mn-cs"/>
                        </a:rPr>
                        <a:t>ACTION_TIMEZONE_CHANGED</a:t>
                      </a:r>
                      <a:endParaRPr kumimoji="0" lang="zh-CN" sz="2000" b="0" i="0" u="none" strike="noStrike" kern="1200" cap="none" normalizeH="0" baseline="0">
                        <a:ln>
                          <a:noFill/>
                        </a:ln>
                        <a:solidFill>
                          <a:srgbClr val="1C2D40"/>
                        </a:solidFill>
                        <a:effectLst/>
                        <a:latin typeface="微软雅黑" panose="020B0503020204020204" charset="-122"/>
                        <a:ea typeface="微软雅黑" panose="020B0503020204020204" charset="-122"/>
                        <a:cs typeface="+mn-cs"/>
                      </a:endParaRPr>
                    </a:p>
                  </a:txBody>
                  <a:tcPr marL="68580" marR="68580" marT="0" marB="0" anchor="ctr"/>
                </a:tc>
                <a:tc>
                  <a:txBody>
                    <a:bodyPr/>
                    <a:lstStyle/>
                    <a:p>
                      <a:pPr marL="0" marR="0" lvl="0" indent="0" algn="l" defTabSz="914400" rtl="0" eaLnBrk="0" fontAlgn="base" latinLnBrk="0" hangingPunct="0">
                        <a:lnSpc>
                          <a:spcPct val="100000"/>
                        </a:lnSpc>
                        <a:spcBef>
                          <a:spcPct val="20000"/>
                        </a:spcBef>
                        <a:spcAft>
                          <a:spcPct val="0"/>
                        </a:spcAft>
                        <a:buClr>
                          <a:schemeClr val="tx2"/>
                        </a:buClr>
                        <a:buSzTx/>
                        <a:buFont typeface="Wingdings" panose="05000000000000000000" pitchFamily="2" charset="2"/>
                        <a:buNone/>
                      </a:pPr>
                      <a:r>
                        <a:rPr kumimoji="0" lang="en-US" sz="2000" b="0" i="0" u="none" strike="noStrike" kern="1200" cap="none" normalizeH="0" baseline="0" dirty="0" err="1">
                          <a:ln>
                            <a:noFill/>
                          </a:ln>
                          <a:solidFill>
                            <a:srgbClr val="1C2D40"/>
                          </a:solidFill>
                          <a:effectLst/>
                          <a:latin typeface="微软雅黑" panose="020B0503020204020204" charset="-122"/>
                          <a:ea typeface="微软雅黑" panose="020B0503020204020204" charset="-122"/>
                          <a:cs typeface="+mn-cs"/>
                        </a:rPr>
                        <a:t>android.intent.action.ACTION_TIMEZONE_CHANGED</a:t>
                      </a:r>
                      <a:endParaRPr kumimoji="0" lang="zh-CN" sz="2000" b="0" i="0" u="none" strike="noStrike" kern="1200" cap="none" normalizeH="0" baseline="0" dirty="0">
                        <a:ln>
                          <a:noFill/>
                        </a:ln>
                        <a:solidFill>
                          <a:srgbClr val="1C2D40"/>
                        </a:solidFill>
                        <a:effectLst/>
                        <a:latin typeface="微软雅黑" panose="020B0503020204020204" charset="-122"/>
                        <a:ea typeface="微软雅黑" panose="020B0503020204020204" charset="-122"/>
                        <a:cs typeface="+mn-cs"/>
                      </a:endParaRPr>
                    </a:p>
                  </a:txBody>
                  <a:tcPr marL="68580" marR="68580" marT="0" marB="0" anchor="ctr"/>
                </a:tc>
                <a:tc>
                  <a:txBody>
                    <a:bodyPr/>
                    <a:lstStyle/>
                    <a:p>
                      <a:pPr marL="0" marR="0" lvl="0" indent="0" algn="l" defTabSz="914400" rtl="0" eaLnBrk="0" fontAlgn="base" latinLnBrk="0" hangingPunct="0">
                        <a:lnSpc>
                          <a:spcPct val="100000"/>
                        </a:lnSpc>
                        <a:spcBef>
                          <a:spcPct val="20000"/>
                        </a:spcBef>
                        <a:spcAft>
                          <a:spcPct val="0"/>
                        </a:spcAft>
                        <a:buClr>
                          <a:schemeClr val="tx2"/>
                        </a:buClr>
                        <a:buSzTx/>
                        <a:buFont typeface="Wingdings" panose="05000000000000000000" pitchFamily="2" charset="2"/>
                        <a:buNone/>
                      </a:pPr>
                      <a:r>
                        <a:rPr kumimoji="0" lang="zh-CN" sz="2000" b="0" i="0" u="none" strike="noStrike" kern="1200" cap="none" normalizeH="0" baseline="0">
                          <a:ln>
                            <a:noFill/>
                          </a:ln>
                          <a:solidFill>
                            <a:srgbClr val="1C2D40"/>
                          </a:solidFill>
                          <a:effectLst/>
                          <a:latin typeface="微软雅黑" panose="020B0503020204020204" charset="-122"/>
                          <a:ea typeface="微软雅黑" panose="020B0503020204020204" charset="-122"/>
                          <a:cs typeface="+mn-cs"/>
                        </a:rPr>
                        <a:t>时区改变</a:t>
                      </a:r>
                    </a:p>
                  </a:txBody>
                  <a:tcPr marL="68580" marR="68580" marT="0" marB="0" anchor="ctr"/>
                </a:tc>
              </a:tr>
              <a:tr h="614045">
                <a:tc>
                  <a:txBody>
                    <a:bodyPr/>
                    <a:lstStyle/>
                    <a:p>
                      <a:pPr marL="0" marR="0" lvl="0" indent="0" algn="l" defTabSz="914400" rtl="0" eaLnBrk="0" fontAlgn="base" latinLnBrk="0" hangingPunct="0">
                        <a:lnSpc>
                          <a:spcPct val="100000"/>
                        </a:lnSpc>
                        <a:spcBef>
                          <a:spcPct val="20000"/>
                        </a:spcBef>
                        <a:spcAft>
                          <a:spcPct val="0"/>
                        </a:spcAft>
                        <a:buClr>
                          <a:schemeClr val="tx2"/>
                        </a:buClr>
                        <a:buSzTx/>
                        <a:buFont typeface="Wingdings" panose="05000000000000000000" pitchFamily="2" charset="2"/>
                        <a:buNone/>
                      </a:pPr>
                      <a:r>
                        <a:rPr kumimoji="0" lang="en-US" sz="2000" b="0" i="0" u="none" strike="noStrike" kern="1200" cap="none" normalizeH="0" baseline="0">
                          <a:ln>
                            <a:noFill/>
                          </a:ln>
                          <a:solidFill>
                            <a:srgbClr val="1C2D40"/>
                          </a:solidFill>
                          <a:effectLst/>
                          <a:latin typeface="微软雅黑" panose="020B0503020204020204" charset="-122"/>
                          <a:ea typeface="微软雅黑" panose="020B0503020204020204" charset="-122"/>
                          <a:cs typeface="+mn-cs"/>
                        </a:rPr>
                        <a:t>ACTION_BATTERY_LOW</a:t>
                      </a:r>
                      <a:endParaRPr kumimoji="0" lang="zh-CN" sz="2000" b="0" i="0" u="none" strike="noStrike" kern="1200" cap="none" normalizeH="0" baseline="0">
                        <a:ln>
                          <a:noFill/>
                        </a:ln>
                        <a:solidFill>
                          <a:srgbClr val="1C2D40"/>
                        </a:solidFill>
                        <a:effectLst/>
                        <a:latin typeface="微软雅黑" panose="020B0503020204020204" charset="-122"/>
                        <a:ea typeface="微软雅黑" panose="020B0503020204020204" charset="-122"/>
                        <a:cs typeface="+mn-cs"/>
                      </a:endParaRPr>
                    </a:p>
                  </a:txBody>
                  <a:tcPr marL="68580" marR="68580" marT="0" marB="0" anchor="ctr"/>
                </a:tc>
                <a:tc>
                  <a:txBody>
                    <a:bodyPr/>
                    <a:lstStyle/>
                    <a:p>
                      <a:pPr marL="0" marR="0" lvl="0" indent="0" algn="l" defTabSz="914400" rtl="0" eaLnBrk="0" fontAlgn="base" latinLnBrk="0" hangingPunct="0">
                        <a:lnSpc>
                          <a:spcPct val="100000"/>
                        </a:lnSpc>
                        <a:spcBef>
                          <a:spcPct val="20000"/>
                        </a:spcBef>
                        <a:spcAft>
                          <a:spcPct val="0"/>
                        </a:spcAft>
                        <a:buClr>
                          <a:schemeClr val="tx2"/>
                        </a:buClr>
                        <a:buSzTx/>
                        <a:buFont typeface="Wingdings" panose="05000000000000000000" pitchFamily="2" charset="2"/>
                        <a:buNone/>
                      </a:pPr>
                      <a:r>
                        <a:rPr kumimoji="0" lang="en-US" sz="2000" b="0" i="0" u="none" strike="noStrike" kern="1200" cap="none" normalizeH="0" baseline="0" dirty="0" err="1">
                          <a:ln>
                            <a:noFill/>
                          </a:ln>
                          <a:solidFill>
                            <a:srgbClr val="1C2D40"/>
                          </a:solidFill>
                          <a:effectLst/>
                          <a:latin typeface="微软雅黑" panose="020B0503020204020204" charset="-122"/>
                          <a:ea typeface="微软雅黑" panose="020B0503020204020204" charset="-122"/>
                          <a:cs typeface="+mn-cs"/>
                        </a:rPr>
                        <a:t>android.intent.action</a:t>
                      </a:r>
                      <a:r>
                        <a:rPr kumimoji="0" lang="en-US" sz="2000" b="0" i="0" u="none" strike="noStrike" kern="1200" cap="none" normalizeH="0" baseline="0" dirty="0">
                          <a:ln>
                            <a:noFill/>
                          </a:ln>
                          <a:solidFill>
                            <a:srgbClr val="1C2D40"/>
                          </a:solidFill>
                          <a:effectLst/>
                          <a:latin typeface="微软雅黑" panose="020B0503020204020204" charset="-122"/>
                          <a:ea typeface="微软雅黑" panose="020B0503020204020204" charset="-122"/>
                          <a:cs typeface="+mn-cs"/>
                        </a:rPr>
                        <a:t>. ACTION_BATTERY_LOW</a:t>
                      </a:r>
                      <a:endParaRPr kumimoji="0" lang="zh-CN" sz="2000" b="0" i="0" u="none" strike="noStrike" kern="1200" cap="none" normalizeH="0" baseline="0" dirty="0">
                        <a:ln>
                          <a:noFill/>
                        </a:ln>
                        <a:solidFill>
                          <a:srgbClr val="1C2D40"/>
                        </a:solidFill>
                        <a:effectLst/>
                        <a:latin typeface="微软雅黑" panose="020B0503020204020204" charset="-122"/>
                        <a:ea typeface="微软雅黑" panose="020B0503020204020204" charset="-122"/>
                        <a:cs typeface="+mn-cs"/>
                      </a:endParaRPr>
                    </a:p>
                  </a:txBody>
                  <a:tcPr marL="68580" marR="68580" marT="0" marB="0" anchor="ctr"/>
                </a:tc>
                <a:tc>
                  <a:txBody>
                    <a:bodyPr/>
                    <a:lstStyle/>
                    <a:p>
                      <a:pPr marL="0" marR="0" lvl="0" indent="0" algn="l" defTabSz="914400" rtl="0" eaLnBrk="0" fontAlgn="base" latinLnBrk="0" hangingPunct="0">
                        <a:lnSpc>
                          <a:spcPct val="100000"/>
                        </a:lnSpc>
                        <a:spcBef>
                          <a:spcPct val="20000"/>
                        </a:spcBef>
                        <a:spcAft>
                          <a:spcPct val="0"/>
                        </a:spcAft>
                        <a:buClr>
                          <a:schemeClr val="tx2"/>
                        </a:buClr>
                        <a:buSzTx/>
                        <a:buFont typeface="Wingdings" panose="05000000000000000000" pitchFamily="2" charset="2"/>
                        <a:buNone/>
                      </a:pPr>
                      <a:r>
                        <a:rPr kumimoji="0" lang="zh-CN" sz="2000" b="0" i="0" u="none" strike="noStrike" kern="1200" cap="none" normalizeH="0" baseline="0" dirty="0">
                          <a:ln>
                            <a:noFill/>
                          </a:ln>
                          <a:solidFill>
                            <a:srgbClr val="1C2D40"/>
                          </a:solidFill>
                          <a:effectLst/>
                          <a:latin typeface="微软雅黑" panose="020B0503020204020204" charset="-122"/>
                          <a:ea typeface="微软雅黑" panose="020B0503020204020204" charset="-122"/>
                          <a:cs typeface="+mn-cs"/>
                        </a:rPr>
                        <a:t>电量低</a:t>
                      </a:r>
                    </a:p>
                  </a:txBody>
                  <a:tcPr marL="68580" marR="68580" marT="0" marB="0" anchor="ctr"/>
                </a:tc>
              </a:tr>
              <a:tr h="614680">
                <a:tc>
                  <a:txBody>
                    <a:bodyPr/>
                    <a:lstStyle/>
                    <a:p>
                      <a:pPr marL="0" marR="0" lvl="0" indent="0" algn="l" defTabSz="914400" rtl="0" eaLnBrk="0" fontAlgn="base" latinLnBrk="0" hangingPunct="0">
                        <a:lnSpc>
                          <a:spcPct val="100000"/>
                        </a:lnSpc>
                        <a:spcBef>
                          <a:spcPct val="20000"/>
                        </a:spcBef>
                        <a:spcAft>
                          <a:spcPct val="0"/>
                        </a:spcAft>
                        <a:buClr>
                          <a:schemeClr val="tx2"/>
                        </a:buClr>
                        <a:buSzTx/>
                        <a:buFont typeface="Wingdings" panose="05000000000000000000" pitchFamily="2" charset="2"/>
                        <a:buNone/>
                      </a:pPr>
                      <a:r>
                        <a:rPr kumimoji="0" lang="en-US" sz="2000" b="0" i="0" u="none" strike="noStrike" kern="1200" cap="none" normalizeH="0" baseline="0">
                          <a:ln>
                            <a:noFill/>
                          </a:ln>
                          <a:solidFill>
                            <a:srgbClr val="1C2D40"/>
                          </a:solidFill>
                          <a:effectLst/>
                          <a:latin typeface="微软雅黑" panose="020B0503020204020204" charset="-122"/>
                          <a:ea typeface="微软雅黑" panose="020B0503020204020204" charset="-122"/>
                          <a:cs typeface="+mn-cs"/>
                        </a:rPr>
                        <a:t>ACTION_SCREEN_ON</a:t>
                      </a:r>
                      <a:endParaRPr kumimoji="0" lang="zh-CN" sz="2000" b="0" i="0" u="none" strike="noStrike" kern="1200" cap="none" normalizeH="0" baseline="0">
                        <a:ln>
                          <a:noFill/>
                        </a:ln>
                        <a:solidFill>
                          <a:srgbClr val="1C2D40"/>
                        </a:solidFill>
                        <a:effectLst/>
                        <a:latin typeface="微软雅黑" panose="020B0503020204020204" charset="-122"/>
                        <a:ea typeface="微软雅黑" panose="020B0503020204020204" charset="-122"/>
                        <a:cs typeface="+mn-cs"/>
                      </a:endParaRPr>
                    </a:p>
                  </a:txBody>
                  <a:tcPr marL="68580" marR="68580" marT="0" marB="0" anchor="ctr"/>
                </a:tc>
                <a:tc>
                  <a:txBody>
                    <a:bodyPr/>
                    <a:lstStyle/>
                    <a:p>
                      <a:pPr marL="0" marR="0" lvl="0" indent="0" algn="l" defTabSz="914400" rtl="0" eaLnBrk="0" fontAlgn="base" latinLnBrk="0" hangingPunct="0">
                        <a:lnSpc>
                          <a:spcPct val="100000"/>
                        </a:lnSpc>
                        <a:spcBef>
                          <a:spcPct val="20000"/>
                        </a:spcBef>
                        <a:spcAft>
                          <a:spcPct val="0"/>
                        </a:spcAft>
                        <a:buClr>
                          <a:schemeClr val="tx2"/>
                        </a:buClr>
                        <a:buSzTx/>
                        <a:buFont typeface="Wingdings" panose="05000000000000000000" pitchFamily="2" charset="2"/>
                        <a:buNone/>
                      </a:pPr>
                      <a:r>
                        <a:rPr kumimoji="0" lang="en-US" sz="2000" b="0" i="0" u="none" strike="noStrike" kern="1200" cap="none" normalizeH="0" baseline="0" dirty="0" err="1">
                          <a:ln>
                            <a:noFill/>
                          </a:ln>
                          <a:solidFill>
                            <a:srgbClr val="1C2D40"/>
                          </a:solidFill>
                          <a:effectLst/>
                          <a:latin typeface="微软雅黑" panose="020B0503020204020204" charset="-122"/>
                          <a:ea typeface="微软雅黑" panose="020B0503020204020204" charset="-122"/>
                          <a:cs typeface="+mn-cs"/>
                        </a:rPr>
                        <a:t>android.intent.action</a:t>
                      </a:r>
                      <a:r>
                        <a:rPr kumimoji="0" lang="en-US" sz="2000" b="0" i="0" u="none" strike="noStrike" kern="1200" cap="none" normalizeH="0" baseline="0" dirty="0">
                          <a:ln>
                            <a:noFill/>
                          </a:ln>
                          <a:solidFill>
                            <a:srgbClr val="1C2D40"/>
                          </a:solidFill>
                          <a:effectLst/>
                          <a:latin typeface="微软雅黑" panose="020B0503020204020204" charset="-122"/>
                          <a:ea typeface="微软雅黑" panose="020B0503020204020204" charset="-122"/>
                          <a:cs typeface="+mn-cs"/>
                        </a:rPr>
                        <a:t>. ACTION_SCREEN_ON</a:t>
                      </a:r>
                      <a:endParaRPr kumimoji="0" lang="zh-CN" sz="2000" b="0" i="0" u="none" strike="noStrike" kern="1200" cap="none" normalizeH="0" baseline="0" dirty="0">
                        <a:ln>
                          <a:noFill/>
                        </a:ln>
                        <a:solidFill>
                          <a:srgbClr val="1C2D40"/>
                        </a:solidFill>
                        <a:effectLst/>
                        <a:latin typeface="微软雅黑" panose="020B0503020204020204" charset="-122"/>
                        <a:ea typeface="微软雅黑" panose="020B0503020204020204" charset="-122"/>
                        <a:cs typeface="+mn-cs"/>
                      </a:endParaRPr>
                    </a:p>
                  </a:txBody>
                  <a:tcPr marL="68580" marR="68580" marT="0" marB="0" anchor="ctr"/>
                </a:tc>
                <a:tc>
                  <a:txBody>
                    <a:bodyPr/>
                    <a:lstStyle/>
                    <a:p>
                      <a:pPr marL="0" marR="0" lvl="0" indent="0" algn="l" defTabSz="914400" rtl="0" eaLnBrk="0" fontAlgn="base" latinLnBrk="0" hangingPunct="0">
                        <a:lnSpc>
                          <a:spcPct val="100000"/>
                        </a:lnSpc>
                        <a:spcBef>
                          <a:spcPct val="20000"/>
                        </a:spcBef>
                        <a:spcAft>
                          <a:spcPct val="0"/>
                        </a:spcAft>
                        <a:buClr>
                          <a:schemeClr val="tx2"/>
                        </a:buClr>
                        <a:buSzTx/>
                        <a:buFont typeface="Wingdings" panose="05000000000000000000" pitchFamily="2" charset="2"/>
                        <a:buNone/>
                      </a:pPr>
                      <a:r>
                        <a:rPr kumimoji="0" lang="zh-CN" sz="2000" b="0" i="0" u="none" strike="noStrike" kern="1200" cap="none" normalizeH="0" baseline="0" dirty="0">
                          <a:ln>
                            <a:noFill/>
                          </a:ln>
                          <a:solidFill>
                            <a:srgbClr val="1C2D40"/>
                          </a:solidFill>
                          <a:effectLst/>
                          <a:latin typeface="微软雅黑" panose="020B0503020204020204" charset="-122"/>
                          <a:ea typeface="微软雅黑" panose="020B0503020204020204" charset="-122"/>
                          <a:cs typeface="+mn-cs"/>
                        </a:rPr>
                        <a:t>屏幕亮起</a:t>
                      </a:r>
                    </a:p>
                  </a:txBody>
                  <a:tcPr marL="68580" marR="68580" marT="0" marB="0" anchor="ctr"/>
                </a:tc>
              </a:tr>
              <a:tr h="614680">
                <a:tc>
                  <a:txBody>
                    <a:bodyPr/>
                    <a:lstStyle/>
                    <a:p>
                      <a:pPr marL="0" marR="0" lvl="0" indent="0" algn="l" defTabSz="914400" rtl="0" eaLnBrk="0" fontAlgn="base" latinLnBrk="0" hangingPunct="0">
                        <a:lnSpc>
                          <a:spcPct val="100000"/>
                        </a:lnSpc>
                        <a:spcBef>
                          <a:spcPct val="20000"/>
                        </a:spcBef>
                        <a:spcAft>
                          <a:spcPct val="0"/>
                        </a:spcAft>
                        <a:buClr>
                          <a:schemeClr val="tx2"/>
                        </a:buClr>
                        <a:buSzTx/>
                        <a:buFont typeface="Wingdings" panose="05000000000000000000" pitchFamily="2" charset="2"/>
                        <a:buNone/>
                      </a:pPr>
                      <a:r>
                        <a:rPr kumimoji="0" lang="en-US" sz="2000" b="0" i="0" u="none" strike="noStrike" kern="1200" cap="none" normalizeH="0" baseline="0">
                          <a:ln>
                            <a:noFill/>
                          </a:ln>
                          <a:solidFill>
                            <a:srgbClr val="1C2D40"/>
                          </a:solidFill>
                          <a:effectLst/>
                          <a:latin typeface="微软雅黑" panose="020B0503020204020204" charset="-122"/>
                          <a:ea typeface="微软雅黑" panose="020B0503020204020204" charset="-122"/>
                          <a:cs typeface="+mn-cs"/>
                        </a:rPr>
                        <a:t>ACTION_REBOOT</a:t>
                      </a:r>
                      <a:endParaRPr kumimoji="0" lang="zh-CN" sz="2000" b="0" i="0" u="none" strike="noStrike" kern="1200" cap="none" normalizeH="0" baseline="0">
                        <a:ln>
                          <a:noFill/>
                        </a:ln>
                        <a:solidFill>
                          <a:srgbClr val="1C2D40"/>
                        </a:solidFill>
                        <a:effectLst/>
                        <a:latin typeface="微软雅黑" panose="020B0503020204020204" charset="-122"/>
                        <a:ea typeface="微软雅黑" panose="020B0503020204020204" charset="-122"/>
                        <a:cs typeface="+mn-cs"/>
                      </a:endParaRPr>
                    </a:p>
                  </a:txBody>
                  <a:tcPr marL="68580" marR="68580" marT="0" marB="0" anchor="ctr"/>
                </a:tc>
                <a:tc>
                  <a:txBody>
                    <a:bodyPr/>
                    <a:lstStyle/>
                    <a:p>
                      <a:pPr marL="0" marR="0" lvl="0" indent="0" algn="l" defTabSz="914400" rtl="0" eaLnBrk="0" fontAlgn="base" latinLnBrk="0" hangingPunct="0">
                        <a:lnSpc>
                          <a:spcPct val="100000"/>
                        </a:lnSpc>
                        <a:spcBef>
                          <a:spcPct val="20000"/>
                        </a:spcBef>
                        <a:spcAft>
                          <a:spcPct val="0"/>
                        </a:spcAft>
                        <a:buClr>
                          <a:schemeClr val="tx2"/>
                        </a:buClr>
                        <a:buSzTx/>
                        <a:buFont typeface="Wingdings" panose="05000000000000000000" pitchFamily="2" charset="2"/>
                        <a:buNone/>
                      </a:pPr>
                      <a:r>
                        <a:rPr kumimoji="0" lang="en-US" sz="2000" b="0" i="0" u="none" strike="noStrike" kern="1200" cap="none" normalizeH="0" baseline="0">
                          <a:ln>
                            <a:noFill/>
                          </a:ln>
                          <a:solidFill>
                            <a:srgbClr val="1C2D40"/>
                          </a:solidFill>
                          <a:effectLst/>
                          <a:latin typeface="微软雅黑" panose="020B0503020204020204" charset="-122"/>
                          <a:ea typeface="微软雅黑" panose="020B0503020204020204" charset="-122"/>
                          <a:cs typeface="+mn-cs"/>
                        </a:rPr>
                        <a:t>android.intent.action. ACTION_REBOOT</a:t>
                      </a:r>
                      <a:endParaRPr kumimoji="0" lang="zh-CN" sz="2000" b="0" i="0" u="none" strike="noStrike" kern="1200" cap="none" normalizeH="0" baseline="0">
                        <a:ln>
                          <a:noFill/>
                        </a:ln>
                        <a:solidFill>
                          <a:srgbClr val="1C2D40"/>
                        </a:solidFill>
                        <a:effectLst/>
                        <a:latin typeface="微软雅黑" panose="020B0503020204020204" charset="-122"/>
                        <a:ea typeface="微软雅黑" panose="020B0503020204020204" charset="-122"/>
                        <a:cs typeface="+mn-cs"/>
                      </a:endParaRPr>
                    </a:p>
                  </a:txBody>
                  <a:tcPr marL="68580" marR="68580" marT="0" marB="0" anchor="ctr"/>
                </a:tc>
                <a:tc>
                  <a:txBody>
                    <a:bodyPr/>
                    <a:lstStyle/>
                    <a:p>
                      <a:pPr marL="0" marR="0" lvl="0" indent="0" algn="l" defTabSz="914400" rtl="0" eaLnBrk="0" fontAlgn="base" latinLnBrk="0" hangingPunct="0">
                        <a:lnSpc>
                          <a:spcPct val="100000"/>
                        </a:lnSpc>
                        <a:spcBef>
                          <a:spcPct val="20000"/>
                        </a:spcBef>
                        <a:spcAft>
                          <a:spcPct val="0"/>
                        </a:spcAft>
                        <a:buClr>
                          <a:schemeClr val="tx2"/>
                        </a:buClr>
                        <a:buSzTx/>
                        <a:buFont typeface="Wingdings" panose="05000000000000000000" pitchFamily="2" charset="2"/>
                        <a:buNone/>
                      </a:pPr>
                      <a:r>
                        <a:rPr kumimoji="0" lang="zh-CN" sz="2000" b="0" i="0" u="none" strike="noStrike" kern="1200" cap="none" normalizeH="0" baseline="0" dirty="0">
                          <a:ln>
                            <a:noFill/>
                          </a:ln>
                          <a:solidFill>
                            <a:srgbClr val="1C2D40"/>
                          </a:solidFill>
                          <a:effectLst/>
                          <a:latin typeface="微软雅黑" panose="020B0503020204020204" charset="-122"/>
                          <a:ea typeface="微软雅黑" panose="020B0503020204020204" charset="-122"/>
                          <a:cs typeface="+mn-cs"/>
                        </a:rPr>
                        <a:t>系统重启</a:t>
                      </a:r>
                    </a:p>
                  </a:txBody>
                  <a:tcPr marL="68580" marR="68580" marT="0" marB="0" anchor="ctr"/>
                </a:tc>
              </a:tr>
            </a:tbl>
          </a:graphicData>
        </a:graphic>
      </p:graphicFrame>
      <p:sp>
        <p:nvSpPr>
          <p:cNvPr id="3" name="矩形 2"/>
          <p:cNvSpPr/>
          <p:nvPr/>
        </p:nvSpPr>
        <p:spPr>
          <a:xfrm>
            <a:off x="2987824" y="1196752"/>
            <a:ext cx="4032448" cy="28765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rgbClr val="00B050"/>
                </a:solidFill>
              </a:rPr>
              <a:t>表</a:t>
            </a:r>
            <a:r>
              <a:rPr lang="en-US" altLang="zh-CN" dirty="0" smtClean="0">
                <a:solidFill>
                  <a:srgbClr val="00B050"/>
                </a:solidFill>
              </a:rPr>
              <a:t>9-1 </a:t>
            </a:r>
            <a:r>
              <a:rPr lang="zh-CN" altLang="en-US" dirty="0">
                <a:solidFill>
                  <a:srgbClr val="00B050"/>
                </a:solidFill>
              </a:rPr>
              <a:t>常用的标准广播</a:t>
            </a:r>
            <a:r>
              <a:rPr lang="en-US" altLang="zh-CN" dirty="0">
                <a:solidFill>
                  <a:srgbClr val="00B050"/>
                </a:solidFill>
              </a:rPr>
              <a:t>Action</a:t>
            </a:r>
            <a:r>
              <a:rPr lang="zh-CN" altLang="en-US" dirty="0">
                <a:solidFill>
                  <a:srgbClr val="00B050"/>
                </a:solidFill>
              </a:rPr>
              <a:t>常量</a:t>
            </a:r>
            <a:endParaRPr lang="en-US" altLang="zh-CN" dirty="0">
              <a:solidFill>
                <a:srgbClr val="00B050"/>
              </a:solidFill>
            </a:endParaRPr>
          </a:p>
        </p:txBody>
      </p:sp>
    </p:spTree>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tx1">
            <a:lumMod val="85000"/>
            <a:lumOff val="15000"/>
            <a:alpha val="95000"/>
          </a:schemeClr>
        </a:solidFill>
        <a:effectLst/>
      </p:bgPr>
    </p:bg>
    <p:spTree>
      <p:nvGrpSpPr>
        <p:cNvPr id="1" name=""/>
        <p:cNvGrpSpPr/>
        <p:nvPr/>
      </p:nvGrpSpPr>
      <p:grpSpPr>
        <a:xfrm>
          <a:off x="0" y="0"/>
          <a:ext cx="0" cy="0"/>
          <a:chOff x="0" y="0"/>
          <a:chExt cx="0" cy="0"/>
        </a:xfrm>
      </p:grpSpPr>
      <p:sp>
        <p:nvSpPr>
          <p:cNvPr id="4" name="标题 3"/>
          <p:cNvSpPr>
            <a:spLocks noGrp="1"/>
          </p:cNvSpPr>
          <p:nvPr>
            <p:ph type="title"/>
          </p:nvPr>
        </p:nvSpPr>
        <p:spPr>
          <a:xfrm>
            <a:off x="251520" y="548680"/>
            <a:ext cx="8568952" cy="1872208"/>
          </a:xfrm>
        </p:spPr>
        <p:txBody>
          <a:bodyPr>
            <a:normAutofit fontScale="90000"/>
          </a:bodyPr>
          <a:lstStyle/>
          <a:p>
            <a:pPr>
              <a:lnSpc>
                <a:spcPct val="150000"/>
              </a:lnSpc>
            </a:pPr>
            <a:r>
              <a:rPr lang="zh-CN" altLang="zh-CN" sz="3100" dirty="0">
                <a:solidFill>
                  <a:srgbClr val="92D050"/>
                </a:solidFill>
                <a:latin typeface="+mn-lt"/>
                <a:ea typeface="+mn-ea"/>
                <a:cs typeface="+mn-cs"/>
              </a:rPr>
              <a:t>【例</a:t>
            </a:r>
            <a:r>
              <a:rPr lang="en-US" altLang="zh-CN" sz="3100" dirty="0">
                <a:solidFill>
                  <a:srgbClr val="92D050"/>
                </a:solidFill>
                <a:latin typeface="+mn-lt"/>
                <a:ea typeface="+mn-ea"/>
                <a:cs typeface="+mn-cs"/>
              </a:rPr>
              <a:t>9.3</a:t>
            </a:r>
            <a:r>
              <a:rPr lang="zh-CN" altLang="zh-CN" sz="3100" dirty="0">
                <a:solidFill>
                  <a:srgbClr val="92D050"/>
                </a:solidFill>
                <a:latin typeface="+mn-lt"/>
                <a:ea typeface="+mn-ea"/>
                <a:cs typeface="+mn-cs"/>
              </a:rPr>
              <a:t>】设计一个无序广播。</a:t>
            </a:r>
            <a:br>
              <a:rPr lang="zh-CN" altLang="zh-CN" sz="3100" dirty="0">
                <a:solidFill>
                  <a:srgbClr val="92D050"/>
                </a:solidFill>
                <a:latin typeface="+mn-lt"/>
                <a:ea typeface="+mn-ea"/>
                <a:cs typeface="+mn-cs"/>
              </a:rPr>
            </a:br>
            <a:r>
              <a:rPr lang="zh-CN" altLang="zh-CN" sz="3100" dirty="0">
                <a:solidFill>
                  <a:srgbClr val="92D050"/>
                </a:solidFill>
                <a:latin typeface="+mn-lt"/>
                <a:ea typeface="+mn-ea"/>
                <a:cs typeface="+mn-cs"/>
              </a:rPr>
              <a:t>【运行结果】在</a:t>
            </a:r>
            <a:r>
              <a:rPr lang="en-US" altLang="zh-CN" sz="3100" dirty="0">
                <a:solidFill>
                  <a:srgbClr val="92D050"/>
                </a:solidFill>
                <a:latin typeface="+mn-lt"/>
                <a:ea typeface="+mn-ea"/>
                <a:cs typeface="+mn-cs"/>
              </a:rPr>
              <a:t>eclipse</a:t>
            </a:r>
            <a:r>
              <a:rPr lang="zh-CN" altLang="zh-CN" sz="3100" dirty="0">
                <a:solidFill>
                  <a:srgbClr val="92D050"/>
                </a:solidFill>
                <a:latin typeface="+mn-lt"/>
                <a:ea typeface="+mn-ea"/>
                <a:cs typeface="+mn-cs"/>
              </a:rPr>
              <a:t>中启动</a:t>
            </a:r>
            <a:r>
              <a:rPr lang="en-US" altLang="zh-CN" sz="3100" dirty="0">
                <a:solidFill>
                  <a:srgbClr val="92D050"/>
                </a:solidFill>
                <a:latin typeface="+mn-lt"/>
                <a:ea typeface="+mn-ea"/>
                <a:cs typeface="+mn-cs"/>
              </a:rPr>
              <a:t>Android</a:t>
            </a:r>
            <a:r>
              <a:rPr lang="zh-CN" altLang="zh-CN" sz="3100" dirty="0">
                <a:solidFill>
                  <a:srgbClr val="92D050"/>
                </a:solidFill>
                <a:latin typeface="+mn-lt"/>
                <a:ea typeface="+mn-ea"/>
                <a:cs typeface="+mn-cs"/>
              </a:rPr>
              <a:t>模拟器，接着运行</a:t>
            </a:r>
            <a:r>
              <a:rPr lang="en-US" altLang="zh-CN" sz="3100" dirty="0" err="1">
                <a:solidFill>
                  <a:srgbClr val="92D050"/>
                </a:solidFill>
                <a:latin typeface="+mn-lt"/>
                <a:ea typeface="+mn-ea"/>
                <a:cs typeface="+mn-cs"/>
              </a:rPr>
              <a:t>CountShow_test</a:t>
            </a:r>
            <a:r>
              <a:rPr lang="zh-CN" altLang="zh-CN" sz="3100" dirty="0">
                <a:solidFill>
                  <a:srgbClr val="92D050"/>
                </a:solidFill>
                <a:latin typeface="+mn-lt"/>
                <a:ea typeface="+mn-ea"/>
                <a:cs typeface="+mn-cs"/>
              </a:rPr>
              <a:t>项目，显示</a:t>
            </a:r>
            <a:r>
              <a:rPr lang="zh-CN" altLang="zh-CN" sz="3100" dirty="0" smtClean="0">
                <a:solidFill>
                  <a:srgbClr val="92D050"/>
                </a:solidFill>
                <a:latin typeface="+mn-lt"/>
                <a:ea typeface="+mn-ea"/>
                <a:cs typeface="+mn-cs"/>
              </a:rPr>
              <a:t>效果</a:t>
            </a:r>
            <a:r>
              <a:rPr lang="zh-CN" altLang="en-US" sz="3100" dirty="0" smtClean="0">
                <a:solidFill>
                  <a:srgbClr val="92D050"/>
                </a:solidFill>
                <a:latin typeface="+mn-lt"/>
                <a:ea typeface="+mn-ea"/>
                <a:cs typeface="+mn-cs"/>
              </a:rPr>
              <a:t>下图</a:t>
            </a:r>
            <a:r>
              <a:rPr lang="en-US" altLang="zh-CN" sz="3100" dirty="0" smtClean="0">
                <a:solidFill>
                  <a:srgbClr val="92D050"/>
                </a:solidFill>
                <a:latin typeface="+mn-lt"/>
                <a:ea typeface="+mn-ea"/>
                <a:cs typeface="+mn-cs"/>
              </a:rPr>
              <a:t>9-6</a:t>
            </a:r>
            <a:r>
              <a:rPr lang="zh-CN" altLang="zh-CN" sz="3100" dirty="0" smtClean="0">
                <a:solidFill>
                  <a:srgbClr val="92D050"/>
                </a:solidFill>
                <a:latin typeface="+mn-lt"/>
                <a:ea typeface="+mn-ea"/>
                <a:cs typeface="+mn-cs"/>
              </a:rPr>
              <a:t>所</a:t>
            </a:r>
            <a:r>
              <a:rPr lang="zh-CN" altLang="zh-CN" sz="3100" dirty="0">
                <a:solidFill>
                  <a:srgbClr val="92D050"/>
                </a:solidFill>
                <a:latin typeface="+mn-lt"/>
                <a:ea typeface="+mn-ea"/>
                <a:cs typeface="+mn-cs"/>
              </a:rPr>
              <a:t>示，点击</a:t>
            </a:r>
            <a:r>
              <a:rPr lang="en-US" altLang="zh-CN" sz="3100" dirty="0">
                <a:solidFill>
                  <a:srgbClr val="92D050"/>
                </a:solidFill>
                <a:latin typeface="+mn-lt"/>
                <a:ea typeface="+mn-ea"/>
                <a:cs typeface="+mn-cs"/>
              </a:rPr>
              <a:t>“</a:t>
            </a:r>
            <a:r>
              <a:rPr lang="zh-CN" altLang="zh-CN" sz="3100" dirty="0">
                <a:solidFill>
                  <a:srgbClr val="92D050"/>
                </a:solidFill>
                <a:latin typeface="+mn-lt"/>
                <a:ea typeface="+mn-ea"/>
                <a:cs typeface="+mn-cs"/>
              </a:rPr>
              <a:t>启动计数</a:t>
            </a:r>
            <a:r>
              <a:rPr lang="en-US" altLang="zh-CN" sz="3100" dirty="0">
                <a:solidFill>
                  <a:srgbClr val="92D050"/>
                </a:solidFill>
                <a:latin typeface="+mn-lt"/>
                <a:ea typeface="+mn-ea"/>
                <a:cs typeface="+mn-cs"/>
              </a:rPr>
              <a:t>”</a:t>
            </a:r>
            <a:r>
              <a:rPr lang="zh-CN" altLang="zh-CN" sz="3100" dirty="0">
                <a:solidFill>
                  <a:srgbClr val="92D050"/>
                </a:solidFill>
                <a:latin typeface="+mn-lt"/>
                <a:ea typeface="+mn-ea"/>
                <a:cs typeface="+mn-cs"/>
              </a:rPr>
              <a:t>按钮效果</a:t>
            </a:r>
            <a:r>
              <a:rPr lang="zh-CN" altLang="zh-CN" sz="3100" dirty="0" smtClean="0">
                <a:solidFill>
                  <a:srgbClr val="92D050"/>
                </a:solidFill>
                <a:latin typeface="+mn-lt"/>
                <a:ea typeface="+mn-ea"/>
                <a:cs typeface="+mn-cs"/>
              </a:rPr>
              <a:t>为</a:t>
            </a:r>
            <a:r>
              <a:rPr lang="zh-CN" altLang="en-US" sz="3100" dirty="0" smtClean="0">
                <a:solidFill>
                  <a:srgbClr val="92D050"/>
                </a:solidFill>
                <a:latin typeface="+mn-lt"/>
                <a:ea typeface="+mn-ea"/>
                <a:cs typeface="+mn-cs"/>
              </a:rPr>
              <a:t>下图</a:t>
            </a:r>
            <a:r>
              <a:rPr lang="en-US" altLang="zh-CN" sz="3100" dirty="0" smtClean="0">
                <a:solidFill>
                  <a:srgbClr val="92D050"/>
                </a:solidFill>
                <a:latin typeface="+mn-lt"/>
                <a:ea typeface="+mn-ea"/>
                <a:cs typeface="+mn-cs"/>
              </a:rPr>
              <a:t>9-7</a:t>
            </a:r>
            <a:r>
              <a:rPr lang="zh-CN" altLang="zh-CN" sz="3100" dirty="0" smtClean="0">
                <a:solidFill>
                  <a:srgbClr val="92D050"/>
                </a:solidFill>
                <a:latin typeface="+mn-lt"/>
                <a:ea typeface="+mn-ea"/>
                <a:cs typeface="+mn-cs"/>
              </a:rPr>
              <a:t>所</a:t>
            </a:r>
            <a:r>
              <a:rPr lang="zh-CN" altLang="zh-CN" sz="3100" dirty="0">
                <a:solidFill>
                  <a:srgbClr val="92D050"/>
                </a:solidFill>
                <a:latin typeface="+mn-lt"/>
                <a:ea typeface="+mn-ea"/>
                <a:cs typeface="+mn-cs"/>
              </a:rPr>
              <a:t>示。</a:t>
            </a:r>
            <a:r>
              <a:rPr lang="zh-CN" altLang="zh-CN" sz="3200" dirty="0"/>
              <a:t/>
            </a:r>
            <a:br>
              <a:rPr lang="zh-CN" altLang="zh-CN" sz="3200" dirty="0"/>
            </a:br>
            <a:endParaRPr lang="zh-CN" altLang="zh-CN" sz="3200" dirty="0"/>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03648" y="3140968"/>
            <a:ext cx="2019670" cy="334404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355976" y="3140967"/>
            <a:ext cx="2016224" cy="33300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矩形 4"/>
          <p:cNvSpPr/>
          <p:nvPr/>
        </p:nvSpPr>
        <p:spPr>
          <a:xfrm>
            <a:off x="1079612" y="6471042"/>
            <a:ext cx="2667742" cy="5041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t>图</a:t>
            </a:r>
            <a:r>
              <a:rPr lang="en-US" altLang="zh-CN" sz="1200" dirty="0" smtClean="0"/>
              <a:t>9-6 </a:t>
            </a:r>
            <a:r>
              <a:rPr lang="zh-CN" altLang="en-US" sz="1200" dirty="0" smtClean="0"/>
              <a:t>项日运行效果</a:t>
            </a:r>
            <a:endParaRPr lang="en-US" altLang="zh-CN" sz="1200" dirty="0"/>
          </a:p>
        </p:txBody>
      </p:sp>
      <p:sp>
        <p:nvSpPr>
          <p:cNvPr id="6" name="矩形 5"/>
          <p:cNvSpPr/>
          <p:nvPr/>
        </p:nvSpPr>
        <p:spPr>
          <a:xfrm>
            <a:off x="3899754" y="6471042"/>
            <a:ext cx="2667742" cy="5041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t>图</a:t>
            </a:r>
            <a:r>
              <a:rPr lang="en-US" altLang="zh-CN" sz="1200" dirty="0" smtClean="0"/>
              <a:t>9-7  </a:t>
            </a:r>
            <a:r>
              <a:rPr lang="zh-CN" altLang="en-US" sz="1200" dirty="0" smtClean="0"/>
              <a:t>发送广播效果</a:t>
            </a:r>
            <a:endParaRPr lang="en-US" altLang="zh-CN" sz="1200" dirty="0"/>
          </a:p>
        </p:txBody>
      </p:sp>
    </p:spTree>
  </p:cSld>
  <p:clrMapOvr>
    <a:overrideClrMapping bg1="lt1" tx1="dk1" bg2="lt2" tx2="dk2" accent1="accent1" accent2="accent2" accent3="accent3" accent4="accent4" accent5="accent5" accent6="accent6" hlink="hlink" folHlink="folHlink"/>
  </p:clrMapOvr>
  <p:transition spd="slow">
    <p:wheel spokes="1"/>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33375" y="54610"/>
            <a:ext cx="4948555" cy="1717040"/>
          </a:xfrm>
        </p:spPr>
        <p:txBody>
          <a:bodyPr/>
          <a:lstStyle/>
          <a:p>
            <a:r>
              <a:rPr kumimoji="1" lang="zh-CN" altLang="en-US" b="1" dirty="0" err="1">
                <a:solidFill>
                  <a:srgbClr val="92D050"/>
                </a:solidFill>
                <a:latin typeface="微软雅黑" panose="020B0503020204020204" charset="-122"/>
                <a:ea typeface="微软雅黑" panose="020B0503020204020204" charset="-122"/>
                <a:cs typeface="微软雅黑" panose="020B0503020204020204" charset="-122"/>
                <a:sym typeface="+mn-ea"/>
              </a:rPr>
              <a:t>三、</a:t>
            </a:r>
            <a:r>
              <a:rPr kumimoji="1" lang="en-US" altLang="zh-CN" b="1" dirty="0" err="1">
                <a:solidFill>
                  <a:srgbClr val="92D050"/>
                </a:solidFill>
                <a:latin typeface="微软雅黑" panose="020B0503020204020204" charset="-122"/>
                <a:ea typeface="微软雅黑" panose="020B0503020204020204" charset="-122"/>
                <a:cs typeface="微软雅黑" panose="020B0503020204020204" charset="-122"/>
                <a:sym typeface="+mn-ea"/>
              </a:rPr>
              <a:t>BroadcastReceiver</a:t>
            </a:r>
            <a:r>
              <a:rPr lang="zh-CN" altLang="en-US"/>
              <a:t/>
            </a:r>
            <a:br>
              <a:rPr lang="zh-CN" altLang="en-US"/>
            </a:br>
            <a:endParaRPr lang="zh-CN" altLang="en-US"/>
          </a:p>
        </p:txBody>
      </p:sp>
      <p:sp>
        <p:nvSpPr>
          <p:cNvPr id="6" name="文本占位符 5"/>
          <p:cNvSpPr>
            <a:spLocks noGrp="1"/>
          </p:cNvSpPr>
          <p:nvPr>
            <p:ph type="body" sz="half" idx="2"/>
          </p:nvPr>
        </p:nvSpPr>
        <p:spPr>
          <a:xfrm>
            <a:off x="334010" y="1482725"/>
            <a:ext cx="4021966" cy="4947285"/>
          </a:xfrm>
        </p:spPr>
        <p:txBody>
          <a:bodyPr/>
          <a:lstStyle/>
          <a:p>
            <a:pPr algn="dist"/>
            <a:r>
              <a:rPr lang="zh-CN" altLang="zh-CN" sz="2400" dirty="0">
                <a:solidFill>
                  <a:srgbClr val="92D050"/>
                </a:solidFill>
                <a:sym typeface="+mn-ea"/>
              </a:rPr>
              <a:t>【例</a:t>
            </a:r>
            <a:r>
              <a:rPr lang="en-US" altLang="zh-CN" sz="2400" dirty="0">
                <a:solidFill>
                  <a:srgbClr val="92D050"/>
                </a:solidFill>
                <a:sym typeface="+mn-ea"/>
              </a:rPr>
              <a:t>9.3</a:t>
            </a:r>
            <a:r>
              <a:rPr lang="zh-CN" altLang="zh-CN" sz="2400" dirty="0">
                <a:solidFill>
                  <a:srgbClr val="92D050"/>
                </a:solidFill>
                <a:sym typeface="+mn-ea"/>
              </a:rPr>
              <a:t>】设计一个无序</a:t>
            </a:r>
            <a:r>
              <a:rPr lang="zh-CN" altLang="zh-CN" sz="2400" dirty="0" smtClean="0">
                <a:solidFill>
                  <a:srgbClr val="92D050"/>
                </a:solidFill>
                <a:sym typeface="+mn-ea"/>
              </a:rPr>
              <a:t>广播。</a:t>
            </a:r>
            <a:r>
              <a:rPr lang="zh-CN" altLang="zh-CN" sz="2400" dirty="0">
                <a:solidFill>
                  <a:srgbClr val="92D050"/>
                </a:solidFill>
                <a:sym typeface="+mn-ea"/>
              </a:rPr>
              <a:t/>
            </a:r>
            <a:br>
              <a:rPr lang="zh-CN" altLang="zh-CN" sz="2400" dirty="0">
                <a:solidFill>
                  <a:srgbClr val="92D050"/>
                </a:solidFill>
                <a:sym typeface="+mn-ea"/>
              </a:rPr>
            </a:br>
            <a:r>
              <a:rPr lang="zh-CN" altLang="zh-CN" sz="2400" dirty="0">
                <a:solidFill>
                  <a:srgbClr val="92D050"/>
                </a:solidFill>
                <a:sym typeface="+mn-ea"/>
              </a:rPr>
              <a:t>【运行结果】在</a:t>
            </a:r>
            <a:r>
              <a:rPr lang="en-US" altLang="zh-CN" sz="2400" dirty="0">
                <a:solidFill>
                  <a:srgbClr val="92D050"/>
                </a:solidFill>
                <a:sym typeface="+mn-ea"/>
              </a:rPr>
              <a:t>eclipse</a:t>
            </a:r>
            <a:r>
              <a:rPr lang="zh-CN" altLang="zh-CN" sz="2400" dirty="0">
                <a:solidFill>
                  <a:srgbClr val="92D050"/>
                </a:solidFill>
                <a:sym typeface="+mn-ea"/>
              </a:rPr>
              <a:t>中启动</a:t>
            </a:r>
            <a:r>
              <a:rPr lang="en-US" altLang="zh-CN" sz="2400" dirty="0">
                <a:solidFill>
                  <a:srgbClr val="92D050"/>
                </a:solidFill>
                <a:sym typeface="+mn-ea"/>
              </a:rPr>
              <a:t>Android</a:t>
            </a:r>
            <a:r>
              <a:rPr lang="zh-CN" altLang="zh-CN" sz="2400" dirty="0">
                <a:solidFill>
                  <a:srgbClr val="92D050"/>
                </a:solidFill>
                <a:sym typeface="+mn-ea"/>
              </a:rPr>
              <a:t>模拟器，接着运行</a:t>
            </a:r>
            <a:r>
              <a:rPr lang="en-US" altLang="zh-CN" sz="2400" dirty="0" err="1">
                <a:solidFill>
                  <a:srgbClr val="92D050"/>
                </a:solidFill>
                <a:sym typeface="+mn-ea"/>
              </a:rPr>
              <a:t>CountShow_test</a:t>
            </a:r>
            <a:r>
              <a:rPr lang="zh-CN" altLang="zh-CN" sz="2400" dirty="0">
                <a:solidFill>
                  <a:srgbClr val="92D050"/>
                </a:solidFill>
                <a:sym typeface="+mn-ea"/>
              </a:rPr>
              <a:t>项目，显示</a:t>
            </a:r>
            <a:r>
              <a:rPr lang="zh-CN" altLang="zh-CN" sz="2400" dirty="0" smtClean="0">
                <a:solidFill>
                  <a:srgbClr val="92D050"/>
                </a:solidFill>
                <a:sym typeface="+mn-ea"/>
              </a:rPr>
              <a:t>效果</a:t>
            </a:r>
            <a:r>
              <a:rPr lang="zh-CN" altLang="en-US" sz="2400" dirty="0" smtClean="0">
                <a:solidFill>
                  <a:srgbClr val="92D050"/>
                </a:solidFill>
                <a:sym typeface="+mn-ea"/>
              </a:rPr>
              <a:t>下右图</a:t>
            </a:r>
            <a:r>
              <a:rPr lang="en-US" altLang="zh-CN" sz="2400" dirty="0" smtClean="0">
                <a:solidFill>
                  <a:srgbClr val="92D050"/>
                </a:solidFill>
                <a:sym typeface="+mn-ea"/>
              </a:rPr>
              <a:t>9-8</a:t>
            </a:r>
            <a:r>
              <a:rPr lang="zh-CN" altLang="zh-CN" sz="2400" dirty="0" smtClean="0">
                <a:solidFill>
                  <a:srgbClr val="92D050"/>
                </a:solidFill>
                <a:sym typeface="+mn-ea"/>
              </a:rPr>
              <a:t>所</a:t>
            </a:r>
            <a:r>
              <a:rPr lang="zh-CN" altLang="zh-CN" sz="2400" dirty="0">
                <a:solidFill>
                  <a:srgbClr val="92D050"/>
                </a:solidFill>
                <a:sym typeface="+mn-ea"/>
              </a:rPr>
              <a:t>示，点击</a:t>
            </a:r>
            <a:r>
              <a:rPr lang="en-US" altLang="zh-CN" sz="2400" dirty="0">
                <a:solidFill>
                  <a:srgbClr val="92D050"/>
                </a:solidFill>
                <a:sym typeface="+mn-ea"/>
              </a:rPr>
              <a:t>“</a:t>
            </a:r>
            <a:r>
              <a:rPr lang="zh-CN" altLang="zh-CN" sz="2400" dirty="0">
                <a:solidFill>
                  <a:srgbClr val="92D050"/>
                </a:solidFill>
                <a:sym typeface="+mn-ea"/>
              </a:rPr>
              <a:t>启动计数</a:t>
            </a:r>
            <a:r>
              <a:rPr lang="en-US" altLang="zh-CN" sz="2400" dirty="0">
                <a:solidFill>
                  <a:srgbClr val="92D050"/>
                </a:solidFill>
                <a:sym typeface="+mn-ea"/>
              </a:rPr>
              <a:t>”</a:t>
            </a:r>
            <a:r>
              <a:rPr lang="zh-CN" altLang="zh-CN" sz="2400" dirty="0">
                <a:solidFill>
                  <a:srgbClr val="92D050"/>
                </a:solidFill>
                <a:sym typeface="+mn-ea"/>
              </a:rPr>
              <a:t>按钮效果</a:t>
            </a:r>
            <a:r>
              <a:rPr lang="zh-CN" altLang="zh-CN" sz="2400" dirty="0" smtClean="0">
                <a:solidFill>
                  <a:srgbClr val="92D050"/>
                </a:solidFill>
                <a:sym typeface="+mn-ea"/>
              </a:rPr>
              <a:t>为</a:t>
            </a:r>
            <a:r>
              <a:rPr lang="zh-CN" altLang="en-US" sz="2400" dirty="0" smtClean="0">
                <a:solidFill>
                  <a:srgbClr val="92D050"/>
                </a:solidFill>
                <a:sym typeface="+mn-ea"/>
              </a:rPr>
              <a:t>下右</a:t>
            </a:r>
            <a:endParaRPr lang="en-US" altLang="zh-CN" sz="2400" dirty="0" smtClean="0">
              <a:solidFill>
                <a:srgbClr val="92D050"/>
              </a:solidFill>
              <a:sym typeface="+mn-ea"/>
            </a:endParaRPr>
          </a:p>
          <a:p>
            <a:pPr>
              <a:spcBef>
                <a:spcPts val="0"/>
              </a:spcBef>
            </a:pPr>
            <a:r>
              <a:rPr lang="zh-CN" altLang="en-US" sz="2400" dirty="0" smtClean="0">
                <a:solidFill>
                  <a:srgbClr val="92D050"/>
                </a:solidFill>
                <a:sym typeface="+mn-ea"/>
              </a:rPr>
              <a:t>图</a:t>
            </a:r>
            <a:r>
              <a:rPr lang="en-US" altLang="zh-CN" sz="2400" dirty="0" smtClean="0">
                <a:solidFill>
                  <a:srgbClr val="92D050"/>
                </a:solidFill>
                <a:sym typeface="+mn-ea"/>
              </a:rPr>
              <a:t>9-9</a:t>
            </a:r>
            <a:r>
              <a:rPr lang="zh-CN" altLang="zh-CN" sz="2400" dirty="0" smtClean="0">
                <a:solidFill>
                  <a:srgbClr val="92D050"/>
                </a:solidFill>
                <a:sym typeface="+mn-ea"/>
              </a:rPr>
              <a:t>所</a:t>
            </a:r>
            <a:r>
              <a:rPr lang="zh-CN" altLang="zh-CN" sz="2400" dirty="0">
                <a:solidFill>
                  <a:srgbClr val="92D050"/>
                </a:solidFill>
                <a:sym typeface="+mn-ea"/>
              </a:rPr>
              <a:t>示。</a:t>
            </a:r>
            <a:endParaRPr lang="zh-CN" altLang="en-US" sz="2400" dirty="0"/>
          </a:p>
        </p:txBody>
      </p:sp>
      <p:pic>
        <p:nvPicPr>
          <p:cNvPr id="7" name="图片占位符 6"/>
          <p:cNvPicPr>
            <a:picLocks noGrp="1" noChangeAspect="1"/>
          </p:cNvPicPr>
          <p:nvPr>
            <p:ph type="pic" idx="1"/>
          </p:nvPr>
        </p:nvPicPr>
        <p:blipFill>
          <a:blip r:embed="rId2" cstate="print">
            <a:extLst>
              <a:ext uri="{28A0092B-C50C-407E-A947-70E740481C1C}">
                <a14:useLocalDpi xmlns:a14="http://schemas.microsoft.com/office/drawing/2010/main" val="0"/>
              </a:ext>
            </a:extLst>
          </a:blip>
          <a:stretch>
            <a:fillRect/>
          </a:stretch>
        </p:blipFill>
        <p:spPr>
          <a:xfrm>
            <a:off x="4516755" y="1482725"/>
            <a:ext cx="2459355" cy="3474085"/>
          </a:xfrm>
          <a:prstGeom prst="rect">
            <a:avLst/>
          </a:prstGeom>
        </p:spPr>
      </p:pic>
      <p:pic>
        <p:nvPicPr>
          <p:cNvPr id="8" name="图片 7"/>
          <p:cNvPicPr/>
          <p:nvPr/>
        </p:nvPicPr>
        <p:blipFill>
          <a:blip r:embed="rId3" cstate="print">
            <a:extLst>
              <a:ext uri="{28A0092B-C50C-407E-A947-70E740481C1C}">
                <a14:useLocalDpi xmlns:a14="http://schemas.microsoft.com/office/drawing/2010/main" val="0"/>
              </a:ext>
            </a:extLst>
          </a:blip>
          <a:stretch>
            <a:fillRect/>
          </a:stretch>
        </p:blipFill>
        <p:spPr>
          <a:xfrm>
            <a:off x="5965056" y="2229814"/>
            <a:ext cx="2736304" cy="3802685"/>
          </a:xfrm>
          <a:prstGeom prst="rect">
            <a:avLst/>
          </a:prstGeom>
        </p:spPr>
      </p:pic>
      <p:sp>
        <p:nvSpPr>
          <p:cNvPr id="9" name="矩形 8"/>
          <p:cNvSpPr/>
          <p:nvPr/>
        </p:nvSpPr>
        <p:spPr>
          <a:xfrm>
            <a:off x="4159222" y="4909954"/>
            <a:ext cx="2293605" cy="5041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t>图</a:t>
            </a:r>
            <a:r>
              <a:rPr lang="en-US" altLang="zh-CN" sz="1400" dirty="0" smtClean="0"/>
              <a:t>9-8</a:t>
            </a:r>
            <a:r>
              <a:rPr lang="zh-CN" altLang="en-US" sz="1400" dirty="0" smtClean="0"/>
              <a:t>运行效果</a:t>
            </a:r>
            <a:endParaRPr lang="en-US" altLang="zh-CN" sz="1400" dirty="0"/>
          </a:p>
        </p:txBody>
      </p:sp>
      <p:sp>
        <p:nvSpPr>
          <p:cNvPr id="11" name="矩形 10"/>
          <p:cNvSpPr/>
          <p:nvPr/>
        </p:nvSpPr>
        <p:spPr>
          <a:xfrm>
            <a:off x="6186405" y="6021288"/>
            <a:ext cx="2293605" cy="5041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t>图</a:t>
            </a:r>
            <a:r>
              <a:rPr lang="en-US" altLang="zh-CN" sz="1400" dirty="0" smtClean="0"/>
              <a:t>9-9  </a:t>
            </a:r>
            <a:r>
              <a:rPr lang="zh-CN" altLang="en-US" sz="1400" dirty="0" smtClean="0"/>
              <a:t>“启动计数”效果</a:t>
            </a:r>
            <a:endParaRPr lang="en-US" altLang="zh-CN" sz="1400" dirty="0"/>
          </a:p>
        </p:txBody>
      </p:sp>
    </p:spTree>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tx1">
            <a:lumMod val="85000"/>
            <a:lumOff val="15000"/>
            <a:alpha val="95000"/>
          </a:schemeClr>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zh-CN" sz="3200" b="1" dirty="0">
                <a:solidFill>
                  <a:srgbClr val="00B0F0"/>
                </a:solidFill>
                <a:latin typeface="微软雅黑" panose="020B0503020204020204" charset="-122"/>
                <a:ea typeface="微软雅黑" panose="020B0503020204020204" charset="-122"/>
                <a:cs typeface="微软雅黑" panose="020B0503020204020204" charset="-122"/>
              </a:rPr>
              <a:t>四、本章小结</a:t>
            </a:r>
            <a:endParaRPr kumimoji="1" lang="zh-CN" altLang="en-US" sz="3200" b="1" dirty="0">
              <a:solidFill>
                <a:srgbClr val="00B0F0"/>
              </a:solidFill>
              <a:latin typeface="微软雅黑" panose="020B0503020204020204" charset="-122"/>
              <a:ea typeface="微软雅黑" panose="020B0503020204020204" charset="-122"/>
              <a:cs typeface="微软雅黑" panose="020B0503020204020204" charset="-122"/>
            </a:endParaRPr>
          </a:p>
        </p:txBody>
      </p:sp>
      <p:sp>
        <p:nvSpPr>
          <p:cNvPr id="3" name="内容占位符 2"/>
          <p:cNvSpPr>
            <a:spLocks noGrp="1"/>
          </p:cNvSpPr>
          <p:nvPr>
            <p:ph idx="1"/>
          </p:nvPr>
        </p:nvSpPr>
        <p:spPr>
          <a:xfrm>
            <a:off x="216087" y="1052736"/>
            <a:ext cx="8568952" cy="4896544"/>
          </a:xfrm>
        </p:spPr>
        <p:txBody>
          <a:bodyPr/>
          <a:lstStyle/>
          <a:p>
            <a:pPr marL="0" indent="0" algn="just">
              <a:lnSpc>
                <a:spcPct val="150000"/>
              </a:lnSpc>
              <a:buNone/>
            </a:pPr>
            <a:r>
              <a:rPr lang="zh-CN" altLang="zh-CN" dirty="0">
                <a:solidFill>
                  <a:srgbClr val="FFFF00"/>
                </a:solidFill>
              </a:rPr>
              <a:t>本章主要讲了</a:t>
            </a:r>
            <a:r>
              <a:rPr lang="en-US" altLang="zh-CN" dirty="0">
                <a:solidFill>
                  <a:srgbClr val="FFFF00"/>
                </a:solidFill>
              </a:rPr>
              <a:t>Service</a:t>
            </a:r>
            <a:r>
              <a:rPr lang="zh-CN" altLang="zh-CN" dirty="0">
                <a:solidFill>
                  <a:srgbClr val="FFFF00"/>
                </a:solidFill>
              </a:rPr>
              <a:t>的用途，</a:t>
            </a:r>
            <a:r>
              <a:rPr lang="en-US" altLang="zh-CN" dirty="0">
                <a:solidFill>
                  <a:srgbClr val="FFFF00"/>
                </a:solidFill>
              </a:rPr>
              <a:t>Service</a:t>
            </a:r>
            <a:r>
              <a:rPr lang="zh-CN" altLang="zh-CN" dirty="0">
                <a:solidFill>
                  <a:srgbClr val="FFFF00"/>
                </a:solidFill>
              </a:rPr>
              <a:t>是</a:t>
            </a:r>
            <a:r>
              <a:rPr lang="en-US" altLang="zh-CN" dirty="0">
                <a:solidFill>
                  <a:srgbClr val="FFFF00"/>
                </a:solidFill>
              </a:rPr>
              <a:t>Android</a:t>
            </a:r>
            <a:r>
              <a:rPr lang="zh-CN" altLang="zh-CN" dirty="0">
                <a:solidFill>
                  <a:srgbClr val="FFFF00"/>
                </a:solidFill>
              </a:rPr>
              <a:t>中重要的组件之一，在应用使用频率仅次于</a:t>
            </a:r>
            <a:r>
              <a:rPr lang="en-US" altLang="zh-CN" dirty="0">
                <a:solidFill>
                  <a:srgbClr val="FFFF00"/>
                </a:solidFill>
              </a:rPr>
              <a:t>Activity</a:t>
            </a:r>
            <a:r>
              <a:rPr lang="zh-CN" altLang="zh-CN" dirty="0">
                <a:solidFill>
                  <a:srgbClr val="FFFF00"/>
                </a:solidFill>
              </a:rPr>
              <a:t>。接着介绍了</a:t>
            </a:r>
            <a:r>
              <a:rPr lang="en-US" altLang="zh-CN" dirty="0">
                <a:solidFill>
                  <a:srgbClr val="FFFF00"/>
                </a:solidFill>
              </a:rPr>
              <a:t>Notification</a:t>
            </a:r>
            <a:r>
              <a:rPr lang="zh-CN" altLang="zh-CN" dirty="0">
                <a:solidFill>
                  <a:srgbClr val="FFFF00"/>
                </a:solidFill>
              </a:rPr>
              <a:t>的使用，根据不同的场景使用</a:t>
            </a:r>
            <a:r>
              <a:rPr lang="en-US" altLang="zh-CN" dirty="0">
                <a:solidFill>
                  <a:srgbClr val="FFFF00"/>
                </a:solidFill>
              </a:rPr>
              <a:t>Notification</a:t>
            </a:r>
            <a:r>
              <a:rPr lang="zh-CN" altLang="zh-CN" dirty="0">
                <a:solidFill>
                  <a:srgbClr val="FFFF00"/>
                </a:solidFill>
              </a:rPr>
              <a:t>或</a:t>
            </a:r>
            <a:r>
              <a:rPr lang="en-US" altLang="zh-CN" dirty="0">
                <a:solidFill>
                  <a:srgbClr val="FFFF00"/>
                </a:solidFill>
              </a:rPr>
              <a:t>Toast</a:t>
            </a:r>
            <a:r>
              <a:rPr lang="zh-CN" altLang="zh-CN" dirty="0">
                <a:solidFill>
                  <a:srgbClr val="FFFF00"/>
                </a:solidFill>
              </a:rPr>
              <a:t>的用户友好提示方式，最后介绍了</a:t>
            </a:r>
            <a:r>
              <a:rPr lang="en-US" altLang="zh-CN" dirty="0" err="1">
                <a:solidFill>
                  <a:srgbClr val="FFFF00"/>
                </a:solidFill>
              </a:rPr>
              <a:t>BroadcastReceiver</a:t>
            </a:r>
            <a:r>
              <a:rPr lang="zh-CN" altLang="zh-CN" dirty="0">
                <a:solidFill>
                  <a:srgbClr val="FFFF00"/>
                </a:solidFill>
              </a:rPr>
              <a:t>，掌握这些后台编程组件，为深层次的</a:t>
            </a:r>
            <a:r>
              <a:rPr lang="en-US" altLang="zh-CN" dirty="0">
                <a:solidFill>
                  <a:srgbClr val="FFFF00"/>
                </a:solidFill>
              </a:rPr>
              <a:t>Android</a:t>
            </a:r>
            <a:r>
              <a:rPr lang="zh-CN" altLang="zh-CN" dirty="0">
                <a:solidFill>
                  <a:srgbClr val="FFFF00"/>
                </a:solidFill>
              </a:rPr>
              <a:t>应用程序开发奠定了基础。</a:t>
            </a:r>
          </a:p>
          <a:p>
            <a:endParaRPr lang="zh-CN" altLang="en-US" dirty="0"/>
          </a:p>
        </p:txBody>
      </p:sp>
    </p:spTree>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tx1">
            <a:lumMod val="85000"/>
            <a:lumOff val="15000"/>
            <a:alpha val="95000"/>
          </a:schemeClr>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3200" dirty="0" smtClean="0">
                <a:solidFill>
                  <a:srgbClr val="FFFF00"/>
                </a:solidFill>
              </a:rPr>
              <a:t>一、</a:t>
            </a:r>
            <a:r>
              <a:rPr lang="en-US" altLang="zh-CN" sz="3200" dirty="0" smtClean="0">
                <a:solidFill>
                  <a:srgbClr val="FFFF00"/>
                </a:solidFill>
              </a:rPr>
              <a:t>Service</a:t>
            </a:r>
            <a:r>
              <a:rPr lang="en-US" altLang="zh-CN" dirty="0" smtClean="0">
                <a:solidFill>
                  <a:schemeClr val="accent1"/>
                </a:solidFill>
              </a:rPr>
              <a:t/>
            </a:r>
            <a:br>
              <a:rPr lang="en-US" altLang="zh-CN" dirty="0" smtClean="0">
                <a:solidFill>
                  <a:schemeClr val="accent1"/>
                </a:solidFill>
              </a:rPr>
            </a:br>
            <a:endParaRPr lang="zh-CN" altLang="en-US" dirty="0">
              <a:solidFill>
                <a:schemeClr val="accent1"/>
              </a:solidFill>
            </a:endParaRPr>
          </a:p>
        </p:txBody>
      </p:sp>
      <p:sp>
        <p:nvSpPr>
          <p:cNvPr id="3" name="内容占位符 2"/>
          <p:cNvSpPr>
            <a:spLocks noGrp="1"/>
          </p:cNvSpPr>
          <p:nvPr>
            <p:ph idx="1"/>
          </p:nvPr>
        </p:nvSpPr>
        <p:spPr>
          <a:xfrm>
            <a:off x="251520" y="1340768"/>
            <a:ext cx="8784976" cy="4752528"/>
          </a:xfrm>
        </p:spPr>
        <p:txBody>
          <a:bodyPr>
            <a:normAutofit fontScale="92500" lnSpcReduction="10000"/>
          </a:bodyPr>
          <a:lstStyle/>
          <a:p>
            <a:pPr marL="0" indent="0" algn="just">
              <a:lnSpc>
                <a:spcPct val="150000"/>
              </a:lnSpc>
              <a:buNone/>
            </a:pPr>
            <a:r>
              <a:rPr lang="en-US" altLang="zh-CN" dirty="0"/>
              <a:t> </a:t>
            </a:r>
            <a:r>
              <a:rPr lang="en-US" altLang="zh-CN" dirty="0" smtClean="0"/>
              <a:t>        </a:t>
            </a:r>
            <a:r>
              <a:rPr lang="en-US" altLang="zh-CN" dirty="0">
                <a:solidFill>
                  <a:srgbClr val="92D050"/>
                </a:solidFill>
              </a:rPr>
              <a:t>Service</a:t>
            </a:r>
            <a:r>
              <a:rPr lang="zh-CN" altLang="zh-CN" dirty="0">
                <a:solidFill>
                  <a:srgbClr val="92D050"/>
                </a:solidFill>
              </a:rPr>
              <a:t>（服务）是一种</a:t>
            </a:r>
            <a:r>
              <a:rPr lang="en-US" altLang="zh-CN" dirty="0">
                <a:solidFill>
                  <a:srgbClr val="92D050"/>
                </a:solidFill>
              </a:rPr>
              <a:t>Android</a:t>
            </a:r>
            <a:r>
              <a:rPr lang="zh-CN" altLang="zh-CN" dirty="0">
                <a:solidFill>
                  <a:srgbClr val="92D050"/>
                </a:solidFill>
              </a:rPr>
              <a:t>的组件，可以一直在后台长时间运行，但</a:t>
            </a:r>
            <a:r>
              <a:rPr lang="en-US" altLang="zh-CN" dirty="0">
                <a:solidFill>
                  <a:srgbClr val="92D050"/>
                </a:solidFill>
              </a:rPr>
              <a:t>Service</a:t>
            </a:r>
            <a:r>
              <a:rPr lang="zh-CN" altLang="zh-CN" dirty="0">
                <a:solidFill>
                  <a:srgbClr val="92D050"/>
                </a:solidFill>
              </a:rPr>
              <a:t>不提供界面交互功能。</a:t>
            </a:r>
            <a:r>
              <a:rPr lang="en-US" altLang="zh-CN" dirty="0">
                <a:solidFill>
                  <a:srgbClr val="92D050"/>
                </a:solidFill>
              </a:rPr>
              <a:t>Service</a:t>
            </a:r>
            <a:r>
              <a:rPr lang="zh-CN" altLang="zh-CN" dirty="0">
                <a:solidFill>
                  <a:srgbClr val="92D050"/>
                </a:solidFill>
              </a:rPr>
              <a:t>可以由其他应用组件启动，当用户切换到其他应用时，服务仍将在后台继续运行。此外组件可以绑定到服务，以与之进行交互，甚至可以执行进程间通信。</a:t>
            </a:r>
            <a:r>
              <a:rPr lang="en-US" altLang="zh-CN" dirty="0">
                <a:solidFill>
                  <a:srgbClr val="92D050"/>
                </a:solidFill>
              </a:rPr>
              <a:t>Service</a:t>
            </a:r>
            <a:r>
              <a:rPr lang="zh-CN" altLang="zh-CN" dirty="0">
                <a:solidFill>
                  <a:srgbClr val="92D050"/>
                </a:solidFill>
              </a:rPr>
              <a:t>分为本地服务与远程服务两种类型</a:t>
            </a:r>
            <a:r>
              <a:rPr lang="en-US" altLang="zh-CN" dirty="0">
                <a:solidFill>
                  <a:srgbClr val="92D050"/>
                </a:solidFill>
              </a:rPr>
              <a:t>:</a:t>
            </a:r>
            <a:r>
              <a:rPr lang="zh-CN" altLang="zh-CN" dirty="0">
                <a:solidFill>
                  <a:srgbClr val="92D050"/>
                </a:solidFill>
              </a:rPr>
              <a:t>本地服务是指在同一个应用程序中调用，远程服务是指在不同的包之间的服务调用。只要通过正确的方式，不同应用程序间就能够通过远程服务来传递数据</a:t>
            </a:r>
            <a:r>
              <a:rPr lang="zh-CN" altLang="zh-CN" dirty="0" smtClean="0">
                <a:solidFill>
                  <a:srgbClr val="92D050"/>
                </a:solidFill>
              </a:rPr>
              <a:t>。</a:t>
            </a:r>
            <a:endParaRPr lang="zh-CN" altLang="zh-CN" dirty="0">
              <a:solidFill>
                <a:srgbClr val="92D050"/>
              </a:solidFill>
            </a:endParaRPr>
          </a:p>
        </p:txBody>
      </p:sp>
    </p:spTree>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907704" y="2708920"/>
            <a:ext cx="4752518" cy="923330"/>
          </a:xfrm>
          <a:prstGeom prst="rect">
            <a:avLst/>
          </a:prstGeom>
          <a:noFill/>
        </p:spPr>
        <p:txBody>
          <a:bodyPr wrap="none" lIns="91440" tIns="45720" rIns="91440" bIns="45720">
            <a:sp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pPr algn="ctr"/>
            <a:r>
              <a:rPr lang="en-US" altLang="zh-CN" sz="5400" b="1" cap="all" spc="0" dirty="0">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 </a:t>
            </a:r>
            <a:r>
              <a:rPr lang="en-US" altLang="zh-CN" sz="5400" b="1" cap="all" spc="0" dirty="0" smtClean="0">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     </a:t>
            </a:r>
            <a:r>
              <a:rPr lang="en-US" altLang="zh-CN" sz="5400" b="1" cap="all" spc="0" dirty="0" smtClean="0">
                <a:solidFill>
                  <a:srgbClr val="00B050"/>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Thank you</a:t>
            </a:r>
            <a:endParaRPr lang="zh-CN" altLang="en-US" sz="5400" b="1" cap="all" spc="0" dirty="0">
              <a:solidFill>
                <a:srgbClr val="00B050"/>
              </a:solidFill>
              <a:effectLst>
                <a:outerShdw blurRad="19685" dist="12700" dir="5400000" algn="tl" rotWithShape="0">
                  <a:schemeClr val="accent1">
                    <a:satMod val="130000"/>
                    <a:alpha val="60000"/>
                  </a:schemeClr>
                </a:outerShdw>
                <a:reflection blurRad="10000" stA="55000" endPos="48000" dist="500" dir="5400000" sy="-100000" algn="bl" rotWithShape="0"/>
              </a:effectLst>
            </a:endParaRPr>
          </a:p>
        </p:txBody>
      </p:sp>
    </p:spTree>
    <p:extLst>
      <p:ext uri="{BB962C8B-B14F-4D97-AF65-F5344CB8AC3E}">
        <p14:creationId xmlns:p14="http://schemas.microsoft.com/office/powerpoint/2010/main" val="2648267801"/>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solidFill>
                  <a:srgbClr val="FFFF00"/>
                </a:solidFill>
                <a:sym typeface="+mn-ea"/>
              </a:rPr>
              <a:t>一、</a:t>
            </a:r>
            <a:r>
              <a:rPr lang="en-US" altLang="zh-CN" dirty="0" smtClean="0">
                <a:solidFill>
                  <a:srgbClr val="FFFF00"/>
                </a:solidFill>
                <a:sym typeface="+mn-ea"/>
              </a:rPr>
              <a:t>Service</a:t>
            </a:r>
            <a:r>
              <a:rPr lang="en-US" altLang="zh-CN" dirty="0" smtClean="0">
                <a:solidFill>
                  <a:schemeClr val="accent1"/>
                </a:solidFill>
                <a:sym typeface="+mn-ea"/>
              </a:rPr>
              <a:t/>
            </a:r>
            <a:br>
              <a:rPr lang="en-US" altLang="zh-CN" dirty="0" smtClean="0">
                <a:solidFill>
                  <a:schemeClr val="accent1"/>
                </a:solidFill>
                <a:sym typeface="+mn-ea"/>
              </a:rPr>
            </a:br>
            <a:endParaRPr lang="zh-CN" altLang="en-US"/>
          </a:p>
        </p:txBody>
      </p:sp>
      <p:sp>
        <p:nvSpPr>
          <p:cNvPr id="3" name="内容占位符 2"/>
          <p:cNvSpPr>
            <a:spLocks noGrp="1"/>
          </p:cNvSpPr>
          <p:nvPr>
            <p:ph idx="1"/>
          </p:nvPr>
        </p:nvSpPr>
        <p:spPr>
          <a:xfrm>
            <a:off x="557213" y="1248569"/>
            <a:ext cx="7886700" cy="4351338"/>
          </a:xfrm>
        </p:spPr>
        <p:txBody>
          <a:bodyPr/>
          <a:lstStyle/>
          <a:p>
            <a:pPr marL="0" indent="0">
              <a:buNone/>
            </a:pPr>
            <a:r>
              <a:rPr lang="zh-CN" altLang="en-US" dirty="0">
                <a:solidFill>
                  <a:srgbClr val="00B050"/>
                </a:solidFill>
              </a:rPr>
              <a:t>注意：</a:t>
            </a:r>
            <a:r>
              <a:rPr lang="zh-CN" altLang="en-US" dirty="0">
                <a:solidFill>
                  <a:srgbClr val="FFC000"/>
                </a:solidFill>
              </a:rPr>
              <a:t>Service 是一个组件，它不同于一般服务概念，不会创建线程和进程，在默认的情况下，Service 总是运行在主线程中。启动 Service 有两种方式，一种是通过调用 startService()方法启动一个 Service；另外一种是通过使用 bindService()方法来绑定一个存在的 Service。</a:t>
            </a:r>
          </a:p>
        </p:txBody>
      </p:sp>
    </p:spTree>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tx1">
            <a:lumMod val="85000"/>
            <a:lumOff val="15000"/>
            <a:alpha val="95000"/>
          </a:schemeClr>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200" dirty="0" smtClean="0">
                <a:solidFill>
                  <a:srgbClr val="FFFF00"/>
                </a:solidFill>
              </a:rPr>
              <a:t>Service</a:t>
            </a:r>
            <a:r>
              <a:rPr lang="zh-CN" altLang="en-US" sz="3200" dirty="0" smtClean="0">
                <a:solidFill>
                  <a:srgbClr val="FFFF00"/>
                </a:solidFill>
              </a:rPr>
              <a:t>启动方式</a:t>
            </a:r>
            <a:r>
              <a:rPr lang="en-US" altLang="zh-CN" dirty="0" smtClean="0">
                <a:solidFill>
                  <a:schemeClr val="accent1"/>
                </a:solidFill>
              </a:rPr>
              <a:t/>
            </a:r>
            <a:br>
              <a:rPr lang="en-US" altLang="zh-CN" dirty="0" smtClean="0">
                <a:solidFill>
                  <a:schemeClr val="accent1"/>
                </a:solidFill>
              </a:rPr>
            </a:br>
            <a:endParaRPr lang="zh-CN" altLang="en-US" dirty="0">
              <a:solidFill>
                <a:schemeClr val="accent1"/>
              </a:solidFill>
            </a:endParaRPr>
          </a:p>
        </p:txBody>
      </p:sp>
      <p:sp>
        <p:nvSpPr>
          <p:cNvPr id="3" name="内容占位符 2"/>
          <p:cNvSpPr>
            <a:spLocks noGrp="1"/>
          </p:cNvSpPr>
          <p:nvPr>
            <p:ph idx="1"/>
          </p:nvPr>
        </p:nvSpPr>
        <p:spPr>
          <a:xfrm>
            <a:off x="467544" y="1412776"/>
            <a:ext cx="8204448" cy="4932040"/>
          </a:xfrm>
        </p:spPr>
        <p:txBody>
          <a:bodyPr>
            <a:normAutofit fontScale="92500" lnSpcReduction="20000"/>
          </a:bodyPr>
          <a:lstStyle/>
          <a:p>
            <a:pPr marL="0" indent="0">
              <a:buNone/>
            </a:pPr>
            <a:r>
              <a:rPr lang="en-US" altLang="zh-CN" sz="2800" dirty="0">
                <a:solidFill>
                  <a:srgbClr val="00B0F0"/>
                </a:solidFill>
              </a:rPr>
              <a:t>1.</a:t>
            </a:r>
            <a:r>
              <a:rPr lang="zh-CN" altLang="zh-CN" sz="2800" dirty="0">
                <a:solidFill>
                  <a:srgbClr val="00B0F0"/>
                </a:solidFill>
              </a:rPr>
              <a:t>通过</a:t>
            </a:r>
            <a:r>
              <a:rPr lang="en-US" altLang="zh-CN" sz="2800" dirty="0" err="1">
                <a:solidFill>
                  <a:srgbClr val="00B0F0"/>
                </a:solidFill>
              </a:rPr>
              <a:t>startService</a:t>
            </a:r>
            <a:r>
              <a:rPr lang="zh-CN" altLang="zh-CN" sz="2800" dirty="0">
                <a:solidFill>
                  <a:srgbClr val="00B0F0"/>
                </a:solidFill>
              </a:rPr>
              <a:t>启动</a:t>
            </a:r>
          </a:p>
          <a:p>
            <a:pPr marL="68580" indent="0" algn="just">
              <a:lnSpc>
                <a:spcPct val="150000"/>
              </a:lnSpc>
              <a:buNone/>
            </a:pPr>
            <a:r>
              <a:rPr lang="en-US" altLang="zh-CN" sz="2800" dirty="0" smtClean="0">
                <a:solidFill>
                  <a:srgbClr val="FFC000"/>
                </a:solidFill>
              </a:rPr>
              <a:t>        </a:t>
            </a:r>
            <a:r>
              <a:rPr lang="zh-CN" altLang="zh-CN" sz="2800" dirty="0" smtClean="0">
                <a:solidFill>
                  <a:srgbClr val="92D050"/>
                </a:solidFill>
              </a:rPr>
              <a:t>在</a:t>
            </a:r>
            <a:r>
              <a:rPr lang="zh-CN" altLang="zh-CN" sz="2800" dirty="0">
                <a:solidFill>
                  <a:srgbClr val="92D050"/>
                </a:solidFill>
              </a:rPr>
              <a:t>一个应用程序中调用</a:t>
            </a:r>
            <a:r>
              <a:rPr lang="en-US" altLang="zh-CN" sz="2800" dirty="0" err="1">
                <a:solidFill>
                  <a:srgbClr val="92D050"/>
                </a:solidFill>
              </a:rPr>
              <a:t>startService</a:t>
            </a:r>
            <a:r>
              <a:rPr lang="en-US" altLang="zh-CN" sz="2800" dirty="0">
                <a:solidFill>
                  <a:srgbClr val="92D050"/>
                </a:solidFill>
              </a:rPr>
              <a:t>()</a:t>
            </a:r>
            <a:r>
              <a:rPr lang="zh-CN" altLang="zh-CN" sz="2800" dirty="0">
                <a:solidFill>
                  <a:srgbClr val="92D050"/>
                </a:solidFill>
              </a:rPr>
              <a:t>方法就表示启动</a:t>
            </a:r>
            <a:r>
              <a:rPr lang="en-US" altLang="zh-CN" sz="2800" dirty="0">
                <a:solidFill>
                  <a:srgbClr val="92D050"/>
                </a:solidFill>
              </a:rPr>
              <a:t>Service</a:t>
            </a:r>
            <a:r>
              <a:rPr lang="zh-CN" altLang="zh-CN" sz="2800" dirty="0">
                <a:solidFill>
                  <a:srgbClr val="92D050"/>
                </a:solidFill>
              </a:rPr>
              <a:t>，然后系统会调用</a:t>
            </a:r>
            <a:r>
              <a:rPr lang="en-US" altLang="zh-CN" sz="2800" dirty="0" err="1">
                <a:solidFill>
                  <a:srgbClr val="92D050"/>
                </a:solidFill>
              </a:rPr>
              <a:t>onCreate</a:t>
            </a:r>
            <a:r>
              <a:rPr lang="en-US" altLang="zh-CN" sz="2800" dirty="0">
                <a:solidFill>
                  <a:srgbClr val="92D050"/>
                </a:solidFill>
              </a:rPr>
              <a:t>()</a:t>
            </a:r>
            <a:r>
              <a:rPr lang="zh-CN" altLang="zh-CN" sz="2800" dirty="0">
                <a:solidFill>
                  <a:srgbClr val="92D050"/>
                </a:solidFill>
              </a:rPr>
              <a:t>方法以及</a:t>
            </a:r>
            <a:r>
              <a:rPr lang="en-US" altLang="zh-CN" sz="2800" dirty="0" err="1">
                <a:solidFill>
                  <a:srgbClr val="92D050"/>
                </a:solidFill>
              </a:rPr>
              <a:t>onStart</a:t>
            </a:r>
            <a:r>
              <a:rPr lang="en-US" altLang="zh-CN" sz="2800" dirty="0">
                <a:solidFill>
                  <a:srgbClr val="92D050"/>
                </a:solidFill>
              </a:rPr>
              <a:t>()</a:t>
            </a:r>
            <a:r>
              <a:rPr lang="zh-CN" altLang="zh-CN" sz="2800" dirty="0">
                <a:solidFill>
                  <a:srgbClr val="92D050"/>
                </a:solidFill>
              </a:rPr>
              <a:t>方法（或</a:t>
            </a:r>
            <a:r>
              <a:rPr lang="en-US" altLang="zh-CN" sz="2800" dirty="0" err="1">
                <a:solidFill>
                  <a:srgbClr val="92D050"/>
                </a:solidFill>
              </a:rPr>
              <a:t>onStartCommand</a:t>
            </a:r>
            <a:r>
              <a:rPr lang="en-US" altLang="zh-CN" sz="2800" dirty="0">
                <a:solidFill>
                  <a:srgbClr val="92D050"/>
                </a:solidFill>
              </a:rPr>
              <a:t>()</a:t>
            </a:r>
            <a:r>
              <a:rPr lang="zh-CN" altLang="zh-CN" sz="2800" dirty="0">
                <a:solidFill>
                  <a:srgbClr val="92D050"/>
                </a:solidFill>
              </a:rPr>
              <a:t>方法）。这样启动的</a:t>
            </a:r>
            <a:r>
              <a:rPr lang="en-US" altLang="zh-CN" sz="2800" dirty="0">
                <a:solidFill>
                  <a:srgbClr val="92D050"/>
                </a:solidFill>
              </a:rPr>
              <a:t>Service</a:t>
            </a:r>
            <a:r>
              <a:rPr lang="zh-CN" altLang="zh-CN" sz="2800" dirty="0">
                <a:solidFill>
                  <a:srgbClr val="92D050"/>
                </a:solidFill>
              </a:rPr>
              <a:t>会一直运行在后台，直到调用</a:t>
            </a:r>
            <a:r>
              <a:rPr lang="en-US" altLang="zh-CN" sz="2800" dirty="0" err="1">
                <a:solidFill>
                  <a:srgbClr val="92D050"/>
                </a:solidFill>
              </a:rPr>
              <a:t>onStop</a:t>
            </a:r>
            <a:r>
              <a:rPr lang="en-US" altLang="zh-CN" sz="2800" dirty="0">
                <a:solidFill>
                  <a:srgbClr val="92D050"/>
                </a:solidFill>
              </a:rPr>
              <a:t>()</a:t>
            </a:r>
            <a:r>
              <a:rPr lang="zh-CN" altLang="zh-CN" sz="2800" dirty="0">
                <a:solidFill>
                  <a:srgbClr val="92D050"/>
                </a:solidFill>
              </a:rPr>
              <a:t>方法才会停止，服务结束时会调用</a:t>
            </a:r>
            <a:r>
              <a:rPr lang="en-US" altLang="zh-CN" sz="2800" dirty="0" err="1">
                <a:solidFill>
                  <a:srgbClr val="92D050"/>
                </a:solidFill>
              </a:rPr>
              <a:t>onDestroy</a:t>
            </a:r>
            <a:r>
              <a:rPr lang="en-US" altLang="zh-CN" sz="2800" dirty="0">
                <a:solidFill>
                  <a:srgbClr val="92D050"/>
                </a:solidFill>
              </a:rPr>
              <a:t>()</a:t>
            </a:r>
            <a:r>
              <a:rPr lang="zh-CN" altLang="zh-CN" sz="2800" dirty="0">
                <a:solidFill>
                  <a:srgbClr val="92D050"/>
                </a:solidFill>
              </a:rPr>
              <a:t>方法。如果一个</a:t>
            </a:r>
            <a:r>
              <a:rPr lang="en-US" altLang="zh-CN" sz="2800" dirty="0">
                <a:solidFill>
                  <a:srgbClr val="92D050"/>
                </a:solidFill>
              </a:rPr>
              <a:t>Service</a:t>
            </a:r>
            <a:r>
              <a:rPr lang="zh-CN" altLang="zh-CN" sz="2800" dirty="0">
                <a:solidFill>
                  <a:srgbClr val="92D050"/>
                </a:solidFill>
              </a:rPr>
              <a:t>已经启动，其它代码再试图调用</a:t>
            </a:r>
            <a:r>
              <a:rPr lang="en-US" altLang="zh-CN" sz="2800" dirty="0" err="1">
                <a:solidFill>
                  <a:srgbClr val="92D050"/>
                </a:solidFill>
              </a:rPr>
              <a:t>startService</a:t>
            </a:r>
            <a:r>
              <a:rPr lang="en-US" altLang="zh-CN" sz="2800" dirty="0">
                <a:solidFill>
                  <a:srgbClr val="92D050"/>
                </a:solidFill>
              </a:rPr>
              <a:t>()</a:t>
            </a:r>
            <a:r>
              <a:rPr lang="zh-CN" altLang="zh-CN" sz="2800" dirty="0">
                <a:solidFill>
                  <a:srgbClr val="92D050"/>
                </a:solidFill>
              </a:rPr>
              <a:t>方法，此时不会执行</a:t>
            </a:r>
            <a:r>
              <a:rPr lang="en-US" altLang="zh-CN" sz="2800" dirty="0" err="1">
                <a:solidFill>
                  <a:srgbClr val="92D050"/>
                </a:solidFill>
              </a:rPr>
              <a:t>onCreate</a:t>
            </a:r>
            <a:r>
              <a:rPr lang="en-US" altLang="zh-CN" sz="2800" dirty="0">
                <a:solidFill>
                  <a:srgbClr val="92D050"/>
                </a:solidFill>
              </a:rPr>
              <a:t>()</a:t>
            </a:r>
            <a:r>
              <a:rPr lang="zh-CN" altLang="zh-CN" sz="2800" dirty="0">
                <a:solidFill>
                  <a:srgbClr val="92D050"/>
                </a:solidFill>
              </a:rPr>
              <a:t>方法，但会重新执行一次</a:t>
            </a:r>
            <a:r>
              <a:rPr lang="en-US" altLang="zh-CN" sz="2800" dirty="0" err="1">
                <a:solidFill>
                  <a:srgbClr val="92D050"/>
                </a:solidFill>
              </a:rPr>
              <a:t>onStart</a:t>
            </a:r>
            <a:r>
              <a:rPr lang="en-US" altLang="zh-CN" sz="2800" dirty="0">
                <a:solidFill>
                  <a:srgbClr val="92D050"/>
                </a:solidFill>
              </a:rPr>
              <a:t>()</a:t>
            </a:r>
            <a:r>
              <a:rPr lang="zh-CN" altLang="zh-CN" sz="2800" dirty="0">
                <a:solidFill>
                  <a:srgbClr val="92D050"/>
                </a:solidFill>
              </a:rPr>
              <a:t>方法。</a:t>
            </a:r>
          </a:p>
          <a:p>
            <a:endParaRPr lang="zh-CN" altLang="zh-CN" sz="3900" dirty="0">
              <a:solidFill>
                <a:schemeClr val="accent3"/>
              </a:solidFill>
            </a:endParaRPr>
          </a:p>
        </p:txBody>
      </p:sp>
    </p:spTree>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tx1">
            <a:lumMod val="85000"/>
            <a:lumOff val="15000"/>
            <a:alpha val="95000"/>
          </a:schemeClr>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200" dirty="0" smtClean="0">
                <a:solidFill>
                  <a:srgbClr val="FFFF00"/>
                </a:solidFill>
              </a:rPr>
              <a:t>Service</a:t>
            </a:r>
            <a:r>
              <a:rPr lang="zh-CN" altLang="en-US" sz="3200" dirty="0">
                <a:solidFill>
                  <a:srgbClr val="FFFF00"/>
                </a:solidFill>
              </a:rPr>
              <a:t>启动方式</a:t>
            </a:r>
            <a:r>
              <a:rPr lang="en-US" altLang="zh-CN" dirty="0" smtClean="0">
                <a:solidFill>
                  <a:schemeClr val="accent1"/>
                </a:solidFill>
              </a:rPr>
              <a:t/>
            </a:r>
            <a:br>
              <a:rPr lang="en-US" altLang="zh-CN" dirty="0" smtClean="0">
                <a:solidFill>
                  <a:schemeClr val="accent1"/>
                </a:solidFill>
              </a:rPr>
            </a:br>
            <a:endParaRPr lang="zh-CN" altLang="en-US" dirty="0">
              <a:solidFill>
                <a:schemeClr val="accent1"/>
              </a:solidFill>
            </a:endParaRPr>
          </a:p>
        </p:txBody>
      </p:sp>
      <p:sp>
        <p:nvSpPr>
          <p:cNvPr id="3" name="内容占位符 2"/>
          <p:cNvSpPr>
            <a:spLocks noGrp="1"/>
          </p:cNvSpPr>
          <p:nvPr>
            <p:ph idx="1"/>
          </p:nvPr>
        </p:nvSpPr>
        <p:spPr>
          <a:xfrm>
            <a:off x="395536" y="1268760"/>
            <a:ext cx="8276456" cy="5076056"/>
          </a:xfrm>
        </p:spPr>
        <p:txBody>
          <a:bodyPr>
            <a:normAutofit/>
          </a:bodyPr>
          <a:lstStyle/>
          <a:p>
            <a:pPr marL="0" indent="0">
              <a:lnSpc>
                <a:spcPct val="70000"/>
              </a:lnSpc>
              <a:buNone/>
            </a:pPr>
            <a:r>
              <a:rPr lang="en-US" altLang="zh-CN" sz="2600" dirty="0">
                <a:solidFill>
                  <a:srgbClr val="00B0F0"/>
                </a:solidFill>
              </a:rPr>
              <a:t>2.</a:t>
            </a:r>
            <a:r>
              <a:rPr lang="zh-CN" altLang="zh-CN" sz="2600" dirty="0">
                <a:solidFill>
                  <a:srgbClr val="00B0F0"/>
                </a:solidFill>
              </a:rPr>
              <a:t>通过</a:t>
            </a:r>
            <a:r>
              <a:rPr lang="en-US" altLang="zh-CN" sz="2600" dirty="0" err="1">
                <a:solidFill>
                  <a:srgbClr val="00B0F0"/>
                </a:solidFill>
              </a:rPr>
              <a:t>bindService</a:t>
            </a:r>
            <a:r>
              <a:rPr lang="zh-CN" altLang="zh-CN" sz="2600" dirty="0">
                <a:solidFill>
                  <a:srgbClr val="00B0F0"/>
                </a:solidFill>
              </a:rPr>
              <a:t>启动</a:t>
            </a:r>
          </a:p>
          <a:p>
            <a:pPr marL="0" indent="0" algn="just">
              <a:lnSpc>
                <a:spcPct val="150000"/>
              </a:lnSpc>
              <a:buNone/>
            </a:pPr>
            <a:r>
              <a:rPr lang="en-US" altLang="zh-CN" sz="2600" dirty="0">
                <a:solidFill>
                  <a:srgbClr val="92D050"/>
                </a:solidFill>
              </a:rPr>
              <a:t> </a:t>
            </a:r>
            <a:r>
              <a:rPr lang="en-US" altLang="zh-CN" sz="2600" dirty="0" smtClean="0">
                <a:solidFill>
                  <a:srgbClr val="92D050"/>
                </a:solidFill>
              </a:rPr>
              <a:t>        </a:t>
            </a:r>
            <a:r>
              <a:rPr lang="zh-CN" altLang="zh-CN" sz="2600" dirty="0" smtClean="0">
                <a:solidFill>
                  <a:srgbClr val="92D050"/>
                </a:solidFill>
              </a:rPr>
              <a:t>通过</a:t>
            </a:r>
            <a:r>
              <a:rPr lang="en-US" altLang="zh-CN" sz="2600" dirty="0" err="1">
                <a:solidFill>
                  <a:srgbClr val="92D050"/>
                </a:solidFill>
              </a:rPr>
              <a:t>bindService</a:t>
            </a:r>
            <a:r>
              <a:rPr lang="zh-CN" altLang="zh-CN" sz="2600" dirty="0">
                <a:solidFill>
                  <a:srgbClr val="92D050"/>
                </a:solidFill>
              </a:rPr>
              <a:t>启动</a:t>
            </a:r>
            <a:r>
              <a:rPr lang="en-US" altLang="zh-CN" sz="2600" dirty="0">
                <a:solidFill>
                  <a:srgbClr val="92D050"/>
                </a:solidFill>
              </a:rPr>
              <a:t>Service</a:t>
            </a:r>
            <a:r>
              <a:rPr lang="zh-CN" altLang="zh-CN" sz="2600" dirty="0">
                <a:solidFill>
                  <a:srgbClr val="92D050"/>
                </a:solidFill>
              </a:rPr>
              <a:t>，在启动时只调用</a:t>
            </a:r>
            <a:r>
              <a:rPr lang="en-US" altLang="zh-CN" sz="2600" dirty="0" err="1">
                <a:solidFill>
                  <a:srgbClr val="92D050"/>
                </a:solidFill>
              </a:rPr>
              <a:t>onCreate</a:t>
            </a:r>
            <a:r>
              <a:rPr lang="en-US" altLang="zh-CN" sz="2600" dirty="0">
                <a:solidFill>
                  <a:srgbClr val="92D050"/>
                </a:solidFill>
              </a:rPr>
              <a:t>()</a:t>
            </a:r>
            <a:r>
              <a:rPr lang="zh-CN" altLang="zh-CN" sz="2600" dirty="0">
                <a:solidFill>
                  <a:srgbClr val="92D050"/>
                </a:solidFill>
              </a:rPr>
              <a:t>方法，这时此</a:t>
            </a:r>
            <a:r>
              <a:rPr lang="en-US" altLang="zh-CN" sz="2600" dirty="0">
                <a:solidFill>
                  <a:srgbClr val="92D050"/>
                </a:solidFill>
              </a:rPr>
              <a:t>Service</a:t>
            </a:r>
            <a:r>
              <a:rPr lang="zh-CN" altLang="zh-CN" sz="2600" dirty="0">
                <a:solidFill>
                  <a:srgbClr val="92D050"/>
                </a:solidFill>
              </a:rPr>
              <a:t>与调用</a:t>
            </a:r>
            <a:r>
              <a:rPr lang="en-US" altLang="zh-CN" sz="2600" dirty="0">
                <a:solidFill>
                  <a:srgbClr val="92D050"/>
                </a:solidFill>
              </a:rPr>
              <a:t>Service</a:t>
            </a:r>
            <a:r>
              <a:rPr lang="zh-CN" altLang="zh-CN" sz="2600" dirty="0">
                <a:solidFill>
                  <a:srgbClr val="92D050"/>
                </a:solidFill>
              </a:rPr>
              <a:t>的客户类绑定起来。如果调用</a:t>
            </a:r>
            <a:r>
              <a:rPr lang="en-US" altLang="zh-CN" sz="2600" dirty="0" err="1">
                <a:solidFill>
                  <a:srgbClr val="92D050"/>
                </a:solidFill>
              </a:rPr>
              <a:t>bindService</a:t>
            </a:r>
            <a:r>
              <a:rPr lang="en-US" altLang="zh-CN" sz="2600" dirty="0">
                <a:solidFill>
                  <a:srgbClr val="92D050"/>
                </a:solidFill>
              </a:rPr>
              <a:t>()</a:t>
            </a:r>
            <a:r>
              <a:rPr lang="zh-CN" altLang="zh-CN" sz="2600" dirty="0">
                <a:solidFill>
                  <a:srgbClr val="92D050"/>
                </a:solidFill>
              </a:rPr>
              <a:t>方法前服务已经被绑定，多次调用</a:t>
            </a:r>
            <a:r>
              <a:rPr lang="en-US" altLang="zh-CN" sz="2600" dirty="0" err="1">
                <a:solidFill>
                  <a:srgbClr val="92D050"/>
                </a:solidFill>
              </a:rPr>
              <a:t>bindService</a:t>
            </a:r>
            <a:r>
              <a:rPr lang="en-US" altLang="zh-CN" sz="2600" dirty="0">
                <a:solidFill>
                  <a:srgbClr val="92D050"/>
                </a:solidFill>
              </a:rPr>
              <a:t>()</a:t>
            </a:r>
            <a:r>
              <a:rPr lang="zh-CN" altLang="zh-CN" sz="2600" dirty="0">
                <a:solidFill>
                  <a:srgbClr val="92D050"/>
                </a:solidFill>
              </a:rPr>
              <a:t>方法并不会导致多次创建服务及绑定操作。如果客户类被销毁，</a:t>
            </a:r>
            <a:r>
              <a:rPr lang="en-US" altLang="zh-CN" sz="2600" dirty="0">
                <a:solidFill>
                  <a:srgbClr val="92D050"/>
                </a:solidFill>
              </a:rPr>
              <a:t>Service</a:t>
            </a:r>
            <a:r>
              <a:rPr lang="zh-CN" altLang="zh-CN" sz="2600" dirty="0">
                <a:solidFill>
                  <a:srgbClr val="92D050"/>
                </a:solidFill>
              </a:rPr>
              <a:t>也会调用</a:t>
            </a:r>
            <a:r>
              <a:rPr lang="en-US" altLang="zh-CN" sz="2600" dirty="0" err="1">
                <a:solidFill>
                  <a:srgbClr val="92D050"/>
                </a:solidFill>
              </a:rPr>
              <a:t>onUnbind</a:t>
            </a:r>
            <a:r>
              <a:rPr lang="en-US" altLang="zh-CN" sz="2600" dirty="0">
                <a:solidFill>
                  <a:srgbClr val="92D050"/>
                </a:solidFill>
              </a:rPr>
              <a:t>()</a:t>
            </a:r>
            <a:r>
              <a:rPr lang="zh-CN" altLang="zh-CN" sz="2600" dirty="0">
                <a:solidFill>
                  <a:srgbClr val="92D050"/>
                </a:solidFill>
              </a:rPr>
              <a:t>方法以及</a:t>
            </a:r>
            <a:r>
              <a:rPr lang="en-US" altLang="zh-CN" sz="2600" dirty="0" err="1">
                <a:solidFill>
                  <a:srgbClr val="92D050"/>
                </a:solidFill>
              </a:rPr>
              <a:t>onDestroy</a:t>
            </a:r>
            <a:r>
              <a:rPr lang="en-US" altLang="zh-CN" sz="2600" dirty="0">
                <a:solidFill>
                  <a:srgbClr val="92D050"/>
                </a:solidFill>
              </a:rPr>
              <a:t>()</a:t>
            </a:r>
            <a:r>
              <a:rPr lang="zh-CN" altLang="zh-CN" sz="2600" dirty="0">
                <a:solidFill>
                  <a:srgbClr val="92D050"/>
                </a:solidFill>
              </a:rPr>
              <a:t>方法。</a:t>
            </a:r>
          </a:p>
          <a:p>
            <a:endParaRPr lang="zh-CN" altLang="zh-CN" sz="3900" dirty="0">
              <a:solidFill>
                <a:schemeClr val="accent3"/>
              </a:solidFill>
            </a:endParaRPr>
          </a:p>
        </p:txBody>
      </p:sp>
    </p:spTree>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28650" y="365125"/>
            <a:ext cx="7886700" cy="906145"/>
          </a:xfrm>
        </p:spPr>
        <p:txBody>
          <a:bodyPr/>
          <a:lstStyle/>
          <a:p>
            <a:r>
              <a:rPr lang="zh-CN" altLang="en-US" dirty="0" smtClean="0">
                <a:solidFill>
                  <a:srgbClr val="FFFF00"/>
                </a:solidFill>
                <a:sym typeface="+mn-ea"/>
              </a:rPr>
              <a:t>一、</a:t>
            </a:r>
            <a:r>
              <a:rPr lang="en-US" altLang="zh-CN" dirty="0" smtClean="0">
                <a:solidFill>
                  <a:srgbClr val="FFFF00"/>
                </a:solidFill>
                <a:sym typeface="+mn-ea"/>
              </a:rPr>
              <a:t>Service</a:t>
            </a:r>
            <a:r>
              <a:rPr lang="en-US" altLang="zh-CN" dirty="0" smtClean="0">
                <a:solidFill>
                  <a:schemeClr val="accent1"/>
                </a:solidFill>
                <a:sym typeface="+mn-ea"/>
              </a:rPr>
              <a:t/>
            </a:r>
            <a:br>
              <a:rPr lang="en-US" altLang="zh-CN" dirty="0" smtClean="0">
                <a:solidFill>
                  <a:schemeClr val="accent1"/>
                </a:solidFill>
                <a:sym typeface="+mn-ea"/>
              </a:rPr>
            </a:br>
            <a:endParaRPr lang="zh-CN" altLang="en-US"/>
          </a:p>
        </p:txBody>
      </p:sp>
      <p:sp>
        <p:nvSpPr>
          <p:cNvPr id="3" name="内容占位符 2"/>
          <p:cNvSpPr>
            <a:spLocks noGrp="1"/>
          </p:cNvSpPr>
          <p:nvPr>
            <p:ph idx="1"/>
          </p:nvPr>
        </p:nvSpPr>
        <p:spPr>
          <a:xfrm>
            <a:off x="325120" y="1150620"/>
            <a:ext cx="8463280" cy="5661660"/>
          </a:xfrm>
        </p:spPr>
        <p:txBody>
          <a:bodyPr/>
          <a:lstStyle/>
          <a:p>
            <a:pPr marL="0" lvl="0" indent="0" algn="just">
              <a:lnSpc>
                <a:spcPct val="160000"/>
              </a:lnSpc>
              <a:buNone/>
            </a:pPr>
            <a:r>
              <a:rPr lang="en-US" altLang="zh-CN" sz="2400" dirty="0" smtClean="0">
                <a:solidFill>
                  <a:srgbClr val="00B050"/>
                </a:solidFill>
                <a:sym typeface="+mn-ea"/>
              </a:rPr>
              <a:t>service</a:t>
            </a:r>
            <a:r>
              <a:rPr lang="zh-CN" altLang="en-US" sz="2400" dirty="0" smtClean="0">
                <a:solidFill>
                  <a:srgbClr val="00B050"/>
                </a:solidFill>
                <a:sym typeface="+mn-ea"/>
              </a:rPr>
              <a:t>常用方法：</a:t>
            </a:r>
          </a:p>
          <a:p>
            <a:pPr marL="0" lvl="0" indent="0" algn="just">
              <a:lnSpc>
                <a:spcPct val="160000"/>
              </a:lnSpc>
              <a:buNone/>
            </a:pPr>
            <a:r>
              <a:rPr lang="zh-CN" altLang="en-US" sz="2400" dirty="0" smtClean="0">
                <a:solidFill>
                  <a:srgbClr val="00B050"/>
                </a:solidFill>
                <a:sym typeface="+mn-ea"/>
              </a:rPr>
              <a:t>（</a:t>
            </a:r>
            <a:r>
              <a:rPr lang="en-US" altLang="zh-CN" sz="2400" dirty="0" smtClean="0">
                <a:solidFill>
                  <a:srgbClr val="00B050"/>
                </a:solidFill>
                <a:sym typeface="+mn-ea"/>
              </a:rPr>
              <a:t>1</a:t>
            </a:r>
            <a:r>
              <a:rPr lang="zh-CN" altLang="en-US" sz="2400" dirty="0" smtClean="0">
                <a:solidFill>
                  <a:srgbClr val="00B050"/>
                </a:solidFill>
                <a:sym typeface="+mn-ea"/>
              </a:rPr>
              <a:t>）</a:t>
            </a:r>
            <a:r>
              <a:rPr lang="en-US" altLang="zh-CN" sz="2400" dirty="0" err="1" smtClean="0">
                <a:solidFill>
                  <a:srgbClr val="00B050"/>
                </a:solidFill>
                <a:sym typeface="+mn-ea"/>
              </a:rPr>
              <a:t>onStartCommand</a:t>
            </a:r>
            <a:r>
              <a:rPr lang="en-US" altLang="zh-CN" sz="2400" dirty="0">
                <a:solidFill>
                  <a:srgbClr val="00B050"/>
                </a:solidFill>
                <a:sym typeface="+mn-ea"/>
              </a:rPr>
              <a:t>()</a:t>
            </a:r>
            <a:r>
              <a:rPr lang="zh-CN" altLang="zh-CN" sz="2400" dirty="0">
                <a:solidFill>
                  <a:srgbClr val="00B050"/>
                </a:solidFill>
                <a:sym typeface="+mn-ea"/>
              </a:rPr>
              <a:t>方法：系统中其它组件如</a:t>
            </a:r>
            <a:r>
              <a:rPr lang="en-US" altLang="zh-CN" sz="2400" dirty="0">
                <a:solidFill>
                  <a:srgbClr val="00B050"/>
                </a:solidFill>
                <a:sym typeface="+mn-ea"/>
              </a:rPr>
              <a:t>Activity</a:t>
            </a:r>
            <a:r>
              <a:rPr lang="zh-CN" altLang="zh-CN" sz="2400" dirty="0">
                <a:solidFill>
                  <a:srgbClr val="00B050"/>
                </a:solidFill>
                <a:sym typeface="+mn-ea"/>
              </a:rPr>
              <a:t>通过调用</a:t>
            </a:r>
            <a:r>
              <a:rPr lang="en-US" altLang="zh-CN" sz="2400" dirty="0" err="1">
                <a:solidFill>
                  <a:srgbClr val="00B050"/>
                </a:solidFill>
                <a:sym typeface="+mn-ea"/>
              </a:rPr>
              <a:t>startService</a:t>
            </a:r>
            <a:r>
              <a:rPr lang="en-US" altLang="zh-CN" sz="2400" dirty="0">
                <a:solidFill>
                  <a:srgbClr val="00B050"/>
                </a:solidFill>
                <a:sym typeface="+mn-ea"/>
              </a:rPr>
              <a:t>()</a:t>
            </a:r>
            <a:r>
              <a:rPr lang="zh-CN" altLang="zh-CN" sz="2400" dirty="0">
                <a:solidFill>
                  <a:srgbClr val="00B050"/>
                </a:solidFill>
                <a:sym typeface="+mn-ea"/>
              </a:rPr>
              <a:t>方法就会调用此方法，一旦此方法执行，</a:t>
            </a:r>
            <a:r>
              <a:rPr lang="en-US" altLang="zh-CN" sz="2400" dirty="0">
                <a:solidFill>
                  <a:srgbClr val="00B050"/>
                </a:solidFill>
                <a:sym typeface="+mn-ea"/>
              </a:rPr>
              <a:t>Service</a:t>
            </a:r>
            <a:r>
              <a:rPr lang="zh-CN" altLang="zh-CN" sz="2400" dirty="0">
                <a:solidFill>
                  <a:srgbClr val="00B050"/>
                </a:solidFill>
                <a:sym typeface="+mn-ea"/>
              </a:rPr>
              <a:t>就启动且长期在后台运行。</a:t>
            </a:r>
            <a:endParaRPr lang="zh-CN" altLang="zh-CN" sz="2400" dirty="0">
              <a:solidFill>
                <a:srgbClr val="00B050"/>
              </a:solidFill>
            </a:endParaRPr>
          </a:p>
          <a:p>
            <a:pPr marL="0" lvl="0" indent="0" algn="just">
              <a:lnSpc>
                <a:spcPct val="160000"/>
              </a:lnSpc>
              <a:buNone/>
            </a:pPr>
            <a:r>
              <a:rPr lang="zh-CN" altLang="en-US" sz="2400" dirty="0" smtClean="0">
                <a:solidFill>
                  <a:srgbClr val="00B050"/>
                </a:solidFill>
                <a:sym typeface="+mn-ea"/>
              </a:rPr>
              <a:t>（</a:t>
            </a:r>
            <a:r>
              <a:rPr lang="en-US" altLang="zh-CN" sz="2400" dirty="0" smtClean="0">
                <a:solidFill>
                  <a:srgbClr val="00B050"/>
                </a:solidFill>
                <a:sym typeface="+mn-ea"/>
              </a:rPr>
              <a:t>2</a:t>
            </a:r>
            <a:r>
              <a:rPr lang="zh-CN" altLang="en-US" sz="2400" dirty="0" smtClean="0">
                <a:solidFill>
                  <a:srgbClr val="00B050"/>
                </a:solidFill>
                <a:sym typeface="+mn-ea"/>
              </a:rPr>
              <a:t>）</a:t>
            </a:r>
            <a:r>
              <a:rPr lang="en-US" altLang="zh-CN" sz="2400" dirty="0" err="1" smtClean="0">
                <a:solidFill>
                  <a:srgbClr val="00B050"/>
                </a:solidFill>
                <a:sym typeface="+mn-ea"/>
              </a:rPr>
              <a:t>OnBind</a:t>
            </a:r>
            <a:r>
              <a:rPr lang="en-US" altLang="zh-CN" sz="2400" dirty="0">
                <a:solidFill>
                  <a:srgbClr val="00B050"/>
                </a:solidFill>
                <a:sym typeface="+mn-ea"/>
              </a:rPr>
              <a:t>()</a:t>
            </a:r>
            <a:r>
              <a:rPr lang="zh-CN" altLang="zh-CN" sz="2400" dirty="0">
                <a:solidFill>
                  <a:srgbClr val="00B050"/>
                </a:solidFill>
                <a:sym typeface="+mn-ea"/>
              </a:rPr>
              <a:t>方法：当组件调用</a:t>
            </a:r>
            <a:r>
              <a:rPr lang="en-US" altLang="zh-CN" sz="2400" dirty="0" err="1">
                <a:solidFill>
                  <a:srgbClr val="00B050"/>
                </a:solidFill>
                <a:sym typeface="+mn-ea"/>
              </a:rPr>
              <a:t>bindService</a:t>
            </a:r>
            <a:r>
              <a:rPr lang="en-US" altLang="zh-CN" sz="2400" dirty="0">
                <a:solidFill>
                  <a:srgbClr val="00B050"/>
                </a:solidFill>
                <a:sym typeface="+mn-ea"/>
              </a:rPr>
              <a:t>()</a:t>
            </a:r>
            <a:r>
              <a:rPr lang="zh-CN" altLang="zh-CN" sz="2400" dirty="0">
                <a:solidFill>
                  <a:srgbClr val="00B050"/>
                </a:solidFill>
                <a:sym typeface="+mn-ea"/>
              </a:rPr>
              <a:t>想要绑定到</a:t>
            </a:r>
            <a:r>
              <a:rPr lang="en-US" altLang="zh-CN" sz="2400" dirty="0">
                <a:solidFill>
                  <a:srgbClr val="00B050"/>
                </a:solidFill>
                <a:sym typeface="+mn-ea"/>
              </a:rPr>
              <a:t>Service</a:t>
            </a:r>
            <a:r>
              <a:rPr lang="zh-CN" altLang="zh-CN" sz="2400" dirty="0">
                <a:solidFill>
                  <a:srgbClr val="00B050"/>
                </a:solidFill>
                <a:sym typeface="+mn-ea"/>
              </a:rPr>
              <a:t>时，系统将调用此方法。</a:t>
            </a:r>
            <a:endParaRPr lang="zh-CN" altLang="zh-CN" sz="2400" dirty="0">
              <a:solidFill>
                <a:srgbClr val="00B050"/>
              </a:solidFill>
            </a:endParaRPr>
          </a:p>
          <a:p>
            <a:endParaRPr lang="zh-CN" altLang="en-US" sz="2400"/>
          </a:p>
        </p:txBody>
      </p:sp>
    </p:spTree>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solidFill>
                  <a:srgbClr val="FFFF00"/>
                </a:solidFill>
                <a:sym typeface="+mn-ea"/>
              </a:rPr>
              <a:t>一、</a:t>
            </a:r>
            <a:r>
              <a:rPr lang="en-US" altLang="zh-CN" dirty="0" smtClean="0">
                <a:solidFill>
                  <a:srgbClr val="FFFF00"/>
                </a:solidFill>
                <a:sym typeface="+mn-ea"/>
              </a:rPr>
              <a:t>Service</a:t>
            </a:r>
            <a:r>
              <a:rPr lang="en-US" altLang="zh-CN" dirty="0" smtClean="0">
                <a:solidFill>
                  <a:schemeClr val="accent1"/>
                </a:solidFill>
                <a:sym typeface="+mn-ea"/>
              </a:rPr>
              <a:t/>
            </a:r>
            <a:br>
              <a:rPr lang="en-US" altLang="zh-CN" dirty="0" smtClean="0">
                <a:solidFill>
                  <a:schemeClr val="accent1"/>
                </a:solidFill>
                <a:sym typeface="+mn-ea"/>
              </a:rPr>
            </a:br>
            <a:endParaRPr lang="zh-CN" altLang="en-US"/>
          </a:p>
        </p:txBody>
      </p:sp>
      <p:sp>
        <p:nvSpPr>
          <p:cNvPr id="3" name="内容占位符 2"/>
          <p:cNvSpPr>
            <a:spLocks noGrp="1"/>
          </p:cNvSpPr>
          <p:nvPr>
            <p:ph idx="1"/>
          </p:nvPr>
        </p:nvSpPr>
        <p:spPr>
          <a:xfrm>
            <a:off x="628650" y="1326515"/>
            <a:ext cx="7886700" cy="4850765"/>
          </a:xfrm>
        </p:spPr>
        <p:txBody>
          <a:bodyPr/>
          <a:lstStyle/>
          <a:p>
            <a:pPr marL="0" lvl="0" indent="0" algn="just">
              <a:lnSpc>
                <a:spcPct val="160000"/>
              </a:lnSpc>
              <a:buNone/>
            </a:pPr>
            <a:r>
              <a:rPr lang="zh-CN" altLang="en-US" dirty="0" smtClean="0">
                <a:solidFill>
                  <a:srgbClr val="00B050"/>
                </a:solidFill>
                <a:sym typeface="+mn-ea"/>
              </a:rPr>
              <a:t>（</a:t>
            </a:r>
            <a:r>
              <a:rPr lang="en-US" altLang="zh-CN" dirty="0" smtClean="0">
                <a:solidFill>
                  <a:srgbClr val="00B050"/>
                </a:solidFill>
                <a:sym typeface="+mn-ea"/>
              </a:rPr>
              <a:t>3</a:t>
            </a:r>
            <a:r>
              <a:rPr lang="zh-CN" altLang="en-US" dirty="0" smtClean="0">
                <a:solidFill>
                  <a:srgbClr val="00B050"/>
                </a:solidFill>
                <a:sym typeface="+mn-ea"/>
              </a:rPr>
              <a:t>）</a:t>
            </a:r>
            <a:r>
              <a:rPr lang="en-US" altLang="zh-CN" dirty="0" err="1" smtClean="0">
                <a:solidFill>
                  <a:srgbClr val="00B050"/>
                </a:solidFill>
                <a:sym typeface="+mn-ea"/>
              </a:rPr>
              <a:t>OnCreate</a:t>
            </a:r>
            <a:r>
              <a:rPr lang="en-US" altLang="zh-CN" dirty="0">
                <a:solidFill>
                  <a:srgbClr val="00B050"/>
                </a:solidFill>
                <a:sym typeface="+mn-ea"/>
              </a:rPr>
              <a:t>()</a:t>
            </a:r>
            <a:r>
              <a:rPr lang="zh-CN" altLang="zh-CN" dirty="0">
                <a:solidFill>
                  <a:srgbClr val="00B050"/>
                </a:solidFill>
                <a:sym typeface="+mn-ea"/>
              </a:rPr>
              <a:t>方法：系统在</a:t>
            </a:r>
            <a:r>
              <a:rPr lang="en-US" altLang="zh-CN" dirty="0">
                <a:solidFill>
                  <a:srgbClr val="00B050"/>
                </a:solidFill>
                <a:sym typeface="+mn-ea"/>
              </a:rPr>
              <a:t>Service</a:t>
            </a:r>
            <a:r>
              <a:rPr lang="zh-CN" altLang="zh-CN" dirty="0">
                <a:solidFill>
                  <a:srgbClr val="00B050"/>
                </a:solidFill>
                <a:sym typeface="+mn-ea"/>
              </a:rPr>
              <a:t>第一次创建时执行此方法，来执行只运行一次的初始化工作。如果</a:t>
            </a:r>
            <a:r>
              <a:rPr lang="en-US" altLang="zh-CN" dirty="0">
                <a:solidFill>
                  <a:srgbClr val="00B050"/>
                </a:solidFill>
                <a:sym typeface="+mn-ea"/>
              </a:rPr>
              <a:t>Service</a:t>
            </a:r>
            <a:r>
              <a:rPr lang="zh-CN" altLang="zh-CN" dirty="0">
                <a:solidFill>
                  <a:srgbClr val="00B050"/>
                </a:solidFill>
                <a:sym typeface="+mn-ea"/>
              </a:rPr>
              <a:t>已经运行，这个方法将不会被调用。</a:t>
            </a:r>
            <a:endParaRPr lang="zh-CN" altLang="zh-CN" dirty="0">
              <a:solidFill>
                <a:srgbClr val="00B050"/>
              </a:solidFill>
            </a:endParaRPr>
          </a:p>
          <a:p>
            <a:pPr marL="0" lvl="0" indent="0" algn="just">
              <a:lnSpc>
                <a:spcPct val="160000"/>
              </a:lnSpc>
              <a:buNone/>
            </a:pPr>
            <a:r>
              <a:rPr lang="zh-CN" altLang="en-US" dirty="0" smtClean="0">
                <a:solidFill>
                  <a:srgbClr val="00B050"/>
                </a:solidFill>
                <a:sym typeface="+mn-ea"/>
              </a:rPr>
              <a:t>（</a:t>
            </a:r>
            <a:r>
              <a:rPr lang="en-US" altLang="zh-CN" dirty="0" smtClean="0">
                <a:solidFill>
                  <a:srgbClr val="00B050"/>
                </a:solidFill>
                <a:sym typeface="+mn-ea"/>
              </a:rPr>
              <a:t>4</a:t>
            </a:r>
            <a:r>
              <a:rPr lang="zh-CN" altLang="en-US" dirty="0" smtClean="0">
                <a:solidFill>
                  <a:srgbClr val="00B050"/>
                </a:solidFill>
                <a:sym typeface="+mn-ea"/>
              </a:rPr>
              <a:t>）</a:t>
            </a:r>
            <a:r>
              <a:rPr lang="en-US" altLang="zh-CN" dirty="0" err="1" smtClean="0">
                <a:solidFill>
                  <a:srgbClr val="00B050"/>
                </a:solidFill>
                <a:sym typeface="+mn-ea"/>
              </a:rPr>
              <a:t>OnDestroy</a:t>
            </a:r>
            <a:r>
              <a:rPr lang="en-US" altLang="zh-CN" dirty="0">
                <a:solidFill>
                  <a:srgbClr val="00B050"/>
                </a:solidFill>
                <a:sym typeface="+mn-ea"/>
              </a:rPr>
              <a:t>()</a:t>
            </a:r>
            <a:r>
              <a:rPr lang="zh-CN" altLang="zh-CN" dirty="0">
                <a:solidFill>
                  <a:srgbClr val="00B050"/>
                </a:solidFill>
                <a:sym typeface="+mn-ea"/>
              </a:rPr>
              <a:t>方法：系统在</a:t>
            </a:r>
            <a:r>
              <a:rPr lang="en-US" altLang="zh-CN" dirty="0">
                <a:solidFill>
                  <a:srgbClr val="00B050"/>
                </a:solidFill>
                <a:sym typeface="+mn-ea"/>
              </a:rPr>
              <a:t>Service</a:t>
            </a:r>
            <a:r>
              <a:rPr lang="zh-CN" altLang="zh-CN" dirty="0">
                <a:solidFill>
                  <a:srgbClr val="00B050"/>
                </a:solidFill>
                <a:sym typeface="+mn-ea"/>
              </a:rPr>
              <a:t>不再被使用并要销毁时调用此方法．此方法主要用于释放资源，比如线程，已注册的侦听器，接收器等。</a:t>
            </a:r>
            <a:endParaRPr lang="zh-CN" altLang="zh-CN" dirty="0">
              <a:solidFill>
                <a:srgbClr val="00B050"/>
              </a:solidFill>
            </a:endParaRPr>
          </a:p>
          <a:p>
            <a:endParaRPr lang="zh-CN" altLang="zh-CN" dirty="0">
              <a:solidFill>
                <a:schemeClr val="accent3"/>
              </a:solidFill>
            </a:endParaRPr>
          </a:p>
          <a:p>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solidFill>
                  <a:srgbClr val="FFFF00"/>
                </a:solidFill>
                <a:sym typeface="+mn-ea"/>
              </a:rPr>
              <a:t>一、</a:t>
            </a:r>
            <a:r>
              <a:rPr lang="en-US" altLang="zh-CN" dirty="0" smtClean="0">
                <a:solidFill>
                  <a:srgbClr val="FFFF00"/>
                </a:solidFill>
                <a:sym typeface="+mn-ea"/>
              </a:rPr>
              <a:t>Service</a:t>
            </a:r>
            <a:r>
              <a:rPr lang="en-US" altLang="zh-CN" dirty="0" smtClean="0">
                <a:solidFill>
                  <a:schemeClr val="accent1"/>
                </a:solidFill>
                <a:sym typeface="+mn-ea"/>
              </a:rPr>
              <a:t/>
            </a:r>
            <a:br>
              <a:rPr lang="en-US" altLang="zh-CN" dirty="0" smtClean="0">
                <a:solidFill>
                  <a:schemeClr val="accent1"/>
                </a:solidFill>
                <a:sym typeface="+mn-ea"/>
              </a:rPr>
            </a:br>
            <a:endParaRPr lang="zh-CN" altLang="en-US"/>
          </a:p>
        </p:txBody>
      </p:sp>
      <p:sp>
        <p:nvSpPr>
          <p:cNvPr id="3" name="内容占位符 2"/>
          <p:cNvSpPr>
            <a:spLocks noGrp="1"/>
          </p:cNvSpPr>
          <p:nvPr>
            <p:ph idx="1"/>
          </p:nvPr>
        </p:nvSpPr>
        <p:spPr>
          <a:xfrm>
            <a:off x="557213" y="1248569"/>
            <a:ext cx="7886700" cy="4351338"/>
          </a:xfrm>
        </p:spPr>
        <p:txBody>
          <a:bodyPr/>
          <a:lstStyle/>
          <a:p>
            <a:pPr marL="0" indent="0">
              <a:buNone/>
            </a:pPr>
            <a:r>
              <a:rPr lang="zh-CN" altLang="en-US" dirty="0">
                <a:solidFill>
                  <a:srgbClr val="00B050"/>
                </a:solidFill>
              </a:rPr>
              <a:t>客户类与绑定的服务进行交互的步骤如下：</a:t>
            </a:r>
          </a:p>
          <a:p>
            <a:pPr marL="0" indent="0" algn="just">
              <a:buNone/>
            </a:pPr>
            <a:r>
              <a:rPr lang="zh-CN" altLang="en-US" dirty="0">
                <a:solidFill>
                  <a:srgbClr val="00B050"/>
                </a:solidFill>
              </a:rPr>
              <a:t>（1）服务绑定后，会获得一个接口 IBinder，可以认为是客户类通过 Binder 来调用 Service提供的功能。</a:t>
            </a:r>
          </a:p>
          <a:p>
            <a:pPr marL="0" indent="0">
              <a:buNone/>
            </a:pPr>
            <a:r>
              <a:rPr lang="zh-CN" altLang="en-US" dirty="0">
                <a:solidFill>
                  <a:srgbClr val="00B050"/>
                </a:solidFill>
              </a:rPr>
              <a:t>（2）实现客户类的 ServiceConnection 接口。</a:t>
            </a:r>
          </a:p>
          <a:p>
            <a:pPr marL="0" indent="0" algn="just">
              <a:buNone/>
            </a:pPr>
            <a:r>
              <a:rPr lang="zh-CN" altLang="en-US" dirty="0">
                <a:solidFill>
                  <a:srgbClr val="00B050"/>
                </a:solidFill>
              </a:rPr>
              <a:t>（3）实现服务类的 OnBind()方法，返回一个接口的实例。</a:t>
            </a:r>
          </a:p>
          <a:p>
            <a:pPr marL="0" indent="0" algn="just">
              <a:buNone/>
            </a:pPr>
            <a:r>
              <a:rPr lang="zh-CN" altLang="en-US" dirty="0">
                <a:solidFill>
                  <a:srgbClr val="00B050"/>
                </a:solidFill>
              </a:rPr>
              <a:t>（4）当客户类调用服务接口提供的方法时，即服务在执行响应的代码。</a:t>
            </a:r>
          </a:p>
        </p:txBody>
      </p:sp>
    </p:spTree>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sld>
</file>

<file path=ppt/theme/theme1.xml><?xml version="1.0" encoding="utf-8"?>
<a:theme xmlns:a="http://schemas.openxmlformats.org/drawingml/2006/main" name="Office 主题">
  <a:themeElements>
    <a:clrScheme name="技巧">
      <a:dk1>
        <a:sysClr val="windowText" lastClr="000000"/>
      </a:dk1>
      <a:lt1>
        <a:sysClr val="window" lastClr="FFFFFF"/>
      </a:lt1>
      <a:dk2>
        <a:srgbClr val="3B3B3B"/>
      </a:dk2>
      <a:lt2>
        <a:srgbClr val="D4D2D0"/>
      </a:lt2>
      <a:accent1>
        <a:srgbClr val="6EA0B0"/>
      </a:accent1>
      <a:accent2>
        <a:srgbClr val="CCAF0A"/>
      </a:accent2>
      <a:accent3>
        <a:srgbClr val="8D89A4"/>
      </a:accent3>
      <a:accent4>
        <a:srgbClr val="748560"/>
      </a:accent4>
      <a:accent5>
        <a:srgbClr val="9E9273"/>
      </a:accent5>
      <a:accent6>
        <a:srgbClr val="7E848D"/>
      </a:accent6>
      <a:hlink>
        <a:srgbClr val="00C8C3"/>
      </a:hlink>
      <a:folHlink>
        <a:srgbClr val="A116E0"/>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Override1.xml><?xml version="1.0" encoding="utf-8"?>
<a:themeOverride xmlns:a="http://schemas.openxmlformats.org/drawingml/2006/main">
  <a:clrScheme name="技巧">
    <a:dk1>
      <a:sysClr val="windowText" lastClr="000000"/>
    </a:dk1>
    <a:lt1>
      <a:sysClr val="window" lastClr="FFFFFF"/>
    </a:lt1>
    <a:dk2>
      <a:srgbClr val="3B3B3B"/>
    </a:dk2>
    <a:lt2>
      <a:srgbClr val="D4D2D0"/>
    </a:lt2>
    <a:accent1>
      <a:srgbClr val="6EA0B0"/>
    </a:accent1>
    <a:accent2>
      <a:srgbClr val="CCAF0A"/>
    </a:accent2>
    <a:accent3>
      <a:srgbClr val="8D89A4"/>
    </a:accent3>
    <a:accent4>
      <a:srgbClr val="748560"/>
    </a:accent4>
    <a:accent5>
      <a:srgbClr val="9E9273"/>
    </a:accent5>
    <a:accent6>
      <a:srgbClr val="7E848D"/>
    </a:accent6>
    <a:hlink>
      <a:srgbClr val="00C8C3"/>
    </a:hlink>
    <a:folHlink>
      <a:srgbClr val="A116E0"/>
    </a:folHlink>
  </a:clrScheme>
</a:themeOverride>
</file>

<file path=ppt/theme/themeOverride10.xml><?xml version="1.0" encoding="utf-8"?>
<a:themeOverride xmlns:a="http://schemas.openxmlformats.org/drawingml/2006/main">
  <a:clrScheme name="技巧">
    <a:dk1>
      <a:sysClr val="windowText" lastClr="000000"/>
    </a:dk1>
    <a:lt1>
      <a:sysClr val="window" lastClr="FFFFFF"/>
    </a:lt1>
    <a:dk2>
      <a:srgbClr val="3B3B3B"/>
    </a:dk2>
    <a:lt2>
      <a:srgbClr val="D4D2D0"/>
    </a:lt2>
    <a:accent1>
      <a:srgbClr val="6EA0B0"/>
    </a:accent1>
    <a:accent2>
      <a:srgbClr val="CCAF0A"/>
    </a:accent2>
    <a:accent3>
      <a:srgbClr val="8D89A4"/>
    </a:accent3>
    <a:accent4>
      <a:srgbClr val="748560"/>
    </a:accent4>
    <a:accent5>
      <a:srgbClr val="9E9273"/>
    </a:accent5>
    <a:accent6>
      <a:srgbClr val="7E848D"/>
    </a:accent6>
    <a:hlink>
      <a:srgbClr val="00C8C3"/>
    </a:hlink>
    <a:folHlink>
      <a:srgbClr val="A116E0"/>
    </a:folHlink>
  </a:clrScheme>
</a:themeOverride>
</file>

<file path=ppt/theme/themeOverride11.xml><?xml version="1.0" encoding="utf-8"?>
<a:themeOverride xmlns:a="http://schemas.openxmlformats.org/drawingml/2006/main">
  <a:clrScheme name="技巧">
    <a:dk1>
      <a:sysClr val="windowText" lastClr="000000"/>
    </a:dk1>
    <a:lt1>
      <a:sysClr val="window" lastClr="FFFFFF"/>
    </a:lt1>
    <a:dk2>
      <a:srgbClr val="3B3B3B"/>
    </a:dk2>
    <a:lt2>
      <a:srgbClr val="D4D2D0"/>
    </a:lt2>
    <a:accent1>
      <a:srgbClr val="6EA0B0"/>
    </a:accent1>
    <a:accent2>
      <a:srgbClr val="CCAF0A"/>
    </a:accent2>
    <a:accent3>
      <a:srgbClr val="8D89A4"/>
    </a:accent3>
    <a:accent4>
      <a:srgbClr val="748560"/>
    </a:accent4>
    <a:accent5>
      <a:srgbClr val="9E9273"/>
    </a:accent5>
    <a:accent6>
      <a:srgbClr val="7E848D"/>
    </a:accent6>
    <a:hlink>
      <a:srgbClr val="00C8C3"/>
    </a:hlink>
    <a:folHlink>
      <a:srgbClr val="A116E0"/>
    </a:folHlink>
  </a:clrScheme>
</a:themeOverride>
</file>

<file path=ppt/theme/themeOverride12.xml><?xml version="1.0" encoding="utf-8"?>
<a:themeOverride xmlns:a="http://schemas.openxmlformats.org/drawingml/2006/main">
  <a:clrScheme name="技巧">
    <a:dk1>
      <a:sysClr val="windowText" lastClr="000000"/>
    </a:dk1>
    <a:lt1>
      <a:sysClr val="window" lastClr="FFFFFF"/>
    </a:lt1>
    <a:dk2>
      <a:srgbClr val="3B3B3B"/>
    </a:dk2>
    <a:lt2>
      <a:srgbClr val="D4D2D0"/>
    </a:lt2>
    <a:accent1>
      <a:srgbClr val="6EA0B0"/>
    </a:accent1>
    <a:accent2>
      <a:srgbClr val="CCAF0A"/>
    </a:accent2>
    <a:accent3>
      <a:srgbClr val="8D89A4"/>
    </a:accent3>
    <a:accent4>
      <a:srgbClr val="748560"/>
    </a:accent4>
    <a:accent5>
      <a:srgbClr val="9E9273"/>
    </a:accent5>
    <a:accent6>
      <a:srgbClr val="7E848D"/>
    </a:accent6>
    <a:hlink>
      <a:srgbClr val="00C8C3"/>
    </a:hlink>
    <a:folHlink>
      <a:srgbClr val="A116E0"/>
    </a:folHlink>
  </a:clrScheme>
</a:themeOverride>
</file>

<file path=ppt/theme/themeOverride13.xml><?xml version="1.0" encoding="utf-8"?>
<a:themeOverride xmlns:a="http://schemas.openxmlformats.org/drawingml/2006/main">
  <a:clrScheme name="技巧">
    <a:dk1>
      <a:sysClr val="windowText" lastClr="000000"/>
    </a:dk1>
    <a:lt1>
      <a:sysClr val="window" lastClr="FFFFFF"/>
    </a:lt1>
    <a:dk2>
      <a:srgbClr val="3B3B3B"/>
    </a:dk2>
    <a:lt2>
      <a:srgbClr val="D4D2D0"/>
    </a:lt2>
    <a:accent1>
      <a:srgbClr val="6EA0B0"/>
    </a:accent1>
    <a:accent2>
      <a:srgbClr val="CCAF0A"/>
    </a:accent2>
    <a:accent3>
      <a:srgbClr val="8D89A4"/>
    </a:accent3>
    <a:accent4>
      <a:srgbClr val="748560"/>
    </a:accent4>
    <a:accent5>
      <a:srgbClr val="9E9273"/>
    </a:accent5>
    <a:accent6>
      <a:srgbClr val="7E848D"/>
    </a:accent6>
    <a:hlink>
      <a:srgbClr val="00C8C3"/>
    </a:hlink>
    <a:folHlink>
      <a:srgbClr val="A116E0"/>
    </a:folHlink>
  </a:clrScheme>
</a:themeOverride>
</file>

<file path=ppt/theme/themeOverride14.xml><?xml version="1.0" encoding="utf-8"?>
<a:themeOverride xmlns:a="http://schemas.openxmlformats.org/drawingml/2006/main">
  <a:clrScheme name="技巧">
    <a:dk1>
      <a:sysClr val="windowText" lastClr="000000"/>
    </a:dk1>
    <a:lt1>
      <a:sysClr val="window" lastClr="FFFFFF"/>
    </a:lt1>
    <a:dk2>
      <a:srgbClr val="3B3B3B"/>
    </a:dk2>
    <a:lt2>
      <a:srgbClr val="D4D2D0"/>
    </a:lt2>
    <a:accent1>
      <a:srgbClr val="6EA0B0"/>
    </a:accent1>
    <a:accent2>
      <a:srgbClr val="CCAF0A"/>
    </a:accent2>
    <a:accent3>
      <a:srgbClr val="8D89A4"/>
    </a:accent3>
    <a:accent4>
      <a:srgbClr val="748560"/>
    </a:accent4>
    <a:accent5>
      <a:srgbClr val="9E9273"/>
    </a:accent5>
    <a:accent6>
      <a:srgbClr val="7E848D"/>
    </a:accent6>
    <a:hlink>
      <a:srgbClr val="00C8C3"/>
    </a:hlink>
    <a:folHlink>
      <a:srgbClr val="A116E0"/>
    </a:folHlink>
  </a:clrScheme>
</a:themeOverride>
</file>

<file path=ppt/theme/themeOverride2.xml><?xml version="1.0" encoding="utf-8"?>
<a:themeOverride xmlns:a="http://schemas.openxmlformats.org/drawingml/2006/main">
  <a:clrScheme name="技巧">
    <a:dk1>
      <a:sysClr val="windowText" lastClr="000000"/>
    </a:dk1>
    <a:lt1>
      <a:sysClr val="window" lastClr="FFFFFF"/>
    </a:lt1>
    <a:dk2>
      <a:srgbClr val="3B3B3B"/>
    </a:dk2>
    <a:lt2>
      <a:srgbClr val="D4D2D0"/>
    </a:lt2>
    <a:accent1>
      <a:srgbClr val="6EA0B0"/>
    </a:accent1>
    <a:accent2>
      <a:srgbClr val="CCAF0A"/>
    </a:accent2>
    <a:accent3>
      <a:srgbClr val="8D89A4"/>
    </a:accent3>
    <a:accent4>
      <a:srgbClr val="748560"/>
    </a:accent4>
    <a:accent5>
      <a:srgbClr val="9E9273"/>
    </a:accent5>
    <a:accent6>
      <a:srgbClr val="7E848D"/>
    </a:accent6>
    <a:hlink>
      <a:srgbClr val="00C8C3"/>
    </a:hlink>
    <a:folHlink>
      <a:srgbClr val="A116E0"/>
    </a:folHlink>
  </a:clrScheme>
</a:themeOverride>
</file>

<file path=ppt/theme/themeOverride3.xml><?xml version="1.0" encoding="utf-8"?>
<a:themeOverride xmlns:a="http://schemas.openxmlformats.org/drawingml/2006/main">
  <a:clrScheme name="技巧">
    <a:dk1>
      <a:sysClr val="windowText" lastClr="000000"/>
    </a:dk1>
    <a:lt1>
      <a:sysClr val="window" lastClr="FFFFFF"/>
    </a:lt1>
    <a:dk2>
      <a:srgbClr val="3B3B3B"/>
    </a:dk2>
    <a:lt2>
      <a:srgbClr val="D4D2D0"/>
    </a:lt2>
    <a:accent1>
      <a:srgbClr val="6EA0B0"/>
    </a:accent1>
    <a:accent2>
      <a:srgbClr val="CCAF0A"/>
    </a:accent2>
    <a:accent3>
      <a:srgbClr val="8D89A4"/>
    </a:accent3>
    <a:accent4>
      <a:srgbClr val="748560"/>
    </a:accent4>
    <a:accent5>
      <a:srgbClr val="9E9273"/>
    </a:accent5>
    <a:accent6>
      <a:srgbClr val="7E848D"/>
    </a:accent6>
    <a:hlink>
      <a:srgbClr val="00C8C3"/>
    </a:hlink>
    <a:folHlink>
      <a:srgbClr val="A116E0"/>
    </a:folHlink>
  </a:clrScheme>
</a:themeOverride>
</file>

<file path=ppt/theme/themeOverride4.xml><?xml version="1.0" encoding="utf-8"?>
<a:themeOverride xmlns:a="http://schemas.openxmlformats.org/drawingml/2006/main">
  <a:clrScheme name="技巧">
    <a:dk1>
      <a:sysClr val="windowText" lastClr="000000"/>
    </a:dk1>
    <a:lt1>
      <a:sysClr val="window" lastClr="FFFFFF"/>
    </a:lt1>
    <a:dk2>
      <a:srgbClr val="3B3B3B"/>
    </a:dk2>
    <a:lt2>
      <a:srgbClr val="D4D2D0"/>
    </a:lt2>
    <a:accent1>
      <a:srgbClr val="6EA0B0"/>
    </a:accent1>
    <a:accent2>
      <a:srgbClr val="CCAF0A"/>
    </a:accent2>
    <a:accent3>
      <a:srgbClr val="8D89A4"/>
    </a:accent3>
    <a:accent4>
      <a:srgbClr val="748560"/>
    </a:accent4>
    <a:accent5>
      <a:srgbClr val="9E9273"/>
    </a:accent5>
    <a:accent6>
      <a:srgbClr val="7E848D"/>
    </a:accent6>
    <a:hlink>
      <a:srgbClr val="00C8C3"/>
    </a:hlink>
    <a:folHlink>
      <a:srgbClr val="A116E0"/>
    </a:folHlink>
  </a:clrScheme>
</a:themeOverride>
</file>

<file path=ppt/theme/themeOverride5.xml><?xml version="1.0" encoding="utf-8"?>
<a:themeOverride xmlns:a="http://schemas.openxmlformats.org/drawingml/2006/main">
  <a:clrScheme name="技巧">
    <a:dk1>
      <a:sysClr val="windowText" lastClr="000000"/>
    </a:dk1>
    <a:lt1>
      <a:sysClr val="window" lastClr="FFFFFF"/>
    </a:lt1>
    <a:dk2>
      <a:srgbClr val="3B3B3B"/>
    </a:dk2>
    <a:lt2>
      <a:srgbClr val="D4D2D0"/>
    </a:lt2>
    <a:accent1>
      <a:srgbClr val="6EA0B0"/>
    </a:accent1>
    <a:accent2>
      <a:srgbClr val="CCAF0A"/>
    </a:accent2>
    <a:accent3>
      <a:srgbClr val="8D89A4"/>
    </a:accent3>
    <a:accent4>
      <a:srgbClr val="748560"/>
    </a:accent4>
    <a:accent5>
      <a:srgbClr val="9E9273"/>
    </a:accent5>
    <a:accent6>
      <a:srgbClr val="7E848D"/>
    </a:accent6>
    <a:hlink>
      <a:srgbClr val="00C8C3"/>
    </a:hlink>
    <a:folHlink>
      <a:srgbClr val="A116E0"/>
    </a:folHlink>
  </a:clrScheme>
</a:themeOverride>
</file>

<file path=ppt/theme/themeOverride6.xml><?xml version="1.0" encoding="utf-8"?>
<a:themeOverride xmlns:a="http://schemas.openxmlformats.org/drawingml/2006/main">
  <a:clrScheme name="技巧">
    <a:dk1>
      <a:sysClr val="windowText" lastClr="000000"/>
    </a:dk1>
    <a:lt1>
      <a:sysClr val="window" lastClr="FFFFFF"/>
    </a:lt1>
    <a:dk2>
      <a:srgbClr val="3B3B3B"/>
    </a:dk2>
    <a:lt2>
      <a:srgbClr val="D4D2D0"/>
    </a:lt2>
    <a:accent1>
      <a:srgbClr val="6EA0B0"/>
    </a:accent1>
    <a:accent2>
      <a:srgbClr val="CCAF0A"/>
    </a:accent2>
    <a:accent3>
      <a:srgbClr val="8D89A4"/>
    </a:accent3>
    <a:accent4>
      <a:srgbClr val="748560"/>
    </a:accent4>
    <a:accent5>
      <a:srgbClr val="9E9273"/>
    </a:accent5>
    <a:accent6>
      <a:srgbClr val="7E848D"/>
    </a:accent6>
    <a:hlink>
      <a:srgbClr val="00C8C3"/>
    </a:hlink>
    <a:folHlink>
      <a:srgbClr val="A116E0"/>
    </a:folHlink>
  </a:clrScheme>
</a:themeOverride>
</file>

<file path=ppt/theme/themeOverride7.xml><?xml version="1.0" encoding="utf-8"?>
<a:themeOverride xmlns:a="http://schemas.openxmlformats.org/drawingml/2006/main">
  <a:clrScheme name="技巧">
    <a:dk1>
      <a:sysClr val="windowText" lastClr="000000"/>
    </a:dk1>
    <a:lt1>
      <a:sysClr val="window" lastClr="FFFFFF"/>
    </a:lt1>
    <a:dk2>
      <a:srgbClr val="3B3B3B"/>
    </a:dk2>
    <a:lt2>
      <a:srgbClr val="D4D2D0"/>
    </a:lt2>
    <a:accent1>
      <a:srgbClr val="6EA0B0"/>
    </a:accent1>
    <a:accent2>
      <a:srgbClr val="CCAF0A"/>
    </a:accent2>
    <a:accent3>
      <a:srgbClr val="8D89A4"/>
    </a:accent3>
    <a:accent4>
      <a:srgbClr val="748560"/>
    </a:accent4>
    <a:accent5>
      <a:srgbClr val="9E9273"/>
    </a:accent5>
    <a:accent6>
      <a:srgbClr val="7E848D"/>
    </a:accent6>
    <a:hlink>
      <a:srgbClr val="00C8C3"/>
    </a:hlink>
    <a:folHlink>
      <a:srgbClr val="A116E0"/>
    </a:folHlink>
  </a:clrScheme>
</a:themeOverride>
</file>

<file path=ppt/theme/themeOverride8.xml><?xml version="1.0" encoding="utf-8"?>
<a:themeOverride xmlns:a="http://schemas.openxmlformats.org/drawingml/2006/main">
  <a:clrScheme name="技巧">
    <a:dk1>
      <a:sysClr val="windowText" lastClr="000000"/>
    </a:dk1>
    <a:lt1>
      <a:sysClr val="window" lastClr="FFFFFF"/>
    </a:lt1>
    <a:dk2>
      <a:srgbClr val="3B3B3B"/>
    </a:dk2>
    <a:lt2>
      <a:srgbClr val="D4D2D0"/>
    </a:lt2>
    <a:accent1>
      <a:srgbClr val="6EA0B0"/>
    </a:accent1>
    <a:accent2>
      <a:srgbClr val="CCAF0A"/>
    </a:accent2>
    <a:accent3>
      <a:srgbClr val="8D89A4"/>
    </a:accent3>
    <a:accent4>
      <a:srgbClr val="748560"/>
    </a:accent4>
    <a:accent5>
      <a:srgbClr val="9E9273"/>
    </a:accent5>
    <a:accent6>
      <a:srgbClr val="7E848D"/>
    </a:accent6>
    <a:hlink>
      <a:srgbClr val="00C8C3"/>
    </a:hlink>
    <a:folHlink>
      <a:srgbClr val="A116E0"/>
    </a:folHlink>
  </a:clrScheme>
</a:themeOverride>
</file>

<file path=ppt/theme/themeOverride9.xml><?xml version="1.0" encoding="utf-8"?>
<a:themeOverride xmlns:a="http://schemas.openxmlformats.org/drawingml/2006/main">
  <a:clrScheme name="技巧">
    <a:dk1>
      <a:sysClr val="windowText" lastClr="000000"/>
    </a:dk1>
    <a:lt1>
      <a:sysClr val="window" lastClr="FFFFFF"/>
    </a:lt1>
    <a:dk2>
      <a:srgbClr val="3B3B3B"/>
    </a:dk2>
    <a:lt2>
      <a:srgbClr val="D4D2D0"/>
    </a:lt2>
    <a:accent1>
      <a:srgbClr val="6EA0B0"/>
    </a:accent1>
    <a:accent2>
      <a:srgbClr val="CCAF0A"/>
    </a:accent2>
    <a:accent3>
      <a:srgbClr val="8D89A4"/>
    </a:accent3>
    <a:accent4>
      <a:srgbClr val="748560"/>
    </a:accent4>
    <a:accent5>
      <a:srgbClr val="9E9273"/>
    </a:accent5>
    <a:accent6>
      <a:srgbClr val="7E848D"/>
    </a:accent6>
    <a:hlink>
      <a:srgbClr val="00C8C3"/>
    </a:hlink>
    <a:folHlink>
      <a:srgbClr val="A116E0"/>
    </a:folHlink>
  </a:clrScheme>
</a:themeOverride>
</file>

<file path=docProps/app.xml><?xml version="1.0" encoding="utf-8"?>
<Properties xmlns="http://schemas.openxmlformats.org/officeDocument/2006/extended-properties" xmlns:vt="http://schemas.openxmlformats.org/officeDocument/2006/docPropsVTypes">
  <TotalTime>19</TotalTime>
  <Words>1907</Words>
  <Application>Microsoft Office PowerPoint</Application>
  <PresentationFormat>全屏显示(4:3)</PresentationFormat>
  <Paragraphs>152</Paragraphs>
  <Slides>30</Slides>
  <Notes>1</Notes>
  <HiddenSlides>0</HiddenSlides>
  <MMClips>0</MMClips>
  <ScaleCrop>false</ScaleCrop>
  <HeadingPairs>
    <vt:vector size="4" baseType="variant">
      <vt:variant>
        <vt:lpstr>主题</vt:lpstr>
      </vt:variant>
      <vt:variant>
        <vt:i4>1</vt:i4>
      </vt:variant>
      <vt:variant>
        <vt:lpstr>幻灯片标题</vt:lpstr>
      </vt:variant>
      <vt:variant>
        <vt:i4>30</vt:i4>
      </vt:variant>
    </vt:vector>
  </HeadingPairs>
  <TitlesOfParts>
    <vt:vector size="31" baseType="lpstr">
      <vt:lpstr>Office 主题</vt:lpstr>
      <vt:lpstr>PowerPoint 演示文稿</vt:lpstr>
      <vt:lpstr>PowerPoint 演示文稿</vt:lpstr>
      <vt:lpstr>一、Service </vt:lpstr>
      <vt:lpstr>一、Service </vt:lpstr>
      <vt:lpstr>Service启动方式 </vt:lpstr>
      <vt:lpstr>Service启动方式 </vt:lpstr>
      <vt:lpstr>一、Service </vt:lpstr>
      <vt:lpstr>一、Service </vt:lpstr>
      <vt:lpstr>一、Service </vt:lpstr>
      <vt:lpstr>一、Service </vt:lpstr>
      <vt:lpstr>Service案例 </vt:lpstr>
      <vt:lpstr>Service案例 </vt:lpstr>
      <vt:lpstr>二、Notification</vt:lpstr>
      <vt:lpstr>二、Notification</vt:lpstr>
      <vt:lpstr>二、Notification </vt:lpstr>
      <vt:lpstr>二、Notification</vt:lpstr>
      <vt:lpstr>Notification案例</vt:lpstr>
      <vt:lpstr>三、BroadcastReceiver</vt:lpstr>
      <vt:lpstr>三、BroadcastReceiver</vt:lpstr>
      <vt:lpstr>三、BroadcastReceiver</vt:lpstr>
      <vt:lpstr>三、BroadcastReceiver</vt:lpstr>
      <vt:lpstr>三、BroadcastReceiver</vt:lpstr>
      <vt:lpstr>三、BroadcastReceiver</vt:lpstr>
      <vt:lpstr>三、BroadcastReceiver </vt:lpstr>
      <vt:lpstr>三、BroadcastReceiver</vt:lpstr>
      <vt:lpstr>常用的标准广播Action常量</vt:lpstr>
      <vt:lpstr>【例9.3】设计一个无序广播。 【运行结果】在eclipse中启动Android模拟器，接着运行CountShow_test项目，显示效果下图9-6所示，点击“启动计数”按钮效果为下图9-7所示。 </vt:lpstr>
      <vt:lpstr>三、BroadcastReceiver </vt:lpstr>
      <vt:lpstr>四、本章小结</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ASUS</dc:creator>
  <cp:lastModifiedBy>USER-</cp:lastModifiedBy>
  <cp:revision>111</cp:revision>
  <dcterms:created xsi:type="dcterms:W3CDTF">2017-05-19T15:21:00Z</dcterms:created>
  <dcterms:modified xsi:type="dcterms:W3CDTF">2018-01-03T09:22:46Z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2052-10.1.0.7023</vt:lpwstr>
  </property>
</Properties>
</file>