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1"/>
  </p:notesMasterIdLst>
  <p:handoutMasterIdLst>
    <p:handoutMasterId r:id="rId12"/>
  </p:handoutMasterIdLst>
  <p:sldIdLst>
    <p:sldId id="370" r:id="rId3"/>
    <p:sldId id="371" r:id="rId4"/>
    <p:sldId id="468" r:id="rId5"/>
    <p:sldId id="459" r:id="rId6"/>
    <p:sldId id="416" r:id="rId7"/>
    <p:sldId id="467" r:id="rId8"/>
    <p:sldId id="385" r:id="rId9"/>
    <p:sldId id="384" r:id="rId10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80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4">
          <p15:clr>
            <a:srgbClr val="A4A3A4"/>
          </p15:clr>
        </p15:guide>
        <p15:guide id="2" pos="218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11" autoAdjust="0"/>
    <p:restoredTop sz="94660"/>
  </p:normalViewPr>
  <p:slideViewPr>
    <p:cSldViewPr>
      <p:cViewPr varScale="1">
        <p:scale>
          <a:sx n="113" d="100"/>
          <a:sy n="113" d="100"/>
        </p:scale>
        <p:origin x="144" y="144"/>
      </p:cViewPr>
      <p:guideLst>
        <p:guide orient="horz" pos="2163"/>
        <p:guide orient="horz" pos="3838"/>
        <p:guide pos="3880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4"/>
        <p:guide pos="218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5433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79595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024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637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699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4458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9690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9355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881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 smtClean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  <a:endParaRPr lang="zh-CN" altLang="en-US" sz="4800" dirty="0">
              <a:solidFill>
                <a:srgbClr val="319095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5241208" y="4785383"/>
            <a:ext cx="1705610" cy="4591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</a:t>
            </a:r>
            <a:r>
              <a:rPr 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endParaRPr 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55584" y="3552761"/>
            <a:ext cx="9276864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 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通信机房图的绘制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 bldLvl="0" animBg="1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18870" y="2419350"/>
            <a:ext cx="4823460" cy="41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endParaRPr lang="zh-CN" altLang="en-US" sz="16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5174615" y="3248660"/>
            <a:ext cx="2087880" cy="1584325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 w="38100">
            <a:solidFill>
              <a:schemeClr val="accent4">
                <a:lumMod val="75000"/>
              </a:schemeClr>
            </a:solidFill>
          </a:ln>
          <a:effectLst>
            <a:softEdge rad="3175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手工图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8702" y="1462820"/>
            <a:ext cx="3384376" cy="47449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350" y="1269554"/>
            <a:ext cx="4525675" cy="5217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09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1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32460" y="1319530"/>
            <a:ext cx="806259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</a:t>
            </a:r>
            <a:r>
              <a:rPr lang="zh-CN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</a:t>
            </a:r>
            <a:r>
              <a:rPr lang="zh-CN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草图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endParaRPr lang="zh-CN" altLang="en-US" sz="32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手工图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3355" y="1066800"/>
            <a:ext cx="3892550" cy="5456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1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1126654" y="2349674"/>
            <a:ext cx="6492772" cy="393341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蓄电池组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1700*550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传输综合柜、无线综合柜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48VDC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600*600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空调：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600*300</a:t>
            </a: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水平走线架：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垂直走线架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400*50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地排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400*120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馈线窗：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400*240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6410" y="1274445"/>
            <a:ext cx="33896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机房概况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206" y="1053530"/>
            <a:ext cx="4564105" cy="56358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1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19505" y="1292225"/>
            <a:ext cx="806259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32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将</a:t>
            </a:r>
            <a:r>
              <a:rPr lang="zh-CN" sz="32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现场绘制</a:t>
            </a:r>
            <a:r>
              <a:rPr lang="zh-CN" altLang="en-US" sz="32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的勘察</a:t>
            </a:r>
            <a:r>
              <a:rPr lang="zh-CN" sz="32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草图</a:t>
            </a:r>
            <a:r>
              <a:rPr lang="zh-CN" altLang="en-US" sz="32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绘制在</a:t>
            </a:r>
            <a:r>
              <a:rPr lang="en-US" altLang="zh-CN" sz="32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CAD</a:t>
            </a:r>
            <a:r>
              <a:rPr lang="zh-CN" altLang="en-US" sz="32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sz="32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sz="32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endParaRPr lang="zh-CN" altLang="en-US" sz="32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18870" y="2419350"/>
            <a:ext cx="4823460" cy="41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endParaRPr lang="zh-CN" altLang="en-US" sz="16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26872" y="2960491"/>
            <a:ext cx="4631521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zh-CN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通信基站的勘察、设计流程</a:t>
            </a:r>
            <a:endParaRPr lang="zh-CN" altLang="zh-CN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27254" y="4621327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通信机房及各种设备的制图方法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931640" y="479060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31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31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48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110</Words>
  <Application>Microsoft Office PowerPoint</Application>
  <PresentationFormat>自定义</PresentationFormat>
  <Paragraphs>34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华文新魏</vt:lpstr>
      <vt:lpstr>宋体</vt:lpstr>
      <vt:lpstr>微软雅黑</vt:lpstr>
      <vt:lpstr>Arial</vt:lpstr>
      <vt:lpstr>Calibri</vt:lpstr>
      <vt:lpstr>Eras Bold ITC</vt:lpstr>
      <vt:lpstr>Impact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lastModifiedBy>多宝鱼</cp:lastModifiedBy>
  <cp:revision>301</cp:revision>
  <dcterms:created xsi:type="dcterms:W3CDTF">2015-04-23T03:04:00Z</dcterms:created>
  <dcterms:modified xsi:type="dcterms:W3CDTF">2018-08-15T02:41:16Z</dcterms:modified>
  <cp:category>https://shop114556147.taobao.com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