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4.66  </a:t>
            </a:r>
            <a:r>
              <a:rPr lang="zh-CN" altLang="zh-CN" sz="4100" b="1" dirty="0"/>
              <a:t>“生成表”对话框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32856"/>
            <a:ext cx="632542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4.67  </a:t>
            </a:r>
            <a:r>
              <a:rPr lang="zh-CN" altLang="zh-CN" sz="4100" b="1" dirty="0"/>
              <a:t>“生成表查询”设计视图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669674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4.68  </a:t>
            </a:r>
            <a:r>
              <a:rPr lang="zh-CN" altLang="zh-CN" sz="4100" b="1" dirty="0"/>
              <a:t>“生成表查询”消息框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132856"/>
            <a:ext cx="596871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14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图4.66  “生成表”对话框</vt:lpstr>
      <vt:lpstr>图4.67  “生成表查询”设计视图</vt:lpstr>
      <vt:lpstr>图4.68  “生成表查询”消息框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111</cp:revision>
  <dcterms:modified xsi:type="dcterms:W3CDTF">2014-03-04T17:24:17Z</dcterms:modified>
</cp:coreProperties>
</file>