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20" r:id="rId2"/>
    <p:sldMasterId id="2147483732" r:id="rId3"/>
    <p:sldMasterId id="2147483744" r:id="rId4"/>
  </p:sldMasterIdLst>
  <p:notesMasterIdLst>
    <p:notesMasterId r:id="rId36"/>
  </p:notesMasterIdLst>
  <p:sldIdLst>
    <p:sldId id="263" r:id="rId5"/>
    <p:sldId id="264" r:id="rId6"/>
    <p:sldId id="262" r:id="rId7"/>
    <p:sldId id="258" r:id="rId8"/>
    <p:sldId id="269" r:id="rId9"/>
    <p:sldId id="271" r:id="rId10"/>
    <p:sldId id="270" r:id="rId11"/>
    <p:sldId id="265" r:id="rId12"/>
    <p:sldId id="272" r:id="rId13"/>
    <p:sldId id="266" r:id="rId14"/>
    <p:sldId id="267" r:id="rId15"/>
    <p:sldId id="268" r:id="rId16"/>
    <p:sldId id="273" r:id="rId17"/>
    <p:sldId id="278" r:id="rId18"/>
    <p:sldId id="284" r:id="rId19"/>
    <p:sldId id="285" r:id="rId20"/>
    <p:sldId id="279" r:id="rId21"/>
    <p:sldId id="280" r:id="rId22"/>
    <p:sldId id="281" r:id="rId23"/>
    <p:sldId id="282" r:id="rId24"/>
    <p:sldId id="283" r:id="rId25"/>
    <p:sldId id="274" r:id="rId26"/>
    <p:sldId id="275" r:id="rId27"/>
    <p:sldId id="276" r:id="rId28"/>
    <p:sldId id="277" r:id="rId29"/>
    <p:sldId id="292" r:id="rId30"/>
    <p:sldId id="291" r:id="rId31"/>
    <p:sldId id="286" r:id="rId32"/>
    <p:sldId id="287" r:id="rId33"/>
    <p:sldId id="289" r:id="rId34"/>
    <p:sldId id="288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8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78388F-FDDA-4637-8E29-AFFF9ADCFC8C}" type="doc">
      <dgm:prSet loTypeId="urn:microsoft.com/office/officeart/2005/8/layout/hierarchy3" loCatId="hierarchy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zh-CN" altLang="en-US"/>
        </a:p>
      </dgm:t>
    </dgm:pt>
    <dgm:pt modelId="{0BAC28A4-7F8E-4FB4-BF3F-40F7D5F3E980}">
      <dgm:prSet phldrT="[文本]"/>
      <dgm:spPr/>
      <dgm:t>
        <a:bodyPr/>
        <a:lstStyle/>
        <a:p>
          <a:r>
            <a:rPr lang="zh-CN" altLang="en-US" dirty="0" smtClean="0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图形图像格式</a:t>
          </a:r>
          <a:endParaRPr lang="zh-CN" altLang="en-US" dirty="0">
            <a:solidFill>
              <a:schemeClr val="accent4">
                <a:lumMod val="1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FCD3C1D-766A-4A1A-90F2-1BE7421336C1}" type="parTrans" cxnId="{F6094E75-9C8B-447B-AB36-7F1109323898}">
      <dgm:prSet/>
      <dgm:spPr/>
      <dgm:t>
        <a:bodyPr/>
        <a:lstStyle/>
        <a:p>
          <a:endParaRPr lang="zh-CN" altLang="en-US"/>
        </a:p>
      </dgm:t>
    </dgm:pt>
    <dgm:pt modelId="{CED95C64-8891-4AB5-84F9-E9D9D4889960}" type="sibTrans" cxnId="{F6094E75-9C8B-447B-AB36-7F1109323898}">
      <dgm:prSet/>
      <dgm:spPr/>
      <dgm:t>
        <a:bodyPr/>
        <a:lstStyle/>
        <a:p>
          <a:endParaRPr lang="zh-CN" altLang="en-US"/>
        </a:p>
      </dgm:t>
    </dgm:pt>
    <dgm:pt modelId="{2D1993E1-E448-4205-9C82-A1FA8569040B}">
      <dgm:prSet phldrT="[文本]"/>
      <dgm:spPr/>
      <dgm:t>
        <a:bodyPr/>
        <a:lstStyle/>
        <a:p>
          <a:r>
            <a:rPr lang="zh-CN" altLang="en-US" dirty="0" smtClean="0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位图格式</a:t>
          </a:r>
          <a:endParaRPr lang="zh-CN" altLang="en-US" dirty="0">
            <a:solidFill>
              <a:schemeClr val="accent4">
                <a:lumMod val="1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543C5D3-E411-45A7-9A4B-EAE4C64429C0}" type="parTrans" cxnId="{79EFDD61-C9E8-4E02-A0AD-005FB144A53E}">
      <dgm:prSet/>
      <dgm:spPr/>
      <dgm:t>
        <a:bodyPr/>
        <a:lstStyle/>
        <a:p>
          <a:endParaRPr lang="zh-CN" altLang="en-US"/>
        </a:p>
      </dgm:t>
    </dgm:pt>
    <dgm:pt modelId="{B93CF526-8D3B-4366-A470-DAD20A7573BE}" type="sibTrans" cxnId="{79EFDD61-C9E8-4E02-A0AD-005FB144A53E}">
      <dgm:prSet/>
      <dgm:spPr/>
      <dgm:t>
        <a:bodyPr/>
        <a:lstStyle/>
        <a:p>
          <a:endParaRPr lang="zh-CN" altLang="en-US"/>
        </a:p>
      </dgm:t>
    </dgm:pt>
    <dgm:pt modelId="{5F7EDC4E-B365-4034-A0E7-D95DF8DFD0A4}">
      <dgm:prSet phldrT="[文本]"/>
      <dgm:spPr/>
      <dgm:t>
        <a:bodyPr/>
        <a:lstStyle/>
        <a:p>
          <a:r>
            <a:rPr lang="zh-CN" altLang="en-US" dirty="0" smtClean="0">
              <a:solidFill>
                <a:schemeClr val="accent4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矢量图格式</a:t>
          </a:r>
          <a:endParaRPr lang="zh-CN" altLang="en-US" dirty="0">
            <a:solidFill>
              <a:schemeClr val="accent4">
                <a:lumMod val="1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CAC988-8B60-4657-BDEA-6DE3521CF92F}" type="parTrans" cxnId="{D5EF9955-CA54-4AC5-8928-61EF7F2784A1}">
      <dgm:prSet/>
      <dgm:spPr/>
      <dgm:t>
        <a:bodyPr/>
        <a:lstStyle/>
        <a:p>
          <a:endParaRPr lang="zh-CN" altLang="en-US"/>
        </a:p>
      </dgm:t>
    </dgm:pt>
    <dgm:pt modelId="{83EECD00-1867-45CA-A9A3-0D8A514129EA}" type="sibTrans" cxnId="{D5EF9955-CA54-4AC5-8928-61EF7F2784A1}">
      <dgm:prSet/>
      <dgm:spPr/>
      <dgm:t>
        <a:bodyPr/>
        <a:lstStyle/>
        <a:p>
          <a:endParaRPr lang="zh-CN" altLang="en-US"/>
        </a:p>
      </dgm:t>
    </dgm:pt>
    <dgm:pt modelId="{980D6331-C76A-4589-B7AA-9A445663F483}" type="pres">
      <dgm:prSet presAssocID="{7178388F-FDDA-4637-8E29-AFFF9ADCFC8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CF6322B-FD1D-475C-97AF-BEC251DA7E40}" type="pres">
      <dgm:prSet presAssocID="{0BAC28A4-7F8E-4FB4-BF3F-40F7D5F3E980}" presName="root" presStyleCnt="0"/>
      <dgm:spPr/>
    </dgm:pt>
    <dgm:pt modelId="{D0DBA2CA-76FC-4047-9082-9909896E9BE9}" type="pres">
      <dgm:prSet presAssocID="{0BAC28A4-7F8E-4FB4-BF3F-40F7D5F3E980}" presName="rootComposite" presStyleCnt="0"/>
      <dgm:spPr/>
    </dgm:pt>
    <dgm:pt modelId="{B7D7F193-47F0-48F9-944D-451D4178771A}" type="pres">
      <dgm:prSet presAssocID="{0BAC28A4-7F8E-4FB4-BF3F-40F7D5F3E980}" presName="rootText" presStyleLbl="node1" presStyleIdx="0" presStyleCnt="1"/>
      <dgm:spPr/>
      <dgm:t>
        <a:bodyPr/>
        <a:lstStyle/>
        <a:p>
          <a:endParaRPr lang="zh-CN" altLang="en-US"/>
        </a:p>
      </dgm:t>
    </dgm:pt>
    <dgm:pt modelId="{C57084B3-CBCD-45DB-B40D-2ADA79F19004}" type="pres">
      <dgm:prSet presAssocID="{0BAC28A4-7F8E-4FB4-BF3F-40F7D5F3E980}" presName="rootConnector" presStyleLbl="node1" presStyleIdx="0" presStyleCnt="1"/>
      <dgm:spPr/>
      <dgm:t>
        <a:bodyPr/>
        <a:lstStyle/>
        <a:p>
          <a:endParaRPr lang="zh-CN" altLang="en-US"/>
        </a:p>
      </dgm:t>
    </dgm:pt>
    <dgm:pt modelId="{856FEB45-98CA-4B5A-A161-B012065AE550}" type="pres">
      <dgm:prSet presAssocID="{0BAC28A4-7F8E-4FB4-BF3F-40F7D5F3E980}" presName="childShape" presStyleCnt="0"/>
      <dgm:spPr/>
    </dgm:pt>
    <dgm:pt modelId="{54449696-1DA5-490F-995B-568ACCB84C7B}" type="pres">
      <dgm:prSet presAssocID="{9543C5D3-E411-45A7-9A4B-EAE4C64429C0}" presName="Name13" presStyleLbl="parChTrans1D2" presStyleIdx="0" presStyleCnt="2"/>
      <dgm:spPr/>
      <dgm:t>
        <a:bodyPr/>
        <a:lstStyle/>
        <a:p>
          <a:endParaRPr lang="zh-CN" altLang="en-US"/>
        </a:p>
      </dgm:t>
    </dgm:pt>
    <dgm:pt modelId="{CC572802-33E2-4F78-BB03-49F9DD7EAA7C}" type="pres">
      <dgm:prSet presAssocID="{2D1993E1-E448-4205-9C82-A1FA8569040B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E30637-AF19-4CB7-AF6B-AB668E3775EB}" type="pres">
      <dgm:prSet presAssocID="{0ECAC988-8B60-4657-BDEA-6DE3521CF92F}" presName="Name13" presStyleLbl="parChTrans1D2" presStyleIdx="1" presStyleCnt="2"/>
      <dgm:spPr/>
      <dgm:t>
        <a:bodyPr/>
        <a:lstStyle/>
        <a:p>
          <a:endParaRPr lang="zh-CN" altLang="en-US"/>
        </a:p>
      </dgm:t>
    </dgm:pt>
    <dgm:pt modelId="{4D01DB75-1664-48FE-BE71-0B27E7E07143}" type="pres">
      <dgm:prSet presAssocID="{5F7EDC4E-B365-4034-A0E7-D95DF8DFD0A4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220C16-7C62-463A-B541-D1B7743B4994}" type="presOf" srcId="{7178388F-FDDA-4637-8E29-AFFF9ADCFC8C}" destId="{980D6331-C76A-4589-B7AA-9A445663F483}" srcOrd="0" destOrd="0" presId="urn:microsoft.com/office/officeart/2005/8/layout/hierarchy3"/>
    <dgm:cxn modelId="{AE7803F0-BF97-4272-9F8A-D9A529EB4A56}" type="presOf" srcId="{0BAC28A4-7F8E-4FB4-BF3F-40F7D5F3E980}" destId="{C57084B3-CBCD-45DB-B40D-2ADA79F19004}" srcOrd="1" destOrd="0" presId="urn:microsoft.com/office/officeart/2005/8/layout/hierarchy3"/>
    <dgm:cxn modelId="{9955FED3-CABA-4145-8DC8-AC09DB459B4A}" type="presOf" srcId="{9543C5D3-E411-45A7-9A4B-EAE4C64429C0}" destId="{54449696-1DA5-490F-995B-568ACCB84C7B}" srcOrd="0" destOrd="0" presId="urn:microsoft.com/office/officeart/2005/8/layout/hierarchy3"/>
    <dgm:cxn modelId="{D5EF9955-CA54-4AC5-8928-61EF7F2784A1}" srcId="{0BAC28A4-7F8E-4FB4-BF3F-40F7D5F3E980}" destId="{5F7EDC4E-B365-4034-A0E7-D95DF8DFD0A4}" srcOrd="1" destOrd="0" parTransId="{0ECAC988-8B60-4657-BDEA-6DE3521CF92F}" sibTransId="{83EECD00-1867-45CA-A9A3-0D8A514129EA}"/>
    <dgm:cxn modelId="{D3965F0C-917B-453B-970C-6850996B1EEC}" type="presOf" srcId="{0BAC28A4-7F8E-4FB4-BF3F-40F7D5F3E980}" destId="{B7D7F193-47F0-48F9-944D-451D4178771A}" srcOrd="0" destOrd="0" presId="urn:microsoft.com/office/officeart/2005/8/layout/hierarchy3"/>
    <dgm:cxn modelId="{F6094E75-9C8B-447B-AB36-7F1109323898}" srcId="{7178388F-FDDA-4637-8E29-AFFF9ADCFC8C}" destId="{0BAC28A4-7F8E-4FB4-BF3F-40F7D5F3E980}" srcOrd="0" destOrd="0" parTransId="{3FCD3C1D-766A-4A1A-90F2-1BE7421336C1}" sibTransId="{CED95C64-8891-4AB5-84F9-E9D9D4889960}"/>
    <dgm:cxn modelId="{6E7F30C3-C8F3-459E-895F-DD576997E25D}" type="presOf" srcId="{2D1993E1-E448-4205-9C82-A1FA8569040B}" destId="{CC572802-33E2-4F78-BB03-49F9DD7EAA7C}" srcOrd="0" destOrd="0" presId="urn:microsoft.com/office/officeart/2005/8/layout/hierarchy3"/>
    <dgm:cxn modelId="{79EFDD61-C9E8-4E02-A0AD-005FB144A53E}" srcId="{0BAC28A4-7F8E-4FB4-BF3F-40F7D5F3E980}" destId="{2D1993E1-E448-4205-9C82-A1FA8569040B}" srcOrd="0" destOrd="0" parTransId="{9543C5D3-E411-45A7-9A4B-EAE4C64429C0}" sibTransId="{B93CF526-8D3B-4366-A470-DAD20A7573BE}"/>
    <dgm:cxn modelId="{EBC23E6F-474B-4047-8EAB-83D2DCB82659}" type="presOf" srcId="{0ECAC988-8B60-4657-BDEA-6DE3521CF92F}" destId="{A3E30637-AF19-4CB7-AF6B-AB668E3775EB}" srcOrd="0" destOrd="0" presId="urn:microsoft.com/office/officeart/2005/8/layout/hierarchy3"/>
    <dgm:cxn modelId="{AD8452AB-3789-465F-9674-1DE67CCF2EF4}" type="presOf" srcId="{5F7EDC4E-B365-4034-A0E7-D95DF8DFD0A4}" destId="{4D01DB75-1664-48FE-BE71-0B27E7E07143}" srcOrd="0" destOrd="0" presId="urn:microsoft.com/office/officeart/2005/8/layout/hierarchy3"/>
    <dgm:cxn modelId="{5089957E-08CD-4DC2-9D65-FE10B8907F41}" type="presParOf" srcId="{980D6331-C76A-4589-B7AA-9A445663F483}" destId="{ECF6322B-FD1D-475C-97AF-BEC251DA7E40}" srcOrd="0" destOrd="0" presId="urn:microsoft.com/office/officeart/2005/8/layout/hierarchy3"/>
    <dgm:cxn modelId="{13B1144D-E054-4C4C-A657-9DD019D05279}" type="presParOf" srcId="{ECF6322B-FD1D-475C-97AF-BEC251DA7E40}" destId="{D0DBA2CA-76FC-4047-9082-9909896E9BE9}" srcOrd="0" destOrd="0" presId="urn:microsoft.com/office/officeart/2005/8/layout/hierarchy3"/>
    <dgm:cxn modelId="{2C812DDD-403A-49FC-AC82-8190DBCD5B62}" type="presParOf" srcId="{D0DBA2CA-76FC-4047-9082-9909896E9BE9}" destId="{B7D7F193-47F0-48F9-944D-451D4178771A}" srcOrd="0" destOrd="0" presId="urn:microsoft.com/office/officeart/2005/8/layout/hierarchy3"/>
    <dgm:cxn modelId="{94FF167B-8E6C-4681-846C-7D1727BFCF16}" type="presParOf" srcId="{D0DBA2CA-76FC-4047-9082-9909896E9BE9}" destId="{C57084B3-CBCD-45DB-B40D-2ADA79F19004}" srcOrd="1" destOrd="0" presId="urn:microsoft.com/office/officeart/2005/8/layout/hierarchy3"/>
    <dgm:cxn modelId="{6BEF12BE-4336-49DF-BEC2-9A012A051106}" type="presParOf" srcId="{ECF6322B-FD1D-475C-97AF-BEC251DA7E40}" destId="{856FEB45-98CA-4B5A-A161-B012065AE550}" srcOrd="1" destOrd="0" presId="urn:microsoft.com/office/officeart/2005/8/layout/hierarchy3"/>
    <dgm:cxn modelId="{EE46559A-C470-4BEC-8C49-432952530218}" type="presParOf" srcId="{856FEB45-98CA-4B5A-A161-B012065AE550}" destId="{54449696-1DA5-490F-995B-568ACCB84C7B}" srcOrd="0" destOrd="0" presId="urn:microsoft.com/office/officeart/2005/8/layout/hierarchy3"/>
    <dgm:cxn modelId="{FA161D38-36CC-4C31-87F7-8BDC040B2628}" type="presParOf" srcId="{856FEB45-98CA-4B5A-A161-B012065AE550}" destId="{CC572802-33E2-4F78-BB03-49F9DD7EAA7C}" srcOrd="1" destOrd="0" presId="urn:microsoft.com/office/officeart/2005/8/layout/hierarchy3"/>
    <dgm:cxn modelId="{C9DB012B-3882-44CF-B8BB-35A546A9F17D}" type="presParOf" srcId="{856FEB45-98CA-4B5A-A161-B012065AE550}" destId="{A3E30637-AF19-4CB7-AF6B-AB668E3775EB}" srcOrd="2" destOrd="0" presId="urn:microsoft.com/office/officeart/2005/8/layout/hierarchy3"/>
    <dgm:cxn modelId="{7DD23C88-6734-45E2-9400-F78DE2FB767D}" type="presParOf" srcId="{856FEB45-98CA-4B5A-A161-B012065AE550}" destId="{4D01DB75-1664-48FE-BE71-0B27E7E07143}" srcOrd="3" destOrd="0" presId="urn:microsoft.com/office/officeart/2005/8/layout/hierarchy3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5BD768-A0C8-498A-9A66-9D77259D79D9}" type="doc">
      <dgm:prSet loTypeId="urn:microsoft.com/office/officeart/2011/layout/TabList" loCatId="list" qsTypeId="urn:microsoft.com/office/officeart/2005/8/quickstyle/simple1#1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F3EBC662-843F-4418-A427-65FECBBD7070}">
      <dgm:prSet phldrT="[文本]" custT="1"/>
      <dgm:spPr/>
      <dgm:t>
        <a:bodyPr/>
        <a:lstStyle/>
        <a:p>
          <a:r>
            <a:rPr lang="en-US" altLang="zh-CN" sz="2000" dirty="0" smtClean="0">
              <a:solidFill>
                <a:schemeClr val="accent4">
                  <a:lumMod val="10000"/>
                </a:schemeClr>
              </a:solidFill>
            </a:rPr>
            <a:t>WAV</a:t>
          </a:r>
          <a:r>
            <a:rPr lang="zh-CN" altLang="zh-CN" sz="2000" dirty="0" smtClean="0">
              <a:solidFill>
                <a:schemeClr val="accent4">
                  <a:lumMod val="10000"/>
                </a:schemeClr>
              </a:solidFill>
            </a:rPr>
            <a:t>格式</a:t>
          </a:r>
          <a:endParaRPr lang="zh-CN" altLang="en-US" sz="2000" dirty="0">
            <a:solidFill>
              <a:schemeClr val="accent4">
                <a:lumMod val="10000"/>
              </a:schemeClr>
            </a:solidFill>
          </a:endParaRPr>
        </a:p>
      </dgm:t>
    </dgm:pt>
    <dgm:pt modelId="{696CA73D-1842-4C51-A2AF-59B9D6C6F728}" type="parTrans" cxnId="{785BE3CB-F3FB-49E3-9E65-51ED0A72B264}">
      <dgm:prSet/>
      <dgm:spPr/>
      <dgm:t>
        <a:bodyPr/>
        <a:lstStyle/>
        <a:p>
          <a:endParaRPr lang="zh-CN" altLang="en-US"/>
        </a:p>
      </dgm:t>
    </dgm:pt>
    <dgm:pt modelId="{77645621-C909-47F4-B220-549DA899E29D}" type="sibTrans" cxnId="{785BE3CB-F3FB-49E3-9E65-51ED0A72B264}">
      <dgm:prSet/>
      <dgm:spPr/>
      <dgm:t>
        <a:bodyPr/>
        <a:lstStyle/>
        <a:p>
          <a:endParaRPr lang="zh-CN" altLang="en-US"/>
        </a:p>
      </dgm:t>
    </dgm:pt>
    <dgm:pt modelId="{2568D33F-033F-4D0E-9C5C-7DA8A2C6FF6C}">
      <dgm:prSet phldrT="[文本]"/>
      <dgm:spPr/>
      <dgm:t>
        <a:bodyPr/>
        <a:lstStyle/>
        <a:p>
          <a:r>
            <a:rPr lang="en-US" dirty="0" smtClean="0"/>
            <a:t>WAVE</a:t>
          </a:r>
          <a:r>
            <a:rPr lang="zh-CN" dirty="0" smtClean="0"/>
            <a:t>声音波形文件，是直接由音频输入转换成的文件</a:t>
          </a:r>
          <a:r>
            <a:rPr lang="zh-CN" altLang="en-US" dirty="0" smtClean="0"/>
            <a:t>。</a:t>
          </a:r>
          <a:endParaRPr lang="zh-CN" altLang="en-US" dirty="0"/>
        </a:p>
      </dgm:t>
    </dgm:pt>
    <dgm:pt modelId="{023321A5-D1AC-4554-87E4-AB80FCFDAAE0}" type="parTrans" cxnId="{A1436C26-B759-4B79-B3AC-ED05F89A58E6}">
      <dgm:prSet/>
      <dgm:spPr/>
      <dgm:t>
        <a:bodyPr/>
        <a:lstStyle/>
        <a:p>
          <a:endParaRPr lang="zh-CN" altLang="en-US"/>
        </a:p>
      </dgm:t>
    </dgm:pt>
    <dgm:pt modelId="{600E884A-6903-4546-A053-64A620E07073}" type="sibTrans" cxnId="{A1436C26-B759-4B79-B3AC-ED05F89A58E6}">
      <dgm:prSet/>
      <dgm:spPr/>
      <dgm:t>
        <a:bodyPr/>
        <a:lstStyle/>
        <a:p>
          <a:endParaRPr lang="zh-CN" altLang="en-US"/>
        </a:p>
      </dgm:t>
    </dgm:pt>
    <dgm:pt modelId="{5175275A-6884-4B32-8C49-4F1D6A4F4186}">
      <dgm:prSet phldrT="[文本]"/>
      <dgm:spPr/>
      <dgm:t>
        <a:bodyPr/>
        <a:lstStyle/>
        <a:p>
          <a:r>
            <a:rPr lang="en-US" altLang="zh-CN" dirty="0" smtClean="0">
              <a:solidFill>
                <a:schemeClr val="accent4">
                  <a:lumMod val="10000"/>
                </a:schemeClr>
              </a:solidFill>
            </a:rPr>
            <a:t>WMA</a:t>
          </a:r>
          <a:r>
            <a:rPr lang="zh-CN" altLang="zh-CN" dirty="0" smtClean="0">
              <a:solidFill>
                <a:schemeClr val="accent4">
                  <a:lumMod val="10000"/>
                </a:schemeClr>
              </a:solidFill>
            </a:rPr>
            <a:t>格式</a:t>
          </a:r>
          <a:endParaRPr lang="zh-CN" altLang="en-US" dirty="0">
            <a:solidFill>
              <a:schemeClr val="accent4">
                <a:lumMod val="10000"/>
              </a:schemeClr>
            </a:solidFill>
          </a:endParaRPr>
        </a:p>
      </dgm:t>
    </dgm:pt>
    <dgm:pt modelId="{DC9865BF-97D9-4A35-BAC2-29D0941DB3AF}" type="parTrans" cxnId="{013CBBFE-BA28-449B-AEC1-5FDDE3F51A11}">
      <dgm:prSet/>
      <dgm:spPr/>
      <dgm:t>
        <a:bodyPr/>
        <a:lstStyle/>
        <a:p>
          <a:endParaRPr lang="zh-CN" altLang="en-US"/>
        </a:p>
      </dgm:t>
    </dgm:pt>
    <dgm:pt modelId="{FEF7DD8C-31B9-44BC-A602-F06CFF2A953D}" type="sibTrans" cxnId="{013CBBFE-BA28-449B-AEC1-5FDDE3F51A11}">
      <dgm:prSet/>
      <dgm:spPr/>
      <dgm:t>
        <a:bodyPr/>
        <a:lstStyle/>
        <a:p>
          <a:endParaRPr lang="zh-CN" altLang="en-US"/>
        </a:p>
      </dgm:t>
    </dgm:pt>
    <dgm:pt modelId="{6350D25D-5C0F-4242-967E-517E928CA95D}">
      <dgm:prSet phldrT="[文本]"/>
      <dgm:spPr/>
      <dgm:t>
        <a:bodyPr/>
        <a:lstStyle/>
        <a:p>
          <a:r>
            <a:rPr lang="en-US" dirty="0" smtClean="0"/>
            <a:t>MP3</a:t>
          </a:r>
          <a:r>
            <a:rPr lang="zh-CN" altLang="en-US" dirty="0" smtClean="0"/>
            <a:t>是</a:t>
          </a:r>
          <a:r>
            <a:rPr lang="en-US" dirty="0" smtClean="0"/>
            <a:t>Audio Layer-3</a:t>
          </a:r>
          <a:r>
            <a:rPr lang="zh-CN" dirty="0" smtClean="0"/>
            <a:t>的简称，是</a:t>
          </a:r>
          <a:r>
            <a:rPr lang="en-US" dirty="0" smtClean="0"/>
            <a:t>MPEG1</a:t>
          </a:r>
          <a:r>
            <a:rPr lang="zh-CN" dirty="0" smtClean="0"/>
            <a:t>的衍生编码方案</a:t>
          </a:r>
          <a:r>
            <a:rPr lang="zh-CN" altLang="en-US" dirty="0" smtClean="0"/>
            <a:t>。</a:t>
          </a:r>
          <a:endParaRPr lang="zh-CN" altLang="en-US" dirty="0"/>
        </a:p>
      </dgm:t>
    </dgm:pt>
    <dgm:pt modelId="{8EB80751-83F9-4BCD-AF83-ED89F327EB83}" type="parTrans" cxnId="{8E740272-0CCD-4E0F-9D90-A59AFEC932E1}">
      <dgm:prSet/>
      <dgm:spPr/>
      <dgm:t>
        <a:bodyPr/>
        <a:lstStyle/>
        <a:p>
          <a:endParaRPr lang="zh-CN" altLang="en-US"/>
        </a:p>
      </dgm:t>
    </dgm:pt>
    <dgm:pt modelId="{81234676-D2E5-45FE-943B-02BE64F5F65C}" type="sibTrans" cxnId="{8E740272-0CCD-4E0F-9D90-A59AFEC932E1}">
      <dgm:prSet/>
      <dgm:spPr/>
      <dgm:t>
        <a:bodyPr/>
        <a:lstStyle/>
        <a:p>
          <a:endParaRPr lang="zh-CN" altLang="en-US"/>
        </a:p>
      </dgm:t>
    </dgm:pt>
    <dgm:pt modelId="{840E8AB4-3EF8-4D03-8708-E3711404324C}">
      <dgm:prSet phldrT="[文本]"/>
      <dgm:spPr/>
      <dgm:t>
        <a:bodyPr/>
        <a:lstStyle/>
        <a:p>
          <a:r>
            <a:rPr lang="en-US" altLang="zh-CN" dirty="0" smtClean="0">
              <a:solidFill>
                <a:schemeClr val="accent4">
                  <a:lumMod val="10000"/>
                </a:schemeClr>
              </a:solidFill>
            </a:rPr>
            <a:t>RealAudio</a:t>
          </a:r>
          <a:r>
            <a:rPr lang="zh-CN" altLang="zh-CN" dirty="0" smtClean="0">
              <a:solidFill>
                <a:schemeClr val="accent4">
                  <a:lumMod val="10000"/>
                </a:schemeClr>
              </a:solidFill>
            </a:rPr>
            <a:t>格式</a:t>
          </a:r>
          <a:endParaRPr lang="zh-CN" altLang="en-US" dirty="0">
            <a:solidFill>
              <a:schemeClr val="accent4">
                <a:lumMod val="10000"/>
              </a:schemeClr>
            </a:solidFill>
          </a:endParaRPr>
        </a:p>
      </dgm:t>
    </dgm:pt>
    <dgm:pt modelId="{C77F3C9C-213F-4E60-81AD-97E544F92A71}" type="parTrans" cxnId="{51958BAE-04B4-4A89-BB68-A58EE53042A8}">
      <dgm:prSet/>
      <dgm:spPr/>
      <dgm:t>
        <a:bodyPr/>
        <a:lstStyle/>
        <a:p>
          <a:endParaRPr lang="zh-CN" altLang="en-US"/>
        </a:p>
      </dgm:t>
    </dgm:pt>
    <dgm:pt modelId="{FAEE2957-0528-4172-B3D3-F8D94FD9595A}" type="sibTrans" cxnId="{51958BAE-04B4-4A89-BB68-A58EE53042A8}">
      <dgm:prSet/>
      <dgm:spPr/>
      <dgm:t>
        <a:bodyPr/>
        <a:lstStyle/>
        <a:p>
          <a:endParaRPr lang="zh-CN" altLang="en-US"/>
        </a:p>
      </dgm:t>
    </dgm:pt>
    <dgm:pt modelId="{A1CCDB01-526F-471C-9CB7-A61C851E6C30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zh-CN" dirty="0" smtClean="0"/>
            <a:t>乐器数字化接口）文件，是一种电子乐器通用的音乐数据文件。</a:t>
          </a:r>
          <a:endParaRPr lang="zh-CN" altLang="en-US" dirty="0"/>
        </a:p>
      </dgm:t>
    </dgm:pt>
    <dgm:pt modelId="{84C8DBB3-8F94-4D0B-9F67-524FA5DC5C81}" type="parTrans" cxnId="{92F7FFF2-B4ED-43CC-9FAF-DD1C4E149FA7}">
      <dgm:prSet/>
      <dgm:spPr/>
      <dgm:t>
        <a:bodyPr/>
        <a:lstStyle/>
        <a:p>
          <a:endParaRPr lang="zh-CN" altLang="en-US"/>
        </a:p>
      </dgm:t>
    </dgm:pt>
    <dgm:pt modelId="{C9607E15-04BB-4E2F-9FDD-E644B0CDE859}" type="sibTrans" cxnId="{92F7FFF2-B4ED-43CC-9FAF-DD1C4E149FA7}">
      <dgm:prSet/>
      <dgm:spPr/>
      <dgm:t>
        <a:bodyPr/>
        <a:lstStyle/>
        <a:p>
          <a:endParaRPr lang="zh-CN" altLang="en-US"/>
        </a:p>
      </dgm:t>
    </dgm:pt>
    <dgm:pt modelId="{FB9C18DE-84BD-41A3-A0A6-E2600CDD674C}">
      <dgm:prSet/>
      <dgm:spPr/>
      <dgm:t>
        <a:bodyPr/>
        <a:lstStyle/>
        <a:p>
          <a:r>
            <a:rPr lang="en-US" altLang="zh-CN" dirty="0" smtClean="0">
              <a:solidFill>
                <a:schemeClr val="accent4">
                  <a:lumMod val="10000"/>
                </a:schemeClr>
              </a:solidFill>
            </a:rPr>
            <a:t>APE</a:t>
          </a:r>
          <a:r>
            <a:rPr lang="zh-CN" altLang="zh-CN" dirty="0" smtClean="0">
              <a:solidFill>
                <a:schemeClr val="accent4">
                  <a:lumMod val="10000"/>
                </a:schemeClr>
              </a:solidFill>
            </a:rPr>
            <a:t>文件</a:t>
          </a:r>
          <a:endParaRPr lang="zh-CN" altLang="en-US" dirty="0">
            <a:solidFill>
              <a:schemeClr val="accent4">
                <a:lumMod val="10000"/>
              </a:schemeClr>
            </a:solidFill>
          </a:endParaRPr>
        </a:p>
      </dgm:t>
    </dgm:pt>
    <dgm:pt modelId="{93BE4ED8-1DB8-4517-927D-0DB3849C197B}" type="parTrans" cxnId="{DB5E5C5E-B4A7-4257-AD77-17E30133D8B6}">
      <dgm:prSet/>
      <dgm:spPr/>
      <dgm:t>
        <a:bodyPr/>
        <a:lstStyle/>
        <a:p>
          <a:endParaRPr lang="zh-CN" altLang="en-US"/>
        </a:p>
      </dgm:t>
    </dgm:pt>
    <dgm:pt modelId="{D2744E8B-1300-4345-B7E2-54C727BC9DC8}" type="sibTrans" cxnId="{DB5E5C5E-B4A7-4257-AD77-17E30133D8B6}">
      <dgm:prSet/>
      <dgm:spPr/>
      <dgm:t>
        <a:bodyPr/>
        <a:lstStyle/>
        <a:p>
          <a:endParaRPr lang="zh-CN" altLang="en-US"/>
        </a:p>
      </dgm:t>
    </dgm:pt>
    <dgm:pt modelId="{27A43F12-58ED-4709-A77C-9403CCD6FF99}">
      <dgm:prSet/>
      <dgm:spPr/>
      <dgm:t>
        <a:bodyPr/>
        <a:lstStyle/>
        <a:p>
          <a:r>
            <a:rPr lang="en-US" altLang="zh-CN" dirty="0" smtClean="0">
              <a:solidFill>
                <a:schemeClr val="accent4">
                  <a:lumMod val="10000"/>
                </a:schemeClr>
              </a:solidFill>
            </a:rPr>
            <a:t>MID</a:t>
          </a:r>
          <a:r>
            <a:rPr lang="zh-CN" altLang="zh-CN" dirty="0" smtClean="0">
              <a:solidFill>
                <a:schemeClr val="accent4">
                  <a:lumMod val="10000"/>
                </a:schemeClr>
              </a:solidFill>
            </a:rPr>
            <a:t>文件</a:t>
          </a:r>
          <a:endParaRPr lang="zh-CN" altLang="en-US" dirty="0">
            <a:solidFill>
              <a:schemeClr val="accent4">
                <a:lumMod val="10000"/>
              </a:schemeClr>
            </a:solidFill>
          </a:endParaRPr>
        </a:p>
      </dgm:t>
    </dgm:pt>
    <dgm:pt modelId="{23D3A07C-A5B9-4DAC-A1BD-CFC4073092F4}" type="parTrans" cxnId="{D47929D4-F708-4385-9286-46B1A9DFC389}">
      <dgm:prSet/>
      <dgm:spPr/>
      <dgm:t>
        <a:bodyPr/>
        <a:lstStyle/>
        <a:p>
          <a:endParaRPr lang="zh-CN" altLang="en-US"/>
        </a:p>
      </dgm:t>
    </dgm:pt>
    <dgm:pt modelId="{74A34EF7-C804-44FE-B358-D191A04CB243}" type="sibTrans" cxnId="{D47929D4-F708-4385-9286-46B1A9DFC389}">
      <dgm:prSet/>
      <dgm:spPr/>
      <dgm:t>
        <a:bodyPr/>
        <a:lstStyle/>
        <a:p>
          <a:endParaRPr lang="zh-CN" altLang="en-US"/>
        </a:p>
      </dgm:t>
    </dgm:pt>
    <dgm:pt modelId="{1D1672D6-E308-401D-848F-B3F9751AA445}">
      <dgm:prSet/>
      <dgm:spPr/>
      <dgm:t>
        <a:bodyPr/>
        <a:lstStyle/>
        <a:p>
          <a:r>
            <a:rPr lang="en-US" altLang="zh-CN" dirty="0" smtClean="0">
              <a:solidFill>
                <a:schemeClr val="accent4">
                  <a:lumMod val="10000"/>
                </a:schemeClr>
              </a:solidFill>
            </a:rPr>
            <a:t>MP3</a:t>
          </a:r>
          <a:r>
            <a:rPr lang="zh-CN" altLang="zh-CN" dirty="0" smtClean="0">
              <a:solidFill>
                <a:schemeClr val="accent4">
                  <a:lumMod val="10000"/>
                </a:schemeClr>
              </a:solidFill>
            </a:rPr>
            <a:t>格式</a:t>
          </a:r>
          <a:endParaRPr lang="zh-CN" altLang="en-US" dirty="0">
            <a:solidFill>
              <a:schemeClr val="accent4">
                <a:lumMod val="10000"/>
              </a:schemeClr>
            </a:solidFill>
          </a:endParaRPr>
        </a:p>
      </dgm:t>
    </dgm:pt>
    <dgm:pt modelId="{704BDAF1-71AF-40C2-A471-3FFCCAC052ED}" type="parTrans" cxnId="{CA919139-1956-4DA7-8F57-3AEF04892C25}">
      <dgm:prSet/>
      <dgm:spPr/>
      <dgm:t>
        <a:bodyPr/>
        <a:lstStyle/>
        <a:p>
          <a:endParaRPr lang="zh-CN" altLang="en-US"/>
        </a:p>
      </dgm:t>
    </dgm:pt>
    <dgm:pt modelId="{573A2299-BEC1-4DB4-BF1E-48F6FADCB279}" type="sibTrans" cxnId="{CA919139-1956-4DA7-8F57-3AEF04892C25}">
      <dgm:prSet/>
      <dgm:spPr/>
      <dgm:t>
        <a:bodyPr/>
        <a:lstStyle/>
        <a:p>
          <a:endParaRPr lang="zh-CN" altLang="en-US"/>
        </a:p>
      </dgm:t>
    </dgm:pt>
    <dgm:pt modelId="{F25B1E47-BE48-42B7-B49B-DE036D6276F5}" type="pres">
      <dgm:prSet presAssocID="{495BD768-A0C8-498A-9A66-9D77259D79D9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9E3431B-0496-4D82-95AB-0229BD23BF05}" type="pres">
      <dgm:prSet presAssocID="{F3EBC662-843F-4418-A427-65FECBBD7070}" presName="composite" presStyleCnt="0"/>
      <dgm:spPr/>
    </dgm:pt>
    <dgm:pt modelId="{3BEF7061-50C7-406B-9214-62838E464214}" type="pres">
      <dgm:prSet presAssocID="{F3EBC662-843F-4418-A427-65FECBBD7070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373BD6-D7B6-4B8F-87EE-96D423A84697}" type="pres">
      <dgm:prSet presAssocID="{F3EBC662-843F-4418-A427-65FECBBD7070}" presName="Parent" presStyleLbl="alignNode1" presStyleIdx="0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7B51E8-14C6-4436-9F08-7A5A9350ED27}" type="pres">
      <dgm:prSet presAssocID="{F3EBC662-843F-4418-A427-65FECBBD7070}" presName="Accent" presStyleLbl="parChTrans1D1" presStyleIdx="0" presStyleCnt="6"/>
      <dgm:spPr/>
    </dgm:pt>
    <dgm:pt modelId="{4548A377-3B91-4225-92F6-478D4A17D82D}" type="pres">
      <dgm:prSet presAssocID="{77645621-C909-47F4-B220-549DA899E29D}" presName="sibTrans" presStyleCnt="0"/>
      <dgm:spPr/>
    </dgm:pt>
    <dgm:pt modelId="{2ED069A1-B72C-4058-8471-40F2A2C25124}" type="pres">
      <dgm:prSet presAssocID="{1D1672D6-E308-401D-848F-B3F9751AA445}" presName="composite" presStyleCnt="0"/>
      <dgm:spPr/>
    </dgm:pt>
    <dgm:pt modelId="{F6545FD6-C2CA-47B8-BC4A-F6609C6826D5}" type="pres">
      <dgm:prSet presAssocID="{1D1672D6-E308-401D-848F-B3F9751AA445}" presName="FirstChild" presStyleLbl="revTx" presStyleIdx="1" presStyleCnt="6">
        <dgm:presLayoutVars>
          <dgm:chMax val="0"/>
          <dgm:chPref val="0"/>
          <dgm:bulletEnabled val="1"/>
        </dgm:presLayoutVars>
      </dgm:prSet>
      <dgm:spPr/>
    </dgm:pt>
    <dgm:pt modelId="{31C45A55-A917-4F1B-A45E-37214A6ACC3D}" type="pres">
      <dgm:prSet presAssocID="{1D1672D6-E308-401D-848F-B3F9751AA445}" presName="Parent" presStyleLbl="alignNode1" presStyleIdx="1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6D9806-76E2-48E3-BC03-7A85DBA42C61}" type="pres">
      <dgm:prSet presAssocID="{1D1672D6-E308-401D-848F-B3F9751AA445}" presName="Accent" presStyleLbl="parChTrans1D1" presStyleIdx="1" presStyleCnt="6"/>
      <dgm:spPr/>
    </dgm:pt>
    <dgm:pt modelId="{CEAD38CF-24C0-436B-A5D2-4A790453BE08}" type="pres">
      <dgm:prSet presAssocID="{573A2299-BEC1-4DB4-BF1E-48F6FADCB279}" presName="sibTrans" presStyleCnt="0"/>
      <dgm:spPr/>
    </dgm:pt>
    <dgm:pt modelId="{A288C033-5EFB-432D-966B-994351EEC8E7}" type="pres">
      <dgm:prSet presAssocID="{27A43F12-58ED-4709-A77C-9403CCD6FF99}" presName="composite" presStyleCnt="0"/>
      <dgm:spPr/>
    </dgm:pt>
    <dgm:pt modelId="{F7E5C1FD-BFEB-4759-B73F-4740346B1E09}" type="pres">
      <dgm:prSet presAssocID="{27A43F12-58ED-4709-A77C-9403CCD6FF99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A81A4A54-8C0E-4136-9B6A-B49C2BBCF988}" type="pres">
      <dgm:prSet presAssocID="{27A43F12-58ED-4709-A77C-9403CCD6FF99}" presName="Parent" presStyleLbl="alignNode1" presStyleIdx="2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C325FB-EE62-449E-B4F1-4855870E369B}" type="pres">
      <dgm:prSet presAssocID="{27A43F12-58ED-4709-A77C-9403CCD6FF99}" presName="Accent" presStyleLbl="parChTrans1D1" presStyleIdx="2" presStyleCnt="6"/>
      <dgm:spPr/>
    </dgm:pt>
    <dgm:pt modelId="{31144D67-5490-4169-A7E4-841A535C5059}" type="pres">
      <dgm:prSet presAssocID="{74A34EF7-C804-44FE-B358-D191A04CB243}" presName="sibTrans" presStyleCnt="0"/>
      <dgm:spPr/>
    </dgm:pt>
    <dgm:pt modelId="{E5620151-E5A2-4863-8F5A-753A3BA7B5BA}" type="pres">
      <dgm:prSet presAssocID="{FB9C18DE-84BD-41A3-A0A6-E2600CDD674C}" presName="composite" presStyleCnt="0"/>
      <dgm:spPr/>
    </dgm:pt>
    <dgm:pt modelId="{33DE0638-7F24-4180-A3C9-0C2DA80AE0B5}" type="pres">
      <dgm:prSet presAssocID="{FB9C18DE-84BD-41A3-A0A6-E2600CDD674C}" presName="FirstChild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D2611812-5161-4809-83B7-57B00A9C08AD}" type="pres">
      <dgm:prSet presAssocID="{FB9C18DE-84BD-41A3-A0A6-E2600CDD674C}" presName="Parent" presStyleLbl="alignNode1" presStyleIdx="3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62D83-BF60-402F-A536-12BF6B2D7682}" type="pres">
      <dgm:prSet presAssocID="{FB9C18DE-84BD-41A3-A0A6-E2600CDD674C}" presName="Accent" presStyleLbl="parChTrans1D1" presStyleIdx="3" presStyleCnt="6"/>
      <dgm:spPr/>
    </dgm:pt>
    <dgm:pt modelId="{E0E4584F-711B-48B2-96C1-DA5FA278EA08}" type="pres">
      <dgm:prSet presAssocID="{D2744E8B-1300-4345-B7E2-54C727BC9DC8}" presName="sibTrans" presStyleCnt="0"/>
      <dgm:spPr/>
    </dgm:pt>
    <dgm:pt modelId="{7A541F85-D9A9-467F-9DC8-1A3B2A4070C5}" type="pres">
      <dgm:prSet presAssocID="{5175275A-6884-4B32-8C49-4F1D6A4F4186}" presName="composite" presStyleCnt="0"/>
      <dgm:spPr/>
    </dgm:pt>
    <dgm:pt modelId="{BDA71833-0E1B-4A32-819C-F8B30CC313D4}" type="pres">
      <dgm:prSet presAssocID="{5175275A-6884-4B32-8C49-4F1D6A4F4186}" presName="FirstChild" presStyleLbl="revTx" presStyleIdx="4" presStyleCnt="6" custLinFactY="-105658" custLinFactNeighborY="-2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27A063-78E7-4863-87E1-2F14363E7705}" type="pres">
      <dgm:prSet presAssocID="{5175275A-6884-4B32-8C49-4F1D6A4F4186}" presName="Parent" presStyleLbl="alignNode1" presStyleIdx="4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F3FB0A-58C7-4578-8F2C-7D0D180CDED3}" type="pres">
      <dgm:prSet presAssocID="{5175275A-6884-4B32-8C49-4F1D6A4F4186}" presName="Accent" presStyleLbl="parChTrans1D1" presStyleIdx="4" presStyleCnt="6"/>
      <dgm:spPr/>
    </dgm:pt>
    <dgm:pt modelId="{25C0BEE9-EBC3-43E6-A0FD-AC5337E283C3}" type="pres">
      <dgm:prSet presAssocID="{FEF7DD8C-31B9-44BC-A602-F06CFF2A953D}" presName="sibTrans" presStyleCnt="0"/>
      <dgm:spPr/>
    </dgm:pt>
    <dgm:pt modelId="{50B7B29C-E21F-4669-AE33-569C44EF223A}" type="pres">
      <dgm:prSet presAssocID="{840E8AB4-3EF8-4D03-8708-E3711404324C}" presName="composite" presStyleCnt="0"/>
      <dgm:spPr/>
    </dgm:pt>
    <dgm:pt modelId="{429AE8BC-7FC4-475D-B3D8-9EB9291D6A1A}" type="pres">
      <dgm:prSet presAssocID="{840E8AB4-3EF8-4D03-8708-E3711404324C}" presName="FirstChild" presStyleLbl="revTx" presStyleIdx="5" presStyleCnt="6" custLinFactY="-124284" custLinFactNeighborX="-1753" custLinFactNeighborY="-2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17620A-3E52-4BEE-B167-63A2749DCA03}" type="pres">
      <dgm:prSet presAssocID="{840E8AB4-3EF8-4D03-8708-E3711404324C}" presName="Parent" presStyleLbl="alignNode1" presStyleIdx="5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ADEB46-11B9-4A16-BAC9-1E81B6569570}" type="pres">
      <dgm:prSet presAssocID="{840E8AB4-3EF8-4D03-8708-E3711404324C}" presName="Accent" presStyleLbl="parChTrans1D1" presStyleIdx="5" presStyleCnt="6"/>
      <dgm:spPr/>
    </dgm:pt>
  </dgm:ptLst>
  <dgm:cxnLst>
    <dgm:cxn modelId="{D47929D4-F708-4385-9286-46B1A9DFC389}" srcId="{495BD768-A0C8-498A-9A66-9D77259D79D9}" destId="{27A43F12-58ED-4709-A77C-9403CCD6FF99}" srcOrd="2" destOrd="0" parTransId="{23D3A07C-A5B9-4DAC-A1BD-CFC4073092F4}" sibTransId="{74A34EF7-C804-44FE-B358-D191A04CB243}"/>
    <dgm:cxn modelId="{CD94A2E6-CA3F-4CF2-8123-E5E549186A6C}" type="presOf" srcId="{1D1672D6-E308-401D-848F-B3F9751AA445}" destId="{31C45A55-A917-4F1B-A45E-37214A6ACC3D}" srcOrd="0" destOrd="0" presId="urn:microsoft.com/office/officeart/2011/layout/TabList"/>
    <dgm:cxn modelId="{785BE3CB-F3FB-49E3-9E65-51ED0A72B264}" srcId="{495BD768-A0C8-498A-9A66-9D77259D79D9}" destId="{F3EBC662-843F-4418-A427-65FECBBD7070}" srcOrd="0" destOrd="0" parTransId="{696CA73D-1842-4C51-A2AF-59B9D6C6F728}" sibTransId="{77645621-C909-47F4-B220-549DA899E29D}"/>
    <dgm:cxn modelId="{51958BAE-04B4-4A89-BB68-A58EE53042A8}" srcId="{495BD768-A0C8-498A-9A66-9D77259D79D9}" destId="{840E8AB4-3EF8-4D03-8708-E3711404324C}" srcOrd="5" destOrd="0" parTransId="{C77F3C9C-213F-4E60-81AD-97E544F92A71}" sibTransId="{FAEE2957-0528-4172-B3D3-F8D94FD9595A}"/>
    <dgm:cxn modelId="{CA919139-1956-4DA7-8F57-3AEF04892C25}" srcId="{495BD768-A0C8-498A-9A66-9D77259D79D9}" destId="{1D1672D6-E308-401D-848F-B3F9751AA445}" srcOrd="1" destOrd="0" parTransId="{704BDAF1-71AF-40C2-A471-3FFCCAC052ED}" sibTransId="{573A2299-BEC1-4DB4-BF1E-48F6FADCB279}"/>
    <dgm:cxn modelId="{7B10F632-7E3F-4178-9E5C-DD04F9FC0ACB}" type="presOf" srcId="{FB9C18DE-84BD-41A3-A0A6-E2600CDD674C}" destId="{D2611812-5161-4809-83B7-57B00A9C08AD}" srcOrd="0" destOrd="0" presId="urn:microsoft.com/office/officeart/2011/layout/TabList"/>
    <dgm:cxn modelId="{0ECD4646-948B-4632-874D-9446A286E956}" type="presOf" srcId="{A1CCDB01-526F-471C-9CB7-A61C851E6C30}" destId="{429AE8BC-7FC4-475D-B3D8-9EB9291D6A1A}" srcOrd="0" destOrd="0" presId="urn:microsoft.com/office/officeart/2011/layout/TabList"/>
    <dgm:cxn modelId="{928E9029-AFAC-48DA-8542-CEEAE44E0F4F}" type="presOf" srcId="{27A43F12-58ED-4709-A77C-9403CCD6FF99}" destId="{A81A4A54-8C0E-4136-9B6A-B49C2BBCF988}" srcOrd="0" destOrd="0" presId="urn:microsoft.com/office/officeart/2011/layout/TabList"/>
    <dgm:cxn modelId="{DB5E5C5E-B4A7-4257-AD77-17E30133D8B6}" srcId="{495BD768-A0C8-498A-9A66-9D77259D79D9}" destId="{FB9C18DE-84BD-41A3-A0A6-E2600CDD674C}" srcOrd="3" destOrd="0" parTransId="{93BE4ED8-1DB8-4517-927D-0DB3849C197B}" sibTransId="{D2744E8B-1300-4345-B7E2-54C727BC9DC8}"/>
    <dgm:cxn modelId="{1B6842D5-A168-40CA-9284-3CE107BACB20}" type="presOf" srcId="{840E8AB4-3EF8-4D03-8708-E3711404324C}" destId="{AB17620A-3E52-4BEE-B167-63A2749DCA03}" srcOrd="0" destOrd="0" presId="urn:microsoft.com/office/officeart/2011/layout/TabList"/>
    <dgm:cxn modelId="{567E5A6D-E5E0-4F32-95B7-0993C7D8E0F6}" type="presOf" srcId="{5175275A-6884-4B32-8C49-4F1D6A4F4186}" destId="{FD27A063-78E7-4863-87E1-2F14363E7705}" srcOrd="0" destOrd="0" presId="urn:microsoft.com/office/officeart/2011/layout/TabList"/>
    <dgm:cxn modelId="{8CABD6BD-335B-46DD-88BD-D13AC2EDCC5C}" type="presOf" srcId="{F3EBC662-843F-4418-A427-65FECBBD7070}" destId="{12373BD6-D7B6-4B8F-87EE-96D423A84697}" srcOrd="0" destOrd="0" presId="urn:microsoft.com/office/officeart/2011/layout/TabList"/>
    <dgm:cxn modelId="{A1436C26-B759-4B79-B3AC-ED05F89A58E6}" srcId="{F3EBC662-843F-4418-A427-65FECBBD7070}" destId="{2568D33F-033F-4D0E-9C5C-7DA8A2C6FF6C}" srcOrd="0" destOrd="0" parTransId="{023321A5-D1AC-4554-87E4-AB80FCFDAAE0}" sibTransId="{600E884A-6903-4546-A053-64A620E07073}"/>
    <dgm:cxn modelId="{92F7FFF2-B4ED-43CC-9FAF-DD1C4E149FA7}" srcId="{840E8AB4-3EF8-4D03-8708-E3711404324C}" destId="{A1CCDB01-526F-471C-9CB7-A61C851E6C30}" srcOrd="0" destOrd="0" parTransId="{84C8DBB3-8F94-4D0B-9F67-524FA5DC5C81}" sibTransId="{C9607E15-04BB-4E2F-9FDD-E644B0CDE859}"/>
    <dgm:cxn modelId="{013CBBFE-BA28-449B-AEC1-5FDDE3F51A11}" srcId="{495BD768-A0C8-498A-9A66-9D77259D79D9}" destId="{5175275A-6884-4B32-8C49-4F1D6A4F4186}" srcOrd="4" destOrd="0" parTransId="{DC9865BF-97D9-4A35-BAC2-29D0941DB3AF}" sibTransId="{FEF7DD8C-31B9-44BC-A602-F06CFF2A953D}"/>
    <dgm:cxn modelId="{8E740272-0CCD-4E0F-9D90-A59AFEC932E1}" srcId="{5175275A-6884-4B32-8C49-4F1D6A4F4186}" destId="{6350D25D-5C0F-4242-967E-517E928CA95D}" srcOrd="0" destOrd="0" parTransId="{8EB80751-83F9-4BCD-AF83-ED89F327EB83}" sibTransId="{81234676-D2E5-45FE-943B-02BE64F5F65C}"/>
    <dgm:cxn modelId="{FA521FBB-045D-4DCC-82F9-EAAE1919BB59}" type="presOf" srcId="{6350D25D-5C0F-4242-967E-517E928CA95D}" destId="{BDA71833-0E1B-4A32-819C-F8B30CC313D4}" srcOrd="0" destOrd="0" presId="urn:microsoft.com/office/officeart/2011/layout/TabList"/>
    <dgm:cxn modelId="{7E94FFB4-7D0D-4646-A436-F3CB803B3F0D}" type="presOf" srcId="{2568D33F-033F-4D0E-9C5C-7DA8A2C6FF6C}" destId="{3BEF7061-50C7-406B-9214-62838E464214}" srcOrd="0" destOrd="0" presId="urn:microsoft.com/office/officeart/2011/layout/TabList"/>
    <dgm:cxn modelId="{29A54E14-28F0-44D7-A57A-B2DB489B7578}" type="presOf" srcId="{495BD768-A0C8-498A-9A66-9D77259D79D9}" destId="{F25B1E47-BE48-42B7-B49B-DE036D6276F5}" srcOrd="0" destOrd="0" presId="urn:microsoft.com/office/officeart/2011/layout/TabList"/>
    <dgm:cxn modelId="{0865FA83-92F3-49AA-A8B5-90C9D53FB364}" type="presParOf" srcId="{F25B1E47-BE48-42B7-B49B-DE036D6276F5}" destId="{29E3431B-0496-4D82-95AB-0229BD23BF05}" srcOrd="0" destOrd="0" presId="urn:microsoft.com/office/officeart/2011/layout/TabList"/>
    <dgm:cxn modelId="{3E91A983-340D-4AE0-8146-B12DD7C62ACB}" type="presParOf" srcId="{29E3431B-0496-4D82-95AB-0229BD23BF05}" destId="{3BEF7061-50C7-406B-9214-62838E464214}" srcOrd="0" destOrd="0" presId="urn:microsoft.com/office/officeart/2011/layout/TabList"/>
    <dgm:cxn modelId="{8F5F4438-F1DA-4B97-89E3-23049768DE37}" type="presParOf" srcId="{29E3431B-0496-4D82-95AB-0229BD23BF05}" destId="{12373BD6-D7B6-4B8F-87EE-96D423A84697}" srcOrd="1" destOrd="0" presId="urn:microsoft.com/office/officeart/2011/layout/TabList"/>
    <dgm:cxn modelId="{184232A6-D9FD-4BC3-A357-B848FDDAED9D}" type="presParOf" srcId="{29E3431B-0496-4D82-95AB-0229BD23BF05}" destId="{B67B51E8-14C6-4436-9F08-7A5A9350ED27}" srcOrd="2" destOrd="0" presId="urn:microsoft.com/office/officeart/2011/layout/TabList"/>
    <dgm:cxn modelId="{FF043CFD-218B-4C9E-8DE6-D9A4D6667D52}" type="presParOf" srcId="{F25B1E47-BE48-42B7-B49B-DE036D6276F5}" destId="{4548A377-3B91-4225-92F6-478D4A17D82D}" srcOrd="1" destOrd="0" presId="urn:microsoft.com/office/officeart/2011/layout/TabList"/>
    <dgm:cxn modelId="{2230CDBB-18BE-450C-A427-3F76663BA804}" type="presParOf" srcId="{F25B1E47-BE48-42B7-B49B-DE036D6276F5}" destId="{2ED069A1-B72C-4058-8471-40F2A2C25124}" srcOrd="2" destOrd="0" presId="urn:microsoft.com/office/officeart/2011/layout/TabList"/>
    <dgm:cxn modelId="{5735AC19-9B37-427A-B1A1-A7B1CB4332A2}" type="presParOf" srcId="{2ED069A1-B72C-4058-8471-40F2A2C25124}" destId="{F6545FD6-C2CA-47B8-BC4A-F6609C6826D5}" srcOrd="0" destOrd="0" presId="urn:microsoft.com/office/officeart/2011/layout/TabList"/>
    <dgm:cxn modelId="{E622F2E1-4C75-41D4-A92B-AB4CC2C8E622}" type="presParOf" srcId="{2ED069A1-B72C-4058-8471-40F2A2C25124}" destId="{31C45A55-A917-4F1B-A45E-37214A6ACC3D}" srcOrd="1" destOrd="0" presId="urn:microsoft.com/office/officeart/2011/layout/TabList"/>
    <dgm:cxn modelId="{38CF9E9F-6BE8-480E-9EA6-DC17CE5CA11A}" type="presParOf" srcId="{2ED069A1-B72C-4058-8471-40F2A2C25124}" destId="{036D9806-76E2-48E3-BC03-7A85DBA42C61}" srcOrd="2" destOrd="0" presId="urn:microsoft.com/office/officeart/2011/layout/TabList"/>
    <dgm:cxn modelId="{E7F19E5D-2591-4E9D-8B83-8360390A28A6}" type="presParOf" srcId="{F25B1E47-BE48-42B7-B49B-DE036D6276F5}" destId="{CEAD38CF-24C0-436B-A5D2-4A790453BE08}" srcOrd="3" destOrd="0" presId="urn:microsoft.com/office/officeart/2011/layout/TabList"/>
    <dgm:cxn modelId="{362067DC-B000-4049-B5A4-3BD234018D9D}" type="presParOf" srcId="{F25B1E47-BE48-42B7-B49B-DE036D6276F5}" destId="{A288C033-5EFB-432D-966B-994351EEC8E7}" srcOrd="4" destOrd="0" presId="urn:microsoft.com/office/officeart/2011/layout/TabList"/>
    <dgm:cxn modelId="{E7D5B0A3-9C47-45C9-9630-1B4121604190}" type="presParOf" srcId="{A288C033-5EFB-432D-966B-994351EEC8E7}" destId="{F7E5C1FD-BFEB-4759-B73F-4740346B1E09}" srcOrd="0" destOrd="0" presId="urn:microsoft.com/office/officeart/2011/layout/TabList"/>
    <dgm:cxn modelId="{22F3480C-38D9-46FA-8922-D644A1A8CF74}" type="presParOf" srcId="{A288C033-5EFB-432D-966B-994351EEC8E7}" destId="{A81A4A54-8C0E-4136-9B6A-B49C2BBCF988}" srcOrd="1" destOrd="0" presId="urn:microsoft.com/office/officeart/2011/layout/TabList"/>
    <dgm:cxn modelId="{EEEB1BF8-2263-4543-B871-0DC3F80B6D44}" type="presParOf" srcId="{A288C033-5EFB-432D-966B-994351EEC8E7}" destId="{29C325FB-EE62-449E-B4F1-4855870E369B}" srcOrd="2" destOrd="0" presId="urn:microsoft.com/office/officeart/2011/layout/TabList"/>
    <dgm:cxn modelId="{FAE738BA-FC82-47C0-9360-23E7AB0767F8}" type="presParOf" srcId="{F25B1E47-BE48-42B7-B49B-DE036D6276F5}" destId="{31144D67-5490-4169-A7E4-841A535C5059}" srcOrd="5" destOrd="0" presId="urn:microsoft.com/office/officeart/2011/layout/TabList"/>
    <dgm:cxn modelId="{28F7D244-12AC-4B23-9B39-1CE9510EE507}" type="presParOf" srcId="{F25B1E47-BE48-42B7-B49B-DE036D6276F5}" destId="{E5620151-E5A2-4863-8F5A-753A3BA7B5BA}" srcOrd="6" destOrd="0" presId="urn:microsoft.com/office/officeart/2011/layout/TabList"/>
    <dgm:cxn modelId="{EDEC2849-9F52-4388-947E-345C4804BA38}" type="presParOf" srcId="{E5620151-E5A2-4863-8F5A-753A3BA7B5BA}" destId="{33DE0638-7F24-4180-A3C9-0C2DA80AE0B5}" srcOrd="0" destOrd="0" presId="urn:microsoft.com/office/officeart/2011/layout/TabList"/>
    <dgm:cxn modelId="{EA9BAF34-3720-4CC1-92EC-CA97DF8ED08D}" type="presParOf" srcId="{E5620151-E5A2-4863-8F5A-753A3BA7B5BA}" destId="{D2611812-5161-4809-83B7-57B00A9C08AD}" srcOrd="1" destOrd="0" presId="urn:microsoft.com/office/officeart/2011/layout/TabList"/>
    <dgm:cxn modelId="{4A4579E4-A0AD-458B-870B-9226BA2B696C}" type="presParOf" srcId="{E5620151-E5A2-4863-8F5A-753A3BA7B5BA}" destId="{3F362D83-BF60-402F-A536-12BF6B2D7682}" srcOrd="2" destOrd="0" presId="urn:microsoft.com/office/officeart/2011/layout/TabList"/>
    <dgm:cxn modelId="{C2B3510D-3AD7-483C-99C5-811A9FA15EAB}" type="presParOf" srcId="{F25B1E47-BE48-42B7-B49B-DE036D6276F5}" destId="{E0E4584F-711B-48B2-96C1-DA5FA278EA08}" srcOrd="7" destOrd="0" presId="urn:microsoft.com/office/officeart/2011/layout/TabList"/>
    <dgm:cxn modelId="{5BD0C6E5-8B95-44B3-B0B2-701CAB259D6C}" type="presParOf" srcId="{F25B1E47-BE48-42B7-B49B-DE036D6276F5}" destId="{7A541F85-D9A9-467F-9DC8-1A3B2A4070C5}" srcOrd="8" destOrd="0" presId="urn:microsoft.com/office/officeart/2011/layout/TabList"/>
    <dgm:cxn modelId="{2F7652E3-D3CF-47CF-A463-E59968C4331D}" type="presParOf" srcId="{7A541F85-D9A9-467F-9DC8-1A3B2A4070C5}" destId="{BDA71833-0E1B-4A32-819C-F8B30CC313D4}" srcOrd="0" destOrd="0" presId="urn:microsoft.com/office/officeart/2011/layout/TabList"/>
    <dgm:cxn modelId="{91D34A7E-B5E1-4A29-B13D-64490F7C0E9A}" type="presParOf" srcId="{7A541F85-D9A9-467F-9DC8-1A3B2A4070C5}" destId="{FD27A063-78E7-4863-87E1-2F14363E7705}" srcOrd="1" destOrd="0" presId="urn:microsoft.com/office/officeart/2011/layout/TabList"/>
    <dgm:cxn modelId="{096E6857-4C46-436F-90F5-00BC81AB5F72}" type="presParOf" srcId="{7A541F85-D9A9-467F-9DC8-1A3B2A4070C5}" destId="{58F3FB0A-58C7-4578-8F2C-7D0D180CDED3}" srcOrd="2" destOrd="0" presId="urn:microsoft.com/office/officeart/2011/layout/TabList"/>
    <dgm:cxn modelId="{4D5267BC-A2AE-4ED1-94B3-F39F881A21B6}" type="presParOf" srcId="{F25B1E47-BE48-42B7-B49B-DE036D6276F5}" destId="{25C0BEE9-EBC3-43E6-A0FD-AC5337E283C3}" srcOrd="9" destOrd="0" presId="urn:microsoft.com/office/officeart/2011/layout/TabList"/>
    <dgm:cxn modelId="{C68451D7-3A4D-447F-918D-9820E7E6BF3C}" type="presParOf" srcId="{F25B1E47-BE48-42B7-B49B-DE036D6276F5}" destId="{50B7B29C-E21F-4669-AE33-569C44EF223A}" srcOrd="10" destOrd="0" presId="urn:microsoft.com/office/officeart/2011/layout/TabList"/>
    <dgm:cxn modelId="{D73B05CA-9551-46FC-8FC3-EC16EAE97F59}" type="presParOf" srcId="{50B7B29C-E21F-4669-AE33-569C44EF223A}" destId="{429AE8BC-7FC4-475D-B3D8-9EB9291D6A1A}" srcOrd="0" destOrd="0" presId="urn:microsoft.com/office/officeart/2011/layout/TabList"/>
    <dgm:cxn modelId="{8489D12B-2C8C-4BD5-9059-B63673BEB0E8}" type="presParOf" srcId="{50B7B29C-E21F-4669-AE33-569C44EF223A}" destId="{AB17620A-3E52-4BEE-B167-63A2749DCA03}" srcOrd="1" destOrd="0" presId="urn:microsoft.com/office/officeart/2011/layout/TabList"/>
    <dgm:cxn modelId="{16832A5B-B98D-4BAA-93F8-C6B65E3601B8}" type="presParOf" srcId="{50B7B29C-E21F-4669-AE33-569C44EF223A}" destId="{B3ADEB46-11B9-4A16-BAC9-1E81B6569570}" srcOrd="2" destOrd="0" presId="urn:microsoft.com/office/officeart/2011/layout/TabList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选项卡列表"/>
  <dgm:desc val="用于显示非有序信息块或者分组信息块。非常适合于包含少量级别 1 文本的列表。第一个级别 2 显示在级别 1 文本旁边，其余级别 2 文本显示在级别 1 文本下方。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0B5D8CC-D461-4760-8CEF-94E438DD271F}" type="datetimeFigureOut">
              <a:rPr lang="zh-CN" altLang="en-US"/>
              <a:pPr>
                <a:defRPr/>
              </a:pPr>
              <a:t>2013-12-27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AEDCDDD-A1A3-4A72-B279-4236C9DFEC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B5E0C6-24F6-44BB-8B13-FB961D06ED3E}" type="slidenum">
              <a:rPr lang="zh-CN" altLang="en-US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BBEA0C-C244-4356-9A0B-A8A3845D068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D3697B-7FA7-4225-BE07-E587D700D18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gradFill rotWithShape="0">
          <a:gsLst>
            <a:gs pos="0">
              <a:schemeClr val="tx1">
                <a:gamma/>
                <a:shade val="90980"/>
                <a:invGamma/>
              </a:schemeClr>
            </a:gs>
            <a:gs pos="100000">
              <a:schemeClr val="tx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4"/>
          <p:cNvSpPr>
            <a:spLocks/>
          </p:cNvSpPr>
          <p:nvPr/>
        </p:nvSpPr>
        <p:spPr bwMode="invGray">
          <a:xfrm>
            <a:off x="-22225" y="-20638"/>
            <a:ext cx="9174163" cy="3906838"/>
          </a:xfrm>
          <a:custGeom>
            <a:avLst/>
            <a:gdLst>
              <a:gd name="T0" fmla="*/ 8 w 5771"/>
              <a:gd name="T1" fmla="*/ 13 h 2466"/>
              <a:gd name="T2" fmla="*/ 5766 w 5771"/>
              <a:gd name="T3" fmla="*/ 0 h 2466"/>
              <a:gd name="T4" fmla="*/ 5771 w 5771"/>
              <a:gd name="T5" fmla="*/ 1890 h 2466"/>
              <a:gd name="T6" fmla="*/ 0 w 5771"/>
              <a:gd name="T7" fmla="*/ 2466 h 2466"/>
              <a:gd name="T8" fmla="*/ 8 w 5771"/>
              <a:gd name="T9" fmla="*/ 13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1" h="2466">
                <a:moveTo>
                  <a:pt x="8" y="13"/>
                </a:moveTo>
                <a:lnTo>
                  <a:pt x="5766" y="0"/>
                </a:lnTo>
                <a:lnTo>
                  <a:pt x="5771" y="1890"/>
                </a:lnTo>
                <a:lnTo>
                  <a:pt x="0" y="2466"/>
                </a:lnTo>
                <a:lnTo>
                  <a:pt x="8" y="13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reeform 50"/>
          <p:cNvSpPr>
            <a:spLocks/>
          </p:cNvSpPr>
          <p:nvPr/>
        </p:nvSpPr>
        <p:spPr bwMode="gray">
          <a:xfrm>
            <a:off x="0" y="1524000"/>
            <a:ext cx="9153525" cy="2132013"/>
          </a:xfrm>
          <a:custGeom>
            <a:avLst/>
            <a:gdLst>
              <a:gd name="T0" fmla="*/ 0 w 5771"/>
              <a:gd name="T1" fmla="*/ 0 h 1456"/>
              <a:gd name="T2" fmla="*/ 2147483647 w 5771"/>
              <a:gd name="T3" fmla="*/ 1691740601 h 1456"/>
              <a:gd name="T4" fmla="*/ 2147483647 w 5771"/>
              <a:gd name="T5" fmla="*/ 2147483647 h 1456"/>
              <a:gd name="T6" fmla="*/ 0 w 5771"/>
              <a:gd name="T7" fmla="*/ 984168537 h 1456"/>
              <a:gd name="T8" fmla="*/ 0 w 5771"/>
              <a:gd name="T9" fmla="*/ 0 h 14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1" h="1456">
                <a:moveTo>
                  <a:pt x="0" y="0"/>
                </a:moveTo>
                <a:lnTo>
                  <a:pt x="5760" y="789"/>
                </a:lnTo>
                <a:lnTo>
                  <a:pt x="5771" y="1456"/>
                </a:lnTo>
                <a:lnTo>
                  <a:pt x="0" y="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gray">
          <a:xfrm>
            <a:off x="39624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en-US" altLang="zh-CN" sz="2400" b="1" i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LOGO</a:t>
            </a:r>
          </a:p>
        </p:txBody>
      </p:sp>
      <p:sp>
        <p:nvSpPr>
          <p:cNvPr id="7" name="Freeform 48"/>
          <p:cNvSpPr>
            <a:spLocks/>
          </p:cNvSpPr>
          <p:nvPr/>
        </p:nvSpPr>
        <p:spPr bwMode="gray">
          <a:xfrm>
            <a:off x="-20638" y="1981200"/>
            <a:ext cx="9185276" cy="1400175"/>
          </a:xfrm>
          <a:custGeom>
            <a:avLst/>
            <a:gdLst>
              <a:gd name="T0" fmla="*/ 40322504 w 5786"/>
              <a:gd name="T1" fmla="*/ 1662841417 h 1179"/>
              <a:gd name="T2" fmla="*/ 2147483647 w 5786"/>
              <a:gd name="T3" fmla="*/ 1606425884 h 1179"/>
              <a:gd name="T4" fmla="*/ 2147483647 w 5786"/>
              <a:gd name="T5" fmla="*/ 0 h 1179"/>
              <a:gd name="T6" fmla="*/ 0 w 5786"/>
              <a:gd name="T7" fmla="*/ 1306014122 h 1179"/>
              <a:gd name="T8" fmla="*/ 40322504 w 5786"/>
              <a:gd name="T9" fmla="*/ 1662841417 h 1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6" h="1179">
                <a:moveTo>
                  <a:pt x="16" y="1179"/>
                </a:moveTo>
                <a:lnTo>
                  <a:pt x="5786" y="1139"/>
                </a:lnTo>
                <a:lnTo>
                  <a:pt x="5773" y="0"/>
                </a:lnTo>
                <a:lnTo>
                  <a:pt x="0" y="926"/>
                </a:lnTo>
                <a:lnTo>
                  <a:pt x="16" y="1179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gray">
          <a:xfrm>
            <a:off x="0" y="2133600"/>
            <a:ext cx="9164638" cy="1752600"/>
          </a:xfrm>
          <a:custGeom>
            <a:avLst/>
            <a:gdLst>
              <a:gd name="T0" fmla="*/ 10080626 w 5773"/>
              <a:gd name="T1" fmla="*/ 2147483647 h 1096"/>
              <a:gd name="T2" fmla="*/ 2147483647 w 5773"/>
              <a:gd name="T3" fmla="*/ 1971510294 h 1096"/>
              <a:gd name="T4" fmla="*/ 0 w 5773"/>
              <a:gd name="T5" fmla="*/ 0 h 10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73" h="1096">
                <a:moveTo>
                  <a:pt x="4" y="1096"/>
                </a:moveTo>
                <a:lnTo>
                  <a:pt x="5773" y="771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4953000"/>
            <a:ext cx="6172200" cy="439738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620000" cy="914400"/>
          </a:xfrm>
          <a:extLst>
            <a:ext uri="{AF507438-7753-43E0-B8FC-AC1667EBCBE1}"/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609600" y="6400800"/>
            <a:ext cx="1524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6629400" y="6400800"/>
            <a:ext cx="2133600" cy="1714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593D266-C75B-4678-AC34-EDDE140C72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7CD775-ACBE-4C18-AD6B-63AE1C94AB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EE70D63-B0EA-41C2-962B-60D893BF47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gradFill rotWithShape="0">
          <a:gsLst>
            <a:gs pos="0">
              <a:schemeClr val="tx1">
                <a:gamma/>
                <a:shade val="90980"/>
                <a:invGamma/>
              </a:schemeClr>
            </a:gs>
            <a:gs pos="100000">
              <a:schemeClr val="tx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4"/>
          <p:cNvSpPr>
            <a:spLocks/>
          </p:cNvSpPr>
          <p:nvPr/>
        </p:nvSpPr>
        <p:spPr bwMode="invGray">
          <a:xfrm>
            <a:off x="-22225" y="-20638"/>
            <a:ext cx="9174163" cy="3906838"/>
          </a:xfrm>
          <a:custGeom>
            <a:avLst/>
            <a:gdLst>
              <a:gd name="T0" fmla="*/ 8 w 5771"/>
              <a:gd name="T1" fmla="*/ 13 h 2466"/>
              <a:gd name="T2" fmla="*/ 5766 w 5771"/>
              <a:gd name="T3" fmla="*/ 0 h 2466"/>
              <a:gd name="T4" fmla="*/ 5771 w 5771"/>
              <a:gd name="T5" fmla="*/ 1890 h 2466"/>
              <a:gd name="T6" fmla="*/ 0 w 5771"/>
              <a:gd name="T7" fmla="*/ 2466 h 2466"/>
              <a:gd name="T8" fmla="*/ 8 w 5771"/>
              <a:gd name="T9" fmla="*/ 13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1" h="2466">
                <a:moveTo>
                  <a:pt x="8" y="13"/>
                </a:moveTo>
                <a:lnTo>
                  <a:pt x="5766" y="0"/>
                </a:lnTo>
                <a:lnTo>
                  <a:pt x="5771" y="1890"/>
                </a:lnTo>
                <a:lnTo>
                  <a:pt x="0" y="2466"/>
                </a:lnTo>
                <a:lnTo>
                  <a:pt x="8" y="13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reeform 50"/>
          <p:cNvSpPr>
            <a:spLocks/>
          </p:cNvSpPr>
          <p:nvPr/>
        </p:nvSpPr>
        <p:spPr bwMode="gray">
          <a:xfrm>
            <a:off x="0" y="1524000"/>
            <a:ext cx="9153525" cy="2132013"/>
          </a:xfrm>
          <a:custGeom>
            <a:avLst/>
            <a:gdLst>
              <a:gd name="T0" fmla="*/ 0 w 5771"/>
              <a:gd name="T1" fmla="*/ 0 h 1456"/>
              <a:gd name="T2" fmla="*/ 9136078 w 5771"/>
              <a:gd name="T3" fmla="*/ 1155328 h 1456"/>
              <a:gd name="T4" fmla="*/ 9153525 w 5771"/>
              <a:gd name="T5" fmla="*/ 2132013 h 1456"/>
              <a:gd name="T6" fmla="*/ 0 w 5771"/>
              <a:gd name="T7" fmla="*/ 672111 h 1456"/>
              <a:gd name="T8" fmla="*/ 0 w 5771"/>
              <a:gd name="T9" fmla="*/ 0 h 14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1" h="1456">
                <a:moveTo>
                  <a:pt x="0" y="0"/>
                </a:moveTo>
                <a:lnTo>
                  <a:pt x="5760" y="789"/>
                </a:lnTo>
                <a:lnTo>
                  <a:pt x="5771" y="1456"/>
                </a:lnTo>
                <a:lnTo>
                  <a:pt x="0" y="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gray">
          <a:xfrm>
            <a:off x="39624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en-US" altLang="zh-CN" sz="2400" b="1" i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LOGO</a:t>
            </a:r>
          </a:p>
        </p:txBody>
      </p:sp>
      <p:sp>
        <p:nvSpPr>
          <p:cNvPr id="7" name="Freeform 48"/>
          <p:cNvSpPr>
            <a:spLocks/>
          </p:cNvSpPr>
          <p:nvPr/>
        </p:nvSpPr>
        <p:spPr bwMode="gray">
          <a:xfrm>
            <a:off x="-20638" y="1981200"/>
            <a:ext cx="9185276" cy="1400175"/>
          </a:xfrm>
          <a:custGeom>
            <a:avLst/>
            <a:gdLst>
              <a:gd name="T0" fmla="*/ 25400 w 5786"/>
              <a:gd name="T1" fmla="*/ 1400175 h 1179"/>
              <a:gd name="T2" fmla="*/ 9185276 w 5786"/>
              <a:gd name="T3" fmla="*/ 1352671 h 1179"/>
              <a:gd name="T4" fmla="*/ 9164638 w 5786"/>
              <a:gd name="T5" fmla="*/ 0 h 1179"/>
              <a:gd name="T6" fmla="*/ 0 w 5786"/>
              <a:gd name="T7" fmla="*/ 1099713 h 1179"/>
              <a:gd name="T8" fmla="*/ 25400 w 5786"/>
              <a:gd name="T9" fmla="*/ 1400175 h 1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6" h="1179">
                <a:moveTo>
                  <a:pt x="16" y="1179"/>
                </a:moveTo>
                <a:lnTo>
                  <a:pt x="5786" y="1139"/>
                </a:lnTo>
                <a:lnTo>
                  <a:pt x="5773" y="0"/>
                </a:lnTo>
                <a:lnTo>
                  <a:pt x="0" y="926"/>
                </a:lnTo>
                <a:lnTo>
                  <a:pt x="16" y="1179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gray">
          <a:xfrm>
            <a:off x="0" y="2133600"/>
            <a:ext cx="9164638" cy="1752600"/>
          </a:xfrm>
          <a:custGeom>
            <a:avLst/>
            <a:gdLst>
              <a:gd name="T0" fmla="*/ 6350 w 5773"/>
              <a:gd name="T1" fmla="*/ 1752600 h 1096"/>
              <a:gd name="T2" fmla="*/ 9164638 w 5773"/>
              <a:gd name="T3" fmla="*/ 1232897 h 1096"/>
              <a:gd name="T4" fmla="*/ 0 w 5773"/>
              <a:gd name="T5" fmla="*/ 0 h 10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73" h="1096">
                <a:moveTo>
                  <a:pt x="4" y="1096"/>
                </a:moveTo>
                <a:lnTo>
                  <a:pt x="5773" y="771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4953000"/>
            <a:ext cx="6172200" cy="439738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620000" cy="914400"/>
          </a:xfrm>
          <a:extLst>
            <a:ext uri="{AF507438-7753-43E0-B8FC-AC1667EBCBE1}"/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609600" y="6400800"/>
            <a:ext cx="1524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6629400" y="6400800"/>
            <a:ext cx="2133600" cy="1714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CCB9853-B11B-44D6-A7DA-A8EB82B293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559F38-7377-4633-8BE1-F7D1066338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FB9F89-B57A-45BD-8D8D-03A638E1A4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7E4B819-8060-46B7-8629-6BE358C409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7B7D9F-323E-40FE-8884-7441D2B74E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F57850-E1CB-486E-808E-54897C4E169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182D55-ECDC-4F6C-87BA-AA324542A8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E456567-4468-4CC4-BF09-977D783DD1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88F55E9-FA17-4BD0-9F28-510FC9D7C2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4C6D908-4459-4EE4-A8A0-7A9919AFBB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7D42AA-9172-4143-904D-B8F1F8D8E5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537C2C7-9CE9-4E0B-9134-4D4742DED5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gradFill rotWithShape="0">
          <a:gsLst>
            <a:gs pos="0">
              <a:schemeClr val="tx1">
                <a:gamma/>
                <a:shade val="90980"/>
                <a:invGamma/>
              </a:schemeClr>
            </a:gs>
            <a:gs pos="100000">
              <a:schemeClr val="tx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4"/>
          <p:cNvSpPr>
            <a:spLocks/>
          </p:cNvSpPr>
          <p:nvPr/>
        </p:nvSpPr>
        <p:spPr bwMode="invGray">
          <a:xfrm>
            <a:off x="-22225" y="-20638"/>
            <a:ext cx="9174163" cy="3906838"/>
          </a:xfrm>
          <a:custGeom>
            <a:avLst/>
            <a:gdLst>
              <a:gd name="T0" fmla="*/ 8 w 5771"/>
              <a:gd name="T1" fmla="*/ 13 h 2466"/>
              <a:gd name="T2" fmla="*/ 5766 w 5771"/>
              <a:gd name="T3" fmla="*/ 0 h 2466"/>
              <a:gd name="T4" fmla="*/ 5771 w 5771"/>
              <a:gd name="T5" fmla="*/ 1890 h 2466"/>
              <a:gd name="T6" fmla="*/ 0 w 5771"/>
              <a:gd name="T7" fmla="*/ 2466 h 2466"/>
              <a:gd name="T8" fmla="*/ 8 w 5771"/>
              <a:gd name="T9" fmla="*/ 13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1" h="2466">
                <a:moveTo>
                  <a:pt x="8" y="13"/>
                </a:moveTo>
                <a:lnTo>
                  <a:pt x="5766" y="0"/>
                </a:lnTo>
                <a:lnTo>
                  <a:pt x="5771" y="1890"/>
                </a:lnTo>
                <a:lnTo>
                  <a:pt x="0" y="2466"/>
                </a:lnTo>
                <a:lnTo>
                  <a:pt x="8" y="13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reeform 50"/>
          <p:cNvSpPr>
            <a:spLocks/>
          </p:cNvSpPr>
          <p:nvPr/>
        </p:nvSpPr>
        <p:spPr bwMode="gray">
          <a:xfrm>
            <a:off x="0" y="1524000"/>
            <a:ext cx="9153525" cy="2132013"/>
          </a:xfrm>
          <a:custGeom>
            <a:avLst/>
            <a:gdLst>
              <a:gd name="T0" fmla="*/ 0 w 5771"/>
              <a:gd name="T1" fmla="*/ 0 h 1456"/>
              <a:gd name="T2" fmla="*/ 9136078 w 5771"/>
              <a:gd name="T3" fmla="*/ 1155328 h 1456"/>
              <a:gd name="T4" fmla="*/ 9153525 w 5771"/>
              <a:gd name="T5" fmla="*/ 2132013 h 1456"/>
              <a:gd name="T6" fmla="*/ 0 w 5771"/>
              <a:gd name="T7" fmla="*/ 672111 h 1456"/>
              <a:gd name="T8" fmla="*/ 0 w 5771"/>
              <a:gd name="T9" fmla="*/ 0 h 14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1" h="1456">
                <a:moveTo>
                  <a:pt x="0" y="0"/>
                </a:moveTo>
                <a:lnTo>
                  <a:pt x="5760" y="789"/>
                </a:lnTo>
                <a:lnTo>
                  <a:pt x="5771" y="1456"/>
                </a:lnTo>
                <a:lnTo>
                  <a:pt x="0" y="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gray">
          <a:xfrm>
            <a:off x="39624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en-US" altLang="zh-CN" sz="2400" b="1" i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LOGO</a:t>
            </a:r>
          </a:p>
        </p:txBody>
      </p:sp>
      <p:sp>
        <p:nvSpPr>
          <p:cNvPr id="7" name="Freeform 48"/>
          <p:cNvSpPr>
            <a:spLocks/>
          </p:cNvSpPr>
          <p:nvPr/>
        </p:nvSpPr>
        <p:spPr bwMode="gray">
          <a:xfrm>
            <a:off x="-20638" y="1981200"/>
            <a:ext cx="9185276" cy="1400175"/>
          </a:xfrm>
          <a:custGeom>
            <a:avLst/>
            <a:gdLst>
              <a:gd name="T0" fmla="*/ 25400 w 5786"/>
              <a:gd name="T1" fmla="*/ 1400175 h 1179"/>
              <a:gd name="T2" fmla="*/ 9185276 w 5786"/>
              <a:gd name="T3" fmla="*/ 1352671 h 1179"/>
              <a:gd name="T4" fmla="*/ 9164638 w 5786"/>
              <a:gd name="T5" fmla="*/ 0 h 1179"/>
              <a:gd name="T6" fmla="*/ 0 w 5786"/>
              <a:gd name="T7" fmla="*/ 1099713 h 1179"/>
              <a:gd name="T8" fmla="*/ 25400 w 5786"/>
              <a:gd name="T9" fmla="*/ 1400175 h 1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6" h="1179">
                <a:moveTo>
                  <a:pt x="16" y="1179"/>
                </a:moveTo>
                <a:lnTo>
                  <a:pt x="5786" y="1139"/>
                </a:lnTo>
                <a:lnTo>
                  <a:pt x="5773" y="0"/>
                </a:lnTo>
                <a:lnTo>
                  <a:pt x="0" y="926"/>
                </a:lnTo>
                <a:lnTo>
                  <a:pt x="16" y="1179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gray">
          <a:xfrm>
            <a:off x="0" y="2133600"/>
            <a:ext cx="9164638" cy="1752600"/>
          </a:xfrm>
          <a:custGeom>
            <a:avLst/>
            <a:gdLst>
              <a:gd name="T0" fmla="*/ 6350 w 5773"/>
              <a:gd name="T1" fmla="*/ 1752600 h 1096"/>
              <a:gd name="T2" fmla="*/ 9164638 w 5773"/>
              <a:gd name="T3" fmla="*/ 1232897 h 1096"/>
              <a:gd name="T4" fmla="*/ 0 w 5773"/>
              <a:gd name="T5" fmla="*/ 0 h 10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73" h="1096">
                <a:moveTo>
                  <a:pt x="4" y="1096"/>
                </a:moveTo>
                <a:lnTo>
                  <a:pt x="5773" y="771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4953000"/>
            <a:ext cx="6172200" cy="439738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620000" cy="914400"/>
          </a:xfrm>
          <a:extLst>
            <a:ext uri="{AF507438-7753-43E0-B8FC-AC1667EBCBE1}"/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609600" y="6400800"/>
            <a:ext cx="1524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6629400" y="6400800"/>
            <a:ext cx="2133600" cy="1714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63D6E35-9A89-4BE7-9C4A-6060C21879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2A0BBCE-9F59-4C2C-95CB-3E7CD97C6D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EFB4736-879D-4B71-9E89-C3B189AD1E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AFF8970-024D-4B4B-A434-70A0549B6A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39E189-D941-4AD7-9414-662B52F863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B3B725-6034-4842-BD1A-756CC04AF2C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374664-5582-4A9D-8BE8-0B37074429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2230382-81D2-4568-9AC7-7A676EC8A5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09E33C8-1757-4221-B32A-0F5AEBE22C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BC6903-AF1C-4167-A011-3F1173E7E6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1E2B9D-CFD7-4E56-AF8D-F298A4BB76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7D98E46-16AA-4BDE-91C2-C65C0CFCCC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gradFill rotWithShape="0">
          <a:gsLst>
            <a:gs pos="0">
              <a:schemeClr val="tx1">
                <a:gamma/>
                <a:shade val="90980"/>
                <a:invGamma/>
              </a:schemeClr>
            </a:gs>
            <a:gs pos="100000">
              <a:schemeClr val="tx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4"/>
          <p:cNvSpPr>
            <a:spLocks/>
          </p:cNvSpPr>
          <p:nvPr/>
        </p:nvSpPr>
        <p:spPr bwMode="invGray">
          <a:xfrm>
            <a:off x="-22225" y="-20638"/>
            <a:ext cx="9174163" cy="3906838"/>
          </a:xfrm>
          <a:custGeom>
            <a:avLst/>
            <a:gdLst>
              <a:gd name="T0" fmla="*/ 8 w 5771"/>
              <a:gd name="T1" fmla="*/ 13 h 2466"/>
              <a:gd name="T2" fmla="*/ 5766 w 5771"/>
              <a:gd name="T3" fmla="*/ 0 h 2466"/>
              <a:gd name="T4" fmla="*/ 5771 w 5771"/>
              <a:gd name="T5" fmla="*/ 1890 h 2466"/>
              <a:gd name="T6" fmla="*/ 0 w 5771"/>
              <a:gd name="T7" fmla="*/ 2466 h 2466"/>
              <a:gd name="T8" fmla="*/ 8 w 5771"/>
              <a:gd name="T9" fmla="*/ 13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1" h="2466">
                <a:moveTo>
                  <a:pt x="8" y="13"/>
                </a:moveTo>
                <a:lnTo>
                  <a:pt x="5766" y="0"/>
                </a:lnTo>
                <a:lnTo>
                  <a:pt x="5771" y="1890"/>
                </a:lnTo>
                <a:lnTo>
                  <a:pt x="0" y="2466"/>
                </a:lnTo>
                <a:lnTo>
                  <a:pt x="8" y="13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reeform 50"/>
          <p:cNvSpPr>
            <a:spLocks/>
          </p:cNvSpPr>
          <p:nvPr/>
        </p:nvSpPr>
        <p:spPr bwMode="gray">
          <a:xfrm>
            <a:off x="0" y="1524000"/>
            <a:ext cx="9153525" cy="2132013"/>
          </a:xfrm>
          <a:custGeom>
            <a:avLst/>
            <a:gdLst>
              <a:gd name="T0" fmla="*/ 0 w 5771"/>
              <a:gd name="T1" fmla="*/ 0 h 1456"/>
              <a:gd name="T2" fmla="*/ 9136078 w 5771"/>
              <a:gd name="T3" fmla="*/ 1155328 h 1456"/>
              <a:gd name="T4" fmla="*/ 9153525 w 5771"/>
              <a:gd name="T5" fmla="*/ 2132013 h 1456"/>
              <a:gd name="T6" fmla="*/ 0 w 5771"/>
              <a:gd name="T7" fmla="*/ 672111 h 1456"/>
              <a:gd name="T8" fmla="*/ 0 w 5771"/>
              <a:gd name="T9" fmla="*/ 0 h 14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1" h="1456">
                <a:moveTo>
                  <a:pt x="0" y="0"/>
                </a:moveTo>
                <a:lnTo>
                  <a:pt x="5760" y="789"/>
                </a:lnTo>
                <a:lnTo>
                  <a:pt x="5771" y="1456"/>
                </a:lnTo>
                <a:lnTo>
                  <a:pt x="0" y="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gray">
          <a:xfrm>
            <a:off x="3962400" y="56388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en-US" altLang="zh-CN" sz="2400" b="1" i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LOGO</a:t>
            </a:r>
          </a:p>
        </p:txBody>
      </p:sp>
      <p:sp>
        <p:nvSpPr>
          <p:cNvPr id="7" name="Freeform 48"/>
          <p:cNvSpPr>
            <a:spLocks/>
          </p:cNvSpPr>
          <p:nvPr/>
        </p:nvSpPr>
        <p:spPr bwMode="gray">
          <a:xfrm>
            <a:off x="-20638" y="1981200"/>
            <a:ext cx="9185276" cy="1400175"/>
          </a:xfrm>
          <a:custGeom>
            <a:avLst/>
            <a:gdLst>
              <a:gd name="T0" fmla="*/ 25400 w 5786"/>
              <a:gd name="T1" fmla="*/ 1400175 h 1179"/>
              <a:gd name="T2" fmla="*/ 9185276 w 5786"/>
              <a:gd name="T3" fmla="*/ 1352671 h 1179"/>
              <a:gd name="T4" fmla="*/ 9164638 w 5786"/>
              <a:gd name="T5" fmla="*/ 0 h 1179"/>
              <a:gd name="T6" fmla="*/ 0 w 5786"/>
              <a:gd name="T7" fmla="*/ 1099713 h 1179"/>
              <a:gd name="T8" fmla="*/ 25400 w 5786"/>
              <a:gd name="T9" fmla="*/ 1400175 h 1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6" h="1179">
                <a:moveTo>
                  <a:pt x="16" y="1179"/>
                </a:moveTo>
                <a:lnTo>
                  <a:pt x="5786" y="1139"/>
                </a:lnTo>
                <a:lnTo>
                  <a:pt x="5773" y="0"/>
                </a:lnTo>
                <a:lnTo>
                  <a:pt x="0" y="926"/>
                </a:lnTo>
                <a:lnTo>
                  <a:pt x="16" y="1179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gray">
          <a:xfrm>
            <a:off x="0" y="2133600"/>
            <a:ext cx="9164638" cy="1752600"/>
          </a:xfrm>
          <a:custGeom>
            <a:avLst/>
            <a:gdLst>
              <a:gd name="T0" fmla="*/ 6350 w 5773"/>
              <a:gd name="T1" fmla="*/ 1752600 h 1096"/>
              <a:gd name="T2" fmla="*/ 9164638 w 5773"/>
              <a:gd name="T3" fmla="*/ 1232897 h 1096"/>
              <a:gd name="T4" fmla="*/ 0 w 5773"/>
              <a:gd name="T5" fmla="*/ 0 h 10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73" h="1096">
                <a:moveTo>
                  <a:pt x="4" y="1096"/>
                </a:moveTo>
                <a:lnTo>
                  <a:pt x="5773" y="771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4953000"/>
            <a:ext cx="6172200" cy="439738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7620000" cy="914400"/>
          </a:xfrm>
          <a:extLst>
            <a:ext uri="{AF507438-7753-43E0-B8FC-AC1667EBCBE1}"/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609600" y="6400800"/>
            <a:ext cx="1524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6629400" y="6400800"/>
            <a:ext cx="2133600" cy="171450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A82122F-4605-4789-9722-E79F1C99B5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7A33872-7450-4B20-8022-C3CB7E9C4C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BDE2B6-4DD1-44C2-9628-CEDB586E318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D7E2EC-0E42-40C7-8913-91C14A0559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47BE20-E224-4178-BE25-321EB0E1B7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AC83BC-FA8E-4049-8BBD-C2E794FC4C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0A507D-DE90-44D2-8C61-250EF16CCA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C418E9D-9441-4A02-B4D8-687B32895A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A04943-8D54-4139-A33F-E209514B26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AF9CDA-EC2E-47CF-98FB-99467D43088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411BA0-7F72-478F-943B-5438CFA0ED3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0383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26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A76B7F-AFA6-42A6-8ADE-33D8BE9747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5B362D7-9B9F-4CF7-B5AF-9E484D150B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845C62-90D2-458C-AD4E-2F244DDE91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D45B11-61F4-4A46-9AD6-809083445B2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1A026C1-4444-4280-8B5C-A0EE5AA253E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1A254B-89DA-4316-A91F-F4B0C728C4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gray">
          <a:xfrm>
            <a:off x="0" y="0"/>
            <a:ext cx="9144000" cy="923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2286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7620000" y="64611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324600" y="6461125"/>
            <a:ext cx="990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9493552E-FC59-4B9B-BA0F-182D1D928F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gray">
          <a:xfrm>
            <a:off x="0" y="838200"/>
            <a:ext cx="9144000" cy="1143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5D5D5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77000"/>
            <a:ext cx="3581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2" name="Freeform 52"/>
          <p:cNvSpPr>
            <a:spLocks/>
          </p:cNvSpPr>
          <p:nvPr/>
        </p:nvSpPr>
        <p:spPr bwMode="hidden">
          <a:xfrm>
            <a:off x="-60325" y="4719638"/>
            <a:ext cx="9234488" cy="2093912"/>
          </a:xfrm>
          <a:custGeom>
            <a:avLst/>
            <a:gdLst>
              <a:gd name="T0" fmla="*/ 0 w 5817"/>
              <a:gd name="T1" fmla="*/ 0 h 1319"/>
              <a:gd name="T2" fmla="*/ 2147483647 w 5817"/>
              <a:gd name="T3" fmla="*/ 1383564657 h 1319"/>
              <a:gd name="T4" fmla="*/ 2147483647 w 5817"/>
              <a:gd name="T5" fmla="*/ 2147483647 h 1319"/>
              <a:gd name="T6" fmla="*/ 95765943 w 5817"/>
              <a:gd name="T7" fmla="*/ 425905511 h 1319"/>
              <a:gd name="T8" fmla="*/ 0 w 5817"/>
              <a:gd name="T9" fmla="*/ 0 h 13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17" h="1319">
                <a:moveTo>
                  <a:pt x="0" y="0"/>
                </a:moveTo>
                <a:lnTo>
                  <a:pt x="5806" y="549"/>
                </a:lnTo>
                <a:lnTo>
                  <a:pt x="5817" y="1319"/>
                </a:lnTo>
                <a:lnTo>
                  <a:pt x="38" y="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3" name="Freeform 53"/>
          <p:cNvSpPr>
            <a:spLocks/>
          </p:cNvSpPr>
          <p:nvPr/>
        </p:nvSpPr>
        <p:spPr bwMode="hidden">
          <a:xfrm>
            <a:off x="0" y="4495800"/>
            <a:ext cx="9174163" cy="2403475"/>
          </a:xfrm>
          <a:custGeom>
            <a:avLst/>
            <a:gdLst>
              <a:gd name="T0" fmla="*/ 7561263 w 5779"/>
              <a:gd name="T1" fmla="*/ 2147483647 h 1514"/>
              <a:gd name="T2" fmla="*/ 2147483647 w 5779"/>
              <a:gd name="T3" fmla="*/ 2147483647 h 1514"/>
              <a:gd name="T4" fmla="*/ 2147483647 w 5779"/>
              <a:gd name="T5" fmla="*/ 0 h 1514"/>
              <a:gd name="T6" fmla="*/ 0 w 5779"/>
              <a:gd name="T7" fmla="*/ 2147483647 h 1514"/>
              <a:gd name="T8" fmla="*/ 7561263 w 5779"/>
              <a:gd name="T9" fmla="*/ 2147483647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9" h="1514">
                <a:moveTo>
                  <a:pt x="3" y="1514"/>
                </a:moveTo>
                <a:lnTo>
                  <a:pt x="5779" y="1504"/>
                </a:lnTo>
                <a:lnTo>
                  <a:pt x="5773" y="0"/>
                </a:lnTo>
                <a:lnTo>
                  <a:pt x="0" y="1319"/>
                </a:lnTo>
                <a:lnTo>
                  <a:pt x="3" y="1514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4" name="Freeform 54"/>
          <p:cNvSpPr>
            <a:spLocks/>
          </p:cNvSpPr>
          <p:nvPr/>
        </p:nvSpPr>
        <p:spPr bwMode="hidden">
          <a:xfrm>
            <a:off x="-20638" y="4791075"/>
            <a:ext cx="9205913" cy="2022475"/>
          </a:xfrm>
          <a:custGeom>
            <a:avLst/>
            <a:gdLst>
              <a:gd name="T0" fmla="*/ 68045016 w 5799"/>
              <a:gd name="T1" fmla="*/ 2147483647 h 1274"/>
              <a:gd name="T2" fmla="*/ 2147483647 w 5799"/>
              <a:gd name="T3" fmla="*/ 1988404075 h 1274"/>
              <a:gd name="T4" fmla="*/ 0 w 5799"/>
              <a:gd name="T5" fmla="*/ 0 h 12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99" h="1274">
                <a:moveTo>
                  <a:pt x="27" y="1274"/>
                </a:moveTo>
                <a:lnTo>
                  <a:pt x="5799" y="789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gray">
          <a:xfrm>
            <a:off x="0" y="0"/>
            <a:ext cx="9144000" cy="923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2286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7620000" y="64611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324600" y="6461125"/>
            <a:ext cx="990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5510E07C-5545-45D3-9532-788EF70067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gray">
          <a:xfrm>
            <a:off x="0" y="838200"/>
            <a:ext cx="9144000" cy="1143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5D5D5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77000"/>
            <a:ext cx="3581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2" name="Freeform 52"/>
          <p:cNvSpPr>
            <a:spLocks/>
          </p:cNvSpPr>
          <p:nvPr/>
        </p:nvSpPr>
        <p:spPr bwMode="hidden">
          <a:xfrm>
            <a:off x="-60325" y="4719638"/>
            <a:ext cx="9234488" cy="2093912"/>
          </a:xfrm>
          <a:custGeom>
            <a:avLst/>
            <a:gdLst>
              <a:gd name="T0" fmla="*/ 0 w 5817"/>
              <a:gd name="T1" fmla="*/ 0 h 1319"/>
              <a:gd name="T2" fmla="*/ 9217025 w 5817"/>
              <a:gd name="T3" fmla="*/ 871537 h 1319"/>
              <a:gd name="T4" fmla="*/ 9234488 w 5817"/>
              <a:gd name="T5" fmla="*/ 2093912 h 1319"/>
              <a:gd name="T6" fmla="*/ 60325 w 5817"/>
              <a:gd name="T7" fmla="*/ 268287 h 1319"/>
              <a:gd name="T8" fmla="*/ 0 w 5817"/>
              <a:gd name="T9" fmla="*/ 0 h 13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17" h="1319">
                <a:moveTo>
                  <a:pt x="0" y="0"/>
                </a:moveTo>
                <a:lnTo>
                  <a:pt x="5806" y="549"/>
                </a:lnTo>
                <a:lnTo>
                  <a:pt x="5817" y="1319"/>
                </a:lnTo>
                <a:lnTo>
                  <a:pt x="38" y="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3" name="Freeform 53"/>
          <p:cNvSpPr>
            <a:spLocks/>
          </p:cNvSpPr>
          <p:nvPr/>
        </p:nvSpPr>
        <p:spPr bwMode="hidden">
          <a:xfrm>
            <a:off x="0" y="4495800"/>
            <a:ext cx="9174163" cy="2403475"/>
          </a:xfrm>
          <a:custGeom>
            <a:avLst/>
            <a:gdLst>
              <a:gd name="T0" fmla="*/ 4763 w 5779"/>
              <a:gd name="T1" fmla="*/ 2403475 h 1514"/>
              <a:gd name="T2" fmla="*/ 9174163 w 5779"/>
              <a:gd name="T3" fmla="*/ 2387600 h 1514"/>
              <a:gd name="T4" fmla="*/ 9164638 w 5779"/>
              <a:gd name="T5" fmla="*/ 0 h 1514"/>
              <a:gd name="T6" fmla="*/ 0 w 5779"/>
              <a:gd name="T7" fmla="*/ 2093913 h 1514"/>
              <a:gd name="T8" fmla="*/ 4763 w 5779"/>
              <a:gd name="T9" fmla="*/ 2403475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9" h="1514">
                <a:moveTo>
                  <a:pt x="3" y="1514"/>
                </a:moveTo>
                <a:lnTo>
                  <a:pt x="5779" y="1504"/>
                </a:lnTo>
                <a:lnTo>
                  <a:pt x="5773" y="0"/>
                </a:lnTo>
                <a:lnTo>
                  <a:pt x="0" y="1319"/>
                </a:lnTo>
                <a:lnTo>
                  <a:pt x="3" y="1514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4" name="Freeform 54"/>
          <p:cNvSpPr>
            <a:spLocks/>
          </p:cNvSpPr>
          <p:nvPr/>
        </p:nvSpPr>
        <p:spPr bwMode="hidden">
          <a:xfrm>
            <a:off x="-20638" y="4791075"/>
            <a:ext cx="9205913" cy="2022475"/>
          </a:xfrm>
          <a:custGeom>
            <a:avLst/>
            <a:gdLst>
              <a:gd name="T0" fmla="*/ 42863 w 5799"/>
              <a:gd name="T1" fmla="*/ 2022475 h 1274"/>
              <a:gd name="T2" fmla="*/ 9205913 w 5799"/>
              <a:gd name="T3" fmla="*/ 1252538 h 1274"/>
              <a:gd name="T4" fmla="*/ 0 w 5799"/>
              <a:gd name="T5" fmla="*/ 0 h 12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99" h="1274">
                <a:moveTo>
                  <a:pt x="27" y="1274"/>
                </a:moveTo>
                <a:lnTo>
                  <a:pt x="5799" y="789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3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gray">
          <a:xfrm>
            <a:off x="0" y="0"/>
            <a:ext cx="9144000" cy="923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2286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7620000" y="64611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324600" y="6461125"/>
            <a:ext cx="990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2EC06AE5-A3EB-475C-9B09-2E1E2286D0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gray">
          <a:xfrm>
            <a:off x="0" y="838200"/>
            <a:ext cx="9144000" cy="1143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5D5D5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77000"/>
            <a:ext cx="3581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2" name="Freeform 52"/>
          <p:cNvSpPr>
            <a:spLocks/>
          </p:cNvSpPr>
          <p:nvPr/>
        </p:nvSpPr>
        <p:spPr bwMode="hidden">
          <a:xfrm>
            <a:off x="-60325" y="4719638"/>
            <a:ext cx="9234488" cy="2093912"/>
          </a:xfrm>
          <a:custGeom>
            <a:avLst/>
            <a:gdLst>
              <a:gd name="T0" fmla="*/ 0 w 5817"/>
              <a:gd name="T1" fmla="*/ 0 h 1319"/>
              <a:gd name="T2" fmla="*/ 9217025 w 5817"/>
              <a:gd name="T3" fmla="*/ 871537 h 1319"/>
              <a:gd name="T4" fmla="*/ 9234488 w 5817"/>
              <a:gd name="T5" fmla="*/ 2093912 h 1319"/>
              <a:gd name="T6" fmla="*/ 60325 w 5817"/>
              <a:gd name="T7" fmla="*/ 268287 h 1319"/>
              <a:gd name="T8" fmla="*/ 0 w 5817"/>
              <a:gd name="T9" fmla="*/ 0 h 13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17" h="1319">
                <a:moveTo>
                  <a:pt x="0" y="0"/>
                </a:moveTo>
                <a:lnTo>
                  <a:pt x="5806" y="549"/>
                </a:lnTo>
                <a:lnTo>
                  <a:pt x="5817" y="1319"/>
                </a:lnTo>
                <a:lnTo>
                  <a:pt x="38" y="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3" name="Freeform 53"/>
          <p:cNvSpPr>
            <a:spLocks/>
          </p:cNvSpPr>
          <p:nvPr/>
        </p:nvSpPr>
        <p:spPr bwMode="hidden">
          <a:xfrm>
            <a:off x="0" y="4495800"/>
            <a:ext cx="9174163" cy="2403475"/>
          </a:xfrm>
          <a:custGeom>
            <a:avLst/>
            <a:gdLst>
              <a:gd name="T0" fmla="*/ 4763 w 5779"/>
              <a:gd name="T1" fmla="*/ 2403475 h 1514"/>
              <a:gd name="T2" fmla="*/ 9174163 w 5779"/>
              <a:gd name="T3" fmla="*/ 2387600 h 1514"/>
              <a:gd name="T4" fmla="*/ 9164638 w 5779"/>
              <a:gd name="T5" fmla="*/ 0 h 1514"/>
              <a:gd name="T6" fmla="*/ 0 w 5779"/>
              <a:gd name="T7" fmla="*/ 2093913 h 1514"/>
              <a:gd name="T8" fmla="*/ 4763 w 5779"/>
              <a:gd name="T9" fmla="*/ 2403475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9" h="1514">
                <a:moveTo>
                  <a:pt x="3" y="1514"/>
                </a:moveTo>
                <a:lnTo>
                  <a:pt x="5779" y="1504"/>
                </a:lnTo>
                <a:lnTo>
                  <a:pt x="5773" y="0"/>
                </a:lnTo>
                <a:lnTo>
                  <a:pt x="0" y="1319"/>
                </a:lnTo>
                <a:lnTo>
                  <a:pt x="3" y="1514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4" name="Freeform 54"/>
          <p:cNvSpPr>
            <a:spLocks/>
          </p:cNvSpPr>
          <p:nvPr/>
        </p:nvSpPr>
        <p:spPr bwMode="hidden">
          <a:xfrm>
            <a:off x="-20638" y="4791075"/>
            <a:ext cx="9205913" cy="2022475"/>
          </a:xfrm>
          <a:custGeom>
            <a:avLst/>
            <a:gdLst>
              <a:gd name="T0" fmla="*/ 42863 w 5799"/>
              <a:gd name="T1" fmla="*/ 2022475 h 1274"/>
              <a:gd name="T2" fmla="*/ 9205913 w 5799"/>
              <a:gd name="T3" fmla="*/ 1252538 h 1274"/>
              <a:gd name="T4" fmla="*/ 0 w 5799"/>
              <a:gd name="T5" fmla="*/ 0 h 12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99" h="1274">
                <a:moveTo>
                  <a:pt x="27" y="1274"/>
                </a:moveTo>
                <a:lnTo>
                  <a:pt x="5799" y="789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25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Rectangle 41"/>
          <p:cNvSpPr>
            <a:spLocks noChangeArrowheads="1"/>
          </p:cNvSpPr>
          <p:nvPr/>
        </p:nvSpPr>
        <p:spPr bwMode="gray">
          <a:xfrm>
            <a:off x="0" y="0"/>
            <a:ext cx="9144000" cy="923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2286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7620000" y="64611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324600" y="6461125"/>
            <a:ext cx="990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7411BDD6-DC61-4AC4-8DBF-22D02B4EA18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gray">
          <a:xfrm>
            <a:off x="0" y="838200"/>
            <a:ext cx="9144000" cy="11430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5D5D5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77000"/>
            <a:ext cx="3581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2" name="Freeform 52"/>
          <p:cNvSpPr>
            <a:spLocks/>
          </p:cNvSpPr>
          <p:nvPr/>
        </p:nvSpPr>
        <p:spPr bwMode="hidden">
          <a:xfrm>
            <a:off x="-60325" y="4719638"/>
            <a:ext cx="9234488" cy="2093912"/>
          </a:xfrm>
          <a:custGeom>
            <a:avLst/>
            <a:gdLst>
              <a:gd name="T0" fmla="*/ 0 w 5817"/>
              <a:gd name="T1" fmla="*/ 0 h 1319"/>
              <a:gd name="T2" fmla="*/ 9217025 w 5817"/>
              <a:gd name="T3" fmla="*/ 871537 h 1319"/>
              <a:gd name="T4" fmla="*/ 9234488 w 5817"/>
              <a:gd name="T5" fmla="*/ 2093912 h 1319"/>
              <a:gd name="T6" fmla="*/ 60325 w 5817"/>
              <a:gd name="T7" fmla="*/ 268287 h 1319"/>
              <a:gd name="T8" fmla="*/ 0 w 5817"/>
              <a:gd name="T9" fmla="*/ 0 h 13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17" h="1319">
                <a:moveTo>
                  <a:pt x="0" y="0"/>
                </a:moveTo>
                <a:lnTo>
                  <a:pt x="5806" y="549"/>
                </a:lnTo>
                <a:lnTo>
                  <a:pt x="5817" y="1319"/>
                </a:lnTo>
                <a:lnTo>
                  <a:pt x="38" y="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3" name="Freeform 53"/>
          <p:cNvSpPr>
            <a:spLocks/>
          </p:cNvSpPr>
          <p:nvPr/>
        </p:nvSpPr>
        <p:spPr bwMode="hidden">
          <a:xfrm>
            <a:off x="0" y="4495800"/>
            <a:ext cx="9174163" cy="2403475"/>
          </a:xfrm>
          <a:custGeom>
            <a:avLst/>
            <a:gdLst>
              <a:gd name="T0" fmla="*/ 4763 w 5779"/>
              <a:gd name="T1" fmla="*/ 2403475 h 1514"/>
              <a:gd name="T2" fmla="*/ 9174163 w 5779"/>
              <a:gd name="T3" fmla="*/ 2387600 h 1514"/>
              <a:gd name="T4" fmla="*/ 9164638 w 5779"/>
              <a:gd name="T5" fmla="*/ 0 h 1514"/>
              <a:gd name="T6" fmla="*/ 0 w 5779"/>
              <a:gd name="T7" fmla="*/ 2093913 h 1514"/>
              <a:gd name="T8" fmla="*/ 4763 w 5779"/>
              <a:gd name="T9" fmla="*/ 2403475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79" h="1514">
                <a:moveTo>
                  <a:pt x="3" y="1514"/>
                </a:moveTo>
                <a:lnTo>
                  <a:pt x="5779" y="1504"/>
                </a:lnTo>
                <a:lnTo>
                  <a:pt x="5773" y="0"/>
                </a:lnTo>
                <a:lnTo>
                  <a:pt x="0" y="1319"/>
                </a:lnTo>
                <a:lnTo>
                  <a:pt x="3" y="1514"/>
                </a:lnTo>
                <a:close/>
              </a:path>
            </a:pathLst>
          </a:cu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034" name="Freeform 54"/>
          <p:cNvSpPr>
            <a:spLocks/>
          </p:cNvSpPr>
          <p:nvPr/>
        </p:nvSpPr>
        <p:spPr bwMode="hidden">
          <a:xfrm>
            <a:off x="-20638" y="4791075"/>
            <a:ext cx="9205913" cy="2022475"/>
          </a:xfrm>
          <a:custGeom>
            <a:avLst/>
            <a:gdLst>
              <a:gd name="T0" fmla="*/ 42863 w 5799"/>
              <a:gd name="T1" fmla="*/ 2022475 h 1274"/>
              <a:gd name="T2" fmla="*/ 9205913 w 5799"/>
              <a:gd name="T3" fmla="*/ 1252538 h 1274"/>
              <a:gd name="T4" fmla="*/ 0 w 5799"/>
              <a:gd name="T5" fmla="*/ 0 h 12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99" h="1274">
                <a:moveTo>
                  <a:pt x="27" y="1274"/>
                </a:moveTo>
                <a:lnTo>
                  <a:pt x="5799" y="789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7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8"/>
          <p:cNvSpPr>
            <a:spLocks noChangeArrowheads="1"/>
          </p:cNvSpPr>
          <p:nvPr/>
        </p:nvSpPr>
        <p:spPr bwMode="gray">
          <a:xfrm>
            <a:off x="3886200" y="5562600"/>
            <a:ext cx="1371600" cy="533400"/>
          </a:xfrm>
          <a:prstGeom prst="rect">
            <a:avLst/>
          </a:prstGeom>
          <a:solidFill>
            <a:schemeClr val="tx1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51202" name="矩形 2"/>
          <p:cNvSpPr>
            <a:spLocks noChangeArrowheads="1"/>
          </p:cNvSpPr>
          <p:nvPr/>
        </p:nvSpPr>
        <p:spPr bwMode="auto">
          <a:xfrm>
            <a:off x="1331913" y="2276475"/>
            <a:ext cx="6904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/>
              <a:t>第</a:t>
            </a:r>
            <a:r>
              <a:rPr lang="en-US" altLang="zh-CN" sz="3200" b="1"/>
              <a:t>4</a:t>
            </a:r>
            <a:r>
              <a:rPr lang="zh-CN" altLang="zh-CN" sz="3200" b="1"/>
              <a:t>章 </a:t>
            </a:r>
            <a:r>
              <a:rPr lang="zh-CN" altLang="en-US" sz="3200" b="1"/>
              <a:t>  </a:t>
            </a:r>
            <a:r>
              <a:rPr lang="zh-CN" altLang="zh-CN" sz="3200" b="1"/>
              <a:t>信息化教学资源获取与处理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title"/>
          </p:nvPr>
        </p:nvSpPr>
        <p:spPr>
          <a:xfrm>
            <a:off x="914400" y="0"/>
            <a:ext cx="7543800" cy="685800"/>
          </a:xfrm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4.2.2 </a:t>
            </a:r>
            <a:r>
              <a:rPr lang="zh-CN" altLang="zh-CN" smtClean="0">
                <a:ea typeface="宋体" charset="-122"/>
              </a:rPr>
              <a:t>图形图像教学资源的处理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63490" name="矩形 3"/>
          <p:cNvSpPr>
            <a:spLocks noChangeArrowheads="1"/>
          </p:cNvSpPr>
          <p:nvPr/>
        </p:nvSpPr>
        <p:spPr bwMode="auto">
          <a:xfrm>
            <a:off x="250825" y="1196975"/>
            <a:ext cx="856932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【任务描述】通过学习，掌握图形图像教学资源的获取方式，掌握图形图像教学资</a:t>
            </a:r>
            <a:r>
              <a:rPr lang="en-US" altLang="zh-CN" b="1"/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b="1"/>
              <a:t>                     </a:t>
            </a:r>
            <a:r>
              <a:rPr lang="zh-CN" altLang="zh-CN" b="1"/>
              <a:t>源的制作</a:t>
            </a:r>
            <a:r>
              <a:rPr lang="zh-CN" altLang="en-US" b="1"/>
              <a:t>与</a:t>
            </a:r>
            <a:r>
              <a:rPr lang="zh-CN" altLang="zh-CN" b="1"/>
              <a:t>处理方法。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图形图像教学资源的获取</a:t>
            </a:r>
            <a:r>
              <a:rPr lang="zh-CN" altLang="en-US" b="1">
                <a:solidFill>
                  <a:srgbClr val="FFFF00"/>
                </a:solidFill>
              </a:rPr>
              <a:t>方式</a:t>
            </a:r>
            <a:endParaRPr lang="en-US" altLang="zh-CN" b="1">
              <a:solidFill>
                <a:srgbClr val="FFFF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9188" y="2852738"/>
            <a:ext cx="6834187" cy="23082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从现有素材中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获得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，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图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库光盘以及从网上下载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图片。</a:t>
            </a:r>
            <a:endParaRPr lang="zh-CN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通过对印刷品或照片的扫描获得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从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数码相机或数码摄像机拍摄获得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通过利用绘图软件和视频编辑软件的制作获得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5940425" y="3044825"/>
          <a:ext cx="3006725" cy="3217863"/>
        </p:xfrm>
        <a:graphic>
          <a:graphicData uri="http://schemas.openxmlformats.org/presentationml/2006/ole">
            <p:oleObj spid="_x0000_s3090" r:id="rId3" imgW="3796825" imgH="4063492" progId="Photoshop.Image.9">
              <p:embed/>
            </p:oleObj>
          </a:graphicData>
        </a:graphic>
      </p:graphicFrame>
      <p:sp>
        <p:nvSpPr>
          <p:cNvPr id="309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092" name="矩形 3"/>
          <p:cNvSpPr>
            <a:spLocks noChangeArrowheads="1"/>
          </p:cNvSpPr>
          <p:nvPr/>
        </p:nvSpPr>
        <p:spPr bwMode="auto">
          <a:xfrm>
            <a:off x="250825" y="1052513"/>
            <a:ext cx="8501063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【任务描述】通过学习，掌握图形图像教学资源的获取方式，掌握图形图像教学资</a:t>
            </a:r>
            <a:r>
              <a:rPr lang="en-US" altLang="zh-CN" b="1"/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b="1"/>
              <a:t>                     </a:t>
            </a:r>
            <a:r>
              <a:rPr lang="zh-CN" altLang="zh-CN" b="1"/>
              <a:t>源的制作</a:t>
            </a:r>
            <a:r>
              <a:rPr lang="zh-CN" altLang="en-US" b="1"/>
              <a:t>与</a:t>
            </a:r>
            <a:r>
              <a:rPr lang="zh-CN" altLang="zh-CN" b="1"/>
              <a:t>处理方法。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【任务实施】图形图像教学资源的制作</a:t>
            </a:r>
            <a:r>
              <a:rPr lang="zh-CN" altLang="en-US" b="1"/>
              <a:t>与</a:t>
            </a:r>
            <a:r>
              <a:rPr lang="zh-CN" altLang="zh-CN" b="1"/>
              <a:t>处理</a:t>
            </a:r>
            <a:endParaRPr lang="en-US" altLang="zh-CN" b="1"/>
          </a:p>
        </p:txBody>
      </p:sp>
      <p:sp>
        <p:nvSpPr>
          <p:cNvPr id="6" name="矩形 5"/>
          <p:cNvSpPr/>
          <p:nvPr/>
        </p:nvSpPr>
        <p:spPr>
          <a:xfrm>
            <a:off x="387350" y="3429000"/>
            <a:ext cx="5184775" cy="25860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安装扫描仪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启动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Photoshop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软件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选择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“文件”下的“输入”—“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TWAIN_32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出现设置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界面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，单击“预览”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(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Prescan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进行预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扫描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设置色彩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和分辨率，选定扫描范围，按“扫描”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(Scan)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开始扫描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扫描完后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，关闭扫描窗口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，修改或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保存备用。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dirty="0"/>
          </a:p>
        </p:txBody>
      </p:sp>
      <p:sp>
        <p:nvSpPr>
          <p:cNvPr id="30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95" name="矩形 9"/>
          <p:cNvSpPr>
            <a:spLocks noChangeArrowheads="1"/>
          </p:cNvSpPr>
          <p:nvPr/>
        </p:nvSpPr>
        <p:spPr bwMode="auto">
          <a:xfrm>
            <a:off x="6659563" y="6308725"/>
            <a:ext cx="1801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4-3  </a:t>
            </a:r>
            <a:r>
              <a:rPr lang="zh-CN" altLang="zh-CN"/>
              <a:t>预览窗口</a:t>
            </a:r>
          </a:p>
        </p:txBody>
      </p:sp>
      <p:cxnSp>
        <p:nvCxnSpPr>
          <p:cNvPr id="12" name="直接箭头连接符 11"/>
          <p:cNvCxnSpPr/>
          <p:nvPr/>
        </p:nvCxnSpPr>
        <p:spPr bwMode="auto">
          <a:xfrm flipV="1">
            <a:off x="5435600" y="3290888"/>
            <a:ext cx="720725" cy="930275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  <p:sp>
        <p:nvSpPr>
          <p:cNvPr id="13" name="矩形 12"/>
          <p:cNvSpPr/>
          <p:nvPr/>
        </p:nvSpPr>
        <p:spPr>
          <a:xfrm>
            <a:off x="1071563" y="2995613"/>
            <a:ext cx="3814762" cy="4540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用扫描仪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ScanMaker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 V600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获取图像</a:t>
            </a:r>
            <a:endParaRPr lang="zh-CN" alt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6562" name="矩形 2"/>
          <p:cNvSpPr>
            <a:spLocks noChangeArrowheads="1"/>
          </p:cNvSpPr>
          <p:nvPr/>
        </p:nvSpPr>
        <p:spPr bwMode="auto">
          <a:xfrm>
            <a:off x="250825" y="1052513"/>
            <a:ext cx="85010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【任务描述】通过学习，掌握图形图像教学资源的获取方式，掌握图形图像教学资</a:t>
            </a:r>
            <a:r>
              <a:rPr lang="en-US" altLang="zh-CN" b="1"/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b="1"/>
              <a:t>                     </a:t>
            </a:r>
            <a:r>
              <a:rPr lang="zh-CN" altLang="zh-CN" b="1"/>
              <a:t>源的制作</a:t>
            </a:r>
            <a:r>
              <a:rPr lang="zh-CN" altLang="en-US" b="1"/>
              <a:t>与</a:t>
            </a:r>
            <a:r>
              <a:rPr lang="zh-CN" altLang="zh-CN" b="1"/>
              <a:t>处理方法。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使用</a:t>
            </a:r>
            <a:r>
              <a:rPr lang="en-US" altLang="zh-CN" b="1">
                <a:solidFill>
                  <a:srgbClr val="FFFF00"/>
                </a:solidFill>
              </a:rPr>
              <a:t>HyperSnap-DX</a:t>
            </a:r>
            <a:r>
              <a:rPr lang="zh-CN" altLang="zh-CN" b="1">
                <a:solidFill>
                  <a:srgbClr val="FFFF00"/>
                </a:solidFill>
              </a:rPr>
              <a:t>抓图软件获取图像</a:t>
            </a:r>
          </a:p>
          <a:p>
            <a:pPr>
              <a:lnSpc>
                <a:spcPct val="150000"/>
              </a:lnSpc>
            </a:pPr>
            <a:endParaRPr lang="en-US" altLang="zh-CN" b="1"/>
          </a:p>
        </p:txBody>
      </p:sp>
      <p:pic>
        <p:nvPicPr>
          <p:cNvPr id="66563" name="Picture 2" descr="Snap1"/>
          <p:cNvPicPr>
            <a:picLocks noRot="1" noChangeAspect="1" noChangeArrowheads="1"/>
          </p:cNvPicPr>
          <p:nvPr/>
        </p:nvPicPr>
        <p:blipFill>
          <a:blip r:embed="rId2">
            <a:lum bright="-6000" contrast="42000"/>
            <a:grayscl/>
          </a:blip>
          <a:srcRect/>
          <a:stretch>
            <a:fillRect/>
          </a:stretch>
        </p:blipFill>
        <p:spPr bwMode="auto">
          <a:xfrm>
            <a:off x="1331913" y="2427288"/>
            <a:ext cx="5903912" cy="382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矩形 6"/>
          <p:cNvSpPr>
            <a:spLocks noChangeArrowheads="1"/>
          </p:cNvSpPr>
          <p:nvPr/>
        </p:nvSpPr>
        <p:spPr bwMode="auto">
          <a:xfrm>
            <a:off x="2916238" y="6254750"/>
            <a:ext cx="2659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4-4 HyperSnap</a:t>
            </a:r>
            <a:r>
              <a:rPr lang="zh-CN" altLang="zh-CN"/>
              <a:t>的界面</a:t>
            </a:r>
          </a:p>
        </p:txBody>
      </p:sp>
      <p:sp>
        <p:nvSpPr>
          <p:cNvPr id="4" name="矩形 3"/>
          <p:cNvSpPr/>
          <p:nvPr/>
        </p:nvSpPr>
        <p:spPr>
          <a:xfrm>
            <a:off x="2720975" y="3716338"/>
            <a:ext cx="4179888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步骤</a:t>
            </a:r>
            <a:r>
              <a:rPr lang="zh-CN" altLang="en-US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：</a:t>
            </a:r>
            <a:endParaRPr lang="en-US" altLang="zh-CN" b="1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下载并安装</a:t>
            </a:r>
            <a:r>
              <a:rPr lang="en-US" altLang="zh-CN" b="1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HyperSnap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-DX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。</a:t>
            </a:r>
            <a:endParaRPr lang="en-US" altLang="zh-CN" b="1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从“开始”菜单中运行</a:t>
            </a:r>
            <a:r>
              <a:rPr lang="en-US" altLang="zh-CN" b="1" dirty="0" err="1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HyperSnap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-DX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后，界面如图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4-4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所示 。</a:t>
            </a:r>
            <a:endParaRPr lang="en-US" altLang="zh-CN" b="1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选择菜单“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Capture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”下的相应项目即可对当前屏幕内容进行捕捉</a:t>
            </a:r>
            <a:r>
              <a:rPr lang="zh-CN" altLang="en-US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。</a:t>
            </a:r>
            <a:endParaRPr lang="en-US" altLang="zh-CN" b="1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选择合适的格式存储，以备后用。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7586" name="矩形 3"/>
          <p:cNvSpPr>
            <a:spLocks noChangeArrowheads="1"/>
          </p:cNvSpPr>
          <p:nvPr/>
        </p:nvSpPr>
        <p:spPr bwMode="auto">
          <a:xfrm>
            <a:off x="250825" y="1052513"/>
            <a:ext cx="8501063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【任务描述】通过学习，掌握图形图像教学资源的获取方式，掌握图形图像教学资</a:t>
            </a:r>
            <a:r>
              <a:rPr lang="en-US" altLang="zh-CN" b="1"/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b="1"/>
              <a:t>                     </a:t>
            </a:r>
            <a:r>
              <a:rPr lang="zh-CN" altLang="zh-CN" b="1"/>
              <a:t>源的制作</a:t>
            </a:r>
            <a:r>
              <a:rPr lang="zh-CN" altLang="en-US" b="1"/>
              <a:t>与</a:t>
            </a:r>
            <a:r>
              <a:rPr lang="zh-CN" altLang="zh-CN" b="1"/>
              <a:t>处理方法。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用数码相机获取图像</a:t>
            </a:r>
            <a:endParaRPr lang="en-US" altLang="zh-CN" b="1"/>
          </a:p>
        </p:txBody>
      </p:sp>
      <p:sp>
        <p:nvSpPr>
          <p:cNvPr id="6" name="矩形 5"/>
          <p:cNvSpPr/>
          <p:nvPr/>
        </p:nvSpPr>
        <p:spPr>
          <a:xfrm>
            <a:off x="228600" y="2636838"/>
            <a:ext cx="4273550" cy="28622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步骤：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安装电池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CF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卡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按下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开启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/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关闭键开启电源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把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模式开关设置为“拍摄”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把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模式转至“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AUTO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。取景。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选择好被拍摄的对象后，就要进行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取景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设置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焦点，拍摄图像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与计算机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连接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用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PhotoShop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软件调整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照片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（图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4-7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）</a:t>
            </a:r>
            <a:endParaRPr lang="zh-CN" altLang="zh-CN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2188" y="2997200"/>
            <a:ext cx="4314825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矩形 7"/>
          <p:cNvSpPr>
            <a:spLocks noChangeArrowheads="1"/>
          </p:cNvSpPr>
          <p:nvPr/>
        </p:nvSpPr>
        <p:spPr bwMode="auto">
          <a:xfrm>
            <a:off x="5076825" y="6488113"/>
            <a:ext cx="3171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4-7  PhotoShop</a:t>
            </a:r>
            <a:r>
              <a:rPr lang="zh-CN" altLang="zh-CN"/>
              <a:t>的编辑窗口</a:t>
            </a:r>
          </a:p>
        </p:txBody>
      </p:sp>
      <p:sp>
        <p:nvSpPr>
          <p:cNvPr id="3" name="右箭头 2"/>
          <p:cNvSpPr/>
          <p:nvPr/>
        </p:nvSpPr>
        <p:spPr bwMode="auto">
          <a:xfrm>
            <a:off x="3851275" y="5521325"/>
            <a:ext cx="1225550" cy="628650"/>
          </a:xfrm>
          <a:prstGeom prst="right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8610" name="矩形 6"/>
          <p:cNvSpPr>
            <a:spLocks noChangeArrowheads="1"/>
          </p:cNvSpPr>
          <p:nvPr/>
        </p:nvSpPr>
        <p:spPr bwMode="auto">
          <a:xfrm>
            <a:off x="0" y="1125538"/>
            <a:ext cx="8501063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【任务描述】通过学习，掌握图形图像教学资源的制作</a:t>
            </a:r>
            <a:r>
              <a:rPr lang="zh-CN" altLang="en-US" b="1"/>
              <a:t>与</a:t>
            </a:r>
            <a:r>
              <a:rPr lang="zh-CN" altLang="zh-CN" b="1"/>
              <a:t>处理方法。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制作实例：剪切图像</a:t>
            </a:r>
            <a:endParaRPr lang="zh-CN" altLang="en-US" b="1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b="1"/>
          </a:p>
        </p:txBody>
      </p:sp>
      <p:sp>
        <p:nvSpPr>
          <p:cNvPr id="9" name="矩形 8"/>
          <p:cNvSpPr/>
          <p:nvPr/>
        </p:nvSpPr>
        <p:spPr>
          <a:xfrm>
            <a:off x="25400" y="2276475"/>
            <a:ext cx="7056438" cy="646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：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打开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一个图像文件或扫描文件，选择“剪切”工具。在图像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中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     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按住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鼠标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左键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，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拉出一个虚线的矩形选区。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6375" y="3370263"/>
            <a:ext cx="7559675" cy="9223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：确定剪切区域的位置、大小与角度之后，按下键盘上的回车键，或者在选区内双击鼠标，即可将选区之外的区域剪切掉，得到图中高亮显示部分的剪切效果，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如图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4-8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所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示。</a:t>
            </a:r>
          </a:p>
        </p:txBody>
      </p:sp>
      <p:pic>
        <p:nvPicPr>
          <p:cNvPr id="6861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4292600"/>
            <a:ext cx="3962400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6626225" y="5229225"/>
            <a:ext cx="909638" cy="1477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图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4-8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使用剪切工具剪切图像</a:t>
            </a:r>
            <a:endParaRPr lang="zh-CN" altLang="en-US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" name="下箭头 11"/>
          <p:cNvSpPr/>
          <p:nvPr/>
        </p:nvSpPr>
        <p:spPr bwMode="auto">
          <a:xfrm>
            <a:off x="3552825" y="2925763"/>
            <a:ext cx="395288" cy="406400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9634" name="矩形 3"/>
          <p:cNvSpPr>
            <a:spLocks noChangeArrowheads="1"/>
          </p:cNvSpPr>
          <p:nvPr/>
        </p:nvSpPr>
        <p:spPr bwMode="auto">
          <a:xfrm>
            <a:off x="323850" y="981075"/>
            <a:ext cx="403701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/>
              <a:t>【拓展知识与训练】</a:t>
            </a:r>
            <a:endParaRPr lang="en-US" altLang="zh-CN" b="1"/>
          </a:p>
          <a:p>
            <a:endParaRPr lang="en-US" altLang="zh-CN" b="1"/>
          </a:p>
          <a:p>
            <a:r>
              <a:rPr lang="zh-CN" altLang="zh-CN" b="1"/>
              <a:t>【任务实施】</a:t>
            </a:r>
            <a:r>
              <a:rPr lang="en-US" altLang="zh-CN" b="1"/>
              <a:t> </a:t>
            </a:r>
            <a:r>
              <a:rPr lang="zh-CN" altLang="zh-CN" b="1">
                <a:solidFill>
                  <a:srgbClr val="FFFF00"/>
                </a:solidFill>
              </a:rPr>
              <a:t>用</a:t>
            </a:r>
            <a:r>
              <a:rPr lang="en-US" altLang="zh-CN" b="1">
                <a:solidFill>
                  <a:srgbClr val="FFFF00"/>
                </a:solidFill>
              </a:rPr>
              <a:t>PhotoShop</a:t>
            </a:r>
            <a:r>
              <a:rPr lang="zh-CN" altLang="zh-CN" b="1">
                <a:solidFill>
                  <a:srgbClr val="FFFF00"/>
                </a:solidFill>
              </a:rPr>
              <a:t>校正图像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2988" y="2492375"/>
            <a:ext cx="5227637" cy="646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校正图像的基本步骤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</a:t>
            </a:r>
            <a:endParaRPr lang="zh-CN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：使用直方图来检查图像的品质和色调范围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zh-CN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3900" y="3413125"/>
            <a:ext cx="4954588" cy="646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：调整颜色和色调，以移去不需要的色痕或者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校正过度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饱和或不饱和的颜色。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7" name="下箭头 6"/>
          <p:cNvSpPr/>
          <p:nvPr/>
        </p:nvSpPr>
        <p:spPr bwMode="auto">
          <a:xfrm>
            <a:off x="3914775" y="3143250"/>
            <a:ext cx="436563" cy="269875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8075" y="4365625"/>
            <a:ext cx="2622550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：调整色调范围。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9" name="下箭头 8"/>
          <p:cNvSpPr/>
          <p:nvPr/>
        </p:nvSpPr>
        <p:spPr bwMode="auto">
          <a:xfrm>
            <a:off x="4741863" y="4059238"/>
            <a:ext cx="434975" cy="269875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9300" y="5013325"/>
            <a:ext cx="2620963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：锐化图像边缘。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下箭头 10"/>
          <p:cNvSpPr/>
          <p:nvPr/>
        </p:nvSpPr>
        <p:spPr bwMode="auto">
          <a:xfrm>
            <a:off x="5651500" y="4724400"/>
            <a:ext cx="436563" cy="269875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4.3.1</a:t>
            </a:r>
            <a:r>
              <a:rPr lang="zh-CN" altLang="zh-CN" smtClean="0">
                <a:ea typeface="宋体" charset="-122"/>
              </a:rPr>
              <a:t>动画文件的格式与特点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0658" name="矩形 3"/>
          <p:cNvSpPr>
            <a:spLocks noChangeArrowheads="1"/>
          </p:cNvSpPr>
          <p:nvPr/>
        </p:nvSpPr>
        <p:spPr bwMode="auto">
          <a:xfrm>
            <a:off x="323850" y="1196975"/>
            <a:ext cx="792003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【任务描述】通过学习，熟悉动画文件的格式，掌握常见动画文件的特点。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动画文件的格式与特点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8063" y="2733675"/>
            <a:ext cx="6551612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常见的动画文件有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SWF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格式、 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FLA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格式、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GIF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格式和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FLIC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</a:t>
            </a:r>
            <a:r>
              <a:rPr lang="zh-CN" altLang="zh-CN" dirty="0"/>
              <a:t>。</a:t>
            </a:r>
          </a:p>
        </p:txBody>
      </p:sp>
      <p:grpSp>
        <p:nvGrpSpPr>
          <p:cNvPr id="70660" name="组合 8"/>
          <p:cNvGrpSpPr>
            <a:grpSpLocks/>
          </p:cNvGrpSpPr>
          <p:nvPr/>
        </p:nvGrpSpPr>
        <p:grpSpPr bwMode="auto">
          <a:xfrm>
            <a:off x="536575" y="3795713"/>
            <a:ext cx="1368425" cy="592137"/>
            <a:chOff x="0" y="0"/>
            <a:chExt cx="2146622" cy="590632"/>
          </a:xfrm>
        </p:grpSpPr>
        <p:sp>
          <p:nvSpPr>
            <p:cNvPr id="11" name="同侧圆角矩形 10"/>
            <p:cNvSpPr/>
            <p:nvPr/>
          </p:nvSpPr>
          <p:spPr>
            <a:xfrm>
              <a:off x="0" y="0"/>
              <a:ext cx="2146622" cy="590632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同侧圆角矩形 4"/>
            <p:cNvSpPr/>
            <p:nvPr/>
          </p:nvSpPr>
          <p:spPr>
            <a:xfrm>
              <a:off x="29883" y="28502"/>
              <a:ext cx="2086855" cy="5621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SWF</a:t>
              </a:r>
              <a:r>
                <a:rPr lang="zh-CN" alt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/>
            </a:p>
          </p:txBody>
        </p:sp>
      </p:grpSp>
      <p:grpSp>
        <p:nvGrpSpPr>
          <p:cNvPr id="70661" name="组合 12"/>
          <p:cNvGrpSpPr>
            <a:grpSpLocks/>
          </p:cNvGrpSpPr>
          <p:nvPr/>
        </p:nvGrpSpPr>
        <p:grpSpPr bwMode="auto">
          <a:xfrm>
            <a:off x="1935163" y="3795713"/>
            <a:ext cx="1511300" cy="592137"/>
            <a:chOff x="0" y="622320"/>
            <a:chExt cx="2146622" cy="590632"/>
          </a:xfrm>
        </p:grpSpPr>
        <p:sp>
          <p:nvSpPr>
            <p:cNvPr id="14" name="同侧圆角矩形 13"/>
            <p:cNvSpPr/>
            <p:nvPr/>
          </p:nvSpPr>
          <p:spPr>
            <a:xfrm>
              <a:off x="0" y="622320"/>
              <a:ext cx="2146622" cy="590632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同侧圆角矩形 4"/>
            <p:cNvSpPr/>
            <p:nvPr/>
          </p:nvSpPr>
          <p:spPr>
            <a:xfrm>
              <a:off x="29312" y="650822"/>
              <a:ext cx="2087996" cy="5621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MAV</a:t>
              </a:r>
              <a:r>
                <a:rPr lang="zh-CN" alt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/>
            </a:p>
          </p:txBody>
        </p:sp>
      </p:grpSp>
      <p:grpSp>
        <p:nvGrpSpPr>
          <p:cNvPr id="70662" name="组合 15"/>
          <p:cNvGrpSpPr>
            <a:grpSpLocks/>
          </p:cNvGrpSpPr>
          <p:nvPr/>
        </p:nvGrpSpPr>
        <p:grpSpPr bwMode="auto">
          <a:xfrm>
            <a:off x="3425825" y="3795713"/>
            <a:ext cx="1489075" cy="592137"/>
            <a:chOff x="0" y="1224134"/>
            <a:chExt cx="2146622" cy="590632"/>
          </a:xfrm>
        </p:grpSpPr>
        <p:sp>
          <p:nvSpPr>
            <p:cNvPr id="17" name="同侧圆角矩形 16"/>
            <p:cNvSpPr/>
            <p:nvPr/>
          </p:nvSpPr>
          <p:spPr>
            <a:xfrm>
              <a:off x="0" y="1224134"/>
              <a:ext cx="2146622" cy="590632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同侧圆角矩形 4"/>
            <p:cNvSpPr/>
            <p:nvPr/>
          </p:nvSpPr>
          <p:spPr>
            <a:xfrm>
              <a:off x="29751" y="1252636"/>
              <a:ext cx="2087121" cy="5621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GIF</a:t>
              </a:r>
              <a:r>
                <a:rPr lang="zh-CN" alt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/>
            </a:p>
          </p:txBody>
        </p:sp>
      </p:grpSp>
      <p:grpSp>
        <p:nvGrpSpPr>
          <p:cNvPr id="70663" name="组合 18"/>
          <p:cNvGrpSpPr>
            <a:grpSpLocks/>
          </p:cNvGrpSpPr>
          <p:nvPr/>
        </p:nvGrpSpPr>
        <p:grpSpPr bwMode="auto">
          <a:xfrm>
            <a:off x="4932363" y="3811588"/>
            <a:ext cx="1479550" cy="590550"/>
            <a:chOff x="0" y="1862649"/>
            <a:chExt cx="2146622" cy="590632"/>
          </a:xfrm>
        </p:grpSpPr>
        <p:sp>
          <p:nvSpPr>
            <p:cNvPr id="20" name="同侧圆角矩形 19"/>
            <p:cNvSpPr/>
            <p:nvPr/>
          </p:nvSpPr>
          <p:spPr>
            <a:xfrm>
              <a:off x="0" y="1862649"/>
              <a:ext cx="2146622" cy="590632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同侧圆角矩形 4"/>
            <p:cNvSpPr/>
            <p:nvPr/>
          </p:nvSpPr>
          <p:spPr>
            <a:xfrm>
              <a:off x="29941" y="1891228"/>
              <a:ext cx="2086738" cy="5620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FLA</a:t>
              </a:r>
              <a:r>
                <a:rPr lang="zh-CN" alt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/>
            </a:p>
          </p:txBody>
        </p:sp>
      </p:grpSp>
      <p:grpSp>
        <p:nvGrpSpPr>
          <p:cNvPr id="70664" name="组合 24"/>
          <p:cNvGrpSpPr>
            <a:grpSpLocks/>
          </p:cNvGrpSpPr>
          <p:nvPr/>
        </p:nvGrpSpPr>
        <p:grpSpPr bwMode="auto">
          <a:xfrm>
            <a:off x="6411913" y="3825875"/>
            <a:ext cx="1473200" cy="590550"/>
            <a:chOff x="0" y="2482814"/>
            <a:chExt cx="2146622" cy="590632"/>
          </a:xfrm>
        </p:grpSpPr>
        <p:sp>
          <p:nvSpPr>
            <p:cNvPr id="26" name="同侧圆角矩形 25"/>
            <p:cNvSpPr/>
            <p:nvPr/>
          </p:nvSpPr>
          <p:spPr>
            <a:xfrm>
              <a:off x="0" y="2482814"/>
              <a:ext cx="2146622" cy="590632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同侧圆角矩形 4"/>
            <p:cNvSpPr/>
            <p:nvPr/>
          </p:nvSpPr>
          <p:spPr>
            <a:xfrm>
              <a:off x="27758" y="2511393"/>
              <a:ext cx="2091106" cy="5620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FLIC</a:t>
              </a:r>
              <a:r>
                <a:rPr lang="zh-CN" altLang="zh-CN" sz="1900" dirty="0">
                  <a:solidFill>
                    <a:schemeClr val="accent4">
                      <a:lumMod val="10000"/>
                    </a:schemeClr>
                  </a:solidFill>
                </a:rPr>
                <a:t>文件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4.3.2</a:t>
            </a:r>
            <a:r>
              <a:rPr lang="zh-CN" altLang="zh-CN" smtClean="0">
                <a:ea typeface="宋体" charset="-122"/>
              </a:rPr>
              <a:t>动画教学资源的处理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1682" name="矩形 3"/>
          <p:cNvSpPr>
            <a:spLocks noChangeArrowheads="1"/>
          </p:cNvSpPr>
          <p:nvPr/>
        </p:nvSpPr>
        <p:spPr bwMode="auto">
          <a:xfrm>
            <a:off x="250825" y="1125538"/>
            <a:ext cx="86423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【任务描述】通过学习，掌握动画教学资源的获取方式，掌握动画教学资源的制作</a:t>
            </a:r>
            <a:endParaRPr lang="en-US" altLang="zh-CN" b="1"/>
          </a:p>
          <a:p>
            <a:r>
              <a:rPr lang="en-US" altLang="zh-CN" b="1"/>
              <a:t>                      </a:t>
            </a:r>
            <a:r>
              <a:rPr lang="zh-CN" altLang="zh-CN" b="1"/>
              <a:t>与处理方法。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动画教学资源的处理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3675" y="3141663"/>
            <a:ext cx="6564313" cy="34163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动画制作软件制作动画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从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网上下载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gif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动画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Gif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文件既是图像文件格式，也是动画文件格式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下载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链接下载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Flash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动画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查看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源文件下载没有提供下载链接的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动画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下载软件下载动画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FlashGet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软件提供了下载网上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FLV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的功能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在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FlashGet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中选择“工具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\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站点资源探索器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”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中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下载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zh-CN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550" y="2379663"/>
            <a:ext cx="3082925" cy="369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）动画教学资源获取方式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2706" name="矩形 4"/>
          <p:cNvSpPr>
            <a:spLocks noChangeArrowheads="1"/>
          </p:cNvSpPr>
          <p:nvPr/>
        </p:nvSpPr>
        <p:spPr bwMode="auto">
          <a:xfrm>
            <a:off x="250825" y="1125538"/>
            <a:ext cx="8642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【任务描述】通过学习，掌握动画教学资源的获取方式，掌握动画教学资源的制作</a:t>
            </a:r>
            <a:endParaRPr lang="en-US" altLang="zh-CN" b="1"/>
          </a:p>
          <a:p>
            <a:r>
              <a:rPr lang="en-US" altLang="zh-CN" b="1"/>
              <a:t>                      </a:t>
            </a:r>
            <a:r>
              <a:rPr lang="zh-CN" altLang="zh-CN" b="1"/>
              <a:t>与处理方法。</a:t>
            </a:r>
          </a:p>
          <a:p>
            <a:r>
              <a:rPr lang="zh-CN" altLang="zh-CN" b="1"/>
              <a:t>【任务实施】</a:t>
            </a:r>
            <a:r>
              <a:rPr lang="en-US" altLang="zh-CN" b="1">
                <a:solidFill>
                  <a:srgbClr val="FFFF00"/>
                </a:solidFill>
              </a:rPr>
              <a:t>swf</a:t>
            </a:r>
            <a:r>
              <a:rPr lang="zh-CN" altLang="zh-CN" b="1">
                <a:solidFill>
                  <a:srgbClr val="FFFF00"/>
                </a:solidFill>
              </a:rPr>
              <a:t>格式转换</a:t>
            </a:r>
          </a:p>
          <a:p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188" y="2324100"/>
            <a:ext cx="8064500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“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万能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swf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格式转换器”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，把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swf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文件转换成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mp4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、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avi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3gp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和</a:t>
            </a:r>
            <a:r>
              <a:rPr lang="en-US" altLang="zh-CN" dirty="0" err="1">
                <a:solidFill>
                  <a:schemeClr val="accent4">
                    <a:lumMod val="10000"/>
                  </a:schemeClr>
                </a:solidFill>
              </a:rPr>
              <a:t>flv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格式的文件。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2709" name="Group 1"/>
          <p:cNvGrpSpPr>
            <a:grpSpLocks noChangeAspect="1"/>
          </p:cNvGrpSpPr>
          <p:nvPr/>
        </p:nvGrpSpPr>
        <p:grpSpPr bwMode="auto">
          <a:xfrm>
            <a:off x="1587500" y="2924175"/>
            <a:ext cx="5969000" cy="3097213"/>
            <a:chOff x="0" y="0"/>
            <a:chExt cx="85470" cy="36637"/>
          </a:xfrm>
        </p:grpSpPr>
        <p:pic>
          <p:nvPicPr>
            <p:cNvPr id="72711" name="Picture 2"/>
            <p:cNvPicPr>
              <a:picLocks noChangeAspect="1" noChangeArrowheads="1"/>
            </p:cNvPicPr>
            <p:nvPr/>
          </p:nvPicPr>
          <p:blipFill>
            <a:blip r:embed="rId2"/>
            <a:srcRect t="28406"/>
            <a:stretch>
              <a:fillRect/>
            </a:stretch>
          </p:blipFill>
          <p:spPr bwMode="auto">
            <a:xfrm>
              <a:off x="354" y="3017"/>
              <a:ext cx="77343" cy="33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12" name="Picture 3"/>
            <p:cNvPicPr>
              <a:picLocks noChangeAspect="1" noChangeArrowheads="1"/>
            </p:cNvPicPr>
            <p:nvPr/>
          </p:nvPicPr>
          <p:blipFill>
            <a:blip r:embed="rId2"/>
            <a:srcRect l="-340" t="98" r="-10168" b="93477"/>
            <a:stretch>
              <a:fillRect/>
            </a:stretch>
          </p:blipFill>
          <p:spPr bwMode="auto">
            <a:xfrm>
              <a:off x="0" y="0"/>
              <a:ext cx="85470" cy="3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2710" name="矩形 8"/>
          <p:cNvSpPr>
            <a:spLocks noChangeArrowheads="1"/>
          </p:cNvSpPr>
          <p:nvPr/>
        </p:nvSpPr>
        <p:spPr bwMode="auto">
          <a:xfrm>
            <a:off x="2484438" y="6102350"/>
            <a:ext cx="2901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4-12 </a:t>
            </a:r>
            <a:r>
              <a:rPr lang="zh-CN" altLang="zh-CN"/>
              <a:t>万能</a:t>
            </a:r>
            <a:r>
              <a:rPr lang="en-US" altLang="zh-CN"/>
              <a:t>swf</a:t>
            </a:r>
            <a:r>
              <a:rPr lang="zh-CN" altLang="zh-CN"/>
              <a:t>格式转换器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3730" name="矩形 3"/>
          <p:cNvSpPr>
            <a:spLocks noChangeArrowheads="1"/>
          </p:cNvSpPr>
          <p:nvPr/>
        </p:nvSpPr>
        <p:spPr bwMode="auto">
          <a:xfrm>
            <a:off x="323850" y="1268413"/>
            <a:ext cx="65516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/>
              <a:t>【拓展知识与训练】</a:t>
            </a:r>
            <a:endParaRPr lang="en-US" altLang="zh-CN"/>
          </a:p>
          <a:p>
            <a:endParaRPr lang="en-US" altLang="zh-CN"/>
          </a:p>
          <a:p>
            <a:r>
              <a:rPr lang="zh-CN" altLang="zh-CN" b="1"/>
              <a:t>【任务实施】</a:t>
            </a:r>
            <a:r>
              <a:rPr lang="zh-CN" altLang="zh-CN"/>
              <a:t>反编译</a:t>
            </a:r>
            <a:r>
              <a:rPr lang="en-US" altLang="zh-CN"/>
              <a:t>Flash</a:t>
            </a:r>
            <a:r>
              <a:rPr lang="zh-CN" altLang="zh-CN"/>
              <a:t>影片</a:t>
            </a:r>
          </a:p>
        </p:txBody>
      </p:sp>
      <p:sp>
        <p:nvSpPr>
          <p:cNvPr id="73731" name="矩形 5"/>
          <p:cNvSpPr>
            <a:spLocks noChangeArrowheads="1"/>
          </p:cNvSpPr>
          <p:nvPr/>
        </p:nvSpPr>
        <p:spPr bwMode="auto">
          <a:xfrm>
            <a:off x="827088" y="2789238"/>
            <a:ext cx="7489825" cy="6461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/>
              <a:t>硕思闪客精灵软件</a:t>
            </a:r>
            <a:r>
              <a:rPr lang="zh-CN" altLang="en-US"/>
              <a:t>能</a:t>
            </a:r>
            <a:r>
              <a:rPr lang="zh-CN" altLang="zh-CN"/>
              <a:t>捕捉、反编译、查看和提取</a:t>
            </a:r>
            <a:r>
              <a:rPr lang="en-US" altLang="zh-CN"/>
              <a:t>shockwave Flash </a:t>
            </a:r>
            <a:r>
              <a:rPr lang="zh-CN" altLang="zh-CN"/>
              <a:t>影片</a:t>
            </a:r>
            <a:r>
              <a:rPr lang="zh-CN" altLang="en-US"/>
              <a:t>，</a:t>
            </a:r>
            <a:endParaRPr lang="en-US" altLang="zh-CN"/>
          </a:p>
          <a:p>
            <a:r>
              <a:rPr lang="zh-CN" altLang="en-US"/>
              <a:t>能</a:t>
            </a:r>
            <a:r>
              <a:rPr lang="zh-CN" altLang="zh-CN"/>
              <a:t>将</a:t>
            </a:r>
            <a:r>
              <a:rPr lang="en-US" altLang="zh-CN"/>
              <a:t>SWF</a:t>
            </a:r>
            <a:r>
              <a:rPr lang="zh-CN" altLang="zh-CN"/>
              <a:t>格式文件转化为</a:t>
            </a:r>
            <a:r>
              <a:rPr lang="en-US" altLang="zh-CN"/>
              <a:t>FLA</a:t>
            </a:r>
            <a:r>
              <a:rPr lang="zh-CN" altLang="zh-CN"/>
              <a:t>格式文件</a:t>
            </a:r>
            <a:r>
              <a:rPr lang="zh-CN" altLang="en-US"/>
              <a:t>。</a:t>
            </a:r>
          </a:p>
        </p:txBody>
      </p:sp>
      <p:sp>
        <p:nvSpPr>
          <p:cNvPr id="73732" name="矩形 6"/>
          <p:cNvSpPr>
            <a:spLocks noChangeArrowheads="1"/>
          </p:cNvSpPr>
          <p:nvPr/>
        </p:nvSpPr>
        <p:spPr bwMode="auto">
          <a:xfrm>
            <a:off x="971550" y="3933825"/>
            <a:ext cx="7056438" cy="6461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/>
              <a:t>硕思闪客精灵还提供了一个辅助工具</a:t>
            </a:r>
            <a:r>
              <a:rPr lang="en-US" altLang="zh-CN"/>
              <a:t>--</a:t>
            </a:r>
            <a:r>
              <a:rPr lang="zh-CN" altLang="zh-CN"/>
              <a:t>闪客名捕，它是一个</a:t>
            </a:r>
            <a:r>
              <a:rPr lang="en-US" altLang="zh-CN"/>
              <a:t>SWF</a:t>
            </a:r>
            <a:r>
              <a:rPr lang="zh-CN" altLang="zh-CN"/>
              <a:t>捕捉工具</a:t>
            </a:r>
            <a:r>
              <a:rPr lang="zh-CN" altLang="en-US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本章主要内容</a:t>
            </a:r>
          </a:p>
        </p:txBody>
      </p:sp>
      <p:grpSp>
        <p:nvGrpSpPr>
          <p:cNvPr id="53250" name="组合 2"/>
          <p:cNvGrpSpPr>
            <a:grpSpLocks/>
          </p:cNvGrpSpPr>
          <p:nvPr/>
        </p:nvGrpSpPr>
        <p:grpSpPr bwMode="auto">
          <a:xfrm>
            <a:off x="1689100" y="1484313"/>
            <a:ext cx="4970463" cy="461962"/>
            <a:chOff x="1333500" y="1304924"/>
            <a:chExt cx="4648200" cy="462959"/>
          </a:xfrm>
        </p:grpSpPr>
        <p:sp>
          <p:nvSpPr>
            <p:cNvPr id="96262" name="AutoShape 6"/>
            <p:cNvSpPr>
              <a:spLocks noChangeArrowheads="1"/>
            </p:cNvSpPr>
            <p:nvPr/>
          </p:nvSpPr>
          <p:spPr bwMode="auto">
            <a:xfrm>
              <a:off x="1333500" y="1304924"/>
              <a:ext cx="4648200" cy="45659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4143" name="Rectangle 7"/>
            <p:cNvSpPr>
              <a:spLocks noChangeArrowheads="1"/>
            </p:cNvSpPr>
            <p:nvPr/>
          </p:nvSpPr>
          <p:spPr bwMode="auto">
            <a:xfrm>
              <a:off x="1838255" y="1304924"/>
              <a:ext cx="3755971" cy="462959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latin typeface="+mn-lt"/>
                  <a:ea typeface="宋体" pitchFamily="2" charset="-122"/>
                </a:rPr>
                <a:t>文字教学资源的获取与处理</a:t>
              </a:r>
            </a:p>
          </p:txBody>
        </p:sp>
      </p:grpSp>
      <p:sp>
        <p:nvSpPr>
          <p:cNvPr id="4100" name="Oval 8"/>
          <p:cNvSpPr>
            <a:spLocks noChangeArrowheads="1"/>
          </p:cNvSpPr>
          <p:nvPr/>
        </p:nvSpPr>
        <p:spPr bwMode="auto">
          <a:xfrm>
            <a:off x="1512888" y="1716088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9B491B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4101" name="Oval 12"/>
          <p:cNvSpPr>
            <a:spLocks noChangeArrowheads="1"/>
          </p:cNvSpPr>
          <p:nvPr/>
        </p:nvSpPr>
        <p:spPr bwMode="auto">
          <a:xfrm>
            <a:off x="2270125" y="2506663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96272" name="Oval 16"/>
          <p:cNvSpPr>
            <a:spLocks noChangeArrowheads="1"/>
          </p:cNvSpPr>
          <p:nvPr/>
        </p:nvSpPr>
        <p:spPr bwMode="auto">
          <a:xfrm>
            <a:off x="2699792" y="3347617"/>
            <a:ext cx="228600" cy="2286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endParaRPr lang="zh-CN" altLang="en-US" smtClean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5" name="Rectangle 19"/>
          <p:cNvSpPr>
            <a:spLocks noChangeArrowheads="1"/>
          </p:cNvSpPr>
          <p:nvPr/>
        </p:nvSpPr>
        <p:spPr bwMode="auto">
          <a:xfrm>
            <a:off x="3657600" y="4076700"/>
            <a:ext cx="18415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zh-CN" altLang="en-US" sz="2400" b="1">
              <a:solidFill>
                <a:srgbClr val="FFFF00"/>
              </a:solidFill>
              <a:latin typeface="+mn-lt"/>
              <a:ea typeface="宋体" pitchFamily="2" charset="-122"/>
            </a:endParaRPr>
          </a:p>
        </p:txBody>
      </p:sp>
      <p:grpSp>
        <p:nvGrpSpPr>
          <p:cNvPr id="53257" name="Group 40"/>
          <p:cNvGrpSpPr>
            <a:grpSpLocks/>
          </p:cNvGrpSpPr>
          <p:nvPr/>
        </p:nvGrpSpPr>
        <p:grpSpPr bwMode="auto">
          <a:xfrm>
            <a:off x="304800" y="2868613"/>
            <a:ext cx="1209675" cy="587375"/>
            <a:chOff x="1440" y="1392"/>
            <a:chExt cx="624" cy="240"/>
          </a:xfrm>
        </p:grpSpPr>
        <p:sp>
          <p:nvSpPr>
            <p:cNvPr id="53286" name="Line 26"/>
            <p:cNvSpPr>
              <a:spLocks noChangeShapeType="1"/>
            </p:cNvSpPr>
            <p:nvPr/>
          </p:nvSpPr>
          <p:spPr bwMode="auto">
            <a:xfrm flipV="1">
              <a:off x="1440" y="1392"/>
              <a:ext cx="240" cy="24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7" name="Line 29"/>
            <p:cNvSpPr>
              <a:spLocks noChangeShapeType="1"/>
            </p:cNvSpPr>
            <p:nvPr/>
          </p:nvSpPr>
          <p:spPr bwMode="auto">
            <a:xfrm>
              <a:off x="1680" y="1392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258" name="Group 39"/>
          <p:cNvGrpSpPr>
            <a:grpSpLocks/>
          </p:cNvGrpSpPr>
          <p:nvPr/>
        </p:nvGrpSpPr>
        <p:grpSpPr bwMode="auto">
          <a:xfrm>
            <a:off x="287338" y="4452938"/>
            <a:ext cx="1357312" cy="444500"/>
            <a:chOff x="1392" y="2976"/>
            <a:chExt cx="672" cy="192"/>
          </a:xfrm>
        </p:grpSpPr>
        <p:sp>
          <p:nvSpPr>
            <p:cNvPr id="53284" name="Line 27"/>
            <p:cNvSpPr>
              <a:spLocks noChangeShapeType="1"/>
            </p:cNvSpPr>
            <p:nvPr/>
          </p:nvSpPr>
          <p:spPr bwMode="auto">
            <a:xfrm>
              <a:off x="1392" y="2976"/>
              <a:ext cx="288" cy="192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5" name="Line 30"/>
            <p:cNvSpPr>
              <a:spLocks noChangeShapeType="1"/>
            </p:cNvSpPr>
            <p:nvPr/>
          </p:nvSpPr>
          <p:spPr bwMode="auto">
            <a:xfrm>
              <a:off x="1680" y="3168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259" name="Line 32"/>
          <p:cNvSpPr>
            <a:spLocks noChangeShapeType="1"/>
          </p:cNvSpPr>
          <p:nvPr/>
        </p:nvSpPr>
        <p:spPr bwMode="auto">
          <a:xfrm>
            <a:off x="769938" y="3914775"/>
            <a:ext cx="609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3260" name="组合 1"/>
          <p:cNvGrpSpPr>
            <a:grpSpLocks/>
          </p:cNvGrpSpPr>
          <p:nvPr/>
        </p:nvGrpSpPr>
        <p:grpSpPr bwMode="auto">
          <a:xfrm>
            <a:off x="2498725" y="2319338"/>
            <a:ext cx="5011738" cy="461962"/>
            <a:chOff x="3372825" y="2195506"/>
            <a:chExt cx="4648200" cy="461663"/>
          </a:xfrm>
        </p:grpSpPr>
        <p:sp>
          <p:nvSpPr>
            <p:cNvPr id="96266" name="AutoShape 10"/>
            <p:cNvSpPr>
              <a:spLocks noChangeArrowheads="1"/>
            </p:cNvSpPr>
            <p:nvPr/>
          </p:nvSpPr>
          <p:spPr bwMode="auto">
            <a:xfrm>
              <a:off x="3372825" y="2200265"/>
              <a:ext cx="4648200" cy="45690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96298" name="Text Box 42"/>
            <p:cNvSpPr txBox="1">
              <a:spLocks noChangeArrowheads="1"/>
            </p:cNvSpPr>
            <p:nvPr/>
          </p:nvSpPr>
          <p:spPr bwMode="gray">
            <a:xfrm>
              <a:off x="3424358" y="2195506"/>
              <a:ext cx="4596667" cy="461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图形</a:t>
              </a: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图像教学资源的获取与处理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sp>
        <p:nvSpPr>
          <p:cNvPr id="27" name="AutoShape 3"/>
          <p:cNvSpPr>
            <a:spLocks noChangeArrowheads="1"/>
          </p:cNvSpPr>
          <p:nvPr/>
        </p:nvSpPr>
        <p:spPr bwMode="ltGray">
          <a:xfrm rot="5400000">
            <a:off x="-2417764" y="1145991"/>
            <a:ext cx="4824413" cy="5537566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endParaRPr lang="zh-CN" altLang="en-US" smtClean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ltGray">
          <a:xfrm rot="5400000" flipH="1">
            <a:off x="-2021682" y="1634331"/>
            <a:ext cx="4032250" cy="4560890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endParaRPr lang="zh-CN" altLang="en-US" smtClean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53267" name="组合 3"/>
          <p:cNvGrpSpPr>
            <a:grpSpLocks/>
          </p:cNvGrpSpPr>
          <p:nvPr/>
        </p:nvGrpSpPr>
        <p:grpSpPr bwMode="auto">
          <a:xfrm>
            <a:off x="2963863" y="3213100"/>
            <a:ext cx="4648200" cy="498475"/>
            <a:chOff x="2763226" y="3147714"/>
            <a:chExt cx="4648200" cy="497237"/>
          </a:xfrm>
        </p:grpSpPr>
        <p:sp>
          <p:nvSpPr>
            <p:cNvPr id="96270" name="AutoShape 14"/>
            <p:cNvSpPr>
              <a:spLocks noChangeArrowheads="1"/>
            </p:cNvSpPr>
            <p:nvPr/>
          </p:nvSpPr>
          <p:spPr bwMode="auto">
            <a:xfrm>
              <a:off x="2763226" y="3147714"/>
              <a:ext cx="4648200" cy="457649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29" name="Text Box 42"/>
            <p:cNvSpPr txBox="1">
              <a:spLocks noChangeArrowheads="1"/>
            </p:cNvSpPr>
            <p:nvPr/>
          </p:nvSpPr>
          <p:spPr bwMode="gray">
            <a:xfrm>
              <a:off x="3128351" y="3184136"/>
              <a:ext cx="3916362" cy="46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动画教学资源的获取与处理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sp>
        <p:nvSpPr>
          <p:cNvPr id="31" name="Oval 16"/>
          <p:cNvSpPr>
            <a:spLocks noChangeArrowheads="1"/>
          </p:cNvSpPr>
          <p:nvPr/>
        </p:nvSpPr>
        <p:spPr bwMode="auto">
          <a:xfrm>
            <a:off x="2698750" y="4238625"/>
            <a:ext cx="228600" cy="2286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53269" name="组合 4"/>
          <p:cNvGrpSpPr>
            <a:grpSpLocks/>
          </p:cNvGrpSpPr>
          <p:nvPr/>
        </p:nvGrpSpPr>
        <p:grpSpPr bwMode="auto">
          <a:xfrm>
            <a:off x="2933700" y="4098925"/>
            <a:ext cx="4708525" cy="508000"/>
            <a:chOff x="2970329" y="3914775"/>
            <a:chExt cx="4648200" cy="506761"/>
          </a:xfrm>
        </p:grpSpPr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>
              <a:off x="2970329" y="3914775"/>
              <a:ext cx="4648200" cy="457669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33" name="Text Box 42"/>
            <p:cNvSpPr txBox="1">
              <a:spLocks noChangeArrowheads="1"/>
            </p:cNvSpPr>
            <p:nvPr/>
          </p:nvSpPr>
          <p:spPr bwMode="gray">
            <a:xfrm>
              <a:off x="3069061" y="3960701"/>
              <a:ext cx="4549468" cy="460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声音教学资源的获取与处理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sp>
        <p:nvSpPr>
          <p:cNvPr id="35" name="Oval 16"/>
          <p:cNvSpPr>
            <a:spLocks noChangeArrowheads="1"/>
          </p:cNvSpPr>
          <p:nvPr/>
        </p:nvSpPr>
        <p:spPr bwMode="auto">
          <a:xfrm>
            <a:off x="2401888" y="5006975"/>
            <a:ext cx="228600" cy="2286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grpSp>
        <p:nvGrpSpPr>
          <p:cNvPr id="53271" name="组合 5"/>
          <p:cNvGrpSpPr>
            <a:grpSpLocks/>
          </p:cNvGrpSpPr>
          <p:nvPr/>
        </p:nvGrpSpPr>
        <p:grpSpPr bwMode="auto">
          <a:xfrm>
            <a:off x="2640013" y="4943475"/>
            <a:ext cx="4722812" cy="466725"/>
            <a:chOff x="2648927" y="4668540"/>
            <a:chExt cx="4762500" cy="468112"/>
          </a:xfrm>
        </p:grpSpPr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>
              <a:off x="2648927" y="4668540"/>
              <a:ext cx="4762500" cy="456967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37" name="Text Box 42"/>
            <p:cNvSpPr txBox="1">
              <a:spLocks noChangeArrowheads="1"/>
            </p:cNvSpPr>
            <p:nvPr/>
          </p:nvSpPr>
          <p:spPr bwMode="gray">
            <a:xfrm>
              <a:off x="3172401" y="4674909"/>
              <a:ext cx="3986093" cy="4617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视频教学资源的获取与处理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grpSp>
        <p:nvGrpSpPr>
          <p:cNvPr id="53272" name="组合 6"/>
          <p:cNvGrpSpPr>
            <a:grpSpLocks/>
          </p:cNvGrpSpPr>
          <p:nvPr/>
        </p:nvGrpSpPr>
        <p:grpSpPr bwMode="auto">
          <a:xfrm>
            <a:off x="1868488" y="5732463"/>
            <a:ext cx="4648200" cy="463550"/>
            <a:chOff x="2238864" y="5410200"/>
            <a:chExt cx="4648200" cy="461665"/>
          </a:xfrm>
        </p:grpSpPr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>
              <a:off x="2238864" y="5410200"/>
              <a:ext cx="4648200" cy="456921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41" name="Text Box 42"/>
            <p:cNvSpPr txBox="1">
              <a:spLocks noChangeArrowheads="1"/>
            </p:cNvSpPr>
            <p:nvPr/>
          </p:nvSpPr>
          <p:spPr bwMode="gray">
            <a:xfrm>
              <a:off x="2823064" y="5410200"/>
              <a:ext cx="36718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学习活动</a:t>
              </a:r>
              <a:endPara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</p:grpSp>
      <p:sp>
        <p:nvSpPr>
          <p:cNvPr id="4124" name="Oval 12"/>
          <p:cNvSpPr>
            <a:spLocks noChangeArrowheads="1"/>
          </p:cNvSpPr>
          <p:nvPr/>
        </p:nvSpPr>
        <p:spPr bwMode="auto">
          <a:xfrm>
            <a:off x="1681163" y="5808663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标题 1"/>
          <p:cNvSpPr>
            <a:spLocks noGrp="1"/>
          </p:cNvSpPr>
          <p:nvPr>
            <p:ph type="title"/>
          </p:nvPr>
        </p:nvSpPr>
        <p:spPr>
          <a:xfrm>
            <a:off x="971550" y="260350"/>
            <a:ext cx="7543800" cy="457200"/>
          </a:xfrm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4.4.1 </a:t>
            </a:r>
            <a:r>
              <a:rPr lang="zh-CN" altLang="zh-CN" smtClean="0">
                <a:ea typeface="宋体" charset="-122"/>
              </a:rPr>
              <a:t>音频文件的格式和特点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4754" name="矩形 3"/>
          <p:cNvSpPr>
            <a:spLocks noChangeArrowheads="1"/>
          </p:cNvSpPr>
          <p:nvPr/>
        </p:nvSpPr>
        <p:spPr bwMode="auto">
          <a:xfrm>
            <a:off x="323850" y="1123950"/>
            <a:ext cx="72009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【任务描述】通过学习，掌握音频教学资源的格式及其特点。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音频文件的格式和特点</a:t>
            </a:r>
          </a:p>
        </p:txBody>
      </p:sp>
      <p:sp>
        <p:nvSpPr>
          <p:cNvPr id="5" name="矩形 4"/>
          <p:cNvSpPr/>
          <p:nvPr/>
        </p:nvSpPr>
        <p:spPr>
          <a:xfrm>
            <a:off x="611188" y="2205038"/>
            <a:ext cx="3186112" cy="369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常见的音频文件有如下格式：</a:t>
            </a:r>
          </a:p>
        </p:txBody>
      </p:sp>
      <p:graphicFrame>
        <p:nvGraphicFramePr>
          <p:cNvPr id="8" name="图示 7"/>
          <p:cNvGraphicFramePr/>
          <p:nvPr/>
        </p:nvGraphicFramePr>
        <p:xfrm>
          <a:off x="179512" y="2975453"/>
          <a:ext cx="8712968" cy="2993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4757" name="矩形 8"/>
          <p:cNvSpPr>
            <a:spLocks noChangeArrowheads="1"/>
          </p:cNvSpPr>
          <p:nvPr/>
        </p:nvSpPr>
        <p:spPr bwMode="auto">
          <a:xfrm>
            <a:off x="2339975" y="4581525"/>
            <a:ext cx="6408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/>
              <a:t>是目前流行的数字音乐文件格式之一。</a:t>
            </a:r>
            <a:endParaRPr lang="zh-CN" altLang="en-US"/>
          </a:p>
        </p:txBody>
      </p:sp>
      <p:sp>
        <p:nvSpPr>
          <p:cNvPr id="74758" name="矩形 9"/>
          <p:cNvSpPr>
            <a:spLocks noChangeArrowheads="1"/>
          </p:cNvSpPr>
          <p:nvPr/>
        </p:nvSpPr>
        <p:spPr bwMode="auto">
          <a:xfrm>
            <a:off x="2359025" y="5084763"/>
            <a:ext cx="6657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/>
              <a:t>音质要强于</a:t>
            </a:r>
            <a:r>
              <a:rPr lang="en-US" altLang="zh-CN"/>
              <a:t>MP3</a:t>
            </a:r>
            <a:r>
              <a:rPr lang="zh-CN" altLang="zh-CN"/>
              <a:t>格式，更远胜于</a:t>
            </a:r>
            <a:r>
              <a:rPr lang="en-US" altLang="zh-CN"/>
              <a:t>RA</a:t>
            </a:r>
            <a:r>
              <a:rPr lang="zh-CN" altLang="zh-CN"/>
              <a:t>格式</a:t>
            </a:r>
            <a:r>
              <a:rPr lang="zh-CN" altLang="en-US"/>
              <a:t>。</a:t>
            </a:r>
          </a:p>
        </p:txBody>
      </p:sp>
      <p:sp>
        <p:nvSpPr>
          <p:cNvPr id="74759" name="矩形 10"/>
          <p:cNvSpPr>
            <a:spLocks noChangeArrowheads="1"/>
          </p:cNvSpPr>
          <p:nvPr/>
        </p:nvSpPr>
        <p:spPr bwMode="auto">
          <a:xfrm>
            <a:off x="2422525" y="5589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/>
              <a:t>主要适用于在网络上的在线音乐欣赏。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4.4.2 </a:t>
            </a:r>
            <a:r>
              <a:rPr lang="zh-CN" altLang="zh-CN" smtClean="0">
                <a:ea typeface="宋体" charset="-122"/>
              </a:rPr>
              <a:t>音频教学资源的获取和处理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5778" name="矩形 3"/>
          <p:cNvSpPr>
            <a:spLocks noChangeArrowheads="1"/>
          </p:cNvSpPr>
          <p:nvPr/>
        </p:nvSpPr>
        <p:spPr bwMode="auto">
          <a:xfrm>
            <a:off x="179388" y="1052513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【任务描述】通过学习，掌握音频教学资源的获取方式，掌握音频教学资源的简单制</a:t>
            </a:r>
            <a:endParaRPr lang="en-US" altLang="zh-CN" b="1"/>
          </a:p>
          <a:p>
            <a:r>
              <a:rPr lang="en-US" altLang="zh-CN" b="1"/>
              <a:t>                      </a:t>
            </a:r>
            <a:r>
              <a:rPr lang="zh-CN" altLang="zh-CN" b="1"/>
              <a:t>作与处理方法。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音频教学资源的获取和处理</a:t>
            </a:r>
          </a:p>
        </p:txBody>
      </p:sp>
      <p:sp>
        <p:nvSpPr>
          <p:cNvPr id="5" name="矩形 4"/>
          <p:cNvSpPr/>
          <p:nvPr/>
        </p:nvSpPr>
        <p:spPr>
          <a:xfrm>
            <a:off x="1027113" y="3141663"/>
            <a:ext cx="6696075" cy="1476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利用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一些软件光盘中提供的声音文件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通过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计算机中的声卡，从麦克风中采集语音生成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WAV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文件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连接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在计算机上的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MIDI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键盘创作音乐，形成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MID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文件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使用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专门的软件抓取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CD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或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VCD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光盘中的音乐，生成声源素材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。生成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所需的声音文件。</a:t>
            </a:r>
          </a:p>
        </p:txBody>
      </p:sp>
      <p:sp>
        <p:nvSpPr>
          <p:cNvPr id="6" name="矩形 5"/>
          <p:cNvSpPr/>
          <p:nvPr/>
        </p:nvSpPr>
        <p:spPr>
          <a:xfrm>
            <a:off x="709613" y="2368550"/>
            <a:ext cx="6351587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常见的音频教学资源的采集和制作可以有以下几种方式：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6802" name="矩形 4"/>
          <p:cNvSpPr>
            <a:spLocks noChangeArrowheads="1"/>
          </p:cNvSpPr>
          <p:nvPr/>
        </p:nvSpPr>
        <p:spPr bwMode="auto">
          <a:xfrm>
            <a:off x="179388" y="1052513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【任务描述】通过学习，掌握音频教学资源的获取方式，掌握音频教学资源的简单制</a:t>
            </a:r>
            <a:endParaRPr lang="en-US" altLang="zh-CN" b="1"/>
          </a:p>
          <a:p>
            <a:r>
              <a:rPr lang="en-US" altLang="zh-CN" b="1"/>
              <a:t>                      </a:t>
            </a:r>
            <a:r>
              <a:rPr lang="zh-CN" altLang="zh-CN" b="1"/>
              <a:t>作与处理方法。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用</a:t>
            </a:r>
            <a:r>
              <a:rPr lang="en-US" altLang="zh-CN" b="1">
                <a:solidFill>
                  <a:srgbClr val="FFFF00"/>
                </a:solidFill>
              </a:rPr>
              <a:t>Windows 7</a:t>
            </a:r>
            <a:r>
              <a:rPr lang="zh-CN" altLang="zh-CN" b="1">
                <a:solidFill>
                  <a:srgbClr val="FFFF00"/>
                </a:solidFill>
              </a:rPr>
              <a:t>系统中的“录音机”采集声音</a:t>
            </a:r>
          </a:p>
        </p:txBody>
      </p:sp>
      <p:sp>
        <p:nvSpPr>
          <p:cNvPr id="7" name="矩形 6"/>
          <p:cNvSpPr/>
          <p:nvPr/>
        </p:nvSpPr>
        <p:spPr>
          <a:xfrm>
            <a:off x="685800" y="2008188"/>
            <a:ext cx="5832475" cy="369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：将麦克风插入计算机声卡中标有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“MIC”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的接口上</a:t>
            </a:r>
            <a:r>
              <a:rPr lang="zh-CN" altLang="zh-CN" dirty="0"/>
              <a:t>。</a:t>
            </a:r>
          </a:p>
        </p:txBody>
      </p:sp>
      <p:pic>
        <p:nvPicPr>
          <p:cNvPr id="7680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2813050"/>
            <a:ext cx="344170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矩形 7"/>
          <p:cNvSpPr>
            <a:spLocks noChangeArrowheads="1"/>
          </p:cNvSpPr>
          <p:nvPr/>
        </p:nvSpPr>
        <p:spPr bwMode="auto">
          <a:xfrm>
            <a:off x="673100" y="5135563"/>
            <a:ext cx="2095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4-13 </a:t>
            </a:r>
            <a:r>
              <a:rPr lang="zh-CN" altLang="zh-CN"/>
              <a:t>音属性设置</a:t>
            </a:r>
          </a:p>
        </p:txBody>
      </p:sp>
      <p:pic>
        <p:nvPicPr>
          <p:cNvPr id="768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2675" y="3925888"/>
            <a:ext cx="3190875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矩形 8"/>
          <p:cNvSpPr>
            <a:spLocks noChangeArrowheads="1"/>
          </p:cNvSpPr>
          <p:nvPr/>
        </p:nvSpPr>
        <p:spPr bwMode="auto">
          <a:xfrm>
            <a:off x="3757613" y="6488113"/>
            <a:ext cx="3186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4-14</a:t>
            </a:r>
            <a:r>
              <a:rPr lang="zh-CN" altLang="zh-CN"/>
              <a:t>录制声音采样频率设置</a:t>
            </a:r>
          </a:p>
        </p:txBody>
      </p:sp>
      <p:pic>
        <p:nvPicPr>
          <p:cNvPr id="76808" name="图片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8213" y="2813050"/>
            <a:ext cx="2946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92138" y="3979863"/>
            <a:ext cx="2620962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：设置录音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属性。</a:t>
            </a:r>
            <a:endParaRPr lang="zh-CN" altLang="zh-CN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2538" y="5343525"/>
            <a:ext cx="28511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：声音录制属性设置</a:t>
            </a:r>
            <a:endParaRPr lang="zh-CN" altLang="en-US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6811" name="矩形 13"/>
          <p:cNvSpPr>
            <a:spLocks noChangeArrowheads="1"/>
          </p:cNvSpPr>
          <p:nvPr/>
        </p:nvSpPr>
        <p:spPr bwMode="auto">
          <a:xfrm>
            <a:off x="7273925" y="3460750"/>
            <a:ext cx="1468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步骤</a:t>
            </a:r>
            <a:r>
              <a:rPr lang="en-US" altLang="zh-CN"/>
              <a:t>4</a:t>
            </a:r>
            <a:r>
              <a:rPr lang="zh-CN" altLang="zh-CN"/>
              <a:t>：录音</a:t>
            </a:r>
          </a:p>
        </p:txBody>
      </p:sp>
      <p:sp>
        <p:nvSpPr>
          <p:cNvPr id="17" name="下箭头 16"/>
          <p:cNvSpPr/>
          <p:nvPr/>
        </p:nvSpPr>
        <p:spPr bwMode="auto">
          <a:xfrm>
            <a:off x="1901825" y="2378075"/>
            <a:ext cx="438150" cy="434975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21" name="右箭头 20"/>
          <p:cNvSpPr/>
          <p:nvPr/>
        </p:nvSpPr>
        <p:spPr bwMode="auto">
          <a:xfrm>
            <a:off x="3351213" y="4613275"/>
            <a:ext cx="544512" cy="488950"/>
          </a:xfrm>
          <a:prstGeom prst="right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22" name="上箭头 21"/>
          <p:cNvSpPr/>
          <p:nvPr/>
        </p:nvSpPr>
        <p:spPr bwMode="auto">
          <a:xfrm>
            <a:off x="6002338" y="3389313"/>
            <a:ext cx="368300" cy="517525"/>
          </a:xfrm>
          <a:prstGeom prst="up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7826" name="矩形 4"/>
          <p:cNvSpPr>
            <a:spLocks noChangeArrowheads="1"/>
          </p:cNvSpPr>
          <p:nvPr/>
        </p:nvSpPr>
        <p:spPr bwMode="auto">
          <a:xfrm>
            <a:off x="179388" y="1052513"/>
            <a:ext cx="87852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【任务描述】通过学习，掌握音频教学资源的获取方式，掌握音频教学资源的简单制</a:t>
            </a:r>
            <a:endParaRPr lang="en-US" altLang="zh-CN" b="1"/>
          </a:p>
          <a:p>
            <a:r>
              <a:rPr lang="en-US" altLang="zh-CN" b="1"/>
              <a:t>                      </a:t>
            </a:r>
            <a:r>
              <a:rPr lang="zh-CN" altLang="zh-CN" b="1"/>
              <a:t>作与处理方法。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用</a:t>
            </a:r>
            <a:r>
              <a:rPr lang="en-US" altLang="zh-CN" b="1">
                <a:solidFill>
                  <a:srgbClr val="FFFF00"/>
                </a:solidFill>
              </a:rPr>
              <a:t>Adobe Audition</a:t>
            </a:r>
            <a:r>
              <a:rPr lang="zh-CN" altLang="zh-CN" b="1">
                <a:solidFill>
                  <a:srgbClr val="FFFF00"/>
                </a:solidFill>
              </a:rPr>
              <a:t>编辑制作声音文件</a:t>
            </a:r>
          </a:p>
          <a:p>
            <a:endParaRPr lang="zh-CN" altLang="zh-CN" b="1">
              <a:solidFill>
                <a:srgbClr val="FFFF00"/>
              </a:solidFill>
            </a:endParaRP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252663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矩形 6"/>
          <p:cNvSpPr>
            <a:spLocks noChangeArrowheads="1"/>
          </p:cNvSpPr>
          <p:nvPr/>
        </p:nvSpPr>
        <p:spPr bwMode="auto">
          <a:xfrm>
            <a:off x="2009775" y="6488113"/>
            <a:ext cx="369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4-17  Adobe Audition</a:t>
            </a:r>
            <a:r>
              <a:rPr lang="zh-CN" altLang="zh-CN"/>
              <a:t>波形编辑窗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8850" name="矩形 3"/>
          <p:cNvSpPr>
            <a:spLocks noChangeArrowheads="1"/>
          </p:cNvSpPr>
          <p:nvPr/>
        </p:nvSpPr>
        <p:spPr bwMode="auto">
          <a:xfrm>
            <a:off x="179388" y="1052513"/>
            <a:ext cx="87852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【任务描述】通过学习，掌握音频教学资源的获取方式，掌握音频教学资源的简单制</a:t>
            </a:r>
            <a:endParaRPr lang="en-US" altLang="zh-CN" b="1"/>
          </a:p>
          <a:p>
            <a:r>
              <a:rPr lang="en-US" altLang="zh-CN" b="1"/>
              <a:t>                      </a:t>
            </a:r>
            <a:r>
              <a:rPr lang="zh-CN" altLang="zh-CN" b="1"/>
              <a:t>作与处理方法。</a:t>
            </a:r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用</a:t>
            </a:r>
            <a:r>
              <a:rPr lang="en-US" altLang="zh-CN" b="1">
                <a:solidFill>
                  <a:srgbClr val="FFFF00"/>
                </a:solidFill>
              </a:rPr>
              <a:t>MP3 Compressor </a:t>
            </a:r>
            <a:r>
              <a:rPr lang="zh-CN" altLang="zh-CN" b="1">
                <a:solidFill>
                  <a:srgbClr val="FFFF00"/>
                </a:solidFill>
              </a:rPr>
              <a:t>制作</a:t>
            </a:r>
            <a:r>
              <a:rPr lang="en-US" altLang="zh-CN" b="1">
                <a:solidFill>
                  <a:srgbClr val="FFFF00"/>
                </a:solidFill>
              </a:rPr>
              <a:t>MP3</a:t>
            </a:r>
            <a:r>
              <a:rPr lang="zh-CN" altLang="zh-CN" b="1">
                <a:solidFill>
                  <a:srgbClr val="FFFF00"/>
                </a:solidFill>
              </a:rPr>
              <a:t>声音文件</a:t>
            </a:r>
          </a:p>
          <a:p>
            <a:endParaRPr lang="zh-CN" altLang="zh-CN" b="1">
              <a:solidFill>
                <a:srgbClr val="FFFF00"/>
              </a:solidFill>
            </a:endParaRPr>
          </a:p>
        </p:txBody>
      </p:sp>
      <p:pic>
        <p:nvPicPr>
          <p:cNvPr id="78851" name="Picture 2" descr="Compressor1"/>
          <p:cNvPicPr>
            <a:picLocks noChangeAspect="1" noChangeArrowheads="1"/>
          </p:cNvPicPr>
          <p:nvPr/>
        </p:nvPicPr>
        <p:blipFill>
          <a:blip r:embed="rId2">
            <a:lum contrast="42000"/>
            <a:grayscl/>
          </a:blip>
          <a:srcRect/>
          <a:stretch>
            <a:fillRect/>
          </a:stretch>
        </p:blipFill>
        <p:spPr bwMode="auto">
          <a:xfrm>
            <a:off x="2209800" y="2252663"/>
            <a:ext cx="40576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矩形 5"/>
          <p:cNvSpPr>
            <a:spLocks noChangeArrowheads="1"/>
          </p:cNvSpPr>
          <p:nvPr/>
        </p:nvSpPr>
        <p:spPr bwMode="auto">
          <a:xfrm>
            <a:off x="2484438" y="6165850"/>
            <a:ext cx="3262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4-19  MP3 Compressor</a:t>
            </a:r>
            <a:r>
              <a:rPr lang="zh-CN" altLang="zh-CN"/>
              <a:t>界面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79874" name="矩形 3"/>
          <p:cNvSpPr>
            <a:spLocks noChangeArrowheads="1"/>
          </p:cNvSpPr>
          <p:nvPr/>
        </p:nvSpPr>
        <p:spPr bwMode="auto">
          <a:xfrm>
            <a:off x="323850" y="1052513"/>
            <a:ext cx="8135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【拓展知识与训练】</a:t>
            </a:r>
            <a:r>
              <a:rPr lang="en-US" altLang="zh-CN" b="1"/>
              <a:t> </a:t>
            </a:r>
          </a:p>
          <a:p>
            <a:endParaRPr lang="en-US" altLang="zh-CN" b="1"/>
          </a:p>
          <a:p>
            <a:r>
              <a:rPr lang="zh-CN" altLang="zh-CN" b="1"/>
              <a:t>【任务实施】</a:t>
            </a:r>
            <a:r>
              <a:rPr lang="en-US" altLang="zh-CN" b="1"/>
              <a:t> </a:t>
            </a:r>
            <a:r>
              <a:rPr lang="zh-CN" altLang="zh-CN" b="1">
                <a:solidFill>
                  <a:srgbClr val="FFFF00"/>
                </a:solidFill>
              </a:rPr>
              <a:t>剪切与合并</a:t>
            </a:r>
            <a:r>
              <a:rPr lang="en-US" altLang="zh-CN" b="1">
                <a:solidFill>
                  <a:srgbClr val="FFFF00"/>
                </a:solidFill>
              </a:rPr>
              <a:t>MP3</a:t>
            </a:r>
            <a:r>
              <a:rPr lang="zh-CN" altLang="zh-CN" b="1">
                <a:solidFill>
                  <a:srgbClr val="FFFF00"/>
                </a:solidFill>
              </a:rPr>
              <a:t>声音文件</a:t>
            </a:r>
            <a:endParaRPr lang="en-US" altLang="zh-CN" b="1">
              <a:solidFill>
                <a:srgbClr val="FFFF00"/>
              </a:solidFill>
            </a:endParaRPr>
          </a:p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750" y="2068513"/>
            <a:ext cx="7920038" cy="369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切与合并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</a:rPr>
              <a:t>MP3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声音文件的软件有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</a:rPr>
              <a:t>MP3 splitter &amp; Joiner 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、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</a:rPr>
              <a:t>MP3 cutter Joiner</a:t>
            </a:r>
            <a:endParaRPr lang="zh-CN" alt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79876" name="Picture 2" descr="splitter1"/>
          <p:cNvPicPr>
            <a:picLocks noChangeAspect="1" noChangeArrowheads="1"/>
          </p:cNvPicPr>
          <p:nvPr/>
        </p:nvPicPr>
        <p:blipFill>
          <a:blip r:embed="rId2">
            <a:lum contrast="-24000"/>
          </a:blip>
          <a:srcRect l="19876" t="6500" r="21066" b="12680"/>
          <a:stretch>
            <a:fillRect/>
          </a:stretch>
        </p:blipFill>
        <p:spPr bwMode="auto">
          <a:xfrm>
            <a:off x="539750" y="2565400"/>
            <a:ext cx="36099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矩形 5"/>
          <p:cNvSpPr>
            <a:spLocks noChangeArrowheads="1"/>
          </p:cNvSpPr>
          <p:nvPr/>
        </p:nvSpPr>
        <p:spPr bwMode="auto">
          <a:xfrm>
            <a:off x="168275" y="6319838"/>
            <a:ext cx="4352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4-22   MP3 splitter &amp; Joiner</a:t>
            </a:r>
            <a:r>
              <a:rPr lang="zh-CN" altLang="zh-CN"/>
              <a:t>的操作界面</a:t>
            </a:r>
            <a:endParaRPr lang="zh-CN" altLang="en-US"/>
          </a:p>
        </p:txBody>
      </p:sp>
      <p:pic>
        <p:nvPicPr>
          <p:cNvPr id="79878" name="Picture 3" descr="cutter3"/>
          <p:cNvPicPr>
            <a:picLocks noChangeAspect="1" noChangeArrowheads="1"/>
          </p:cNvPicPr>
          <p:nvPr/>
        </p:nvPicPr>
        <p:blipFill>
          <a:blip r:embed="rId3">
            <a:lum bright="-6000" contrast="-18000"/>
          </a:blip>
          <a:srcRect l="18613" t="12233" r="27165" b="32918"/>
          <a:stretch>
            <a:fillRect/>
          </a:stretch>
        </p:blipFill>
        <p:spPr bwMode="auto">
          <a:xfrm>
            <a:off x="4891088" y="2565400"/>
            <a:ext cx="36004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矩形 6"/>
          <p:cNvSpPr>
            <a:spLocks noChangeArrowheads="1"/>
          </p:cNvSpPr>
          <p:nvPr/>
        </p:nvSpPr>
        <p:spPr bwMode="auto">
          <a:xfrm>
            <a:off x="4657725" y="5580063"/>
            <a:ext cx="40179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4-23  MP3 Cutter Joiner</a:t>
            </a:r>
            <a:r>
              <a:rPr lang="zh-CN" altLang="zh-CN"/>
              <a:t>的操作界面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4.5.1 </a:t>
            </a:r>
            <a:r>
              <a:rPr lang="zh-CN" altLang="zh-CN" smtClean="0">
                <a:ea typeface="宋体" charset="-122"/>
              </a:rPr>
              <a:t>视频教学资源的格式和特点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80898" name="矩形 3"/>
          <p:cNvSpPr>
            <a:spLocks noChangeArrowheads="1"/>
          </p:cNvSpPr>
          <p:nvPr/>
        </p:nvSpPr>
        <p:spPr bwMode="auto">
          <a:xfrm>
            <a:off x="107950" y="1125538"/>
            <a:ext cx="90360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</a:t>
            </a:r>
            <a:r>
              <a:rPr lang="en-US" altLang="zh-CN" b="1"/>
              <a:t>DOC</a:t>
            </a:r>
            <a:r>
              <a:rPr lang="zh-CN" altLang="zh-CN" b="1"/>
              <a:t>、</a:t>
            </a:r>
            <a:r>
              <a:rPr lang="en-US" altLang="zh-CN" b="1"/>
              <a:t>TXT</a:t>
            </a:r>
            <a:r>
              <a:rPr lang="zh-CN" altLang="zh-CN" b="1"/>
              <a:t>和</a:t>
            </a:r>
            <a:r>
              <a:rPr lang="en-US" altLang="zh-CN" b="1"/>
              <a:t>PDF</a:t>
            </a:r>
            <a:r>
              <a:rPr lang="zh-CN" altLang="zh-CN" b="1"/>
              <a:t>三种文字格式及其特点。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【任务实施】视频教学资源常见格式及其特点</a:t>
            </a:r>
            <a:endParaRPr lang="zh-CN" altLang="en-US" b="1"/>
          </a:p>
        </p:txBody>
      </p:sp>
      <p:grpSp>
        <p:nvGrpSpPr>
          <p:cNvPr id="80899" name="组合 25"/>
          <p:cNvGrpSpPr>
            <a:grpSpLocks/>
          </p:cNvGrpSpPr>
          <p:nvPr/>
        </p:nvGrpSpPr>
        <p:grpSpPr bwMode="auto">
          <a:xfrm>
            <a:off x="4067175" y="2663825"/>
            <a:ext cx="1944688" cy="2916238"/>
            <a:chOff x="4067944" y="2168969"/>
            <a:chExt cx="1944216" cy="2916215"/>
          </a:xfrm>
        </p:grpSpPr>
        <p:sp>
          <p:nvSpPr>
            <p:cNvPr id="5" name="矩形 4"/>
            <p:cNvSpPr/>
            <p:nvPr/>
          </p:nvSpPr>
          <p:spPr>
            <a:xfrm>
              <a:off x="4067944" y="4715299"/>
              <a:ext cx="1944216" cy="36988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RMVB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067944" y="2168969"/>
              <a:ext cx="1944216" cy="36988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DAT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067944" y="2780152"/>
              <a:ext cx="1944216" cy="36988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3GP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67944" y="3429434"/>
              <a:ext cx="1944216" cy="368297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VOB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067944" y="4121579"/>
              <a:ext cx="1944216" cy="368297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ASF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80900" name="组合 24"/>
          <p:cNvGrpSpPr>
            <a:grpSpLocks/>
          </p:cNvGrpSpPr>
          <p:nvPr/>
        </p:nvGrpSpPr>
        <p:grpSpPr bwMode="auto">
          <a:xfrm>
            <a:off x="1331913" y="2659063"/>
            <a:ext cx="2147887" cy="2870200"/>
            <a:chOff x="395536" y="2229115"/>
            <a:chExt cx="2148916" cy="2871170"/>
          </a:xfrm>
        </p:grpSpPr>
        <p:sp>
          <p:nvSpPr>
            <p:cNvPr id="16" name="矩形 15"/>
            <p:cNvSpPr/>
            <p:nvPr/>
          </p:nvSpPr>
          <p:spPr>
            <a:xfrm>
              <a:off x="395536" y="4730272"/>
              <a:ext cx="2140975" cy="37001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视频</a:t>
              </a: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mp4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03477" y="2229115"/>
              <a:ext cx="2140975" cy="37001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MOV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03477" y="2899266"/>
              <a:ext cx="2140975" cy="37001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MPG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（</a:t>
              </a: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MPEG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）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03477" y="3490016"/>
              <a:ext cx="2140975" cy="37001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AVI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03477" y="4145875"/>
              <a:ext cx="2140975" cy="36842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dirty="0">
                  <a:solidFill>
                    <a:schemeClr val="accent4">
                      <a:lumMod val="10000"/>
                    </a:schemeClr>
                  </a:solidFill>
                </a:rPr>
                <a:t>FLV </a:t>
              </a:r>
              <a:r>
                <a:rPr lang="zh-CN" altLang="zh-CN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en-US" altLang="zh-CN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4.5.2</a:t>
            </a:r>
            <a:r>
              <a:rPr lang="zh-CN" altLang="zh-CN" smtClean="0">
                <a:ea typeface="宋体" charset="-122"/>
              </a:rPr>
              <a:t>视频教学资源的处理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81922" name="矩形 3"/>
          <p:cNvSpPr>
            <a:spLocks noChangeArrowheads="1"/>
          </p:cNvSpPr>
          <p:nvPr/>
        </p:nvSpPr>
        <p:spPr bwMode="auto">
          <a:xfrm>
            <a:off x="250825" y="1125538"/>
            <a:ext cx="86772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【任务描述】通过学习，掌握视频教学资源的处理方法。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视频教学资源的处理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81923" name="矩形 4"/>
          <p:cNvSpPr>
            <a:spLocks noChangeArrowheads="1"/>
          </p:cNvSpPr>
          <p:nvPr/>
        </p:nvSpPr>
        <p:spPr bwMode="auto">
          <a:xfrm>
            <a:off x="755650" y="2876550"/>
            <a:ext cx="7667625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/>
              <a:t>在</a:t>
            </a:r>
            <a:r>
              <a:rPr lang="en-US" altLang="zh-CN"/>
              <a:t>Windows</a:t>
            </a:r>
            <a:r>
              <a:rPr lang="zh-CN" altLang="zh-CN"/>
              <a:t>中，我们常用</a:t>
            </a:r>
            <a:r>
              <a:rPr lang="en-US" altLang="zh-CN"/>
              <a:t>Print Screen</a:t>
            </a:r>
            <a:r>
              <a:rPr lang="zh-CN" altLang="zh-CN"/>
              <a:t>键（俗称抓屏键）来抓取屏上的图像信息，通过使用画笔中的粘贴功能可将抓取的信息加以保存。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025" y="2205038"/>
            <a:ext cx="2390775" cy="369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（</a:t>
            </a:r>
            <a:r>
              <a:rPr lang="en-US" altLang="zh-CN" b="1" dirty="0">
                <a:solidFill>
                  <a:schemeClr val="accent4">
                    <a:lumMod val="10000"/>
                  </a:schemeClr>
                </a:solidFill>
              </a:rPr>
              <a:t>1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）视频信号采集卡</a:t>
            </a:r>
          </a:p>
        </p:txBody>
      </p:sp>
      <p:pic>
        <p:nvPicPr>
          <p:cNvPr id="81925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3789363"/>
            <a:ext cx="3960812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82946" name="矩形 3"/>
          <p:cNvSpPr>
            <a:spLocks noChangeArrowheads="1"/>
          </p:cNvSpPr>
          <p:nvPr/>
        </p:nvSpPr>
        <p:spPr bwMode="auto">
          <a:xfrm>
            <a:off x="250825" y="1125538"/>
            <a:ext cx="86772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【任务描述】通过学习，掌握视频教学资源的处理方法。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视频教学资源的处理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1675" y="2232025"/>
            <a:ext cx="6965950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）用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“狸窝全能视频转换器”进行视频剪裁编辑和格式转换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338" y="4792663"/>
            <a:ext cx="4248150" cy="6477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：点击“高级设置”按钮，选择视频输出方案，进行详细的输出设置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82949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8988" y="2997200"/>
            <a:ext cx="4478337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50825" y="2781300"/>
            <a:ext cx="4249738" cy="6461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：运行软件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狸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并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点击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左上角“添加视频”按钮添加文件，如图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4-24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所示。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下箭头 9"/>
          <p:cNvSpPr/>
          <p:nvPr/>
        </p:nvSpPr>
        <p:spPr bwMode="auto">
          <a:xfrm>
            <a:off x="2384425" y="3370263"/>
            <a:ext cx="217488" cy="293687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363" y="3663950"/>
            <a:ext cx="4249737" cy="9223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：点击左上角“视频编辑”按钮，对视频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进行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拆分，水印，剪切，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3D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，合并等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编辑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下箭头 12"/>
          <p:cNvSpPr/>
          <p:nvPr/>
        </p:nvSpPr>
        <p:spPr bwMode="auto">
          <a:xfrm>
            <a:off x="2376488" y="4478338"/>
            <a:ext cx="185737" cy="331787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825" y="5741988"/>
            <a:ext cx="4249738" cy="6477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步骤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：点击右下角的合成输出按钮开始转换输出。</a:t>
            </a:r>
            <a:endParaRPr lang="zh-CN" altLang="zh-CN" dirty="0"/>
          </a:p>
        </p:txBody>
      </p:sp>
      <p:sp>
        <p:nvSpPr>
          <p:cNvPr id="15" name="下箭头 14"/>
          <p:cNvSpPr/>
          <p:nvPr/>
        </p:nvSpPr>
        <p:spPr bwMode="auto">
          <a:xfrm>
            <a:off x="2320925" y="5440363"/>
            <a:ext cx="180975" cy="336550"/>
          </a:xfrm>
          <a:prstGeom prst="downArrow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Verdana" pitchFamily="34" charset="0"/>
              <a:ea typeface="+mn-ea"/>
            </a:endParaRPr>
          </a:p>
        </p:txBody>
      </p:sp>
      <p:sp>
        <p:nvSpPr>
          <p:cNvPr id="82956" name="矩形 13"/>
          <p:cNvSpPr>
            <a:spLocks noChangeArrowheads="1"/>
          </p:cNvSpPr>
          <p:nvPr/>
        </p:nvSpPr>
        <p:spPr bwMode="auto">
          <a:xfrm>
            <a:off x="4559300" y="6065838"/>
            <a:ext cx="4557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</a:t>
            </a:r>
            <a:r>
              <a:rPr lang="zh-CN" altLang="zh-CN"/>
              <a:t>－</a:t>
            </a:r>
            <a:r>
              <a:rPr lang="en-US" altLang="zh-CN"/>
              <a:t>24 </a:t>
            </a:r>
            <a:r>
              <a:rPr lang="zh-CN" altLang="zh-CN"/>
              <a:t>在狸窝全能视频转换器中添加视频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83970" name="矩形 3"/>
          <p:cNvSpPr>
            <a:spLocks noChangeArrowheads="1"/>
          </p:cNvSpPr>
          <p:nvPr/>
        </p:nvSpPr>
        <p:spPr bwMode="auto">
          <a:xfrm>
            <a:off x="323850" y="981075"/>
            <a:ext cx="31654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/>
              <a:t>【拓展知识与训练】</a:t>
            </a:r>
            <a:endParaRPr lang="en-US" altLang="zh-CN" b="1"/>
          </a:p>
          <a:p>
            <a:endParaRPr lang="en-US" altLang="zh-CN" b="1"/>
          </a:p>
          <a:p>
            <a:r>
              <a:rPr lang="zh-CN" altLang="zh-CN" b="1"/>
              <a:t>【任务实施】</a:t>
            </a:r>
            <a:r>
              <a:rPr lang="en-US" altLang="zh-CN" b="1"/>
              <a:t>   </a:t>
            </a:r>
            <a:r>
              <a:rPr lang="zh-CN" altLang="zh-CN" b="1">
                <a:solidFill>
                  <a:srgbClr val="FFFF00"/>
                </a:solidFill>
              </a:rPr>
              <a:t>屏幕录像专家</a:t>
            </a:r>
          </a:p>
        </p:txBody>
      </p:sp>
      <p:sp>
        <p:nvSpPr>
          <p:cNvPr id="6" name="椭圆 5"/>
          <p:cNvSpPr/>
          <p:nvPr/>
        </p:nvSpPr>
        <p:spPr bwMode="auto">
          <a:xfrm>
            <a:off x="1042988" y="3284538"/>
            <a:ext cx="2735262" cy="13716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zh-CN" altLang="en-US" sz="2000" b="1" dirty="0">
                <a:latin typeface="Verdana" pitchFamily="34" charset="0"/>
                <a:ea typeface="+mn-ea"/>
              </a:rPr>
              <a:t>屏幕录像专家</a:t>
            </a:r>
          </a:p>
        </p:txBody>
      </p:sp>
      <p:sp>
        <p:nvSpPr>
          <p:cNvPr id="7" name="椭圆 6"/>
          <p:cNvSpPr/>
          <p:nvPr/>
        </p:nvSpPr>
        <p:spPr bwMode="auto">
          <a:xfrm>
            <a:off x="4643438" y="3284538"/>
            <a:ext cx="2808287" cy="13716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b="1" dirty="0">
                <a:latin typeface="+mn-lt"/>
                <a:ea typeface="+mn-ea"/>
              </a:rPr>
              <a:t>Adobe </a:t>
            </a:r>
            <a:r>
              <a:rPr lang="en-US" altLang="zh-CN" b="1" dirty="0">
                <a:latin typeface="+mn-lt"/>
                <a:ea typeface="+mn-ea"/>
              </a:rPr>
              <a:t>Premiere</a:t>
            </a:r>
            <a:r>
              <a:rPr lang="zh-CN" altLang="zh-CN" b="1" dirty="0">
                <a:latin typeface="+mn-lt"/>
                <a:ea typeface="+mn-ea"/>
              </a:rPr>
              <a:t>软件</a:t>
            </a:r>
            <a:endParaRPr lang="zh-CN" altLang="en-US" b="1" dirty="0">
              <a:latin typeface="Verdana" pitchFamily="34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6"/>
          <p:cNvSpPr>
            <a:spLocks noChangeArrowheads="1"/>
          </p:cNvSpPr>
          <p:nvPr/>
        </p:nvSpPr>
        <p:spPr bwMode="auto">
          <a:xfrm>
            <a:off x="1905000" y="147638"/>
            <a:ext cx="6096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161616"/>
                </a:solidFill>
                <a:latin typeface="微软雅黑" pitchFamily="34" charset="-122"/>
                <a:ea typeface="微软雅黑" pitchFamily="34" charset="-122"/>
              </a:rPr>
              <a:t>4.1.1   </a:t>
            </a:r>
            <a:r>
              <a:rPr lang="zh-CN" altLang="en-US" sz="2800" b="1">
                <a:solidFill>
                  <a:srgbClr val="161616"/>
                </a:solidFill>
                <a:latin typeface="微软雅黑" pitchFamily="34" charset="-122"/>
                <a:ea typeface="微软雅黑" pitchFamily="34" charset="-122"/>
              </a:rPr>
              <a:t>文字格式及特点</a:t>
            </a:r>
            <a:endParaRPr lang="zh-CN" altLang="zh-CN" sz="2800" b="1">
              <a:solidFill>
                <a:srgbClr val="16161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274" name="矩形 7"/>
          <p:cNvSpPr>
            <a:spLocks noChangeArrowheads="1"/>
          </p:cNvSpPr>
          <p:nvPr/>
        </p:nvSpPr>
        <p:spPr bwMode="auto">
          <a:xfrm>
            <a:off x="542925" y="1111250"/>
            <a:ext cx="8424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00" b="1"/>
              <a:t>【任务描述】通过学习，掌握</a:t>
            </a:r>
            <a:r>
              <a:rPr lang="en-US" altLang="zh-CN" sz="2000" b="1"/>
              <a:t>DOC</a:t>
            </a:r>
            <a:r>
              <a:rPr lang="zh-CN" altLang="zh-CN" sz="2000" b="1"/>
              <a:t>、</a:t>
            </a:r>
            <a:r>
              <a:rPr lang="en-US" altLang="zh-CN" sz="2000" b="1"/>
              <a:t>TXT</a:t>
            </a:r>
            <a:r>
              <a:rPr lang="zh-CN" altLang="zh-CN" sz="2000" b="1"/>
              <a:t>和</a:t>
            </a:r>
            <a:r>
              <a:rPr lang="en-US" altLang="zh-CN" sz="2000" b="1"/>
              <a:t>PDF</a:t>
            </a:r>
            <a:r>
              <a:rPr lang="zh-CN" altLang="zh-CN" sz="2000" b="1"/>
              <a:t>三种文字格式及其特点</a:t>
            </a:r>
            <a:endParaRPr lang="zh-CN" altLang="zh-CN" sz="2000"/>
          </a:p>
          <a:p>
            <a:pPr eaLnBrk="0" hangingPunct="0"/>
            <a:endParaRPr lang="zh-CN" altLang="zh-CN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275" name="矩形 1"/>
          <p:cNvSpPr>
            <a:spLocks noChangeArrowheads="1"/>
          </p:cNvSpPr>
          <p:nvPr/>
        </p:nvSpPr>
        <p:spPr bwMode="auto">
          <a:xfrm>
            <a:off x="571500" y="1581150"/>
            <a:ext cx="16779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>
                <a:solidFill>
                  <a:srgbClr val="FFFFFF"/>
                </a:solidFill>
                <a:latin typeface="Verdana" pitchFamily="34" charset="0"/>
              </a:rPr>
              <a:t>【</a:t>
            </a:r>
            <a:r>
              <a:rPr lang="zh-CN" altLang="en-US" sz="2000" b="1">
                <a:solidFill>
                  <a:srgbClr val="FFFFFF"/>
                </a:solidFill>
                <a:latin typeface="Verdana" pitchFamily="34" charset="0"/>
              </a:rPr>
              <a:t>任务实施</a:t>
            </a:r>
            <a:r>
              <a:rPr lang="en-US" altLang="zh-CN">
                <a:solidFill>
                  <a:srgbClr val="FFFFFF"/>
                </a:solidFill>
                <a:latin typeface="Verdana" pitchFamily="34" charset="0"/>
              </a:rPr>
              <a:t>】</a:t>
            </a:r>
            <a:endParaRPr lang="zh-CN" alt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54276" name="矩形 2"/>
          <p:cNvSpPr>
            <a:spLocks noChangeArrowheads="1"/>
          </p:cNvSpPr>
          <p:nvPr/>
        </p:nvSpPr>
        <p:spPr bwMode="auto">
          <a:xfrm>
            <a:off x="2249488" y="1611313"/>
            <a:ext cx="1812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b="1">
                <a:solidFill>
                  <a:srgbClr val="FFFF00"/>
                </a:solidFill>
              </a:rPr>
              <a:t>文字格式与特点</a:t>
            </a:r>
            <a:endParaRPr lang="zh-CN" altLang="en-US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00200" y="3141663"/>
            <a:ext cx="6308725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常用的文字格式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有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DOC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TXT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PDF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格式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三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种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grpSp>
        <p:nvGrpSpPr>
          <p:cNvPr id="54278" name="组合 9"/>
          <p:cNvGrpSpPr>
            <a:grpSpLocks/>
          </p:cNvGrpSpPr>
          <p:nvPr/>
        </p:nvGrpSpPr>
        <p:grpSpPr bwMode="auto">
          <a:xfrm>
            <a:off x="542925" y="4178300"/>
            <a:ext cx="1631950" cy="474663"/>
            <a:chOff x="0" y="1732"/>
            <a:chExt cx="2321537" cy="474553"/>
          </a:xfrm>
        </p:grpSpPr>
        <p:sp>
          <p:nvSpPr>
            <p:cNvPr id="11" name="同侧圆角矩形 10"/>
            <p:cNvSpPr/>
            <p:nvPr/>
          </p:nvSpPr>
          <p:spPr>
            <a:xfrm>
              <a:off x="0" y="1732"/>
              <a:ext cx="2321537" cy="474553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同侧圆角矩形 4"/>
            <p:cNvSpPr/>
            <p:nvPr/>
          </p:nvSpPr>
          <p:spPr>
            <a:xfrm>
              <a:off x="22583" y="25539"/>
              <a:ext cx="2276371" cy="4507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10000"/>
                    </a:schemeClr>
                  </a:solidFill>
                </a:rPr>
                <a:t>DOC</a:t>
              </a:r>
              <a:r>
                <a:rPr lang="zh-CN" altLang="zh-CN" sz="20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2000" dirty="0"/>
            </a:p>
          </p:txBody>
        </p:sp>
      </p:grpSp>
      <p:grpSp>
        <p:nvGrpSpPr>
          <p:cNvPr id="54279" name="组合 12"/>
          <p:cNvGrpSpPr>
            <a:grpSpLocks/>
          </p:cNvGrpSpPr>
          <p:nvPr/>
        </p:nvGrpSpPr>
        <p:grpSpPr bwMode="auto">
          <a:xfrm>
            <a:off x="2239963" y="4202113"/>
            <a:ext cx="1536700" cy="474662"/>
            <a:chOff x="0" y="500013"/>
            <a:chExt cx="2321537" cy="474553"/>
          </a:xfrm>
        </p:grpSpPr>
        <p:sp>
          <p:nvSpPr>
            <p:cNvPr id="14" name="同侧圆角矩形 13"/>
            <p:cNvSpPr/>
            <p:nvPr/>
          </p:nvSpPr>
          <p:spPr>
            <a:xfrm>
              <a:off x="0" y="500013"/>
              <a:ext cx="2321537" cy="474553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同侧圆角矩形 4"/>
            <p:cNvSpPr/>
            <p:nvPr/>
          </p:nvSpPr>
          <p:spPr>
            <a:xfrm>
              <a:off x="23983" y="523820"/>
              <a:ext cx="2273571" cy="4507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10000"/>
                    </a:schemeClr>
                  </a:solidFill>
                </a:rPr>
                <a:t>TXT</a:t>
              </a:r>
              <a:r>
                <a:rPr lang="zh-CN" altLang="zh-CN" sz="20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2000" dirty="0"/>
            </a:p>
          </p:txBody>
        </p:sp>
      </p:grpSp>
      <p:grpSp>
        <p:nvGrpSpPr>
          <p:cNvPr id="54280" name="组合 15"/>
          <p:cNvGrpSpPr>
            <a:grpSpLocks/>
          </p:cNvGrpSpPr>
          <p:nvPr/>
        </p:nvGrpSpPr>
        <p:grpSpPr bwMode="auto">
          <a:xfrm>
            <a:off x="3835400" y="4221163"/>
            <a:ext cx="1598613" cy="474662"/>
            <a:chOff x="0" y="998293"/>
            <a:chExt cx="2321537" cy="474553"/>
          </a:xfrm>
        </p:grpSpPr>
        <p:sp>
          <p:nvSpPr>
            <p:cNvPr id="17" name="同侧圆角矩形 16"/>
            <p:cNvSpPr/>
            <p:nvPr/>
          </p:nvSpPr>
          <p:spPr>
            <a:xfrm>
              <a:off x="0" y="998293"/>
              <a:ext cx="2321537" cy="474553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同侧圆角矩形 4"/>
            <p:cNvSpPr/>
            <p:nvPr/>
          </p:nvSpPr>
          <p:spPr>
            <a:xfrm>
              <a:off x="23054" y="1022100"/>
              <a:ext cx="2275429" cy="4507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10000"/>
                    </a:schemeClr>
                  </a:solidFill>
                </a:rPr>
                <a:t>PDF</a:t>
              </a:r>
              <a:r>
                <a:rPr lang="zh-CN" altLang="zh-CN" sz="20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2000" dirty="0"/>
            </a:p>
          </p:txBody>
        </p:sp>
      </p:grpSp>
      <p:grpSp>
        <p:nvGrpSpPr>
          <p:cNvPr id="54281" name="组合 22"/>
          <p:cNvGrpSpPr>
            <a:grpSpLocks/>
          </p:cNvGrpSpPr>
          <p:nvPr/>
        </p:nvGrpSpPr>
        <p:grpSpPr bwMode="auto">
          <a:xfrm>
            <a:off x="5508625" y="4221163"/>
            <a:ext cx="1584325" cy="474662"/>
            <a:chOff x="0" y="1761166"/>
            <a:chExt cx="2321537" cy="474553"/>
          </a:xfrm>
        </p:grpSpPr>
        <p:sp>
          <p:nvSpPr>
            <p:cNvPr id="24" name="同侧圆角矩形 23"/>
            <p:cNvSpPr/>
            <p:nvPr/>
          </p:nvSpPr>
          <p:spPr>
            <a:xfrm>
              <a:off x="0" y="1761166"/>
              <a:ext cx="2321537" cy="474553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同侧圆角矩形 4"/>
            <p:cNvSpPr/>
            <p:nvPr/>
          </p:nvSpPr>
          <p:spPr>
            <a:xfrm>
              <a:off x="23262" y="1784973"/>
              <a:ext cx="2275013" cy="4507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10000"/>
                    </a:schemeClr>
                  </a:solidFill>
                </a:rPr>
                <a:t>WPS</a:t>
              </a:r>
              <a:r>
                <a:rPr lang="zh-CN" altLang="en-US" sz="20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20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54282" name="组合 25"/>
          <p:cNvGrpSpPr>
            <a:grpSpLocks/>
          </p:cNvGrpSpPr>
          <p:nvPr/>
        </p:nvGrpSpPr>
        <p:grpSpPr bwMode="auto">
          <a:xfrm>
            <a:off x="7165975" y="4244975"/>
            <a:ext cx="1584325" cy="474663"/>
            <a:chOff x="0" y="1994855"/>
            <a:chExt cx="2321537" cy="474553"/>
          </a:xfrm>
        </p:grpSpPr>
        <p:sp>
          <p:nvSpPr>
            <p:cNvPr id="27" name="同侧圆角矩形 26"/>
            <p:cNvSpPr/>
            <p:nvPr/>
          </p:nvSpPr>
          <p:spPr>
            <a:xfrm>
              <a:off x="0" y="1994855"/>
              <a:ext cx="2321537" cy="474553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同侧圆角矩形 4"/>
            <p:cNvSpPr/>
            <p:nvPr/>
          </p:nvSpPr>
          <p:spPr>
            <a:xfrm>
              <a:off x="23262" y="2018662"/>
              <a:ext cx="2275013" cy="4507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10000"/>
                    </a:schemeClr>
                  </a:solidFill>
                </a:rPr>
                <a:t>RTF</a:t>
              </a:r>
              <a:r>
                <a:rPr lang="zh-CN" altLang="zh-CN" sz="20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20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4.6.1 </a:t>
            </a:r>
            <a:r>
              <a:rPr lang="zh-CN" altLang="zh-CN" smtClean="0">
                <a:ea typeface="宋体" charset="-122"/>
              </a:rPr>
              <a:t>学习活动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84994" name="矩形 3"/>
          <p:cNvSpPr>
            <a:spLocks noChangeArrowheads="1"/>
          </p:cNvSpPr>
          <p:nvPr/>
        </p:nvSpPr>
        <p:spPr bwMode="auto">
          <a:xfrm>
            <a:off x="539750" y="1284288"/>
            <a:ext cx="3951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/>
              <a:t>【任务实施】</a:t>
            </a:r>
            <a:r>
              <a:rPr lang="en-US" altLang="zh-CN" b="1"/>
              <a:t> </a:t>
            </a:r>
            <a:r>
              <a:rPr lang="zh-CN" altLang="zh-CN" b="1">
                <a:solidFill>
                  <a:srgbClr val="FFFF00"/>
                </a:solidFill>
              </a:rPr>
              <a:t>循环播放的音频的制作</a:t>
            </a:r>
            <a:endParaRPr lang="zh-CN" altLang="en-US" b="1">
              <a:solidFill>
                <a:srgbClr val="FFFF00"/>
              </a:solidFill>
            </a:endParaRPr>
          </a:p>
        </p:txBody>
      </p:sp>
      <p:pic>
        <p:nvPicPr>
          <p:cNvPr id="84995" name="Picture 2"/>
          <p:cNvPicPr>
            <a:picLocks noChangeAspect="1" noChangeArrowheads="1"/>
          </p:cNvPicPr>
          <p:nvPr/>
        </p:nvPicPr>
        <p:blipFill>
          <a:blip r:embed="rId2"/>
          <a:srcRect l="12572" t="9306" r="46449" b="46490"/>
          <a:stretch>
            <a:fillRect/>
          </a:stretch>
        </p:blipFill>
        <p:spPr bwMode="auto">
          <a:xfrm>
            <a:off x="0" y="2636838"/>
            <a:ext cx="4344988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8038" y="2628900"/>
            <a:ext cx="4525962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矩形 10"/>
          <p:cNvSpPr>
            <a:spLocks noChangeArrowheads="1"/>
          </p:cNvSpPr>
          <p:nvPr/>
        </p:nvSpPr>
        <p:spPr bwMode="auto">
          <a:xfrm>
            <a:off x="6084888" y="5726113"/>
            <a:ext cx="1863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4-32 </a:t>
            </a:r>
            <a:r>
              <a:rPr lang="zh-CN" altLang="zh-CN"/>
              <a:t>文件信息</a:t>
            </a:r>
          </a:p>
        </p:txBody>
      </p:sp>
      <p:sp>
        <p:nvSpPr>
          <p:cNvPr id="84998" name="矩形 11"/>
          <p:cNvSpPr>
            <a:spLocks noChangeArrowheads="1"/>
          </p:cNvSpPr>
          <p:nvPr/>
        </p:nvSpPr>
        <p:spPr bwMode="auto">
          <a:xfrm>
            <a:off x="1239838" y="5726113"/>
            <a:ext cx="1865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4-31 </a:t>
            </a:r>
            <a:r>
              <a:rPr lang="zh-CN" altLang="zh-CN"/>
              <a:t>循环属性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4.6.2 </a:t>
            </a:r>
            <a:r>
              <a:rPr lang="zh-CN" altLang="zh-CN" smtClean="0">
                <a:ea typeface="宋体" charset="-122"/>
              </a:rPr>
              <a:t>学习活动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86018" name="矩形 3"/>
          <p:cNvSpPr>
            <a:spLocks noChangeArrowheads="1"/>
          </p:cNvSpPr>
          <p:nvPr/>
        </p:nvSpPr>
        <p:spPr bwMode="auto">
          <a:xfrm>
            <a:off x="509588" y="1196975"/>
            <a:ext cx="4940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/>
              <a:t>【任务实施】</a:t>
            </a:r>
            <a:r>
              <a:rPr lang="en-US" altLang="zh-CN" b="1"/>
              <a:t> </a:t>
            </a:r>
            <a:r>
              <a:rPr lang="zh-CN" altLang="zh-CN" b="1">
                <a:solidFill>
                  <a:srgbClr val="FFFF00"/>
                </a:solidFill>
              </a:rPr>
              <a:t>用</a:t>
            </a:r>
            <a:r>
              <a:rPr lang="en-US" altLang="zh-CN" b="1">
                <a:solidFill>
                  <a:srgbClr val="FFFF00"/>
                </a:solidFill>
              </a:rPr>
              <a:t>Photoshop</a:t>
            </a:r>
            <a:r>
              <a:rPr lang="zh-CN" altLang="zh-CN" b="1">
                <a:solidFill>
                  <a:srgbClr val="FFFF00"/>
                </a:solidFill>
              </a:rPr>
              <a:t>制作金属文字效果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5213" y="2274888"/>
            <a:ext cx="5861050" cy="369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在其制作过程中主要运用了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滤镜中的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8550" y="3440113"/>
            <a:ext cx="411163" cy="1200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文字描变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01988" y="3900488"/>
            <a:ext cx="454025" cy="14779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纹理化滤镜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38650" y="3440113"/>
            <a:ext cx="409575" cy="1200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高斯模糊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11800" y="3900488"/>
            <a:ext cx="360363" cy="1200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浮雕效果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96050" y="3421063"/>
            <a:ext cx="411163" cy="1200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/>
              <a:t>光照效果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 bwMode="auto">
          <a:xfrm flipH="1">
            <a:off x="2779713" y="2644775"/>
            <a:ext cx="1360487" cy="776288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  <p:cxnSp>
        <p:nvCxnSpPr>
          <p:cNvPr id="16" name="直接箭头连接符 15"/>
          <p:cNvCxnSpPr>
            <a:endCxn id="8" idx="0"/>
          </p:cNvCxnSpPr>
          <p:nvPr/>
        </p:nvCxnSpPr>
        <p:spPr bwMode="auto">
          <a:xfrm>
            <a:off x="4140200" y="2644775"/>
            <a:ext cx="503238" cy="795338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  <p:cxnSp>
        <p:nvCxnSpPr>
          <p:cNvPr id="18" name="直接箭头连接符 17"/>
          <p:cNvCxnSpPr/>
          <p:nvPr/>
        </p:nvCxnSpPr>
        <p:spPr bwMode="auto">
          <a:xfrm>
            <a:off x="4140200" y="2644775"/>
            <a:ext cx="1576388" cy="1255713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  <p:cxnSp>
        <p:nvCxnSpPr>
          <p:cNvPr id="20" name="直接箭头连接符 19"/>
          <p:cNvCxnSpPr/>
          <p:nvPr/>
        </p:nvCxnSpPr>
        <p:spPr bwMode="auto">
          <a:xfrm>
            <a:off x="4140200" y="2644775"/>
            <a:ext cx="2355850" cy="776288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  <p:cxnSp>
        <p:nvCxnSpPr>
          <p:cNvPr id="22" name="直接箭头连接符 21"/>
          <p:cNvCxnSpPr>
            <a:endCxn id="7" idx="0"/>
          </p:cNvCxnSpPr>
          <p:nvPr/>
        </p:nvCxnSpPr>
        <p:spPr bwMode="auto">
          <a:xfrm flipH="1">
            <a:off x="3429000" y="2644775"/>
            <a:ext cx="711200" cy="1255713"/>
          </a:xfrm>
          <a:prstGeom prst="straightConnector1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/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1"/>
          <p:cNvSpPr>
            <a:spLocks noChangeArrowheads="1"/>
          </p:cNvSpPr>
          <p:nvPr/>
        </p:nvSpPr>
        <p:spPr bwMode="auto">
          <a:xfrm>
            <a:off x="1905000" y="147638"/>
            <a:ext cx="6096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161616"/>
                </a:solidFill>
                <a:latin typeface="微软雅黑" pitchFamily="34" charset="-122"/>
                <a:ea typeface="微软雅黑" pitchFamily="34" charset="-122"/>
              </a:rPr>
              <a:t>4.1.2   </a:t>
            </a:r>
            <a:r>
              <a:rPr lang="zh-CN" altLang="en-US" sz="2800" b="1">
                <a:solidFill>
                  <a:srgbClr val="161616"/>
                </a:solidFill>
                <a:latin typeface="微软雅黑" pitchFamily="34" charset="-122"/>
                <a:ea typeface="微软雅黑" pitchFamily="34" charset="-122"/>
              </a:rPr>
              <a:t>文字教学资源的处理</a:t>
            </a:r>
            <a:endParaRPr lang="zh-CN" altLang="zh-CN" sz="2800" b="1">
              <a:solidFill>
                <a:srgbClr val="16161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22" name="矩形 2"/>
          <p:cNvSpPr>
            <a:spLocks noChangeArrowheads="1"/>
          </p:cNvSpPr>
          <p:nvPr/>
        </p:nvSpPr>
        <p:spPr bwMode="auto">
          <a:xfrm>
            <a:off x="539750" y="1125538"/>
            <a:ext cx="67691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【任务描述】通过学习，掌握把</a:t>
            </a:r>
            <a:r>
              <a:rPr lang="en-US" altLang="zh-CN" b="1"/>
              <a:t>PDF</a:t>
            </a:r>
            <a:r>
              <a:rPr lang="zh-CN" altLang="zh-CN" b="1"/>
              <a:t>文件转换成</a:t>
            </a:r>
            <a:r>
              <a:rPr lang="en-US" altLang="zh-CN" b="1"/>
              <a:t>DOC</a:t>
            </a:r>
            <a:r>
              <a:rPr lang="zh-CN" altLang="zh-CN" b="1"/>
              <a:t>格式的方法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en-US" altLang="zh-CN" b="1"/>
              <a:t> </a:t>
            </a:r>
            <a:r>
              <a:rPr lang="zh-CN" altLang="zh-CN" b="1">
                <a:solidFill>
                  <a:srgbClr val="FFFF00"/>
                </a:solidFill>
              </a:rPr>
              <a:t>文字教学资源的处理</a:t>
            </a:r>
          </a:p>
        </p:txBody>
      </p:sp>
      <p:grpSp>
        <p:nvGrpSpPr>
          <p:cNvPr id="56323" name="Group 2"/>
          <p:cNvGrpSpPr>
            <a:grpSpLocks noChangeAspect="1"/>
          </p:cNvGrpSpPr>
          <p:nvPr/>
        </p:nvGrpSpPr>
        <p:grpSpPr bwMode="auto">
          <a:xfrm>
            <a:off x="2384425" y="3573463"/>
            <a:ext cx="5127625" cy="2808287"/>
            <a:chOff x="0" y="0"/>
            <a:chExt cx="6300936" cy="5343480"/>
          </a:xfrm>
        </p:grpSpPr>
        <p:pic>
          <p:nvPicPr>
            <p:cNvPr id="56326" name="Picture 3"/>
            <p:cNvPicPr>
              <a:picLocks noChangeAspect="1" noChangeArrowheads="1"/>
            </p:cNvPicPr>
            <p:nvPr/>
          </p:nvPicPr>
          <p:blipFill>
            <a:blip r:embed="rId2"/>
            <a:srcRect r="23177" b="23882"/>
            <a:stretch>
              <a:fillRect/>
            </a:stretch>
          </p:blipFill>
          <p:spPr bwMode="auto">
            <a:xfrm>
              <a:off x="0" y="0"/>
              <a:ext cx="6300936" cy="5343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327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88232" y="2376264"/>
              <a:ext cx="3528392" cy="1249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324" name="矩形 5"/>
          <p:cNvSpPr>
            <a:spLocks noChangeArrowheads="1"/>
          </p:cNvSpPr>
          <p:nvPr/>
        </p:nvSpPr>
        <p:spPr bwMode="auto">
          <a:xfrm>
            <a:off x="3179763" y="6456363"/>
            <a:ext cx="3773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/>
              <a:t>图</a:t>
            </a:r>
            <a:r>
              <a:rPr lang="en-US" altLang="zh-CN" b="1"/>
              <a:t>4-1 </a:t>
            </a:r>
            <a:r>
              <a:rPr lang="zh-CN" altLang="zh-CN" b="1"/>
              <a:t>在</a:t>
            </a:r>
            <a:r>
              <a:rPr lang="en-US" altLang="zh-CN" b="1"/>
              <a:t>Adobe Reader</a:t>
            </a:r>
            <a:r>
              <a:rPr lang="zh-CN" altLang="zh-CN" b="1"/>
              <a:t>里复制文字</a:t>
            </a:r>
          </a:p>
        </p:txBody>
      </p:sp>
      <p:sp>
        <p:nvSpPr>
          <p:cNvPr id="4" name="矩形 3"/>
          <p:cNvSpPr/>
          <p:nvPr/>
        </p:nvSpPr>
        <p:spPr>
          <a:xfrm>
            <a:off x="1439863" y="2228850"/>
            <a:ext cx="6769100" cy="1200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步骤：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用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Adobe Reader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软件打开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PDF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文件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用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“文本选择工具”或者“快照”工具选择所需要复制的文字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范围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打开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word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等字处理软件，选择“粘贴”命令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即可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7346" name="矩形 3"/>
          <p:cNvSpPr>
            <a:spLocks noChangeArrowheads="1"/>
          </p:cNvSpPr>
          <p:nvPr/>
        </p:nvSpPr>
        <p:spPr bwMode="auto">
          <a:xfrm>
            <a:off x="611188" y="1236663"/>
            <a:ext cx="698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【拓展知识与训练】</a:t>
            </a:r>
            <a:endParaRPr lang="en-US" altLang="zh-CN" b="1"/>
          </a:p>
          <a:p>
            <a:endParaRPr lang="en-US" altLang="zh-CN" b="1"/>
          </a:p>
          <a:p>
            <a:r>
              <a:rPr lang="zh-CN" altLang="zh-CN" b="1"/>
              <a:t>【任务实施】 </a:t>
            </a:r>
            <a:r>
              <a:rPr lang="en-US" altLang="zh-CN" b="1"/>
              <a:t> </a:t>
            </a:r>
            <a:r>
              <a:rPr lang="zh-CN" altLang="zh-CN" b="1">
                <a:solidFill>
                  <a:srgbClr val="FFFF00"/>
                </a:solidFill>
              </a:rPr>
              <a:t>来自网络的文字教学资源的处理方法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950" y="2349500"/>
            <a:ext cx="3671888" cy="20304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步骤：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网页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文字如果能选中，则找到需要的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文字并选中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然后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鼠标右击，在右击菜单中选择“复制”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命令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粘贴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到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</a:rPr>
              <a:t>word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字处理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软件中进一步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处理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，如下图</a:t>
            </a:r>
            <a:endParaRPr lang="en-US" altLang="zh-CN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57348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3068638"/>
            <a:ext cx="5040313" cy="37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直接箭头连接符 16"/>
          <p:cNvCxnSpPr/>
          <p:nvPr/>
        </p:nvCxnSpPr>
        <p:spPr bwMode="auto">
          <a:xfrm>
            <a:off x="3635375" y="3363913"/>
            <a:ext cx="3240088" cy="1360487"/>
          </a:xfrm>
          <a:prstGeom prst="straightConnector1">
            <a:avLst/>
          </a:prstGeom>
          <a:ln>
            <a:solidFill>
              <a:srgbClr val="002060"/>
            </a:solidFill>
            <a:headEnd type="none" w="med" len="med"/>
            <a:tailEnd type="arrow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58370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160588"/>
            <a:ext cx="5905500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矩形 3"/>
          <p:cNvSpPr>
            <a:spLocks noChangeArrowheads="1"/>
          </p:cNvSpPr>
          <p:nvPr/>
        </p:nvSpPr>
        <p:spPr bwMode="auto">
          <a:xfrm>
            <a:off x="3995738" y="6446838"/>
            <a:ext cx="1736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/>
              <a:t>图</a:t>
            </a:r>
            <a:r>
              <a:rPr lang="en-US" altLang="zh-CN"/>
              <a:t>4-2 </a:t>
            </a:r>
            <a:r>
              <a:rPr lang="zh-CN" altLang="zh-CN"/>
              <a:t>保存网页</a:t>
            </a:r>
          </a:p>
        </p:txBody>
      </p:sp>
      <p:sp>
        <p:nvSpPr>
          <p:cNvPr id="58372" name="矩形 7"/>
          <p:cNvSpPr>
            <a:spLocks noChangeArrowheads="1"/>
          </p:cNvSpPr>
          <p:nvPr/>
        </p:nvSpPr>
        <p:spPr bwMode="auto">
          <a:xfrm>
            <a:off x="611188" y="1236663"/>
            <a:ext cx="698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【拓展知识与训练】</a:t>
            </a:r>
            <a:endParaRPr lang="en-US" altLang="zh-CN" b="1"/>
          </a:p>
          <a:p>
            <a:endParaRPr lang="en-US" altLang="zh-CN" b="1"/>
          </a:p>
          <a:p>
            <a:r>
              <a:rPr lang="zh-CN" altLang="zh-CN" b="1"/>
              <a:t>【任务实施】 </a:t>
            </a:r>
            <a:r>
              <a:rPr lang="zh-CN" altLang="en-US" b="1">
                <a:solidFill>
                  <a:srgbClr val="FFFF00"/>
                </a:solidFill>
              </a:rPr>
              <a:t>（</a:t>
            </a:r>
            <a:r>
              <a:rPr lang="en-US" altLang="zh-CN" b="1">
                <a:solidFill>
                  <a:srgbClr val="FFFF00"/>
                </a:solidFill>
              </a:rPr>
              <a:t>2</a:t>
            </a:r>
            <a:r>
              <a:rPr lang="zh-CN" altLang="en-US" b="1">
                <a:solidFill>
                  <a:srgbClr val="FFFF00"/>
                </a:solidFill>
              </a:rPr>
              <a:t>）</a:t>
            </a:r>
            <a:r>
              <a:rPr lang="zh-CN" altLang="zh-CN" b="1">
                <a:solidFill>
                  <a:srgbClr val="FFFF00"/>
                </a:solidFill>
              </a:rPr>
              <a:t>来自网络的文字教学资源的处理方法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1275" y="3054350"/>
            <a:ext cx="4105275" cy="2446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b="1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步骤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：</a:t>
            </a:r>
            <a:endParaRPr lang="en-US" altLang="zh-CN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如果网页文字不能选中</a:t>
            </a:r>
            <a:endParaRPr lang="en-US" altLang="zh-CN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则在网页中选择“文件”菜单中的“保存网页”命令</a:t>
            </a:r>
            <a:endParaRPr lang="en-US" altLang="zh-CN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保存类型选择为“文本文件（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*.txt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）”，如图</a:t>
            </a:r>
            <a:r>
              <a:rPr lang="en-US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4-2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  <a:latin typeface="+mn-lt"/>
                <a:ea typeface="+mn-ea"/>
              </a:rPr>
              <a:t>所示</a:t>
            </a:r>
            <a:endParaRPr lang="zh-CN" altLang="en-US" dirty="0">
              <a:solidFill>
                <a:schemeClr val="accent4">
                  <a:lumMod val="1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4.2.1 </a:t>
            </a:r>
            <a:r>
              <a:rPr lang="zh-CN" altLang="zh-CN" smtClean="0">
                <a:ea typeface="宋体" charset="-122"/>
              </a:rPr>
              <a:t>图形图像文件的格式与特点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59394" name="矩形 3"/>
          <p:cNvSpPr>
            <a:spLocks noChangeArrowheads="1"/>
          </p:cNvSpPr>
          <p:nvPr/>
        </p:nvSpPr>
        <p:spPr bwMode="auto">
          <a:xfrm>
            <a:off x="176213" y="1222375"/>
            <a:ext cx="9001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【任务描述】通过学习，熟悉图形图像文件的常见格式，掌握不同图形图像格式的特点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zh-CN" b="1">
                <a:solidFill>
                  <a:srgbClr val="FFFF00"/>
                </a:solidFill>
              </a:rPr>
              <a:t>图形图像文件的格式与特点</a:t>
            </a:r>
            <a:endParaRPr lang="zh-CN" altLang="en-US" b="1">
              <a:solidFill>
                <a:srgbClr val="FFFF00"/>
              </a:solidFill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525387" y="2636912"/>
          <a:ext cx="4151784" cy="304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矩形 8"/>
          <p:cNvSpPr/>
          <p:nvPr/>
        </p:nvSpPr>
        <p:spPr>
          <a:xfrm>
            <a:off x="3635375" y="3846513"/>
            <a:ext cx="4897438" cy="6477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位图以记录图像平面的每一个像素来反映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图像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适用于具有复杂色彩、虚实丰富的</a:t>
            </a: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图像</a:t>
            </a:r>
            <a:r>
              <a:rPr lang="zh-CN" altLang="en-US" dirty="0">
                <a:solidFill>
                  <a:schemeClr val="accent4">
                    <a:lumMod val="10000"/>
                  </a:schemeClr>
                </a:solidFill>
              </a:rPr>
              <a:t>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9188" y="4941888"/>
            <a:ext cx="4873625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4">
                    <a:lumMod val="10000"/>
                  </a:schemeClr>
                </a:solidFill>
              </a:rPr>
              <a:t>矢量图中物体的位置、形状、大小、颜色等是以数学方式记录的，而不是记录像素的属性。</a:t>
            </a:r>
            <a:endParaRPr lang="zh-CN" altLang="en-US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0418" name="矩形 2"/>
          <p:cNvSpPr>
            <a:spLocks noChangeArrowheads="1"/>
          </p:cNvSpPr>
          <p:nvPr/>
        </p:nvSpPr>
        <p:spPr bwMode="auto">
          <a:xfrm>
            <a:off x="185738" y="1052513"/>
            <a:ext cx="9001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【任务描述】通过学习，熟悉图形图像文件的常见格式，掌握不同图形图像格式的特点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en-US" b="1">
                <a:solidFill>
                  <a:srgbClr val="FFFF00"/>
                </a:solidFill>
              </a:rPr>
              <a:t>位图</a:t>
            </a:r>
            <a:r>
              <a:rPr lang="zh-CN" altLang="zh-CN" b="1">
                <a:solidFill>
                  <a:srgbClr val="FFFF00"/>
                </a:solidFill>
              </a:rPr>
              <a:t>的格式与特点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1988" y="2171700"/>
            <a:ext cx="3184525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位图主要有以下几种文件格式</a:t>
            </a:r>
            <a:endParaRPr lang="zh-CN" alt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grpSp>
        <p:nvGrpSpPr>
          <p:cNvPr id="60420" name="组合 12"/>
          <p:cNvGrpSpPr>
            <a:grpSpLocks/>
          </p:cNvGrpSpPr>
          <p:nvPr/>
        </p:nvGrpSpPr>
        <p:grpSpPr bwMode="auto">
          <a:xfrm>
            <a:off x="1763713" y="2951163"/>
            <a:ext cx="2282825" cy="401637"/>
            <a:chOff x="0" y="23"/>
            <a:chExt cx="2282734" cy="402191"/>
          </a:xfrm>
        </p:grpSpPr>
        <p:sp>
          <p:nvSpPr>
            <p:cNvPr id="14" name="同侧圆角矩形 13"/>
            <p:cNvSpPr/>
            <p:nvPr/>
          </p:nvSpPr>
          <p:spPr>
            <a:xfrm>
              <a:off x="0" y="23"/>
              <a:ext cx="2282734" cy="4021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同侧圆角矩形 4"/>
            <p:cNvSpPr/>
            <p:nvPr/>
          </p:nvSpPr>
          <p:spPr>
            <a:xfrm>
              <a:off x="19049" y="19099"/>
              <a:ext cx="2244636" cy="3831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900" dirty="0">
                  <a:solidFill>
                    <a:schemeClr val="accent4">
                      <a:lumMod val="10000"/>
                    </a:schemeClr>
                  </a:solidFill>
                </a:rPr>
                <a:t>BMP</a:t>
              </a:r>
              <a:r>
                <a:rPr 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1" name="组合 18"/>
          <p:cNvGrpSpPr>
            <a:grpSpLocks/>
          </p:cNvGrpSpPr>
          <p:nvPr/>
        </p:nvGrpSpPr>
        <p:grpSpPr bwMode="auto">
          <a:xfrm>
            <a:off x="1782763" y="3484563"/>
            <a:ext cx="2289175" cy="403225"/>
            <a:chOff x="0" y="422325"/>
            <a:chExt cx="2288708" cy="402191"/>
          </a:xfrm>
        </p:grpSpPr>
        <p:sp>
          <p:nvSpPr>
            <p:cNvPr id="20" name="同侧圆角矩形 19"/>
            <p:cNvSpPr/>
            <p:nvPr/>
          </p:nvSpPr>
          <p:spPr>
            <a:xfrm>
              <a:off x="0" y="422325"/>
              <a:ext cx="2288708" cy="4021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同侧圆角矩形 4"/>
            <p:cNvSpPr/>
            <p:nvPr/>
          </p:nvSpPr>
          <p:spPr>
            <a:xfrm>
              <a:off x="19046" y="441326"/>
              <a:ext cx="2250616" cy="3831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900" dirty="0">
                  <a:solidFill>
                    <a:schemeClr val="accent4">
                      <a:lumMod val="10000"/>
                    </a:schemeClr>
                  </a:solidFill>
                </a:rPr>
                <a:t>JPG</a:t>
              </a:r>
              <a:r>
                <a:rPr lang="zh-CN" sz="1900" dirty="0">
                  <a:solidFill>
                    <a:schemeClr val="accent4">
                      <a:lumMod val="10000"/>
                    </a:schemeClr>
                  </a:solidFill>
                </a:rPr>
                <a:t>（</a:t>
              </a:r>
              <a:r>
                <a:rPr lang="en-US" sz="1900" dirty="0">
                  <a:solidFill>
                    <a:schemeClr val="accent4">
                      <a:lumMod val="10000"/>
                    </a:schemeClr>
                  </a:solidFill>
                </a:rPr>
                <a:t>JPEG</a:t>
              </a:r>
              <a:r>
                <a:rPr lang="zh-CN" sz="1900" dirty="0">
                  <a:solidFill>
                    <a:schemeClr val="accent4">
                      <a:lumMod val="10000"/>
                    </a:schemeClr>
                  </a:solidFill>
                </a:rPr>
                <a:t>）格式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2" name="组合 21"/>
          <p:cNvGrpSpPr>
            <a:grpSpLocks/>
          </p:cNvGrpSpPr>
          <p:nvPr/>
        </p:nvGrpSpPr>
        <p:grpSpPr bwMode="auto">
          <a:xfrm>
            <a:off x="1803400" y="3978275"/>
            <a:ext cx="2287588" cy="401638"/>
            <a:chOff x="0" y="850454"/>
            <a:chExt cx="2288708" cy="402191"/>
          </a:xfrm>
        </p:grpSpPr>
        <p:sp>
          <p:nvSpPr>
            <p:cNvPr id="23" name="同侧圆角矩形 22"/>
            <p:cNvSpPr/>
            <p:nvPr/>
          </p:nvSpPr>
          <p:spPr>
            <a:xfrm>
              <a:off x="0" y="850454"/>
              <a:ext cx="2288708" cy="4021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同侧圆角矩形 4"/>
            <p:cNvSpPr/>
            <p:nvPr/>
          </p:nvSpPr>
          <p:spPr>
            <a:xfrm>
              <a:off x="19059" y="869530"/>
              <a:ext cx="2250589" cy="3831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900" dirty="0">
                  <a:solidFill>
                    <a:schemeClr val="accent4">
                      <a:lumMod val="10000"/>
                    </a:schemeClr>
                  </a:solidFill>
                </a:rPr>
                <a:t>GIF</a:t>
              </a:r>
              <a:r>
                <a:rPr 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3" name="组合 24"/>
          <p:cNvGrpSpPr>
            <a:grpSpLocks/>
          </p:cNvGrpSpPr>
          <p:nvPr/>
        </p:nvGrpSpPr>
        <p:grpSpPr bwMode="auto">
          <a:xfrm>
            <a:off x="1803400" y="4508500"/>
            <a:ext cx="2287588" cy="474663"/>
            <a:chOff x="0" y="1277107"/>
            <a:chExt cx="2288708" cy="474675"/>
          </a:xfrm>
        </p:grpSpPr>
        <p:sp>
          <p:nvSpPr>
            <p:cNvPr id="26" name="同侧圆角矩形 25"/>
            <p:cNvSpPr/>
            <p:nvPr/>
          </p:nvSpPr>
          <p:spPr>
            <a:xfrm>
              <a:off x="0" y="1277107"/>
              <a:ext cx="2288708" cy="474675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同侧圆角矩形 4"/>
            <p:cNvSpPr/>
            <p:nvPr/>
          </p:nvSpPr>
          <p:spPr>
            <a:xfrm>
              <a:off x="23825" y="1300921"/>
              <a:ext cx="2241059" cy="4508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900" dirty="0">
                  <a:solidFill>
                    <a:schemeClr val="accent4">
                      <a:lumMod val="10000"/>
                    </a:schemeClr>
                  </a:solidFill>
                </a:rPr>
                <a:t>PSD</a:t>
              </a:r>
              <a:r>
                <a:rPr 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4" name="组合 27"/>
          <p:cNvGrpSpPr>
            <a:grpSpLocks/>
          </p:cNvGrpSpPr>
          <p:nvPr/>
        </p:nvGrpSpPr>
        <p:grpSpPr bwMode="auto">
          <a:xfrm>
            <a:off x="1803400" y="5094288"/>
            <a:ext cx="2287588" cy="425450"/>
            <a:chOff x="-16" y="1777502"/>
            <a:chExt cx="2288708" cy="425072"/>
          </a:xfrm>
        </p:grpSpPr>
        <p:sp>
          <p:nvSpPr>
            <p:cNvPr id="29" name="同侧圆角矩形 28"/>
            <p:cNvSpPr/>
            <p:nvPr/>
          </p:nvSpPr>
          <p:spPr>
            <a:xfrm>
              <a:off x="-16" y="1777502"/>
              <a:ext cx="2288708" cy="425072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同侧圆角矩形 4"/>
            <p:cNvSpPr/>
            <p:nvPr/>
          </p:nvSpPr>
          <p:spPr>
            <a:xfrm>
              <a:off x="20632" y="1798121"/>
              <a:ext cx="2247412" cy="40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900" dirty="0">
                  <a:solidFill>
                    <a:schemeClr val="accent4">
                      <a:lumMod val="10000"/>
                    </a:schemeClr>
                  </a:solidFill>
                </a:rPr>
                <a:t>PNG</a:t>
              </a:r>
              <a:r>
                <a:rPr 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5" name="组合 30"/>
          <p:cNvGrpSpPr>
            <a:grpSpLocks/>
          </p:cNvGrpSpPr>
          <p:nvPr/>
        </p:nvGrpSpPr>
        <p:grpSpPr bwMode="auto">
          <a:xfrm>
            <a:off x="5076825" y="2960688"/>
            <a:ext cx="1927225" cy="401637"/>
            <a:chOff x="12542" y="2239987"/>
            <a:chExt cx="2288708" cy="402191"/>
          </a:xfrm>
        </p:grpSpPr>
        <p:sp>
          <p:nvSpPr>
            <p:cNvPr id="32" name="同侧圆角矩形 31"/>
            <p:cNvSpPr/>
            <p:nvPr/>
          </p:nvSpPr>
          <p:spPr>
            <a:xfrm>
              <a:off x="12542" y="2239987"/>
              <a:ext cx="2288708" cy="4021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同侧圆角矩形 4"/>
            <p:cNvSpPr/>
            <p:nvPr/>
          </p:nvSpPr>
          <p:spPr>
            <a:xfrm>
              <a:off x="31395" y="2259063"/>
              <a:ext cx="2251003" cy="3831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PCD</a:t>
              </a:r>
              <a:r>
                <a:rPr lang="zh-CN" altLang="en-US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6" name="组合 33"/>
          <p:cNvGrpSpPr>
            <a:grpSpLocks/>
          </p:cNvGrpSpPr>
          <p:nvPr/>
        </p:nvGrpSpPr>
        <p:grpSpPr bwMode="auto">
          <a:xfrm>
            <a:off x="5056188" y="3698875"/>
            <a:ext cx="1947862" cy="401638"/>
            <a:chOff x="0" y="2679748"/>
            <a:chExt cx="2288708" cy="402191"/>
          </a:xfrm>
        </p:grpSpPr>
        <p:sp>
          <p:nvSpPr>
            <p:cNvPr id="35" name="同侧圆角矩形 34"/>
            <p:cNvSpPr/>
            <p:nvPr/>
          </p:nvSpPr>
          <p:spPr>
            <a:xfrm>
              <a:off x="0" y="2679748"/>
              <a:ext cx="2288708" cy="4021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同侧圆角矩形 4"/>
            <p:cNvSpPr/>
            <p:nvPr/>
          </p:nvSpPr>
          <p:spPr>
            <a:xfrm>
              <a:off x="20518" y="2698824"/>
              <a:ext cx="2247673" cy="3831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PDF</a:t>
              </a:r>
              <a:r>
                <a:rPr lang="zh-CN" altLang="en-US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7" name="组合 36"/>
          <p:cNvGrpSpPr>
            <a:grpSpLocks/>
          </p:cNvGrpSpPr>
          <p:nvPr/>
        </p:nvGrpSpPr>
        <p:grpSpPr bwMode="auto">
          <a:xfrm>
            <a:off x="5037138" y="4394200"/>
            <a:ext cx="1949450" cy="401638"/>
            <a:chOff x="0" y="3111686"/>
            <a:chExt cx="2288708" cy="402191"/>
          </a:xfrm>
        </p:grpSpPr>
        <p:sp>
          <p:nvSpPr>
            <p:cNvPr id="38" name="同侧圆角矩形 37"/>
            <p:cNvSpPr/>
            <p:nvPr/>
          </p:nvSpPr>
          <p:spPr>
            <a:xfrm>
              <a:off x="0" y="3111686"/>
              <a:ext cx="2288708" cy="4021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同侧圆角矩形 4"/>
            <p:cNvSpPr/>
            <p:nvPr/>
          </p:nvSpPr>
          <p:spPr>
            <a:xfrm>
              <a:off x="20501" y="3130762"/>
              <a:ext cx="2247705" cy="3831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TIF</a:t>
              </a:r>
              <a:r>
                <a:rPr lang="zh-CN" altLang="en-US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0428" name="组合 39"/>
          <p:cNvGrpSpPr>
            <a:grpSpLocks/>
          </p:cNvGrpSpPr>
          <p:nvPr/>
        </p:nvGrpSpPr>
        <p:grpSpPr bwMode="auto">
          <a:xfrm>
            <a:off x="5003800" y="5084763"/>
            <a:ext cx="1982788" cy="403225"/>
            <a:chOff x="16410" y="3542341"/>
            <a:chExt cx="2288708" cy="402191"/>
          </a:xfrm>
        </p:grpSpPr>
        <p:sp>
          <p:nvSpPr>
            <p:cNvPr id="41" name="同侧圆角矩形 40"/>
            <p:cNvSpPr/>
            <p:nvPr/>
          </p:nvSpPr>
          <p:spPr>
            <a:xfrm>
              <a:off x="16410" y="3542341"/>
              <a:ext cx="2288708" cy="4021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同侧圆角矩形 4"/>
            <p:cNvSpPr/>
            <p:nvPr/>
          </p:nvSpPr>
          <p:spPr>
            <a:xfrm>
              <a:off x="36567" y="3561342"/>
              <a:ext cx="2248393" cy="3831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900" dirty="0">
                  <a:solidFill>
                    <a:schemeClr val="accent4">
                      <a:lumMod val="10000"/>
                    </a:schemeClr>
                  </a:solidFill>
                </a:rPr>
                <a:t>TGA</a:t>
              </a:r>
              <a:r>
                <a:rPr lang="zh-CN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2466" name="矩形 3"/>
          <p:cNvSpPr>
            <a:spLocks noChangeArrowheads="1"/>
          </p:cNvSpPr>
          <p:nvPr/>
        </p:nvSpPr>
        <p:spPr bwMode="auto">
          <a:xfrm>
            <a:off x="185738" y="1052513"/>
            <a:ext cx="9001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/>
              <a:t>【任务描述】通过学习，熟悉图形图像文件的常见格式，掌握不同图形图像格式的特点</a:t>
            </a:r>
            <a:endParaRPr lang="en-US" altLang="zh-CN" b="1"/>
          </a:p>
          <a:p>
            <a:endParaRPr lang="zh-CN" altLang="zh-CN" b="1"/>
          </a:p>
          <a:p>
            <a:r>
              <a:rPr lang="zh-CN" altLang="zh-CN" b="1"/>
              <a:t>【任务实施】</a:t>
            </a:r>
            <a:r>
              <a:rPr lang="zh-CN" altLang="en-US" b="1">
                <a:solidFill>
                  <a:srgbClr val="FFFF00"/>
                </a:solidFill>
              </a:rPr>
              <a:t>矢量图</a:t>
            </a:r>
            <a:r>
              <a:rPr lang="zh-CN" altLang="zh-CN" b="1">
                <a:solidFill>
                  <a:srgbClr val="FFFF00"/>
                </a:solidFill>
              </a:rPr>
              <a:t>文件的格式与特点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9713" y="2566988"/>
            <a:ext cx="3438525" cy="3683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4">
                    <a:lumMod val="10000"/>
                  </a:schemeClr>
                </a:solidFill>
              </a:rPr>
              <a:t>矢量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图</a:t>
            </a:r>
            <a:r>
              <a:rPr lang="zh-CN" altLang="zh-CN" b="1" dirty="0">
                <a:solidFill>
                  <a:schemeClr val="accent4">
                    <a:lumMod val="10000"/>
                  </a:schemeClr>
                </a:solidFill>
              </a:rPr>
              <a:t>主要有以下几种文件格式</a:t>
            </a:r>
            <a:endParaRPr lang="zh-CN" altLang="en-US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grpSp>
        <p:nvGrpSpPr>
          <p:cNvPr id="62468" name="组合 7"/>
          <p:cNvGrpSpPr>
            <a:grpSpLocks/>
          </p:cNvGrpSpPr>
          <p:nvPr/>
        </p:nvGrpSpPr>
        <p:grpSpPr bwMode="auto">
          <a:xfrm>
            <a:off x="684213" y="3910013"/>
            <a:ext cx="1876425" cy="550862"/>
            <a:chOff x="0" y="487"/>
            <a:chExt cx="2296991" cy="552091"/>
          </a:xfrm>
        </p:grpSpPr>
        <p:sp>
          <p:nvSpPr>
            <p:cNvPr id="9" name="同侧圆角矩形 8"/>
            <p:cNvSpPr/>
            <p:nvPr/>
          </p:nvSpPr>
          <p:spPr>
            <a:xfrm>
              <a:off x="0" y="487"/>
              <a:ext cx="2296991" cy="5520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同侧圆角矩形 4"/>
            <p:cNvSpPr/>
            <p:nvPr/>
          </p:nvSpPr>
          <p:spPr>
            <a:xfrm>
              <a:off x="27206" y="27534"/>
              <a:ext cx="2242578" cy="525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AI</a:t>
              </a:r>
              <a:r>
                <a:rPr lang="zh-CN" altLang="en-US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2469" name="组合 10"/>
          <p:cNvGrpSpPr>
            <a:grpSpLocks/>
          </p:cNvGrpSpPr>
          <p:nvPr/>
        </p:nvGrpSpPr>
        <p:grpSpPr bwMode="auto">
          <a:xfrm>
            <a:off x="2782888" y="3900488"/>
            <a:ext cx="1903412" cy="550862"/>
            <a:chOff x="0" y="580183"/>
            <a:chExt cx="2296991" cy="552091"/>
          </a:xfrm>
        </p:grpSpPr>
        <p:sp>
          <p:nvSpPr>
            <p:cNvPr id="12" name="同侧圆角矩形 11"/>
            <p:cNvSpPr/>
            <p:nvPr/>
          </p:nvSpPr>
          <p:spPr>
            <a:xfrm>
              <a:off x="0" y="580183"/>
              <a:ext cx="2296991" cy="5520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同侧圆角矩形 4"/>
            <p:cNvSpPr/>
            <p:nvPr/>
          </p:nvSpPr>
          <p:spPr>
            <a:xfrm>
              <a:off x="26821" y="607230"/>
              <a:ext cx="2243350" cy="525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CDR</a:t>
              </a:r>
              <a:r>
                <a:rPr lang="zh-CN" altLang="en-US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2470" name="组合 13"/>
          <p:cNvGrpSpPr>
            <a:grpSpLocks/>
          </p:cNvGrpSpPr>
          <p:nvPr/>
        </p:nvGrpSpPr>
        <p:grpSpPr bwMode="auto">
          <a:xfrm>
            <a:off x="4859338" y="3937000"/>
            <a:ext cx="1876425" cy="550863"/>
            <a:chOff x="0" y="1159880"/>
            <a:chExt cx="2296991" cy="552091"/>
          </a:xfrm>
        </p:grpSpPr>
        <p:sp>
          <p:nvSpPr>
            <p:cNvPr id="15" name="同侧圆角矩形 14"/>
            <p:cNvSpPr/>
            <p:nvPr/>
          </p:nvSpPr>
          <p:spPr>
            <a:xfrm>
              <a:off x="0" y="1159880"/>
              <a:ext cx="2296991" cy="5520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同侧圆角矩形 4"/>
            <p:cNvSpPr/>
            <p:nvPr/>
          </p:nvSpPr>
          <p:spPr>
            <a:xfrm>
              <a:off x="27206" y="1186928"/>
              <a:ext cx="2242578" cy="5250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DWG</a:t>
              </a:r>
              <a:r>
                <a:rPr lang="zh-CN" altLang="en-US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  <p:grpSp>
        <p:nvGrpSpPr>
          <p:cNvPr id="62471" name="组合 16"/>
          <p:cNvGrpSpPr>
            <a:grpSpLocks/>
          </p:cNvGrpSpPr>
          <p:nvPr/>
        </p:nvGrpSpPr>
        <p:grpSpPr bwMode="auto">
          <a:xfrm>
            <a:off x="6948488" y="3963988"/>
            <a:ext cx="1881187" cy="550862"/>
            <a:chOff x="0" y="1728192"/>
            <a:chExt cx="2296991" cy="552091"/>
          </a:xfrm>
        </p:grpSpPr>
        <p:sp>
          <p:nvSpPr>
            <p:cNvPr id="18" name="同侧圆角矩形 17"/>
            <p:cNvSpPr/>
            <p:nvPr/>
          </p:nvSpPr>
          <p:spPr>
            <a:xfrm>
              <a:off x="0" y="1728192"/>
              <a:ext cx="2296991" cy="552091"/>
            </a:xfrm>
            <a:prstGeom prst="round2SameRect">
              <a:avLst>
                <a:gd name="adj1" fmla="val 16670"/>
                <a:gd name="adj2" fmla="val 0"/>
              </a:avLst>
            </a:prstGeom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同侧圆角矩形 4"/>
            <p:cNvSpPr/>
            <p:nvPr/>
          </p:nvSpPr>
          <p:spPr>
            <a:xfrm>
              <a:off x="27137" y="1755239"/>
              <a:ext cx="2242716" cy="525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36195" tIns="36195" rIns="36195" bIns="36195" spcCol="1270" anchor="ctr"/>
            <a:lstStyle/>
            <a:p>
              <a:pPr algn="ctr"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900" dirty="0">
                  <a:solidFill>
                    <a:schemeClr val="accent4">
                      <a:lumMod val="10000"/>
                    </a:schemeClr>
                  </a:solidFill>
                </a:rPr>
                <a:t>EPS</a:t>
              </a:r>
              <a:r>
                <a:rPr lang="zh-CN" altLang="en-US" sz="1900" dirty="0">
                  <a:solidFill>
                    <a:schemeClr val="accent4">
                      <a:lumMod val="10000"/>
                    </a:schemeClr>
                  </a:solidFill>
                </a:rPr>
                <a:t>格式</a:t>
              </a:r>
              <a:endParaRPr lang="zh-CN" altLang="en-US" sz="1900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217tgp_cube_dark">
  <a:themeElements>
    <a:clrScheme name="217tgp_cube_dark 5">
      <a:dk1>
        <a:srgbClr val="969696"/>
      </a:dk1>
      <a:lt1>
        <a:srgbClr val="FFFFFF"/>
      </a:lt1>
      <a:dk2>
        <a:srgbClr val="244F94"/>
      </a:dk2>
      <a:lt2>
        <a:srgbClr val="B09EDE"/>
      </a:lt2>
      <a:accent1>
        <a:srgbClr val="5AB14B"/>
      </a:accent1>
      <a:accent2>
        <a:srgbClr val="2F7ADF"/>
      </a:accent2>
      <a:accent3>
        <a:srgbClr val="ACB2C8"/>
      </a:accent3>
      <a:accent4>
        <a:srgbClr val="DADADA"/>
      </a:accent4>
      <a:accent5>
        <a:srgbClr val="B5D5B1"/>
      </a:accent5>
      <a:accent6>
        <a:srgbClr val="2A6ECA"/>
      </a:accent6>
      <a:hlink>
        <a:srgbClr val="FDFEE8"/>
      </a:hlink>
      <a:folHlink>
        <a:srgbClr val="F7FC1A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17tgp_cube_dark 1">
        <a:dk1>
          <a:srgbClr val="969696"/>
        </a:dk1>
        <a:lt1>
          <a:srgbClr val="FFFFFF"/>
        </a:lt1>
        <a:dk2>
          <a:srgbClr val="336267"/>
        </a:dk2>
        <a:lt2>
          <a:srgbClr val="DAEEA2"/>
        </a:lt2>
        <a:accent1>
          <a:srgbClr val="5D8F4F"/>
        </a:accent1>
        <a:accent2>
          <a:srgbClr val="43A98E"/>
        </a:accent2>
        <a:accent3>
          <a:srgbClr val="ADB7B8"/>
        </a:accent3>
        <a:accent4>
          <a:srgbClr val="DADADA"/>
        </a:accent4>
        <a:accent5>
          <a:srgbClr val="B6C6B2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B2B2B2"/>
        </a:dk1>
        <a:lt1>
          <a:srgbClr val="FFFFFF"/>
        </a:lt1>
        <a:dk2>
          <a:srgbClr val="572A70"/>
        </a:dk2>
        <a:lt2>
          <a:srgbClr val="DAEEA2"/>
        </a:lt2>
        <a:accent1>
          <a:srgbClr val="CC76EE"/>
        </a:accent1>
        <a:accent2>
          <a:srgbClr val="6F60CC"/>
        </a:accent2>
        <a:accent3>
          <a:srgbClr val="B4ACBB"/>
        </a:accent3>
        <a:accent4>
          <a:srgbClr val="DADADA"/>
        </a:accent4>
        <a:accent5>
          <a:srgbClr val="E2BDF5"/>
        </a:accent5>
        <a:accent6>
          <a:srgbClr val="6456B9"/>
        </a:accent6>
        <a:hlink>
          <a:srgbClr val="3E7EDC"/>
        </a:hlink>
        <a:folHlink>
          <a:srgbClr val="28AD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44A9D6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4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2F723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5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DFEE8"/>
        </a:hlink>
        <a:folHlink>
          <a:srgbClr val="F7FC1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217tgp_cube_dark">
  <a:themeElements>
    <a:clrScheme name="217tgp_cube_dark 5">
      <a:dk1>
        <a:srgbClr val="969696"/>
      </a:dk1>
      <a:lt1>
        <a:srgbClr val="FFFFFF"/>
      </a:lt1>
      <a:dk2>
        <a:srgbClr val="244F94"/>
      </a:dk2>
      <a:lt2>
        <a:srgbClr val="B09EDE"/>
      </a:lt2>
      <a:accent1>
        <a:srgbClr val="5AB14B"/>
      </a:accent1>
      <a:accent2>
        <a:srgbClr val="2F7ADF"/>
      </a:accent2>
      <a:accent3>
        <a:srgbClr val="ACB2C8"/>
      </a:accent3>
      <a:accent4>
        <a:srgbClr val="DADADA"/>
      </a:accent4>
      <a:accent5>
        <a:srgbClr val="B5D5B1"/>
      </a:accent5>
      <a:accent6>
        <a:srgbClr val="2A6ECA"/>
      </a:accent6>
      <a:hlink>
        <a:srgbClr val="FDFEE8"/>
      </a:hlink>
      <a:folHlink>
        <a:srgbClr val="F7FC1A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17tgp_cube_dark 1">
        <a:dk1>
          <a:srgbClr val="969696"/>
        </a:dk1>
        <a:lt1>
          <a:srgbClr val="FFFFFF"/>
        </a:lt1>
        <a:dk2>
          <a:srgbClr val="336267"/>
        </a:dk2>
        <a:lt2>
          <a:srgbClr val="DAEEA2"/>
        </a:lt2>
        <a:accent1>
          <a:srgbClr val="5D8F4F"/>
        </a:accent1>
        <a:accent2>
          <a:srgbClr val="43A98E"/>
        </a:accent2>
        <a:accent3>
          <a:srgbClr val="ADB7B8"/>
        </a:accent3>
        <a:accent4>
          <a:srgbClr val="DADADA"/>
        </a:accent4>
        <a:accent5>
          <a:srgbClr val="B6C6B2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B2B2B2"/>
        </a:dk1>
        <a:lt1>
          <a:srgbClr val="FFFFFF"/>
        </a:lt1>
        <a:dk2>
          <a:srgbClr val="572A70"/>
        </a:dk2>
        <a:lt2>
          <a:srgbClr val="DAEEA2"/>
        </a:lt2>
        <a:accent1>
          <a:srgbClr val="CC76EE"/>
        </a:accent1>
        <a:accent2>
          <a:srgbClr val="6F60CC"/>
        </a:accent2>
        <a:accent3>
          <a:srgbClr val="B4ACBB"/>
        </a:accent3>
        <a:accent4>
          <a:srgbClr val="DADADA"/>
        </a:accent4>
        <a:accent5>
          <a:srgbClr val="E2BDF5"/>
        </a:accent5>
        <a:accent6>
          <a:srgbClr val="6456B9"/>
        </a:accent6>
        <a:hlink>
          <a:srgbClr val="3E7EDC"/>
        </a:hlink>
        <a:folHlink>
          <a:srgbClr val="28AD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44A9D6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4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2F723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5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DFEE8"/>
        </a:hlink>
        <a:folHlink>
          <a:srgbClr val="F7FC1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217tgp_cube_dark">
  <a:themeElements>
    <a:clrScheme name="217tgp_cube_dark 5">
      <a:dk1>
        <a:srgbClr val="969696"/>
      </a:dk1>
      <a:lt1>
        <a:srgbClr val="FFFFFF"/>
      </a:lt1>
      <a:dk2>
        <a:srgbClr val="244F94"/>
      </a:dk2>
      <a:lt2>
        <a:srgbClr val="B09EDE"/>
      </a:lt2>
      <a:accent1>
        <a:srgbClr val="5AB14B"/>
      </a:accent1>
      <a:accent2>
        <a:srgbClr val="2F7ADF"/>
      </a:accent2>
      <a:accent3>
        <a:srgbClr val="ACB2C8"/>
      </a:accent3>
      <a:accent4>
        <a:srgbClr val="DADADA"/>
      </a:accent4>
      <a:accent5>
        <a:srgbClr val="B5D5B1"/>
      </a:accent5>
      <a:accent6>
        <a:srgbClr val="2A6ECA"/>
      </a:accent6>
      <a:hlink>
        <a:srgbClr val="FDFEE8"/>
      </a:hlink>
      <a:folHlink>
        <a:srgbClr val="F7FC1A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17tgp_cube_dark 1">
        <a:dk1>
          <a:srgbClr val="969696"/>
        </a:dk1>
        <a:lt1>
          <a:srgbClr val="FFFFFF"/>
        </a:lt1>
        <a:dk2>
          <a:srgbClr val="336267"/>
        </a:dk2>
        <a:lt2>
          <a:srgbClr val="DAEEA2"/>
        </a:lt2>
        <a:accent1>
          <a:srgbClr val="5D8F4F"/>
        </a:accent1>
        <a:accent2>
          <a:srgbClr val="43A98E"/>
        </a:accent2>
        <a:accent3>
          <a:srgbClr val="ADB7B8"/>
        </a:accent3>
        <a:accent4>
          <a:srgbClr val="DADADA"/>
        </a:accent4>
        <a:accent5>
          <a:srgbClr val="B6C6B2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B2B2B2"/>
        </a:dk1>
        <a:lt1>
          <a:srgbClr val="FFFFFF"/>
        </a:lt1>
        <a:dk2>
          <a:srgbClr val="572A70"/>
        </a:dk2>
        <a:lt2>
          <a:srgbClr val="DAEEA2"/>
        </a:lt2>
        <a:accent1>
          <a:srgbClr val="CC76EE"/>
        </a:accent1>
        <a:accent2>
          <a:srgbClr val="6F60CC"/>
        </a:accent2>
        <a:accent3>
          <a:srgbClr val="B4ACBB"/>
        </a:accent3>
        <a:accent4>
          <a:srgbClr val="DADADA"/>
        </a:accent4>
        <a:accent5>
          <a:srgbClr val="E2BDF5"/>
        </a:accent5>
        <a:accent6>
          <a:srgbClr val="6456B9"/>
        </a:accent6>
        <a:hlink>
          <a:srgbClr val="3E7EDC"/>
        </a:hlink>
        <a:folHlink>
          <a:srgbClr val="28AD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44A9D6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4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2F723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5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DFEE8"/>
        </a:hlink>
        <a:folHlink>
          <a:srgbClr val="F7FC1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217tgp_cube_dark">
  <a:themeElements>
    <a:clrScheme name="217tgp_cube_dark 5">
      <a:dk1>
        <a:srgbClr val="969696"/>
      </a:dk1>
      <a:lt1>
        <a:srgbClr val="FFFFFF"/>
      </a:lt1>
      <a:dk2>
        <a:srgbClr val="244F94"/>
      </a:dk2>
      <a:lt2>
        <a:srgbClr val="B09EDE"/>
      </a:lt2>
      <a:accent1>
        <a:srgbClr val="5AB14B"/>
      </a:accent1>
      <a:accent2>
        <a:srgbClr val="2F7ADF"/>
      </a:accent2>
      <a:accent3>
        <a:srgbClr val="ACB2C8"/>
      </a:accent3>
      <a:accent4>
        <a:srgbClr val="DADADA"/>
      </a:accent4>
      <a:accent5>
        <a:srgbClr val="B5D5B1"/>
      </a:accent5>
      <a:accent6>
        <a:srgbClr val="2A6ECA"/>
      </a:accent6>
      <a:hlink>
        <a:srgbClr val="FDFEE8"/>
      </a:hlink>
      <a:folHlink>
        <a:srgbClr val="F7FC1A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0" scaled="1"/>
        </a:gra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17tgp_cube_dark 1">
        <a:dk1>
          <a:srgbClr val="969696"/>
        </a:dk1>
        <a:lt1>
          <a:srgbClr val="FFFFFF"/>
        </a:lt1>
        <a:dk2>
          <a:srgbClr val="336267"/>
        </a:dk2>
        <a:lt2>
          <a:srgbClr val="DAEEA2"/>
        </a:lt2>
        <a:accent1>
          <a:srgbClr val="5D8F4F"/>
        </a:accent1>
        <a:accent2>
          <a:srgbClr val="43A98E"/>
        </a:accent2>
        <a:accent3>
          <a:srgbClr val="ADB7B8"/>
        </a:accent3>
        <a:accent4>
          <a:srgbClr val="DADADA"/>
        </a:accent4>
        <a:accent5>
          <a:srgbClr val="B6C6B2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B2B2B2"/>
        </a:dk1>
        <a:lt1>
          <a:srgbClr val="FFFFFF"/>
        </a:lt1>
        <a:dk2>
          <a:srgbClr val="572A70"/>
        </a:dk2>
        <a:lt2>
          <a:srgbClr val="DAEEA2"/>
        </a:lt2>
        <a:accent1>
          <a:srgbClr val="CC76EE"/>
        </a:accent1>
        <a:accent2>
          <a:srgbClr val="6F60CC"/>
        </a:accent2>
        <a:accent3>
          <a:srgbClr val="B4ACBB"/>
        </a:accent3>
        <a:accent4>
          <a:srgbClr val="DADADA"/>
        </a:accent4>
        <a:accent5>
          <a:srgbClr val="E2BDF5"/>
        </a:accent5>
        <a:accent6>
          <a:srgbClr val="6456B9"/>
        </a:accent6>
        <a:hlink>
          <a:srgbClr val="3E7EDC"/>
        </a:hlink>
        <a:folHlink>
          <a:srgbClr val="28AD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44A9D6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4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2F723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5">
        <a:dk1>
          <a:srgbClr val="969696"/>
        </a:dk1>
        <a:lt1>
          <a:srgbClr val="FFFFFF"/>
        </a:lt1>
        <a:dk2>
          <a:srgbClr val="244F94"/>
        </a:dk2>
        <a:lt2>
          <a:srgbClr val="B09EDE"/>
        </a:lt2>
        <a:accent1>
          <a:srgbClr val="5AB14B"/>
        </a:accent1>
        <a:accent2>
          <a:srgbClr val="2F7ADF"/>
        </a:accent2>
        <a:accent3>
          <a:srgbClr val="ACB2C8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FDFEE8"/>
        </a:hlink>
        <a:folHlink>
          <a:srgbClr val="F7FC1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3079</Words>
  <Application>Microsoft Office PowerPoint</Application>
  <PresentationFormat>全屏显示(4:3)</PresentationFormat>
  <Paragraphs>247</Paragraphs>
  <Slides>31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48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86" baseType="lpstr">
      <vt:lpstr>Arial</vt:lpstr>
      <vt:lpstr>宋体</vt:lpstr>
      <vt:lpstr>Wingdings</vt:lpstr>
      <vt:lpstr>Calibri</vt:lpstr>
      <vt:lpstr>Verdana</vt:lpstr>
      <vt:lpstr>微软雅黑</vt:lpstr>
      <vt:lpstr>1_217tgp_cube_dark</vt:lpstr>
      <vt:lpstr>5_217tgp_cube_dark</vt:lpstr>
      <vt:lpstr>6_217tgp_cube_dark</vt:lpstr>
      <vt:lpstr>4_217tgp_cube_dark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1_217tgp_cube_dark</vt:lpstr>
      <vt:lpstr>5_217tgp_cube_dark</vt:lpstr>
      <vt:lpstr>5_217tgp_cube_dark</vt:lpstr>
      <vt:lpstr>5_217tgp_cube_dark</vt:lpstr>
      <vt:lpstr>5_217tgp_cube_dark</vt:lpstr>
      <vt:lpstr>5_217tgp_cube_dark</vt:lpstr>
      <vt:lpstr>5_217tgp_cube_dark</vt:lpstr>
      <vt:lpstr>5_217tgp_cube_dark</vt:lpstr>
      <vt:lpstr>5_217tgp_cube_dark</vt:lpstr>
      <vt:lpstr>5_217tgp_cube_dark</vt:lpstr>
      <vt:lpstr>5_217tgp_cube_dark</vt:lpstr>
      <vt:lpstr>5_217tgp_cube_dark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6_217tgp_cube_dark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4_217tgp_cube_dark</vt:lpstr>
      <vt:lpstr>Adobe Photoshop Image</vt:lpstr>
      <vt:lpstr>幻灯片 1</vt:lpstr>
      <vt:lpstr>本章主要内容</vt:lpstr>
      <vt:lpstr>幻灯片 3</vt:lpstr>
      <vt:lpstr>幻灯片 4</vt:lpstr>
      <vt:lpstr>幻灯片 5</vt:lpstr>
      <vt:lpstr>幻灯片 6</vt:lpstr>
      <vt:lpstr>4.2.1 图形图像文件的格式与特点</vt:lpstr>
      <vt:lpstr>幻灯片 8</vt:lpstr>
      <vt:lpstr>幻灯片 9</vt:lpstr>
      <vt:lpstr>4.2.2 图形图像教学资源的处理</vt:lpstr>
      <vt:lpstr>幻灯片 11</vt:lpstr>
      <vt:lpstr>幻灯片 12</vt:lpstr>
      <vt:lpstr>幻灯片 13</vt:lpstr>
      <vt:lpstr>幻灯片 14</vt:lpstr>
      <vt:lpstr>幻灯片 15</vt:lpstr>
      <vt:lpstr>4.3.1动画文件的格式与特点</vt:lpstr>
      <vt:lpstr>4.3.2动画教学资源的处理</vt:lpstr>
      <vt:lpstr>幻灯片 18</vt:lpstr>
      <vt:lpstr>幻灯片 19</vt:lpstr>
      <vt:lpstr>4.4.1 音频文件的格式和特点</vt:lpstr>
      <vt:lpstr>4.4.2 音频教学资源的获取和处理</vt:lpstr>
      <vt:lpstr>幻灯片 22</vt:lpstr>
      <vt:lpstr>幻灯片 23</vt:lpstr>
      <vt:lpstr>幻灯片 24</vt:lpstr>
      <vt:lpstr>幻灯片 25</vt:lpstr>
      <vt:lpstr>4.5.1 视频教学资源的格式和特点</vt:lpstr>
      <vt:lpstr>4.5.2视频教学资源的处理</vt:lpstr>
      <vt:lpstr>幻灯片 28</vt:lpstr>
      <vt:lpstr>幻灯片 29</vt:lpstr>
      <vt:lpstr>4.6.1 学习活动</vt:lpstr>
      <vt:lpstr>4.6.2 学习活动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罗玲</dc:creator>
  <cp:lastModifiedBy>user</cp:lastModifiedBy>
  <cp:revision>62</cp:revision>
  <dcterms:created xsi:type="dcterms:W3CDTF">2013-12-02T13:26:52Z</dcterms:created>
  <dcterms:modified xsi:type="dcterms:W3CDTF">2013-12-27T03:35:26Z</dcterms:modified>
</cp:coreProperties>
</file>