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3.82  </a:t>
            </a:r>
            <a:r>
              <a:rPr lang="zh-CN" altLang="zh-CN" sz="4000" b="1" dirty="0" smtClean="0"/>
              <a:t>快捷</a:t>
            </a:r>
            <a:r>
              <a:rPr lang="zh-CN" altLang="zh-CN" sz="4000" b="1" dirty="0"/>
              <a:t>菜单</a:t>
            </a:r>
            <a:endParaRPr lang="zh-CN" altLang="en-US" sz="4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292776"/>
            <a:ext cx="3744416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20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图3.82  快捷菜单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80</cp:revision>
  <dcterms:modified xsi:type="dcterms:W3CDTF">2014-02-21T08:19:39Z</dcterms:modified>
</cp:coreProperties>
</file>