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6.2  </a:t>
            </a:r>
            <a:r>
              <a:rPr lang="zh-CN" altLang="zh-CN" sz="4100" b="1" dirty="0" smtClean="0"/>
              <a:t>报表</a:t>
            </a:r>
            <a:r>
              <a:rPr lang="zh-CN" altLang="zh-CN" sz="4100" b="1" dirty="0"/>
              <a:t>中的</a:t>
            </a:r>
            <a:r>
              <a:rPr lang="zh-CN" altLang="zh-CN" sz="4100" b="1" dirty="0" smtClean="0"/>
              <a:t>节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772816"/>
            <a:ext cx="7632848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37</TotalTime>
  <Words>6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图6.2  报表中的节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116</cp:revision>
  <dcterms:modified xsi:type="dcterms:W3CDTF">2014-03-06T09:04:33Z</dcterms:modified>
</cp:coreProperties>
</file>