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bookmarkIdSeed="2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50" r:id="rId2"/>
    <p:sldId id="405" r:id="rId3"/>
    <p:sldId id="563" r:id="rId4"/>
    <p:sldId id="357" r:id="rId5"/>
    <p:sldId id="565" r:id="rId6"/>
    <p:sldId id="567" r:id="rId7"/>
    <p:sldId id="568" r:id="rId8"/>
    <p:sldId id="569" r:id="rId9"/>
    <p:sldId id="570" r:id="rId10"/>
    <p:sldId id="571" r:id="rId11"/>
    <p:sldId id="572" r:id="rId12"/>
    <p:sldId id="573" r:id="rId13"/>
    <p:sldId id="574" r:id="rId14"/>
    <p:sldId id="575" r:id="rId15"/>
    <p:sldId id="576" r:id="rId16"/>
    <p:sldId id="577" r:id="rId17"/>
    <p:sldId id="578" r:id="rId18"/>
    <p:sldId id="579" r:id="rId19"/>
    <p:sldId id="580" r:id="rId20"/>
    <p:sldId id="581" r:id="rId21"/>
    <p:sldId id="582" r:id="rId22"/>
    <p:sldId id="583" r:id="rId23"/>
    <p:sldId id="584" r:id="rId24"/>
    <p:sldId id="585" r:id="rId25"/>
    <p:sldId id="586" r:id="rId26"/>
    <p:sldId id="587" r:id="rId27"/>
    <p:sldId id="588" r:id="rId28"/>
    <p:sldId id="589" r:id="rId29"/>
    <p:sldId id="590" r:id="rId30"/>
    <p:sldId id="591" r:id="rId31"/>
    <p:sldId id="592" r:id="rId32"/>
    <p:sldId id="593" r:id="rId33"/>
    <p:sldId id="594" r:id="rId34"/>
    <p:sldId id="596" r:id="rId35"/>
    <p:sldId id="595" r:id="rId36"/>
    <p:sldId id="597" r:id="rId37"/>
    <p:sldId id="523" r:id="rId38"/>
    <p:sldId id="496" r:id="rId39"/>
    <p:sldId id="564" r:id="rId4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微软雅黑" panose="020B0503020204020204" pitchFamily="34" charset="-122"/>
      <p:regular r:id="rId47"/>
      <p:bold r:id="rId48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9AC"/>
    <a:srgbClr val="0049DA"/>
    <a:srgbClr val="002060"/>
    <a:srgbClr val="007DDA"/>
    <a:srgbClr val="3E0000"/>
    <a:srgbClr val="F8CD14"/>
    <a:srgbClr val="20A891"/>
    <a:srgbClr val="1A42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3731" autoAdjust="0"/>
  </p:normalViewPr>
  <p:slideViewPr>
    <p:cSldViewPr snapToGrid="0">
      <p:cViewPr>
        <p:scale>
          <a:sx n="66" d="100"/>
          <a:sy n="66" d="100"/>
        </p:scale>
        <p:origin x="-1530" y="-210"/>
      </p:cViewPr>
      <p:guideLst>
        <p:guide orient="horz" pos="2160"/>
        <p:guide orient="horz" pos="3460"/>
        <p:guide orient="horz" pos="652"/>
        <p:guide orient="horz" pos="916"/>
        <p:guide pos="2880"/>
        <p:guide pos="4014"/>
        <p:guide pos="1746"/>
        <p:guide pos="1646"/>
        <p:guide pos="4114"/>
        <p:guide pos="1510"/>
        <p:guide pos="42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font" Target="fonts/font5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slide" Target="../slides/slide30.xml"/><Relationship Id="rId1" Type="http://schemas.openxmlformats.org/officeDocument/2006/relationships/slide" Target="../slides/slide4.xml"/><Relationship Id="rId5" Type="http://schemas.openxmlformats.org/officeDocument/2006/relationships/slide" Target="../slides/slide37.xml"/><Relationship Id="rId4" Type="http://schemas.openxmlformats.org/officeDocument/2006/relationships/slide" Target="../slides/slide2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993E8E-2FDE-4D51-9A5E-E2FF86A2BC8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1C48050-051B-43F4-83BB-4D2D289A67B1}">
      <dgm:prSet phldrT="[文本]"/>
      <dgm:spPr/>
      <dgm:t>
        <a:bodyPr/>
        <a:lstStyle/>
        <a:p>
          <a:r>
            <a:rPr lang="en-US" dirty="0" smtClean="0"/>
            <a:t>9.1  PowerPoint</a:t>
          </a:r>
          <a:r>
            <a:rPr lang="zh-CN" dirty="0" smtClean="0"/>
            <a:t>课件的放映技术</a:t>
          </a:r>
          <a:endParaRPr lang="zh-CN" alt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E73F81BD-EDA7-42E1-BEBB-95F39DDC820B}" type="parTrans" cxnId="{90850573-8E48-42EC-B282-76C913F44E17}">
      <dgm:prSet/>
      <dgm:spPr/>
      <dgm:t>
        <a:bodyPr/>
        <a:lstStyle/>
        <a:p>
          <a:endParaRPr lang="zh-CN" altLang="en-US"/>
        </a:p>
      </dgm:t>
    </dgm:pt>
    <dgm:pt modelId="{34625F13-A041-4564-85D2-B043AB821BC5}" type="sibTrans" cxnId="{90850573-8E48-42EC-B282-76C913F44E17}">
      <dgm:prSet/>
      <dgm:spPr/>
      <dgm:t>
        <a:bodyPr/>
        <a:lstStyle/>
        <a:p>
          <a:endParaRPr lang="zh-CN" altLang="en-US"/>
        </a:p>
      </dgm:t>
    </dgm:pt>
    <dgm:pt modelId="{A8E01503-E014-41F5-8B9F-5492A110C7C6}">
      <dgm:prSet phldrT="[文本]"/>
      <dgm:spPr/>
      <dgm:t>
        <a:bodyPr/>
        <a:lstStyle/>
        <a:p>
          <a:r>
            <a:rPr lang="en-US" dirty="0" smtClean="0"/>
            <a:t>9.4  PowerPoint</a:t>
          </a:r>
          <a:r>
            <a:rPr lang="zh-CN" dirty="0" smtClean="0"/>
            <a:t>课件的格式转换</a:t>
          </a:r>
          <a:endParaRPr lang="zh-CN" alt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681A88F8-EA39-47DE-96FD-AE4213A17AB9}" type="parTrans" cxnId="{F56A75C8-EBF0-4734-B887-33E26D46E084}">
      <dgm:prSet/>
      <dgm:spPr/>
      <dgm:t>
        <a:bodyPr/>
        <a:lstStyle/>
        <a:p>
          <a:endParaRPr lang="zh-CN" altLang="en-US"/>
        </a:p>
      </dgm:t>
    </dgm:pt>
    <dgm:pt modelId="{E49FDFF7-D04D-43A9-BC63-D3197EE7D8F6}" type="sibTrans" cxnId="{F56A75C8-EBF0-4734-B887-33E26D46E084}">
      <dgm:prSet/>
      <dgm:spPr/>
      <dgm:t>
        <a:bodyPr/>
        <a:lstStyle/>
        <a:p>
          <a:endParaRPr lang="zh-CN" altLang="en-US"/>
        </a:p>
      </dgm:t>
    </dgm:pt>
    <dgm:pt modelId="{85DEC2EA-7F19-48D8-B43A-7E49B80FC267}">
      <dgm:prSet/>
      <dgm:spPr/>
      <dgm:t>
        <a:bodyPr/>
        <a:lstStyle/>
        <a:p>
          <a:r>
            <a:rPr lang="en-US" dirty="0" smtClean="0"/>
            <a:t>9.2  PowerPoint</a:t>
          </a:r>
          <a:r>
            <a:rPr lang="zh-CN" dirty="0" smtClean="0"/>
            <a:t>课件的打包技术</a:t>
          </a:r>
          <a:endParaRPr lang="zh-CN" altLang="zh-CN" dirty="0" smtClean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1B62B2D7-6C03-4DCB-B955-67B77F944CED}" type="parTrans" cxnId="{E8C845C5-230C-415F-A5F6-043A878A829B}">
      <dgm:prSet/>
      <dgm:spPr/>
      <dgm:t>
        <a:bodyPr/>
        <a:lstStyle/>
        <a:p>
          <a:endParaRPr lang="zh-CN" altLang="en-US"/>
        </a:p>
      </dgm:t>
    </dgm:pt>
    <dgm:pt modelId="{C91498EF-7143-43C3-9243-2E9A596551EF}" type="sibTrans" cxnId="{E8C845C5-230C-415F-A5F6-043A878A829B}">
      <dgm:prSet/>
      <dgm:spPr/>
      <dgm:t>
        <a:bodyPr/>
        <a:lstStyle/>
        <a:p>
          <a:endParaRPr lang="zh-CN" altLang="en-US"/>
        </a:p>
      </dgm:t>
    </dgm:pt>
    <dgm:pt modelId="{FCB5209B-A061-418E-AC74-1B100D6B0D93}">
      <dgm:prSet/>
      <dgm:spPr/>
      <dgm:t>
        <a:bodyPr/>
        <a:lstStyle/>
        <a:p>
          <a:r>
            <a:rPr lang="en-US" dirty="0" smtClean="0"/>
            <a:t>9.3  PowerPoint</a:t>
          </a:r>
          <a:r>
            <a:rPr lang="zh-CN" dirty="0" smtClean="0"/>
            <a:t>课件的优化</a:t>
          </a:r>
          <a:endParaRPr lang="zh-CN" alt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12862C58-FD82-4545-AB0D-55153A28F7C4}" type="parTrans" cxnId="{673B5D57-5EFC-4293-8E65-A6E48B464DEB}">
      <dgm:prSet/>
      <dgm:spPr/>
      <dgm:t>
        <a:bodyPr/>
        <a:lstStyle/>
        <a:p>
          <a:endParaRPr lang="zh-CN" altLang="en-US"/>
        </a:p>
      </dgm:t>
    </dgm:pt>
    <dgm:pt modelId="{48D9B9BD-27CF-49E9-B23A-836F50DAEA1F}" type="sibTrans" cxnId="{673B5D57-5EFC-4293-8E65-A6E48B464DEB}">
      <dgm:prSet/>
      <dgm:spPr/>
      <dgm:t>
        <a:bodyPr/>
        <a:lstStyle/>
        <a:p>
          <a:endParaRPr lang="zh-CN" altLang="en-US"/>
        </a:p>
      </dgm:t>
    </dgm:pt>
    <dgm:pt modelId="{C2972C32-7939-4CB9-AEA1-3391A8CD397B}">
      <dgm:prSet/>
      <dgm:spPr/>
      <dgm:t>
        <a:bodyPr/>
        <a:lstStyle/>
        <a:p>
          <a:r>
            <a:rPr lang="en-US" smtClean="0"/>
            <a:t>9.5  PowerPoint</a:t>
          </a:r>
          <a:r>
            <a:rPr lang="zh-CN" smtClean="0"/>
            <a:t>放映与打包实训</a:t>
          </a:r>
          <a:endParaRPr lang="zh-CN" altLang="en-US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71EFC2ED-A111-4BBA-A505-3E38B6C68D74}" type="parTrans" cxnId="{6C7FEC85-1AEA-4850-8E5C-DF21A0B006BE}">
      <dgm:prSet/>
      <dgm:spPr/>
      <dgm:t>
        <a:bodyPr/>
        <a:lstStyle/>
        <a:p>
          <a:endParaRPr lang="zh-CN" altLang="en-US"/>
        </a:p>
      </dgm:t>
    </dgm:pt>
    <dgm:pt modelId="{9B1CC3E6-38F0-4DB3-93D1-3AC3A8EB72E0}" type="sibTrans" cxnId="{6C7FEC85-1AEA-4850-8E5C-DF21A0B006BE}">
      <dgm:prSet/>
      <dgm:spPr/>
      <dgm:t>
        <a:bodyPr/>
        <a:lstStyle/>
        <a:p>
          <a:endParaRPr lang="zh-CN" altLang="en-US"/>
        </a:p>
      </dgm:t>
    </dgm:pt>
    <dgm:pt modelId="{019BD4D5-42EA-4FF3-AC05-D8EACA074E16}" type="pres">
      <dgm:prSet presAssocID="{41993E8E-2FDE-4D51-9A5E-E2FF86A2BC8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7130981-20BA-471A-8F3F-7E500939AACB}" type="pres">
      <dgm:prSet presAssocID="{51C48050-051B-43F4-83BB-4D2D289A67B1}" presName="parentLin" presStyleCnt="0"/>
      <dgm:spPr/>
    </dgm:pt>
    <dgm:pt modelId="{084A2CE5-71FE-49BD-A64C-6C7C07CBA84F}" type="pres">
      <dgm:prSet presAssocID="{51C48050-051B-43F4-83BB-4D2D289A67B1}" presName="parentLeftMargin" presStyleLbl="node1" presStyleIdx="0" presStyleCnt="5"/>
      <dgm:spPr/>
      <dgm:t>
        <a:bodyPr/>
        <a:lstStyle/>
        <a:p>
          <a:endParaRPr lang="zh-CN" altLang="en-US"/>
        </a:p>
      </dgm:t>
    </dgm:pt>
    <dgm:pt modelId="{A80252EC-405C-4155-884D-122231392E42}" type="pres">
      <dgm:prSet presAssocID="{51C48050-051B-43F4-83BB-4D2D289A67B1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4E6E13E-EDF0-4C20-B109-A763ED516BD0}" type="pres">
      <dgm:prSet presAssocID="{51C48050-051B-43F4-83BB-4D2D289A67B1}" presName="negativeSpace" presStyleCnt="0"/>
      <dgm:spPr/>
    </dgm:pt>
    <dgm:pt modelId="{3FF13487-610D-4239-9D2A-F8F113B21104}" type="pres">
      <dgm:prSet presAssocID="{51C48050-051B-43F4-83BB-4D2D289A67B1}" presName="childText" presStyleLbl="conFgAcc1" presStyleIdx="0" presStyleCnt="5">
        <dgm:presLayoutVars>
          <dgm:bulletEnabled val="1"/>
        </dgm:presLayoutVars>
      </dgm:prSet>
      <dgm:spPr/>
    </dgm:pt>
    <dgm:pt modelId="{D3A5DD72-FA5D-453B-A7E6-DD1EF62C0EF7}" type="pres">
      <dgm:prSet presAssocID="{34625F13-A041-4564-85D2-B043AB821BC5}" presName="spaceBetweenRectangles" presStyleCnt="0"/>
      <dgm:spPr/>
    </dgm:pt>
    <dgm:pt modelId="{652F8C27-CD0A-4274-A264-9C4C2B9C483A}" type="pres">
      <dgm:prSet presAssocID="{85DEC2EA-7F19-48D8-B43A-7E49B80FC267}" presName="parentLin" presStyleCnt="0"/>
      <dgm:spPr/>
    </dgm:pt>
    <dgm:pt modelId="{9CAA9D72-3DF3-4086-B99F-FAA9890A0B9F}" type="pres">
      <dgm:prSet presAssocID="{85DEC2EA-7F19-48D8-B43A-7E49B80FC267}" presName="parentLeftMargin" presStyleLbl="node1" presStyleIdx="0" presStyleCnt="5"/>
      <dgm:spPr/>
      <dgm:t>
        <a:bodyPr/>
        <a:lstStyle/>
        <a:p>
          <a:endParaRPr lang="zh-CN" altLang="en-US"/>
        </a:p>
      </dgm:t>
    </dgm:pt>
    <dgm:pt modelId="{680BF036-350B-48AA-84B1-73036DB3977D}" type="pres">
      <dgm:prSet presAssocID="{85DEC2EA-7F19-48D8-B43A-7E49B80FC267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6D9DF0-5534-4F53-BE37-3330D9E4272E}" type="pres">
      <dgm:prSet presAssocID="{85DEC2EA-7F19-48D8-B43A-7E49B80FC267}" presName="negativeSpace" presStyleCnt="0"/>
      <dgm:spPr/>
    </dgm:pt>
    <dgm:pt modelId="{52DF52EA-4312-4748-80CD-9A522A907EC0}" type="pres">
      <dgm:prSet presAssocID="{85DEC2EA-7F19-48D8-B43A-7E49B80FC267}" presName="childText" presStyleLbl="conFgAcc1" presStyleIdx="1" presStyleCnt="5">
        <dgm:presLayoutVars>
          <dgm:bulletEnabled val="1"/>
        </dgm:presLayoutVars>
      </dgm:prSet>
      <dgm:spPr/>
    </dgm:pt>
    <dgm:pt modelId="{D7749390-DD67-4DAB-AE2D-AF9A434EBD93}" type="pres">
      <dgm:prSet presAssocID="{C91498EF-7143-43C3-9243-2E9A596551EF}" presName="spaceBetweenRectangles" presStyleCnt="0"/>
      <dgm:spPr/>
    </dgm:pt>
    <dgm:pt modelId="{55C92069-8E1D-4BB6-9673-FC9C7FAB7B69}" type="pres">
      <dgm:prSet presAssocID="{FCB5209B-A061-418E-AC74-1B100D6B0D93}" presName="parentLin" presStyleCnt="0"/>
      <dgm:spPr/>
    </dgm:pt>
    <dgm:pt modelId="{A63771EE-629B-4ED6-A6BF-3433F3F8C630}" type="pres">
      <dgm:prSet presAssocID="{FCB5209B-A061-418E-AC74-1B100D6B0D93}" presName="parentLeftMargin" presStyleLbl="node1" presStyleIdx="1" presStyleCnt="5"/>
      <dgm:spPr/>
      <dgm:t>
        <a:bodyPr/>
        <a:lstStyle/>
        <a:p>
          <a:endParaRPr lang="zh-CN" altLang="en-US"/>
        </a:p>
      </dgm:t>
    </dgm:pt>
    <dgm:pt modelId="{C8492DA7-498F-451F-87B7-666A9C6AD9BB}" type="pres">
      <dgm:prSet presAssocID="{FCB5209B-A061-418E-AC74-1B100D6B0D93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227B20-8A65-4A29-BF87-3BB5607E1A66}" type="pres">
      <dgm:prSet presAssocID="{FCB5209B-A061-418E-AC74-1B100D6B0D93}" presName="negativeSpace" presStyleCnt="0"/>
      <dgm:spPr/>
    </dgm:pt>
    <dgm:pt modelId="{D45A2EEA-7DE2-4A61-8267-7E3A08F30F41}" type="pres">
      <dgm:prSet presAssocID="{FCB5209B-A061-418E-AC74-1B100D6B0D93}" presName="childText" presStyleLbl="conFgAcc1" presStyleIdx="2" presStyleCnt="5">
        <dgm:presLayoutVars>
          <dgm:bulletEnabled val="1"/>
        </dgm:presLayoutVars>
      </dgm:prSet>
      <dgm:spPr/>
    </dgm:pt>
    <dgm:pt modelId="{B5205200-4455-4CC0-89E2-45299022A2F2}" type="pres">
      <dgm:prSet presAssocID="{48D9B9BD-27CF-49E9-B23A-836F50DAEA1F}" presName="spaceBetweenRectangles" presStyleCnt="0"/>
      <dgm:spPr/>
    </dgm:pt>
    <dgm:pt modelId="{D8FB2758-11D8-49DB-A075-A9FC53A00265}" type="pres">
      <dgm:prSet presAssocID="{A8E01503-E014-41F5-8B9F-5492A110C7C6}" presName="parentLin" presStyleCnt="0"/>
      <dgm:spPr/>
    </dgm:pt>
    <dgm:pt modelId="{960657DA-DAD9-42BE-9855-6B60DD43F5FB}" type="pres">
      <dgm:prSet presAssocID="{A8E01503-E014-41F5-8B9F-5492A110C7C6}" presName="parentLeftMargin" presStyleLbl="node1" presStyleIdx="2" presStyleCnt="5"/>
      <dgm:spPr/>
      <dgm:t>
        <a:bodyPr/>
        <a:lstStyle/>
        <a:p>
          <a:endParaRPr lang="zh-CN" altLang="en-US"/>
        </a:p>
      </dgm:t>
    </dgm:pt>
    <dgm:pt modelId="{D6D231CF-6151-4C83-AB37-936494D6ED2D}" type="pres">
      <dgm:prSet presAssocID="{A8E01503-E014-41F5-8B9F-5492A110C7C6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F1D096-A079-4F58-9A20-702BA6EE44AC}" type="pres">
      <dgm:prSet presAssocID="{A8E01503-E014-41F5-8B9F-5492A110C7C6}" presName="negativeSpace" presStyleCnt="0"/>
      <dgm:spPr/>
    </dgm:pt>
    <dgm:pt modelId="{F14381DC-678F-493D-9F48-FF42AA6D9276}" type="pres">
      <dgm:prSet presAssocID="{A8E01503-E014-41F5-8B9F-5492A110C7C6}" presName="childText" presStyleLbl="conFgAcc1" presStyleIdx="3" presStyleCnt="5">
        <dgm:presLayoutVars>
          <dgm:bulletEnabled val="1"/>
        </dgm:presLayoutVars>
      </dgm:prSet>
      <dgm:spPr/>
    </dgm:pt>
    <dgm:pt modelId="{F3BF236C-14A9-4149-90C9-DCC66A1D9DC7}" type="pres">
      <dgm:prSet presAssocID="{E49FDFF7-D04D-43A9-BC63-D3197EE7D8F6}" presName="spaceBetweenRectangles" presStyleCnt="0"/>
      <dgm:spPr/>
    </dgm:pt>
    <dgm:pt modelId="{E694D32A-7262-4C1D-AD49-940215AB271E}" type="pres">
      <dgm:prSet presAssocID="{C2972C32-7939-4CB9-AEA1-3391A8CD397B}" presName="parentLin" presStyleCnt="0"/>
      <dgm:spPr/>
    </dgm:pt>
    <dgm:pt modelId="{30124606-E3A9-4BAC-9D15-EE05D949B560}" type="pres">
      <dgm:prSet presAssocID="{C2972C32-7939-4CB9-AEA1-3391A8CD397B}" presName="parentLeftMargin" presStyleLbl="node1" presStyleIdx="3" presStyleCnt="5"/>
      <dgm:spPr/>
    </dgm:pt>
    <dgm:pt modelId="{A1D8D08E-EFBC-4B1C-A171-084205601B14}" type="pres">
      <dgm:prSet presAssocID="{C2972C32-7939-4CB9-AEA1-3391A8CD397B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28B1D855-44A4-4323-B9BE-CD7FB0A5365F}" type="pres">
      <dgm:prSet presAssocID="{C2972C32-7939-4CB9-AEA1-3391A8CD397B}" presName="negativeSpace" presStyleCnt="0"/>
      <dgm:spPr/>
    </dgm:pt>
    <dgm:pt modelId="{10D45D7D-CF59-4CCB-9F52-D4DCA1B66C2D}" type="pres">
      <dgm:prSet presAssocID="{C2972C32-7939-4CB9-AEA1-3391A8CD397B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F56A75C8-EBF0-4734-B887-33E26D46E084}" srcId="{41993E8E-2FDE-4D51-9A5E-E2FF86A2BC83}" destId="{A8E01503-E014-41F5-8B9F-5492A110C7C6}" srcOrd="3" destOrd="0" parTransId="{681A88F8-EA39-47DE-96FD-AE4213A17AB9}" sibTransId="{E49FDFF7-D04D-43A9-BC63-D3197EE7D8F6}"/>
    <dgm:cxn modelId="{6C7FEC85-1AEA-4850-8E5C-DF21A0B006BE}" srcId="{41993E8E-2FDE-4D51-9A5E-E2FF86A2BC83}" destId="{C2972C32-7939-4CB9-AEA1-3391A8CD397B}" srcOrd="4" destOrd="0" parTransId="{71EFC2ED-A111-4BBA-A505-3E38B6C68D74}" sibTransId="{9B1CC3E6-38F0-4DB3-93D1-3AC3A8EB72E0}"/>
    <dgm:cxn modelId="{A844FA4A-39A1-4B72-8C51-375DDA22137F}" type="presOf" srcId="{FCB5209B-A061-418E-AC74-1B100D6B0D93}" destId="{C8492DA7-498F-451F-87B7-666A9C6AD9BB}" srcOrd="1" destOrd="0" presId="urn:microsoft.com/office/officeart/2005/8/layout/list1"/>
    <dgm:cxn modelId="{5E26DF64-23D5-48B8-AAF6-03C5428A5FDF}" type="presOf" srcId="{A8E01503-E014-41F5-8B9F-5492A110C7C6}" destId="{D6D231CF-6151-4C83-AB37-936494D6ED2D}" srcOrd="1" destOrd="0" presId="urn:microsoft.com/office/officeart/2005/8/layout/list1"/>
    <dgm:cxn modelId="{90A5E553-6C2F-4A6B-9B91-A953B5DFA614}" type="presOf" srcId="{85DEC2EA-7F19-48D8-B43A-7E49B80FC267}" destId="{9CAA9D72-3DF3-4086-B99F-FAA9890A0B9F}" srcOrd="0" destOrd="0" presId="urn:microsoft.com/office/officeart/2005/8/layout/list1"/>
    <dgm:cxn modelId="{0534216F-2CF5-43CB-B5CD-64EF966D9500}" type="presOf" srcId="{C2972C32-7939-4CB9-AEA1-3391A8CD397B}" destId="{A1D8D08E-EFBC-4B1C-A171-084205601B14}" srcOrd="1" destOrd="0" presId="urn:microsoft.com/office/officeart/2005/8/layout/list1"/>
    <dgm:cxn modelId="{D8728B55-AD2E-421D-845B-57F8B0212CC3}" type="presOf" srcId="{FCB5209B-A061-418E-AC74-1B100D6B0D93}" destId="{A63771EE-629B-4ED6-A6BF-3433F3F8C630}" srcOrd="0" destOrd="0" presId="urn:microsoft.com/office/officeart/2005/8/layout/list1"/>
    <dgm:cxn modelId="{63FE840A-A748-4838-9EB6-4766F5E74FD4}" type="presOf" srcId="{C2972C32-7939-4CB9-AEA1-3391A8CD397B}" destId="{30124606-E3A9-4BAC-9D15-EE05D949B560}" srcOrd="0" destOrd="0" presId="urn:microsoft.com/office/officeart/2005/8/layout/list1"/>
    <dgm:cxn modelId="{FED2FCCA-8BE9-4EBB-96C2-E21D5A74A056}" type="presOf" srcId="{51C48050-051B-43F4-83BB-4D2D289A67B1}" destId="{084A2CE5-71FE-49BD-A64C-6C7C07CBA84F}" srcOrd="0" destOrd="0" presId="urn:microsoft.com/office/officeart/2005/8/layout/list1"/>
    <dgm:cxn modelId="{673B5D57-5EFC-4293-8E65-A6E48B464DEB}" srcId="{41993E8E-2FDE-4D51-9A5E-E2FF86A2BC83}" destId="{FCB5209B-A061-418E-AC74-1B100D6B0D93}" srcOrd="2" destOrd="0" parTransId="{12862C58-FD82-4545-AB0D-55153A28F7C4}" sibTransId="{48D9B9BD-27CF-49E9-B23A-836F50DAEA1F}"/>
    <dgm:cxn modelId="{D79AFDB1-F177-492D-A55D-05C516116138}" type="presOf" srcId="{41993E8E-2FDE-4D51-9A5E-E2FF86A2BC83}" destId="{019BD4D5-42EA-4FF3-AC05-D8EACA074E16}" srcOrd="0" destOrd="0" presId="urn:microsoft.com/office/officeart/2005/8/layout/list1"/>
    <dgm:cxn modelId="{E8C845C5-230C-415F-A5F6-043A878A829B}" srcId="{41993E8E-2FDE-4D51-9A5E-E2FF86A2BC83}" destId="{85DEC2EA-7F19-48D8-B43A-7E49B80FC267}" srcOrd="1" destOrd="0" parTransId="{1B62B2D7-6C03-4DCB-B955-67B77F944CED}" sibTransId="{C91498EF-7143-43C3-9243-2E9A596551EF}"/>
    <dgm:cxn modelId="{7150C2F4-DF5D-49C6-B2D5-10FD9C1ECA70}" type="presOf" srcId="{85DEC2EA-7F19-48D8-B43A-7E49B80FC267}" destId="{680BF036-350B-48AA-84B1-73036DB3977D}" srcOrd="1" destOrd="0" presId="urn:microsoft.com/office/officeart/2005/8/layout/list1"/>
    <dgm:cxn modelId="{487B4916-CBA8-4363-BA07-A4DEBA5F58C5}" type="presOf" srcId="{51C48050-051B-43F4-83BB-4D2D289A67B1}" destId="{A80252EC-405C-4155-884D-122231392E42}" srcOrd="1" destOrd="0" presId="urn:microsoft.com/office/officeart/2005/8/layout/list1"/>
    <dgm:cxn modelId="{90850573-8E48-42EC-B282-76C913F44E17}" srcId="{41993E8E-2FDE-4D51-9A5E-E2FF86A2BC83}" destId="{51C48050-051B-43F4-83BB-4D2D289A67B1}" srcOrd="0" destOrd="0" parTransId="{E73F81BD-EDA7-42E1-BEBB-95F39DDC820B}" sibTransId="{34625F13-A041-4564-85D2-B043AB821BC5}"/>
    <dgm:cxn modelId="{B75F4D32-238B-4075-A479-79FB3130C2E0}" type="presOf" srcId="{A8E01503-E014-41F5-8B9F-5492A110C7C6}" destId="{960657DA-DAD9-42BE-9855-6B60DD43F5FB}" srcOrd="0" destOrd="0" presId="urn:microsoft.com/office/officeart/2005/8/layout/list1"/>
    <dgm:cxn modelId="{76A8EDA2-B3B7-493F-AECD-185E1DC4B385}" type="presParOf" srcId="{019BD4D5-42EA-4FF3-AC05-D8EACA074E16}" destId="{37130981-20BA-471A-8F3F-7E500939AACB}" srcOrd="0" destOrd="0" presId="urn:microsoft.com/office/officeart/2005/8/layout/list1"/>
    <dgm:cxn modelId="{584BB369-C12B-4BF8-A60A-031D6365F1AD}" type="presParOf" srcId="{37130981-20BA-471A-8F3F-7E500939AACB}" destId="{084A2CE5-71FE-49BD-A64C-6C7C07CBA84F}" srcOrd="0" destOrd="0" presId="urn:microsoft.com/office/officeart/2005/8/layout/list1"/>
    <dgm:cxn modelId="{6CFD5340-7EBF-4181-9DDE-0749538FB269}" type="presParOf" srcId="{37130981-20BA-471A-8F3F-7E500939AACB}" destId="{A80252EC-405C-4155-884D-122231392E42}" srcOrd="1" destOrd="0" presId="urn:microsoft.com/office/officeart/2005/8/layout/list1"/>
    <dgm:cxn modelId="{869E5B43-E703-44CD-89F4-9F4EC4CF2A67}" type="presParOf" srcId="{019BD4D5-42EA-4FF3-AC05-D8EACA074E16}" destId="{24E6E13E-EDF0-4C20-B109-A763ED516BD0}" srcOrd="1" destOrd="0" presId="urn:microsoft.com/office/officeart/2005/8/layout/list1"/>
    <dgm:cxn modelId="{AC709E9A-0D82-4CE3-8321-835C79CF72AD}" type="presParOf" srcId="{019BD4D5-42EA-4FF3-AC05-D8EACA074E16}" destId="{3FF13487-610D-4239-9D2A-F8F113B21104}" srcOrd="2" destOrd="0" presId="urn:microsoft.com/office/officeart/2005/8/layout/list1"/>
    <dgm:cxn modelId="{901CC4F8-B43D-49D0-9819-CE8CBCE8F258}" type="presParOf" srcId="{019BD4D5-42EA-4FF3-AC05-D8EACA074E16}" destId="{D3A5DD72-FA5D-453B-A7E6-DD1EF62C0EF7}" srcOrd="3" destOrd="0" presId="urn:microsoft.com/office/officeart/2005/8/layout/list1"/>
    <dgm:cxn modelId="{E29C27CE-0922-4614-BB74-C92B6733B749}" type="presParOf" srcId="{019BD4D5-42EA-4FF3-AC05-D8EACA074E16}" destId="{652F8C27-CD0A-4274-A264-9C4C2B9C483A}" srcOrd="4" destOrd="0" presId="urn:microsoft.com/office/officeart/2005/8/layout/list1"/>
    <dgm:cxn modelId="{6EB4D55D-267B-45E4-81BE-14E0B3A4FE81}" type="presParOf" srcId="{652F8C27-CD0A-4274-A264-9C4C2B9C483A}" destId="{9CAA9D72-3DF3-4086-B99F-FAA9890A0B9F}" srcOrd="0" destOrd="0" presId="urn:microsoft.com/office/officeart/2005/8/layout/list1"/>
    <dgm:cxn modelId="{553CA848-F50F-4F90-B497-381AADB55EB1}" type="presParOf" srcId="{652F8C27-CD0A-4274-A264-9C4C2B9C483A}" destId="{680BF036-350B-48AA-84B1-73036DB3977D}" srcOrd="1" destOrd="0" presId="urn:microsoft.com/office/officeart/2005/8/layout/list1"/>
    <dgm:cxn modelId="{B99E81EA-6493-401A-8DEE-F85A3A2DD11E}" type="presParOf" srcId="{019BD4D5-42EA-4FF3-AC05-D8EACA074E16}" destId="{0E6D9DF0-5534-4F53-BE37-3330D9E4272E}" srcOrd="5" destOrd="0" presId="urn:microsoft.com/office/officeart/2005/8/layout/list1"/>
    <dgm:cxn modelId="{12C2B6B0-3F7E-45E5-AA0B-750943E69F69}" type="presParOf" srcId="{019BD4D5-42EA-4FF3-AC05-D8EACA074E16}" destId="{52DF52EA-4312-4748-80CD-9A522A907EC0}" srcOrd="6" destOrd="0" presId="urn:microsoft.com/office/officeart/2005/8/layout/list1"/>
    <dgm:cxn modelId="{10B8DD18-8A64-4F7A-ACF3-C0E0E782056B}" type="presParOf" srcId="{019BD4D5-42EA-4FF3-AC05-D8EACA074E16}" destId="{D7749390-DD67-4DAB-AE2D-AF9A434EBD93}" srcOrd="7" destOrd="0" presId="urn:microsoft.com/office/officeart/2005/8/layout/list1"/>
    <dgm:cxn modelId="{521E5D5D-0FB4-4387-BB86-9CC1A3D137E2}" type="presParOf" srcId="{019BD4D5-42EA-4FF3-AC05-D8EACA074E16}" destId="{55C92069-8E1D-4BB6-9673-FC9C7FAB7B69}" srcOrd="8" destOrd="0" presId="urn:microsoft.com/office/officeart/2005/8/layout/list1"/>
    <dgm:cxn modelId="{7C29C6BE-9E13-40B8-91A9-F33C687CE575}" type="presParOf" srcId="{55C92069-8E1D-4BB6-9673-FC9C7FAB7B69}" destId="{A63771EE-629B-4ED6-A6BF-3433F3F8C630}" srcOrd="0" destOrd="0" presId="urn:microsoft.com/office/officeart/2005/8/layout/list1"/>
    <dgm:cxn modelId="{11EEF752-45E0-4DBD-841F-A314064F9997}" type="presParOf" srcId="{55C92069-8E1D-4BB6-9673-FC9C7FAB7B69}" destId="{C8492DA7-498F-451F-87B7-666A9C6AD9BB}" srcOrd="1" destOrd="0" presId="urn:microsoft.com/office/officeart/2005/8/layout/list1"/>
    <dgm:cxn modelId="{A0FE265A-BB22-4ACE-93F5-3594DA8B8003}" type="presParOf" srcId="{019BD4D5-42EA-4FF3-AC05-D8EACA074E16}" destId="{0D227B20-8A65-4A29-BF87-3BB5607E1A66}" srcOrd="9" destOrd="0" presId="urn:microsoft.com/office/officeart/2005/8/layout/list1"/>
    <dgm:cxn modelId="{43C70AE7-F37F-4855-A7E9-4AB3252AD436}" type="presParOf" srcId="{019BD4D5-42EA-4FF3-AC05-D8EACA074E16}" destId="{D45A2EEA-7DE2-4A61-8267-7E3A08F30F41}" srcOrd="10" destOrd="0" presId="urn:microsoft.com/office/officeart/2005/8/layout/list1"/>
    <dgm:cxn modelId="{07A7C6A9-7300-40D2-A4D4-DD0DA1ED038B}" type="presParOf" srcId="{019BD4D5-42EA-4FF3-AC05-D8EACA074E16}" destId="{B5205200-4455-4CC0-89E2-45299022A2F2}" srcOrd="11" destOrd="0" presId="urn:microsoft.com/office/officeart/2005/8/layout/list1"/>
    <dgm:cxn modelId="{60E44C1E-549E-41A9-BF90-C45B4A67FCB5}" type="presParOf" srcId="{019BD4D5-42EA-4FF3-AC05-D8EACA074E16}" destId="{D8FB2758-11D8-49DB-A075-A9FC53A00265}" srcOrd="12" destOrd="0" presId="urn:microsoft.com/office/officeart/2005/8/layout/list1"/>
    <dgm:cxn modelId="{A8CE58B0-6D57-4FF3-825B-D547FE4683E0}" type="presParOf" srcId="{D8FB2758-11D8-49DB-A075-A9FC53A00265}" destId="{960657DA-DAD9-42BE-9855-6B60DD43F5FB}" srcOrd="0" destOrd="0" presId="urn:microsoft.com/office/officeart/2005/8/layout/list1"/>
    <dgm:cxn modelId="{2B782B70-F15B-4037-8430-3CEBD3A1B6F2}" type="presParOf" srcId="{D8FB2758-11D8-49DB-A075-A9FC53A00265}" destId="{D6D231CF-6151-4C83-AB37-936494D6ED2D}" srcOrd="1" destOrd="0" presId="urn:microsoft.com/office/officeart/2005/8/layout/list1"/>
    <dgm:cxn modelId="{8CA1769B-3CAE-4777-958F-BF0D38E0039B}" type="presParOf" srcId="{019BD4D5-42EA-4FF3-AC05-D8EACA074E16}" destId="{31F1D096-A079-4F58-9A20-702BA6EE44AC}" srcOrd="13" destOrd="0" presId="urn:microsoft.com/office/officeart/2005/8/layout/list1"/>
    <dgm:cxn modelId="{4B867AEE-21FC-42BA-9560-3FDC97891CA6}" type="presParOf" srcId="{019BD4D5-42EA-4FF3-AC05-D8EACA074E16}" destId="{F14381DC-678F-493D-9F48-FF42AA6D9276}" srcOrd="14" destOrd="0" presId="urn:microsoft.com/office/officeart/2005/8/layout/list1"/>
    <dgm:cxn modelId="{65AE4074-B034-4204-9AE6-A9BD1376F0EF}" type="presParOf" srcId="{019BD4D5-42EA-4FF3-AC05-D8EACA074E16}" destId="{F3BF236C-14A9-4149-90C9-DCC66A1D9DC7}" srcOrd="15" destOrd="0" presId="urn:microsoft.com/office/officeart/2005/8/layout/list1"/>
    <dgm:cxn modelId="{24E87D14-52A1-416B-9B7D-94635BBB65B4}" type="presParOf" srcId="{019BD4D5-42EA-4FF3-AC05-D8EACA074E16}" destId="{E694D32A-7262-4C1D-AD49-940215AB271E}" srcOrd="16" destOrd="0" presId="urn:microsoft.com/office/officeart/2005/8/layout/list1"/>
    <dgm:cxn modelId="{56709AA1-08B6-4677-8533-65195D6DC130}" type="presParOf" srcId="{E694D32A-7262-4C1D-AD49-940215AB271E}" destId="{30124606-E3A9-4BAC-9D15-EE05D949B560}" srcOrd="0" destOrd="0" presId="urn:microsoft.com/office/officeart/2005/8/layout/list1"/>
    <dgm:cxn modelId="{60F54150-5204-4B72-BF41-9137C36E42B0}" type="presParOf" srcId="{E694D32A-7262-4C1D-AD49-940215AB271E}" destId="{A1D8D08E-EFBC-4B1C-A171-084205601B14}" srcOrd="1" destOrd="0" presId="urn:microsoft.com/office/officeart/2005/8/layout/list1"/>
    <dgm:cxn modelId="{AF5C4B9A-9AE3-4D13-A447-F92FD1D3C3C1}" type="presParOf" srcId="{019BD4D5-42EA-4FF3-AC05-D8EACA074E16}" destId="{28B1D855-44A4-4323-B9BE-CD7FB0A5365F}" srcOrd="17" destOrd="0" presId="urn:microsoft.com/office/officeart/2005/8/layout/list1"/>
    <dgm:cxn modelId="{45CCF7E8-E18E-4BE5-8988-1F8210B5404B}" type="presParOf" srcId="{019BD4D5-42EA-4FF3-AC05-D8EACA074E16}" destId="{10D45D7D-CF59-4CCB-9F52-D4DCA1B66C2D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F13487-610D-4239-9D2A-F8F113B21104}">
      <dsp:nvSpPr>
        <dsp:cNvPr id="0" name=""/>
        <dsp:cNvSpPr/>
      </dsp:nvSpPr>
      <dsp:spPr>
        <a:xfrm>
          <a:off x="0" y="305079"/>
          <a:ext cx="60960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0252EC-405C-4155-884D-122231392E42}">
      <dsp:nvSpPr>
        <dsp:cNvPr id="0" name=""/>
        <dsp:cNvSpPr/>
      </dsp:nvSpPr>
      <dsp:spPr>
        <a:xfrm>
          <a:off x="304800" y="39399"/>
          <a:ext cx="426720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9.1  PowerPoint</a:t>
          </a:r>
          <a:r>
            <a:rPr lang="zh-CN" sz="1800" kern="1200" dirty="0" smtClean="0"/>
            <a:t>课件的放映技术</a:t>
          </a:r>
          <a:endParaRPr lang="zh-CN" altLang="en-US" sz="1800" kern="1200" dirty="0"/>
        </a:p>
      </dsp:txBody>
      <dsp:txXfrm>
        <a:off x="330739" y="65338"/>
        <a:ext cx="4215322" cy="479482"/>
      </dsp:txXfrm>
    </dsp:sp>
    <dsp:sp modelId="{52DF52EA-4312-4748-80CD-9A522A907EC0}">
      <dsp:nvSpPr>
        <dsp:cNvPr id="0" name=""/>
        <dsp:cNvSpPr/>
      </dsp:nvSpPr>
      <dsp:spPr>
        <a:xfrm>
          <a:off x="0" y="1121559"/>
          <a:ext cx="60960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0BF036-350B-48AA-84B1-73036DB3977D}">
      <dsp:nvSpPr>
        <dsp:cNvPr id="0" name=""/>
        <dsp:cNvSpPr/>
      </dsp:nvSpPr>
      <dsp:spPr>
        <a:xfrm>
          <a:off x="304800" y="855879"/>
          <a:ext cx="426720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9.2  PowerPoint</a:t>
          </a:r>
          <a:r>
            <a:rPr lang="zh-CN" sz="1800" kern="1200" dirty="0" smtClean="0"/>
            <a:t>课件的打包技术</a:t>
          </a:r>
          <a:endParaRPr lang="zh-CN" altLang="zh-CN" sz="1800" kern="1200" dirty="0" smtClean="0"/>
        </a:p>
      </dsp:txBody>
      <dsp:txXfrm>
        <a:off x="330739" y="881818"/>
        <a:ext cx="4215322" cy="479482"/>
      </dsp:txXfrm>
    </dsp:sp>
    <dsp:sp modelId="{D45A2EEA-7DE2-4A61-8267-7E3A08F30F41}">
      <dsp:nvSpPr>
        <dsp:cNvPr id="0" name=""/>
        <dsp:cNvSpPr/>
      </dsp:nvSpPr>
      <dsp:spPr>
        <a:xfrm>
          <a:off x="0" y="1938039"/>
          <a:ext cx="60960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492DA7-498F-451F-87B7-666A9C6AD9BB}">
      <dsp:nvSpPr>
        <dsp:cNvPr id="0" name=""/>
        <dsp:cNvSpPr/>
      </dsp:nvSpPr>
      <dsp:spPr>
        <a:xfrm>
          <a:off x="304800" y="1672359"/>
          <a:ext cx="426720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9.3  PowerPoint</a:t>
          </a:r>
          <a:r>
            <a:rPr lang="zh-CN" sz="1800" kern="1200" dirty="0" smtClean="0"/>
            <a:t>课件的优化</a:t>
          </a:r>
          <a:endParaRPr lang="zh-CN" altLang="en-US" sz="1800" kern="1200" dirty="0"/>
        </a:p>
      </dsp:txBody>
      <dsp:txXfrm>
        <a:off x="330739" y="1698298"/>
        <a:ext cx="4215322" cy="479482"/>
      </dsp:txXfrm>
    </dsp:sp>
    <dsp:sp modelId="{F14381DC-678F-493D-9F48-FF42AA6D9276}">
      <dsp:nvSpPr>
        <dsp:cNvPr id="0" name=""/>
        <dsp:cNvSpPr/>
      </dsp:nvSpPr>
      <dsp:spPr>
        <a:xfrm>
          <a:off x="0" y="2754520"/>
          <a:ext cx="60960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D231CF-6151-4C83-AB37-936494D6ED2D}">
      <dsp:nvSpPr>
        <dsp:cNvPr id="0" name=""/>
        <dsp:cNvSpPr/>
      </dsp:nvSpPr>
      <dsp:spPr>
        <a:xfrm>
          <a:off x="304800" y="2488840"/>
          <a:ext cx="426720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9.4  PowerPoint</a:t>
          </a:r>
          <a:r>
            <a:rPr lang="zh-CN" sz="1800" kern="1200" dirty="0" smtClean="0"/>
            <a:t>课件的格式转换</a:t>
          </a:r>
          <a:endParaRPr lang="zh-CN" altLang="en-US" sz="1800" kern="1200" dirty="0"/>
        </a:p>
      </dsp:txBody>
      <dsp:txXfrm>
        <a:off x="330739" y="2514779"/>
        <a:ext cx="4215322" cy="479482"/>
      </dsp:txXfrm>
    </dsp:sp>
    <dsp:sp modelId="{10D45D7D-CF59-4CCB-9F52-D4DCA1B66C2D}">
      <dsp:nvSpPr>
        <dsp:cNvPr id="0" name=""/>
        <dsp:cNvSpPr/>
      </dsp:nvSpPr>
      <dsp:spPr>
        <a:xfrm>
          <a:off x="0" y="3571000"/>
          <a:ext cx="60960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D8D08E-EFBC-4B1C-A171-084205601B14}">
      <dsp:nvSpPr>
        <dsp:cNvPr id="0" name=""/>
        <dsp:cNvSpPr/>
      </dsp:nvSpPr>
      <dsp:spPr>
        <a:xfrm>
          <a:off x="304800" y="3305320"/>
          <a:ext cx="426720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smtClean="0"/>
            <a:t>9.5  PowerPoint</a:t>
          </a:r>
          <a:r>
            <a:rPr lang="zh-CN" sz="1800" kern="1200" smtClean="0"/>
            <a:t>放映与打包实训</a:t>
          </a:r>
          <a:endParaRPr lang="zh-CN" altLang="en-US" sz="1800" kern="1200"/>
        </a:p>
      </dsp:txBody>
      <dsp:txXfrm>
        <a:off x="330739" y="3331259"/>
        <a:ext cx="4215322" cy="4794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4E3019FE-6358-4B7E-9372-00F2311C8639}" type="datetimeFigureOut">
              <a:rPr lang="zh-CN" altLang="en-US"/>
              <a:pPr>
                <a:defRPr/>
              </a:pPr>
              <a:t>2015/5/8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4B964204-9CDE-4884-99F5-B47DC87A77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49785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8F731DF-CC23-4B90-88DD-DAE901CE74F4}" type="datetimeFigureOut">
              <a:rPr lang="zh-CN" altLang="en-US"/>
              <a:pPr>
                <a:defRPr/>
              </a:pPr>
              <a:t>2015/5/8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C88D889-9230-4126-8E09-7328A63694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63122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3774679"/>
            <a:ext cx="9156700" cy="212309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206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 rot="5400000">
            <a:off x="-113506" y="4841081"/>
            <a:ext cx="2133600" cy="1588"/>
          </a:xfrm>
          <a:prstGeom prst="line">
            <a:avLst/>
          </a:prstGeom>
          <a:ln w="2540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220663" y="4073525"/>
            <a:ext cx="615950" cy="1555750"/>
          </a:xfrm>
          <a:prstGeom prst="rect">
            <a:avLst/>
          </a:prstGeom>
          <a:noFill/>
          <a:ln>
            <a:noFill/>
          </a:ln>
          <a:extLst/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r>
              <a:rPr lang="en-US" altLang="zh-CN" sz="28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8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章</a:t>
            </a:r>
          </a:p>
        </p:txBody>
      </p:sp>
      <p:sp>
        <p:nvSpPr>
          <p:cNvPr id="5" name="TextBox 4" hidden="1"/>
          <p:cNvSpPr txBox="1">
            <a:spLocks noChangeArrowheads="1"/>
          </p:cNvSpPr>
          <p:nvPr userDrawn="1"/>
        </p:nvSpPr>
        <p:spPr bwMode="auto">
          <a:xfrm>
            <a:off x="965200" y="2303463"/>
            <a:ext cx="4667250" cy="175418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5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PowerPoint</a:t>
            </a:r>
          </a:p>
          <a:p>
            <a:pPr eaLnBrk="1" hangingPunct="1">
              <a:defRPr/>
            </a:pPr>
            <a:r>
              <a:rPr lang="zh-CN" altLang="en-US" sz="5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课件制作基础</a:t>
            </a:r>
          </a:p>
        </p:txBody>
      </p:sp>
    </p:spTree>
    <p:extLst>
      <p:ext uri="{BB962C8B-B14F-4D97-AF65-F5344CB8AC3E}">
        <p14:creationId xmlns:p14="http://schemas.microsoft.com/office/powerpoint/2010/main" val="1037984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56700" cy="796066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206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6061934"/>
            <a:ext cx="9156700" cy="796066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206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818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gradFill flip="none" rotWithShape="1">
          <a:gsLst>
            <a:gs pos="0">
              <a:schemeClr val="bg1">
                <a:lumMod val="75000"/>
              </a:schemeClr>
            </a:gs>
            <a:gs pos="28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56700" cy="796066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206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319088" y="6451600"/>
            <a:ext cx="4529137" cy="3778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第二章   让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PowerPoint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课件清晰表达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2"/>
          </a:xfrm>
        </p:spPr>
        <p:txBody>
          <a:bodyPr/>
          <a:lstStyle>
            <a:lvl1pPr algn="l">
              <a:defRPr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内容占位符 10"/>
          <p:cNvSpPr>
            <a:spLocks noGrp="1"/>
          </p:cNvSpPr>
          <p:nvPr>
            <p:ph sz="quarter" idx="13"/>
          </p:nvPr>
        </p:nvSpPr>
        <p:spPr>
          <a:xfrm>
            <a:off x="609600" y="1233488"/>
            <a:ext cx="7199313" cy="4035425"/>
          </a:xfrm>
        </p:spPr>
        <p:txBody>
          <a:bodyPr/>
          <a:lstStyle>
            <a:lvl1pPr marL="342900" indent="-34290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lang="zh-CN" altLang="en-US" sz="2800" kern="12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8" name="日期占位符 16" hidden="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7"/>
          <p:cNvSpPr>
            <a:spLocks noGrp="1"/>
          </p:cNvSpPr>
          <p:nvPr>
            <p:ph type="sldNum" sz="quarter" idx="15"/>
          </p:nvPr>
        </p:nvSpPr>
        <p:spPr>
          <a:xfrm>
            <a:off x="6713538" y="6457950"/>
            <a:ext cx="2133600" cy="365125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fld id="{E9603F63-BCA1-4900-921A-4B3617D47F57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10" name="页脚占位符 18" hidden="1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098220"/>
            <a:ext cx="9156700" cy="796066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206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 </a:t>
            </a:r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的放映与打包</a:t>
            </a:r>
            <a:endParaRPr lang="zh-CN" altLang="zh-CN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8322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38BCA-017F-4731-8A15-016074EABF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95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7E4BE-6022-42B2-8C6A-B4CDC11C92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873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A490EE6-0195-4BEB-8BDB-81F082E4AF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  <p:sldLayoutId id="2147483947" r:id="rId3"/>
    <p:sldLayoutId id="2147483943" r:id="rId4"/>
    <p:sldLayoutId id="2147483944" r:id="rId5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/>
          <p:cNvSpPr txBox="1">
            <a:spLocks noChangeArrowheads="1"/>
          </p:cNvSpPr>
          <p:nvPr/>
        </p:nvSpPr>
        <p:spPr bwMode="auto">
          <a:xfrm>
            <a:off x="1182688" y="4017963"/>
            <a:ext cx="768191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的放映与打包</a:t>
            </a:r>
            <a:endParaRPr lang="zh-CN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" name="TextBox 3"/>
          <p:cNvSpPr txBox="1">
            <a:spLocks noChangeArrowheads="1"/>
          </p:cNvSpPr>
          <p:nvPr/>
        </p:nvSpPr>
        <p:spPr bwMode="auto">
          <a:xfrm>
            <a:off x="188460" y="4480605"/>
            <a:ext cx="6540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endParaRPr lang="zh-CN" altLang="en-US" sz="3600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7" name="AutoShape 9" descr="http://t3.baidu.com/it/u=3837168233,213465858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" name="AutoShape 11" descr="http://t3.baidu.com/it/u=3837168233,213465858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463"/>
            <a:ext cx="9144000" cy="39506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9.1.4 </a:t>
            </a:r>
            <a:r>
              <a:rPr lang="zh-CN" altLang="zh-CN" dirty="0"/>
              <a:t>设置播放者使用的备注信息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67656" y="1102860"/>
            <a:ext cx="7199313" cy="4673826"/>
          </a:xfrm>
        </p:spPr>
        <p:txBody>
          <a:bodyPr/>
          <a:lstStyle/>
          <a:p>
            <a:r>
              <a:rPr lang="zh-CN" altLang="zh-CN" sz="2000" b="1" dirty="0"/>
              <a:t>使用方法：</a:t>
            </a:r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3</a:t>
            </a:r>
            <a:r>
              <a:rPr lang="en-US" altLang="zh-CN" sz="2000" dirty="0"/>
              <a:t>. </a:t>
            </a:r>
            <a:r>
              <a:rPr lang="zh-CN" altLang="zh-CN" sz="2000" dirty="0"/>
              <a:t>备注添加修改完成后就是在放映幻灯片的时候如何使用备注：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）在“幻灯片放映”选项卡上的“设置”组中，单击“设置幻灯片放映”。 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）在“设置放映方式”对话框中，选择“使用</a:t>
            </a:r>
            <a:r>
              <a:rPr lang="en-US" altLang="zh-CN" sz="2000" dirty="0"/>
              <a:t> </a:t>
            </a:r>
            <a:r>
              <a:rPr lang="zh-CN" altLang="zh-CN" sz="2000" dirty="0"/>
              <a:t>演示者视图”，然后单击“确定”</a:t>
            </a:r>
            <a:r>
              <a:rPr lang="zh-CN" altLang="zh-CN" sz="2000" dirty="0" smtClean="0"/>
              <a:t>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10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461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9.1.5 </a:t>
            </a:r>
            <a:r>
              <a:rPr lang="zh-CN" altLang="zh-CN" dirty="0"/>
              <a:t>幻灯片中添加旁白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zh-CN" dirty="0"/>
              <a:t>在有些情况下，教师可能希望在幻灯片放映过程中添加一些旁白，以便于对幻灯片中的内容进行说明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CN" sz="2000" dirty="0" smtClean="0"/>
              <a:t>例如</a:t>
            </a:r>
            <a:r>
              <a:rPr lang="zh-CN" altLang="zh-CN" sz="2000" dirty="0"/>
              <a:t>，在展台中放映有关实验过程的演示文稿时，教师可以通过语音旁白来介绍过程的详细信息，这样不仅省时省力，而且可以达到很好的演示效果。</a:t>
            </a:r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11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3776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9.1.5 </a:t>
            </a:r>
            <a:r>
              <a:rPr lang="zh-CN" altLang="zh-CN" dirty="0"/>
              <a:t>幻灯片中添加旁白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52914" y="833716"/>
            <a:ext cx="7199313" cy="4035425"/>
          </a:xfrm>
        </p:spPr>
        <p:txBody>
          <a:bodyPr/>
          <a:lstStyle/>
          <a:p>
            <a:r>
              <a:rPr lang="zh-CN" altLang="zh-CN" dirty="0"/>
              <a:t>具体操作步骤</a:t>
            </a:r>
            <a:r>
              <a:rPr lang="zh-CN" altLang="zh-CN" dirty="0" smtClean="0"/>
              <a:t>如下</a:t>
            </a:r>
            <a:r>
              <a:rPr lang="zh-CN" altLang="en-US" dirty="0" smtClean="0"/>
              <a:t>：</a:t>
            </a:r>
            <a:endParaRPr lang="zh-CN" altLang="zh-CN" dirty="0"/>
          </a:p>
          <a:p>
            <a:r>
              <a:rPr lang="en-US" altLang="zh-CN" sz="2000" dirty="0"/>
              <a:t>1.</a:t>
            </a:r>
            <a:r>
              <a:rPr lang="zh-CN" altLang="zh-CN" sz="2000" dirty="0"/>
              <a:t>选择需要录制旁白的幻灯片，在“幻灯片放映”选项卡的“设置”选项组中，单击“录制幻灯片演示”按钮中的“从头开始录制”，如图</a:t>
            </a:r>
            <a:r>
              <a:rPr lang="en-US" altLang="zh-CN" sz="2000" dirty="0"/>
              <a:t>9-5</a:t>
            </a:r>
            <a:r>
              <a:rPr lang="zh-CN" altLang="zh-CN" sz="2000" dirty="0"/>
              <a:t>所示，这时会弹出如图</a:t>
            </a:r>
            <a:r>
              <a:rPr lang="en-US" altLang="zh-CN" sz="2000" dirty="0"/>
              <a:t>9-6</a:t>
            </a:r>
            <a:r>
              <a:rPr lang="zh-CN" altLang="zh-CN" sz="2000" dirty="0"/>
              <a:t>所示对话框，单击确定即可录制旁白</a:t>
            </a:r>
            <a:r>
              <a:rPr lang="zh-CN" altLang="zh-CN" sz="2000" dirty="0" smtClean="0"/>
              <a:t>，</a:t>
            </a:r>
            <a:endParaRPr lang="zh-CN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6" name="组合 116166"/>
          <p:cNvGrpSpPr>
            <a:grpSpLocks/>
          </p:cNvGrpSpPr>
          <p:nvPr/>
        </p:nvGrpSpPr>
        <p:grpSpPr bwMode="auto">
          <a:xfrm>
            <a:off x="1534181" y="3416492"/>
            <a:ext cx="6318046" cy="2648740"/>
            <a:chOff x="0" y="0"/>
            <a:chExt cx="5640019" cy="2648880"/>
          </a:xfrm>
        </p:grpSpPr>
        <p:pic>
          <p:nvPicPr>
            <p:cNvPr id="116167" name="图片 11616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7753" y="431597"/>
              <a:ext cx="2582266" cy="1433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168" name="图片 11616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33396" cy="2296973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文本框 2"/>
            <p:cNvSpPr txBox="1">
              <a:spLocks noChangeArrowheads="1"/>
            </p:cNvSpPr>
            <p:nvPr/>
          </p:nvSpPr>
          <p:spPr bwMode="auto">
            <a:xfrm>
              <a:off x="387982" y="2341087"/>
              <a:ext cx="2106276" cy="307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9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5 </a:t>
              </a: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调出录制幻灯片功能</a:t>
              </a:r>
              <a:endPara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306858" y="5388123"/>
            <a:ext cx="17491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/>
              <a:t>图</a:t>
            </a:r>
            <a:r>
              <a:rPr lang="en-US" altLang="zh-CN" sz="1400" dirty="0"/>
              <a:t>9-6 </a:t>
            </a:r>
            <a:r>
              <a:rPr lang="zh-CN" altLang="zh-CN" sz="1400" dirty="0"/>
              <a:t>开始录制旁白</a:t>
            </a:r>
            <a:endParaRPr lang="zh-CN" altLang="zh-CN" sz="1400" b="1" dirty="0"/>
          </a:p>
        </p:txBody>
      </p:sp>
    </p:spTree>
    <p:extLst>
      <p:ext uri="{BB962C8B-B14F-4D97-AF65-F5344CB8AC3E}">
        <p14:creationId xmlns:p14="http://schemas.microsoft.com/office/powerpoint/2010/main" val="1718418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9.1.5 </a:t>
            </a:r>
            <a:r>
              <a:rPr lang="zh-CN" altLang="zh-CN" dirty="0"/>
              <a:t>幻灯片中添加旁白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52914" y="833716"/>
            <a:ext cx="7199313" cy="4035425"/>
          </a:xfrm>
        </p:spPr>
        <p:txBody>
          <a:bodyPr/>
          <a:lstStyle/>
          <a:p>
            <a:r>
              <a:rPr lang="zh-CN" altLang="zh-CN" dirty="0"/>
              <a:t>具体操作步骤</a:t>
            </a:r>
            <a:r>
              <a:rPr lang="zh-CN" altLang="zh-CN" dirty="0" smtClean="0"/>
              <a:t>如下</a:t>
            </a:r>
            <a:r>
              <a:rPr lang="zh-CN" altLang="en-US" dirty="0" smtClean="0"/>
              <a:t>：</a:t>
            </a:r>
            <a:endParaRPr lang="zh-CN" altLang="zh-CN" dirty="0"/>
          </a:p>
          <a:p>
            <a:r>
              <a:rPr lang="en-US" altLang="zh-CN" sz="2000" dirty="0"/>
              <a:t>2.</a:t>
            </a:r>
            <a:r>
              <a:rPr lang="zh-CN" altLang="zh-CN" sz="2000" dirty="0"/>
              <a:t>若要暂停录制旁白，可右键单击幻灯片，执行快捷菜单中的“暂停旁白”命令。若要继续录制，则可以单击幻灯片中的对话框，单击“继续录制”按钮，如图</a:t>
            </a:r>
            <a:r>
              <a:rPr lang="en-US" altLang="zh-CN" sz="2000" dirty="0"/>
              <a:t>9-7</a:t>
            </a:r>
            <a:r>
              <a:rPr lang="zh-CN" altLang="zh-CN" sz="2000" dirty="0"/>
              <a:t>所示。</a:t>
            </a:r>
            <a:endParaRPr lang="zh-CN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13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9" name="组合 116171"/>
          <p:cNvGrpSpPr>
            <a:grpSpLocks/>
          </p:cNvGrpSpPr>
          <p:nvPr/>
        </p:nvGrpSpPr>
        <p:grpSpPr bwMode="auto">
          <a:xfrm>
            <a:off x="2091380" y="2844801"/>
            <a:ext cx="4570677" cy="3165897"/>
            <a:chOff x="0" y="0"/>
            <a:chExt cx="3445459" cy="2137435"/>
          </a:xfrm>
        </p:grpSpPr>
        <p:pic>
          <p:nvPicPr>
            <p:cNvPr id="116172" name="图片 11617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99" t="41235" r="46388" b="15524"/>
            <a:stretch>
              <a:fillRect/>
            </a:stretch>
          </p:blipFill>
          <p:spPr bwMode="auto">
            <a:xfrm>
              <a:off x="0" y="0"/>
              <a:ext cx="1104595" cy="1975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6173" name="图片 1161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6073" y="241401"/>
              <a:ext cx="2399386" cy="1126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1046073" y="1844663"/>
              <a:ext cx="2106652" cy="292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9-7 </a:t>
              </a: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录制旁白控制</a:t>
              </a:r>
              <a:endPara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30076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9.1.5 </a:t>
            </a:r>
            <a:r>
              <a:rPr lang="zh-CN" altLang="zh-CN" dirty="0"/>
              <a:t>幻灯片中添加旁白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23886" y="1225602"/>
            <a:ext cx="7199313" cy="4035425"/>
          </a:xfrm>
        </p:spPr>
        <p:txBody>
          <a:bodyPr/>
          <a:lstStyle/>
          <a:p>
            <a:r>
              <a:rPr lang="zh-CN" altLang="zh-CN" dirty="0"/>
              <a:t>具体操作步骤</a:t>
            </a:r>
            <a:r>
              <a:rPr lang="zh-CN" altLang="zh-CN" dirty="0" smtClean="0"/>
              <a:t>如下</a:t>
            </a:r>
            <a:r>
              <a:rPr lang="zh-CN" altLang="en-US" dirty="0" smtClean="0"/>
              <a:t>：</a:t>
            </a:r>
            <a:endParaRPr lang="zh-CN" altLang="zh-CN" dirty="0"/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3</a:t>
            </a:r>
            <a:r>
              <a:rPr lang="en-US" altLang="zh-CN" sz="2000" dirty="0"/>
              <a:t>.</a:t>
            </a:r>
            <a:r>
              <a:rPr lang="zh-CN" altLang="zh-CN" sz="2000" dirty="0"/>
              <a:t>录制完成后按“</a:t>
            </a:r>
            <a:r>
              <a:rPr lang="en-US" altLang="zh-CN" sz="2000" dirty="0"/>
              <a:t>Esc</a:t>
            </a:r>
            <a:r>
              <a:rPr lang="zh-CN" altLang="zh-CN" sz="2000" dirty="0"/>
              <a:t>”键退出放映，系统会提示用户旁白已经保存到幻灯片中，含有旁白的幻灯片右下角会显示一个小喇叭图标</a:t>
            </a:r>
            <a:r>
              <a:rPr lang="en-US" altLang="zh-CN" sz="2000" dirty="0"/>
              <a:t>( )</a:t>
            </a:r>
            <a:r>
              <a:rPr lang="zh-CN" altLang="zh-CN" sz="2000" dirty="0"/>
              <a:t>，双击该图标可以预览旁白的播放效果。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14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9758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>9.1.6</a:t>
            </a:r>
            <a:r>
              <a:rPr lang="zh-CN" altLang="zh-CN" dirty="0"/>
              <a:t>设置幻灯片自动放映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67429" y="899658"/>
            <a:ext cx="7750857" cy="4035425"/>
          </a:xfrm>
        </p:spPr>
        <p:txBody>
          <a:bodyPr/>
          <a:lstStyle/>
          <a:p>
            <a:r>
              <a:rPr lang="zh-CN" altLang="zh-CN" sz="2000" b="1" dirty="0"/>
              <a:t>用排练计时功能可以让</a:t>
            </a:r>
            <a:r>
              <a:rPr lang="en-US" altLang="zh-CN" sz="2000" b="1" dirty="0"/>
              <a:t>ppt</a:t>
            </a:r>
            <a:r>
              <a:rPr lang="zh-CN" altLang="zh-CN" sz="2000" b="1" dirty="0"/>
              <a:t>课件自动播放，具体操作步骤如下</a:t>
            </a:r>
            <a:r>
              <a:rPr lang="zh-CN" altLang="zh-CN" sz="2000" b="1" dirty="0" smtClean="0"/>
              <a:t>：</a:t>
            </a:r>
            <a:endParaRPr lang="en-US" altLang="zh-CN" sz="2000" b="1" dirty="0" smtClean="0"/>
          </a:p>
          <a:p>
            <a:endParaRPr lang="zh-CN" altLang="zh-CN" sz="2000" b="1" dirty="0"/>
          </a:p>
          <a:p>
            <a:r>
              <a:rPr lang="en-US" altLang="zh-CN" sz="2000" dirty="0"/>
              <a:t>1.</a:t>
            </a:r>
            <a:r>
              <a:rPr lang="zh-CN" altLang="zh-CN" sz="2000" dirty="0"/>
              <a:t>先打开你需要设置的</a:t>
            </a:r>
            <a:r>
              <a:rPr lang="en-US" altLang="zh-CN" sz="2000" dirty="0"/>
              <a:t>ppt</a:t>
            </a:r>
            <a:r>
              <a:rPr lang="zh-CN" altLang="zh-CN" sz="2000" dirty="0"/>
              <a:t>幻灯片，单击“幻灯片放映”选项卡，单击“设置”组中的“排练计时”按钮，如下图</a:t>
            </a:r>
            <a:r>
              <a:rPr lang="en-US" altLang="zh-CN" sz="2000" dirty="0"/>
              <a:t>9-8</a:t>
            </a:r>
            <a:r>
              <a:rPr lang="zh-CN" altLang="zh-CN" sz="2000" dirty="0"/>
              <a:t>所示：</a:t>
            </a:r>
          </a:p>
          <a:p>
            <a:endParaRPr lang="zh-CN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15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6" name="组合 116175"/>
          <p:cNvGrpSpPr>
            <a:grpSpLocks/>
          </p:cNvGrpSpPr>
          <p:nvPr/>
        </p:nvGrpSpPr>
        <p:grpSpPr bwMode="auto">
          <a:xfrm>
            <a:off x="1887084" y="2917371"/>
            <a:ext cx="5660345" cy="2882422"/>
            <a:chOff x="0" y="0"/>
            <a:chExt cx="3247949" cy="2046818"/>
          </a:xfrm>
        </p:grpSpPr>
        <p:pic>
          <p:nvPicPr>
            <p:cNvPr id="116176" name="图片 11617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247949" cy="1741824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文本框 2"/>
            <p:cNvSpPr txBox="1">
              <a:spLocks noChangeArrowheads="1"/>
            </p:cNvSpPr>
            <p:nvPr/>
          </p:nvSpPr>
          <p:spPr bwMode="auto">
            <a:xfrm>
              <a:off x="945990" y="1828264"/>
              <a:ext cx="2106880" cy="21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9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8</a:t>
              </a: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调出排练计时功能</a:t>
              </a:r>
              <a:endPara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03016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>9.1.6</a:t>
            </a:r>
            <a:r>
              <a:rPr lang="zh-CN" altLang="zh-CN" dirty="0"/>
              <a:t>设置幻灯片自动放映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23886" y="1225602"/>
            <a:ext cx="7750857" cy="4035425"/>
          </a:xfrm>
        </p:spPr>
        <p:txBody>
          <a:bodyPr/>
          <a:lstStyle/>
          <a:p>
            <a:r>
              <a:rPr lang="zh-CN" altLang="zh-CN" sz="2000" b="1" dirty="0"/>
              <a:t>用排练计时功能可以让</a:t>
            </a:r>
            <a:r>
              <a:rPr lang="en-US" altLang="zh-CN" sz="2000" b="1" dirty="0"/>
              <a:t>ppt</a:t>
            </a:r>
            <a:r>
              <a:rPr lang="zh-CN" altLang="zh-CN" sz="2000" b="1" dirty="0"/>
              <a:t>课件自动播放，具体操作步骤如下</a:t>
            </a:r>
            <a:r>
              <a:rPr lang="zh-CN" altLang="zh-CN" sz="2000" b="1" dirty="0" smtClean="0"/>
              <a:t>：</a:t>
            </a:r>
            <a:endParaRPr lang="en-US" altLang="zh-CN" sz="2000" b="1" dirty="0" smtClean="0"/>
          </a:p>
          <a:p>
            <a:endParaRPr lang="zh-CN" altLang="zh-CN" sz="2000" dirty="0"/>
          </a:p>
          <a:p>
            <a:r>
              <a:rPr lang="en-US" altLang="zh-CN" sz="2000" dirty="0"/>
              <a:t>2. </a:t>
            </a:r>
            <a:r>
              <a:rPr lang="zh-CN" altLang="zh-CN" sz="2000" dirty="0"/>
              <a:t>此时幻灯片将自动启动幻灯片的放映程序，并开始计时，如图所</a:t>
            </a:r>
            <a:r>
              <a:rPr lang="en-US" altLang="zh-CN" sz="2000" dirty="0"/>
              <a:t>9-9</a:t>
            </a:r>
            <a:r>
              <a:rPr lang="zh-CN" altLang="zh-CN" sz="2000" dirty="0"/>
              <a:t>所示：</a:t>
            </a:r>
          </a:p>
          <a:p>
            <a:endParaRPr lang="zh-CN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16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8" name="组合 116178"/>
          <p:cNvGrpSpPr>
            <a:grpSpLocks/>
          </p:cNvGrpSpPr>
          <p:nvPr/>
        </p:nvGrpSpPr>
        <p:grpSpPr bwMode="auto">
          <a:xfrm>
            <a:off x="2763057" y="2960915"/>
            <a:ext cx="4581172" cy="3024393"/>
            <a:chOff x="0" y="0"/>
            <a:chExt cx="3401568" cy="1675017"/>
          </a:xfrm>
        </p:grpSpPr>
        <p:pic>
          <p:nvPicPr>
            <p:cNvPr id="116179" name="图片 116179" descr="c:\users\windows\appdata\roaming\360se6\User Data\temp\201308271536319561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916"/>
            <a:stretch>
              <a:fillRect/>
            </a:stretch>
          </p:blipFill>
          <p:spPr bwMode="auto">
            <a:xfrm>
              <a:off x="0" y="0"/>
              <a:ext cx="3401568" cy="1470355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文本框 2"/>
            <p:cNvSpPr txBox="1">
              <a:spLocks noChangeArrowheads="1"/>
            </p:cNvSpPr>
            <p:nvPr/>
          </p:nvSpPr>
          <p:spPr bwMode="auto">
            <a:xfrm>
              <a:off x="870219" y="1504559"/>
              <a:ext cx="2106851" cy="170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   </a:t>
              </a: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9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9 </a:t>
              </a: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排练计时开始</a:t>
              </a:r>
              <a:endPara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00208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>9.1.6</a:t>
            </a:r>
            <a:r>
              <a:rPr lang="zh-CN" altLang="zh-CN" dirty="0"/>
              <a:t>设置幻灯片自动放映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23886" y="1225602"/>
            <a:ext cx="7750857" cy="4035425"/>
          </a:xfrm>
        </p:spPr>
        <p:txBody>
          <a:bodyPr/>
          <a:lstStyle/>
          <a:p>
            <a:r>
              <a:rPr lang="zh-CN" altLang="zh-CN" sz="2000" b="1" dirty="0"/>
              <a:t>用排练计时功能可以让</a:t>
            </a:r>
            <a:r>
              <a:rPr lang="en-US" altLang="zh-CN" sz="2000" b="1" dirty="0"/>
              <a:t>ppt</a:t>
            </a:r>
            <a:r>
              <a:rPr lang="zh-CN" altLang="zh-CN" sz="2000" b="1" dirty="0"/>
              <a:t>课件自动播放，具体操作步骤如下</a:t>
            </a:r>
            <a:r>
              <a:rPr lang="zh-CN" altLang="zh-CN" sz="2000" b="1" dirty="0" smtClean="0"/>
              <a:t>：</a:t>
            </a:r>
            <a:endParaRPr lang="en-US" altLang="zh-CN" sz="2000" b="1" dirty="0" smtClean="0"/>
          </a:p>
          <a:p>
            <a:endParaRPr lang="zh-CN" altLang="zh-CN" sz="2000" dirty="0"/>
          </a:p>
          <a:p>
            <a:r>
              <a:rPr lang="en-US" altLang="zh-CN" sz="2000" dirty="0"/>
              <a:t>3. </a:t>
            </a:r>
            <a:r>
              <a:rPr lang="zh-CN" altLang="zh-CN" sz="2000" dirty="0"/>
              <a:t>用户可以通过单击鼠标来设置动画的出场时间，当在最后一张幻灯片中单击鼠标左键后，将弹出提示信息框，如图</a:t>
            </a:r>
            <a:r>
              <a:rPr lang="en-US" altLang="zh-CN" sz="2000" dirty="0"/>
              <a:t>9-10</a:t>
            </a:r>
            <a:r>
              <a:rPr lang="zh-CN" altLang="zh-CN" sz="2000" dirty="0"/>
              <a:t>所示：</a:t>
            </a:r>
          </a:p>
          <a:p>
            <a:endParaRPr lang="zh-CN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6" name="组合 116181"/>
          <p:cNvGrpSpPr>
            <a:grpSpLocks/>
          </p:cNvGrpSpPr>
          <p:nvPr/>
        </p:nvGrpSpPr>
        <p:grpSpPr bwMode="auto">
          <a:xfrm>
            <a:off x="1835831" y="3512458"/>
            <a:ext cx="5755141" cy="2210716"/>
            <a:chOff x="0" y="0"/>
            <a:chExt cx="3540556" cy="1220558"/>
          </a:xfrm>
        </p:grpSpPr>
        <p:pic>
          <p:nvPicPr>
            <p:cNvPr id="116182" name="图片 11618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40556" cy="936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文本框 2"/>
            <p:cNvSpPr txBox="1">
              <a:spLocks noChangeArrowheads="1"/>
            </p:cNvSpPr>
            <p:nvPr/>
          </p:nvSpPr>
          <p:spPr bwMode="auto">
            <a:xfrm>
              <a:off x="1087845" y="936345"/>
              <a:ext cx="2106808" cy="284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9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10 </a:t>
              </a: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排练计时结束</a:t>
              </a:r>
              <a:endPara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02755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>9.1.6</a:t>
            </a:r>
            <a:r>
              <a:rPr lang="zh-CN" altLang="zh-CN" dirty="0"/>
              <a:t>设置幻灯片自动放映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23886" y="1225602"/>
            <a:ext cx="7750857" cy="4035425"/>
          </a:xfrm>
        </p:spPr>
        <p:txBody>
          <a:bodyPr/>
          <a:lstStyle/>
          <a:p>
            <a:r>
              <a:rPr lang="zh-CN" altLang="zh-CN" sz="2000" b="1" dirty="0"/>
              <a:t>用排练计时功能可以让</a:t>
            </a:r>
            <a:r>
              <a:rPr lang="en-US" altLang="zh-CN" sz="2000" b="1" dirty="0" err="1"/>
              <a:t>ppt</a:t>
            </a:r>
            <a:r>
              <a:rPr lang="zh-CN" altLang="zh-CN" sz="2000" b="1" dirty="0"/>
              <a:t>课件自动播放，具体操作步骤如下：</a:t>
            </a:r>
            <a:endParaRPr lang="en-US" altLang="zh-CN" sz="2000" b="1" dirty="0"/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4</a:t>
            </a:r>
            <a:r>
              <a:rPr lang="en-US" altLang="zh-CN" sz="2000" dirty="0"/>
              <a:t>.</a:t>
            </a:r>
            <a:r>
              <a:rPr lang="zh-CN" altLang="zh-CN" sz="2000" dirty="0"/>
              <a:t>单击</a:t>
            </a:r>
            <a:r>
              <a:rPr lang="en-US" altLang="zh-CN" sz="2000" dirty="0"/>
              <a:t>“</a:t>
            </a:r>
            <a:r>
              <a:rPr lang="zh-CN" altLang="zh-CN" sz="2000" dirty="0"/>
              <a:t>是</a:t>
            </a:r>
            <a:r>
              <a:rPr lang="en-US" altLang="zh-CN" sz="2000" dirty="0"/>
              <a:t>”</a:t>
            </a:r>
            <a:r>
              <a:rPr lang="zh-CN" altLang="zh-CN" sz="2000" dirty="0"/>
              <a:t>按钮，进入</a:t>
            </a:r>
            <a:r>
              <a:rPr lang="en-US" altLang="zh-CN" sz="2000" dirty="0"/>
              <a:t>“</a:t>
            </a:r>
            <a:r>
              <a:rPr lang="zh-CN" altLang="zh-CN" sz="2000" dirty="0"/>
              <a:t>幻灯片浏览</a:t>
            </a:r>
            <a:r>
              <a:rPr lang="en-US" altLang="zh-CN" sz="2000" dirty="0"/>
              <a:t>”</a:t>
            </a:r>
            <a:r>
              <a:rPr lang="zh-CN" altLang="zh-CN" sz="2000" dirty="0"/>
              <a:t>视图中，且每张幻灯片的左下角出现该张幻灯片的放映时间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endParaRPr lang="en-US" altLang="zh-CN" sz="2000" dirty="0"/>
          </a:p>
          <a:p>
            <a:endParaRPr lang="zh-CN" altLang="zh-CN" sz="2000" dirty="0"/>
          </a:p>
          <a:p>
            <a:r>
              <a:rPr lang="en-US" altLang="zh-CN" sz="2000" dirty="0"/>
              <a:t>5.</a:t>
            </a:r>
            <a:r>
              <a:rPr lang="zh-CN" altLang="zh-CN" sz="2000" dirty="0"/>
              <a:t>单击视图栏中的</a:t>
            </a:r>
            <a:r>
              <a:rPr lang="en-US" altLang="zh-CN" sz="2000" dirty="0"/>
              <a:t>“</a:t>
            </a:r>
            <a:r>
              <a:rPr lang="zh-CN" altLang="zh-CN" sz="2000" dirty="0"/>
              <a:t>幻灯片放映</a:t>
            </a:r>
            <a:r>
              <a:rPr lang="en-US" altLang="zh-CN" sz="2000" dirty="0"/>
              <a:t>”</a:t>
            </a:r>
            <a:r>
              <a:rPr lang="zh-CN" altLang="zh-CN" sz="2000" dirty="0"/>
              <a:t>按钮，幻灯片将进入放映视图中，且按照排练计时的时间自动播放。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18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201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9.2 </a:t>
            </a:r>
            <a:r>
              <a:rPr lang="en-US" altLang="zh-CN" dirty="0"/>
              <a:t>PowerPoint</a:t>
            </a:r>
            <a:r>
              <a:rPr lang="zh-CN" altLang="zh-CN" dirty="0"/>
              <a:t>课件的打包技术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zh-CN" sz="2000" dirty="0"/>
              <a:t>课件制作完成后，往往不是在同一台计算机上放映，如果仅仅将制作好的课件复制到另一台计算机上，而该机又未安装</a:t>
            </a:r>
            <a:r>
              <a:rPr lang="en-US" altLang="zh-CN" sz="2000" dirty="0"/>
              <a:t>PowerPoint</a:t>
            </a:r>
            <a:r>
              <a:rPr lang="zh-CN" altLang="zh-CN" sz="2000" dirty="0"/>
              <a:t>应用程序，或者课件中使用的链接文件（如声音或视频文件）或</a:t>
            </a:r>
            <a:r>
              <a:rPr lang="en-US" altLang="zh-CN" sz="2000" dirty="0"/>
              <a:t>TrueType</a:t>
            </a:r>
            <a:r>
              <a:rPr lang="zh-CN" altLang="zh-CN" sz="2000" dirty="0"/>
              <a:t>字体在该机上不存在，则无法保证课件的正常播放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endParaRPr lang="en-US" altLang="zh-CN" sz="2000" dirty="0"/>
          </a:p>
          <a:p>
            <a:endParaRPr lang="en-US" altLang="zh-CN" sz="2000" dirty="0" smtClean="0"/>
          </a:p>
          <a:p>
            <a:r>
              <a:rPr lang="zh-CN" altLang="zh-CN" sz="2000" dirty="0" smtClean="0"/>
              <a:t>因此</a:t>
            </a:r>
            <a:r>
              <a:rPr lang="zh-CN" altLang="zh-CN" sz="2000" dirty="0"/>
              <a:t>，一般在制作课件的计算机上将课件打包成安装文件，然后在播放课件的计算机上另行安装即可。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19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998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56700" cy="685800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206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4063" y="725488"/>
            <a:ext cx="7721600" cy="5514975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200000"/>
              </a:lnSpc>
            </a:pPr>
            <a:r>
              <a:rPr lang="zh-CN" altLang="zh-CN" dirty="0"/>
              <a:t>设计好的</a:t>
            </a:r>
            <a:r>
              <a:rPr lang="en-US" altLang="zh-CN" dirty="0"/>
              <a:t>PPT</a:t>
            </a:r>
            <a:r>
              <a:rPr lang="zh-CN" altLang="zh-CN" dirty="0"/>
              <a:t>课件在给学生演示时，常常会遇到以下这些问题：在放映时想要作些修改或作些标注提示；幻灯片的切换和自定义动画不能自动完成；有些插入的声音、视频文件不能正常播放；字体效果会自动改变等。这些问题往往让老师在播放课件时感到尴尬，那有没有办法让课件自动且正常地播放呢？这就是本章内容的重点。</a:t>
            </a:r>
          </a:p>
          <a:p>
            <a:pPr>
              <a:lnSpc>
                <a:spcPct val="200000"/>
              </a:lnSpc>
            </a:pPr>
            <a:endParaRPr lang="zh-CN" altLang="zh-CN" dirty="0"/>
          </a:p>
        </p:txBody>
      </p:sp>
      <p:sp>
        <p:nvSpPr>
          <p:cNvPr id="6" name="矩形 5"/>
          <p:cNvSpPr/>
          <p:nvPr/>
        </p:nvSpPr>
        <p:spPr>
          <a:xfrm>
            <a:off x="1393370" y="420913"/>
            <a:ext cx="1538515" cy="653143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第九章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92527" y="1509486"/>
            <a:ext cx="7126288" cy="0"/>
          </a:xfrm>
          <a:prstGeom prst="line">
            <a:avLst/>
          </a:prstGeom>
          <a:ln>
            <a:prstDash val="dash"/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92527" y="5022172"/>
            <a:ext cx="7126288" cy="0"/>
          </a:xfrm>
          <a:prstGeom prst="line">
            <a:avLst/>
          </a:prstGeom>
          <a:ln>
            <a:prstDash val="dash"/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010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9.2 </a:t>
            </a:r>
            <a:r>
              <a:rPr lang="en-US" altLang="zh-CN" dirty="0"/>
              <a:t>PowerPoint</a:t>
            </a:r>
            <a:r>
              <a:rPr lang="zh-CN" altLang="zh-CN" dirty="0"/>
              <a:t>课件的打包技术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2000" b="1" dirty="0"/>
              <a:t>9.2.1 </a:t>
            </a:r>
            <a:r>
              <a:rPr lang="zh-CN" altLang="zh-CN" sz="2000" b="1" dirty="0"/>
              <a:t>什么是打包</a:t>
            </a:r>
          </a:p>
          <a:p>
            <a:r>
              <a:rPr lang="en-US" altLang="zh-CN" sz="2000" b="1" dirty="0"/>
              <a:t> </a:t>
            </a:r>
            <a:endParaRPr lang="zh-CN" altLang="zh-CN" sz="2000" b="1" dirty="0"/>
          </a:p>
          <a:p>
            <a:r>
              <a:rPr lang="zh-CN" altLang="zh-CN" sz="2000" dirty="0"/>
              <a:t>所谓的打包，指的是将演示文稿的播放器及其支持文件连同演示文稿一起保存，获得一个文件包，以保证演示文稿能够实现无</a:t>
            </a:r>
            <a:r>
              <a:rPr lang="en-US" altLang="zh-CN" sz="2000" dirty="0"/>
              <a:t>PowerPoint</a:t>
            </a:r>
            <a:r>
              <a:rPr lang="zh-CN" altLang="zh-CN" sz="2000" dirty="0"/>
              <a:t>环境播放。将演示文稿打包常用的方法是使用</a:t>
            </a:r>
            <a:r>
              <a:rPr lang="en-US" altLang="zh-CN" sz="2000" dirty="0"/>
              <a:t>PowerPoint</a:t>
            </a:r>
            <a:r>
              <a:rPr lang="zh-CN" altLang="zh-CN" sz="2000" dirty="0"/>
              <a:t>的“打包成</a:t>
            </a:r>
            <a:r>
              <a:rPr lang="en-US" altLang="zh-CN" sz="2000" dirty="0"/>
              <a:t>CD</a:t>
            </a:r>
            <a:r>
              <a:rPr lang="zh-CN" altLang="zh-CN" sz="2000" dirty="0"/>
              <a:t>”命令。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8749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 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9.2.2</a:t>
            </a:r>
            <a:r>
              <a:rPr lang="zh-CN" altLang="zh-CN" dirty="0"/>
              <a:t>打包步骤</a:t>
            </a:r>
            <a:br>
              <a:rPr lang="zh-CN" altLang="zh-CN" dirty="0"/>
            </a:b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2000" dirty="0"/>
              <a:t>1.</a:t>
            </a:r>
            <a:r>
              <a:rPr lang="zh-CN" altLang="zh-CN" sz="2000" dirty="0"/>
              <a:t>在</a:t>
            </a:r>
            <a:r>
              <a:rPr lang="en-US" altLang="zh-CN" sz="2000" dirty="0"/>
              <a:t>PowerPoint</a:t>
            </a:r>
            <a:r>
              <a:rPr lang="zh-CN" altLang="zh-CN" sz="2000" dirty="0"/>
              <a:t>中打开想要打包的</a:t>
            </a:r>
            <a:r>
              <a:rPr lang="en-US" altLang="zh-CN" sz="2000" dirty="0"/>
              <a:t>PPT</a:t>
            </a:r>
            <a:r>
              <a:rPr lang="zh-CN" altLang="zh-CN" sz="2000" dirty="0"/>
              <a:t>演示文档，用鼠标点击文件菜单，找到</a:t>
            </a:r>
            <a:r>
              <a:rPr lang="en-US" altLang="zh-CN" sz="2000" dirty="0"/>
              <a:t>“</a:t>
            </a:r>
            <a:r>
              <a:rPr lang="zh-CN" altLang="zh-CN" sz="2000" dirty="0"/>
              <a:t>保存并发送</a:t>
            </a:r>
            <a:r>
              <a:rPr lang="en-US" altLang="zh-CN" sz="2000" dirty="0"/>
              <a:t>”</a:t>
            </a:r>
            <a:r>
              <a:rPr lang="zh-CN" altLang="zh-CN" sz="2000" dirty="0"/>
              <a:t>，在右侧窗口有个</a:t>
            </a:r>
            <a:r>
              <a:rPr lang="en-US" altLang="zh-CN" sz="2000" dirty="0"/>
              <a:t>“</a:t>
            </a:r>
            <a:r>
              <a:rPr lang="zh-CN" altLang="zh-CN" sz="2000" dirty="0"/>
              <a:t>将演示文稿打包成</a:t>
            </a:r>
            <a:r>
              <a:rPr lang="en-US" altLang="zh-CN" sz="2000" dirty="0"/>
              <a:t>CD”</a:t>
            </a:r>
            <a:r>
              <a:rPr lang="zh-CN" altLang="zh-CN" sz="2000" dirty="0"/>
              <a:t>，点击最右侧按钮</a:t>
            </a:r>
            <a:r>
              <a:rPr lang="en-US" altLang="zh-CN" sz="2000" dirty="0"/>
              <a:t>“</a:t>
            </a:r>
            <a:r>
              <a:rPr lang="zh-CN" altLang="zh-CN" sz="2000" dirty="0"/>
              <a:t>打包成</a:t>
            </a:r>
            <a:r>
              <a:rPr lang="en-US" altLang="zh-CN" sz="2000" dirty="0"/>
              <a:t>CD”</a:t>
            </a:r>
            <a:r>
              <a:rPr lang="zh-CN" altLang="zh-CN" sz="2000" dirty="0"/>
              <a:t>，如图</a:t>
            </a:r>
            <a:r>
              <a:rPr lang="en-US" altLang="zh-CN" sz="2000" dirty="0"/>
              <a:t>9-11</a:t>
            </a:r>
            <a:r>
              <a:rPr lang="zh-CN" altLang="zh-CN" sz="2000" dirty="0"/>
              <a:t>所示。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21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6" name="组合 116184"/>
          <p:cNvGrpSpPr>
            <a:grpSpLocks/>
          </p:cNvGrpSpPr>
          <p:nvPr/>
        </p:nvGrpSpPr>
        <p:grpSpPr bwMode="auto">
          <a:xfrm>
            <a:off x="2552473" y="2962727"/>
            <a:ext cx="5183641" cy="3176815"/>
            <a:chOff x="0" y="0"/>
            <a:chExt cx="3262579" cy="2991917"/>
          </a:xfrm>
        </p:grpSpPr>
        <p:pic>
          <p:nvPicPr>
            <p:cNvPr id="116185" name="图片 11618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7527" b="6667"/>
            <a:stretch>
              <a:fillRect/>
            </a:stretch>
          </p:blipFill>
          <p:spPr bwMode="auto">
            <a:xfrm>
              <a:off x="0" y="0"/>
              <a:ext cx="3262579" cy="2743200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文本框 2"/>
            <p:cNvSpPr txBox="1">
              <a:spLocks noChangeArrowheads="1"/>
            </p:cNvSpPr>
            <p:nvPr/>
          </p:nvSpPr>
          <p:spPr bwMode="auto">
            <a:xfrm>
              <a:off x="848563" y="2640786"/>
              <a:ext cx="1461160" cy="35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9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11</a:t>
              </a: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调用打包功能</a:t>
              </a:r>
              <a:endPara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6412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 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9.2.2</a:t>
            </a:r>
            <a:r>
              <a:rPr lang="zh-CN" altLang="zh-CN" dirty="0"/>
              <a:t>打包步骤</a:t>
            </a:r>
            <a:br>
              <a:rPr lang="zh-CN" altLang="zh-CN" dirty="0"/>
            </a:b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2000" dirty="0"/>
              <a:t>2.</a:t>
            </a:r>
            <a:r>
              <a:rPr lang="zh-CN" altLang="zh-CN" sz="2000" dirty="0"/>
              <a:t>接下来在弹出的</a:t>
            </a:r>
            <a:r>
              <a:rPr lang="en-US" altLang="zh-CN" sz="2000" dirty="0"/>
              <a:t>“</a:t>
            </a:r>
            <a:r>
              <a:rPr lang="zh-CN" altLang="zh-CN" sz="2000" dirty="0"/>
              <a:t>打包成</a:t>
            </a:r>
            <a:r>
              <a:rPr lang="en-US" altLang="zh-CN" sz="2000" dirty="0"/>
              <a:t>CD”</a:t>
            </a:r>
            <a:r>
              <a:rPr lang="zh-CN" altLang="zh-CN" sz="2000" dirty="0"/>
              <a:t>窗口中，可以选择添加更多的</a:t>
            </a:r>
            <a:r>
              <a:rPr lang="en-US" altLang="zh-CN" sz="2000" dirty="0"/>
              <a:t>PPT</a:t>
            </a:r>
            <a:r>
              <a:rPr lang="zh-CN" altLang="zh-CN" sz="2000" dirty="0"/>
              <a:t>文档一起打包，也可以删除不要的打包的</a:t>
            </a:r>
            <a:r>
              <a:rPr lang="en-US" altLang="zh-CN" sz="2000" dirty="0"/>
              <a:t>PPT</a:t>
            </a:r>
            <a:r>
              <a:rPr lang="zh-CN" altLang="zh-CN" sz="2000" dirty="0"/>
              <a:t>文档。鼠标点击</a:t>
            </a:r>
            <a:r>
              <a:rPr lang="en-US" altLang="zh-CN" sz="2000" dirty="0"/>
              <a:t>“</a:t>
            </a:r>
            <a:r>
              <a:rPr lang="zh-CN" altLang="zh-CN" sz="2000" dirty="0"/>
              <a:t>复制到文件夹</a:t>
            </a:r>
            <a:r>
              <a:rPr lang="en-US" altLang="zh-CN" sz="2000" dirty="0"/>
              <a:t>”</a:t>
            </a:r>
            <a:r>
              <a:rPr lang="zh-CN" altLang="zh-CN" sz="2000" dirty="0"/>
              <a:t>按钮，如图</a:t>
            </a:r>
            <a:r>
              <a:rPr lang="en-US" altLang="zh-CN" sz="2000" dirty="0"/>
              <a:t>9-12</a:t>
            </a:r>
            <a:r>
              <a:rPr lang="zh-CN" altLang="zh-CN" sz="2000" dirty="0"/>
              <a:t>所示。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8" name="组合 116187"/>
          <p:cNvGrpSpPr>
            <a:grpSpLocks/>
          </p:cNvGrpSpPr>
          <p:nvPr/>
        </p:nvGrpSpPr>
        <p:grpSpPr bwMode="auto">
          <a:xfrm>
            <a:off x="1891273" y="2773546"/>
            <a:ext cx="4779962" cy="3078700"/>
            <a:chOff x="0" y="0"/>
            <a:chExt cx="2684678" cy="1495008"/>
          </a:xfrm>
        </p:grpSpPr>
        <p:pic>
          <p:nvPicPr>
            <p:cNvPr id="116188" name="图片 11618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684678" cy="1265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2"/>
            <p:cNvSpPr txBox="1">
              <a:spLocks noChangeArrowheads="1"/>
            </p:cNvSpPr>
            <p:nvPr/>
          </p:nvSpPr>
          <p:spPr bwMode="auto">
            <a:xfrm>
              <a:off x="578463" y="1282781"/>
              <a:ext cx="2106215" cy="212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9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12 </a:t>
              </a: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选择复制到文件夹</a:t>
              </a:r>
              <a:endPara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88714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 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9.2.2</a:t>
            </a:r>
            <a:r>
              <a:rPr lang="zh-CN" altLang="zh-CN" dirty="0"/>
              <a:t>打包步骤</a:t>
            </a:r>
            <a:br>
              <a:rPr lang="zh-CN" altLang="zh-CN" dirty="0"/>
            </a:b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928914"/>
            <a:ext cx="7199313" cy="4339999"/>
          </a:xfrm>
        </p:spPr>
        <p:txBody>
          <a:bodyPr/>
          <a:lstStyle/>
          <a:p>
            <a:r>
              <a:rPr lang="en-US" altLang="zh-CN" sz="2000" dirty="0" smtClean="0"/>
              <a:t>3.</a:t>
            </a:r>
            <a:r>
              <a:rPr lang="zh-CN" altLang="zh-CN" sz="2000" dirty="0"/>
              <a:t>之后弹出的是选择路径以及演示文稿打包后的文件夹名称，可以选择你要想存放的位置路径，也可以保存默认不变，系统默认有</a:t>
            </a:r>
            <a:r>
              <a:rPr lang="en-US" altLang="zh-CN" sz="2000" dirty="0"/>
              <a:t>“</a:t>
            </a:r>
            <a:r>
              <a:rPr lang="zh-CN" altLang="zh-CN" sz="2000" dirty="0"/>
              <a:t>在完成后打开文件夹</a:t>
            </a:r>
            <a:r>
              <a:rPr lang="en-US" altLang="zh-CN" sz="2000" dirty="0"/>
              <a:t>”</a:t>
            </a:r>
            <a:r>
              <a:rPr lang="zh-CN" altLang="zh-CN" sz="2000" dirty="0"/>
              <a:t>的功能，不需要可以取消掉前面的勾，如图</a:t>
            </a:r>
            <a:r>
              <a:rPr lang="en-US" altLang="zh-CN" sz="2000" dirty="0"/>
              <a:t>9-13</a:t>
            </a:r>
            <a:r>
              <a:rPr lang="zh-CN" altLang="zh-CN" sz="2000" dirty="0"/>
              <a:t>所示。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6" name="组合 116190"/>
          <p:cNvGrpSpPr>
            <a:grpSpLocks/>
          </p:cNvGrpSpPr>
          <p:nvPr/>
        </p:nvGrpSpPr>
        <p:grpSpPr bwMode="auto">
          <a:xfrm>
            <a:off x="2302767" y="2888344"/>
            <a:ext cx="4704218" cy="3459396"/>
            <a:chOff x="0" y="0"/>
            <a:chExt cx="3087014" cy="1574204"/>
          </a:xfrm>
        </p:grpSpPr>
        <p:pic>
          <p:nvPicPr>
            <p:cNvPr id="116191" name="图片 11619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87014" cy="1228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文本框 2"/>
            <p:cNvSpPr txBox="1">
              <a:spLocks noChangeArrowheads="1"/>
            </p:cNvSpPr>
            <p:nvPr/>
          </p:nvSpPr>
          <p:spPr bwMode="auto">
            <a:xfrm>
              <a:off x="668845" y="1222008"/>
              <a:ext cx="2106777" cy="352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9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13  </a:t>
              </a: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确定文件名和保存路径</a:t>
              </a:r>
              <a:endPara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35603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 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9.2.2</a:t>
            </a:r>
            <a:r>
              <a:rPr lang="zh-CN" altLang="zh-CN" dirty="0"/>
              <a:t>打包步骤</a:t>
            </a:r>
            <a:br>
              <a:rPr lang="zh-CN" altLang="zh-CN" dirty="0"/>
            </a:b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928914"/>
            <a:ext cx="7199313" cy="4339999"/>
          </a:xfrm>
        </p:spPr>
        <p:txBody>
          <a:bodyPr/>
          <a:lstStyle/>
          <a:p>
            <a:r>
              <a:rPr lang="en-US" altLang="zh-CN" sz="2000" dirty="0"/>
              <a:t>4.</a:t>
            </a:r>
            <a:r>
              <a:rPr lang="zh-CN" altLang="zh-CN" sz="2000" dirty="0"/>
              <a:t>点击</a:t>
            </a:r>
            <a:r>
              <a:rPr lang="en-US" altLang="zh-CN" sz="2000" dirty="0"/>
              <a:t>“</a:t>
            </a:r>
            <a:r>
              <a:rPr lang="zh-CN" altLang="zh-CN" sz="2000" dirty="0"/>
              <a:t>确定</a:t>
            </a:r>
            <a:r>
              <a:rPr lang="en-US" altLang="zh-CN" sz="2000" dirty="0"/>
              <a:t>”</a:t>
            </a:r>
            <a:r>
              <a:rPr lang="zh-CN" altLang="zh-CN" sz="2000" dirty="0"/>
              <a:t>按钮后，系统会自动运行打包复制到文件夹程序，在完成之后自动弹出打包好的</a:t>
            </a:r>
            <a:r>
              <a:rPr lang="en-US" altLang="zh-CN" sz="2000" dirty="0"/>
              <a:t>PPT</a:t>
            </a:r>
            <a:r>
              <a:rPr lang="zh-CN" altLang="zh-CN" sz="2000" dirty="0"/>
              <a:t>文件夹，其中看到一个</a:t>
            </a:r>
            <a:r>
              <a:rPr lang="en-US" altLang="zh-CN" sz="2000" dirty="0"/>
              <a:t>AUTORUN.INF</a:t>
            </a:r>
            <a:r>
              <a:rPr lang="zh-CN" altLang="zh-CN" sz="2000" dirty="0"/>
              <a:t>自动运行文件，如果我们是打包到</a:t>
            </a:r>
            <a:r>
              <a:rPr lang="en-US" altLang="zh-CN" sz="2000" dirty="0"/>
              <a:t>CD</a:t>
            </a:r>
            <a:r>
              <a:rPr lang="zh-CN" altLang="zh-CN" sz="2000" dirty="0"/>
              <a:t>光盘上的话，他是具备自动播放功能的，如图</a:t>
            </a:r>
            <a:r>
              <a:rPr lang="en-US" altLang="zh-CN" sz="2000" dirty="0"/>
              <a:t>9-14</a:t>
            </a:r>
            <a:r>
              <a:rPr lang="zh-CN" altLang="zh-CN" sz="2000" dirty="0"/>
              <a:t>所示。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8" name="组合 116193"/>
          <p:cNvGrpSpPr>
            <a:grpSpLocks/>
          </p:cNvGrpSpPr>
          <p:nvPr/>
        </p:nvGrpSpPr>
        <p:grpSpPr bwMode="auto">
          <a:xfrm>
            <a:off x="2021342" y="3135086"/>
            <a:ext cx="5293858" cy="3136784"/>
            <a:chOff x="0" y="0"/>
            <a:chExt cx="3621024" cy="1824331"/>
          </a:xfrm>
        </p:grpSpPr>
        <p:pic>
          <p:nvPicPr>
            <p:cNvPr id="116194" name="图片 11619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621024" cy="1536192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文本框 2"/>
            <p:cNvSpPr txBox="1">
              <a:spLocks noChangeArrowheads="1"/>
            </p:cNvSpPr>
            <p:nvPr/>
          </p:nvSpPr>
          <p:spPr bwMode="auto">
            <a:xfrm>
              <a:off x="1068020" y="1473202"/>
              <a:ext cx="2106777" cy="351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9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14  </a:t>
              </a: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打包完成</a:t>
              </a:r>
              <a:endPara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1013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 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9.2.2</a:t>
            </a:r>
            <a:r>
              <a:rPr lang="zh-CN" altLang="zh-CN" dirty="0"/>
              <a:t>打包步骤</a:t>
            </a:r>
            <a:br>
              <a:rPr lang="zh-CN" altLang="zh-CN" dirty="0"/>
            </a:b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928914"/>
            <a:ext cx="7199313" cy="4339999"/>
          </a:xfrm>
        </p:spPr>
        <p:txBody>
          <a:bodyPr/>
          <a:lstStyle/>
          <a:p>
            <a:r>
              <a:rPr lang="en-US" altLang="zh-CN" sz="2000" dirty="0"/>
              <a:t>4.</a:t>
            </a:r>
            <a:r>
              <a:rPr lang="zh-CN" altLang="zh-CN" sz="2000" dirty="0"/>
              <a:t>点击</a:t>
            </a:r>
            <a:r>
              <a:rPr lang="en-US" altLang="zh-CN" sz="2000" dirty="0"/>
              <a:t>“</a:t>
            </a:r>
            <a:r>
              <a:rPr lang="zh-CN" altLang="zh-CN" sz="2000" dirty="0"/>
              <a:t>确定</a:t>
            </a:r>
            <a:r>
              <a:rPr lang="en-US" altLang="zh-CN" sz="2000" dirty="0"/>
              <a:t>”</a:t>
            </a:r>
            <a:r>
              <a:rPr lang="zh-CN" altLang="zh-CN" sz="2000" dirty="0"/>
              <a:t>按钮后，系统会自动运行打包复制到文件夹程序，在完成之后自动弹出打包好的</a:t>
            </a:r>
            <a:r>
              <a:rPr lang="en-US" altLang="zh-CN" sz="2000" dirty="0"/>
              <a:t>PPT</a:t>
            </a:r>
            <a:r>
              <a:rPr lang="zh-CN" altLang="zh-CN" sz="2000" dirty="0"/>
              <a:t>文件夹，其中看到一个</a:t>
            </a:r>
            <a:r>
              <a:rPr lang="en-US" altLang="zh-CN" sz="2000" dirty="0"/>
              <a:t>AUTORUN.INF</a:t>
            </a:r>
            <a:r>
              <a:rPr lang="zh-CN" altLang="zh-CN" sz="2000" dirty="0"/>
              <a:t>自动运行文件，如果我们是打包到</a:t>
            </a:r>
            <a:r>
              <a:rPr lang="en-US" altLang="zh-CN" sz="2000" dirty="0"/>
              <a:t>CD</a:t>
            </a:r>
            <a:r>
              <a:rPr lang="zh-CN" altLang="zh-CN" sz="2000" dirty="0"/>
              <a:t>光盘上的话，他是具备自动播放功能的，如图</a:t>
            </a:r>
            <a:r>
              <a:rPr lang="en-US" altLang="zh-CN" sz="2000" dirty="0"/>
              <a:t>9-14</a:t>
            </a:r>
            <a:r>
              <a:rPr lang="zh-CN" altLang="zh-CN" sz="2000" dirty="0"/>
              <a:t>所示。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25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8" name="组合 116193"/>
          <p:cNvGrpSpPr>
            <a:grpSpLocks/>
          </p:cNvGrpSpPr>
          <p:nvPr/>
        </p:nvGrpSpPr>
        <p:grpSpPr bwMode="auto">
          <a:xfrm>
            <a:off x="1861684" y="2989943"/>
            <a:ext cx="5293858" cy="3136784"/>
            <a:chOff x="0" y="0"/>
            <a:chExt cx="3621024" cy="1824331"/>
          </a:xfrm>
        </p:grpSpPr>
        <p:pic>
          <p:nvPicPr>
            <p:cNvPr id="116194" name="图片 11619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621024" cy="1536192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文本框 2"/>
            <p:cNvSpPr txBox="1">
              <a:spLocks noChangeArrowheads="1"/>
            </p:cNvSpPr>
            <p:nvPr/>
          </p:nvSpPr>
          <p:spPr bwMode="auto">
            <a:xfrm>
              <a:off x="1068020" y="1473202"/>
              <a:ext cx="2106777" cy="351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9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14  </a:t>
              </a: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打包完成</a:t>
              </a:r>
              <a:endPara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5655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>9.3 </a:t>
            </a:r>
            <a:r>
              <a:rPr lang="en-US" altLang="zh-CN" dirty="0"/>
              <a:t>PowerPoint</a:t>
            </a:r>
            <a:r>
              <a:rPr lang="zh-CN" altLang="zh-CN" dirty="0"/>
              <a:t>课件的优化</a:t>
            </a:r>
            <a:br>
              <a:rPr lang="zh-CN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928914" y="1625374"/>
            <a:ext cx="7199313" cy="4035425"/>
          </a:xfrm>
        </p:spPr>
        <p:txBody>
          <a:bodyPr/>
          <a:lstStyle/>
          <a:p>
            <a:r>
              <a:rPr lang="zh-CN" altLang="zh-CN" dirty="0"/>
              <a:t>课件打包往往会增加课件的体积，而且相对比较麻烦，如果不想打包，可以在发布课件前对课件进行一些优化，也同样可以保证课件在其他计算机上正常播放。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26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9162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9.3 PowerPoint</a:t>
            </a:r>
            <a:r>
              <a:rPr lang="zh-CN" altLang="zh-CN" dirty="0" smtClean="0"/>
              <a:t>课件的优化</a:t>
            </a:r>
            <a:br>
              <a:rPr lang="zh-CN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62051" y="943204"/>
            <a:ext cx="8388463" cy="2641826"/>
          </a:xfrm>
        </p:spPr>
        <p:txBody>
          <a:bodyPr/>
          <a:lstStyle/>
          <a:p>
            <a:r>
              <a:rPr lang="en-US" altLang="zh-CN" sz="2000" b="1" dirty="0" smtClean="0"/>
              <a:t>9.3.1  </a:t>
            </a:r>
            <a:r>
              <a:rPr lang="zh-CN" altLang="zh-CN" sz="2000" b="1" dirty="0" smtClean="0"/>
              <a:t>嵌入字体</a:t>
            </a:r>
            <a:r>
              <a:rPr lang="en-US" altLang="zh-CN" sz="2000" dirty="0" smtClean="0"/>
              <a:t> </a:t>
            </a:r>
            <a:endParaRPr lang="zh-CN" altLang="zh-CN" sz="2000" dirty="0" smtClean="0"/>
          </a:p>
          <a:p>
            <a:r>
              <a:rPr lang="zh-CN" altLang="zh-CN" sz="2000" dirty="0" smtClean="0"/>
              <a:t>如果你使用了特别的字体，那在最后一次保存时需要嵌入这些字体。</a:t>
            </a:r>
          </a:p>
          <a:p>
            <a:r>
              <a:rPr lang="zh-CN" altLang="zh-CN" sz="2000" dirty="0" smtClean="0"/>
              <a:t>使用方法：</a:t>
            </a:r>
          </a:p>
          <a:p>
            <a:r>
              <a:rPr lang="zh-CN" altLang="zh-CN" sz="2000" dirty="0" smtClean="0"/>
              <a:t>在“另存为”对话框中选择“工具—保存选项”，如图</a:t>
            </a:r>
            <a:r>
              <a:rPr lang="en-US" altLang="zh-CN" sz="2000" dirty="0" smtClean="0"/>
              <a:t>9-15</a:t>
            </a:r>
            <a:r>
              <a:rPr lang="zh-CN" altLang="zh-CN" sz="2000" dirty="0" smtClean="0"/>
              <a:t>所示，选择“将字体嵌入文件”选项。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27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6" name="组合 116196"/>
          <p:cNvGrpSpPr>
            <a:grpSpLocks/>
          </p:cNvGrpSpPr>
          <p:nvPr/>
        </p:nvGrpSpPr>
        <p:grpSpPr bwMode="auto">
          <a:xfrm>
            <a:off x="1962201" y="3413487"/>
            <a:ext cx="5657797" cy="2607728"/>
            <a:chOff x="0" y="0"/>
            <a:chExt cx="4125773" cy="1841235"/>
          </a:xfrm>
        </p:grpSpPr>
        <p:pic>
          <p:nvPicPr>
            <p:cNvPr id="116197" name="图片 11619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125773" cy="1565452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文本框 2"/>
            <p:cNvSpPr txBox="1">
              <a:spLocks noChangeArrowheads="1"/>
            </p:cNvSpPr>
            <p:nvPr/>
          </p:nvSpPr>
          <p:spPr bwMode="auto">
            <a:xfrm>
              <a:off x="1207187" y="1532653"/>
              <a:ext cx="2106386" cy="30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9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15 </a:t>
              </a: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将字体嵌入文件</a:t>
              </a:r>
              <a:endPara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30531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9.3.1  </a:t>
            </a:r>
            <a:r>
              <a:rPr lang="zh-CN" altLang="zh-CN" dirty="0"/>
              <a:t>嵌入字体</a:t>
            </a:r>
            <a:r>
              <a:rPr lang="en-US" altLang="zh-CN" dirty="0"/>
              <a:t> 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zh-CN" altLang="zh-CN" dirty="0" smtClean="0"/>
              <a:t/>
            </a:r>
            <a:br>
              <a:rPr lang="zh-CN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62051" y="943204"/>
            <a:ext cx="8388463" cy="2641826"/>
          </a:xfrm>
        </p:spPr>
        <p:txBody>
          <a:bodyPr/>
          <a:lstStyle/>
          <a:p>
            <a:r>
              <a:rPr lang="zh-CN" altLang="zh-CN" sz="2000" dirty="0" smtClean="0"/>
              <a:t>如果你使用了特别的字体，那在最后一次保存时需要嵌入这些字体。</a:t>
            </a:r>
          </a:p>
          <a:p>
            <a:r>
              <a:rPr lang="zh-CN" altLang="zh-CN" sz="2000" dirty="0" smtClean="0"/>
              <a:t>使用方法：</a:t>
            </a:r>
          </a:p>
          <a:p>
            <a:r>
              <a:rPr lang="zh-CN" altLang="zh-CN" sz="2000" dirty="0" smtClean="0"/>
              <a:t>在“另存为”对话框中选择“工具—保存选项”，如图</a:t>
            </a:r>
            <a:r>
              <a:rPr lang="en-US" altLang="zh-CN" sz="2000" dirty="0" smtClean="0"/>
              <a:t>9-15</a:t>
            </a:r>
            <a:r>
              <a:rPr lang="zh-CN" altLang="zh-CN" sz="2000" dirty="0" smtClean="0"/>
              <a:t>所示，选择“将字体嵌入文件”选项。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28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6" name="组合 116196"/>
          <p:cNvGrpSpPr>
            <a:grpSpLocks/>
          </p:cNvGrpSpPr>
          <p:nvPr/>
        </p:nvGrpSpPr>
        <p:grpSpPr bwMode="auto">
          <a:xfrm>
            <a:off x="1962201" y="3413487"/>
            <a:ext cx="5657797" cy="2607728"/>
            <a:chOff x="0" y="0"/>
            <a:chExt cx="4125773" cy="1841235"/>
          </a:xfrm>
        </p:grpSpPr>
        <p:pic>
          <p:nvPicPr>
            <p:cNvPr id="116197" name="图片 11619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125773" cy="1565452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文本框 2"/>
            <p:cNvSpPr txBox="1">
              <a:spLocks noChangeArrowheads="1"/>
            </p:cNvSpPr>
            <p:nvPr/>
          </p:nvSpPr>
          <p:spPr bwMode="auto">
            <a:xfrm>
              <a:off x="1207187" y="1532653"/>
              <a:ext cx="2106386" cy="30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9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15 </a:t>
              </a: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将字体嵌入文件</a:t>
              </a:r>
              <a:endPara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76756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9.3.2  </a:t>
            </a:r>
            <a:r>
              <a:rPr lang="zh-CN" altLang="zh-CN" dirty="0"/>
              <a:t>压缩图片</a:t>
            </a:r>
            <a:br>
              <a:rPr lang="zh-CN" altLang="zh-CN" dirty="0"/>
            </a:br>
            <a:r>
              <a:rPr lang="zh-CN" altLang="zh-CN" dirty="0"/>
              <a:t/>
            </a:r>
            <a:br>
              <a:rPr lang="zh-CN" altLang="zh-CN" dirty="0"/>
            </a:br>
            <a:r>
              <a:rPr lang="zh-CN" altLang="zh-CN" dirty="0" smtClean="0"/>
              <a:t/>
            </a:r>
            <a:br>
              <a:rPr lang="zh-CN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47537" y="798061"/>
            <a:ext cx="8388463" cy="2641826"/>
          </a:xfrm>
        </p:spPr>
        <p:txBody>
          <a:bodyPr/>
          <a:lstStyle/>
          <a:p>
            <a:r>
              <a:rPr lang="zh-CN" altLang="zh-CN" sz="2000" dirty="0" smtClean="0"/>
              <a:t>如果</a:t>
            </a:r>
            <a:r>
              <a:rPr lang="zh-CN" altLang="zh-CN" sz="2000" dirty="0"/>
              <a:t>课件中使用的图片过多，导致文件偏大，这时可以通过压缩图片功能将课件体积缩小。</a:t>
            </a:r>
          </a:p>
          <a:p>
            <a:r>
              <a:rPr lang="zh-CN" altLang="zh-CN" sz="2000" dirty="0"/>
              <a:t>使用方法</a:t>
            </a:r>
            <a:r>
              <a:rPr lang="zh-CN" altLang="zh-CN" sz="2000" dirty="0" smtClean="0"/>
              <a:t>：在</a:t>
            </a:r>
            <a:r>
              <a:rPr lang="zh-CN" altLang="zh-CN" sz="2000" dirty="0"/>
              <a:t>“另存为”对话框中选择“工具—压缩图片”，如图</a:t>
            </a:r>
            <a:r>
              <a:rPr lang="en-US" altLang="zh-CN" sz="2000" dirty="0"/>
              <a:t>9-16</a:t>
            </a:r>
            <a:r>
              <a:rPr lang="zh-CN" altLang="zh-CN" sz="2000" dirty="0"/>
              <a:t>所示，选择“尽可能缩小文档以便共享”选项。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29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8" name="组合 116199"/>
          <p:cNvGrpSpPr>
            <a:grpSpLocks/>
          </p:cNvGrpSpPr>
          <p:nvPr/>
        </p:nvGrpSpPr>
        <p:grpSpPr bwMode="auto">
          <a:xfrm>
            <a:off x="2310346" y="3143473"/>
            <a:ext cx="4873782" cy="3047998"/>
            <a:chOff x="0" y="-65876"/>
            <a:chExt cx="3189427" cy="1839288"/>
          </a:xfrm>
        </p:grpSpPr>
        <p:pic>
          <p:nvPicPr>
            <p:cNvPr id="116200" name="图片 11620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65876"/>
              <a:ext cx="3189427" cy="1587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2"/>
            <p:cNvSpPr txBox="1">
              <a:spLocks noChangeArrowheads="1"/>
            </p:cNvSpPr>
            <p:nvPr/>
          </p:nvSpPr>
          <p:spPr bwMode="auto">
            <a:xfrm>
              <a:off x="958848" y="1442563"/>
              <a:ext cx="2106812" cy="330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9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16</a:t>
              </a: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压缩图片对话框</a:t>
              </a:r>
              <a:endPara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0628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3367089" y="801373"/>
            <a:ext cx="33242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本章目录</a:t>
            </a:r>
            <a:endParaRPr lang="zh-CN" altLang="en-US" sz="40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500050792"/>
              </p:ext>
            </p:extLst>
          </p:nvPr>
        </p:nvGraphicFramePr>
        <p:xfrm>
          <a:off x="1574800" y="169794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719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9.4 </a:t>
            </a:r>
            <a:r>
              <a:rPr lang="en-US" altLang="zh-CN" dirty="0"/>
              <a:t>PowerPoint</a:t>
            </a:r>
            <a:r>
              <a:rPr lang="zh-CN" altLang="zh-CN" dirty="0"/>
              <a:t>课件的格式转换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1407659"/>
            <a:ext cx="7199313" cy="4035425"/>
          </a:xfrm>
        </p:spPr>
        <p:txBody>
          <a:bodyPr/>
          <a:lstStyle/>
          <a:p>
            <a:r>
              <a:rPr lang="en-US" altLang="zh-CN" dirty="0"/>
              <a:t>PowerPoint</a:t>
            </a:r>
            <a:r>
              <a:rPr lang="zh-CN" altLang="zh-CN" dirty="0"/>
              <a:t>课件除了保存成常规的</a:t>
            </a:r>
            <a:r>
              <a:rPr lang="en-US" altLang="zh-CN" dirty="0"/>
              <a:t>PPTX</a:t>
            </a:r>
            <a:r>
              <a:rPr lang="zh-CN" altLang="zh-CN" dirty="0"/>
              <a:t>格式外，还有几种常用格式选择，这些格式大多是为了方便</a:t>
            </a:r>
            <a:r>
              <a:rPr lang="en-US" altLang="zh-CN" dirty="0"/>
              <a:t>PowerPoint</a:t>
            </a:r>
            <a:r>
              <a:rPr lang="zh-CN" altLang="zh-CN" dirty="0"/>
              <a:t>作品在网络上发布提供的。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30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4022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9.4.1 </a:t>
            </a:r>
            <a:r>
              <a:rPr lang="en-US" altLang="zh-CN" dirty="0"/>
              <a:t>PPSX</a:t>
            </a:r>
            <a:r>
              <a:rPr lang="zh-CN" altLang="zh-CN" dirty="0"/>
              <a:t>格式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493485" y="1465717"/>
            <a:ext cx="7968343" cy="4035425"/>
          </a:xfrm>
        </p:spPr>
        <p:txBody>
          <a:bodyPr/>
          <a:lstStyle/>
          <a:p>
            <a:r>
              <a:rPr lang="en-US" altLang="zh-CN" sz="2400" dirty="0"/>
              <a:t>PowerPoint</a:t>
            </a:r>
            <a:r>
              <a:rPr lang="zh-CN" altLang="zh-CN" sz="2400" dirty="0"/>
              <a:t>课件制作完成后，课件格式默认为</a:t>
            </a:r>
            <a:r>
              <a:rPr lang="en-US" altLang="zh-CN" sz="2400" dirty="0"/>
              <a:t>PPTX</a:t>
            </a:r>
            <a:r>
              <a:rPr lang="zh-CN" altLang="zh-CN" sz="2400" dirty="0"/>
              <a:t>，这种格式便于对课件内容进行编辑和修改。使用这种格式，打开课件后会先进入</a:t>
            </a:r>
            <a:r>
              <a:rPr lang="en-US" altLang="zh-CN" sz="2400" dirty="0"/>
              <a:t>PowerPoint</a:t>
            </a:r>
            <a:r>
              <a:rPr lang="zh-CN" altLang="zh-CN" sz="2400" dirty="0"/>
              <a:t>的编辑状态，然后才能进行课件内容的播放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endParaRPr lang="zh-CN" altLang="zh-CN" sz="2400" dirty="0"/>
          </a:p>
          <a:p>
            <a:r>
              <a:rPr lang="zh-CN" altLang="zh-CN" sz="2400" dirty="0"/>
              <a:t>如果想点击课件就进入播放模式，可以将其保存为</a:t>
            </a:r>
            <a:r>
              <a:rPr lang="en-US" altLang="zh-CN" sz="2400" dirty="0"/>
              <a:t>PPSX</a:t>
            </a:r>
            <a:r>
              <a:rPr lang="zh-CN" altLang="zh-CN" sz="2400" dirty="0"/>
              <a:t>文件格式。</a:t>
            </a:r>
          </a:p>
          <a:p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5878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9.4.1 </a:t>
            </a:r>
            <a:r>
              <a:rPr lang="en-US" altLang="zh-CN" dirty="0"/>
              <a:t>PPSX</a:t>
            </a:r>
            <a:r>
              <a:rPr lang="zh-CN" altLang="zh-CN" dirty="0"/>
              <a:t>格式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420914" y="841603"/>
            <a:ext cx="7968343" cy="4035425"/>
          </a:xfrm>
        </p:spPr>
        <p:txBody>
          <a:bodyPr/>
          <a:lstStyle/>
          <a:p>
            <a:r>
              <a:rPr lang="zh-CN" altLang="zh-CN" b="1" dirty="0"/>
              <a:t>使用方法：</a:t>
            </a:r>
            <a:r>
              <a:rPr lang="zh-CN" altLang="zh-CN" dirty="0"/>
              <a:t>在“另存为”对话框单击“保存类型”，在弹出的列表中选择</a:t>
            </a:r>
            <a:r>
              <a:rPr lang="en-US" altLang="zh-CN" dirty="0"/>
              <a:t>PPSX</a:t>
            </a:r>
            <a:r>
              <a:rPr lang="zh-CN" altLang="zh-CN" dirty="0"/>
              <a:t>格式</a:t>
            </a:r>
            <a:r>
              <a:rPr lang="en-US" altLang="zh-CN" dirty="0"/>
              <a:t>,</a:t>
            </a:r>
            <a:r>
              <a:rPr lang="zh-CN" altLang="zh-CN" dirty="0"/>
              <a:t>如图</a:t>
            </a:r>
            <a:r>
              <a:rPr lang="en-US" altLang="zh-CN" dirty="0"/>
              <a:t>9-17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32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6" name="组合 116202"/>
          <p:cNvGrpSpPr>
            <a:grpSpLocks/>
          </p:cNvGrpSpPr>
          <p:nvPr/>
        </p:nvGrpSpPr>
        <p:grpSpPr bwMode="auto">
          <a:xfrm>
            <a:off x="2104571" y="2620523"/>
            <a:ext cx="5950857" cy="3511546"/>
            <a:chOff x="0" y="0"/>
            <a:chExt cx="3452775" cy="2722853"/>
          </a:xfrm>
        </p:grpSpPr>
        <p:pic>
          <p:nvPicPr>
            <p:cNvPr id="116203" name="图片 11620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1" t="1991"/>
            <a:stretch>
              <a:fillRect/>
            </a:stretch>
          </p:blipFill>
          <p:spPr bwMode="auto">
            <a:xfrm>
              <a:off x="0" y="0"/>
              <a:ext cx="3452775" cy="2443277"/>
            </a:xfrm>
            <a:prstGeom prst="rect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文本框 2"/>
            <p:cNvSpPr txBox="1">
              <a:spLocks noChangeArrowheads="1"/>
            </p:cNvSpPr>
            <p:nvPr/>
          </p:nvSpPr>
          <p:spPr bwMode="auto">
            <a:xfrm>
              <a:off x="951337" y="2377416"/>
              <a:ext cx="2107101" cy="345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9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17</a:t>
              </a: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将文件保存为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PPSX</a:t>
              </a: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格式</a:t>
              </a:r>
              <a:endPara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67203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9.4.2  PDF</a:t>
            </a:r>
            <a:r>
              <a:rPr lang="zh-CN" altLang="zh-CN" dirty="0"/>
              <a:t>格式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420914" y="841603"/>
            <a:ext cx="7968343" cy="4035425"/>
          </a:xfrm>
        </p:spPr>
        <p:txBody>
          <a:bodyPr/>
          <a:lstStyle/>
          <a:p>
            <a:r>
              <a:rPr lang="en-US" altLang="zh-CN" sz="2000" dirty="0" smtClean="0"/>
              <a:t>PDF</a:t>
            </a:r>
            <a:r>
              <a:rPr lang="zh-CN" altLang="zh-CN" sz="2000" dirty="0" smtClean="0"/>
              <a:t>阅读</a:t>
            </a:r>
            <a:r>
              <a:rPr lang="zh-CN" altLang="zh-CN" sz="2000" dirty="0"/>
              <a:t>者不能随意进行编辑，以便于保证文档的完整性和文档版权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r>
              <a:rPr lang="zh-CN" altLang="zh-CN" sz="2000" dirty="0" smtClean="0"/>
              <a:t>使用</a:t>
            </a:r>
            <a:r>
              <a:rPr lang="zh-CN" altLang="zh-CN" sz="2000" dirty="0"/>
              <a:t>方法</a:t>
            </a:r>
            <a:r>
              <a:rPr lang="zh-CN" altLang="zh-CN" sz="2000" dirty="0" smtClean="0"/>
              <a:t>：选择</a:t>
            </a:r>
            <a:r>
              <a:rPr lang="zh-CN" altLang="zh-CN" sz="2000" dirty="0"/>
              <a:t>文件菜单，选择“保存并发送”，选择右侧窗口中的“创建</a:t>
            </a:r>
            <a:r>
              <a:rPr lang="en-US" altLang="zh-CN" sz="2000" dirty="0"/>
              <a:t>PDF/XPS</a:t>
            </a:r>
            <a:r>
              <a:rPr lang="zh-CN" altLang="zh-CN" sz="2000" dirty="0"/>
              <a:t>文档”选项，然后单击按钮“创建</a:t>
            </a:r>
            <a:r>
              <a:rPr lang="en-US" altLang="zh-CN" sz="2000" dirty="0"/>
              <a:t>PDF/XPS</a:t>
            </a:r>
            <a:r>
              <a:rPr lang="zh-CN" altLang="zh-CN" sz="2000" dirty="0"/>
              <a:t>”，如图</a:t>
            </a:r>
            <a:r>
              <a:rPr lang="en-US" altLang="zh-CN" sz="2000" dirty="0"/>
              <a:t>9-18</a:t>
            </a:r>
            <a:r>
              <a:rPr lang="zh-CN" altLang="zh-CN" sz="2000" dirty="0"/>
              <a:t>所示</a:t>
            </a:r>
            <a:r>
              <a:rPr lang="zh-CN" altLang="zh-CN" dirty="0"/>
              <a:t>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33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8" name="组合 116205"/>
          <p:cNvGrpSpPr>
            <a:grpSpLocks/>
          </p:cNvGrpSpPr>
          <p:nvPr/>
        </p:nvGrpSpPr>
        <p:grpSpPr bwMode="auto">
          <a:xfrm>
            <a:off x="3322864" y="2830287"/>
            <a:ext cx="4776107" cy="3357614"/>
            <a:chOff x="0" y="0"/>
            <a:chExt cx="3255264" cy="2901341"/>
          </a:xfrm>
        </p:grpSpPr>
        <p:pic>
          <p:nvPicPr>
            <p:cNvPr id="116206" name="图片 11620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255264" cy="2553004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文本框 2"/>
            <p:cNvSpPr txBox="1">
              <a:spLocks noChangeArrowheads="1"/>
            </p:cNvSpPr>
            <p:nvPr/>
          </p:nvSpPr>
          <p:spPr bwMode="auto">
            <a:xfrm>
              <a:off x="807400" y="2523689"/>
              <a:ext cx="2106459" cy="377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9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18 </a:t>
              </a: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将文件保存为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PDF</a:t>
              </a: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格式</a:t>
              </a:r>
              <a:endPara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18716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9.4.2  PDF</a:t>
            </a:r>
            <a:r>
              <a:rPr lang="zh-CN" altLang="zh-CN" dirty="0"/>
              <a:t>格式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420914" y="841603"/>
            <a:ext cx="7968343" cy="4035425"/>
          </a:xfrm>
        </p:spPr>
        <p:txBody>
          <a:bodyPr/>
          <a:lstStyle/>
          <a:p>
            <a:r>
              <a:rPr lang="en-US" altLang="zh-CN" sz="2000" dirty="0" smtClean="0"/>
              <a:t>PDF</a:t>
            </a:r>
            <a:r>
              <a:rPr lang="zh-CN" altLang="zh-CN" sz="2000" dirty="0" smtClean="0"/>
              <a:t>阅读</a:t>
            </a:r>
            <a:r>
              <a:rPr lang="zh-CN" altLang="zh-CN" sz="2000" dirty="0"/>
              <a:t>者不能随意进行编辑，以便于保证文档的完整性和文档版权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r>
              <a:rPr lang="zh-CN" altLang="zh-CN" sz="2000" dirty="0" smtClean="0"/>
              <a:t>使用</a:t>
            </a:r>
            <a:r>
              <a:rPr lang="zh-CN" altLang="zh-CN" sz="2000" dirty="0"/>
              <a:t>方法</a:t>
            </a:r>
            <a:r>
              <a:rPr lang="zh-CN" altLang="zh-CN" sz="2000" dirty="0" smtClean="0"/>
              <a:t>：选择</a:t>
            </a:r>
            <a:r>
              <a:rPr lang="zh-CN" altLang="zh-CN" sz="2000" dirty="0"/>
              <a:t>文件菜单，选择“保存并发送”，选择右侧窗口中的“创建</a:t>
            </a:r>
            <a:r>
              <a:rPr lang="en-US" altLang="zh-CN" sz="2000" dirty="0"/>
              <a:t>PDF/XPS</a:t>
            </a:r>
            <a:r>
              <a:rPr lang="zh-CN" altLang="zh-CN" sz="2000" dirty="0"/>
              <a:t>文档”选项，然后单击按钮“创建</a:t>
            </a:r>
            <a:r>
              <a:rPr lang="en-US" altLang="zh-CN" sz="2000" dirty="0"/>
              <a:t>PDF/XPS</a:t>
            </a:r>
            <a:r>
              <a:rPr lang="zh-CN" altLang="zh-CN" sz="2000" dirty="0"/>
              <a:t>”，如图</a:t>
            </a:r>
            <a:r>
              <a:rPr lang="en-US" altLang="zh-CN" sz="2000" dirty="0"/>
              <a:t>9-18</a:t>
            </a:r>
            <a:r>
              <a:rPr lang="zh-CN" altLang="zh-CN" sz="2000" dirty="0"/>
              <a:t>所示</a:t>
            </a:r>
            <a:r>
              <a:rPr lang="zh-CN" altLang="zh-CN" dirty="0"/>
              <a:t>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34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8" name="组合 116205"/>
          <p:cNvGrpSpPr>
            <a:grpSpLocks/>
          </p:cNvGrpSpPr>
          <p:nvPr/>
        </p:nvGrpSpPr>
        <p:grpSpPr bwMode="auto">
          <a:xfrm>
            <a:off x="3322864" y="2830287"/>
            <a:ext cx="4776107" cy="3357614"/>
            <a:chOff x="0" y="0"/>
            <a:chExt cx="3255264" cy="2901341"/>
          </a:xfrm>
        </p:grpSpPr>
        <p:pic>
          <p:nvPicPr>
            <p:cNvPr id="116206" name="图片 11620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255264" cy="2553004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文本框 2"/>
            <p:cNvSpPr txBox="1">
              <a:spLocks noChangeArrowheads="1"/>
            </p:cNvSpPr>
            <p:nvPr/>
          </p:nvSpPr>
          <p:spPr bwMode="auto">
            <a:xfrm>
              <a:off x="807400" y="2523689"/>
              <a:ext cx="2106459" cy="377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9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18 </a:t>
              </a: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将文件保存为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PDF</a:t>
              </a: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格式</a:t>
              </a:r>
              <a:endPara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92259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9.4.3  </a:t>
            </a:r>
            <a:r>
              <a:rPr lang="en-US" altLang="zh-CN" dirty="0"/>
              <a:t>JPEG/GIF/PNG</a:t>
            </a:r>
            <a:r>
              <a:rPr lang="zh-CN" altLang="zh-CN" dirty="0"/>
              <a:t>格式</a:t>
            </a:r>
            <a:br>
              <a:rPr lang="zh-CN" altLang="zh-CN" dirty="0"/>
            </a:br>
            <a:r>
              <a:rPr lang="en-US" altLang="zh-CN" dirty="0"/>
              <a:t> 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508000" y="1393146"/>
            <a:ext cx="7968343" cy="4035425"/>
          </a:xfrm>
        </p:spPr>
        <p:txBody>
          <a:bodyPr/>
          <a:lstStyle/>
          <a:p>
            <a:r>
              <a:rPr lang="zh-CN" altLang="zh-CN" sz="2000" dirty="0"/>
              <a:t>这些格式都是图片格式，我们可以将课件内容以图片的方式保存下来，其优点在于</a:t>
            </a:r>
            <a:r>
              <a:rPr lang="zh-CN" altLang="zh-CN" sz="2000" dirty="0" smtClean="0"/>
              <a:t>：</a:t>
            </a:r>
            <a:endParaRPr lang="en-US" altLang="zh-CN" sz="2000" dirty="0" smtClean="0"/>
          </a:p>
          <a:p>
            <a:endParaRPr lang="zh-CN" altLang="zh-CN" sz="2000" dirty="0"/>
          </a:p>
          <a:p>
            <a:r>
              <a:rPr lang="en-US" altLang="zh-CN" sz="2000" dirty="0"/>
              <a:t>1.</a:t>
            </a:r>
            <a:r>
              <a:rPr lang="zh-CN" altLang="zh-CN" sz="2000" dirty="0"/>
              <a:t>文档显示一致，不会因为字体的原因影响显示效果。</a:t>
            </a:r>
          </a:p>
          <a:p>
            <a:r>
              <a:rPr lang="en-US" altLang="zh-CN" sz="2000" dirty="0"/>
              <a:t>2.</a:t>
            </a:r>
            <a:r>
              <a:rPr lang="zh-CN" altLang="zh-CN" sz="2000" dirty="0"/>
              <a:t>保护内容不被修改。</a:t>
            </a:r>
          </a:p>
          <a:p>
            <a:endParaRPr lang="en-US" altLang="zh-CN" sz="2000" dirty="0" smtClean="0"/>
          </a:p>
          <a:p>
            <a:r>
              <a:rPr lang="zh-CN" altLang="zh-CN" sz="2000" dirty="0" smtClean="0"/>
              <a:t>使用</a:t>
            </a:r>
            <a:r>
              <a:rPr lang="zh-CN" altLang="zh-CN" sz="2000" dirty="0"/>
              <a:t>方法如</a:t>
            </a:r>
            <a:r>
              <a:rPr lang="en-US" altLang="zh-CN" sz="2000" dirty="0"/>
              <a:t>PPSX</a:t>
            </a:r>
            <a:r>
              <a:rPr lang="zh-CN" altLang="zh-CN" sz="2000" dirty="0"/>
              <a:t>格式一样，将保存类型修改为</a:t>
            </a:r>
            <a:r>
              <a:rPr lang="en-US" altLang="zh-CN" sz="2000" dirty="0"/>
              <a:t>JPEG/GIF/PNG</a:t>
            </a:r>
            <a:r>
              <a:rPr lang="zh-CN" altLang="zh-CN" sz="2000" dirty="0"/>
              <a:t>格式即可。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35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0762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9.4.4  </a:t>
            </a:r>
            <a:r>
              <a:rPr lang="en-US" altLang="zh-CN" dirty="0"/>
              <a:t>WMV</a:t>
            </a:r>
            <a:r>
              <a:rPr lang="zh-CN" altLang="zh-CN" dirty="0"/>
              <a:t>视频格式</a:t>
            </a:r>
            <a:br>
              <a:rPr lang="zh-CN" altLang="zh-CN" dirty="0"/>
            </a:b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/>
              <a:t> 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508000" y="1393146"/>
            <a:ext cx="7968343" cy="4035425"/>
          </a:xfrm>
        </p:spPr>
        <p:txBody>
          <a:bodyPr/>
          <a:lstStyle/>
          <a:p>
            <a:r>
              <a:rPr lang="en-US" altLang="zh-CN" sz="2000" dirty="0"/>
              <a:t>PowerPoint 2010</a:t>
            </a:r>
            <a:r>
              <a:rPr lang="zh-CN" altLang="zh-CN" sz="2000" dirty="0"/>
              <a:t>可以直接将课件发布成视频的格式，发布成视频最大的优点是可以将作品直接上传到优酷、土豆一类的视频分享网站，便于内容的传播，但</a:t>
            </a:r>
            <a:r>
              <a:rPr lang="en-US" altLang="zh-CN" sz="2000" dirty="0"/>
              <a:t>PowerPoint</a:t>
            </a:r>
            <a:r>
              <a:rPr lang="zh-CN" altLang="zh-CN" sz="2000" dirty="0"/>
              <a:t>转换成视频后就没有交互效果，只能显示内容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endParaRPr lang="zh-CN" altLang="zh-CN" sz="2000" dirty="0"/>
          </a:p>
          <a:p>
            <a:r>
              <a:rPr lang="zh-CN" altLang="zh-CN" sz="2000" dirty="0"/>
              <a:t>使用方法同</a:t>
            </a:r>
            <a:r>
              <a:rPr lang="en-US" altLang="zh-CN" sz="2000" dirty="0"/>
              <a:t>PPSX</a:t>
            </a:r>
            <a:r>
              <a:rPr lang="zh-CN" altLang="zh-CN" sz="2000" dirty="0"/>
              <a:t>格式一样，将保存类型修改为</a:t>
            </a:r>
            <a:r>
              <a:rPr lang="en-US" altLang="zh-CN" sz="2000" dirty="0"/>
              <a:t>WMV</a:t>
            </a:r>
            <a:r>
              <a:rPr lang="zh-CN" altLang="zh-CN" sz="2000" dirty="0"/>
              <a:t>格式即可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endParaRPr lang="zh-CN" altLang="zh-CN" sz="2000" dirty="0"/>
          </a:p>
          <a:p>
            <a:r>
              <a:rPr lang="zh-CN" altLang="zh-CN" sz="2000" dirty="0"/>
              <a:t>另外，如果想在视频转换过程中进行更多的个性设置或提示，可以采用录制屏幕的方式获取视频，如利用</a:t>
            </a:r>
            <a:r>
              <a:rPr lang="en-US" altLang="zh-CN" sz="2000" dirty="0"/>
              <a:t>Camtasia</a:t>
            </a:r>
            <a:r>
              <a:rPr lang="zh-CN" altLang="zh-CN" sz="2000" dirty="0"/>
              <a:t>等软件进行录制。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36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1312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171" y="203200"/>
            <a:ext cx="8229600" cy="842962"/>
          </a:xfrm>
        </p:spPr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9.5 </a:t>
            </a:r>
            <a:r>
              <a:rPr lang="en-US" altLang="zh-CN" dirty="0"/>
              <a:t>PowerPoint</a:t>
            </a:r>
            <a:r>
              <a:rPr lang="zh-CN" altLang="zh-CN" dirty="0"/>
              <a:t>放映与打包实训</a:t>
            </a:r>
            <a:br>
              <a:rPr lang="zh-CN" altLang="zh-CN" dirty="0"/>
            </a:br>
            <a:r>
              <a:rPr lang="zh-CN" altLang="zh-CN" dirty="0"/>
              <a:t/>
            </a:r>
            <a:br>
              <a:rPr lang="zh-CN" altLang="zh-CN" dirty="0"/>
            </a:b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略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37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1797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zh-CN" dirty="0" smtClean="0"/>
              <a:t>本章</a:t>
            </a:r>
            <a:r>
              <a:rPr lang="zh-CN" altLang="zh-CN" dirty="0"/>
              <a:t>小结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zh-CN" dirty="0"/>
              <a:t>本章主要介绍了</a:t>
            </a:r>
            <a:r>
              <a:rPr lang="en-US" altLang="zh-CN" dirty="0"/>
              <a:t>PowerPoint 2010</a:t>
            </a:r>
            <a:r>
              <a:rPr lang="zh-CN" altLang="zh-CN" dirty="0"/>
              <a:t>的放映与打包实现方法。通过本章的学习，要求了解</a:t>
            </a:r>
            <a:r>
              <a:rPr lang="en-US" altLang="zh-CN" dirty="0"/>
              <a:t>PowerPoint 2010</a:t>
            </a:r>
            <a:r>
              <a:rPr lang="zh-CN" altLang="zh-CN" dirty="0"/>
              <a:t>的放映设置方法，掌握排练计时、循环放映、</a:t>
            </a:r>
            <a:r>
              <a:rPr lang="en-US" altLang="zh-CN" dirty="0"/>
              <a:t>PPT</a:t>
            </a:r>
            <a:r>
              <a:rPr lang="zh-CN" altLang="zh-CN" dirty="0"/>
              <a:t>打包技术和保护文档的设置技巧。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38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73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/>
          <p:cNvSpPr txBox="1">
            <a:spLocks noChangeArrowheads="1"/>
          </p:cNvSpPr>
          <p:nvPr/>
        </p:nvSpPr>
        <p:spPr bwMode="auto">
          <a:xfrm>
            <a:off x="1182688" y="4017963"/>
            <a:ext cx="768191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的放映与打包</a:t>
            </a:r>
            <a:endParaRPr lang="zh-CN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" name="TextBox 3"/>
          <p:cNvSpPr txBox="1">
            <a:spLocks noChangeArrowheads="1"/>
          </p:cNvSpPr>
          <p:nvPr/>
        </p:nvSpPr>
        <p:spPr bwMode="auto">
          <a:xfrm>
            <a:off x="188460" y="4480605"/>
            <a:ext cx="6540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endParaRPr lang="zh-CN" altLang="en-US" sz="3600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7" name="AutoShape 9" descr="http://t3.baidu.com/it/u=3837168233,213465858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" name="AutoShape 11" descr="http://t3.baidu.com/it/u=3837168233,213465858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463"/>
            <a:ext cx="9144000" cy="3950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36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9.1 PowerPoint</a:t>
            </a:r>
            <a:r>
              <a:rPr lang="zh-CN" altLang="zh-CN" dirty="0"/>
              <a:t>课件的放映技术</a:t>
            </a:r>
          </a:p>
        </p:txBody>
      </p:sp>
      <p:sp>
        <p:nvSpPr>
          <p:cNvPr id="10243" name="灯片编号占位符 2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D8758B4-5561-4B38-8A07-2BD1C9BB7D54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椭圆 23" hidden="1"/>
          <p:cNvSpPr/>
          <p:nvPr/>
        </p:nvSpPr>
        <p:spPr>
          <a:xfrm>
            <a:off x="1827213" y="708025"/>
            <a:ext cx="5443537" cy="54435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75770" y="957282"/>
            <a:ext cx="825863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9.1.1 </a:t>
            </a:r>
            <a:r>
              <a:rPr lang="zh-CN" altLang="zh-CN" sz="20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幻灯片放映方法</a:t>
            </a:r>
          </a:p>
          <a:p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 </a:t>
            </a:r>
            <a:endParaRPr lang="zh-CN" altLang="zh-CN" sz="2000" b="1" dirty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  <a:p>
            <a:r>
              <a:rPr lang="zh-CN" altLang="zh-CN" sz="20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观看幻灯片有三种</a:t>
            </a:r>
            <a:r>
              <a:rPr lang="zh-CN" altLang="zh-CN" sz="2000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方法：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  <a:p>
            <a:endParaRPr lang="zh-CN" altLang="zh-CN" sz="2000" dirty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  <a:p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zh-CN" sz="20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通过选项卡</a:t>
            </a:r>
            <a:endParaRPr lang="zh-CN" altLang="zh-CN" sz="2000" dirty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  <a:p>
            <a:r>
              <a:rPr lang="zh-CN" altLang="zh-CN" sz="20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选择“幻灯片放映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”</a:t>
            </a:r>
            <a:r>
              <a:rPr lang="zh-CN" altLang="zh-CN" sz="20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选项卡，在“开始放映幻灯片”组中有两种选择：从头放映和从当前幻灯片放映</a:t>
            </a:r>
            <a:r>
              <a:rPr lang="zh-CN" altLang="zh-CN" sz="2000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。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  <a:p>
            <a:endParaRPr lang="zh-CN" altLang="zh-CN" sz="2000" dirty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  <a:p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zh-CN" sz="20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通过快捷键方式</a:t>
            </a:r>
            <a:endParaRPr lang="zh-CN" altLang="zh-CN" sz="2000" dirty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  <a:p>
            <a:r>
              <a:rPr lang="zh-CN" altLang="zh-CN" sz="20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从头放映的快捷键为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F5</a:t>
            </a:r>
            <a:r>
              <a:rPr lang="zh-CN" altLang="zh-CN" sz="20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，从当前幻灯片放映的快捷键为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shift+F5</a:t>
            </a:r>
            <a:r>
              <a:rPr lang="zh-CN" altLang="zh-CN" sz="2000" dirty="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。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  <a:p>
            <a:endParaRPr lang="zh-CN" altLang="zh-CN" sz="2000" dirty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  <a:p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3.</a:t>
            </a:r>
            <a:r>
              <a:rPr lang="zh-CN" altLang="zh-CN" sz="2000" b="1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通过幻灯片视图</a:t>
            </a:r>
            <a:endParaRPr lang="zh-CN" altLang="zh-CN" sz="2000" dirty="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  <a:p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PowerPoint</a:t>
            </a:r>
            <a:r>
              <a:rPr lang="zh-CN" altLang="zh-CN" sz="20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有五种常用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 </a:t>
            </a:r>
            <a:r>
              <a:rPr lang="zh-CN" altLang="zh-CN" sz="20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视图，它们分别是：普通视图、大纲视图、幻灯片浏览视图、阅读视图、幻灯片放映视图，可通过需要选择不同的视图方式观看幻灯片。</a:t>
            </a:r>
          </a:p>
          <a:p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 </a:t>
            </a:r>
            <a:r>
              <a:rPr lang="zh-CN" altLang="zh-CN" sz="2000" dirty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增加“常用”</a:t>
            </a:r>
          </a:p>
          <a:p>
            <a:endParaRPr lang="zh-CN" altLang="zh-CN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377371" y="3294743"/>
            <a:ext cx="7895772" cy="0"/>
          </a:xfrm>
          <a:prstGeom prst="line">
            <a:avLst/>
          </a:prstGeom>
          <a:ln>
            <a:prstDash val="dash"/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77371" y="2032000"/>
            <a:ext cx="7895772" cy="0"/>
          </a:xfrm>
          <a:prstGeom prst="line">
            <a:avLst/>
          </a:prstGeom>
          <a:ln>
            <a:prstDash val="dash"/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75770" y="4238171"/>
            <a:ext cx="7895772" cy="0"/>
          </a:xfrm>
          <a:prstGeom prst="line">
            <a:avLst/>
          </a:prstGeom>
          <a:ln>
            <a:prstDash val="dash"/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9.1.2 </a:t>
            </a:r>
            <a:r>
              <a:rPr lang="zh-CN" altLang="zh-CN" dirty="0"/>
              <a:t>如何标记和更改课件中的内容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2000" b="1" dirty="0"/>
              <a:t>1.</a:t>
            </a:r>
            <a:r>
              <a:rPr lang="zh-CN" altLang="zh-CN" sz="2000" b="1" dirty="0"/>
              <a:t>对课件重点内容进行标注的</a:t>
            </a:r>
            <a:r>
              <a:rPr lang="zh-CN" altLang="zh-CN" sz="2000" b="1" dirty="0" smtClean="0"/>
              <a:t>方法</a:t>
            </a:r>
            <a:endParaRPr lang="en-US" altLang="zh-CN" sz="2000" b="1" dirty="0" smtClean="0"/>
          </a:p>
          <a:p>
            <a:endParaRPr lang="zh-CN" altLang="zh-CN" sz="2000" dirty="0"/>
          </a:p>
          <a:p>
            <a:r>
              <a:rPr lang="en-US" altLang="zh-CN" sz="2000" dirty="0"/>
              <a:t>PowerPoint</a:t>
            </a:r>
            <a:r>
              <a:rPr lang="zh-CN" altLang="zh-CN" sz="2000" dirty="0"/>
              <a:t>放映时，在当前放映幻灯片的左下角有一些控制按钮，其中就有“画笔”功能</a:t>
            </a:r>
            <a:r>
              <a:rPr lang="zh-CN" altLang="zh-CN" sz="2000" dirty="0" smtClean="0"/>
              <a:t>，教师</a:t>
            </a:r>
            <a:r>
              <a:rPr lang="zh-CN" altLang="zh-CN" sz="2000" dirty="0"/>
              <a:t>可以利用它对课件中的内容进行标注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endParaRPr lang="zh-CN" altLang="zh-CN" sz="2000" dirty="0"/>
          </a:p>
          <a:p>
            <a:r>
              <a:rPr lang="zh-CN" altLang="zh-CN" sz="2000" dirty="0"/>
              <a:t>在标注中可以随心所欲地选择画笔的类型和颜色，这样标注时就和黑板写字一样，如果在播放时用鼠标选择“画笔”不方便，可以直接调用快捷键</a:t>
            </a:r>
            <a:r>
              <a:rPr lang="en-US" altLang="zh-CN" sz="2000" dirty="0"/>
              <a:t>Ctrl+P</a:t>
            </a:r>
            <a:r>
              <a:rPr lang="zh-CN" altLang="zh-CN" sz="2000" dirty="0"/>
              <a:t>。</a:t>
            </a:r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660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9.1.2 </a:t>
            </a:r>
            <a:r>
              <a:rPr lang="zh-CN" altLang="zh-CN" dirty="0"/>
              <a:t>如何标记和更改课件中的内容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38629" y="972230"/>
            <a:ext cx="7852229" cy="4035425"/>
          </a:xfrm>
        </p:spPr>
        <p:txBody>
          <a:bodyPr/>
          <a:lstStyle/>
          <a:p>
            <a:r>
              <a:rPr lang="en-US" altLang="zh-CN" sz="2000" b="1" dirty="0"/>
              <a:t>2.</a:t>
            </a:r>
            <a:r>
              <a:rPr lang="zh-CN" altLang="zh-CN" sz="2000" b="1" dirty="0"/>
              <a:t>在课件放映时，修改和编辑课件内容的方法</a:t>
            </a:r>
            <a:endParaRPr lang="zh-CN" altLang="zh-CN" sz="2000" dirty="0"/>
          </a:p>
          <a:p>
            <a:r>
              <a:rPr lang="zh-CN" altLang="zh-CN" sz="2000" dirty="0"/>
              <a:t>在</a:t>
            </a:r>
            <a:r>
              <a:rPr lang="en-US" altLang="zh-CN" sz="2000" dirty="0"/>
              <a:t>PowerPoint</a:t>
            </a:r>
            <a:r>
              <a:rPr lang="zh-CN" altLang="zh-CN" sz="2000" dirty="0"/>
              <a:t>播放课件时，如果要对课件进行编辑和修改，可以先退出课件播放（按</a:t>
            </a:r>
            <a:r>
              <a:rPr lang="en-US" altLang="zh-CN" sz="2000" dirty="0"/>
              <a:t>ESC</a:t>
            </a:r>
            <a:r>
              <a:rPr lang="zh-CN" altLang="zh-CN" sz="2000" dirty="0"/>
              <a:t>键），找到要作编辑或修改的幻灯片，按住</a:t>
            </a:r>
            <a:r>
              <a:rPr lang="en-US" altLang="zh-CN" sz="2000" dirty="0"/>
              <a:t>Ctrl</a:t>
            </a:r>
            <a:r>
              <a:rPr lang="zh-CN" altLang="zh-CN" sz="2000" dirty="0"/>
              <a:t>键，再选择放映该幻灯片，</a:t>
            </a:r>
            <a:r>
              <a:rPr lang="en-US" altLang="zh-CN" sz="2000" dirty="0"/>
              <a:t> </a:t>
            </a:r>
            <a:r>
              <a:rPr lang="zh-CN" altLang="zh-CN" sz="2000" dirty="0"/>
              <a:t>这时课件会出现两个窗口，一个是编辑窗口，一个是放映窗口，如图</a:t>
            </a:r>
            <a:r>
              <a:rPr lang="en-US" altLang="zh-CN" sz="2000" dirty="0"/>
              <a:t>9-3</a:t>
            </a:r>
            <a:r>
              <a:rPr lang="zh-CN" altLang="zh-CN" sz="2000" dirty="0"/>
              <a:t>所示</a:t>
            </a:r>
            <a:r>
              <a:rPr lang="zh-CN" altLang="zh-CN" sz="2000" dirty="0" smtClean="0"/>
              <a:t>。</a:t>
            </a:r>
            <a:endParaRPr lang="zh-CN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6" name="组合 116158"/>
          <p:cNvGrpSpPr>
            <a:grpSpLocks/>
          </p:cNvGrpSpPr>
          <p:nvPr/>
        </p:nvGrpSpPr>
        <p:grpSpPr bwMode="auto">
          <a:xfrm>
            <a:off x="2116379" y="3439887"/>
            <a:ext cx="4516650" cy="2715454"/>
            <a:chOff x="0" y="0"/>
            <a:chExt cx="3964838" cy="2546510"/>
          </a:xfrm>
        </p:grpSpPr>
        <p:pic>
          <p:nvPicPr>
            <p:cNvPr id="116159" name="图片 11615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964838" cy="2267712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文本框 2"/>
            <p:cNvSpPr txBox="1">
              <a:spLocks noChangeArrowheads="1"/>
            </p:cNvSpPr>
            <p:nvPr/>
          </p:nvSpPr>
          <p:spPr bwMode="auto">
            <a:xfrm>
              <a:off x="1024229" y="2238622"/>
              <a:ext cx="2106875" cy="307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  </a:t>
              </a: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9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3 </a:t>
              </a:r>
              <a:r>
                <a:rPr kumimoji="0" lang="zh-CN" alt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编辑和放映窗口</a:t>
              </a:r>
              <a:endParaRPr kumimoji="0" 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914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9.1.3 </a:t>
            </a:r>
            <a:r>
              <a:rPr lang="zh-CN" altLang="zh-CN" dirty="0"/>
              <a:t>使用幻灯片的黑板与白板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1233488"/>
            <a:ext cx="7199313" cy="4543198"/>
          </a:xfrm>
        </p:spPr>
        <p:txBody>
          <a:bodyPr/>
          <a:lstStyle/>
          <a:p>
            <a:r>
              <a:rPr lang="en-US" altLang="zh-CN" sz="2000" b="1" dirty="0"/>
              <a:t>1. </a:t>
            </a:r>
            <a:r>
              <a:rPr lang="zh-CN" altLang="zh-CN" sz="2000" b="1" dirty="0"/>
              <a:t>白屏功能</a:t>
            </a:r>
          </a:p>
          <a:p>
            <a:r>
              <a:rPr lang="zh-CN" altLang="zh-CN" sz="2000" dirty="0"/>
              <a:t>只需在</a:t>
            </a:r>
            <a:r>
              <a:rPr lang="en-US" altLang="zh-CN" sz="2000" dirty="0"/>
              <a:t>PPT</a:t>
            </a:r>
            <a:r>
              <a:rPr lang="zh-CN" altLang="zh-CN" sz="2000" dirty="0"/>
              <a:t>课件全屏播放时按下键盘上的“</a:t>
            </a:r>
            <a:r>
              <a:rPr lang="en-US" altLang="zh-CN" sz="2000" dirty="0"/>
              <a:t>W</a:t>
            </a:r>
            <a:r>
              <a:rPr lang="zh-CN" altLang="zh-CN" sz="2000" dirty="0"/>
              <a:t>”键，屏幕就会显示整版白色的</a:t>
            </a:r>
            <a:r>
              <a:rPr lang="zh-CN" altLang="zh-CN" sz="2000" dirty="0" smtClean="0"/>
              <a:t>屏幕</a:t>
            </a:r>
            <a:r>
              <a:rPr lang="en-US" altLang="zh-CN" sz="2000" dirty="0" smtClean="0"/>
              <a:t>.</a:t>
            </a:r>
          </a:p>
          <a:p>
            <a:endParaRPr lang="zh-CN" altLang="zh-CN" sz="2000" dirty="0"/>
          </a:p>
          <a:p>
            <a:r>
              <a:rPr lang="en-US" altLang="zh-CN" sz="2000" b="1" dirty="0"/>
              <a:t>2. </a:t>
            </a:r>
            <a:r>
              <a:rPr lang="zh-CN" altLang="zh-CN" sz="2000" b="1" dirty="0"/>
              <a:t>黑屏功能</a:t>
            </a:r>
          </a:p>
          <a:p>
            <a:r>
              <a:rPr lang="zh-CN" altLang="zh-CN" sz="2000" dirty="0"/>
              <a:t>如果在全屏播放时按下键盘上的“</a:t>
            </a:r>
            <a:r>
              <a:rPr lang="en-US" altLang="zh-CN" sz="2000" dirty="0"/>
              <a:t>B</a:t>
            </a:r>
            <a:r>
              <a:rPr lang="zh-CN" altLang="zh-CN" sz="2000" dirty="0"/>
              <a:t>”键，整个屏幕就会显示为黑色</a:t>
            </a:r>
            <a:r>
              <a:rPr lang="zh-CN" altLang="zh-CN" sz="2000" dirty="0" smtClean="0"/>
              <a:t>的。</a:t>
            </a:r>
            <a:endParaRPr lang="en-US" altLang="zh-CN" sz="2000" dirty="0" smtClean="0"/>
          </a:p>
          <a:p>
            <a:endParaRPr lang="zh-CN" altLang="zh-CN" sz="2000" dirty="0"/>
          </a:p>
          <a:p>
            <a:r>
              <a:rPr lang="zh-CN" altLang="zh-CN" sz="2000" dirty="0">
                <a:solidFill>
                  <a:srgbClr val="FF0000"/>
                </a:solidFill>
              </a:rPr>
              <a:t>无论是黑屏还是白屏，我们均可以在屏幕上绘制相关信息。按下</a:t>
            </a:r>
            <a:r>
              <a:rPr lang="en-US" altLang="zh-CN" sz="2000" dirty="0">
                <a:solidFill>
                  <a:srgbClr val="FF0000"/>
                </a:solidFill>
              </a:rPr>
              <a:t>ESC</a:t>
            </a:r>
            <a:r>
              <a:rPr lang="zh-CN" altLang="zh-CN" sz="2000" dirty="0">
                <a:solidFill>
                  <a:srgbClr val="FF0000"/>
                </a:solidFill>
              </a:rPr>
              <a:t>就会返回到刚才幻灯片放映窗口。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4630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9.1.4 </a:t>
            </a:r>
            <a:r>
              <a:rPr lang="zh-CN" altLang="zh-CN" dirty="0"/>
              <a:t>设置播放者使用的备注信息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zh-CN" sz="2000" dirty="0"/>
              <a:t>使用演示者视图是查看带演讲者备注的演示文稿的一种好方法，演示者可以在一台计算机（如便携式计算机）上查看带演讲者备注的演示文稿，而观众可以在其他监视器（如投影到大屏幕上的监视器）上观看不带备注的演示文稿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endParaRPr lang="en-US" altLang="zh-CN" sz="2000" dirty="0"/>
          </a:p>
          <a:p>
            <a:r>
              <a:rPr lang="zh-CN" altLang="zh-CN" sz="2000" dirty="0" smtClean="0"/>
              <a:t>但</a:t>
            </a:r>
            <a:r>
              <a:rPr lang="en-US" altLang="zh-CN" sz="2000" dirty="0"/>
              <a:t>PowerPoint </a:t>
            </a:r>
            <a:r>
              <a:rPr lang="zh-CN" altLang="zh-CN" sz="2000" dirty="0"/>
              <a:t>仅支持对一个演示文稿使用两台监视器。不过，您可以通过适当配置，使演示文稿可在连接到一台计算机上的三台或更多台监视器上运行。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217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9.1.4 </a:t>
            </a:r>
            <a:r>
              <a:rPr lang="zh-CN" altLang="zh-CN" dirty="0"/>
              <a:t>设置播放者使用的备注信息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82171" y="1233488"/>
            <a:ext cx="7199313" cy="4673826"/>
          </a:xfrm>
        </p:spPr>
        <p:txBody>
          <a:bodyPr/>
          <a:lstStyle/>
          <a:p>
            <a:r>
              <a:rPr lang="zh-CN" altLang="zh-CN" sz="2000" b="1" dirty="0"/>
              <a:t>使用方法：</a:t>
            </a:r>
          </a:p>
          <a:p>
            <a:r>
              <a:rPr lang="en-US" altLang="zh-CN" sz="2000" dirty="0"/>
              <a:t>1.</a:t>
            </a:r>
            <a:r>
              <a:rPr lang="zh-CN" altLang="zh-CN" sz="2000" dirty="0"/>
              <a:t>切换到需要添加备注的某页幻灯片上，在视图下方有一个备注框，通过拖拉可以调节框的大小。</a:t>
            </a:r>
          </a:p>
          <a:p>
            <a:r>
              <a:rPr lang="en-US" altLang="zh-CN" sz="2000" dirty="0"/>
              <a:t>2.</a:t>
            </a:r>
            <a:r>
              <a:rPr lang="zh-CN" altLang="zh-CN" sz="2000" dirty="0"/>
              <a:t>在备注框输入相应的内容，一般可以添加：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）演讲所有的文字稿；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）演讲的结构和顺序的提醒；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）幻灯片中一些专业（难以记忆）的内容的解释；</a:t>
            </a:r>
          </a:p>
          <a:p>
            <a:r>
              <a:rPr lang="zh-CN" altLang="zh-CN" sz="2000" dirty="0"/>
              <a:t>（</a:t>
            </a:r>
            <a:r>
              <a:rPr lang="en-US" altLang="zh-CN" sz="2000" dirty="0"/>
              <a:t>4</a:t>
            </a:r>
            <a:r>
              <a:rPr lang="zh-CN" altLang="zh-CN" sz="2000" dirty="0"/>
              <a:t>）需要提的问题。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8303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B0F0"/>
      </a:accent1>
      <a:accent2>
        <a:srgbClr val="00206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4925">
          <a:solidFill>
            <a:schemeClr val="accent1">
              <a:lumMod val="75000"/>
            </a:schemeClr>
          </a:solidFill>
          <a:headEnd type="none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150000"/>
          </a:lnSpc>
          <a:defRPr sz="2000" dirty="0">
            <a:solidFill>
              <a:schemeClr val="accent1">
                <a:lumMod val="50000"/>
              </a:schemeClr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3787</TotalTime>
  <Words>2222</Words>
  <Application>Microsoft Office PowerPoint</Application>
  <PresentationFormat>全屏显示(4:3)</PresentationFormat>
  <Paragraphs>211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6" baseType="lpstr">
      <vt:lpstr>Arial</vt:lpstr>
      <vt:lpstr>宋体</vt:lpstr>
      <vt:lpstr>Calibri</vt:lpstr>
      <vt:lpstr>微软雅黑</vt:lpstr>
      <vt:lpstr>Wingdings</vt:lpstr>
      <vt:lpstr>Times New Roman</vt:lpstr>
      <vt:lpstr>Office 主题</vt:lpstr>
      <vt:lpstr>PowerPoint 演示文稿</vt:lpstr>
      <vt:lpstr>PowerPoint 演示文稿</vt:lpstr>
      <vt:lpstr>PowerPoint 演示文稿</vt:lpstr>
      <vt:lpstr>9.1 PowerPoint课件的放映技术</vt:lpstr>
      <vt:lpstr> 9.1.2 如何标记和更改课件中的内容 </vt:lpstr>
      <vt:lpstr> 9.1.2 如何标记和更改课件中的内容 </vt:lpstr>
      <vt:lpstr> 9.1.3 使用幻灯片的黑板与白板 </vt:lpstr>
      <vt:lpstr>9.1.4 设置播放者使用的备注信息</vt:lpstr>
      <vt:lpstr>9.1.4 设置播放者使用的备注信息</vt:lpstr>
      <vt:lpstr>9.1.4 设置播放者使用的备注信息</vt:lpstr>
      <vt:lpstr> 9.1.5 幻灯片中添加旁白 </vt:lpstr>
      <vt:lpstr> 9.1.5 幻灯片中添加旁白 </vt:lpstr>
      <vt:lpstr> 9.1.5 幻灯片中添加旁白 </vt:lpstr>
      <vt:lpstr> 9.1.5 幻灯片中添加旁白 </vt:lpstr>
      <vt:lpstr> 9.1.6设置幻灯片自动放映 </vt:lpstr>
      <vt:lpstr> 9.1.6设置幻灯片自动放映 </vt:lpstr>
      <vt:lpstr> 9.1.6设置幻灯片自动放映 </vt:lpstr>
      <vt:lpstr> 9.1.6设置幻灯片自动放映 </vt:lpstr>
      <vt:lpstr> 9.2 PowerPoint课件的打包技术 </vt:lpstr>
      <vt:lpstr> 9.2 PowerPoint课件的打包技术 </vt:lpstr>
      <vt:lpstr>   9.2.2打包步骤  </vt:lpstr>
      <vt:lpstr>   9.2.2打包步骤  </vt:lpstr>
      <vt:lpstr>   9.2.2打包步骤  </vt:lpstr>
      <vt:lpstr>   9.2.2打包步骤  </vt:lpstr>
      <vt:lpstr>   9.2.2打包步骤  </vt:lpstr>
      <vt:lpstr>  9.3 PowerPoint课件的优化  </vt:lpstr>
      <vt:lpstr>  9.3 PowerPoint课件的优化  </vt:lpstr>
      <vt:lpstr>   9.3.1  嵌入字体    </vt:lpstr>
      <vt:lpstr>    9.3.2  压缩图片    </vt:lpstr>
      <vt:lpstr> 9.4 PowerPoint课件的格式转换 </vt:lpstr>
      <vt:lpstr> 9.4.1 PPSX格式 </vt:lpstr>
      <vt:lpstr> 9.4.1 PPSX格式 </vt:lpstr>
      <vt:lpstr>9.4.2  PDF格式</vt:lpstr>
      <vt:lpstr>9.4.2  PDF格式</vt:lpstr>
      <vt:lpstr> 9.4.3  JPEG/GIF/PNG格式  </vt:lpstr>
      <vt:lpstr>  9.4.4  WMV视频格式   </vt:lpstr>
      <vt:lpstr>  9.5 PowerPoint放映与打包实训   </vt:lpstr>
      <vt:lpstr> 本章小结 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Windows</cp:lastModifiedBy>
  <cp:revision>502</cp:revision>
  <dcterms:created xsi:type="dcterms:W3CDTF">2009-07-06T02:47:02Z</dcterms:created>
  <dcterms:modified xsi:type="dcterms:W3CDTF">2015-05-08T08:24:11Z</dcterms:modified>
</cp:coreProperties>
</file>