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diagrams/colors22.xml" ContentType="application/vnd.openxmlformats-officedocument.drawingml.diagramColor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layout24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25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23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slides/slide28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CC3142-7487-49EA-B45C-FB907F8AED2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14965175-57E4-4405-9D00-91982D16874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应用程序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A659BE7-D242-4AAE-9622-4C7DA163BF16}" type="parTrans" cxnId="{299FB8BD-4A99-4322-AD09-A1F0D0CF2244}">
      <dgm:prSet/>
      <dgm:spPr/>
      <dgm:t>
        <a:bodyPr/>
        <a:lstStyle/>
        <a:p>
          <a:endParaRPr lang="zh-CN" altLang="en-US"/>
        </a:p>
      </dgm:t>
    </dgm:pt>
    <dgm:pt modelId="{ECF47071-2FBC-4D2E-9C17-3FA900393843}" type="sibTrans" cxnId="{299FB8BD-4A99-4322-AD09-A1F0D0CF2244}">
      <dgm:prSet/>
      <dgm:spPr/>
      <dgm:t>
        <a:bodyPr/>
        <a:lstStyle/>
        <a:p>
          <a:endParaRPr lang="zh-CN" altLang="en-US"/>
        </a:p>
      </dgm:t>
    </dgm:pt>
    <dgm:pt modelId="{F9FF3421-8D16-4633-AEC2-619FCD8A100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主页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C904EF4-973D-41E3-A3DE-40BA20F98247}" type="parTrans" cxnId="{6E3A3EC1-6D87-4555-95AE-90481CA664BC}">
      <dgm:prSet/>
      <dgm:spPr/>
      <dgm:t>
        <a:bodyPr/>
        <a:lstStyle/>
        <a:p>
          <a:endParaRPr lang="zh-CN" altLang="en-US"/>
        </a:p>
      </dgm:t>
    </dgm:pt>
    <dgm:pt modelId="{20ED2044-04C6-4720-9619-A7941D5C8533}" type="sibTrans" cxnId="{6E3A3EC1-6D87-4555-95AE-90481CA664BC}">
      <dgm:prSet/>
      <dgm:spPr/>
      <dgm:t>
        <a:bodyPr/>
        <a:lstStyle/>
        <a:p>
          <a:endParaRPr lang="zh-CN" altLang="en-US"/>
        </a:p>
      </dgm:t>
    </dgm:pt>
    <dgm:pt modelId="{187E2B95-756A-4AAC-8C8C-481758B2DFD4}" type="pres">
      <dgm:prSet presAssocID="{21CC3142-7487-49EA-B45C-FB907F8AED23}" presName="Name0" presStyleCnt="0">
        <dgm:presLayoutVars>
          <dgm:dir/>
          <dgm:resizeHandles val="exact"/>
        </dgm:presLayoutVars>
      </dgm:prSet>
      <dgm:spPr/>
    </dgm:pt>
    <dgm:pt modelId="{3B5ED155-3D91-43EF-A9AA-9F71F4FBA4F4}" type="pres">
      <dgm:prSet presAssocID="{14965175-57E4-4405-9D00-91982D16874A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D642C6-F12E-44DD-B907-C744B93EA3AD}" type="pres">
      <dgm:prSet presAssocID="{ECF47071-2FBC-4D2E-9C17-3FA900393843}" presName="sibTrans" presStyleLbl="sibTrans2D1" presStyleIdx="0" presStyleCnt="1"/>
      <dgm:spPr/>
    </dgm:pt>
    <dgm:pt modelId="{EDD0EB85-8EFB-4484-BC61-87DDB5F8E64E}" type="pres">
      <dgm:prSet presAssocID="{ECF47071-2FBC-4D2E-9C17-3FA900393843}" presName="connectorText" presStyleLbl="sibTrans2D1" presStyleIdx="0" presStyleCnt="1"/>
      <dgm:spPr/>
    </dgm:pt>
    <dgm:pt modelId="{FDEBFD79-A2C1-4B4F-A7A5-635FA5FBF275}" type="pres">
      <dgm:prSet presAssocID="{F9FF3421-8D16-4633-AEC2-619FCD8A100E}" presName="node" presStyleLbl="node1" presStyleIdx="1" presStyleCnt="2">
        <dgm:presLayoutVars>
          <dgm:bulletEnabled val="1"/>
        </dgm:presLayoutVars>
      </dgm:prSet>
      <dgm:spPr/>
    </dgm:pt>
  </dgm:ptLst>
  <dgm:cxnLst>
    <dgm:cxn modelId="{27C94E0D-D037-41D8-AF34-55E6C7B895BB}" type="presOf" srcId="{14965175-57E4-4405-9D00-91982D16874A}" destId="{3B5ED155-3D91-43EF-A9AA-9F71F4FBA4F4}" srcOrd="0" destOrd="0" presId="urn:microsoft.com/office/officeart/2005/8/layout/process1"/>
    <dgm:cxn modelId="{6E3A3EC1-6D87-4555-95AE-90481CA664BC}" srcId="{21CC3142-7487-49EA-B45C-FB907F8AED23}" destId="{F9FF3421-8D16-4633-AEC2-619FCD8A100E}" srcOrd="1" destOrd="0" parTransId="{EC904EF4-973D-41E3-A3DE-40BA20F98247}" sibTransId="{20ED2044-04C6-4720-9619-A7941D5C8533}"/>
    <dgm:cxn modelId="{1D027536-F2C4-4AD3-8155-3E43269DF041}" type="presOf" srcId="{21CC3142-7487-49EA-B45C-FB907F8AED23}" destId="{187E2B95-756A-4AAC-8C8C-481758B2DFD4}" srcOrd="0" destOrd="0" presId="urn:microsoft.com/office/officeart/2005/8/layout/process1"/>
    <dgm:cxn modelId="{0D5EE5DD-2023-4EAD-8649-CF28D59D6D54}" type="presOf" srcId="{F9FF3421-8D16-4633-AEC2-619FCD8A100E}" destId="{FDEBFD79-A2C1-4B4F-A7A5-635FA5FBF275}" srcOrd="0" destOrd="0" presId="urn:microsoft.com/office/officeart/2005/8/layout/process1"/>
    <dgm:cxn modelId="{299FB8BD-4A99-4322-AD09-A1F0D0CF2244}" srcId="{21CC3142-7487-49EA-B45C-FB907F8AED23}" destId="{14965175-57E4-4405-9D00-91982D16874A}" srcOrd="0" destOrd="0" parTransId="{EA659BE7-D242-4AAE-9622-4C7DA163BF16}" sibTransId="{ECF47071-2FBC-4D2E-9C17-3FA900393843}"/>
    <dgm:cxn modelId="{0C11AE8D-72BA-4177-8D63-565D24F3C59D}" type="presOf" srcId="{ECF47071-2FBC-4D2E-9C17-3FA900393843}" destId="{EDD0EB85-8EFB-4484-BC61-87DDB5F8E64E}" srcOrd="1" destOrd="0" presId="urn:microsoft.com/office/officeart/2005/8/layout/process1"/>
    <dgm:cxn modelId="{446C88FF-6B02-4F5C-868C-CEB5BEB86934}" type="presOf" srcId="{ECF47071-2FBC-4D2E-9C17-3FA900393843}" destId="{0ED642C6-F12E-44DD-B907-C744B93EA3AD}" srcOrd="0" destOrd="0" presId="urn:microsoft.com/office/officeart/2005/8/layout/process1"/>
    <dgm:cxn modelId="{E09CA3B8-47FF-42A5-B5E2-698B9424D76B}" type="presParOf" srcId="{187E2B95-756A-4AAC-8C8C-481758B2DFD4}" destId="{3B5ED155-3D91-43EF-A9AA-9F71F4FBA4F4}" srcOrd="0" destOrd="0" presId="urn:microsoft.com/office/officeart/2005/8/layout/process1"/>
    <dgm:cxn modelId="{BB42DAB8-2EF8-43CE-B8D7-AE6E973F909F}" type="presParOf" srcId="{187E2B95-756A-4AAC-8C8C-481758B2DFD4}" destId="{0ED642C6-F12E-44DD-B907-C744B93EA3AD}" srcOrd="1" destOrd="0" presId="urn:microsoft.com/office/officeart/2005/8/layout/process1"/>
    <dgm:cxn modelId="{D141DF47-5005-49E0-BE45-B58FE45ACA12}" type="presParOf" srcId="{0ED642C6-F12E-44DD-B907-C744B93EA3AD}" destId="{EDD0EB85-8EFB-4484-BC61-87DDB5F8E64E}" srcOrd="0" destOrd="0" presId="urn:microsoft.com/office/officeart/2005/8/layout/process1"/>
    <dgm:cxn modelId="{AF975F8F-6EAE-46F6-8E41-81DEBDCC5E3B}" type="presParOf" srcId="{187E2B95-756A-4AAC-8C8C-481758B2DFD4}" destId="{FDEBFD79-A2C1-4B4F-A7A5-635FA5FBF275}" srcOrd="2" destOrd="0" presId="urn:microsoft.com/office/officeart/2005/8/layout/process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D8A77FE-14A9-41CB-9DB6-2093D086C70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4B2F267-7458-4B33-821C-E8F29F232DD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曲面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43C9C04-4B38-4DE8-8512-C9EB00D079EE}" type="parTrans" cxnId="{6E984806-C082-424D-95C0-10302C6F390C}">
      <dgm:prSet/>
      <dgm:spPr/>
      <dgm:t>
        <a:bodyPr/>
        <a:lstStyle/>
        <a:p>
          <a:endParaRPr lang="zh-CN" altLang="en-US"/>
        </a:p>
      </dgm:t>
    </dgm:pt>
    <dgm:pt modelId="{D15D17D4-4494-43CF-885B-CB0FF113D664}" type="sibTrans" cxnId="{6E984806-C082-424D-95C0-10302C6F390C}">
      <dgm:prSet/>
      <dgm:spPr/>
      <dgm:t>
        <a:bodyPr/>
        <a:lstStyle/>
        <a:p>
          <a:endParaRPr lang="zh-CN" altLang="en-US"/>
        </a:p>
      </dgm:t>
    </dgm:pt>
    <dgm:pt modelId="{BE8FB3E3-9020-4022-9786-C6E87A6E438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单一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F02B674-5000-446D-829E-247AFE314FDC}" type="parTrans" cxnId="{42F5DFAA-D6B0-423A-BC66-16307D4DFFCF}">
      <dgm:prSet/>
      <dgm:spPr/>
      <dgm:t>
        <a:bodyPr/>
        <a:lstStyle/>
        <a:p>
          <a:endParaRPr lang="zh-CN" altLang="en-US"/>
        </a:p>
      </dgm:t>
    </dgm:pt>
    <dgm:pt modelId="{C97A13FF-5668-4124-92B2-4DB84FEC937E}" type="sibTrans" cxnId="{42F5DFAA-D6B0-423A-BC66-16307D4DFFCF}">
      <dgm:prSet/>
      <dgm:spPr/>
      <dgm:t>
        <a:bodyPr/>
        <a:lstStyle/>
        <a:p>
          <a:endParaRPr lang="zh-CN" altLang="en-US"/>
        </a:p>
      </dgm:t>
    </dgm:pt>
    <dgm:pt modelId="{74A59484-9980-472A-89DE-242CD626E61B}" type="pres">
      <dgm:prSet presAssocID="{ED8A77FE-14A9-41CB-9DB6-2093D086C70B}" presName="Name0" presStyleCnt="0">
        <dgm:presLayoutVars>
          <dgm:dir/>
          <dgm:resizeHandles val="exact"/>
        </dgm:presLayoutVars>
      </dgm:prSet>
      <dgm:spPr/>
    </dgm:pt>
    <dgm:pt modelId="{48D00442-ABF0-4749-9E59-1772532DC063}" type="pres">
      <dgm:prSet presAssocID="{34B2F267-7458-4B33-821C-E8F29F232DDB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12A872-E1B9-44F5-8CFF-7FB01F9008B3}" type="pres">
      <dgm:prSet presAssocID="{D15D17D4-4494-43CF-885B-CB0FF113D664}" presName="sibTrans" presStyleLbl="sibTrans2D1" presStyleIdx="0" presStyleCnt="1"/>
      <dgm:spPr/>
    </dgm:pt>
    <dgm:pt modelId="{800C9F6D-BA64-4130-BE60-F8E502B9F016}" type="pres">
      <dgm:prSet presAssocID="{D15D17D4-4494-43CF-885B-CB0FF113D664}" presName="connectorText" presStyleLbl="sibTrans2D1" presStyleIdx="0" presStyleCnt="1"/>
      <dgm:spPr/>
    </dgm:pt>
    <dgm:pt modelId="{C8C479E4-BCCE-45E8-8442-6ABCB05591A3}" type="pres">
      <dgm:prSet presAssocID="{BE8FB3E3-9020-4022-9786-C6E87A6E4389}" presName="node" presStyleLbl="node1" presStyleIdx="1" presStyleCnt="2">
        <dgm:presLayoutVars>
          <dgm:bulletEnabled val="1"/>
        </dgm:presLayoutVars>
      </dgm:prSet>
      <dgm:spPr/>
    </dgm:pt>
  </dgm:ptLst>
  <dgm:cxnLst>
    <dgm:cxn modelId="{DB67E2BC-E047-4F8F-862B-7C8041C3CEB7}" type="presOf" srcId="{ED8A77FE-14A9-41CB-9DB6-2093D086C70B}" destId="{74A59484-9980-472A-89DE-242CD626E61B}" srcOrd="0" destOrd="0" presId="urn:microsoft.com/office/officeart/2005/8/layout/process1"/>
    <dgm:cxn modelId="{73729C8D-74B4-4BDD-9214-7D4A464998E6}" type="presOf" srcId="{34B2F267-7458-4B33-821C-E8F29F232DDB}" destId="{48D00442-ABF0-4749-9E59-1772532DC063}" srcOrd="0" destOrd="0" presId="urn:microsoft.com/office/officeart/2005/8/layout/process1"/>
    <dgm:cxn modelId="{644C469E-7998-45B3-8F8C-7DD0BCF19D4C}" type="presOf" srcId="{D15D17D4-4494-43CF-885B-CB0FF113D664}" destId="{800C9F6D-BA64-4130-BE60-F8E502B9F016}" srcOrd="1" destOrd="0" presId="urn:microsoft.com/office/officeart/2005/8/layout/process1"/>
    <dgm:cxn modelId="{6E984806-C082-424D-95C0-10302C6F390C}" srcId="{ED8A77FE-14A9-41CB-9DB6-2093D086C70B}" destId="{34B2F267-7458-4B33-821C-E8F29F232DDB}" srcOrd="0" destOrd="0" parTransId="{543C9C04-4B38-4DE8-8512-C9EB00D079EE}" sibTransId="{D15D17D4-4494-43CF-885B-CB0FF113D664}"/>
    <dgm:cxn modelId="{10C60A9D-4ACF-4A08-821B-8BA3D709AB56}" type="presOf" srcId="{BE8FB3E3-9020-4022-9786-C6E87A6E4389}" destId="{C8C479E4-BCCE-45E8-8442-6ABCB05591A3}" srcOrd="0" destOrd="0" presId="urn:microsoft.com/office/officeart/2005/8/layout/process1"/>
    <dgm:cxn modelId="{73AAECD6-EB2C-440F-9FEE-B32ADCF34AEF}" type="presOf" srcId="{D15D17D4-4494-43CF-885B-CB0FF113D664}" destId="{F812A872-E1B9-44F5-8CFF-7FB01F9008B3}" srcOrd="0" destOrd="0" presId="urn:microsoft.com/office/officeart/2005/8/layout/process1"/>
    <dgm:cxn modelId="{42F5DFAA-D6B0-423A-BC66-16307D4DFFCF}" srcId="{ED8A77FE-14A9-41CB-9DB6-2093D086C70B}" destId="{BE8FB3E3-9020-4022-9786-C6E87A6E4389}" srcOrd="1" destOrd="0" parTransId="{BF02B674-5000-446D-829E-247AFE314FDC}" sibTransId="{C97A13FF-5668-4124-92B2-4DB84FEC937E}"/>
    <dgm:cxn modelId="{34A1887F-545A-4276-BF1D-9AC5E330768B}" type="presParOf" srcId="{74A59484-9980-472A-89DE-242CD626E61B}" destId="{48D00442-ABF0-4749-9E59-1772532DC063}" srcOrd="0" destOrd="0" presId="urn:microsoft.com/office/officeart/2005/8/layout/process1"/>
    <dgm:cxn modelId="{2A82931E-701A-4ED9-84D8-C3F49197CB8F}" type="presParOf" srcId="{74A59484-9980-472A-89DE-242CD626E61B}" destId="{F812A872-E1B9-44F5-8CFF-7FB01F9008B3}" srcOrd="1" destOrd="0" presId="urn:microsoft.com/office/officeart/2005/8/layout/process1"/>
    <dgm:cxn modelId="{5A735CEA-B27A-4CC0-98B8-CF8CCC38DA12}" type="presParOf" srcId="{F812A872-E1B9-44F5-8CFF-7FB01F9008B3}" destId="{800C9F6D-BA64-4130-BE60-F8E502B9F016}" srcOrd="0" destOrd="0" presId="urn:microsoft.com/office/officeart/2005/8/layout/process1"/>
    <dgm:cxn modelId="{44A6E366-2263-4C46-BA42-42755DEF6EFF}" type="presParOf" srcId="{74A59484-9980-472A-89DE-242CD626E61B}" destId="{C8C479E4-BCCE-45E8-8442-6ABCB05591A3}" srcOrd="2" destOrd="0" presId="urn:microsoft.com/office/officeart/2005/8/layout/process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32A6244-6404-4432-BE61-5767BBEE5AAC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E6788180-6357-4CF6-8147-A00543E7283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072BFE1-B88C-4C8D-BBD3-DCBF3DA89C8F}" type="parTrans" cxnId="{206B1E1C-66F0-4E28-BAFC-A9C151E4022E}">
      <dgm:prSet/>
      <dgm:spPr/>
      <dgm:t>
        <a:bodyPr/>
        <a:lstStyle/>
        <a:p>
          <a:endParaRPr lang="zh-CN" altLang="en-US"/>
        </a:p>
      </dgm:t>
    </dgm:pt>
    <dgm:pt modelId="{741C084F-4502-4A07-81BA-0713F9648C90}" type="sibTrans" cxnId="{206B1E1C-66F0-4E28-BAFC-A9C151E4022E}">
      <dgm:prSet/>
      <dgm:spPr/>
      <dgm:t>
        <a:bodyPr/>
        <a:lstStyle/>
        <a:p>
          <a:endParaRPr lang="zh-CN" altLang="en-US"/>
        </a:p>
      </dgm:t>
    </dgm:pt>
    <dgm:pt modelId="{2D7D2BB1-7150-4914-91E3-F7BAEE47897A}" type="pres">
      <dgm:prSet presAssocID="{132A6244-6404-4432-BE61-5767BBEE5AAC}" presName="Name0" presStyleCnt="0">
        <dgm:presLayoutVars>
          <dgm:dir/>
          <dgm:animLvl val="lvl"/>
          <dgm:resizeHandles val="exact"/>
        </dgm:presLayoutVars>
      </dgm:prSet>
      <dgm:spPr/>
    </dgm:pt>
    <dgm:pt modelId="{29B4F684-906A-4E2C-8C60-10BEBA2C6C0A}" type="pres">
      <dgm:prSet presAssocID="{132A6244-6404-4432-BE61-5767BBEE5AAC}" presName="dummy" presStyleCnt="0"/>
      <dgm:spPr/>
    </dgm:pt>
    <dgm:pt modelId="{69797703-61F1-4EC4-9BCD-1B802FC14C3B}" type="pres">
      <dgm:prSet presAssocID="{132A6244-6404-4432-BE61-5767BBEE5AAC}" presName="linH" presStyleCnt="0"/>
      <dgm:spPr/>
    </dgm:pt>
    <dgm:pt modelId="{4774737D-81EC-4EA2-B7CA-1E6F7D1B4E80}" type="pres">
      <dgm:prSet presAssocID="{132A6244-6404-4432-BE61-5767BBEE5AAC}" presName="padding1" presStyleCnt="0"/>
      <dgm:spPr/>
    </dgm:pt>
    <dgm:pt modelId="{AE9DFFFB-E096-477E-B3ED-B1DF43966DDF}" type="pres">
      <dgm:prSet presAssocID="{E6788180-6357-4CF6-8147-A00543E72833}" presName="linV" presStyleCnt="0"/>
      <dgm:spPr/>
    </dgm:pt>
    <dgm:pt modelId="{849F8BCD-A252-4E2E-85E5-D7FDCFC56955}" type="pres">
      <dgm:prSet presAssocID="{E6788180-6357-4CF6-8147-A00543E72833}" presName="spVertical1" presStyleCnt="0"/>
      <dgm:spPr/>
    </dgm:pt>
    <dgm:pt modelId="{67C0991A-A3E0-4A9A-97CB-73CB823566E7}" type="pres">
      <dgm:prSet presAssocID="{E6788180-6357-4CF6-8147-A00543E72833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5C9C8A8D-4684-496F-B78A-41FF925E242B}" type="pres">
      <dgm:prSet presAssocID="{E6788180-6357-4CF6-8147-A00543E72833}" presName="spVertical2" presStyleCnt="0"/>
      <dgm:spPr/>
    </dgm:pt>
    <dgm:pt modelId="{B20BFAE8-5FF8-44FD-8145-EAECE7F5B97C}" type="pres">
      <dgm:prSet presAssocID="{E6788180-6357-4CF6-8147-A00543E72833}" presName="spVertical3" presStyleCnt="0"/>
      <dgm:spPr/>
    </dgm:pt>
    <dgm:pt modelId="{6D983426-E1E0-4EF8-B36C-02F6105D06A0}" type="pres">
      <dgm:prSet presAssocID="{132A6244-6404-4432-BE61-5767BBEE5AAC}" presName="padding2" presStyleCnt="0"/>
      <dgm:spPr/>
    </dgm:pt>
    <dgm:pt modelId="{2877EC0B-8557-4AD6-A3C9-81F8507B6A6A}" type="pres">
      <dgm:prSet presAssocID="{132A6244-6404-4432-BE61-5767BBEE5AAC}" presName="negArrow" presStyleCnt="0"/>
      <dgm:spPr/>
    </dgm:pt>
    <dgm:pt modelId="{DC864C7E-338E-4EE1-B499-32CC247E1180}" type="pres">
      <dgm:prSet presAssocID="{132A6244-6404-4432-BE61-5767BBEE5AAC}" presName="backgroundArrow" presStyleLbl="node1" presStyleIdx="0" presStyleCnt="1"/>
      <dgm:spPr/>
    </dgm:pt>
  </dgm:ptLst>
  <dgm:cxnLst>
    <dgm:cxn modelId="{61CF72B8-4A4A-437A-9E8D-B7FC0AB08FF2}" type="presOf" srcId="{132A6244-6404-4432-BE61-5767BBEE5AAC}" destId="{2D7D2BB1-7150-4914-91E3-F7BAEE47897A}" srcOrd="0" destOrd="0" presId="urn:microsoft.com/office/officeart/2005/8/layout/hProcess3"/>
    <dgm:cxn modelId="{206B1E1C-66F0-4E28-BAFC-A9C151E4022E}" srcId="{132A6244-6404-4432-BE61-5767BBEE5AAC}" destId="{E6788180-6357-4CF6-8147-A00543E72833}" srcOrd="0" destOrd="0" parTransId="{F072BFE1-B88C-4C8D-BBD3-DCBF3DA89C8F}" sibTransId="{741C084F-4502-4A07-81BA-0713F9648C90}"/>
    <dgm:cxn modelId="{EB9B2D29-5C88-4115-9C60-127B8EACDB6A}" type="presOf" srcId="{E6788180-6357-4CF6-8147-A00543E72833}" destId="{67C0991A-A3E0-4A9A-97CB-73CB823566E7}" srcOrd="0" destOrd="0" presId="urn:microsoft.com/office/officeart/2005/8/layout/hProcess3"/>
    <dgm:cxn modelId="{36F6D935-59F2-4558-A7CE-EF39761861F2}" type="presParOf" srcId="{2D7D2BB1-7150-4914-91E3-F7BAEE47897A}" destId="{29B4F684-906A-4E2C-8C60-10BEBA2C6C0A}" srcOrd="0" destOrd="0" presId="urn:microsoft.com/office/officeart/2005/8/layout/hProcess3"/>
    <dgm:cxn modelId="{D3366CA0-D824-4F47-A7C3-B434EC553AE4}" type="presParOf" srcId="{2D7D2BB1-7150-4914-91E3-F7BAEE47897A}" destId="{69797703-61F1-4EC4-9BCD-1B802FC14C3B}" srcOrd="1" destOrd="0" presId="urn:microsoft.com/office/officeart/2005/8/layout/hProcess3"/>
    <dgm:cxn modelId="{084CB63F-5524-42F1-B067-E957ABC13251}" type="presParOf" srcId="{69797703-61F1-4EC4-9BCD-1B802FC14C3B}" destId="{4774737D-81EC-4EA2-B7CA-1E6F7D1B4E80}" srcOrd="0" destOrd="0" presId="urn:microsoft.com/office/officeart/2005/8/layout/hProcess3"/>
    <dgm:cxn modelId="{F5D0344A-0634-4F38-A040-FF92C86E3A0E}" type="presParOf" srcId="{69797703-61F1-4EC4-9BCD-1B802FC14C3B}" destId="{AE9DFFFB-E096-477E-B3ED-B1DF43966DDF}" srcOrd="1" destOrd="0" presId="urn:microsoft.com/office/officeart/2005/8/layout/hProcess3"/>
    <dgm:cxn modelId="{332F0BA6-6D4E-491C-BDF8-084D218BEE1B}" type="presParOf" srcId="{AE9DFFFB-E096-477E-B3ED-B1DF43966DDF}" destId="{849F8BCD-A252-4E2E-85E5-D7FDCFC56955}" srcOrd="0" destOrd="0" presId="urn:microsoft.com/office/officeart/2005/8/layout/hProcess3"/>
    <dgm:cxn modelId="{C5D61237-ED3A-40E3-A7B1-BC236FD5153F}" type="presParOf" srcId="{AE9DFFFB-E096-477E-B3ED-B1DF43966DDF}" destId="{67C0991A-A3E0-4A9A-97CB-73CB823566E7}" srcOrd="1" destOrd="0" presId="urn:microsoft.com/office/officeart/2005/8/layout/hProcess3"/>
    <dgm:cxn modelId="{5927E99E-A00A-4BEA-AC7B-6B7C7BAB2030}" type="presParOf" srcId="{AE9DFFFB-E096-477E-B3ED-B1DF43966DDF}" destId="{5C9C8A8D-4684-496F-B78A-41FF925E242B}" srcOrd="2" destOrd="0" presId="urn:microsoft.com/office/officeart/2005/8/layout/hProcess3"/>
    <dgm:cxn modelId="{851FB62F-C7B4-4953-B42B-AC27D3BF8C17}" type="presParOf" srcId="{AE9DFFFB-E096-477E-B3ED-B1DF43966DDF}" destId="{B20BFAE8-5FF8-44FD-8145-EAECE7F5B97C}" srcOrd="3" destOrd="0" presId="urn:microsoft.com/office/officeart/2005/8/layout/hProcess3"/>
    <dgm:cxn modelId="{83AEB636-8C54-4560-BC5C-8DFFB67C9CE2}" type="presParOf" srcId="{69797703-61F1-4EC4-9BCD-1B802FC14C3B}" destId="{6D983426-E1E0-4EF8-B36C-02F6105D06A0}" srcOrd="2" destOrd="0" presId="urn:microsoft.com/office/officeart/2005/8/layout/hProcess3"/>
    <dgm:cxn modelId="{387F6853-9937-48D0-80B5-D3FD5F7BAAE9}" type="presParOf" srcId="{69797703-61F1-4EC4-9BCD-1B802FC14C3B}" destId="{2877EC0B-8557-4AD6-A3C9-81F8507B6A6A}" srcOrd="3" destOrd="0" presId="urn:microsoft.com/office/officeart/2005/8/layout/hProcess3"/>
    <dgm:cxn modelId="{A0A8F077-0B8F-44FE-A7BF-354BB33613C2}" type="presParOf" srcId="{69797703-61F1-4EC4-9BCD-1B802FC14C3B}" destId="{DC864C7E-338E-4EE1-B499-32CC247E1180}" srcOrd="4" destOrd="0" presId="urn:microsoft.com/office/officeart/2005/8/layout/hProcess3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94FCDA7-BCDD-48A7-A11E-7947016F931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10FCD39-37F1-4538-B4F0-52F3AC8461A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运行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6C83E11-6ADF-405E-BDE2-6723931F087F}" type="parTrans" cxnId="{6C5236DB-E1A7-4CF3-9036-B0EE92ADD64D}">
      <dgm:prSet/>
      <dgm:spPr/>
      <dgm:t>
        <a:bodyPr/>
        <a:lstStyle/>
        <a:p>
          <a:endParaRPr lang="zh-CN" altLang="en-US"/>
        </a:p>
      </dgm:t>
    </dgm:pt>
    <dgm:pt modelId="{05EB0ECA-65CF-4D8E-AADF-CC1EC38145FC}" type="sibTrans" cxnId="{6C5236DB-E1A7-4CF3-9036-B0EE92ADD64D}">
      <dgm:prSet/>
      <dgm:spPr/>
      <dgm:t>
        <a:bodyPr/>
        <a:lstStyle/>
        <a:p>
          <a:endParaRPr lang="zh-CN" altLang="en-US"/>
        </a:p>
      </dgm:t>
    </dgm:pt>
    <dgm:pt modelId="{8ED23F4F-2F6B-4D73-B9F7-29E7CD37F73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分析和研究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02BD010-F53D-4DB7-A10E-45E15BB0004E}" type="parTrans" cxnId="{6FC71098-F757-43E9-B0B3-B8812B77A843}">
      <dgm:prSet/>
      <dgm:spPr/>
      <dgm:t>
        <a:bodyPr/>
        <a:lstStyle/>
        <a:p>
          <a:endParaRPr lang="zh-CN" altLang="en-US"/>
        </a:p>
      </dgm:t>
    </dgm:pt>
    <dgm:pt modelId="{E3D0D848-40A6-48D4-B24C-CD5C10F11370}" type="sibTrans" cxnId="{6FC71098-F757-43E9-B0B3-B8812B77A843}">
      <dgm:prSet/>
      <dgm:spPr/>
      <dgm:t>
        <a:bodyPr/>
        <a:lstStyle/>
        <a:p>
          <a:endParaRPr lang="zh-CN" altLang="en-US"/>
        </a:p>
      </dgm:t>
    </dgm:pt>
    <dgm:pt modelId="{1E5EC1CD-933C-4BD8-9669-2F5276B4553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分析和设计研究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25A6ABE-48E2-473C-8647-FC8F616811EE}" type="parTrans" cxnId="{48FF501E-5514-43F1-A1CF-23C46B407494}">
      <dgm:prSet/>
      <dgm:spPr/>
      <dgm:t>
        <a:bodyPr/>
        <a:lstStyle/>
        <a:p>
          <a:endParaRPr lang="zh-CN" altLang="en-US"/>
        </a:p>
      </dgm:t>
    </dgm:pt>
    <dgm:pt modelId="{54FD93ED-8516-44EF-8AF2-D739299749C1}" type="sibTrans" cxnId="{48FF501E-5514-43F1-A1CF-23C46B407494}">
      <dgm:prSet/>
      <dgm:spPr/>
      <dgm:t>
        <a:bodyPr/>
        <a:lstStyle/>
        <a:p>
          <a:endParaRPr lang="zh-CN" altLang="en-US"/>
        </a:p>
      </dgm:t>
    </dgm:pt>
    <dgm:pt modelId="{BDEDFB82-A552-4922-AAB6-D464D77B1B28}" type="pres">
      <dgm:prSet presAssocID="{494FCDA7-BCDD-48A7-A11E-7947016F9311}" presName="Name0" presStyleCnt="0">
        <dgm:presLayoutVars>
          <dgm:dir/>
          <dgm:resizeHandles val="exact"/>
        </dgm:presLayoutVars>
      </dgm:prSet>
      <dgm:spPr/>
    </dgm:pt>
    <dgm:pt modelId="{7D9C7E12-8899-4330-B939-82616D92D34F}" type="pres">
      <dgm:prSet presAssocID="{610FCD39-37F1-4538-B4F0-52F3AC8461AF}" presName="node" presStyleLbl="node1" presStyleIdx="0" presStyleCnt="3">
        <dgm:presLayoutVars>
          <dgm:bulletEnabled val="1"/>
        </dgm:presLayoutVars>
      </dgm:prSet>
      <dgm:spPr/>
    </dgm:pt>
    <dgm:pt modelId="{D49BA849-03F4-4EB9-A59D-98B62A5866FD}" type="pres">
      <dgm:prSet presAssocID="{05EB0ECA-65CF-4D8E-AADF-CC1EC38145FC}" presName="sibTrans" presStyleLbl="sibTrans2D1" presStyleIdx="0" presStyleCnt="2"/>
      <dgm:spPr/>
    </dgm:pt>
    <dgm:pt modelId="{0F598892-3900-4EB3-8A09-3DC458AB6B6F}" type="pres">
      <dgm:prSet presAssocID="{05EB0ECA-65CF-4D8E-AADF-CC1EC38145FC}" presName="connectorText" presStyleLbl="sibTrans2D1" presStyleIdx="0" presStyleCnt="2"/>
      <dgm:spPr/>
    </dgm:pt>
    <dgm:pt modelId="{B1C1635F-00C0-41DD-81EA-2C2507D8256B}" type="pres">
      <dgm:prSet presAssocID="{8ED23F4F-2F6B-4D73-B9F7-29E7CD37F739}" presName="node" presStyleLbl="node1" presStyleIdx="1" presStyleCnt="3">
        <dgm:presLayoutVars>
          <dgm:bulletEnabled val="1"/>
        </dgm:presLayoutVars>
      </dgm:prSet>
      <dgm:spPr/>
    </dgm:pt>
    <dgm:pt modelId="{A47F46C8-1553-485B-A8FB-29A975BD1261}" type="pres">
      <dgm:prSet presAssocID="{E3D0D848-40A6-48D4-B24C-CD5C10F11370}" presName="sibTrans" presStyleLbl="sibTrans2D1" presStyleIdx="1" presStyleCnt="2"/>
      <dgm:spPr/>
    </dgm:pt>
    <dgm:pt modelId="{7B4AD532-F834-47F2-BDBA-21CA848DD96C}" type="pres">
      <dgm:prSet presAssocID="{E3D0D848-40A6-48D4-B24C-CD5C10F11370}" presName="connectorText" presStyleLbl="sibTrans2D1" presStyleIdx="1" presStyleCnt="2"/>
      <dgm:spPr/>
    </dgm:pt>
    <dgm:pt modelId="{C766310F-D519-4638-8206-38A6FC38C4D9}" type="pres">
      <dgm:prSet presAssocID="{1E5EC1CD-933C-4BD8-9669-2F5276B4553C}" presName="node" presStyleLbl="node1" presStyleIdx="2" presStyleCnt="3">
        <dgm:presLayoutVars>
          <dgm:bulletEnabled val="1"/>
        </dgm:presLayoutVars>
      </dgm:prSet>
      <dgm:spPr/>
    </dgm:pt>
  </dgm:ptLst>
  <dgm:cxnLst>
    <dgm:cxn modelId="{CB7754D3-B75A-4EC6-9BDA-EA03711DE934}" type="presOf" srcId="{8ED23F4F-2F6B-4D73-B9F7-29E7CD37F739}" destId="{B1C1635F-00C0-41DD-81EA-2C2507D8256B}" srcOrd="0" destOrd="0" presId="urn:microsoft.com/office/officeart/2005/8/layout/process1"/>
    <dgm:cxn modelId="{48FF501E-5514-43F1-A1CF-23C46B407494}" srcId="{494FCDA7-BCDD-48A7-A11E-7947016F9311}" destId="{1E5EC1CD-933C-4BD8-9669-2F5276B4553C}" srcOrd="2" destOrd="0" parTransId="{B25A6ABE-48E2-473C-8647-FC8F616811EE}" sibTransId="{54FD93ED-8516-44EF-8AF2-D739299749C1}"/>
    <dgm:cxn modelId="{492CBC0F-C00B-410B-9BAA-717064BA1E7E}" type="presOf" srcId="{610FCD39-37F1-4538-B4F0-52F3AC8461AF}" destId="{7D9C7E12-8899-4330-B939-82616D92D34F}" srcOrd="0" destOrd="0" presId="urn:microsoft.com/office/officeart/2005/8/layout/process1"/>
    <dgm:cxn modelId="{E136871E-4C32-4832-AA16-1604D08A7071}" type="presOf" srcId="{E3D0D848-40A6-48D4-B24C-CD5C10F11370}" destId="{A47F46C8-1553-485B-A8FB-29A975BD1261}" srcOrd="0" destOrd="0" presId="urn:microsoft.com/office/officeart/2005/8/layout/process1"/>
    <dgm:cxn modelId="{1096C79F-6949-4DD6-824D-D7FD5AC1DE97}" type="presOf" srcId="{1E5EC1CD-933C-4BD8-9669-2F5276B4553C}" destId="{C766310F-D519-4638-8206-38A6FC38C4D9}" srcOrd="0" destOrd="0" presId="urn:microsoft.com/office/officeart/2005/8/layout/process1"/>
    <dgm:cxn modelId="{6C5236DB-E1A7-4CF3-9036-B0EE92ADD64D}" srcId="{494FCDA7-BCDD-48A7-A11E-7947016F9311}" destId="{610FCD39-37F1-4538-B4F0-52F3AC8461AF}" srcOrd="0" destOrd="0" parTransId="{F6C83E11-6ADF-405E-BDE2-6723931F087F}" sibTransId="{05EB0ECA-65CF-4D8E-AADF-CC1EC38145FC}"/>
    <dgm:cxn modelId="{D6E777BF-43A2-4650-BD39-7B76BEBA2475}" type="presOf" srcId="{494FCDA7-BCDD-48A7-A11E-7947016F9311}" destId="{BDEDFB82-A552-4922-AAB6-D464D77B1B28}" srcOrd="0" destOrd="0" presId="urn:microsoft.com/office/officeart/2005/8/layout/process1"/>
    <dgm:cxn modelId="{9C1DE0A4-DA6D-4B09-B6D9-44B3FEE2B275}" type="presOf" srcId="{05EB0ECA-65CF-4D8E-AADF-CC1EC38145FC}" destId="{0F598892-3900-4EB3-8A09-3DC458AB6B6F}" srcOrd="1" destOrd="0" presId="urn:microsoft.com/office/officeart/2005/8/layout/process1"/>
    <dgm:cxn modelId="{B1ABAEC2-1432-4280-BC0D-CF42CC62E7D4}" type="presOf" srcId="{E3D0D848-40A6-48D4-B24C-CD5C10F11370}" destId="{7B4AD532-F834-47F2-BDBA-21CA848DD96C}" srcOrd="1" destOrd="0" presId="urn:microsoft.com/office/officeart/2005/8/layout/process1"/>
    <dgm:cxn modelId="{6FC71098-F757-43E9-B0B3-B8812B77A843}" srcId="{494FCDA7-BCDD-48A7-A11E-7947016F9311}" destId="{8ED23F4F-2F6B-4D73-B9F7-29E7CD37F739}" srcOrd="1" destOrd="0" parTransId="{602BD010-F53D-4DB7-A10E-45E15BB0004E}" sibTransId="{E3D0D848-40A6-48D4-B24C-CD5C10F11370}"/>
    <dgm:cxn modelId="{8E75DA45-3C70-453C-BD60-8C7D292D56E0}" type="presOf" srcId="{05EB0ECA-65CF-4D8E-AADF-CC1EC38145FC}" destId="{D49BA849-03F4-4EB9-A59D-98B62A5866FD}" srcOrd="0" destOrd="0" presId="urn:microsoft.com/office/officeart/2005/8/layout/process1"/>
    <dgm:cxn modelId="{8802ACE2-D0ED-41F1-BC31-8A98ECDD1FB0}" type="presParOf" srcId="{BDEDFB82-A552-4922-AAB6-D464D77B1B28}" destId="{7D9C7E12-8899-4330-B939-82616D92D34F}" srcOrd="0" destOrd="0" presId="urn:microsoft.com/office/officeart/2005/8/layout/process1"/>
    <dgm:cxn modelId="{61FDA574-9FA6-4508-9B8F-EA3FEF5FC191}" type="presParOf" srcId="{BDEDFB82-A552-4922-AAB6-D464D77B1B28}" destId="{D49BA849-03F4-4EB9-A59D-98B62A5866FD}" srcOrd="1" destOrd="0" presId="urn:microsoft.com/office/officeart/2005/8/layout/process1"/>
    <dgm:cxn modelId="{37D8F3BA-2CA9-4DC1-B038-96E5193191D4}" type="presParOf" srcId="{D49BA849-03F4-4EB9-A59D-98B62A5866FD}" destId="{0F598892-3900-4EB3-8A09-3DC458AB6B6F}" srcOrd="0" destOrd="0" presId="urn:microsoft.com/office/officeart/2005/8/layout/process1"/>
    <dgm:cxn modelId="{A8D6F777-5401-45D8-9EDA-18B60299D654}" type="presParOf" srcId="{BDEDFB82-A552-4922-AAB6-D464D77B1B28}" destId="{B1C1635F-00C0-41DD-81EA-2C2507D8256B}" srcOrd="2" destOrd="0" presId="urn:microsoft.com/office/officeart/2005/8/layout/process1"/>
    <dgm:cxn modelId="{ACEDE7FB-A745-40A3-86BD-1C03F06A2E13}" type="presParOf" srcId="{BDEDFB82-A552-4922-AAB6-D464D77B1B28}" destId="{A47F46C8-1553-485B-A8FB-29A975BD1261}" srcOrd="3" destOrd="0" presId="urn:microsoft.com/office/officeart/2005/8/layout/process1"/>
    <dgm:cxn modelId="{F636003C-0027-4C23-8A19-164B9A5A336D}" type="presParOf" srcId="{A47F46C8-1553-485B-A8FB-29A975BD1261}" destId="{7B4AD532-F834-47F2-BDBA-21CA848DD96C}" srcOrd="0" destOrd="0" presId="urn:microsoft.com/office/officeart/2005/8/layout/process1"/>
    <dgm:cxn modelId="{F074AB0A-558E-4FB9-9BDE-A766F468A691}" type="presParOf" srcId="{BDEDFB82-A552-4922-AAB6-D464D77B1B28}" destId="{C766310F-D519-4638-8206-38A6FC38C4D9}" srcOrd="4" destOrd="0" presId="urn:microsoft.com/office/officeart/2005/8/layout/process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7872B1D-E8A4-4425-8CA0-58AD6A4D4AC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F98DB5B-BCFA-4010-A635-03D716AD24D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FACF8C4-286D-474D-9780-84FA68B36AEB}" type="parTrans" cxnId="{DE63539C-8C37-469A-AA45-109CAF825B7B}">
      <dgm:prSet/>
      <dgm:spPr/>
      <dgm:t>
        <a:bodyPr/>
        <a:lstStyle/>
        <a:p>
          <a:endParaRPr lang="zh-CN" altLang="en-US"/>
        </a:p>
      </dgm:t>
    </dgm:pt>
    <dgm:pt modelId="{5D4DA608-B0AC-47C7-B637-9599D728057D}" type="sibTrans" cxnId="{DE63539C-8C37-469A-AA45-109CAF825B7B}">
      <dgm:prSet/>
      <dgm:spPr/>
      <dgm:t>
        <a:bodyPr/>
        <a:lstStyle/>
        <a:p>
          <a:endParaRPr lang="zh-CN" altLang="en-US"/>
        </a:p>
      </dgm:t>
    </dgm:pt>
    <dgm:pt modelId="{A94B7E41-327E-42AD-A1B4-704ECE05ED2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新建静态分析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ECCE56B-9440-495A-B3A8-80DA27337C21}" type="parTrans" cxnId="{34485212-9C64-466D-BE75-8F8200B4F26A}">
      <dgm:prSet/>
      <dgm:spPr/>
      <dgm:t>
        <a:bodyPr/>
        <a:lstStyle/>
        <a:p>
          <a:endParaRPr lang="zh-CN" altLang="en-US"/>
        </a:p>
      </dgm:t>
    </dgm:pt>
    <dgm:pt modelId="{3E411964-8CC2-4F5D-9CA4-78CD7C63A5E8}" type="sibTrans" cxnId="{34485212-9C64-466D-BE75-8F8200B4F26A}">
      <dgm:prSet/>
      <dgm:spPr/>
      <dgm:t>
        <a:bodyPr/>
        <a:lstStyle/>
        <a:p>
          <a:endParaRPr lang="zh-CN" altLang="en-US"/>
        </a:p>
      </dgm:t>
    </dgm:pt>
    <dgm:pt modelId="{CDD210B8-15E4-4292-8630-0D991B25715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静态分析定义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EC1C72F-3A81-49EE-9144-BE25D3530ECE}" type="parTrans" cxnId="{E72EA7DA-4F52-4613-8ECE-F83EE90E7570}">
      <dgm:prSet/>
      <dgm:spPr/>
      <dgm:t>
        <a:bodyPr/>
        <a:lstStyle/>
        <a:p>
          <a:endParaRPr lang="zh-CN" altLang="en-US"/>
        </a:p>
      </dgm:t>
    </dgm:pt>
    <dgm:pt modelId="{B319C9C8-2CF2-41F2-89EF-FC92655B5601}" type="sibTrans" cxnId="{E72EA7DA-4F52-4613-8ECE-F83EE90E7570}">
      <dgm:prSet/>
      <dgm:spPr/>
      <dgm:t>
        <a:bodyPr/>
        <a:lstStyle/>
        <a:p>
          <a:endParaRPr lang="zh-CN" altLang="en-US"/>
        </a:p>
      </dgm:t>
    </dgm:pt>
    <dgm:pt modelId="{B94F12E9-22CB-4CEB-ACDD-FFE6E61CB593}" type="pres">
      <dgm:prSet presAssocID="{87872B1D-E8A4-4425-8CA0-58AD6A4D4AC3}" presName="Name0" presStyleCnt="0">
        <dgm:presLayoutVars>
          <dgm:dir/>
          <dgm:resizeHandles val="exact"/>
        </dgm:presLayoutVars>
      </dgm:prSet>
      <dgm:spPr/>
    </dgm:pt>
    <dgm:pt modelId="{F37E8987-F3AF-49A3-9CC5-52D7814B8F47}" type="pres">
      <dgm:prSet presAssocID="{9F98DB5B-BCFA-4010-A635-03D716AD24D3}" presName="node" presStyleLbl="node1" presStyleIdx="0" presStyleCnt="3">
        <dgm:presLayoutVars>
          <dgm:bulletEnabled val="1"/>
        </dgm:presLayoutVars>
      </dgm:prSet>
      <dgm:spPr/>
    </dgm:pt>
    <dgm:pt modelId="{CC078D9E-D144-4855-915D-F8A5E4733324}" type="pres">
      <dgm:prSet presAssocID="{5D4DA608-B0AC-47C7-B637-9599D728057D}" presName="sibTrans" presStyleLbl="sibTrans2D1" presStyleIdx="0" presStyleCnt="2"/>
      <dgm:spPr/>
    </dgm:pt>
    <dgm:pt modelId="{7398B42A-416D-4C39-A5B5-981FC60D2A46}" type="pres">
      <dgm:prSet presAssocID="{5D4DA608-B0AC-47C7-B637-9599D728057D}" presName="connectorText" presStyleLbl="sibTrans2D1" presStyleIdx="0" presStyleCnt="2"/>
      <dgm:spPr/>
    </dgm:pt>
    <dgm:pt modelId="{2BF77C1E-D91B-4206-B361-8FEFA8972FD5}" type="pres">
      <dgm:prSet presAssocID="{A94B7E41-327E-42AD-A1B4-704ECE05ED24}" presName="node" presStyleLbl="node1" presStyleIdx="1" presStyleCnt="3">
        <dgm:presLayoutVars>
          <dgm:bulletEnabled val="1"/>
        </dgm:presLayoutVars>
      </dgm:prSet>
      <dgm:spPr/>
    </dgm:pt>
    <dgm:pt modelId="{4802E411-58DE-4F4B-BEC9-08FFD2A3C2E1}" type="pres">
      <dgm:prSet presAssocID="{3E411964-8CC2-4F5D-9CA4-78CD7C63A5E8}" presName="sibTrans" presStyleLbl="sibTrans2D1" presStyleIdx="1" presStyleCnt="2"/>
      <dgm:spPr/>
    </dgm:pt>
    <dgm:pt modelId="{F52A63DE-A1EE-4880-9ACF-7957FE39B765}" type="pres">
      <dgm:prSet presAssocID="{3E411964-8CC2-4F5D-9CA4-78CD7C63A5E8}" presName="connectorText" presStyleLbl="sibTrans2D1" presStyleIdx="1" presStyleCnt="2"/>
      <dgm:spPr/>
    </dgm:pt>
    <dgm:pt modelId="{8B640E5A-8F60-451E-BBF9-E42F46E63BEB}" type="pres">
      <dgm:prSet presAssocID="{CDD210B8-15E4-4292-8630-0D991B25715D}" presName="node" presStyleLbl="node1" presStyleIdx="2" presStyleCnt="3">
        <dgm:presLayoutVars>
          <dgm:bulletEnabled val="1"/>
        </dgm:presLayoutVars>
      </dgm:prSet>
      <dgm:spPr/>
    </dgm:pt>
  </dgm:ptLst>
  <dgm:cxnLst>
    <dgm:cxn modelId="{CD477A6F-E3E3-420A-9FC0-BB66CC78EE36}" type="presOf" srcId="{A94B7E41-327E-42AD-A1B4-704ECE05ED24}" destId="{2BF77C1E-D91B-4206-B361-8FEFA8972FD5}" srcOrd="0" destOrd="0" presId="urn:microsoft.com/office/officeart/2005/8/layout/process1"/>
    <dgm:cxn modelId="{0A597001-F8FC-4FF5-B7D7-C2D852947D5A}" type="presOf" srcId="{3E411964-8CC2-4F5D-9CA4-78CD7C63A5E8}" destId="{4802E411-58DE-4F4B-BEC9-08FFD2A3C2E1}" srcOrd="0" destOrd="0" presId="urn:microsoft.com/office/officeart/2005/8/layout/process1"/>
    <dgm:cxn modelId="{341CFC21-24DB-464F-A22B-E345D7847428}" type="presOf" srcId="{CDD210B8-15E4-4292-8630-0D991B25715D}" destId="{8B640E5A-8F60-451E-BBF9-E42F46E63BEB}" srcOrd="0" destOrd="0" presId="urn:microsoft.com/office/officeart/2005/8/layout/process1"/>
    <dgm:cxn modelId="{B7EAED76-C23D-47E8-913A-B2DBC1E24065}" type="presOf" srcId="{5D4DA608-B0AC-47C7-B637-9599D728057D}" destId="{7398B42A-416D-4C39-A5B5-981FC60D2A46}" srcOrd="1" destOrd="0" presId="urn:microsoft.com/office/officeart/2005/8/layout/process1"/>
    <dgm:cxn modelId="{E72EA7DA-4F52-4613-8ECE-F83EE90E7570}" srcId="{87872B1D-E8A4-4425-8CA0-58AD6A4D4AC3}" destId="{CDD210B8-15E4-4292-8630-0D991B25715D}" srcOrd="2" destOrd="0" parTransId="{EEC1C72F-3A81-49EE-9144-BE25D3530ECE}" sibTransId="{B319C9C8-2CF2-41F2-89EF-FC92655B5601}"/>
    <dgm:cxn modelId="{BBDA6F61-BC24-4027-881D-D04DB09349BD}" type="presOf" srcId="{9F98DB5B-BCFA-4010-A635-03D716AD24D3}" destId="{F37E8987-F3AF-49A3-9CC5-52D7814B8F47}" srcOrd="0" destOrd="0" presId="urn:microsoft.com/office/officeart/2005/8/layout/process1"/>
    <dgm:cxn modelId="{7BF7C9A7-3098-48B7-A3BB-F72DBADB5512}" type="presOf" srcId="{3E411964-8CC2-4F5D-9CA4-78CD7C63A5E8}" destId="{F52A63DE-A1EE-4880-9ACF-7957FE39B765}" srcOrd="1" destOrd="0" presId="urn:microsoft.com/office/officeart/2005/8/layout/process1"/>
    <dgm:cxn modelId="{34485212-9C64-466D-BE75-8F8200B4F26A}" srcId="{87872B1D-E8A4-4425-8CA0-58AD6A4D4AC3}" destId="{A94B7E41-327E-42AD-A1B4-704ECE05ED24}" srcOrd="1" destOrd="0" parTransId="{3ECCE56B-9440-495A-B3A8-80DA27337C21}" sibTransId="{3E411964-8CC2-4F5D-9CA4-78CD7C63A5E8}"/>
    <dgm:cxn modelId="{AA137F91-2C32-4120-B0C0-9768E19837AA}" type="presOf" srcId="{87872B1D-E8A4-4425-8CA0-58AD6A4D4AC3}" destId="{B94F12E9-22CB-4CEB-ACDD-FFE6E61CB593}" srcOrd="0" destOrd="0" presId="urn:microsoft.com/office/officeart/2005/8/layout/process1"/>
    <dgm:cxn modelId="{D96D481B-1C1E-4B90-A7C5-6E9012DA6CD6}" type="presOf" srcId="{5D4DA608-B0AC-47C7-B637-9599D728057D}" destId="{CC078D9E-D144-4855-915D-F8A5E4733324}" srcOrd="0" destOrd="0" presId="urn:microsoft.com/office/officeart/2005/8/layout/process1"/>
    <dgm:cxn modelId="{DE63539C-8C37-469A-AA45-109CAF825B7B}" srcId="{87872B1D-E8A4-4425-8CA0-58AD6A4D4AC3}" destId="{9F98DB5B-BCFA-4010-A635-03D716AD24D3}" srcOrd="0" destOrd="0" parTransId="{9FACF8C4-286D-474D-9780-84FA68B36AEB}" sibTransId="{5D4DA608-B0AC-47C7-B637-9599D728057D}"/>
    <dgm:cxn modelId="{1F021FA0-03A6-4EA2-B785-6EA31E55F22F}" type="presParOf" srcId="{B94F12E9-22CB-4CEB-ACDD-FFE6E61CB593}" destId="{F37E8987-F3AF-49A3-9CC5-52D7814B8F47}" srcOrd="0" destOrd="0" presId="urn:microsoft.com/office/officeart/2005/8/layout/process1"/>
    <dgm:cxn modelId="{DFC61B00-5BFA-48DB-B733-5489BD86F715}" type="presParOf" srcId="{B94F12E9-22CB-4CEB-ACDD-FFE6E61CB593}" destId="{CC078D9E-D144-4855-915D-F8A5E4733324}" srcOrd="1" destOrd="0" presId="urn:microsoft.com/office/officeart/2005/8/layout/process1"/>
    <dgm:cxn modelId="{4FCB4FC5-7DB9-4372-BD77-88B6B65CB8B5}" type="presParOf" srcId="{CC078D9E-D144-4855-915D-F8A5E4733324}" destId="{7398B42A-416D-4C39-A5B5-981FC60D2A46}" srcOrd="0" destOrd="0" presId="urn:microsoft.com/office/officeart/2005/8/layout/process1"/>
    <dgm:cxn modelId="{054BCF0D-4F95-41A5-9503-432C89EF9676}" type="presParOf" srcId="{B94F12E9-22CB-4CEB-ACDD-FFE6E61CB593}" destId="{2BF77C1E-D91B-4206-B361-8FEFA8972FD5}" srcOrd="2" destOrd="0" presId="urn:microsoft.com/office/officeart/2005/8/layout/process1"/>
    <dgm:cxn modelId="{2FD322F6-B291-4830-B942-AF49E1D707BA}" type="presParOf" srcId="{B94F12E9-22CB-4CEB-ACDD-FFE6E61CB593}" destId="{4802E411-58DE-4F4B-BEC9-08FFD2A3C2E1}" srcOrd="3" destOrd="0" presId="urn:microsoft.com/office/officeart/2005/8/layout/process1"/>
    <dgm:cxn modelId="{4741FBE6-BF84-46A4-A16E-E25FD60DA348}" type="presParOf" srcId="{4802E411-58DE-4F4B-BEC9-08FFD2A3C2E1}" destId="{F52A63DE-A1EE-4880-9ACF-7957FE39B765}" srcOrd="0" destOrd="0" presId="urn:microsoft.com/office/officeart/2005/8/layout/process1"/>
    <dgm:cxn modelId="{4C76391F-51EA-4CB9-9FB7-B52B5CB1610D}" type="presParOf" srcId="{B94F12E9-22CB-4CEB-ACDD-FFE6E61CB593}" destId="{8B640E5A-8F60-451E-BBF9-E42F46E63BEB}" srcOrd="4" destOrd="0" presId="urn:microsoft.com/office/officeart/2005/8/layout/process1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C26F361-ED27-41E4-83A0-2C816052B5E9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6B36A08C-9A12-40DC-A4F1-F3B103CCCEA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C72EAC1-2173-4EFD-91EF-E85DCFC7A955}" type="parTrans" cxnId="{0C47D94B-970E-4654-8E8C-DB8D52679331}">
      <dgm:prSet/>
      <dgm:spPr/>
      <dgm:t>
        <a:bodyPr/>
        <a:lstStyle/>
        <a:p>
          <a:endParaRPr lang="zh-CN" altLang="en-US"/>
        </a:p>
      </dgm:t>
    </dgm:pt>
    <dgm:pt modelId="{5110CF2A-1745-4BC5-A8B0-E6A428BF1C34}" type="sibTrans" cxnId="{0C47D94B-970E-4654-8E8C-DB8D52679331}">
      <dgm:prSet/>
      <dgm:spPr/>
      <dgm:t>
        <a:bodyPr/>
        <a:lstStyle/>
        <a:p>
          <a:endParaRPr lang="zh-CN" altLang="en-US"/>
        </a:p>
      </dgm:t>
    </dgm:pt>
    <dgm:pt modelId="{9DEF160C-AA3A-4CEE-8978-3615D942616D}" type="pres">
      <dgm:prSet presAssocID="{AC26F361-ED27-41E4-83A0-2C816052B5E9}" presName="Name0" presStyleCnt="0">
        <dgm:presLayoutVars>
          <dgm:dir/>
          <dgm:animLvl val="lvl"/>
          <dgm:resizeHandles val="exact"/>
        </dgm:presLayoutVars>
      </dgm:prSet>
      <dgm:spPr/>
    </dgm:pt>
    <dgm:pt modelId="{41FB9EE9-9878-46AD-A66F-F697D521C679}" type="pres">
      <dgm:prSet presAssocID="{AC26F361-ED27-41E4-83A0-2C816052B5E9}" presName="dummy" presStyleCnt="0"/>
      <dgm:spPr/>
    </dgm:pt>
    <dgm:pt modelId="{F269D94D-0980-4DEC-A897-35A5A2292821}" type="pres">
      <dgm:prSet presAssocID="{AC26F361-ED27-41E4-83A0-2C816052B5E9}" presName="linH" presStyleCnt="0"/>
      <dgm:spPr/>
    </dgm:pt>
    <dgm:pt modelId="{47EA9DF9-DD69-4858-91F3-2FB510A9CFE7}" type="pres">
      <dgm:prSet presAssocID="{AC26F361-ED27-41E4-83A0-2C816052B5E9}" presName="padding1" presStyleCnt="0"/>
      <dgm:spPr/>
    </dgm:pt>
    <dgm:pt modelId="{AB73CACD-A1FD-4E63-A727-0EDA7F2B916F}" type="pres">
      <dgm:prSet presAssocID="{6B36A08C-9A12-40DC-A4F1-F3B103CCCEA5}" presName="linV" presStyleCnt="0"/>
      <dgm:spPr/>
    </dgm:pt>
    <dgm:pt modelId="{B6B60493-14BF-411D-95F6-7AA1AAAD00B8}" type="pres">
      <dgm:prSet presAssocID="{6B36A08C-9A12-40DC-A4F1-F3B103CCCEA5}" presName="spVertical1" presStyleCnt="0"/>
      <dgm:spPr/>
    </dgm:pt>
    <dgm:pt modelId="{97D567CE-382D-43A5-BC87-63F585160BBE}" type="pres">
      <dgm:prSet presAssocID="{6B36A08C-9A12-40DC-A4F1-F3B103CCCEA5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81814C68-2500-490A-BACE-672FBB42E4D5}" type="pres">
      <dgm:prSet presAssocID="{6B36A08C-9A12-40DC-A4F1-F3B103CCCEA5}" presName="spVertical2" presStyleCnt="0"/>
      <dgm:spPr/>
    </dgm:pt>
    <dgm:pt modelId="{5D2A6945-DB5F-437C-9BB1-B5E24D0F276E}" type="pres">
      <dgm:prSet presAssocID="{6B36A08C-9A12-40DC-A4F1-F3B103CCCEA5}" presName="spVertical3" presStyleCnt="0"/>
      <dgm:spPr/>
    </dgm:pt>
    <dgm:pt modelId="{DE267281-569E-4B89-A6CF-99501FC7927F}" type="pres">
      <dgm:prSet presAssocID="{AC26F361-ED27-41E4-83A0-2C816052B5E9}" presName="padding2" presStyleCnt="0"/>
      <dgm:spPr/>
    </dgm:pt>
    <dgm:pt modelId="{25377456-5731-40A9-AAC6-F528F98E5A2E}" type="pres">
      <dgm:prSet presAssocID="{AC26F361-ED27-41E4-83A0-2C816052B5E9}" presName="negArrow" presStyleCnt="0"/>
      <dgm:spPr/>
    </dgm:pt>
    <dgm:pt modelId="{1755FE40-E8CF-42E0-AF02-5DCBE812CBB9}" type="pres">
      <dgm:prSet presAssocID="{AC26F361-ED27-41E4-83A0-2C816052B5E9}" presName="backgroundArrow" presStyleLbl="node1" presStyleIdx="0" presStyleCnt="1"/>
      <dgm:spPr/>
    </dgm:pt>
  </dgm:ptLst>
  <dgm:cxnLst>
    <dgm:cxn modelId="{0C47D94B-970E-4654-8E8C-DB8D52679331}" srcId="{AC26F361-ED27-41E4-83A0-2C816052B5E9}" destId="{6B36A08C-9A12-40DC-A4F1-F3B103CCCEA5}" srcOrd="0" destOrd="0" parTransId="{AC72EAC1-2173-4EFD-91EF-E85DCFC7A955}" sibTransId="{5110CF2A-1745-4BC5-A8B0-E6A428BF1C34}"/>
    <dgm:cxn modelId="{E3CF1CFA-6CBB-4C6D-9E57-FE9D166CAF92}" type="presOf" srcId="{AC26F361-ED27-41E4-83A0-2C816052B5E9}" destId="{9DEF160C-AA3A-4CEE-8978-3615D942616D}" srcOrd="0" destOrd="0" presId="urn:microsoft.com/office/officeart/2005/8/layout/hProcess3"/>
    <dgm:cxn modelId="{E3F0D389-8BC6-4A59-A8E1-B64F49F4E475}" type="presOf" srcId="{6B36A08C-9A12-40DC-A4F1-F3B103CCCEA5}" destId="{97D567CE-382D-43A5-BC87-63F585160BBE}" srcOrd="0" destOrd="0" presId="urn:microsoft.com/office/officeart/2005/8/layout/hProcess3"/>
    <dgm:cxn modelId="{898CD652-AAA2-467E-BD25-58EB44A5FAE2}" type="presParOf" srcId="{9DEF160C-AA3A-4CEE-8978-3615D942616D}" destId="{41FB9EE9-9878-46AD-A66F-F697D521C679}" srcOrd="0" destOrd="0" presId="urn:microsoft.com/office/officeart/2005/8/layout/hProcess3"/>
    <dgm:cxn modelId="{235D0B03-893B-40D6-86FE-D29DF2AA1E9E}" type="presParOf" srcId="{9DEF160C-AA3A-4CEE-8978-3615D942616D}" destId="{F269D94D-0980-4DEC-A897-35A5A2292821}" srcOrd="1" destOrd="0" presId="urn:microsoft.com/office/officeart/2005/8/layout/hProcess3"/>
    <dgm:cxn modelId="{3B4A9A60-C63E-4F09-A6C9-D4835A8A34BB}" type="presParOf" srcId="{F269D94D-0980-4DEC-A897-35A5A2292821}" destId="{47EA9DF9-DD69-4858-91F3-2FB510A9CFE7}" srcOrd="0" destOrd="0" presId="urn:microsoft.com/office/officeart/2005/8/layout/hProcess3"/>
    <dgm:cxn modelId="{6AFBCF53-E879-4D31-9867-AF8DCE2CF927}" type="presParOf" srcId="{F269D94D-0980-4DEC-A897-35A5A2292821}" destId="{AB73CACD-A1FD-4E63-A727-0EDA7F2B916F}" srcOrd="1" destOrd="0" presId="urn:microsoft.com/office/officeart/2005/8/layout/hProcess3"/>
    <dgm:cxn modelId="{FF293ABB-C219-497D-8A6B-76704213AB03}" type="presParOf" srcId="{AB73CACD-A1FD-4E63-A727-0EDA7F2B916F}" destId="{B6B60493-14BF-411D-95F6-7AA1AAAD00B8}" srcOrd="0" destOrd="0" presId="urn:microsoft.com/office/officeart/2005/8/layout/hProcess3"/>
    <dgm:cxn modelId="{D2EFEC8D-B5E5-4660-B746-E7EDF283CD4C}" type="presParOf" srcId="{AB73CACD-A1FD-4E63-A727-0EDA7F2B916F}" destId="{97D567CE-382D-43A5-BC87-63F585160BBE}" srcOrd="1" destOrd="0" presId="urn:microsoft.com/office/officeart/2005/8/layout/hProcess3"/>
    <dgm:cxn modelId="{74A11076-17E6-4A99-B131-6C7D67B8B2E1}" type="presParOf" srcId="{AB73CACD-A1FD-4E63-A727-0EDA7F2B916F}" destId="{81814C68-2500-490A-BACE-672FBB42E4D5}" srcOrd="2" destOrd="0" presId="urn:microsoft.com/office/officeart/2005/8/layout/hProcess3"/>
    <dgm:cxn modelId="{7DEFDA93-8E0A-4934-BCF5-FC86F1ED5811}" type="presParOf" srcId="{AB73CACD-A1FD-4E63-A727-0EDA7F2B916F}" destId="{5D2A6945-DB5F-437C-9BB1-B5E24D0F276E}" srcOrd="3" destOrd="0" presId="urn:microsoft.com/office/officeart/2005/8/layout/hProcess3"/>
    <dgm:cxn modelId="{911651F7-18D4-4FF2-8B52-0322955FFB4B}" type="presParOf" srcId="{F269D94D-0980-4DEC-A897-35A5A2292821}" destId="{DE267281-569E-4B89-A6CF-99501FC7927F}" srcOrd="2" destOrd="0" presId="urn:microsoft.com/office/officeart/2005/8/layout/hProcess3"/>
    <dgm:cxn modelId="{DF028104-DC60-43DD-84B1-7E937F131F82}" type="presParOf" srcId="{F269D94D-0980-4DEC-A897-35A5A2292821}" destId="{25377456-5731-40A9-AAC6-F528F98E5A2E}" srcOrd="3" destOrd="0" presId="urn:microsoft.com/office/officeart/2005/8/layout/hProcess3"/>
    <dgm:cxn modelId="{48D3E893-B097-411D-BC91-E377F5FDDCD8}" type="presParOf" srcId="{F269D94D-0980-4DEC-A897-35A5A2292821}" destId="{1755FE40-E8CF-42E0-AF02-5DCBE812CBB9}" srcOrd="4" destOrd="0" presId="urn:microsoft.com/office/officeart/2005/8/layout/hProcess3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E42A1593-823F-40DB-B3B4-4ACBEA2462E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EEE64E1-EF92-4555-8B68-69F0176F766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精细模型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70D7A52-8C15-42A3-9650-7ED0CF3AFC66}" type="parTrans" cxnId="{A6FE5CFA-7D7D-40D2-B4AD-6CCEC0991AFF}">
      <dgm:prSet/>
      <dgm:spPr/>
      <dgm:t>
        <a:bodyPr/>
        <a:lstStyle/>
        <a:p>
          <a:endParaRPr lang="zh-CN" altLang="en-US"/>
        </a:p>
      </dgm:t>
    </dgm:pt>
    <dgm:pt modelId="{2823813F-F7B3-4CAB-9D38-EB9B0107D373}" type="sibTrans" cxnId="{A6FE5CFA-7D7D-40D2-B4AD-6CCEC0991AFF}">
      <dgm:prSet/>
      <dgm:spPr/>
      <dgm:t>
        <a:bodyPr/>
        <a:lstStyle/>
        <a:p>
          <a:endParaRPr lang="zh-CN" altLang="en-US"/>
        </a:p>
      </dgm:t>
    </dgm:pt>
    <dgm:pt modelId="{3D9C6DF8-714B-41C8-81A2-58E4234F3CCC}">
      <dgm:prSet phldrT="[文本]" custT="1"/>
      <dgm:spPr/>
      <dgm:t>
        <a:bodyPr/>
        <a:lstStyle/>
        <a:p>
          <a:r>
            <a:rPr lang="en-US" altLang="zh-CN" sz="1600" dirty="0" smtClean="0"/>
            <a:t>【</a:t>
          </a:r>
          <a:r>
            <a:rPr lang="en-US" altLang="zh-CN" sz="2400" dirty="0" err="1" smtClean="0"/>
            <a:t>AutoGEM</a:t>
          </a:r>
          <a:r>
            <a:rPr lang="en-US" altLang="zh-CN" sz="1600" dirty="0" smtClean="0"/>
            <a:t>】</a:t>
          </a:r>
          <a:endParaRPr lang="zh-CN" altLang="en-US" sz="1600" dirty="0"/>
        </a:p>
      </dgm:t>
    </dgm:pt>
    <dgm:pt modelId="{7DBF1C2F-55CB-42E8-83E8-9064CB64697C}" type="parTrans" cxnId="{FC11EB1C-A1EF-4EC6-B949-F7935BD03EC4}">
      <dgm:prSet/>
      <dgm:spPr/>
      <dgm:t>
        <a:bodyPr/>
        <a:lstStyle/>
        <a:p>
          <a:endParaRPr lang="zh-CN" altLang="en-US"/>
        </a:p>
      </dgm:t>
    </dgm:pt>
    <dgm:pt modelId="{338B91E6-1275-4CB8-A877-9F8CD2BF8FE1}" type="sibTrans" cxnId="{FC11EB1C-A1EF-4EC6-B949-F7935BD03EC4}">
      <dgm:prSet/>
      <dgm:spPr/>
      <dgm:t>
        <a:bodyPr/>
        <a:lstStyle/>
        <a:p>
          <a:endParaRPr lang="zh-CN" altLang="en-US"/>
        </a:p>
      </dgm:t>
    </dgm:pt>
    <dgm:pt modelId="{7BF54ABA-EBF6-423B-BA33-5AFB148945E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控制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401CE3A-4879-4229-AB36-2F5ADB6017D9}" type="parTrans" cxnId="{20D816F1-E5DA-493E-BF0B-82E8692E52CF}">
      <dgm:prSet/>
      <dgm:spPr/>
      <dgm:t>
        <a:bodyPr/>
        <a:lstStyle/>
        <a:p>
          <a:endParaRPr lang="zh-CN" altLang="en-US"/>
        </a:p>
      </dgm:t>
    </dgm:pt>
    <dgm:pt modelId="{3BEEE877-7057-4921-BFEC-8CDCEBDFE699}" type="sibTrans" cxnId="{20D816F1-E5DA-493E-BF0B-82E8692E52CF}">
      <dgm:prSet/>
      <dgm:spPr/>
      <dgm:t>
        <a:bodyPr/>
        <a:lstStyle/>
        <a:p>
          <a:endParaRPr lang="zh-CN" altLang="en-US"/>
        </a:p>
      </dgm:t>
    </dgm:pt>
    <dgm:pt modelId="{BC7F0F4D-F8C4-4289-BD8F-7C6F7FFF0B3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最大元素尺寸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EB4E0C7-6A74-4217-AB77-35BEF1DD056D}" type="parTrans" cxnId="{B5A4C2D4-1055-4C94-9DD3-82487E758C17}">
      <dgm:prSet/>
      <dgm:spPr/>
      <dgm:t>
        <a:bodyPr/>
        <a:lstStyle/>
        <a:p>
          <a:endParaRPr lang="zh-CN" altLang="en-US"/>
        </a:p>
      </dgm:t>
    </dgm:pt>
    <dgm:pt modelId="{D9A47CEC-677E-457E-BC8C-08EAA53C473A}" type="sibTrans" cxnId="{B5A4C2D4-1055-4C94-9DD3-82487E758C17}">
      <dgm:prSet/>
      <dgm:spPr/>
      <dgm:t>
        <a:bodyPr/>
        <a:lstStyle/>
        <a:p>
          <a:endParaRPr lang="zh-CN" altLang="en-US"/>
        </a:p>
      </dgm:t>
    </dgm:pt>
    <dgm:pt modelId="{F02CD4AB-0641-4033-9360-ACD55BAB3718}" type="pres">
      <dgm:prSet presAssocID="{E42A1593-823F-40DB-B3B4-4ACBEA2462EE}" presName="Name0" presStyleCnt="0">
        <dgm:presLayoutVars>
          <dgm:dir/>
          <dgm:resizeHandles val="exact"/>
        </dgm:presLayoutVars>
      </dgm:prSet>
      <dgm:spPr/>
    </dgm:pt>
    <dgm:pt modelId="{3F07BD72-1ED0-449E-B5D2-8C904E7CED14}" type="pres">
      <dgm:prSet presAssocID="{1EEE64E1-EF92-4555-8B68-69F0176F7663}" presName="node" presStyleLbl="node1" presStyleIdx="0" presStyleCnt="4">
        <dgm:presLayoutVars>
          <dgm:bulletEnabled val="1"/>
        </dgm:presLayoutVars>
      </dgm:prSet>
      <dgm:spPr/>
    </dgm:pt>
    <dgm:pt modelId="{C9A975DB-8D71-4F56-830B-16222E05E473}" type="pres">
      <dgm:prSet presAssocID="{2823813F-F7B3-4CAB-9D38-EB9B0107D373}" presName="sibTrans" presStyleLbl="sibTrans2D1" presStyleIdx="0" presStyleCnt="3"/>
      <dgm:spPr/>
    </dgm:pt>
    <dgm:pt modelId="{0A6A5757-4397-45F2-A783-01F1B9072ACD}" type="pres">
      <dgm:prSet presAssocID="{2823813F-F7B3-4CAB-9D38-EB9B0107D373}" presName="connectorText" presStyleLbl="sibTrans2D1" presStyleIdx="0" presStyleCnt="3"/>
      <dgm:spPr/>
    </dgm:pt>
    <dgm:pt modelId="{2B608602-A598-4093-8830-39A65F5317E5}" type="pres">
      <dgm:prSet presAssocID="{3D9C6DF8-714B-41C8-81A2-58E4234F3CC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11CFF4-3576-4232-99EA-CA0709912CA8}" type="pres">
      <dgm:prSet presAssocID="{338B91E6-1275-4CB8-A877-9F8CD2BF8FE1}" presName="sibTrans" presStyleLbl="sibTrans2D1" presStyleIdx="1" presStyleCnt="3"/>
      <dgm:spPr/>
    </dgm:pt>
    <dgm:pt modelId="{F3E974AD-6EB2-435E-8F65-D7D74CF95F92}" type="pres">
      <dgm:prSet presAssocID="{338B91E6-1275-4CB8-A877-9F8CD2BF8FE1}" presName="connectorText" presStyleLbl="sibTrans2D1" presStyleIdx="1" presStyleCnt="3"/>
      <dgm:spPr/>
    </dgm:pt>
    <dgm:pt modelId="{0750A436-5E7C-4FFC-B594-142B12FCE739}" type="pres">
      <dgm:prSet presAssocID="{7BF54ABA-EBF6-423B-BA33-5AFB148945EA}" presName="node" presStyleLbl="node1" presStyleIdx="2" presStyleCnt="4">
        <dgm:presLayoutVars>
          <dgm:bulletEnabled val="1"/>
        </dgm:presLayoutVars>
      </dgm:prSet>
      <dgm:spPr/>
    </dgm:pt>
    <dgm:pt modelId="{1BEDF561-7117-4371-BF5E-0ABBB98A935D}" type="pres">
      <dgm:prSet presAssocID="{3BEEE877-7057-4921-BFEC-8CDCEBDFE699}" presName="sibTrans" presStyleLbl="sibTrans2D1" presStyleIdx="2" presStyleCnt="3"/>
      <dgm:spPr/>
    </dgm:pt>
    <dgm:pt modelId="{0115EEB0-400D-460E-889F-30ADABB5430A}" type="pres">
      <dgm:prSet presAssocID="{3BEEE877-7057-4921-BFEC-8CDCEBDFE699}" presName="connectorText" presStyleLbl="sibTrans2D1" presStyleIdx="2" presStyleCnt="3"/>
      <dgm:spPr/>
    </dgm:pt>
    <dgm:pt modelId="{7F399975-1A2C-4179-A7DF-96DBBE0ACF8E}" type="pres">
      <dgm:prSet presAssocID="{BC7F0F4D-F8C4-4289-BD8F-7C6F7FFF0B36}" presName="node" presStyleLbl="node1" presStyleIdx="3" presStyleCnt="4">
        <dgm:presLayoutVars>
          <dgm:bulletEnabled val="1"/>
        </dgm:presLayoutVars>
      </dgm:prSet>
      <dgm:spPr/>
    </dgm:pt>
  </dgm:ptLst>
  <dgm:cxnLst>
    <dgm:cxn modelId="{E650BE9F-A473-43D8-9499-DD51A7E3EE1E}" type="presOf" srcId="{E42A1593-823F-40DB-B3B4-4ACBEA2462EE}" destId="{F02CD4AB-0641-4033-9360-ACD55BAB3718}" srcOrd="0" destOrd="0" presId="urn:microsoft.com/office/officeart/2005/8/layout/process1"/>
    <dgm:cxn modelId="{A6FE5CFA-7D7D-40D2-B4AD-6CCEC0991AFF}" srcId="{E42A1593-823F-40DB-B3B4-4ACBEA2462EE}" destId="{1EEE64E1-EF92-4555-8B68-69F0176F7663}" srcOrd="0" destOrd="0" parTransId="{A70D7A52-8C15-42A3-9650-7ED0CF3AFC66}" sibTransId="{2823813F-F7B3-4CAB-9D38-EB9B0107D373}"/>
    <dgm:cxn modelId="{169CB9A4-B3EA-4F4C-9769-6E763FF0C7BB}" type="presOf" srcId="{BC7F0F4D-F8C4-4289-BD8F-7C6F7FFF0B36}" destId="{7F399975-1A2C-4179-A7DF-96DBBE0ACF8E}" srcOrd="0" destOrd="0" presId="urn:microsoft.com/office/officeart/2005/8/layout/process1"/>
    <dgm:cxn modelId="{B5A4C2D4-1055-4C94-9DD3-82487E758C17}" srcId="{E42A1593-823F-40DB-B3B4-4ACBEA2462EE}" destId="{BC7F0F4D-F8C4-4289-BD8F-7C6F7FFF0B36}" srcOrd="3" destOrd="0" parTransId="{FEB4E0C7-6A74-4217-AB77-35BEF1DD056D}" sibTransId="{D9A47CEC-677E-457E-BC8C-08EAA53C473A}"/>
    <dgm:cxn modelId="{FFC7B54E-2D77-4FC8-9E8C-4B94DF9C59F0}" type="presOf" srcId="{3BEEE877-7057-4921-BFEC-8CDCEBDFE699}" destId="{0115EEB0-400D-460E-889F-30ADABB5430A}" srcOrd="1" destOrd="0" presId="urn:microsoft.com/office/officeart/2005/8/layout/process1"/>
    <dgm:cxn modelId="{FC11EB1C-A1EF-4EC6-B949-F7935BD03EC4}" srcId="{E42A1593-823F-40DB-B3B4-4ACBEA2462EE}" destId="{3D9C6DF8-714B-41C8-81A2-58E4234F3CCC}" srcOrd="1" destOrd="0" parTransId="{7DBF1C2F-55CB-42E8-83E8-9064CB64697C}" sibTransId="{338B91E6-1275-4CB8-A877-9F8CD2BF8FE1}"/>
    <dgm:cxn modelId="{20D816F1-E5DA-493E-BF0B-82E8692E52CF}" srcId="{E42A1593-823F-40DB-B3B4-4ACBEA2462EE}" destId="{7BF54ABA-EBF6-423B-BA33-5AFB148945EA}" srcOrd="2" destOrd="0" parTransId="{5401CE3A-4879-4229-AB36-2F5ADB6017D9}" sibTransId="{3BEEE877-7057-4921-BFEC-8CDCEBDFE699}"/>
    <dgm:cxn modelId="{5A2999E1-E857-4D09-BD4D-8C1856BAE8A3}" type="presOf" srcId="{338B91E6-1275-4CB8-A877-9F8CD2BF8FE1}" destId="{3F11CFF4-3576-4232-99EA-CA0709912CA8}" srcOrd="0" destOrd="0" presId="urn:microsoft.com/office/officeart/2005/8/layout/process1"/>
    <dgm:cxn modelId="{44D94DB1-4041-4FF9-8915-7B7700A6F80D}" type="presOf" srcId="{2823813F-F7B3-4CAB-9D38-EB9B0107D373}" destId="{0A6A5757-4397-45F2-A783-01F1B9072ACD}" srcOrd="1" destOrd="0" presId="urn:microsoft.com/office/officeart/2005/8/layout/process1"/>
    <dgm:cxn modelId="{6C0747B1-7A66-4835-9C29-1FDB575ECA61}" type="presOf" srcId="{3BEEE877-7057-4921-BFEC-8CDCEBDFE699}" destId="{1BEDF561-7117-4371-BF5E-0ABBB98A935D}" srcOrd="0" destOrd="0" presId="urn:microsoft.com/office/officeart/2005/8/layout/process1"/>
    <dgm:cxn modelId="{FD423B19-E5A3-4A09-B1F6-45A690531E34}" type="presOf" srcId="{1EEE64E1-EF92-4555-8B68-69F0176F7663}" destId="{3F07BD72-1ED0-449E-B5D2-8C904E7CED14}" srcOrd="0" destOrd="0" presId="urn:microsoft.com/office/officeart/2005/8/layout/process1"/>
    <dgm:cxn modelId="{62A3CB38-666C-4C6D-BF12-1121A06B10B9}" type="presOf" srcId="{338B91E6-1275-4CB8-A877-9F8CD2BF8FE1}" destId="{F3E974AD-6EB2-435E-8F65-D7D74CF95F92}" srcOrd="1" destOrd="0" presId="urn:microsoft.com/office/officeart/2005/8/layout/process1"/>
    <dgm:cxn modelId="{082769EF-32BF-4467-8FB6-FE3BA192824A}" type="presOf" srcId="{7BF54ABA-EBF6-423B-BA33-5AFB148945EA}" destId="{0750A436-5E7C-4FFC-B594-142B12FCE739}" srcOrd="0" destOrd="0" presId="urn:microsoft.com/office/officeart/2005/8/layout/process1"/>
    <dgm:cxn modelId="{2FD93A8F-B2CC-4ECA-8315-05655DF28B1B}" type="presOf" srcId="{3D9C6DF8-714B-41C8-81A2-58E4234F3CCC}" destId="{2B608602-A598-4093-8830-39A65F5317E5}" srcOrd="0" destOrd="0" presId="urn:microsoft.com/office/officeart/2005/8/layout/process1"/>
    <dgm:cxn modelId="{C1F60B54-B91B-4B0E-8E81-AE829E60E7E8}" type="presOf" srcId="{2823813F-F7B3-4CAB-9D38-EB9B0107D373}" destId="{C9A975DB-8D71-4F56-830B-16222E05E473}" srcOrd="0" destOrd="0" presId="urn:microsoft.com/office/officeart/2005/8/layout/process1"/>
    <dgm:cxn modelId="{43C7EC40-84C4-4C6F-BAEB-1C1DC74166A8}" type="presParOf" srcId="{F02CD4AB-0641-4033-9360-ACD55BAB3718}" destId="{3F07BD72-1ED0-449E-B5D2-8C904E7CED14}" srcOrd="0" destOrd="0" presId="urn:microsoft.com/office/officeart/2005/8/layout/process1"/>
    <dgm:cxn modelId="{37237179-D731-4723-BDD7-10CB0DC1B072}" type="presParOf" srcId="{F02CD4AB-0641-4033-9360-ACD55BAB3718}" destId="{C9A975DB-8D71-4F56-830B-16222E05E473}" srcOrd="1" destOrd="0" presId="urn:microsoft.com/office/officeart/2005/8/layout/process1"/>
    <dgm:cxn modelId="{FFEC2B5A-52E9-4462-A7C9-EE01E690E39D}" type="presParOf" srcId="{C9A975DB-8D71-4F56-830B-16222E05E473}" destId="{0A6A5757-4397-45F2-A783-01F1B9072ACD}" srcOrd="0" destOrd="0" presId="urn:microsoft.com/office/officeart/2005/8/layout/process1"/>
    <dgm:cxn modelId="{DD858FF5-ED3C-40C9-B532-1D11FB9F7938}" type="presParOf" srcId="{F02CD4AB-0641-4033-9360-ACD55BAB3718}" destId="{2B608602-A598-4093-8830-39A65F5317E5}" srcOrd="2" destOrd="0" presId="urn:microsoft.com/office/officeart/2005/8/layout/process1"/>
    <dgm:cxn modelId="{983054EB-9E30-4009-8A9D-A70A90CECE71}" type="presParOf" srcId="{F02CD4AB-0641-4033-9360-ACD55BAB3718}" destId="{3F11CFF4-3576-4232-99EA-CA0709912CA8}" srcOrd="3" destOrd="0" presId="urn:microsoft.com/office/officeart/2005/8/layout/process1"/>
    <dgm:cxn modelId="{8C4C76E1-F90C-4014-8AE8-121CDCC78E28}" type="presParOf" srcId="{3F11CFF4-3576-4232-99EA-CA0709912CA8}" destId="{F3E974AD-6EB2-435E-8F65-D7D74CF95F92}" srcOrd="0" destOrd="0" presId="urn:microsoft.com/office/officeart/2005/8/layout/process1"/>
    <dgm:cxn modelId="{068A682D-D014-435A-A075-491BEF372836}" type="presParOf" srcId="{F02CD4AB-0641-4033-9360-ACD55BAB3718}" destId="{0750A436-5E7C-4FFC-B594-142B12FCE739}" srcOrd="4" destOrd="0" presId="urn:microsoft.com/office/officeart/2005/8/layout/process1"/>
    <dgm:cxn modelId="{63A38DD3-A1DD-44EA-85B8-62C69E10742A}" type="presParOf" srcId="{F02CD4AB-0641-4033-9360-ACD55BAB3718}" destId="{1BEDF561-7117-4371-BF5E-0ABBB98A935D}" srcOrd="5" destOrd="0" presId="urn:microsoft.com/office/officeart/2005/8/layout/process1"/>
    <dgm:cxn modelId="{EEEBE5E3-B30A-46B3-BD20-B6D817864CC2}" type="presParOf" srcId="{1BEDF561-7117-4371-BF5E-0ABBB98A935D}" destId="{0115EEB0-400D-460E-889F-30ADABB5430A}" srcOrd="0" destOrd="0" presId="urn:microsoft.com/office/officeart/2005/8/layout/process1"/>
    <dgm:cxn modelId="{4622C734-95E7-4450-9680-CEF06C331689}" type="presParOf" srcId="{F02CD4AB-0641-4033-9360-ACD55BAB3718}" destId="{7F399975-1A2C-4179-A7DF-96DBBE0ACF8E}" srcOrd="6" destOrd="0" presId="urn:microsoft.com/office/officeart/2005/8/layout/process1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7F570CF-D4FE-4F46-9B13-480C9E5BE89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5133033-A561-4099-9B6E-CA13313EF30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参考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A2837FB-7F33-47E8-85F7-DC9DC248DC83}" type="parTrans" cxnId="{D2820A3F-D6DC-40E1-B123-879F84450100}">
      <dgm:prSet/>
      <dgm:spPr/>
      <dgm:t>
        <a:bodyPr/>
        <a:lstStyle/>
        <a:p>
          <a:endParaRPr lang="zh-CN" altLang="en-US"/>
        </a:p>
      </dgm:t>
    </dgm:pt>
    <dgm:pt modelId="{9CF50A07-D6FF-4BF9-968F-5C494819E4A8}" type="sibTrans" cxnId="{D2820A3F-D6DC-40E1-B123-879F84450100}">
      <dgm:prSet/>
      <dgm:spPr/>
      <dgm:t>
        <a:bodyPr/>
        <a:lstStyle/>
        <a:p>
          <a:endParaRPr lang="zh-CN" altLang="en-US"/>
        </a:p>
      </dgm:t>
    </dgm:pt>
    <dgm:pt modelId="{A9EF4122-5A15-4904-9362-C24F2C2E8F4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分量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648B7A8-E821-4723-8523-26C340E7DF67}" type="parTrans" cxnId="{CD92EBF7-0133-4004-9A6A-FC5EFE602817}">
      <dgm:prSet/>
      <dgm:spPr/>
      <dgm:t>
        <a:bodyPr/>
        <a:lstStyle/>
        <a:p>
          <a:endParaRPr lang="zh-CN" altLang="en-US"/>
        </a:p>
      </dgm:t>
    </dgm:pt>
    <dgm:pt modelId="{FBA69E6C-5559-4221-96EA-6E468C191F9B}" type="sibTrans" cxnId="{CD92EBF7-0133-4004-9A6A-FC5EFE602817}">
      <dgm:prSet/>
      <dgm:spPr/>
      <dgm:t>
        <a:bodyPr/>
        <a:lstStyle/>
        <a:p>
          <a:endParaRPr lang="zh-CN" altLang="en-US"/>
        </a:p>
      </dgm:t>
    </dgm:pt>
    <dgm:pt modelId="{5A4F806A-66FB-45BB-B56A-B13823F9A5C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0776FB4-5C3C-4E76-B578-06E15C51D4EA}" type="parTrans" cxnId="{3C6EAA98-E5CB-4411-B421-CCA3C593F31A}">
      <dgm:prSet/>
      <dgm:spPr/>
      <dgm:t>
        <a:bodyPr/>
        <a:lstStyle/>
        <a:p>
          <a:endParaRPr lang="zh-CN" altLang="en-US"/>
        </a:p>
      </dgm:t>
    </dgm:pt>
    <dgm:pt modelId="{793DD9B7-270E-42DD-9092-23B476437FD2}" type="sibTrans" cxnId="{3C6EAA98-E5CB-4411-B421-CCA3C593F31A}">
      <dgm:prSet/>
      <dgm:spPr/>
      <dgm:t>
        <a:bodyPr/>
        <a:lstStyle/>
        <a:p>
          <a:endParaRPr lang="zh-CN" altLang="en-US"/>
        </a:p>
      </dgm:t>
    </dgm:pt>
    <dgm:pt modelId="{AA1F0A8B-842E-4CB9-95F4-3B49862EFB37}" type="pres">
      <dgm:prSet presAssocID="{A7F570CF-D4FE-4F46-9B13-480C9E5BE896}" presName="Name0" presStyleCnt="0">
        <dgm:presLayoutVars>
          <dgm:dir/>
          <dgm:resizeHandles val="exact"/>
        </dgm:presLayoutVars>
      </dgm:prSet>
      <dgm:spPr/>
    </dgm:pt>
    <dgm:pt modelId="{37F52914-7A35-4425-8DAD-7E0624E6BC5A}" type="pres">
      <dgm:prSet presAssocID="{E5133033-A561-4099-9B6E-CA13313EF30C}" presName="node" presStyleLbl="node1" presStyleIdx="0" presStyleCnt="3">
        <dgm:presLayoutVars>
          <dgm:bulletEnabled val="1"/>
        </dgm:presLayoutVars>
      </dgm:prSet>
      <dgm:spPr/>
    </dgm:pt>
    <dgm:pt modelId="{572C6804-7FCA-46D3-9E1E-F1711F965475}" type="pres">
      <dgm:prSet presAssocID="{9CF50A07-D6FF-4BF9-968F-5C494819E4A8}" presName="sibTrans" presStyleLbl="sibTrans2D1" presStyleIdx="0" presStyleCnt="2"/>
      <dgm:spPr/>
    </dgm:pt>
    <dgm:pt modelId="{50E78824-2B46-4DFA-9A7F-6BEBC75F8D3F}" type="pres">
      <dgm:prSet presAssocID="{9CF50A07-D6FF-4BF9-968F-5C494819E4A8}" presName="connectorText" presStyleLbl="sibTrans2D1" presStyleIdx="0" presStyleCnt="2"/>
      <dgm:spPr/>
    </dgm:pt>
    <dgm:pt modelId="{64517806-97DA-499D-9DE4-AA9516860E8E}" type="pres">
      <dgm:prSet presAssocID="{A9EF4122-5A15-4904-9362-C24F2C2E8F4D}" presName="node" presStyleLbl="node1" presStyleIdx="1" presStyleCnt="3">
        <dgm:presLayoutVars>
          <dgm:bulletEnabled val="1"/>
        </dgm:presLayoutVars>
      </dgm:prSet>
      <dgm:spPr/>
    </dgm:pt>
    <dgm:pt modelId="{6FE69008-DD7C-4D09-8FE7-1BA7870B1EE7}" type="pres">
      <dgm:prSet presAssocID="{FBA69E6C-5559-4221-96EA-6E468C191F9B}" presName="sibTrans" presStyleLbl="sibTrans2D1" presStyleIdx="1" presStyleCnt="2"/>
      <dgm:spPr/>
    </dgm:pt>
    <dgm:pt modelId="{B0BEB54C-0F53-4AB9-8959-782DD70D2F75}" type="pres">
      <dgm:prSet presAssocID="{FBA69E6C-5559-4221-96EA-6E468C191F9B}" presName="connectorText" presStyleLbl="sibTrans2D1" presStyleIdx="1" presStyleCnt="2"/>
      <dgm:spPr/>
    </dgm:pt>
    <dgm:pt modelId="{B6BA6144-AE51-4927-945C-2247F14C1804}" type="pres">
      <dgm:prSet presAssocID="{5A4F806A-66FB-45BB-B56A-B13823F9A5C8}" presName="node" presStyleLbl="node1" presStyleIdx="2" presStyleCnt="3">
        <dgm:presLayoutVars>
          <dgm:bulletEnabled val="1"/>
        </dgm:presLayoutVars>
      </dgm:prSet>
      <dgm:spPr/>
    </dgm:pt>
  </dgm:ptLst>
  <dgm:cxnLst>
    <dgm:cxn modelId="{44DAEB4B-68C3-4FFF-B095-3C9310682CA3}" type="presOf" srcId="{FBA69E6C-5559-4221-96EA-6E468C191F9B}" destId="{6FE69008-DD7C-4D09-8FE7-1BA7870B1EE7}" srcOrd="0" destOrd="0" presId="urn:microsoft.com/office/officeart/2005/8/layout/process1"/>
    <dgm:cxn modelId="{CD92EBF7-0133-4004-9A6A-FC5EFE602817}" srcId="{A7F570CF-D4FE-4F46-9B13-480C9E5BE896}" destId="{A9EF4122-5A15-4904-9362-C24F2C2E8F4D}" srcOrd="1" destOrd="0" parTransId="{F648B7A8-E821-4723-8523-26C340E7DF67}" sibTransId="{FBA69E6C-5559-4221-96EA-6E468C191F9B}"/>
    <dgm:cxn modelId="{3C6EAA98-E5CB-4411-B421-CCA3C593F31A}" srcId="{A7F570CF-D4FE-4F46-9B13-480C9E5BE896}" destId="{5A4F806A-66FB-45BB-B56A-B13823F9A5C8}" srcOrd="2" destOrd="0" parTransId="{50776FB4-5C3C-4E76-B578-06E15C51D4EA}" sibTransId="{793DD9B7-270E-42DD-9092-23B476437FD2}"/>
    <dgm:cxn modelId="{7214FCB4-A59A-49B3-AE6E-97120B50B699}" type="presOf" srcId="{9CF50A07-D6FF-4BF9-968F-5C494819E4A8}" destId="{572C6804-7FCA-46D3-9E1E-F1711F965475}" srcOrd="0" destOrd="0" presId="urn:microsoft.com/office/officeart/2005/8/layout/process1"/>
    <dgm:cxn modelId="{D2820A3F-D6DC-40E1-B123-879F84450100}" srcId="{A7F570CF-D4FE-4F46-9B13-480C9E5BE896}" destId="{E5133033-A561-4099-9B6E-CA13313EF30C}" srcOrd="0" destOrd="0" parTransId="{7A2837FB-7F33-47E8-85F7-DC9DC248DC83}" sibTransId="{9CF50A07-D6FF-4BF9-968F-5C494819E4A8}"/>
    <dgm:cxn modelId="{033CC3A2-8541-439F-9382-42D4B8100A62}" type="presOf" srcId="{9CF50A07-D6FF-4BF9-968F-5C494819E4A8}" destId="{50E78824-2B46-4DFA-9A7F-6BEBC75F8D3F}" srcOrd="1" destOrd="0" presId="urn:microsoft.com/office/officeart/2005/8/layout/process1"/>
    <dgm:cxn modelId="{2B071BE1-D968-4ABB-A759-A919F97546D4}" type="presOf" srcId="{A9EF4122-5A15-4904-9362-C24F2C2E8F4D}" destId="{64517806-97DA-499D-9DE4-AA9516860E8E}" srcOrd="0" destOrd="0" presId="urn:microsoft.com/office/officeart/2005/8/layout/process1"/>
    <dgm:cxn modelId="{06F1F170-A39C-417F-AE60-5BCA31D964F9}" type="presOf" srcId="{FBA69E6C-5559-4221-96EA-6E468C191F9B}" destId="{B0BEB54C-0F53-4AB9-8959-782DD70D2F75}" srcOrd="1" destOrd="0" presId="urn:microsoft.com/office/officeart/2005/8/layout/process1"/>
    <dgm:cxn modelId="{5717F036-A36F-4C73-8EF2-8D3A8C992838}" type="presOf" srcId="{A7F570CF-D4FE-4F46-9B13-480C9E5BE896}" destId="{AA1F0A8B-842E-4CB9-95F4-3B49862EFB37}" srcOrd="0" destOrd="0" presId="urn:microsoft.com/office/officeart/2005/8/layout/process1"/>
    <dgm:cxn modelId="{C4AFC861-F583-4985-A70A-45C888D4148D}" type="presOf" srcId="{E5133033-A561-4099-9B6E-CA13313EF30C}" destId="{37F52914-7A35-4425-8DAD-7E0624E6BC5A}" srcOrd="0" destOrd="0" presId="urn:microsoft.com/office/officeart/2005/8/layout/process1"/>
    <dgm:cxn modelId="{C8462EB1-4B1C-46F7-8908-6C2B13B9F870}" type="presOf" srcId="{5A4F806A-66FB-45BB-B56A-B13823F9A5C8}" destId="{B6BA6144-AE51-4927-945C-2247F14C1804}" srcOrd="0" destOrd="0" presId="urn:microsoft.com/office/officeart/2005/8/layout/process1"/>
    <dgm:cxn modelId="{1CB8D436-AD17-463C-91EF-5633436A7673}" type="presParOf" srcId="{AA1F0A8B-842E-4CB9-95F4-3B49862EFB37}" destId="{37F52914-7A35-4425-8DAD-7E0624E6BC5A}" srcOrd="0" destOrd="0" presId="urn:microsoft.com/office/officeart/2005/8/layout/process1"/>
    <dgm:cxn modelId="{9E716FDC-17BB-4D08-A0A1-7EC4BA87F4C3}" type="presParOf" srcId="{AA1F0A8B-842E-4CB9-95F4-3B49862EFB37}" destId="{572C6804-7FCA-46D3-9E1E-F1711F965475}" srcOrd="1" destOrd="0" presId="urn:microsoft.com/office/officeart/2005/8/layout/process1"/>
    <dgm:cxn modelId="{77E18385-8C94-4F08-A26E-27B9DC21CAF5}" type="presParOf" srcId="{572C6804-7FCA-46D3-9E1E-F1711F965475}" destId="{50E78824-2B46-4DFA-9A7F-6BEBC75F8D3F}" srcOrd="0" destOrd="0" presId="urn:microsoft.com/office/officeart/2005/8/layout/process1"/>
    <dgm:cxn modelId="{38936191-632C-4CA6-9B7E-6F1FCEAD266C}" type="presParOf" srcId="{AA1F0A8B-842E-4CB9-95F4-3B49862EFB37}" destId="{64517806-97DA-499D-9DE4-AA9516860E8E}" srcOrd="2" destOrd="0" presId="urn:microsoft.com/office/officeart/2005/8/layout/process1"/>
    <dgm:cxn modelId="{49B89DE9-0506-471B-BDB5-A78FB680A5B2}" type="presParOf" srcId="{AA1F0A8B-842E-4CB9-95F4-3B49862EFB37}" destId="{6FE69008-DD7C-4D09-8FE7-1BA7870B1EE7}" srcOrd="3" destOrd="0" presId="urn:microsoft.com/office/officeart/2005/8/layout/process1"/>
    <dgm:cxn modelId="{FB8CBA5A-2AC1-4002-B561-89FB3A1239E1}" type="presParOf" srcId="{6FE69008-DD7C-4D09-8FE7-1BA7870B1EE7}" destId="{B0BEB54C-0F53-4AB9-8959-782DD70D2F75}" srcOrd="0" destOrd="0" presId="urn:microsoft.com/office/officeart/2005/8/layout/process1"/>
    <dgm:cxn modelId="{3F5F7B6D-A30A-4D7D-A731-445EEF4BD707}" type="presParOf" srcId="{AA1F0A8B-842E-4CB9-95F4-3B49862EFB37}" destId="{B6BA6144-AE51-4927-945C-2247F14C1804}" srcOrd="4" destOrd="0" presId="urn:microsoft.com/office/officeart/2005/8/layout/process1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EA4DFDD-04ED-4791-9A33-B46827B4094D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39335BE-A3B8-42EB-AD30-FB35CDB1E67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215E877-BC04-400A-A4E9-28A55F12C21F}" type="parTrans" cxnId="{BB10D1BA-F4B8-4D6A-98EA-07CCCDDFD6F5}">
      <dgm:prSet/>
      <dgm:spPr/>
      <dgm:t>
        <a:bodyPr/>
        <a:lstStyle/>
        <a:p>
          <a:endParaRPr lang="zh-CN" altLang="en-US"/>
        </a:p>
      </dgm:t>
    </dgm:pt>
    <dgm:pt modelId="{713FA87A-FEFA-4E75-A74E-6F68645C8350}" type="sibTrans" cxnId="{BB10D1BA-F4B8-4D6A-98EA-07CCCDDFD6F5}">
      <dgm:prSet/>
      <dgm:spPr/>
      <dgm:t>
        <a:bodyPr/>
        <a:lstStyle/>
        <a:p>
          <a:endParaRPr lang="zh-CN" altLang="en-US"/>
        </a:p>
      </dgm:t>
    </dgm:pt>
    <dgm:pt modelId="{61B7F600-3754-445F-96CB-84287985318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en-US" altLang="zh-CN" dirty="0" err="1" smtClean="0"/>
            <a:t>AutoGEM</a:t>
          </a:r>
          <a:r>
            <a:rPr lang="zh-CN" altLang="en-US" dirty="0" smtClean="0"/>
            <a:t>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3DC160A-C667-4783-B189-08F9572CCB5B}" type="parTrans" cxnId="{D8874AAB-19B0-482D-9164-68BA36531A26}">
      <dgm:prSet/>
      <dgm:spPr/>
      <dgm:t>
        <a:bodyPr/>
        <a:lstStyle/>
        <a:p>
          <a:endParaRPr lang="zh-CN" altLang="en-US"/>
        </a:p>
      </dgm:t>
    </dgm:pt>
    <dgm:pt modelId="{925C43D1-11B1-4B55-82D2-09BAF86B6AA3}" type="sibTrans" cxnId="{D8874AAB-19B0-482D-9164-68BA36531A26}">
      <dgm:prSet/>
      <dgm:spPr/>
      <dgm:t>
        <a:bodyPr/>
        <a:lstStyle/>
        <a:p>
          <a:endParaRPr lang="zh-CN" altLang="en-US"/>
        </a:p>
      </dgm:t>
    </dgm:pt>
    <dgm:pt modelId="{0728A0C3-4045-4C1E-B085-5154628E634D}" type="pres">
      <dgm:prSet presAssocID="{AEA4DFDD-04ED-4791-9A33-B46827B4094D}" presName="Name0" presStyleCnt="0">
        <dgm:presLayoutVars>
          <dgm:dir/>
          <dgm:resizeHandles val="exact"/>
        </dgm:presLayoutVars>
      </dgm:prSet>
      <dgm:spPr/>
    </dgm:pt>
    <dgm:pt modelId="{BDB58973-B3B4-4BB3-8068-F0724FF258CD}" type="pres">
      <dgm:prSet presAssocID="{C39335BE-A3B8-42EB-AD30-FB35CDB1E678}" presName="node" presStyleLbl="node1" presStyleIdx="0" presStyleCnt="2">
        <dgm:presLayoutVars>
          <dgm:bulletEnabled val="1"/>
        </dgm:presLayoutVars>
      </dgm:prSet>
      <dgm:spPr/>
    </dgm:pt>
    <dgm:pt modelId="{AEF09FF0-A579-4730-B45F-F5A6FD68718F}" type="pres">
      <dgm:prSet presAssocID="{713FA87A-FEFA-4E75-A74E-6F68645C8350}" presName="sibTrans" presStyleLbl="sibTrans2D1" presStyleIdx="0" presStyleCnt="1"/>
      <dgm:spPr/>
    </dgm:pt>
    <dgm:pt modelId="{86D7C1AC-A1CC-46B6-A95F-B0B819E623B4}" type="pres">
      <dgm:prSet presAssocID="{713FA87A-FEFA-4E75-A74E-6F68645C8350}" presName="connectorText" presStyleLbl="sibTrans2D1" presStyleIdx="0" presStyleCnt="1"/>
      <dgm:spPr/>
    </dgm:pt>
    <dgm:pt modelId="{B84FB191-0A24-4EB0-B284-BF87D6FB0591}" type="pres">
      <dgm:prSet presAssocID="{61B7F600-3754-445F-96CB-842879853181}" presName="node" presStyleLbl="node1" presStyleIdx="1" presStyleCnt="2">
        <dgm:presLayoutVars>
          <dgm:bulletEnabled val="1"/>
        </dgm:presLayoutVars>
      </dgm:prSet>
      <dgm:spPr/>
    </dgm:pt>
  </dgm:ptLst>
  <dgm:cxnLst>
    <dgm:cxn modelId="{BB10D1BA-F4B8-4D6A-98EA-07CCCDDFD6F5}" srcId="{AEA4DFDD-04ED-4791-9A33-B46827B4094D}" destId="{C39335BE-A3B8-42EB-AD30-FB35CDB1E678}" srcOrd="0" destOrd="0" parTransId="{6215E877-BC04-400A-A4E9-28A55F12C21F}" sibTransId="{713FA87A-FEFA-4E75-A74E-6F68645C8350}"/>
    <dgm:cxn modelId="{BE3381A8-5CFA-4342-A2D8-629B0115F2E2}" type="presOf" srcId="{C39335BE-A3B8-42EB-AD30-FB35CDB1E678}" destId="{BDB58973-B3B4-4BB3-8068-F0724FF258CD}" srcOrd="0" destOrd="0" presId="urn:microsoft.com/office/officeart/2005/8/layout/process1"/>
    <dgm:cxn modelId="{2432CB43-6AF2-4D1F-9470-407211B344F9}" type="presOf" srcId="{713FA87A-FEFA-4E75-A74E-6F68645C8350}" destId="{86D7C1AC-A1CC-46B6-A95F-B0B819E623B4}" srcOrd="1" destOrd="0" presId="urn:microsoft.com/office/officeart/2005/8/layout/process1"/>
    <dgm:cxn modelId="{0C64C450-A921-4CF5-B919-592913005E23}" type="presOf" srcId="{AEA4DFDD-04ED-4791-9A33-B46827B4094D}" destId="{0728A0C3-4045-4C1E-B085-5154628E634D}" srcOrd="0" destOrd="0" presId="urn:microsoft.com/office/officeart/2005/8/layout/process1"/>
    <dgm:cxn modelId="{FB9796FE-7953-4CDA-8B82-27313D7EBE71}" type="presOf" srcId="{61B7F600-3754-445F-96CB-842879853181}" destId="{B84FB191-0A24-4EB0-B284-BF87D6FB0591}" srcOrd="0" destOrd="0" presId="urn:microsoft.com/office/officeart/2005/8/layout/process1"/>
    <dgm:cxn modelId="{D8874AAB-19B0-482D-9164-68BA36531A26}" srcId="{AEA4DFDD-04ED-4791-9A33-B46827B4094D}" destId="{61B7F600-3754-445F-96CB-842879853181}" srcOrd="1" destOrd="0" parTransId="{63DC160A-C667-4783-B189-08F9572CCB5B}" sibTransId="{925C43D1-11B1-4B55-82D2-09BAF86B6AA3}"/>
    <dgm:cxn modelId="{2176B448-B739-4F41-B0E8-00A5C23D44D7}" type="presOf" srcId="{713FA87A-FEFA-4E75-A74E-6F68645C8350}" destId="{AEF09FF0-A579-4730-B45F-F5A6FD68718F}" srcOrd="0" destOrd="0" presId="urn:microsoft.com/office/officeart/2005/8/layout/process1"/>
    <dgm:cxn modelId="{7CD4ABC2-C3DE-4B74-9060-AFD81451698F}" type="presParOf" srcId="{0728A0C3-4045-4C1E-B085-5154628E634D}" destId="{BDB58973-B3B4-4BB3-8068-F0724FF258CD}" srcOrd="0" destOrd="0" presId="urn:microsoft.com/office/officeart/2005/8/layout/process1"/>
    <dgm:cxn modelId="{6D856DEC-97DB-4CE7-ADE6-45BE5659C444}" type="presParOf" srcId="{0728A0C3-4045-4C1E-B085-5154628E634D}" destId="{AEF09FF0-A579-4730-B45F-F5A6FD68718F}" srcOrd="1" destOrd="0" presId="urn:microsoft.com/office/officeart/2005/8/layout/process1"/>
    <dgm:cxn modelId="{C353409A-9D91-4FC3-A045-288DAEB22A65}" type="presParOf" srcId="{AEF09FF0-A579-4730-B45F-F5A6FD68718F}" destId="{86D7C1AC-A1CC-46B6-A95F-B0B819E623B4}" srcOrd="0" destOrd="0" presId="urn:microsoft.com/office/officeart/2005/8/layout/process1"/>
    <dgm:cxn modelId="{DD3D82D0-E43F-4A25-9656-5269979626CB}" type="presParOf" srcId="{0728A0C3-4045-4C1E-B085-5154628E634D}" destId="{B84FB191-0A24-4EB0-B284-BF87D6FB0591}" srcOrd="2" destOrd="0" presId="urn:microsoft.com/office/officeart/2005/8/layout/process1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81AAB05-6321-4A59-BB31-D9FA87E61B9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B61E751-D0F3-494B-A2DA-961911E1D94B}">
      <dgm:prSet phldrT="[文本]"/>
      <dgm:spPr/>
      <dgm:t>
        <a:bodyPr/>
        <a:lstStyle/>
        <a:p>
          <a:r>
            <a:rPr lang="en-US" altLang="zh-CN" dirty="0" smtClean="0"/>
            <a:t>【Shells</a:t>
          </a:r>
          <a:r>
            <a:rPr lang="zh-CN" altLang="en-US" dirty="0" smtClean="0"/>
            <a:t>（壳单元类型）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99F8614-0DE0-4F2C-803A-38024AA33A79}" type="parTrans" cxnId="{AB93350C-F413-498A-999F-C78835DF3DCB}">
      <dgm:prSet/>
      <dgm:spPr/>
      <dgm:t>
        <a:bodyPr/>
        <a:lstStyle/>
        <a:p>
          <a:endParaRPr lang="zh-CN" altLang="en-US"/>
        </a:p>
      </dgm:t>
    </dgm:pt>
    <dgm:pt modelId="{114B88B8-FAFF-4A3E-8D71-9E31108B86C3}" type="sibTrans" cxnId="{AB93350C-F413-498A-999F-C78835DF3DCB}">
      <dgm:prSet/>
      <dgm:spPr/>
      <dgm:t>
        <a:bodyPr/>
        <a:lstStyle/>
        <a:p>
          <a:endParaRPr lang="zh-CN" altLang="en-US"/>
        </a:p>
      </dgm:t>
    </dgm:pt>
    <dgm:pt modelId="{27B016F3-B512-424E-8CE0-F23ECE7EC67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四边形，三角形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72E44D7-9EB4-4D6A-9A16-173BCC8F2AEE}" type="parTrans" cxnId="{E0CE2F39-DBCD-456D-BC90-08DCED751396}">
      <dgm:prSet/>
      <dgm:spPr/>
      <dgm:t>
        <a:bodyPr/>
        <a:lstStyle/>
        <a:p>
          <a:endParaRPr lang="zh-CN" altLang="en-US"/>
        </a:p>
      </dgm:t>
    </dgm:pt>
    <dgm:pt modelId="{310F2F94-BD60-4F5B-BBCF-92864DF24E98}" type="sibTrans" cxnId="{E0CE2F39-DBCD-456D-BC90-08DCED751396}">
      <dgm:prSet/>
      <dgm:spPr/>
      <dgm:t>
        <a:bodyPr/>
        <a:lstStyle/>
        <a:p>
          <a:endParaRPr lang="zh-CN" altLang="en-US"/>
        </a:p>
      </dgm:t>
    </dgm:pt>
    <dgm:pt modelId="{C54924E6-A3DE-44A4-8C01-1EC5A02457D4}" type="pres">
      <dgm:prSet presAssocID="{881AAB05-6321-4A59-BB31-D9FA87E61B9E}" presName="Name0" presStyleCnt="0">
        <dgm:presLayoutVars>
          <dgm:dir/>
          <dgm:resizeHandles val="exact"/>
        </dgm:presLayoutVars>
      </dgm:prSet>
      <dgm:spPr/>
    </dgm:pt>
    <dgm:pt modelId="{05ADCDC7-18BA-4462-BEA8-B305C3D46F0E}" type="pres">
      <dgm:prSet presAssocID="{3B61E751-D0F3-494B-A2DA-961911E1D94B}" presName="node" presStyleLbl="node1" presStyleIdx="0" presStyleCnt="2">
        <dgm:presLayoutVars>
          <dgm:bulletEnabled val="1"/>
        </dgm:presLayoutVars>
      </dgm:prSet>
      <dgm:spPr/>
    </dgm:pt>
    <dgm:pt modelId="{0968D825-0035-4159-B771-3D75901F93AD}" type="pres">
      <dgm:prSet presAssocID="{114B88B8-FAFF-4A3E-8D71-9E31108B86C3}" presName="sibTrans" presStyleLbl="sibTrans2D1" presStyleIdx="0" presStyleCnt="1"/>
      <dgm:spPr/>
    </dgm:pt>
    <dgm:pt modelId="{F75BCBB0-8A1F-42A0-87FF-7FBDFD92628F}" type="pres">
      <dgm:prSet presAssocID="{114B88B8-FAFF-4A3E-8D71-9E31108B86C3}" presName="connectorText" presStyleLbl="sibTrans2D1" presStyleIdx="0" presStyleCnt="1"/>
      <dgm:spPr/>
    </dgm:pt>
    <dgm:pt modelId="{7AC04E31-C982-4C13-A2A0-10078B7EC222}" type="pres">
      <dgm:prSet presAssocID="{27B016F3-B512-424E-8CE0-F23ECE7EC670}" presName="node" presStyleLbl="node1" presStyleIdx="1" presStyleCnt="2">
        <dgm:presLayoutVars>
          <dgm:bulletEnabled val="1"/>
        </dgm:presLayoutVars>
      </dgm:prSet>
      <dgm:spPr/>
    </dgm:pt>
  </dgm:ptLst>
  <dgm:cxnLst>
    <dgm:cxn modelId="{E0CE2F39-DBCD-456D-BC90-08DCED751396}" srcId="{881AAB05-6321-4A59-BB31-D9FA87E61B9E}" destId="{27B016F3-B512-424E-8CE0-F23ECE7EC670}" srcOrd="1" destOrd="0" parTransId="{272E44D7-9EB4-4D6A-9A16-173BCC8F2AEE}" sibTransId="{310F2F94-BD60-4F5B-BBCF-92864DF24E98}"/>
    <dgm:cxn modelId="{90A05F60-49A7-4533-9270-B9E5D4905DA9}" type="presOf" srcId="{114B88B8-FAFF-4A3E-8D71-9E31108B86C3}" destId="{0968D825-0035-4159-B771-3D75901F93AD}" srcOrd="0" destOrd="0" presId="urn:microsoft.com/office/officeart/2005/8/layout/process1"/>
    <dgm:cxn modelId="{C4BB9F4C-EB3E-4972-9284-96C76B280CF2}" type="presOf" srcId="{3B61E751-D0F3-494B-A2DA-961911E1D94B}" destId="{05ADCDC7-18BA-4462-BEA8-B305C3D46F0E}" srcOrd="0" destOrd="0" presId="urn:microsoft.com/office/officeart/2005/8/layout/process1"/>
    <dgm:cxn modelId="{EDE06B0B-4012-4165-AA1B-603521A72D28}" type="presOf" srcId="{881AAB05-6321-4A59-BB31-D9FA87E61B9E}" destId="{C54924E6-A3DE-44A4-8C01-1EC5A02457D4}" srcOrd="0" destOrd="0" presId="urn:microsoft.com/office/officeart/2005/8/layout/process1"/>
    <dgm:cxn modelId="{81B40F0F-A69E-4D6E-B270-DE22C42E14D8}" type="presOf" srcId="{27B016F3-B512-424E-8CE0-F23ECE7EC670}" destId="{7AC04E31-C982-4C13-A2A0-10078B7EC222}" srcOrd="0" destOrd="0" presId="urn:microsoft.com/office/officeart/2005/8/layout/process1"/>
    <dgm:cxn modelId="{BEF730C7-7887-46B8-A3DC-FC05EC881098}" type="presOf" srcId="{114B88B8-FAFF-4A3E-8D71-9E31108B86C3}" destId="{F75BCBB0-8A1F-42A0-87FF-7FBDFD92628F}" srcOrd="1" destOrd="0" presId="urn:microsoft.com/office/officeart/2005/8/layout/process1"/>
    <dgm:cxn modelId="{AB93350C-F413-498A-999F-C78835DF3DCB}" srcId="{881AAB05-6321-4A59-BB31-D9FA87E61B9E}" destId="{3B61E751-D0F3-494B-A2DA-961911E1D94B}" srcOrd="0" destOrd="0" parTransId="{399F8614-0DE0-4F2C-803A-38024AA33A79}" sibTransId="{114B88B8-FAFF-4A3E-8D71-9E31108B86C3}"/>
    <dgm:cxn modelId="{1129DC59-D51F-4DE2-B761-682FB446223B}" type="presParOf" srcId="{C54924E6-A3DE-44A4-8C01-1EC5A02457D4}" destId="{05ADCDC7-18BA-4462-BEA8-B305C3D46F0E}" srcOrd="0" destOrd="0" presId="urn:microsoft.com/office/officeart/2005/8/layout/process1"/>
    <dgm:cxn modelId="{135F6E0B-15DC-470C-B9C5-350983D783C6}" type="presParOf" srcId="{C54924E6-A3DE-44A4-8C01-1EC5A02457D4}" destId="{0968D825-0035-4159-B771-3D75901F93AD}" srcOrd="1" destOrd="0" presId="urn:microsoft.com/office/officeart/2005/8/layout/process1"/>
    <dgm:cxn modelId="{11FB7780-54E4-483D-A1C2-B12BC3EB6FA6}" type="presParOf" srcId="{0968D825-0035-4159-B771-3D75901F93AD}" destId="{F75BCBB0-8A1F-42A0-87FF-7FBDFD92628F}" srcOrd="0" destOrd="0" presId="urn:microsoft.com/office/officeart/2005/8/layout/process1"/>
    <dgm:cxn modelId="{3C9F1625-DD2F-456C-98DC-6415D93EC90B}" type="presParOf" srcId="{C54924E6-A3DE-44A4-8C01-1EC5A02457D4}" destId="{7AC04E31-C982-4C13-A2A0-10078B7EC222}" srcOrd="2" destOrd="0" presId="urn:microsoft.com/office/officeart/2005/8/layout/process1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4243BE1-343C-4408-86DB-AEBE36B755A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43967FBC-EF6F-42FA-AA42-70634E7E3B9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en-US" altLang="zh-CN" dirty="0" err="1" smtClean="0"/>
            <a:t>AutoGEM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021C2EE-16AC-4C12-9A1C-C8EA63A4D397}" type="parTrans" cxnId="{58D509D9-D1B4-49AB-A36A-A7F1273D7DA7}">
      <dgm:prSet/>
      <dgm:spPr/>
      <dgm:t>
        <a:bodyPr/>
        <a:lstStyle/>
        <a:p>
          <a:endParaRPr lang="zh-CN" altLang="en-US"/>
        </a:p>
      </dgm:t>
    </dgm:pt>
    <dgm:pt modelId="{A591BA46-1735-4E38-83E4-48E6E174E03B}" type="sibTrans" cxnId="{58D509D9-D1B4-49AB-A36A-A7F1273D7DA7}">
      <dgm:prSet/>
      <dgm:spPr/>
      <dgm:t>
        <a:bodyPr/>
        <a:lstStyle/>
        <a:p>
          <a:endParaRPr lang="zh-CN" altLang="en-US"/>
        </a:p>
      </dgm:t>
    </dgm:pt>
    <dgm:pt modelId="{C7D7E70C-F1CB-4957-A69C-A9983A3469A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en-US" altLang="zh-CN" dirty="0" err="1" smtClean="0"/>
            <a:t>AutoGEM</a:t>
          </a:r>
          <a:r>
            <a:rPr lang="en-US" altLang="zh-CN" dirty="0" smtClean="0"/>
            <a:t>  Mesh】</a:t>
          </a:r>
          <a:endParaRPr lang="zh-CN" altLang="en-US" dirty="0"/>
        </a:p>
      </dgm:t>
    </dgm:pt>
    <dgm:pt modelId="{43921E1D-DA8D-44E7-9DCF-E7018F16518A}" type="parTrans" cxnId="{D3E8A5BB-8A2A-4CEF-9B61-DA2554CBD221}">
      <dgm:prSet/>
      <dgm:spPr/>
      <dgm:t>
        <a:bodyPr/>
        <a:lstStyle/>
        <a:p>
          <a:endParaRPr lang="zh-CN" altLang="en-US"/>
        </a:p>
      </dgm:t>
    </dgm:pt>
    <dgm:pt modelId="{67E68158-0E16-4C78-97C1-209558273A01}" type="sibTrans" cxnId="{D3E8A5BB-8A2A-4CEF-9B61-DA2554CBD221}">
      <dgm:prSet/>
      <dgm:spPr/>
      <dgm:t>
        <a:bodyPr/>
        <a:lstStyle/>
        <a:p>
          <a:endParaRPr lang="zh-CN" altLang="en-US"/>
        </a:p>
      </dgm:t>
    </dgm:pt>
    <dgm:pt modelId="{7EC78F7D-83A1-4407-B009-AB20ED31ECC6}" type="pres">
      <dgm:prSet presAssocID="{14243BE1-343C-4408-86DB-AEBE36B755AF}" presName="Name0" presStyleCnt="0">
        <dgm:presLayoutVars>
          <dgm:dir/>
          <dgm:resizeHandles val="exact"/>
        </dgm:presLayoutVars>
      </dgm:prSet>
      <dgm:spPr/>
    </dgm:pt>
    <dgm:pt modelId="{C644755D-00F3-40FD-8689-BB892B08FBF1}" type="pres">
      <dgm:prSet presAssocID="{43967FBC-EF6F-42FA-AA42-70634E7E3B9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8068F5-9C84-4DE3-B925-8F4BD759CC07}" type="pres">
      <dgm:prSet presAssocID="{A591BA46-1735-4E38-83E4-48E6E174E03B}" presName="sibTrans" presStyleLbl="sibTrans2D1" presStyleIdx="0" presStyleCnt="1"/>
      <dgm:spPr/>
    </dgm:pt>
    <dgm:pt modelId="{BE3DD625-0E9A-4BF6-8211-C8BD2426629C}" type="pres">
      <dgm:prSet presAssocID="{A591BA46-1735-4E38-83E4-48E6E174E03B}" presName="connectorText" presStyleLbl="sibTrans2D1" presStyleIdx="0" presStyleCnt="1"/>
      <dgm:spPr/>
    </dgm:pt>
    <dgm:pt modelId="{CA6C0F96-1509-4095-8502-FBA222221ECA}" type="pres">
      <dgm:prSet presAssocID="{C7D7E70C-F1CB-4957-A69C-A9983A3469A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3E8A5BB-8A2A-4CEF-9B61-DA2554CBD221}" srcId="{14243BE1-343C-4408-86DB-AEBE36B755AF}" destId="{C7D7E70C-F1CB-4957-A69C-A9983A3469AC}" srcOrd="1" destOrd="0" parTransId="{43921E1D-DA8D-44E7-9DCF-E7018F16518A}" sibTransId="{67E68158-0E16-4C78-97C1-209558273A01}"/>
    <dgm:cxn modelId="{5E2B5234-C0F4-42DB-AE94-EE46E40FD17B}" type="presOf" srcId="{A591BA46-1735-4E38-83E4-48E6E174E03B}" destId="{CD8068F5-9C84-4DE3-B925-8F4BD759CC07}" srcOrd="0" destOrd="0" presId="urn:microsoft.com/office/officeart/2005/8/layout/process1"/>
    <dgm:cxn modelId="{58D509D9-D1B4-49AB-A36A-A7F1273D7DA7}" srcId="{14243BE1-343C-4408-86DB-AEBE36B755AF}" destId="{43967FBC-EF6F-42FA-AA42-70634E7E3B9C}" srcOrd="0" destOrd="0" parTransId="{2021C2EE-16AC-4C12-9A1C-C8EA63A4D397}" sibTransId="{A591BA46-1735-4E38-83E4-48E6E174E03B}"/>
    <dgm:cxn modelId="{F388E338-BFE7-41F0-A3CE-FE60EF9AB9B4}" type="presOf" srcId="{C7D7E70C-F1CB-4957-A69C-A9983A3469AC}" destId="{CA6C0F96-1509-4095-8502-FBA222221ECA}" srcOrd="0" destOrd="0" presId="urn:microsoft.com/office/officeart/2005/8/layout/process1"/>
    <dgm:cxn modelId="{2C0291EC-526A-4123-B384-68DF8903C3B2}" type="presOf" srcId="{43967FBC-EF6F-42FA-AA42-70634E7E3B9C}" destId="{C644755D-00F3-40FD-8689-BB892B08FBF1}" srcOrd="0" destOrd="0" presId="urn:microsoft.com/office/officeart/2005/8/layout/process1"/>
    <dgm:cxn modelId="{72272D85-110D-4E73-AFBD-729EBC4E6ADD}" type="presOf" srcId="{14243BE1-343C-4408-86DB-AEBE36B755AF}" destId="{7EC78F7D-83A1-4407-B009-AB20ED31ECC6}" srcOrd="0" destOrd="0" presId="urn:microsoft.com/office/officeart/2005/8/layout/process1"/>
    <dgm:cxn modelId="{A1BE979A-1751-457B-9819-ACBF22659FEA}" type="presOf" srcId="{A591BA46-1735-4E38-83E4-48E6E174E03B}" destId="{BE3DD625-0E9A-4BF6-8211-C8BD2426629C}" srcOrd="1" destOrd="0" presId="urn:microsoft.com/office/officeart/2005/8/layout/process1"/>
    <dgm:cxn modelId="{832FEE1E-B993-4B63-B8A3-ECD93026C9AB}" type="presParOf" srcId="{7EC78F7D-83A1-4407-B009-AB20ED31ECC6}" destId="{C644755D-00F3-40FD-8689-BB892B08FBF1}" srcOrd="0" destOrd="0" presId="urn:microsoft.com/office/officeart/2005/8/layout/process1"/>
    <dgm:cxn modelId="{E7074678-20F5-4637-AA58-0C910DDE3F53}" type="presParOf" srcId="{7EC78F7D-83A1-4407-B009-AB20ED31ECC6}" destId="{CD8068F5-9C84-4DE3-B925-8F4BD759CC07}" srcOrd="1" destOrd="0" presId="urn:microsoft.com/office/officeart/2005/8/layout/process1"/>
    <dgm:cxn modelId="{FBA181C5-D89A-4AD8-87B6-67E7B7D031CA}" type="presParOf" srcId="{CD8068F5-9C84-4DE3-B925-8F4BD759CC07}" destId="{BE3DD625-0E9A-4BF6-8211-C8BD2426629C}" srcOrd="0" destOrd="0" presId="urn:microsoft.com/office/officeart/2005/8/layout/process1"/>
    <dgm:cxn modelId="{9A4EAC7E-A599-42D6-B224-A76CCE5B0644}" type="presParOf" srcId="{7EC78F7D-83A1-4407-B009-AB20ED31ECC6}" destId="{CA6C0F96-1509-4095-8502-FBA222221ECA}" srcOrd="2" destOrd="0" presId="urn:microsoft.com/office/officeart/2005/8/layout/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33DE746-712D-4170-8E2A-A1838D87DBE9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B73AF081-645F-4A9B-905F-1A870684D76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精细模型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00ED39C-0DB9-45A5-9055-1C150FC12F2C}" type="parTrans" cxnId="{E239B31C-9786-49DD-B0B1-76F80DE783FC}">
      <dgm:prSet/>
      <dgm:spPr/>
      <dgm:t>
        <a:bodyPr/>
        <a:lstStyle/>
        <a:p>
          <a:endParaRPr lang="zh-CN" altLang="en-US"/>
        </a:p>
      </dgm:t>
    </dgm:pt>
    <dgm:pt modelId="{71F81307-4479-40DA-A20A-E57EF9553ECB}" type="sibTrans" cxnId="{E239B31C-9786-49DD-B0B1-76F80DE783FC}">
      <dgm:prSet/>
      <dgm:spPr/>
      <dgm:t>
        <a:bodyPr/>
        <a:lstStyle/>
        <a:p>
          <a:endParaRPr lang="zh-CN" altLang="en-US"/>
        </a:p>
      </dgm:t>
    </dgm:pt>
    <dgm:pt modelId="{E6DC3A70-08D2-4420-AD79-4AC4AC4DF3EF}" type="pres">
      <dgm:prSet presAssocID="{633DE746-712D-4170-8E2A-A1838D87DBE9}" presName="Name0" presStyleCnt="0">
        <dgm:presLayoutVars>
          <dgm:dir/>
          <dgm:animLvl val="lvl"/>
          <dgm:resizeHandles val="exact"/>
        </dgm:presLayoutVars>
      </dgm:prSet>
      <dgm:spPr/>
    </dgm:pt>
    <dgm:pt modelId="{C7AB5444-0FE5-426C-9FA5-ACC35D9583B0}" type="pres">
      <dgm:prSet presAssocID="{633DE746-712D-4170-8E2A-A1838D87DBE9}" presName="dummy" presStyleCnt="0"/>
      <dgm:spPr/>
    </dgm:pt>
    <dgm:pt modelId="{0E8EF24C-0EE1-49E3-9C1B-95FFF807DEF0}" type="pres">
      <dgm:prSet presAssocID="{633DE746-712D-4170-8E2A-A1838D87DBE9}" presName="linH" presStyleCnt="0"/>
      <dgm:spPr/>
    </dgm:pt>
    <dgm:pt modelId="{0C24D7A3-C1DC-42E8-830F-2FF13052B312}" type="pres">
      <dgm:prSet presAssocID="{633DE746-712D-4170-8E2A-A1838D87DBE9}" presName="padding1" presStyleCnt="0"/>
      <dgm:spPr/>
    </dgm:pt>
    <dgm:pt modelId="{38290096-3DFC-40E5-8F88-6E14585370B1}" type="pres">
      <dgm:prSet presAssocID="{B73AF081-645F-4A9B-905F-1A870684D761}" presName="linV" presStyleCnt="0"/>
      <dgm:spPr/>
    </dgm:pt>
    <dgm:pt modelId="{AAA05376-2BC1-4973-9F17-6DE574992417}" type="pres">
      <dgm:prSet presAssocID="{B73AF081-645F-4A9B-905F-1A870684D761}" presName="spVertical1" presStyleCnt="0"/>
      <dgm:spPr/>
    </dgm:pt>
    <dgm:pt modelId="{793B78CE-9895-4878-971F-92DEA280B87B}" type="pres">
      <dgm:prSet presAssocID="{B73AF081-645F-4A9B-905F-1A870684D761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E1957970-6EC8-48DE-9FB3-71FFAC0B8EAE}" type="pres">
      <dgm:prSet presAssocID="{B73AF081-645F-4A9B-905F-1A870684D761}" presName="spVertical2" presStyleCnt="0"/>
      <dgm:spPr/>
    </dgm:pt>
    <dgm:pt modelId="{3A9F9429-FF33-43B6-9E77-FCF94C2B91ED}" type="pres">
      <dgm:prSet presAssocID="{B73AF081-645F-4A9B-905F-1A870684D761}" presName="spVertical3" presStyleCnt="0"/>
      <dgm:spPr/>
    </dgm:pt>
    <dgm:pt modelId="{C86A9694-4BBF-47C3-B853-EF6318CBCBD9}" type="pres">
      <dgm:prSet presAssocID="{633DE746-712D-4170-8E2A-A1838D87DBE9}" presName="padding2" presStyleCnt="0"/>
      <dgm:spPr/>
    </dgm:pt>
    <dgm:pt modelId="{AD383B3B-1B1B-431C-933A-15F27272550C}" type="pres">
      <dgm:prSet presAssocID="{633DE746-712D-4170-8E2A-A1838D87DBE9}" presName="negArrow" presStyleCnt="0"/>
      <dgm:spPr/>
    </dgm:pt>
    <dgm:pt modelId="{B2836340-A0EA-425C-8DCC-E2E2889150F3}" type="pres">
      <dgm:prSet presAssocID="{633DE746-712D-4170-8E2A-A1838D87DBE9}" presName="backgroundArrow" presStyleLbl="node1" presStyleIdx="0" presStyleCnt="1"/>
      <dgm:spPr/>
    </dgm:pt>
  </dgm:ptLst>
  <dgm:cxnLst>
    <dgm:cxn modelId="{E239B31C-9786-49DD-B0B1-76F80DE783FC}" srcId="{633DE746-712D-4170-8E2A-A1838D87DBE9}" destId="{B73AF081-645F-4A9B-905F-1A870684D761}" srcOrd="0" destOrd="0" parTransId="{300ED39C-0DB9-45A5-9055-1C150FC12F2C}" sibTransId="{71F81307-4479-40DA-A20A-E57EF9553ECB}"/>
    <dgm:cxn modelId="{364E8156-CD64-4A7C-A611-81053CE2581C}" type="presOf" srcId="{B73AF081-645F-4A9B-905F-1A870684D761}" destId="{793B78CE-9895-4878-971F-92DEA280B87B}" srcOrd="0" destOrd="0" presId="urn:microsoft.com/office/officeart/2005/8/layout/hProcess3"/>
    <dgm:cxn modelId="{BE049C0A-06ED-4274-8C92-1418B2F91604}" type="presOf" srcId="{633DE746-712D-4170-8E2A-A1838D87DBE9}" destId="{E6DC3A70-08D2-4420-AD79-4AC4AC4DF3EF}" srcOrd="0" destOrd="0" presId="urn:microsoft.com/office/officeart/2005/8/layout/hProcess3"/>
    <dgm:cxn modelId="{9A579877-722B-4224-BA93-DD744A190132}" type="presParOf" srcId="{E6DC3A70-08D2-4420-AD79-4AC4AC4DF3EF}" destId="{C7AB5444-0FE5-426C-9FA5-ACC35D9583B0}" srcOrd="0" destOrd="0" presId="urn:microsoft.com/office/officeart/2005/8/layout/hProcess3"/>
    <dgm:cxn modelId="{5A52066E-3E75-4B29-AE15-F0B305F9830F}" type="presParOf" srcId="{E6DC3A70-08D2-4420-AD79-4AC4AC4DF3EF}" destId="{0E8EF24C-0EE1-49E3-9C1B-95FFF807DEF0}" srcOrd="1" destOrd="0" presId="urn:microsoft.com/office/officeart/2005/8/layout/hProcess3"/>
    <dgm:cxn modelId="{EFFE1DBA-9BB1-4083-8501-720BED31C378}" type="presParOf" srcId="{0E8EF24C-0EE1-49E3-9C1B-95FFF807DEF0}" destId="{0C24D7A3-C1DC-42E8-830F-2FF13052B312}" srcOrd="0" destOrd="0" presId="urn:microsoft.com/office/officeart/2005/8/layout/hProcess3"/>
    <dgm:cxn modelId="{9590E80C-E65A-460A-9145-36C1A984FF9C}" type="presParOf" srcId="{0E8EF24C-0EE1-49E3-9C1B-95FFF807DEF0}" destId="{38290096-3DFC-40E5-8F88-6E14585370B1}" srcOrd="1" destOrd="0" presId="urn:microsoft.com/office/officeart/2005/8/layout/hProcess3"/>
    <dgm:cxn modelId="{84A8BECA-DC24-4882-A519-2D9EE53DCFAB}" type="presParOf" srcId="{38290096-3DFC-40E5-8F88-6E14585370B1}" destId="{AAA05376-2BC1-4973-9F17-6DE574992417}" srcOrd="0" destOrd="0" presId="urn:microsoft.com/office/officeart/2005/8/layout/hProcess3"/>
    <dgm:cxn modelId="{49ED47D9-2BF3-4807-998C-6DC9859FE7E8}" type="presParOf" srcId="{38290096-3DFC-40E5-8F88-6E14585370B1}" destId="{793B78CE-9895-4878-971F-92DEA280B87B}" srcOrd="1" destOrd="0" presId="urn:microsoft.com/office/officeart/2005/8/layout/hProcess3"/>
    <dgm:cxn modelId="{169AC39C-ADB0-45BD-ADC5-DAD9C07FF5E4}" type="presParOf" srcId="{38290096-3DFC-40E5-8F88-6E14585370B1}" destId="{E1957970-6EC8-48DE-9FB3-71FFAC0B8EAE}" srcOrd="2" destOrd="0" presId="urn:microsoft.com/office/officeart/2005/8/layout/hProcess3"/>
    <dgm:cxn modelId="{5EBCAF4D-E45C-4134-BB89-2FE0ADCFDA3F}" type="presParOf" srcId="{38290096-3DFC-40E5-8F88-6E14585370B1}" destId="{3A9F9429-FF33-43B6-9E77-FCF94C2B91ED}" srcOrd="3" destOrd="0" presId="urn:microsoft.com/office/officeart/2005/8/layout/hProcess3"/>
    <dgm:cxn modelId="{F3D6F7FD-57AD-4613-B3B8-C5987612F91A}" type="presParOf" srcId="{0E8EF24C-0EE1-49E3-9C1B-95FFF807DEF0}" destId="{C86A9694-4BBF-47C3-B853-EF6318CBCBD9}" srcOrd="2" destOrd="0" presId="urn:microsoft.com/office/officeart/2005/8/layout/hProcess3"/>
    <dgm:cxn modelId="{B89E4091-C698-4175-9184-95DDFE09E4EF}" type="presParOf" srcId="{0E8EF24C-0EE1-49E3-9C1B-95FFF807DEF0}" destId="{AD383B3B-1B1B-431C-933A-15F27272550C}" srcOrd="3" destOrd="0" presId="urn:microsoft.com/office/officeart/2005/8/layout/hProcess3"/>
    <dgm:cxn modelId="{9C55D1FF-CBBD-4B4F-8236-C57482842426}" type="presParOf" srcId="{0E8EF24C-0EE1-49E3-9C1B-95FFF807DEF0}" destId="{B2836340-A0EA-425C-8DCC-E2E2889150F3}" srcOrd="4" destOrd="0" presId="urn:microsoft.com/office/officeart/2005/8/layout/hProcess3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0CCD7E7-3D43-4219-8E0F-08C21D672B3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09C409FD-6326-4558-9344-BE379750576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诊断：</a:t>
          </a:r>
          <a:r>
            <a:rPr lang="en-US" altLang="zh-CN" dirty="0" err="1" smtClean="0"/>
            <a:t>AutoGEM</a:t>
          </a:r>
          <a:r>
            <a:rPr lang="en-US" altLang="zh-CN" dirty="0" smtClean="0"/>
            <a:t>  Mesh】</a:t>
          </a:r>
          <a:endParaRPr lang="zh-CN" altLang="en-US" dirty="0"/>
        </a:p>
      </dgm:t>
    </dgm:pt>
    <dgm:pt modelId="{19C25CFD-0263-41B2-91D3-5FDB629E7BB1}" type="parTrans" cxnId="{A8FE5F2C-8BCC-4E48-AA20-E9819D48C117}">
      <dgm:prSet/>
      <dgm:spPr/>
      <dgm:t>
        <a:bodyPr/>
        <a:lstStyle/>
        <a:p>
          <a:endParaRPr lang="zh-CN" altLang="en-US"/>
        </a:p>
      </dgm:t>
    </dgm:pt>
    <dgm:pt modelId="{8DE3DDDA-A406-4415-8E88-92B01777D685}" type="sibTrans" cxnId="{A8FE5F2C-8BCC-4E48-AA20-E9819D48C117}">
      <dgm:prSet/>
      <dgm:spPr/>
      <dgm:t>
        <a:bodyPr/>
        <a:lstStyle/>
        <a:p>
          <a:endParaRPr lang="zh-CN" altLang="en-US"/>
        </a:p>
      </dgm:t>
    </dgm:pt>
    <dgm:pt modelId="{B9C1AF25-C195-425F-B491-135B700C07A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关闭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DDBAA0F-3308-4A5E-88E7-DE95B44E1D30}" type="parTrans" cxnId="{9A4B9824-95A1-4E66-BA24-C180F45C6261}">
      <dgm:prSet/>
      <dgm:spPr/>
      <dgm:t>
        <a:bodyPr/>
        <a:lstStyle/>
        <a:p>
          <a:endParaRPr lang="zh-CN" altLang="en-US"/>
        </a:p>
      </dgm:t>
    </dgm:pt>
    <dgm:pt modelId="{ADA6D72A-30DF-44BC-AEBB-1BC4B948A77C}" type="sibTrans" cxnId="{9A4B9824-95A1-4E66-BA24-C180F45C6261}">
      <dgm:prSet/>
      <dgm:spPr/>
      <dgm:t>
        <a:bodyPr/>
        <a:lstStyle/>
        <a:p>
          <a:endParaRPr lang="zh-CN" altLang="en-US"/>
        </a:p>
      </dgm:t>
    </dgm:pt>
    <dgm:pt modelId="{648163CD-A79E-4A5F-8748-4770A537B28D}" type="pres">
      <dgm:prSet presAssocID="{60CCD7E7-3D43-4219-8E0F-08C21D672B39}" presName="Name0" presStyleCnt="0">
        <dgm:presLayoutVars>
          <dgm:dir/>
          <dgm:resizeHandles val="exact"/>
        </dgm:presLayoutVars>
      </dgm:prSet>
      <dgm:spPr/>
    </dgm:pt>
    <dgm:pt modelId="{4D7EAD46-5E3A-4C92-B200-8C5E445798FA}" type="pres">
      <dgm:prSet presAssocID="{09C409FD-6326-4558-9344-BE3797505765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DDCE60-7CBD-4127-9F17-D5E2445177AC}" type="pres">
      <dgm:prSet presAssocID="{8DE3DDDA-A406-4415-8E88-92B01777D685}" presName="sibTrans" presStyleLbl="sibTrans2D1" presStyleIdx="0" presStyleCnt="1"/>
      <dgm:spPr/>
    </dgm:pt>
    <dgm:pt modelId="{94D7D5E9-C80B-4B1E-A411-6EC3C854D223}" type="pres">
      <dgm:prSet presAssocID="{8DE3DDDA-A406-4415-8E88-92B01777D685}" presName="connectorText" presStyleLbl="sibTrans2D1" presStyleIdx="0" presStyleCnt="1"/>
      <dgm:spPr/>
    </dgm:pt>
    <dgm:pt modelId="{E1C2D20D-C38F-4FA8-9BC3-76A905E00BFA}" type="pres">
      <dgm:prSet presAssocID="{B9C1AF25-C195-425F-B491-135B700C07A4}" presName="node" presStyleLbl="node1" presStyleIdx="1" presStyleCnt="2">
        <dgm:presLayoutVars>
          <dgm:bulletEnabled val="1"/>
        </dgm:presLayoutVars>
      </dgm:prSet>
      <dgm:spPr/>
    </dgm:pt>
  </dgm:ptLst>
  <dgm:cxnLst>
    <dgm:cxn modelId="{EDEA74BC-C9F2-4636-A0A4-BCACEA9A04FA}" type="presOf" srcId="{8DE3DDDA-A406-4415-8E88-92B01777D685}" destId="{94D7D5E9-C80B-4B1E-A411-6EC3C854D223}" srcOrd="1" destOrd="0" presId="urn:microsoft.com/office/officeart/2005/8/layout/process1"/>
    <dgm:cxn modelId="{B565232A-9B06-407D-8404-CB8F7E616F31}" type="presOf" srcId="{B9C1AF25-C195-425F-B491-135B700C07A4}" destId="{E1C2D20D-C38F-4FA8-9BC3-76A905E00BFA}" srcOrd="0" destOrd="0" presId="urn:microsoft.com/office/officeart/2005/8/layout/process1"/>
    <dgm:cxn modelId="{0BC819A0-902E-45D0-AB65-494BD29B1434}" type="presOf" srcId="{60CCD7E7-3D43-4219-8E0F-08C21D672B39}" destId="{648163CD-A79E-4A5F-8748-4770A537B28D}" srcOrd="0" destOrd="0" presId="urn:microsoft.com/office/officeart/2005/8/layout/process1"/>
    <dgm:cxn modelId="{946E3585-71BC-4E37-A4FA-90CFDB9734E3}" type="presOf" srcId="{8DE3DDDA-A406-4415-8E88-92B01777D685}" destId="{D6DDCE60-7CBD-4127-9F17-D5E2445177AC}" srcOrd="0" destOrd="0" presId="urn:microsoft.com/office/officeart/2005/8/layout/process1"/>
    <dgm:cxn modelId="{9A4B9824-95A1-4E66-BA24-C180F45C6261}" srcId="{60CCD7E7-3D43-4219-8E0F-08C21D672B39}" destId="{B9C1AF25-C195-425F-B491-135B700C07A4}" srcOrd="1" destOrd="0" parTransId="{CDDBAA0F-3308-4A5E-88E7-DE95B44E1D30}" sibTransId="{ADA6D72A-30DF-44BC-AEBB-1BC4B948A77C}"/>
    <dgm:cxn modelId="{B922C030-AB94-4EDB-A710-BEAEEC2D4B41}" type="presOf" srcId="{09C409FD-6326-4558-9344-BE3797505765}" destId="{4D7EAD46-5E3A-4C92-B200-8C5E445798FA}" srcOrd="0" destOrd="0" presId="urn:microsoft.com/office/officeart/2005/8/layout/process1"/>
    <dgm:cxn modelId="{A8FE5F2C-8BCC-4E48-AA20-E9819D48C117}" srcId="{60CCD7E7-3D43-4219-8E0F-08C21D672B39}" destId="{09C409FD-6326-4558-9344-BE3797505765}" srcOrd="0" destOrd="0" parTransId="{19C25CFD-0263-41B2-91D3-5FDB629E7BB1}" sibTransId="{8DE3DDDA-A406-4415-8E88-92B01777D685}"/>
    <dgm:cxn modelId="{09CFF1D5-277E-4CC9-903C-316F6142D0EB}" type="presParOf" srcId="{648163CD-A79E-4A5F-8748-4770A537B28D}" destId="{4D7EAD46-5E3A-4C92-B200-8C5E445798FA}" srcOrd="0" destOrd="0" presId="urn:microsoft.com/office/officeart/2005/8/layout/process1"/>
    <dgm:cxn modelId="{4E254348-FA07-4603-B568-AEDA2BE68EA4}" type="presParOf" srcId="{648163CD-A79E-4A5F-8748-4770A537B28D}" destId="{D6DDCE60-7CBD-4127-9F17-D5E2445177AC}" srcOrd="1" destOrd="0" presId="urn:microsoft.com/office/officeart/2005/8/layout/process1"/>
    <dgm:cxn modelId="{9996DE5A-7AA8-475F-9FA3-719573938C24}" type="presParOf" srcId="{D6DDCE60-7CBD-4127-9F17-D5E2445177AC}" destId="{94D7D5E9-C80B-4B1E-A411-6EC3C854D223}" srcOrd="0" destOrd="0" presId="urn:microsoft.com/office/officeart/2005/8/layout/process1"/>
    <dgm:cxn modelId="{7CFFAB3D-3016-4964-87D3-B1AC122FD744}" type="presParOf" srcId="{648163CD-A79E-4A5F-8748-4770A537B28D}" destId="{E1C2D20D-C38F-4FA8-9BC3-76A905E00BFA}" srcOrd="2" destOrd="0" presId="urn:microsoft.com/office/officeart/2005/8/layout/process1"/>
  </dgm:cxnLst>
  <dgm:bg/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CF5AD1E5-D062-4AF4-BA4C-99095374FCA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151D4D6A-5DEC-47F2-B137-417E56A41B1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创建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C04EA88-8C40-48F5-BF3D-02D22D23EE6A}" type="parTrans" cxnId="{1421984C-3538-4DCA-A046-05E0DB894439}">
      <dgm:prSet/>
      <dgm:spPr/>
      <dgm:t>
        <a:bodyPr/>
        <a:lstStyle/>
        <a:p>
          <a:endParaRPr lang="zh-CN" altLang="en-US"/>
        </a:p>
      </dgm:t>
    </dgm:pt>
    <dgm:pt modelId="{C9D1FBD9-FE4C-4262-844A-CFB9B00E73C6}" type="sibTrans" cxnId="{1421984C-3538-4DCA-A046-05E0DB894439}">
      <dgm:prSet/>
      <dgm:spPr/>
      <dgm:t>
        <a:bodyPr/>
        <a:lstStyle/>
        <a:p>
          <a:endParaRPr lang="zh-CN" altLang="en-US"/>
        </a:p>
      </dgm:t>
    </dgm:pt>
    <dgm:pt modelId="{2DEB8793-8D57-470A-84E6-61D7FABEE39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B8A1525-155D-4E55-9E98-4D8BC27D5B43}" type="parTrans" cxnId="{31AF8D32-3A7D-4E50-A575-85D1CE427D3A}">
      <dgm:prSet/>
      <dgm:spPr/>
      <dgm:t>
        <a:bodyPr/>
        <a:lstStyle/>
        <a:p>
          <a:endParaRPr lang="zh-CN" altLang="en-US"/>
        </a:p>
      </dgm:t>
    </dgm:pt>
    <dgm:pt modelId="{4EC8E650-9A3D-400F-9377-AB176B3DEE48}" type="sibTrans" cxnId="{31AF8D32-3A7D-4E50-A575-85D1CE427D3A}">
      <dgm:prSet/>
      <dgm:spPr/>
      <dgm:t>
        <a:bodyPr/>
        <a:lstStyle/>
        <a:p>
          <a:endParaRPr lang="zh-CN" altLang="en-US"/>
        </a:p>
      </dgm:t>
    </dgm:pt>
    <dgm:pt modelId="{9EA05970-184A-44F5-8102-54EBA5711E8D}" type="pres">
      <dgm:prSet presAssocID="{CF5AD1E5-D062-4AF4-BA4C-99095374FCA5}" presName="Name0" presStyleCnt="0">
        <dgm:presLayoutVars>
          <dgm:dir/>
          <dgm:resizeHandles val="exact"/>
        </dgm:presLayoutVars>
      </dgm:prSet>
      <dgm:spPr/>
    </dgm:pt>
    <dgm:pt modelId="{CCFBDE4A-68AF-459E-A272-16B4BB0AA378}" type="pres">
      <dgm:prSet presAssocID="{151D4D6A-5DEC-47F2-B137-417E56A41B1C}" presName="node" presStyleLbl="node1" presStyleIdx="0" presStyleCnt="2">
        <dgm:presLayoutVars>
          <dgm:bulletEnabled val="1"/>
        </dgm:presLayoutVars>
      </dgm:prSet>
      <dgm:spPr/>
    </dgm:pt>
    <dgm:pt modelId="{D3A476CB-4EB8-4955-A1CD-F01B33ECBFD3}" type="pres">
      <dgm:prSet presAssocID="{C9D1FBD9-FE4C-4262-844A-CFB9B00E73C6}" presName="sibTrans" presStyleLbl="sibTrans2D1" presStyleIdx="0" presStyleCnt="1"/>
      <dgm:spPr/>
    </dgm:pt>
    <dgm:pt modelId="{F5817BC3-353C-4672-ACA1-3B6190A6B6B3}" type="pres">
      <dgm:prSet presAssocID="{C9D1FBD9-FE4C-4262-844A-CFB9B00E73C6}" presName="connectorText" presStyleLbl="sibTrans2D1" presStyleIdx="0" presStyleCnt="1"/>
      <dgm:spPr/>
    </dgm:pt>
    <dgm:pt modelId="{4DAB1235-8036-4E56-A2B0-D05A4FD63697}" type="pres">
      <dgm:prSet presAssocID="{2DEB8793-8D57-470A-84E6-61D7FABEE391}" presName="node" presStyleLbl="node1" presStyleIdx="1" presStyleCnt="2">
        <dgm:presLayoutVars>
          <dgm:bulletEnabled val="1"/>
        </dgm:presLayoutVars>
      </dgm:prSet>
      <dgm:spPr/>
    </dgm:pt>
  </dgm:ptLst>
  <dgm:cxnLst>
    <dgm:cxn modelId="{86D511A6-9247-4D91-8BD6-C72A4F386E92}" type="presOf" srcId="{C9D1FBD9-FE4C-4262-844A-CFB9B00E73C6}" destId="{D3A476CB-4EB8-4955-A1CD-F01B33ECBFD3}" srcOrd="0" destOrd="0" presId="urn:microsoft.com/office/officeart/2005/8/layout/process1"/>
    <dgm:cxn modelId="{A5259D21-16EE-4CDB-A9E5-BD118106FD92}" type="presOf" srcId="{2DEB8793-8D57-470A-84E6-61D7FABEE391}" destId="{4DAB1235-8036-4E56-A2B0-D05A4FD63697}" srcOrd="0" destOrd="0" presId="urn:microsoft.com/office/officeart/2005/8/layout/process1"/>
    <dgm:cxn modelId="{1421984C-3538-4DCA-A046-05E0DB894439}" srcId="{CF5AD1E5-D062-4AF4-BA4C-99095374FCA5}" destId="{151D4D6A-5DEC-47F2-B137-417E56A41B1C}" srcOrd="0" destOrd="0" parTransId="{4C04EA88-8C40-48F5-BF3D-02D22D23EE6A}" sibTransId="{C9D1FBD9-FE4C-4262-844A-CFB9B00E73C6}"/>
    <dgm:cxn modelId="{31AF8D32-3A7D-4E50-A575-85D1CE427D3A}" srcId="{CF5AD1E5-D062-4AF4-BA4C-99095374FCA5}" destId="{2DEB8793-8D57-470A-84E6-61D7FABEE391}" srcOrd="1" destOrd="0" parTransId="{EB8A1525-155D-4E55-9E98-4D8BC27D5B43}" sibTransId="{4EC8E650-9A3D-400F-9377-AB176B3DEE48}"/>
    <dgm:cxn modelId="{B0252A60-D02E-4863-8B66-FF5E0A881833}" type="presOf" srcId="{C9D1FBD9-FE4C-4262-844A-CFB9B00E73C6}" destId="{F5817BC3-353C-4672-ACA1-3B6190A6B6B3}" srcOrd="1" destOrd="0" presId="urn:microsoft.com/office/officeart/2005/8/layout/process1"/>
    <dgm:cxn modelId="{D0F7B75E-BEB1-47C3-84E1-D6359C2BB9E1}" type="presOf" srcId="{151D4D6A-5DEC-47F2-B137-417E56A41B1C}" destId="{CCFBDE4A-68AF-459E-A272-16B4BB0AA378}" srcOrd="0" destOrd="0" presId="urn:microsoft.com/office/officeart/2005/8/layout/process1"/>
    <dgm:cxn modelId="{0C883891-0FD5-443B-A8AA-DB7022D3F10A}" type="presOf" srcId="{CF5AD1E5-D062-4AF4-BA4C-99095374FCA5}" destId="{9EA05970-184A-44F5-8102-54EBA5711E8D}" srcOrd="0" destOrd="0" presId="urn:microsoft.com/office/officeart/2005/8/layout/process1"/>
    <dgm:cxn modelId="{26095910-BFC2-4229-B38C-BF6081A165A6}" type="presParOf" srcId="{9EA05970-184A-44F5-8102-54EBA5711E8D}" destId="{CCFBDE4A-68AF-459E-A272-16B4BB0AA378}" srcOrd="0" destOrd="0" presId="urn:microsoft.com/office/officeart/2005/8/layout/process1"/>
    <dgm:cxn modelId="{A7870F15-695E-463B-AFF9-2EAEADA89147}" type="presParOf" srcId="{9EA05970-184A-44F5-8102-54EBA5711E8D}" destId="{D3A476CB-4EB8-4955-A1CD-F01B33ECBFD3}" srcOrd="1" destOrd="0" presId="urn:microsoft.com/office/officeart/2005/8/layout/process1"/>
    <dgm:cxn modelId="{F42D805F-8B0D-44C5-ADAA-D95BE88FA85C}" type="presParOf" srcId="{D3A476CB-4EB8-4955-A1CD-F01B33ECBFD3}" destId="{F5817BC3-353C-4672-ACA1-3B6190A6B6B3}" srcOrd="0" destOrd="0" presId="urn:microsoft.com/office/officeart/2005/8/layout/process1"/>
    <dgm:cxn modelId="{A90C6698-2DDB-472B-9830-0E75DCA91E7E}" type="presParOf" srcId="{9EA05970-184A-44F5-8102-54EBA5711E8D}" destId="{4DAB1235-8036-4E56-A2B0-D05A4FD63697}" srcOrd="2" destOrd="0" presId="urn:microsoft.com/office/officeart/2005/8/layout/process1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FE341907-1E21-4F95-A8D5-A50DAD5E8A2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E9D8C87-9338-49E7-9107-C21CE6FE88C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分析和设计研究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6BE0ADF-BD00-4BFE-A587-CDBC5940C3F8}" type="parTrans" cxnId="{2BDCB82E-2F48-4B9B-8DE1-02B973C05072}">
      <dgm:prSet/>
      <dgm:spPr/>
      <dgm:t>
        <a:bodyPr/>
        <a:lstStyle/>
        <a:p>
          <a:endParaRPr lang="zh-CN" altLang="en-US"/>
        </a:p>
      </dgm:t>
    </dgm:pt>
    <dgm:pt modelId="{90BC1C33-68CD-455B-9643-08374D9044DC}" type="sibTrans" cxnId="{2BDCB82E-2F48-4B9B-8DE1-02B973C05072}">
      <dgm:prSet/>
      <dgm:spPr/>
      <dgm:t>
        <a:bodyPr/>
        <a:lstStyle/>
        <a:p>
          <a:endParaRPr lang="zh-CN" altLang="en-US"/>
        </a:p>
      </dgm:t>
    </dgm:pt>
    <dgm:pt modelId="{2A51E323-0B2B-44FF-BCD1-E8CA31322F4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运行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64DC05D-DEA4-4EEF-A665-D2B83476E2B2}" type="parTrans" cxnId="{EE33BED6-C22C-4545-ACB5-530EA96F7EEB}">
      <dgm:prSet/>
      <dgm:spPr/>
      <dgm:t>
        <a:bodyPr/>
        <a:lstStyle/>
        <a:p>
          <a:endParaRPr lang="zh-CN" altLang="en-US"/>
        </a:p>
      </dgm:t>
    </dgm:pt>
    <dgm:pt modelId="{3973E86D-5AB3-4673-A5E4-0627345E467A}" type="sibTrans" cxnId="{EE33BED6-C22C-4545-ACB5-530EA96F7EEB}">
      <dgm:prSet/>
      <dgm:spPr/>
      <dgm:t>
        <a:bodyPr/>
        <a:lstStyle/>
        <a:p>
          <a:endParaRPr lang="zh-CN" altLang="en-US"/>
        </a:p>
      </dgm:t>
    </dgm:pt>
    <dgm:pt modelId="{631BC611-887F-4674-9468-AD9FBC0CF18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运行</a:t>
          </a:r>
          <a:r>
            <a:rPr lang="en-US" altLang="zh-CN" dirty="0" smtClean="0"/>
            <a:t>FEM </a:t>
          </a:r>
          <a:r>
            <a:rPr lang="zh-CN" altLang="en-US" dirty="0" smtClean="0"/>
            <a:t>分析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3E0EAF7-A6E5-4F39-AEA8-33AC23257B6E}" type="parTrans" cxnId="{29D71283-F62B-4D1F-A78B-B2B027C8948E}">
      <dgm:prSet/>
      <dgm:spPr/>
      <dgm:t>
        <a:bodyPr/>
        <a:lstStyle/>
        <a:p>
          <a:endParaRPr lang="zh-CN" altLang="en-US"/>
        </a:p>
      </dgm:t>
    </dgm:pt>
    <dgm:pt modelId="{6C68DB34-C045-4366-929F-A788BA1BEE58}" type="sibTrans" cxnId="{29D71283-F62B-4D1F-A78B-B2B027C8948E}">
      <dgm:prSet/>
      <dgm:spPr/>
      <dgm:t>
        <a:bodyPr/>
        <a:lstStyle/>
        <a:p>
          <a:endParaRPr lang="zh-CN" altLang="en-US"/>
        </a:p>
      </dgm:t>
    </dgm:pt>
    <dgm:pt modelId="{8FA04948-7216-4B17-99FC-10B09B56E608}" type="pres">
      <dgm:prSet presAssocID="{FE341907-1E21-4F95-A8D5-A50DAD5E8A23}" presName="Name0" presStyleCnt="0">
        <dgm:presLayoutVars>
          <dgm:dir/>
          <dgm:resizeHandles val="exact"/>
        </dgm:presLayoutVars>
      </dgm:prSet>
      <dgm:spPr/>
    </dgm:pt>
    <dgm:pt modelId="{AECC91A1-FF2F-436E-A7A2-4F3BD5A2F726}" type="pres">
      <dgm:prSet presAssocID="{CE9D8C87-9338-49E7-9107-C21CE6FE88CA}" presName="node" presStyleLbl="node1" presStyleIdx="0" presStyleCnt="3">
        <dgm:presLayoutVars>
          <dgm:bulletEnabled val="1"/>
        </dgm:presLayoutVars>
      </dgm:prSet>
      <dgm:spPr/>
    </dgm:pt>
    <dgm:pt modelId="{C9A34204-E40E-452F-A47B-42B31826F048}" type="pres">
      <dgm:prSet presAssocID="{90BC1C33-68CD-455B-9643-08374D9044DC}" presName="sibTrans" presStyleLbl="sibTrans2D1" presStyleIdx="0" presStyleCnt="2"/>
      <dgm:spPr/>
    </dgm:pt>
    <dgm:pt modelId="{80D5EAC3-3DC4-4C83-AD8E-ECDEB5CEF3CD}" type="pres">
      <dgm:prSet presAssocID="{90BC1C33-68CD-455B-9643-08374D9044DC}" presName="connectorText" presStyleLbl="sibTrans2D1" presStyleIdx="0" presStyleCnt="2"/>
      <dgm:spPr/>
    </dgm:pt>
    <dgm:pt modelId="{2161C6FB-CE28-4E82-8EB9-BAB57E31994B}" type="pres">
      <dgm:prSet presAssocID="{2A51E323-0B2B-44FF-BCD1-E8CA31322F4B}" presName="node" presStyleLbl="node1" presStyleIdx="1" presStyleCnt="3">
        <dgm:presLayoutVars>
          <dgm:bulletEnabled val="1"/>
        </dgm:presLayoutVars>
      </dgm:prSet>
      <dgm:spPr/>
    </dgm:pt>
    <dgm:pt modelId="{973421F3-A6E8-436A-8FBC-DAEC9F33B7BA}" type="pres">
      <dgm:prSet presAssocID="{3973E86D-5AB3-4673-A5E4-0627345E467A}" presName="sibTrans" presStyleLbl="sibTrans2D1" presStyleIdx="1" presStyleCnt="2"/>
      <dgm:spPr/>
    </dgm:pt>
    <dgm:pt modelId="{8C478620-B094-48B0-9FF1-7423723FF074}" type="pres">
      <dgm:prSet presAssocID="{3973E86D-5AB3-4673-A5E4-0627345E467A}" presName="connectorText" presStyleLbl="sibTrans2D1" presStyleIdx="1" presStyleCnt="2"/>
      <dgm:spPr/>
    </dgm:pt>
    <dgm:pt modelId="{7FC1E5CD-D51F-4E3B-A5BA-56BFCF2CDFC0}" type="pres">
      <dgm:prSet presAssocID="{631BC611-887F-4674-9468-AD9FBC0CF18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2679C48-4887-4097-B9D7-EC8F85BF99F9}" type="presOf" srcId="{90BC1C33-68CD-455B-9643-08374D9044DC}" destId="{C9A34204-E40E-452F-A47B-42B31826F048}" srcOrd="0" destOrd="0" presId="urn:microsoft.com/office/officeart/2005/8/layout/process1"/>
    <dgm:cxn modelId="{7B2F3971-0FF1-473C-BDBD-802BA2A64494}" type="presOf" srcId="{CE9D8C87-9338-49E7-9107-C21CE6FE88CA}" destId="{AECC91A1-FF2F-436E-A7A2-4F3BD5A2F726}" srcOrd="0" destOrd="0" presId="urn:microsoft.com/office/officeart/2005/8/layout/process1"/>
    <dgm:cxn modelId="{8ACA794F-BDD3-4345-B577-D11CBA8EB259}" type="presOf" srcId="{3973E86D-5AB3-4673-A5E4-0627345E467A}" destId="{8C478620-B094-48B0-9FF1-7423723FF074}" srcOrd="1" destOrd="0" presId="urn:microsoft.com/office/officeart/2005/8/layout/process1"/>
    <dgm:cxn modelId="{29D71283-F62B-4D1F-A78B-B2B027C8948E}" srcId="{FE341907-1E21-4F95-A8D5-A50DAD5E8A23}" destId="{631BC611-887F-4674-9468-AD9FBC0CF189}" srcOrd="2" destOrd="0" parTransId="{C3E0EAF7-A6E5-4F39-AEA8-33AC23257B6E}" sibTransId="{6C68DB34-C045-4366-929F-A788BA1BEE58}"/>
    <dgm:cxn modelId="{EE33BED6-C22C-4545-ACB5-530EA96F7EEB}" srcId="{FE341907-1E21-4F95-A8D5-A50DAD5E8A23}" destId="{2A51E323-0B2B-44FF-BCD1-E8CA31322F4B}" srcOrd="1" destOrd="0" parTransId="{464DC05D-DEA4-4EEF-A665-D2B83476E2B2}" sibTransId="{3973E86D-5AB3-4673-A5E4-0627345E467A}"/>
    <dgm:cxn modelId="{2BDCB82E-2F48-4B9B-8DE1-02B973C05072}" srcId="{FE341907-1E21-4F95-A8D5-A50DAD5E8A23}" destId="{CE9D8C87-9338-49E7-9107-C21CE6FE88CA}" srcOrd="0" destOrd="0" parTransId="{36BE0ADF-BD00-4BFE-A587-CDBC5940C3F8}" sibTransId="{90BC1C33-68CD-455B-9643-08374D9044DC}"/>
    <dgm:cxn modelId="{052ABEAF-424D-454D-9856-8059FC5293F3}" type="presOf" srcId="{90BC1C33-68CD-455B-9643-08374D9044DC}" destId="{80D5EAC3-3DC4-4C83-AD8E-ECDEB5CEF3CD}" srcOrd="1" destOrd="0" presId="urn:microsoft.com/office/officeart/2005/8/layout/process1"/>
    <dgm:cxn modelId="{E10F0155-6FE5-4CFB-B853-3D8F2EE863F0}" type="presOf" srcId="{FE341907-1E21-4F95-A8D5-A50DAD5E8A23}" destId="{8FA04948-7216-4B17-99FC-10B09B56E608}" srcOrd="0" destOrd="0" presId="urn:microsoft.com/office/officeart/2005/8/layout/process1"/>
    <dgm:cxn modelId="{1298202F-9136-46D4-A1BA-D0BEB663BDCC}" type="presOf" srcId="{2A51E323-0B2B-44FF-BCD1-E8CA31322F4B}" destId="{2161C6FB-CE28-4E82-8EB9-BAB57E31994B}" srcOrd="0" destOrd="0" presId="urn:microsoft.com/office/officeart/2005/8/layout/process1"/>
    <dgm:cxn modelId="{DD5F08BF-C5C7-41A5-A29D-AFD71D7C7D0C}" type="presOf" srcId="{3973E86D-5AB3-4673-A5E4-0627345E467A}" destId="{973421F3-A6E8-436A-8FBC-DAEC9F33B7BA}" srcOrd="0" destOrd="0" presId="urn:microsoft.com/office/officeart/2005/8/layout/process1"/>
    <dgm:cxn modelId="{3C0A5032-2CCC-4746-BEF7-366084B2A034}" type="presOf" srcId="{631BC611-887F-4674-9468-AD9FBC0CF189}" destId="{7FC1E5CD-D51F-4E3B-A5BA-56BFCF2CDFC0}" srcOrd="0" destOrd="0" presId="urn:microsoft.com/office/officeart/2005/8/layout/process1"/>
    <dgm:cxn modelId="{377F7972-527A-44DF-9C13-9905F243DBAB}" type="presParOf" srcId="{8FA04948-7216-4B17-99FC-10B09B56E608}" destId="{AECC91A1-FF2F-436E-A7A2-4F3BD5A2F726}" srcOrd="0" destOrd="0" presId="urn:microsoft.com/office/officeart/2005/8/layout/process1"/>
    <dgm:cxn modelId="{120717F8-74DD-43C6-B88A-B3C11DB8742E}" type="presParOf" srcId="{8FA04948-7216-4B17-99FC-10B09B56E608}" destId="{C9A34204-E40E-452F-A47B-42B31826F048}" srcOrd="1" destOrd="0" presId="urn:microsoft.com/office/officeart/2005/8/layout/process1"/>
    <dgm:cxn modelId="{C2AB389F-0694-4CA2-873A-CE0D951D53BE}" type="presParOf" srcId="{C9A34204-E40E-452F-A47B-42B31826F048}" destId="{80D5EAC3-3DC4-4C83-AD8E-ECDEB5CEF3CD}" srcOrd="0" destOrd="0" presId="urn:microsoft.com/office/officeart/2005/8/layout/process1"/>
    <dgm:cxn modelId="{B1416030-4F41-44C3-A8F4-95351D5769EF}" type="presParOf" srcId="{8FA04948-7216-4B17-99FC-10B09B56E608}" destId="{2161C6FB-CE28-4E82-8EB9-BAB57E31994B}" srcOrd="2" destOrd="0" presId="urn:microsoft.com/office/officeart/2005/8/layout/process1"/>
    <dgm:cxn modelId="{B859BAE0-A0D5-413A-9B1E-C124024BEB39}" type="presParOf" srcId="{8FA04948-7216-4B17-99FC-10B09B56E608}" destId="{973421F3-A6E8-436A-8FBC-DAEC9F33B7BA}" srcOrd="3" destOrd="0" presId="urn:microsoft.com/office/officeart/2005/8/layout/process1"/>
    <dgm:cxn modelId="{69EB23CF-DA53-45AE-B0BD-07C891B238E7}" type="presParOf" srcId="{973421F3-A6E8-436A-8FBC-DAEC9F33B7BA}" destId="{8C478620-B094-48B0-9FF1-7423723FF074}" srcOrd="0" destOrd="0" presId="urn:microsoft.com/office/officeart/2005/8/layout/process1"/>
    <dgm:cxn modelId="{0B1B1F72-4F65-4AD4-A692-27DEE74D7228}" type="presParOf" srcId="{8FA04948-7216-4B17-99FC-10B09B56E608}" destId="{7FC1E5CD-D51F-4E3B-A5BA-56BFCF2CDFC0}" srcOrd="4" destOrd="0" presId="urn:microsoft.com/office/officeart/2005/8/layout/process1"/>
  </dgm:cxnLst>
  <dgm:bg/>
  <dgm:whole/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F4949B65-057D-41B7-A873-15B469DA7A9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16728A2-59D5-4E39-AAA4-B78420AE685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运行</a:t>
          </a:r>
          <a:r>
            <a:rPr lang="en-US" altLang="zh-CN" dirty="0" smtClean="0"/>
            <a:t>FEM </a:t>
          </a:r>
          <a:r>
            <a:rPr lang="zh-CN" altLang="en-US" dirty="0" smtClean="0"/>
            <a:t>分析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14463E6-460F-45D5-B871-84C5529727B8}" type="parTrans" cxnId="{87EDC024-0B16-40E1-94D8-B796AADDE45D}">
      <dgm:prSet/>
      <dgm:spPr/>
      <dgm:t>
        <a:bodyPr/>
        <a:lstStyle/>
        <a:p>
          <a:endParaRPr lang="zh-CN" altLang="en-US"/>
        </a:p>
      </dgm:t>
    </dgm:pt>
    <dgm:pt modelId="{E28B73C2-E46A-4889-9638-8C8705FCFC9A}" type="sibTrans" cxnId="{87EDC024-0B16-40E1-94D8-B796AADDE45D}">
      <dgm:prSet/>
      <dgm:spPr/>
      <dgm:t>
        <a:bodyPr/>
        <a:lstStyle/>
        <a:p>
          <a:endParaRPr lang="zh-CN" altLang="en-US"/>
        </a:p>
      </dgm:t>
    </dgm:pt>
    <dgm:pt modelId="{9EF389F2-2B8F-4DEC-8546-15252B044A8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A64A86F-843E-4BD9-9DE7-CB74FE679B79}" type="parTrans" cxnId="{16567931-445E-451D-AC52-096F691E36B8}">
      <dgm:prSet/>
      <dgm:spPr/>
      <dgm:t>
        <a:bodyPr/>
        <a:lstStyle/>
        <a:p>
          <a:endParaRPr lang="zh-CN" altLang="en-US"/>
        </a:p>
      </dgm:t>
    </dgm:pt>
    <dgm:pt modelId="{9B045B6A-2BB6-4C83-822A-5C826240F28C}" type="sibTrans" cxnId="{16567931-445E-451D-AC52-096F691E36B8}">
      <dgm:prSet/>
      <dgm:spPr/>
      <dgm:t>
        <a:bodyPr/>
        <a:lstStyle/>
        <a:p>
          <a:endParaRPr lang="zh-CN" altLang="en-US"/>
        </a:p>
      </dgm:t>
    </dgm:pt>
    <dgm:pt modelId="{43618A38-F330-459D-9BC3-1DEC2956D072}" type="pres">
      <dgm:prSet presAssocID="{F4949B65-057D-41B7-A873-15B469DA7A9B}" presName="Name0" presStyleCnt="0">
        <dgm:presLayoutVars>
          <dgm:dir/>
          <dgm:resizeHandles val="exact"/>
        </dgm:presLayoutVars>
      </dgm:prSet>
      <dgm:spPr/>
    </dgm:pt>
    <dgm:pt modelId="{167C1C65-5B7F-4165-B7E5-1C5A917918A3}" type="pres">
      <dgm:prSet presAssocID="{816728A2-59D5-4E39-AAA4-B78420AE685C}" presName="node" presStyleLbl="node1" presStyleIdx="0" presStyleCnt="2">
        <dgm:presLayoutVars>
          <dgm:bulletEnabled val="1"/>
        </dgm:presLayoutVars>
      </dgm:prSet>
      <dgm:spPr/>
    </dgm:pt>
    <dgm:pt modelId="{ACC7F06E-2E79-4501-A478-F241A4F984C0}" type="pres">
      <dgm:prSet presAssocID="{E28B73C2-E46A-4889-9638-8C8705FCFC9A}" presName="sibTrans" presStyleLbl="sibTrans2D1" presStyleIdx="0" presStyleCnt="1"/>
      <dgm:spPr/>
    </dgm:pt>
    <dgm:pt modelId="{D85C6531-E482-46A1-97B6-A9642DC6B121}" type="pres">
      <dgm:prSet presAssocID="{E28B73C2-E46A-4889-9638-8C8705FCFC9A}" presName="connectorText" presStyleLbl="sibTrans2D1" presStyleIdx="0" presStyleCnt="1"/>
      <dgm:spPr/>
    </dgm:pt>
    <dgm:pt modelId="{E32985FB-F7FA-4CBA-B1E4-03CAD7E83B8F}" type="pres">
      <dgm:prSet presAssocID="{9EF389F2-2B8F-4DEC-8546-15252B044A8E}" presName="node" presStyleLbl="node1" presStyleIdx="1" presStyleCnt="2">
        <dgm:presLayoutVars>
          <dgm:bulletEnabled val="1"/>
        </dgm:presLayoutVars>
      </dgm:prSet>
      <dgm:spPr/>
    </dgm:pt>
  </dgm:ptLst>
  <dgm:cxnLst>
    <dgm:cxn modelId="{FB2C6447-5A6C-4D62-9787-C514155CB4E7}" type="presOf" srcId="{9EF389F2-2B8F-4DEC-8546-15252B044A8E}" destId="{E32985FB-F7FA-4CBA-B1E4-03CAD7E83B8F}" srcOrd="0" destOrd="0" presId="urn:microsoft.com/office/officeart/2005/8/layout/process1"/>
    <dgm:cxn modelId="{1FA3F48C-DA2C-4262-B6E6-4F9113870805}" type="presOf" srcId="{816728A2-59D5-4E39-AAA4-B78420AE685C}" destId="{167C1C65-5B7F-4165-B7E5-1C5A917918A3}" srcOrd="0" destOrd="0" presId="urn:microsoft.com/office/officeart/2005/8/layout/process1"/>
    <dgm:cxn modelId="{AF81CE39-1700-47A6-8A8F-8A512E49DB79}" type="presOf" srcId="{E28B73C2-E46A-4889-9638-8C8705FCFC9A}" destId="{D85C6531-E482-46A1-97B6-A9642DC6B121}" srcOrd="1" destOrd="0" presId="urn:microsoft.com/office/officeart/2005/8/layout/process1"/>
    <dgm:cxn modelId="{A895C811-7773-4108-9862-5893B49BCD48}" type="presOf" srcId="{F4949B65-057D-41B7-A873-15B469DA7A9B}" destId="{43618A38-F330-459D-9BC3-1DEC2956D072}" srcOrd="0" destOrd="0" presId="urn:microsoft.com/office/officeart/2005/8/layout/process1"/>
    <dgm:cxn modelId="{16567931-445E-451D-AC52-096F691E36B8}" srcId="{F4949B65-057D-41B7-A873-15B469DA7A9B}" destId="{9EF389F2-2B8F-4DEC-8546-15252B044A8E}" srcOrd="1" destOrd="0" parTransId="{AA64A86F-843E-4BD9-9DE7-CB74FE679B79}" sibTransId="{9B045B6A-2BB6-4C83-822A-5C826240F28C}"/>
    <dgm:cxn modelId="{87EDC024-0B16-40E1-94D8-B796AADDE45D}" srcId="{F4949B65-057D-41B7-A873-15B469DA7A9B}" destId="{816728A2-59D5-4E39-AAA4-B78420AE685C}" srcOrd="0" destOrd="0" parTransId="{D14463E6-460F-45D5-B871-84C5529727B8}" sibTransId="{E28B73C2-E46A-4889-9638-8C8705FCFC9A}"/>
    <dgm:cxn modelId="{8065462F-D185-4DC1-9DC3-925A6274B1B6}" type="presOf" srcId="{E28B73C2-E46A-4889-9638-8C8705FCFC9A}" destId="{ACC7F06E-2E79-4501-A478-F241A4F984C0}" srcOrd="0" destOrd="0" presId="urn:microsoft.com/office/officeart/2005/8/layout/process1"/>
    <dgm:cxn modelId="{D85F2899-A2F1-4CE7-BA3F-7FBF5EE58B20}" type="presParOf" srcId="{43618A38-F330-459D-9BC3-1DEC2956D072}" destId="{167C1C65-5B7F-4165-B7E5-1C5A917918A3}" srcOrd="0" destOrd="0" presId="urn:microsoft.com/office/officeart/2005/8/layout/process1"/>
    <dgm:cxn modelId="{8B079722-D5BF-4E86-8CE4-EA2421FCB5A8}" type="presParOf" srcId="{43618A38-F330-459D-9BC3-1DEC2956D072}" destId="{ACC7F06E-2E79-4501-A478-F241A4F984C0}" srcOrd="1" destOrd="0" presId="urn:microsoft.com/office/officeart/2005/8/layout/process1"/>
    <dgm:cxn modelId="{879125A3-ABE4-482B-8CA9-3C2CCB4A1634}" type="presParOf" srcId="{ACC7F06E-2E79-4501-A478-F241A4F984C0}" destId="{D85C6531-E482-46A1-97B6-A9642DC6B121}" srcOrd="0" destOrd="0" presId="urn:microsoft.com/office/officeart/2005/8/layout/process1"/>
    <dgm:cxn modelId="{B4452321-3732-49F1-AAEE-63770C2314EC}" type="presParOf" srcId="{43618A38-F330-459D-9BC3-1DEC2956D072}" destId="{E32985FB-F7FA-4CBA-B1E4-03CAD7E83B8F}" srcOrd="2" destOrd="0" presId="urn:microsoft.com/office/officeart/2005/8/layout/process1"/>
  </dgm:cxnLst>
  <dgm:bg/>
  <dgm:whole/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91F34506-FD52-4B82-A86A-38817D557B55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9861CE9A-4543-4394-85F1-C399308ADD4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诊断：</a:t>
          </a:r>
          <a:r>
            <a:rPr lang="en-US" altLang="zh-CN" dirty="0" smtClean="0"/>
            <a:t>Analysis  </a:t>
          </a:r>
          <a:r>
            <a:rPr lang="en-US" altLang="zh-CN" dirty="0" err="1" smtClean="0"/>
            <a:t>Analysisl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23E2BAD-1DA7-40D8-9893-CFF96A6D1212}" type="parTrans" cxnId="{B2E568F3-EF68-4AC6-A5F1-6AC3FE7E0B1F}">
      <dgm:prSet/>
      <dgm:spPr/>
      <dgm:t>
        <a:bodyPr/>
        <a:lstStyle/>
        <a:p>
          <a:endParaRPr lang="zh-CN" altLang="en-US"/>
        </a:p>
      </dgm:t>
    </dgm:pt>
    <dgm:pt modelId="{B20C7C32-19BD-4F02-9934-4B10C46B1033}" type="sibTrans" cxnId="{B2E568F3-EF68-4AC6-A5F1-6AC3FE7E0B1F}">
      <dgm:prSet/>
      <dgm:spPr/>
      <dgm:t>
        <a:bodyPr/>
        <a:lstStyle/>
        <a:p>
          <a:endParaRPr lang="zh-CN" altLang="en-US"/>
        </a:p>
      </dgm:t>
    </dgm:pt>
    <dgm:pt modelId="{A269DAAF-AEE7-41D6-8B13-C7FA024A38CA}" type="pres">
      <dgm:prSet presAssocID="{91F34506-FD52-4B82-A86A-38817D557B55}" presName="Name0" presStyleCnt="0">
        <dgm:presLayoutVars>
          <dgm:dir/>
          <dgm:animLvl val="lvl"/>
          <dgm:resizeHandles val="exact"/>
        </dgm:presLayoutVars>
      </dgm:prSet>
      <dgm:spPr/>
    </dgm:pt>
    <dgm:pt modelId="{AB49A11C-405D-4DBC-BBC6-8BCFA88F6E00}" type="pres">
      <dgm:prSet presAssocID="{91F34506-FD52-4B82-A86A-38817D557B55}" presName="dummy" presStyleCnt="0"/>
      <dgm:spPr/>
    </dgm:pt>
    <dgm:pt modelId="{1785FFF8-E1E4-4B8C-A79F-4BB97449A1D2}" type="pres">
      <dgm:prSet presAssocID="{91F34506-FD52-4B82-A86A-38817D557B55}" presName="linH" presStyleCnt="0"/>
      <dgm:spPr/>
    </dgm:pt>
    <dgm:pt modelId="{7856D701-82B9-4B25-AEFA-279499F93624}" type="pres">
      <dgm:prSet presAssocID="{91F34506-FD52-4B82-A86A-38817D557B55}" presName="padding1" presStyleCnt="0"/>
      <dgm:spPr/>
    </dgm:pt>
    <dgm:pt modelId="{09B39DAE-5484-4C3D-94C0-D03AF9B59328}" type="pres">
      <dgm:prSet presAssocID="{9861CE9A-4543-4394-85F1-C399308ADD40}" presName="linV" presStyleCnt="0"/>
      <dgm:spPr/>
    </dgm:pt>
    <dgm:pt modelId="{F56F8270-4505-4006-9EFC-98027E207300}" type="pres">
      <dgm:prSet presAssocID="{9861CE9A-4543-4394-85F1-C399308ADD40}" presName="spVertical1" presStyleCnt="0"/>
      <dgm:spPr/>
    </dgm:pt>
    <dgm:pt modelId="{699B1CAD-A56F-4EE4-9348-D95FE3C7583C}" type="pres">
      <dgm:prSet presAssocID="{9861CE9A-4543-4394-85F1-C399308ADD40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2E8F01-EB5C-43A9-BDB7-D17FD58E670F}" type="pres">
      <dgm:prSet presAssocID="{9861CE9A-4543-4394-85F1-C399308ADD40}" presName="spVertical2" presStyleCnt="0"/>
      <dgm:spPr/>
    </dgm:pt>
    <dgm:pt modelId="{11A3AF53-03D6-462B-A642-C5F952780FB2}" type="pres">
      <dgm:prSet presAssocID="{9861CE9A-4543-4394-85F1-C399308ADD40}" presName="spVertical3" presStyleCnt="0"/>
      <dgm:spPr/>
    </dgm:pt>
    <dgm:pt modelId="{3D7E6513-D682-41AB-9059-26E1CFF7DB94}" type="pres">
      <dgm:prSet presAssocID="{91F34506-FD52-4B82-A86A-38817D557B55}" presName="padding2" presStyleCnt="0"/>
      <dgm:spPr/>
    </dgm:pt>
    <dgm:pt modelId="{151BF834-2A69-48D2-9502-7BACAF78B71B}" type="pres">
      <dgm:prSet presAssocID="{91F34506-FD52-4B82-A86A-38817D557B55}" presName="negArrow" presStyleCnt="0"/>
      <dgm:spPr/>
    </dgm:pt>
    <dgm:pt modelId="{656F98BC-9FED-4503-B6DB-03CF9536AF3C}" type="pres">
      <dgm:prSet presAssocID="{91F34506-FD52-4B82-A86A-38817D557B55}" presName="backgroundArrow" presStyleLbl="node1" presStyleIdx="0" presStyleCnt="1"/>
      <dgm:spPr/>
    </dgm:pt>
  </dgm:ptLst>
  <dgm:cxnLst>
    <dgm:cxn modelId="{723CC37C-6781-4C97-9F3B-60C9E8FC3246}" type="presOf" srcId="{9861CE9A-4543-4394-85F1-C399308ADD40}" destId="{699B1CAD-A56F-4EE4-9348-D95FE3C7583C}" srcOrd="0" destOrd="0" presId="urn:microsoft.com/office/officeart/2005/8/layout/hProcess3"/>
    <dgm:cxn modelId="{B2E568F3-EF68-4AC6-A5F1-6AC3FE7E0B1F}" srcId="{91F34506-FD52-4B82-A86A-38817D557B55}" destId="{9861CE9A-4543-4394-85F1-C399308ADD40}" srcOrd="0" destOrd="0" parTransId="{223E2BAD-1DA7-40D8-9893-CFF96A6D1212}" sibTransId="{B20C7C32-19BD-4F02-9934-4B10C46B1033}"/>
    <dgm:cxn modelId="{4B90461E-1F7C-45C3-94F5-57153755586B}" type="presOf" srcId="{91F34506-FD52-4B82-A86A-38817D557B55}" destId="{A269DAAF-AEE7-41D6-8B13-C7FA024A38CA}" srcOrd="0" destOrd="0" presId="urn:microsoft.com/office/officeart/2005/8/layout/hProcess3"/>
    <dgm:cxn modelId="{6D65C310-8F41-4036-84BA-869D4E6C0B1C}" type="presParOf" srcId="{A269DAAF-AEE7-41D6-8B13-C7FA024A38CA}" destId="{AB49A11C-405D-4DBC-BBC6-8BCFA88F6E00}" srcOrd="0" destOrd="0" presId="urn:microsoft.com/office/officeart/2005/8/layout/hProcess3"/>
    <dgm:cxn modelId="{8CCA8A70-5EFF-4BF5-BA69-0D44206DA61E}" type="presParOf" srcId="{A269DAAF-AEE7-41D6-8B13-C7FA024A38CA}" destId="{1785FFF8-E1E4-4B8C-A79F-4BB97449A1D2}" srcOrd="1" destOrd="0" presId="urn:microsoft.com/office/officeart/2005/8/layout/hProcess3"/>
    <dgm:cxn modelId="{3558C58D-1B39-4E37-A12A-E74BEB005911}" type="presParOf" srcId="{1785FFF8-E1E4-4B8C-A79F-4BB97449A1D2}" destId="{7856D701-82B9-4B25-AEFA-279499F93624}" srcOrd="0" destOrd="0" presId="urn:microsoft.com/office/officeart/2005/8/layout/hProcess3"/>
    <dgm:cxn modelId="{ABD7D042-FE3B-4E08-B732-FAAC04793E7E}" type="presParOf" srcId="{1785FFF8-E1E4-4B8C-A79F-4BB97449A1D2}" destId="{09B39DAE-5484-4C3D-94C0-D03AF9B59328}" srcOrd="1" destOrd="0" presId="urn:microsoft.com/office/officeart/2005/8/layout/hProcess3"/>
    <dgm:cxn modelId="{B92A1842-7AA6-4E8D-82AD-723211FD2F43}" type="presParOf" srcId="{09B39DAE-5484-4C3D-94C0-D03AF9B59328}" destId="{F56F8270-4505-4006-9EFC-98027E207300}" srcOrd="0" destOrd="0" presId="urn:microsoft.com/office/officeart/2005/8/layout/hProcess3"/>
    <dgm:cxn modelId="{906D12B6-320E-43D5-B2CA-7348E489E8A7}" type="presParOf" srcId="{09B39DAE-5484-4C3D-94C0-D03AF9B59328}" destId="{699B1CAD-A56F-4EE4-9348-D95FE3C7583C}" srcOrd="1" destOrd="0" presId="urn:microsoft.com/office/officeart/2005/8/layout/hProcess3"/>
    <dgm:cxn modelId="{155EC324-BB28-4ADE-A6BA-DA7197B197E3}" type="presParOf" srcId="{09B39DAE-5484-4C3D-94C0-D03AF9B59328}" destId="{052E8F01-EB5C-43A9-BDB7-D17FD58E670F}" srcOrd="2" destOrd="0" presId="urn:microsoft.com/office/officeart/2005/8/layout/hProcess3"/>
    <dgm:cxn modelId="{92212A23-737F-4920-A31F-23A8E140F26B}" type="presParOf" srcId="{09B39DAE-5484-4C3D-94C0-D03AF9B59328}" destId="{11A3AF53-03D6-462B-A642-C5F952780FB2}" srcOrd="3" destOrd="0" presId="urn:microsoft.com/office/officeart/2005/8/layout/hProcess3"/>
    <dgm:cxn modelId="{DC95740A-B1C9-4667-B361-CBC3EAF1D8E0}" type="presParOf" srcId="{1785FFF8-E1E4-4B8C-A79F-4BB97449A1D2}" destId="{3D7E6513-D682-41AB-9059-26E1CFF7DB94}" srcOrd="2" destOrd="0" presId="urn:microsoft.com/office/officeart/2005/8/layout/hProcess3"/>
    <dgm:cxn modelId="{647CFF41-FD4D-468A-8C86-F46B11B06EE7}" type="presParOf" srcId="{1785FFF8-E1E4-4B8C-A79F-4BB97449A1D2}" destId="{151BF834-2A69-48D2-9502-7BACAF78B71B}" srcOrd="3" destOrd="0" presId="urn:microsoft.com/office/officeart/2005/8/layout/hProcess3"/>
    <dgm:cxn modelId="{28B194D1-200C-48BB-A52F-ED8B0F904F1B}" type="presParOf" srcId="{1785FFF8-E1E4-4B8C-A79F-4BB97449A1D2}" destId="{656F98BC-9FED-4503-B6DB-03CF9536AF3C}" srcOrd="4" destOrd="0" presId="urn:microsoft.com/office/officeart/2005/8/layout/hProcess3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80FCC7A0-CB3F-486A-8BCC-C21A34BA869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4502A5C-43A6-4E6A-BE95-018C2B4DD65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材料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970A537-0C38-44CC-BE81-600401083377}" type="parTrans" cxnId="{DB668DC0-9BD9-4CE0-A2EF-7EC59AC9D3F9}">
      <dgm:prSet/>
      <dgm:spPr/>
      <dgm:t>
        <a:bodyPr/>
        <a:lstStyle/>
        <a:p>
          <a:endParaRPr lang="zh-CN" altLang="en-US"/>
        </a:p>
      </dgm:t>
    </dgm:pt>
    <dgm:pt modelId="{E1C29DC4-D8C5-4E5F-9DC3-9676FD529813}" type="sibTrans" cxnId="{DB668DC0-9BD9-4CE0-A2EF-7EC59AC9D3F9}">
      <dgm:prSet/>
      <dgm:spPr/>
      <dgm:t>
        <a:bodyPr/>
        <a:lstStyle/>
        <a:p>
          <a:endParaRPr lang="zh-CN" altLang="en-US"/>
        </a:p>
      </dgm:t>
    </dgm:pt>
    <dgm:pt modelId="{57B04E58-647C-41ED-AD14-CE723E52325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材料分配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C1FDA5C-0F50-4B39-9D1E-804195AB59DF}" type="parTrans" cxnId="{32EF4B28-1BF6-431E-BD97-F6E126EAD38F}">
      <dgm:prSet/>
      <dgm:spPr/>
      <dgm:t>
        <a:bodyPr/>
        <a:lstStyle/>
        <a:p>
          <a:endParaRPr lang="zh-CN" altLang="en-US"/>
        </a:p>
      </dgm:t>
    </dgm:pt>
    <dgm:pt modelId="{ADC62E20-47CF-4E6F-AE4F-9126F963E3EE}" type="sibTrans" cxnId="{32EF4B28-1BF6-431E-BD97-F6E126EAD38F}">
      <dgm:prSet/>
      <dgm:spPr/>
      <dgm:t>
        <a:bodyPr/>
        <a:lstStyle/>
        <a:p>
          <a:endParaRPr lang="zh-CN" altLang="en-US"/>
        </a:p>
      </dgm:t>
    </dgm:pt>
    <dgm:pt modelId="{521E2319-E690-457E-943F-987EEB64E355}" type="pres">
      <dgm:prSet presAssocID="{80FCC7A0-CB3F-486A-8BCC-C21A34BA8691}" presName="Name0" presStyleCnt="0">
        <dgm:presLayoutVars>
          <dgm:dir/>
          <dgm:resizeHandles val="exact"/>
        </dgm:presLayoutVars>
      </dgm:prSet>
      <dgm:spPr/>
    </dgm:pt>
    <dgm:pt modelId="{037BB23A-311F-4D2F-A056-6E9976604B88}" type="pres">
      <dgm:prSet presAssocID="{34502A5C-43A6-4E6A-BE95-018C2B4DD659}" presName="node" presStyleLbl="node1" presStyleIdx="0" presStyleCnt="2">
        <dgm:presLayoutVars>
          <dgm:bulletEnabled val="1"/>
        </dgm:presLayoutVars>
      </dgm:prSet>
      <dgm:spPr/>
    </dgm:pt>
    <dgm:pt modelId="{59680DD2-73E7-49B5-901C-D05DC71A5370}" type="pres">
      <dgm:prSet presAssocID="{E1C29DC4-D8C5-4E5F-9DC3-9676FD529813}" presName="sibTrans" presStyleLbl="sibTrans2D1" presStyleIdx="0" presStyleCnt="1"/>
      <dgm:spPr/>
    </dgm:pt>
    <dgm:pt modelId="{70213043-D6FC-44AA-9DF9-1EF6D3B7B88F}" type="pres">
      <dgm:prSet presAssocID="{E1C29DC4-D8C5-4E5F-9DC3-9676FD529813}" presName="connectorText" presStyleLbl="sibTrans2D1" presStyleIdx="0" presStyleCnt="1"/>
      <dgm:spPr/>
    </dgm:pt>
    <dgm:pt modelId="{0CFA679C-646B-43B3-B00E-CD3C8F016C8D}" type="pres">
      <dgm:prSet presAssocID="{57B04E58-647C-41ED-AD14-CE723E523257}" presName="node" presStyleLbl="node1" presStyleIdx="1" presStyleCnt="2">
        <dgm:presLayoutVars>
          <dgm:bulletEnabled val="1"/>
        </dgm:presLayoutVars>
      </dgm:prSet>
      <dgm:spPr/>
    </dgm:pt>
  </dgm:ptLst>
  <dgm:cxnLst>
    <dgm:cxn modelId="{224D11B2-88CD-40FD-9545-827AD85098F3}" type="presOf" srcId="{E1C29DC4-D8C5-4E5F-9DC3-9676FD529813}" destId="{59680DD2-73E7-49B5-901C-D05DC71A5370}" srcOrd="0" destOrd="0" presId="urn:microsoft.com/office/officeart/2005/8/layout/process1"/>
    <dgm:cxn modelId="{F4E1228D-B2FE-414A-9652-A9AF23D500AF}" type="presOf" srcId="{80FCC7A0-CB3F-486A-8BCC-C21A34BA8691}" destId="{521E2319-E690-457E-943F-987EEB64E355}" srcOrd="0" destOrd="0" presId="urn:microsoft.com/office/officeart/2005/8/layout/process1"/>
    <dgm:cxn modelId="{4DDD2A43-B2E6-47E8-95D0-AF133EA74A0C}" type="presOf" srcId="{E1C29DC4-D8C5-4E5F-9DC3-9676FD529813}" destId="{70213043-D6FC-44AA-9DF9-1EF6D3B7B88F}" srcOrd="1" destOrd="0" presId="urn:microsoft.com/office/officeart/2005/8/layout/process1"/>
    <dgm:cxn modelId="{97E264F3-FF70-4DFD-B73D-886EC0728BA9}" type="presOf" srcId="{57B04E58-647C-41ED-AD14-CE723E523257}" destId="{0CFA679C-646B-43B3-B00E-CD3C8F016C8D}" srcOrd="0" destOrd="0" presId="urn:microsoft.com/office/officeart/2005/8/layout/process1"/>
    <dgm:cxn modelId="{20993A3A-7CB3-4676-8448-F1D1D6E1F793}" type="presOf" srcId="{34502A5C-43A6-4E6A-BE95-018C2B4DD659}" destId="{037BB23A-311F-4D2F-A056-6E9976604B88}" srcOrd="0" destOrd="0" presId="urn:microsoft.com/office/officeart/2005/8/layout/process1"/>
    <dgm:cxn modelId="{32EF4B28-1BF6-431E-BD97-F6E126EAD38F}" srcId="{80FCC7A0-CB3F-486A-8BCC-C21A34BA8691}" destId="{57B04E58-647C-41ED-AD14-CE723E523257}" srcOrd="1" destOrd="0" parTransId="{9C1FDA5C-0F50-4B39-9D1E-804195AB59DF}" sibTransId="{ADC62E20-47CF-4E6F-AE4F-9126F963E3EE}"/>
    <dgm:cxn modelId="{DB668DC0-9BD9-4CE0-A2EF-7EC59AC9D3F9}" srcId="{80FCC7A0-CB3F-486A-8BCC-C21A34BA8691}" destId="{34502A5C-43A6-4E6A-BE95-018C2B4DD659}" srcOrd="0" destOrd="0" parTransId="{3970A537-0C38-44CC-BE81-600401083377}" sibTransId="{E1C29DC4-D8C5-4E5F-9DC3-9676FD529813}"/>
    <dgm:cxn modelId="{69F838B2-FE06-4840-ACFF-E755752D0DF6}" type="presParOf" srcId="{521E2319-E690-457E-943F-987EEB64E355}" destId="{037BB23A-311F-4D2F-A056-6E9976604B88}" srcOrd="0" destOrd="0" presId="urn:microsoft.com/office/officeart/2005/8/layout/process1"/>
    <dgm:cxn modelId="{26102B9F-200B-4D57-B915-5AF08C9A9C35}" type="presParOf" srcId="{521E2319-E690-457E-943F-987EEB64E355}" destId="{59680DD2-73E7-49B5-901C-D05DC71A5370}" srcOrd="1" destOrd="0" presId="urn:microsoft.com/office/officeart/2005/8/layout/process1"/>
    <dgm:cxn modelId="{487DD79B-8C75-4CB1-9F7A-88C00C044098}" type="presParOf" srcId="{59680DD2-73E7-49B5-901C-D05DC71A5370}" destId="{70213043-D6FC-44AA-9DF9-1EF6D3B7B88F}" srcOrd="0" destOrd="0" presId="urn:microsoft.com/office/officeart/2005/8/layout/process1"/>
    <dgm:cxn modelId="{EB5B6F3E-78B8-4444-81F1-58F2DDAFCF3F}" type="presParOf" srcId="{521E2319-E690-457E-943F-987EEB64E355}" destId="{0CFA679C-646B-43B3-B00E-CD3C8F016C8D}" srcOrd="2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8E3769-C190-435E-83CC-0FDF7A988FB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2D79155-3723-4E91-B5C0-3D8AED44F19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精细模型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984905B-2C37-4585-A36E-1DEAC78253B1}" type="parTrans" cxnId="{C09E40C1-36AE-4082-AFC8-A3ACA3D06E7D}">
      <dgm:prSet/>
      <dgm:spPr/>
      <dgm:t>
        <a:bodyPr/>
        <a:lstStyle/>
        <a:p>
          <a:endParaRPr lang="zh-CN" altLang="en-US"/>
        </a:p>
      </dgm:t>
    </dgm:pt>
    <dgm:pt modelId="{93475B8A-7C6E-424B-BED4-D4FBED4BBDA3}" type="sibTrans" cxnId="{C09E40C1-36AE-4082-AFC8-A3ACA3D06E7D}">
      <dgm:prSet/>
      <dgm:spPr/>
      <dgm:t>
        <a:bodyPr/>
        <a:lstStyle/>
        <a:p>
          <a:endParaRPr lang="zh-CN" altLang="en-US"/>
        </a:p>
      </dgm:t>
    </dgm:pt>
    <dgm:pt modelId="{C1AE5661-BA72-4900-88E4-D24F62705F7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网格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9ADA24F-CE8E-431F-814F-C0745C986288}" type="parTrans" cxnId="{B2BBDB6E-661A-4B6D-9B2F-3F2379216BCA}">
      <dgm:prSet/>
      <dgm:spPr/>
      <dgm:t>
        <a:bodyPr/>
        <a:lstStyle/>
        <a:p>
          <a:endParaRPr lang="zh-CN" altLang="en-US"/>
        </a:p>
      </dgm:t>
    </dgm:pt>
    <dgm:pt modelId="{6E254E27-94AD-4A21-A78F-C5E2C12FC44D}" type="sibTrans" cxnId="{B2BBDB6E-661A-4B6D-9B2F-3F2379216BCA}">
      <dgm:prSet/>
      <dgm:spPr/>
      <dgm:t>
        <a:bodyPr/>
        <a:lstStyle/>
        <a:p>
          <a:endParaRPr lang="zh-CN" altLang="en-US"/>
        </a:p>
      </dgm:t>
    </dgm:pt>
    <dgm:pt modelId="{0F40DB69-08A0-4BEC-BEEB-8B14F6D3D36D}" type="pres">
      <dgm:prSet presAssocID="{EA8E3769-C190-435E-83CC-0FDF7A988FB5}" presName="Name0" presStyleCnt="0">
        <dgm:presLayoutVars>
          <dgm:dir/>
          <dgm:resizeHandles val="exact"/>
        </dgm:presLayoutVars>
      </dgm:prSet>
      <dgm:spPr/>
    </dgm:pt>
    <dgm:pt modelId="{B90B80D4-D52C-42CE-9523-A468B84F605A}" type="pres">
      <dgm:prSet presAssocID="{92D79155-3723-4E91-B5C0-3D8AED44F195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684183-2AF0-4D75-9130-E93C66D9633C}" type="pres">
      <dgm:prSet presAssocID="{93475B8A-7C6E-424B-BED4-D4FBED4BBDA3}" presName="sibTrans" presStyleLbl="sibTrans2D1" presStyleIdx="0" presStyleCnt="1"/>
      <dgm:spPr/>
    </dgm:pt>
    <dgm:pt modelId="{A2BAD463-77B4-4523-87E1-2B809CDF969E}" type="pres">
      <dgm:prSet presAssocID="{93475B8A-7C6E-424B-BED4-D4FBED4BBDA3}" presName="connectorText" presStyleLbl="sibTrans2D1" presStyleIdx="0" presStyleCnt="1"/>
      <dgm:spPr/>
    </dgm:pt>
    <dgm:pt modelId="{A149AB88-34F9-4779-82DC-4D9DEA87E009}" type="pres">
      <dgm:prSet presAssocID="{C1AE5661-BA72-4900-88E4-D24F62705F7F}" presName="node" presStyleLbl="node1" presStyleIdx="1" presStyleCnt="2">
        <dgm:presLayoutVars>
          <dgm:bulletEnabled val="1"/>
        </dgm:presLayoutVars>
      </dgm:prSet>
      <dgm:spPr/>
    </dgm:pt>
  </dgm:ptLst>
  <dgm:cxnLst>
    <dgm:cxn modelId="{B2BBDB6E-661A-4B6D-9B2F-3F2379216BCA}" srcId="{EA8E3769-C190-435E-83CC-0FDF7A988FB5}" destId="{C1AE5661-BA72-4900-88E4-D24F62705F7F}" srcOrd="1" destOrd="0" parTransId="{79ADA24F-CE8E-431F-814F-C0745C986288}" sibTransId="{6E254E27-94AD-4A21-A78F-C5E2C12FC44D}"/>
    <dgm:cxn modelId="{B896FE9A-FE17-441F-8818-C00054629E38}" type="presOf" srcId="{93475B8A-7C6E-424B-BED4-D4FBED4BBDA3}" destId="{FB684183-2AF0-4D75-9130-E93C66D9633C}" srcOrd="0" destOrd="0" presId="urn:microsoft.com/office/officeart/2005/8/layout/process1"/>
    <dgm:cxn modelId="{0CB8D486-32EB-452A-8E4F-FEA41E745940}" type="presOf" srcId="{93475B8A-7C6E-424B-BED4-D4FBED4BBDA3}" destId="{A2BAD463-77B4-4523-87E1-2B809CDF969E}" srcOrd="1" destOrd="0" presId="urn:microsoft.com/office/officeart/2005/8/layout/process1"/>
    <dgm:cxn modelId="{43D2A8CE-4E51-46EB-8AD2-108C3AD15460}" type="presOf" srcId="{EA8E3769-C190-435E-83CC-0FDF7A988FB5}" destId="{0F40DB69-08A0-4BEC-BEEB-8B14F6D3D36D}" srcOrd="0" destOrd="0" presId="urn:microsoft.com/office/officeart/2005/8/layout/process1"/>
    <dgm:cxn modelId="{C17CC4EC-710E-4C8C-A1DC-37D9DC29568B}" type="presOf" srcId="{92D79155-3723-4E91-B5C0-3D8AED44F195}" destId="{B90B80D4-D52C-42CE-9523-A468B84F605A}" srcOrd="0" destOrd="0" presId="urn:microsoft.com/office/officeart/2005/8/layout/process1"/>
    <dgm:cxn modelId="{18B55B5D-9BCB-46A3-BCC5-07A89B5DCBA7}" type="presOf" srcId="{C1AE5661-BA72-4900-88E4-D24F62705F7F}" destId="{A149AB88-34F9-4779-82DC-4D9DEA87E009}" srcOrd="0" destOrd="0" presId="urn:microsoft.com/office/officeart/2005/8/layout/process1"/>
    <dgm:cxn modelId="{C09E40C1-36AE-4082-AFC8-A3ACA3D06E7D}" srcId="{EA8E3769-C190-435E-83CC-0FDF7A988FB5}" destId="{92D79155-3723-4E91-B5C0-3D8AED44F195}" srcOrd="0" destOrd="0" parTransId="{4984905B-2C37-4585-A36E-1DEAC78253B1}" sibTransId="{93475B8A-7C6E-424B-BED4-D4FBED4BBDA3}"/>
    <dgm:cxn modelId="{3838AF60-CC03-483A-860C-324526D7F58B}" type="presParOf" srcId="{0F40DB69-08A0-4BEC-BEEB-8B14F6D3D36D}" destId="{B90B80D4-D52C-42CE-9523-A468B84F605A}" srcOrd="0" destOrd="0" presId="urn:microsoft.com/office/officeart/2005/8/layout/process1"/>
    <dgm:cxn modelId="{B985D06E-86CE-4633-A9E0-FB695EFDA042}" type="presParOf" srcId="{0F40DB69-08A0-4BEC-BEEB-8B14F6D3D36D}" destId="{FB684183-2AF0-4D75-9130-E93C66D9633C}" srcOrd="1" destOrd="0" presId="urn:microsoft.com/office/officeart/2005/8/layout/process1"/>
    <dgm:cxn modelId="{13D7DEC4-1008-435E-8725-89957D441BDB}" type="presParOf" srcId="{FB684183-2AF0-4D75-9130-E93C66D9633C}" destId="{A2BAD463-77B4-4523-87E1-2B809CDF969E}" srcOrd="0" destOrd="0" presId="urn:microsoft.com/office/officeart/2005/8/layout/process1"/>
    <dgm:cxn modelId="{CF0F7D9F-0002-422D-9365-A2787F0A1EF4}" type="presParOf" srcId="{0F40DB69-08A0-4BEC-BEEB-8B14F6D3D36D}" destId="{A149AB88-34F9-4779-82DC-4D9DEA87E009}" srcOrd="2" destOrd="0" presId="urn:microsoft.com/office/officeart/2005/8/layout/process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5E8FBE7-046E-42E6-B933-92F3DB5D2207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2C1F825-2CFB-41BC-BF9C-DB133BD9DCC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08B214D-691C-497F-B4A1-F5B04CC94597}" type="parTrans" cxnId="{20C37F56-A4BF-4158-AC74-704430B3DBE7}">
      <dgm:prSet/>
      <dgm:spPr/>
      <dgm:t>
        <a:bodyPr/>
        <a:lstStyle/>
        <a:p>
          <a:endParaRPr lang="zh-CN" altLang="en-US"/>
        </a:p>
      </dgm:t>
    </dgm:pt>
    <dgm:pt modelId="{02EE5AC6-0E6F-46A4-AA8A-F23EA6983039}" type="sibTrans" cxnId="{20C37F56-A4BF-4158-AC74-704430B3DBE7}">
      <dgm:prSet/>
      <dgm:spPr/>
      <dgm:t>
        <a:bodyPr/>
        <a:lstStyle/>
        <a:p>
          <a:endParaRPr lang="zh-CN" altLang="en-US"/>
        </a:p>
      </dgm:t>
    </dgm:pt>
    <dgm:pt modelId="{4B9B1AC3-6CED-40BB-87D7-EF6A707EBB9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D1F09C9-2AF0-4DD1-849C-DA2E996D3A63}" type="parTrans" cxnId="{76851170-9E2E-4520-873D-D11155A860CA}">
      <dgm:prSet/>
      <dgm:spPr/>
      <dgm:t>
        <a:bodyPr/>
        <a:lstStyle/>
        <a:p>
          <a:endParaRPr lang="zh-CN" altLang="en-US"/>
        </a:p>
      </dgm:t>
    </dgm:pt>
    <dgm:pt modelId="{B81B2B5B-8FB9-4041-9DD3-3208846E5862}" type="sibTrans" cxnId="{76851170-9E2E-4520-873D-D11155A860CA}">
      <dgm:prSet/>
      <dgm:spPr/>
      <dgm:t>
        <a:bodyPr/>
        <a:lstStyle/>
        <a:p>
          <a:endParaRPr lang="zh-CN" altLang="en-US"/>
        </a:p>
      </dgm:t>
    </dgm:pt>
    <dgm:pt modelId="{E35CC226-5467-4FC9-992B-08991B52C2FE}" type="pres">
      <dgm:prSet presAssocID="{A5E8FBE7-046E-42E6-B933-92F3DB5D2207}" presName="Name0" presStyleCnt="0">
        <dgm:presLayoutVars>
          <dgm:dir/>
          <dgm:resizeHandles val="exact"/>
        </dgm:presLayoutVars>
      </dgm:prSet>
      <dgm:spPr/>
    </dgm:pt>
    <dgm:pt modelId="{8C774466-300B-482F-AFE7-5F9E955D903F}" type="pres">
      <dgm:prSet presAssocID="{52C1F825-2CFB-41BC-BF9C-DB133BD9DCCC}" presName="node" presStyleLbl="node1" presStyleIdx="0" presStyleCnt="2">
        <dgm:presLayoutVars>
          <dgm:bulletEnabled val="1"/>
        </dgm:presLayoutVars>
      </dgm:prSet>
      <dgm:spPr/>
    </dgm:pt>
    <dgm:pt modelId="{F02B3A33-0FE8-41C8-81C1-0C1E22F71347}" type="pres">
      <dgm:prSet presAssocID="{02EE5AC6-0E6F-46A4-AA8A-F23EA6983039}" presName="sibTrans" presStyleLbl="sibTrans2D1" presStyleIdx="0" presStyleCnt="1"/>
      <dgm:spPr/>
    </dgm:pt>
    <dgm:pt modelId="{B03107E6-08FD-4D44-BEEF-37C0B2AEC612}" type="pres">
      <dgm:prSet presAssocID="{02EE5AC6-0E6F-46A4-AA8A-F23EA6983039}" presName="connectorText" presStyleLbl="sibTrans2D1" presStyleIdx="0" presStyleCnt="1"/>
      <dgm:spPr/>
    </dgm:pt>
    <dgm:pt modelId="{481F5B56-74DC-47D5-A453-4505DDCDC027}" type="pres">
      <dgm:prSet presAssocID="{4B9B1AC3-6CED-40BB-87D7-EF6A707EBB93}" presName="node" presStyleLbl="node1" presStyleIdx="1" presStyleCnt="2">
        <dgm:presLayoutVars>
          <dgm:bulletEnabled val="1"/>
        </dgm:presLayoutVars>
      </dgm:prSet>
      <dgm:spPr/>
    </dgm:pt>
  </dgm:ptLst>
  <dgm:cxnLst>
    <dgm:cxn modelId="{700D471C-5F57-446E-89F1-5ABDFBA83AA2}" type="presOf" srcId="{02EE5AC6-0E6F-46A4-AA8A-F23EA6983039}" destId="{B03107E6-08FD-4D44-BEEF-37C0B2AEC612}" srcOrd="1" destOrd="0" presId="urn:microsoft.com/office/officeart/2005/8/layout/process1"/>
    <dgm:cxn modelId="{F17AF803-043C-424B-9FB6-FACA2AB7CC1A}" type="presOf" srcId="{4B9B1AC3-6CED-40BB-87D7-EF6A707EBB93}" destId="{481F5B56-74DC-47D5-A453-4505DDCDC027}" srcOrd="0" destOrd="0" presId="urn:microsoft.com/office/officeart/2005/8/layout/process1"/>
    <dgm:cxn modelId="{20C37F56-A4BF-4158-AC74-704430B3DBE7}" srcId="{A5E8FBE7-046E-42E6-B933-92F3DB5D2207}" destId="{52C1F825-2CFB-41BC-BF9C-DB133BD9DCCC}" srcOrd="0" destOrd="0" parTransId="{108B214D-691C-497F-B4A1-F5B04CC94597}" sibTransId="{02EE5AC6-0E6F-46A4-AA8A-F23EA6983039}"/>
    <dgm:cxn modelId="{16519BC7-7A48-4842-9472-C350C3875C46}" type="presOf" srcId="{52C1F825-2CFB-41BC-BF9C-DB133BD9DCCC}" destId="{8C774466-300B-482F-AFE7-5F9E955D903F}" srcOrd="0" destOrd="0" presId="urn:microsoft.com/office/officeart/2005/8/layout/process1"/>
    <dgm:cxn modelId="{0E71D1B1-D0B1-4E25-A687-33E44B676B33}" type="presOf" srcId="{02EE5AC6-0E6F-46A4-AA8A-F23EA6983039}" destId="{F02B3A33-0FE8-41C8-81C1-0C1E22F71347}" srcOrd="0" destOrd="0" presId="urn:microsoft.com/office/officeart/2005/8/layout/process1"/>
    <dgm:cxn modelId="{76851170-9E2E-4520-873D-D11155A860CA}" srcId="{A5E8FBE7-046E-42E6-B933-92F3DB5D2207}" destId="{4B9B1AC3-6CED-40BB-87D7-EF6A707EBB93}" srcOrd="1" destOrd="0" parTransId="{2D1F09C9-2AF0-4DD1-849C-DA2E996D3A63}" sibTransId="{B81B2B5B-8FB9-4041-9DD3-3208846E5862}"/>
    <dgm:cxn modelId="{53FD6E75-E247-4646-9C48-7173CC1E8079}" type="presOf" srcId="{A5E8FBE7-046E-42E6-B933-92F3DB5D2207}" destId="{E35CC226-5467-4FC9-992B-08991B52C2FE}" srcOrd="0" destOrd="0" presId="urn:microsoft.com/office/officeart/2005/8/layout/process1"/>
    <dgm:cxn modelId="{09114286-3673-4516-B77A-3659AB24214A}" type="presParOf" srcId="{E35CC226-5467-4FC9-992B-08991B52C2FE}" destId="{8C774466-300B-482F-AFE7-5F9E955D903F}" srcOrd="0" destOrd="0" presId="urn:microsoft.com/office/officeart/2005/8/layout/process1"/>
    <dgm:cxn modelId="{1E70E3ED-0F55-4BCF-A330-034A4870997B}" type="presParOf" srcId="{E35CC226-5467-4FC9-992B-08991B52C2FE}" destId="{F02B3A33-0FE8-41C8-81C1-0C1E22F71347}" srcOrd="1" destOrd="0" presId="urn:microsoft.com/office/officeart/2005/8/layout/process1"/>
    <dgm:cxn modelId="{A30A7F2C-BFC6-47D5-A9A1-5048FE139A86}" type="presParOf" srcId="{F02B3A33-0FE8-41C8-81C1-0C1E22F71347}" destId="{B03107E6-08FD-4D44-BEEF-37C0B2AEC612}" srcOrd="0" destOrd="0" presId="urn:microsoft.com/office/officeart/2005/8/layout/process1"/>
    <dgm:cxn modelId="{8F65FA09-F9F3-4A99-9D8C-878A6291071E}" type="presParOf" srcId="{E35CC226-5467-4FC9-992B-08991B52C2FE}" destId="{481F5B56-74DC-47D5-A453-4505DDCDC027}" srcOrd="2" destOrd="0" presId="urn:microsoft.com/office/officeart/2005/8/layout/process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17B0848-4971-4C80-8A44-F77D5F64367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1FD5377-4F91-45CB-9C17-866399B80CD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约束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9984DC7-1C54-46FE-8BBA-91439608D582}" type="parTrans" cxnId="{0A2858A4-3882-4753-9355-929DCA09822B}">
      <dgm:prSet/>
      <dgm:spPr/>
      <dgm:t>
        <a:bodyPr/>
        <a:lstStyle/>
        <a:p>
          <a:endParaRPr lang="zh-CN" altLang="en-US"/>
        </a:p>
      </dgm:t>
    </dgm:pt>
    <dgm:pt modelId="{A46683BC-449B-448B-A612-20032D049C33}" type="sibTrans" cxnId="{0A2858A4-3882-4753-9355-929DCA09822B}">
      <dgm:prSet/>
      <dgm:spPr/>
      <dgm:t>
        <a:bodyPr/>
        <a:lstStyle/>
        <a:p>
          <a:endParaRPr lang="zh-CN" altLang="en-US"/>
        </a:p>
      </dgm:t>
    </dgm:pt>
    <dgm:pt modelId="{9BB059A7-B6C8-4067-AF9B-988184214CD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位移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00D2749-C016-4AC8-8E4B-12D6FBCA7771}" type="parTrans" cxnId="{7AF204DF-A310-46CE-97F0-20D59E733FF0}">
      <dgm:prSet/>
      <dgm:spPr/>
      <dgm:t>
        <a:bodyPr/>
        <a:lstStyle/>
        <a:p>
          <a:endParaRPr lang="zh-CN" altLang="en-US"/>
        </a:p>
      </dgm:t>
    </dgm:pt>
    <dgm:pt modelId="{8B66453C-21DD-4FA3-B09D-07091BB333E0}" type="sibTrans" cxnId="{7AF204DF-A310-46CE-97F0-20D59E733FF0}">
      <dgm:prSet/>
      <dgm:spPr/>
      <dgm:t>
        <a:bodyPr/>
        <a:lstStyle/>
        <a:p>
          <a:endParaRPr lang="zh-CN" altLang="en-US"/>
        </a:p>
      </dgm:t>
    </dgm:pt>
    <dgm:pt modelId="{A5A02D99-525F-4318-86B1-73772726FA6A}" type="pres">
      <dgm:prSet presAssocID="{817B0848-4971-4C80-8A44-F77D5F643672}" presName="Name0" presStyleCnt="0">
        <dgm:presLayoutVars>
          <dgm:dir/>
          <dgm:resizeHandles val="exact"/>
        </dgm:presLayoutVars>
      </dgm:prSet>
      <dgm:spPr/>
    </dgm:pt>
    <dgm:pt modelId="{72450955-EB8E-4737-889F-83D8BCEEFBDA}" type="pres">
      <dgm:prSet presAssocID="{A1FD5377-4F91-45CB-9C17-866399B80CD1}" presName="node" presStyleLbl="node1" presStyleIdx="0" presStyleCnt="2">
        <dgm:presLayoutVars>
          <dgm:bulletEnabled val="1"/>
        </dgm:presLayoutVars>
      </dgm:prSet>
      <dgm:spPr/>
    </dgm:pt>
    <dgm:pt modelId="{A0858858-C00E-465F-B6D4-1FAC1EC4C873}" type="pres">
      <dgm:prSet presAssocID="{A46683BC-449B-448B-A612-20032D049C33}" presName="sibTrans" presStyleLbl="sibTrans2D1" presStyleIdx="0" presStyleCnt="1"/>
      <dgm:spPr/>
    </dgm:pt>
    <dgm:pt modelId="{C099919A-5200-42D8-AD9C-B209F31A511E}" type="pres">
      <dgm:prSet presAssocID="{A46683BC-449B-448B-A612-20032D049C33}" presName="connectorText" presStyleLbl="sibTrans2D1" presStyleIdx="0" presStyleCnt="1"/>
      <dgm:spPr/>
    </dgm:pt>
    <dgm:pt modelId="{20FDA5AB-9741-41CB-B01E-FAA33C3F446A}" type="pres">
      <dgm:prSet presAssocID="{9BB059A7-B6C8-4067-AF9B-988184214CD4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A2858A4-3882-4753-9355-929DCA09822B}" srcId="{817B0848-4971-4C80-8A44-F77D5F643672}" destId="{A1FD5377-4F91-45CB-9C17-866399B80CD1}" srcOrd="0" destOrd="0" parTransId="{09984DC7-1C54-46FE-8BBA-91439608D582}" sibTransId="{A46683BC-449B-448B-A612-20032D049C33}"/>
    <dgm:cxn modelId="{7D7A8127-65F8-48C5-9A15-25D3AE368ECA}" type="presOf" srcId="{A46683BC-449B-448B-A612-20032D049C33}" destId="{C099919A-5200-42D8-AD9C-B209F31A511E}" srcOrd="1" destOrd="0" presId="urn:microsoft.com/office/officeart/2005/8/layout/process1"/>
    <dgm:cxn modelId="{7AF204DF-A310-46CE-97F0-20D59E733FF0}" srcId="{817B0848-4971-4C80-8A44-F77D5F643672}" destId="{9BB059A7-B6C8-4067-AF9B-988184214CD4}" srcOrd="1" destOrd="0" parTransId="{D00D2749-C016-4AC8-8E4B-12D6FBCA7771}" sibTransId="{8B66453C-21DD-4FA3-B09D-07091BB333E0}"/>
    <dgm:cxn modelId="{30ED63EA-F9EB-4078-B76E-981A10FA8FB5}" type="presOf" srcId="{A46683BC-449B-448B-A612-20032D049C33}" destId="{A0858858-C00E-465F-B6D4-1FAC1EC4C873}" srcOrd="0" destOrd="0" presId="urn:microsoft.com/office/officeart/2005/8/layout/process1"/>
    <dgm:cxn modelId="{592B6E59-1B49-405E-93B8-DCC9223E4705}" type="presOf" srcId="{A1FD5377-4F91-45CB-9C17-866399B80CD1}" destId="{72450955-EB8E-4737-889F-83D8BCEEFBDA}" srcOrd="0" destOrd="0" presId="urn:microsoft.com/office/officeart/2005/8/layout/process1"/>
    <dgm:cxn modelId="{4CF5E21B-7F5D-4251-BAA4-5EF91D0175A2}" type="presOf" srcId="{9BB059A7-B6C8-4067-AF9B-988184214CD4}" destId="{20FDA5AB-9741-41CB-B01E-FAA33C3F446A}" srcOrd="0" destOrd="0" presId="urn:microsoft.com/office/officeart/2005/8/layout/process1"/>
    <dgm:cxn modelId="{CD94BD55-F906-4688-98FC-42172B21270F}" type="presOf" srcId="{817B0848-4971-4C80-8A44-F77D5F643672}" destId="{A5A02D99-525F-4318-86B1-73772726FA6A}" srcOrd="0" destOrd="0" presId="urn:microsoft.com/office/officeart/2005/8/layout/process1"/>
    <dgm:cxn modelId="{FC861F55-959D-4037-B720-49FF8AA867EC}" type="presParOf" srcId="{A5A02D99-525F-4318-86B1-73772726FA6A}" destId="{72450955-EB8E-4737-889F-83D8BCEEFBDA}" srcOrd="0" destOrd="0" presId="urn:microsoft.com/office/officeart/2005/8/layout/process1"/>
    <dgm:cxn modelId="{0CAD5749-4A06-410F-8E01-66CCC56B064A}" type="presParOf" srcId="{A5A02D99-525F-4318-86B1-73772726FA6A}" destId="{A0858858-C00E-465F-B6D4-1FAC1EC4C873}" srcOrd="1" destOrd="0" presId="urn:microsoft.com/office/officeart/2005/8/layout/process1"/>
    <dgm:cxn modelId="{13246A3D-B6B1-4DC3-9F04-8E89BB6C68EE}" type="presParOf" srcId="{A0858858-C00E-465F-B6D4-1FAC1EC4C873}" destId="{C099919A-5200-42D8-AD9C-B209F31A511E}" srcOrd="0" destOrd="0" presId="urn:microsoft.com/office/officeart/2005/8/layout/process1"/>
    <dgm:cxn modelId="{23F3BE0D-8B36-40EF-9354-A956DED5F435}" type="presParOf" srcId="{A5A02D99-525F-4318-86B1-73772726FA6A}" destId="{20FDA5AB-9741-41CB-B01E-FAA33C3F446A}" srcOrd="2" destOrd="0" presId="urn:microsoft.com/office/officeart/2005/8/layout/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18E253-48C5-4D17-977F-26D4AE1A80C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FBE62DC-5CC9-4992-BBE0-BB7B54D1891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边</a:t>
          </a:r>
          <a:r>
            <a:rPr lang="en-US" altLang="zh-CN" dirty="0" smtClean="0"/>
            <a:t>/</a:t>
          </a:r>
          <a:r>
            <a:rPr lang="zh-CN" altLang="en-US" dirty="0" smtClean="0"/>
            <a:t>曲线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AC3286D-E482-4B93-A530-568EDB43E002}" type="parTrans" cxnId="{1A1509CE-F80D-4A00-AF52-20716C888A99}">
      <dgm:prSet/>
      <dgm:spPr/>
      <dgm:t>
        <a:bodyPr/>
        <a:lstStyle/>
        <a:p>
          <a:endParaRPr lang="zh-CN" altLang="en-US"/>
        </a:p>
      </dgm:t>
    </dgm:pt>
    <dgm:pt modelId="{022E256F-43D8-4311-8E7C-E81716DFD717}" type="sibTrans" cxnId="{1A1509CE-F80D-4A00-AF52-20716C888A99}">
      <dgm:prSet/>
      <dgm:spPr/>
      <dgm:t>
        <a:bodyPr/>
        <a:lstStyle/>
        <a:p>
          <a:endParaRPr lang="zh-CN" altLang="en-US"/>
        </a:p>
      </dgm:t>
    </dgm:pt>
    <dgm:pt modelId="{CDB8D2D0-4AD2-4274-98BB-D73F12A6C9C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参考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0EDD344-7AE1-4933-A92C-A2CA041DD8E2}" type="parTrans" cxnId="{1394A772-00D1-4B8C-B931-13A9AC1AF5DF}">
      <dgm:prSet/>
      <dgm:spPr/>
      <dgm:t>
        <a:bodyPr/>
        <a:lstStyle/>
        <a:p>
          <a:endParaRPr lang="zh-CN" altLang="en-US"/>
        </a:p>
      </dgm:t>
    </dgm:pt>
    <dgm:pt modelId="{4E93A2CD-32B8-4987-96F7-FFD3793625FF}" type="sibTrans" cxnId="{1394A772-00D1-4B8C-B931-13A9AC1AF5DF}">
      <dgm:prSet/>
      <dgm:spPr/>
      <dgm:t>
        <a:bodyPr/>
        <a:lstStyle/>
        <a:p>
          <a:endParaRPr lang="zh-CN" altLang="en-US"/>
        </a:p>
      </dgm:t>
    </dgm:pt>
    <dgm:pt modelId="{C2F7F150-34AF-4A7B-8DEF-9B7BD3D2A1C5}" type="pres">
      <dgm:prSet presAssocID="{FF18E253-48C5-4D17-977F-26D4AE1A80C0}" presName="Name0" presStyleCnt="0">
        <dgm:presLayoutVars>
          <dgm:dir/>
          <dgm:resizeHandles val="exact"/>
        </dgm:presLayoutVars>
      </dgm:prSet>
      <dgm:spPr/>
    </dgm:pt>
    <dgm:pt modelId="{063D92F2-BE0A-4F26-AC00-51DC52C1CCF9}" type="pres">
      <dgm:prSet presAssocID="{FFBE62DC-5CC9-4992-BBE0-BB7B54D18916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B85342-A876-431E-9147-1992F7F3125E}" type="pres">
      <dgm:prSet presAssocID="{022E256F-43D8-4311-8E7C-E81716DFD717}" presName="sibTrans" presStyleLbl="sibTrans2D1" presStyleIdx="0" presStyleCnt="1" custAng="10800000"/>
      <dgm:spPr/>
    </dgm:pt>
    <dgm:pt modelId="{660915BD-F6A7-44DA-A8E6-4CF2FDF36C6D}" type="pres">
      <dgm:prSet presAssocID="{022E256F-43D8-4311-8E7C-E81716DFD717}" presName="connectorText" presStyleLbl="sibTrans2D1" presStyleIdx="0" presStyleCnt="1"/>
      <dgm:spPr/>
    </dgm:pt>
    <dgm:pt modelId="{003A2D2D-3EA7-48BB-8169-FF1E8182ECC7}" type="pres">
      <dgm:prSet presAssocID="{CDB8D2D0-4AD2-4274-98BB-D73F12A6C9C3}" presName="node" presStyleLbl="node1" presStyleIdx="1" presStyleCnt="2">
        <dgm:presLayoutVars>
          <dgm:bulletEnabled val="1"/>
        </dgm:presLayoutVars>
      </dgm:prSet>
      <dgm:spPr/>
    </dgm:pt>
  </dgm:ptLst>
  <dgm:cxnLst>
    <dgm:cxn modelId="{4A112BE8-E62C-4145-BA38-89DC0CCC1440}" type="presOf" srcId="{FF18E253-48C5-4D17-977F-26D4AE1A80C0}" destId="{C2F7F150-34AF-4A7B-8DEF-9B7BD3D2A1C5}" srcOrd="0" destOrd="0" presId="urn:microsoft.com/office/officeart/2005/8/layout/process1"/>
    <dgm:cxn modelId="{549B35EA-FC13-46B9-B95B-0EFE3D9F09FB}" type="presOf" srcId="{022E256F-43D8-4311-8E7C-E81716DFD717}" destId="{BFB85342-A876-431E-9147-1992F7F3125E}" srcOrd="0" destOrd="0" presId="urn:microsoft.com/office/officeart/2005/8/layout/process1"/>
    <dgm:cxn modelId="{A6CDEBF5-84F2-49CB-8BE6-E67EF737CB99}" type="presOf" srcId="{CDB8D2D0-4AD2-4274-98BB-D73F12A6C9C3}" destId="{003A2D2D-3EA7-48BB-8169-FF1E8182ECC7}" srcOrd="0" destOrd="0" presId="urn:microsoft.com/office/officeart/2005/8/layout/process1"/>
    <dgm:cxn modelId="{A1F2DE15-6F81-43A9-A7E2-A6A700550251}" type="presOf" srcId="{022E256F-43D8-4311-8E7C-E81716DFD717}" destId="{660915BD-F6A7-44DA-A8E6-4CF2FDF36C6D}" srcOrd="1" destOrd="0" presId="urn:microsoft.com/office/officeart/2005/8/layout/process1"/>
    <dgm:cxn modelId="{CF292F3A-2DD2-437C-8329-B71C7728163E}" type="presOf" srcId="{FFBE62DC-5CC9-4992-BBE0-BB7B54D18916}" destId="{063D92F2-BE0A-4F26-AC00-51DC52C1CCF9}" srcOrd="0" destOrd="0" presId="urn:microsoft.com/office/officeart/2005/8/layout/process1"/>
    <dgm:cxn modelId="{1A1509CE-F80D-4A00-AF52-20716C888A99}" srcId="{FF18E253-48C5-4D17-977F-26D4AE1A80C0}" destId="{FFBE62DC-5CC9-4992-BBE0-BB7B54D18916}" srcOrd="0" destOrd="0" parTransId="{7AC3286D-E482-4B93-A530-568EDB43E002}" sibTransId="{022E256F-43D8-4311-8E7C-E81716DFD717}"/>
    <dgm:cxn modelId="{1394A772-00D1-4B8C-B931-13A9AC1AF5DF}" srcId="{FF18E253-48C5-4D17-977F-26D4AE1A80C0}" destId="{CDB8D2D0-4AD2-4274-98BB-D73F12A6C9C3}" srcOrd="1" destOrd="0" parTransId="{D0EDD344-7AE1-4933-A92C-A2CA041DD8E2}" sibTransId="{4E93A2CD-32B8-4987-96F7-FFD3793625FF}"/>
    <dgm:cxn modelId="{42B44932-8C80-4A56-9D93-7255E80E3E3D}" type="presParOf" srcId="{C2F7F150-34AF-4A7B-8DEF-9B7BD3D2A1C5}" destId="{063D92F2-BE0A-4F26-AC00-51DC52C1CCF9}" srcOrd="0" destOrd="0" presId="urn:microsoft.com/office/officeart/2005/8/layout/process1"/>
    <dgm:cxn modelId="{672F4CFE-A274-4A8A-BC25-574BB70CF398}" type="presParOf" srcId="{C2F7F150-34AF-4A7B-8DEF-9B7BD3D2A1C5}" destId="{BFB85342-A876-431E-9147-1992F7F3125E}" srcOrd="1" destOrd="0" presId="urn:microsoft.com/office/officeart/2005/8/layout/process1"/>
    <dgm:cxn modelId="{49393E95-73C5-4349-BD4F-BB7C0A6DAC73}" type="presParOf" srcId="{BFB85342-A876-431E-9147-1992F7F3125E}" destId="{660915BD-F6A7-44DA-A8E6-4CF2FDF36C6D}" srcOrd="0" destOrd="0" presId="urn:microsoft.com/office/officeart/2005/8/layout/process1"/>
    <dgm:cxn modelId="{291E7DE0-7DFD-4C27-8E86-ACF1E229C412}" type="presParOf" srcId="{C2F7F150-34AF-4A7B-8DEF-9B7BD3D2A1C5}" destId="{003A2D2D-3EA7-48BB-8169-FF1E8182ECC7}" srcOrd="2" destOrd="0" presId="urn:microsoft.com/office/officeart/2005/8/layout/process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DA7FB91-6CEE-4B2D-A0B7-FA2CFFFF2C1D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8D5E022D-D8C8-44B2-B300-AB46DAC9802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约束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22EFFA5-F8E1-4A6B-95A6-A184E26F78C2}" type="parTrans" cxnId="{CE893070-856D-4105-8251-F72D062A5BFE}">
      <dgm:prSet/>
      <dgm:spPr/>
      <dgm:t>
        <a:bodyPr/>
        <a:lstStyle/>
        <a:p>
          <a:endParaRPr lang="zh-CN" altLang="en-US"/>
        </a:p>
      </dgm:t>
    </dgm:pt>
    <dgm:pt modelId="{5692DA15-E3D7-4A42-965A-5261FF99FA31}" type="sibTrans" cxnId="{CE893070-856D-4105-8251-F72D062A5BFE}">
      <dgm:prSet/>
      <dgm:spPr/>
      <dgm:t>
        <a:bodyPr/>
        <a:lstStyle/>
        <a:p>
          <a:endParaRPr lang="zh-CN" altLang="en-US"/>
        </a:p>
      </dgm:t>
    </dgm:pt>
    <dgm:pt modelId="{5FE0AA6A-381C-4409-85A1-77CE936B7F8D}" type="pres">
      <dgm:prSet presAssocID="{EDA7FB91-6CEE-4B2D-A0B7-FA2CFFFF2C1D}" presName="Name0" presStyleCnt="0">
        <dgm:presLayoutVars>
          <dgm:dir/>
          <dgm:animLvl val="lvl"/>
          <dgm:resizeHandles val="exact"/>
        </dgm:presLayoutVars>
      </dgm:prSet>
      <dgm:spPr/>
    </dgm:pt>
    <dgm:pt modelId="{64422BB2-4C63-49E1-A29B-92C33D56048F}" type="pres">
      <dgm:prSet presAssocID="{EDA7FB91-6CEE-4B2D-A0B7-FA2CFFFF2C1D}" presName="dummy" presStyleCnt="0"/>
      <dgm:spPr/>
    </dgm:pt>
    <dgm:pt modelId="{07F2A303-A5D3-49B4-8D04-EF43E0C68B32}" type="pres">
      <dgm:prSet presAssocID="{EDA7FB91-6CEE-4B2D-A0B7-FA2CFFFF2C1D}" presName="linH" presStyleCnt="0"/>
      <dgm:spPr/>
    </dgm:pt>
    <dgm:pt modelId="{92F20A80-09DE-4321-83E9-7FDDB34D7112}" type="pres">
      <dgm:prSet presAssocID="{EDA7FB91-6CEE-4B2D-A0B7-FA2CFFFF2C1D}" presName="padding1" presStyleCnt="0"/>
      <dgm:spPr/>
    </dgm:pt>
    <dgm:pt modelId="{E3737DA3-D769-448F-81FB-1E6D8292C894}" type="pres">
      <dgm:prSet presAssocID="{8D5E022D-D8C8-44B2-B300-AB46DAC98029}" presName="linV" presStyleCnt="0"/>
      <dgm:spPr/>
    </dgm:pt>
    <dgm:pt modelId="{646F1DCD-F786-4CC7-9970-81DE40A1C8FD}" type="pres">
      <dgm:prSet presAssocID="{8D5E022D-D8C8-44B2-B300-AB46DAC98029}" presName="spVertical1" presStyleCnt="0"/>
      <dgm:spPr/>
    </dgm:pt>
    <dgm:pt modelId="{17FD2BB3-9BA8-483C-8324-420D99D61782}" type="pres">
      <dgm:prSet presAssocID="{8D5E022D-D8C8-44B2-B300-AB46DAC98029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C61371BA-1B97-44DF-AF3E-9763F906020D}" type="pres">
      <dgm:prSet presAssocID="{8D5E022D-D8C8-44B2-B300-AB46DAC98029}" presName="spVertical2" presStyleCnt="0"/>
      <dgm:spPr/>
    </dgm:pt>
    <dgm:pt modelId="{803818A9-5487-4624-9717-0A6FA3F14FC2}" type="pres">
      <dgm:prSet presAssocID="{8D5E022D-D8C8-44B2-B300-AB46DAC98029}" presName="spVertical3" presStyleCnt="0"/>
      <dgm:spPr/>
    </dgm:pt>
    <dgm:pt modelId="{70F47CF0-694A-4BEF-8B17-7A08517DB31A}" type="pres">
      <dgm:prSet presAssocID="{EDA7FB91-6CEE-4B2D-A0B7-FA2CFFFF2C1D}" presName="padding2" presStyleCnt="0"/>
      <dgm:spPr/>
    </dgm:pt>
    <dgm:pt modelId="{2F273457-3FC2-4BFA-9595-197BE86164D6}" type="pres">
      <dgm:prSet presAssocID="{EDA7FB91-6CEE-4B2D-A0B7-FA2CFFFF2C1D}" presName="negArrow" presStyleCnt="0"/>
      <dgm:spPr/>
    </dgm:pt>
    <dgm:pt modelId="{DFCA241E-0D8F-4EB7-9576-C29036BC7E07}" type="pres">
      <dgm:prSet presAssocID="{EDA7FB91-6CEE-4B2D-A0B7-FA2CFFFF2C1D}" presName="backgroundArrow" presStyleLbl="node1" presStyleIdx="0" presStyleCnt="1"/>
      <dgm:spPr/>
    </dgm:pt>
  </dgm:ptLst>
  <dgm:cxnLst>
    <dgm:cxn modelId="{A75E7950-4DA0-4C70-BC7A-989230206DD5}" type="presOf" srcId="{8D5E022D-D8C8-44B2-B300-AB46DAC98029}" destId="{17FD2BB3-9BA8-483C-8324-420D99D61782}" srcOrd="0" destOrd="0" presId="urn:microsoft.com/office/officeart/2005/8/layout/hProcess3"/>
    <dgm:cxn modelId="{CE893070-856D-4105-8251-F72D062A5BFE}" srcId="{EDA7FB91-6CEE-4B2D-A0B7-FA2CFFFF2C1D}" destId="{8D5E022D-D8C8-44B2-B300-AB46DAC98029}" srcOrd="0" destOrd="0" parTransId="{722EFFA5-F8E1-4A6B-95A6-A184E26F78C2}" sibTransId="{5692DA15-E3D7-4A42-965A-5261FF99FA31}"/>
    <dgm:cxn modelId="{A0975C99-61AB-476E-A1AD-ED93F5F89DEB}" type="presOf" srcId="{EDA7FB91-6CEE-4B2D-A0B7-FA2CFFFF2C1D}" destId="{5FE0AA6A-381C-4409-85A1-77CE936B7F8D}" srcOrd="0" destOrd="0" presId="urn:microsoft.com/office/officeart/2005/8/layout/hProcess3"/>
    <dgm:cxn modelId="{61022E4D-1D86-4D95-9CD6-87CAEDC7364B}" type="presParOf" srcId="{5FE0AA6A-381C-4409-85A1-77CE936B7F8D}" destId="{64422BB2-4C63-49E1-A29B-92C33D56048F}" srcOrd="0" destOrd="0" presId="urn:microsoft.com/office/officeart/2005/8/layout/hProcess3"/>
    <dgm:cxn modelId="{5751FEAB-A4DC-4DBE-874A-8F4EA71CDFCB}" type="presParOf" srcId="{5FE0AA6A-381C-4409-85A1-77CE936B7F8D}" destId="{07F2A303-A5D3-49B4-8D04-EF43E0C68B32}" srcOrd="1" destOrd="0" presId="urn:microsoft.com/office/officeart/2005/8/layout/hProcess3"/>
    <dgm:cxn modelId="{90B853F4-7134-4E8E-80DD-DCFA5E788367}" type="presParOf" srcId="{07F2A303-A5D3-49B4-8D04-EF43E0C68B32}" destId="{92F20A80-09DE-4321-83E9-7FDDB34D7112}" srcOrd="0" destOrd="0" presId="urn:microsoft.com/office/officeart/2005/8/layout/hProcess3"/>
    <dgm:cxn modelId="{7235DD7F-BB47-4C7B-9BF1-F53938AE771E}" type="presParOf" srcId="{07F2A303-A5D3-49B4-8D04-EF43E0C68B32}" destId="{E3737DA3-D769-448F-81FB-1E6D8292C894}" srcOrd="1" destOrd="0" presId="urn:microsoft.com/office/officeart/2005/8/layout/hProcess3"/>
    <dgm:cxn modelId="{754D9CC2-796E-4742-A8F2-85A757DC2BA6}" type="presParOf" srcId="{E3737DA3-D769-448F-81FB-1E6D8292C894}" destId="{646F1DCD-F786-4CC7-9970-81DE40A1C8FD}" srcOrd="0" destOrd="0" presId="urn:microsoft.com/office/officeart/2005/8/layout/hProcess3"/>
    <dgm:cxn modelId="{5C2D1075-FB02-4742-9067-D61DBE009BEE}" type="presParOf" srcId="{E3737DA3-D769-448F-81FB-1E6D8292C894}" destId="{17FD2BB3-9BA8-483C-8324-420D99D61782}" srcOrd="1" destOrd="0" presId="urn:microsoft.com/office/officeart/2005/8/layout/hProcess3"/>
    <dgm:cxn modelId="{49C77B71-4450-48DE-855F-C91C0E17F893}" type="presParOf" srcId="{E3737DA3-D769-448F-81FB-1E6D8292C894}" destId="{C61371BA-1B97-44DF-AF3E-9763F906020D}" srcOrd="2" destOrd="0" presId="urn:microsoft.com/office/officeart/2005/8/layout/hProcess3"/>
    <dgm:cxn modelId="{FD449DAC-D224-4011-B0EF-4B79D6D4CFAA}" type="presParOf" srcId="{E3737DA3-D769-448F-81FB-1E6D8292C894}" destId="{803818A9-5487-4624-9717-0A6FA3F14FC2}" srcOrd="3" destOrd="0" presId="urn:microsoft.com/office/officeart/2005/8/layout/hProcess3"/>
    <dgm:cxn modelId="{C8CA98CD-AEDC-48D6-9645-A12B26447C47}" type="presParOf" srcId="{07F2A303-A5D3-49B4-8D04-EF43E0C68B32}" destId="{70F47CF0-694A-4BEF-8B17-7A08517DB31A}" srcOrd="2" destOrd="0" presId="urn:microsoft.com/office/officeart/2005/8/layout/hProcess3"/>
    <dgm:cxn modelId="{CA48E64E-C043-4520-8A18-BD16D6397B26}" type="presParOf" srcId="{07F2A303-A5D3-49B4-8D04-EF43E0C68B32}" destId="{2F273457-3FC2-4BFA-9595-197BE86164D6}" srcOrd="3" destOrd="0" presId="urn:microsoft.com/office/officeart/2005/8/layout/hProcess3"/>
    <dgm:cxn modelId="{65D04AE6-D2F0-4A5F-9CD4-D622ACA89170}" type="presParOf" srcId="{07F2A303-A5D3-49B4-8D04-EF43E0C68B32}" destId="{DFCA241E-0D8F-4EB7-9576-C29036BC7E07}" srcOrd="4" destOrd="0" presId="urn:microsoft.com/office/officeart/2005/8/layout/hProcess3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0D5CA8A-BB44-4AE7-8D4A-AB85FA041BC1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BA766CD3-FCD4-4749-96BA-A3BE88D3079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42CF2B2-3A32-48DE-B714-D40ACA131FD5}" type="parTrans" cxnId="{DC80F439-A522-4DA1-ABB8-CE2F059500AC}">
      <dgm:prSet/>
      <dgm:spPr/>
      <dgm:t>
        <a:bodyPr/>
        <a:lstStyle/>
        <a:p>
          <a:endParaRPr lang="zh-CN" altLang="en-US"/>
        </a:p>
      </dgm:t>
    </dgm:pt>
    <dgm:pt modelId="{AEE3F495-6518-4D05-94AE-1B540883AB95}" type="sibTrans" cxnId="{DC80F439-A522-4DA1-ABB8-CE2F059500AC}">
      <dgm:prSet/>
      <dgm:spPr/>
      <dgm:t>
        <a:bodyPr/>
        <a:lstStyle/>
        <a:p>
          <a:endParaRPr lang="zh-CN" altLang="en-US"/>
        </a:p>
      </dgm:t>
    </dgm:pt>
    <dgm:pt modelId="{70EC6C45-84B1-455A-80B9-C2D8B4597611}" type="pres">
      <dgm:prSet presAssocID="{60D5CA8A-BB44-4AE7-8D4A-AB85FA041BC1}" presName="Name0" presStyleCnt="0">
        <dgm:presLayoutVars>
          <dgm:dir/>
          <dgm:animLvl val="lvl"/>
          <dgm:resizeHandles val="exact"/>
        </dgm:presLayoutVars>
      </dgm:prSet>
      <dgm:spPr/>
    </dgm:pt>
    <dgm:pt modelId="{4B984B7E-42D4-4B2F-B957-B245B9374B02}" type="pres">
      <dgm:prSet presAssocID="{60D5CA8A-BB44-4AE7-8D4A-AB85FA041BC1}" presName="dummy" presStyleCnt="0"/>
      <dgm:spPr/>
    </dgm:pt>
    <dgm:pt modelId="{DA5C9975-AAD3-4AA4-871B-60E99CBF36DD}" type="pres">
      <dgm:prSet presAssocID="{60D5CA8A-BB44-4AE7-8D4A-AB85FA041BC1}" presName="linH" presStyleCnt="0"/>
      <dgm:spPr/>
    </dgm:pt>
    <dgm:pt modelId="{0F0A565F-F2FB-4285-9335-01412A3ACDDD}" type="pres">
      <dgm:prSet presAssocID="{60D5CA8A-BB44-4AE7-8D4A-AB85FA041BC1}" presName="padding1" presStyleCnt="0"/>
      <dgm:spPr/>
    </dgm:pt>
    <dgm:pt modelId="{61767BB0-AAB2-4F31-A140-4B5E45B015C3}" type="pres">
      <dgm:prSet presAssocID="{BA766CD3-FCD4-4749-96BA-A3BE88D30791}" presName="linV" presStyleCnt="0"/>
      <dgm:spPr/>
    </dgm:pt>
    <dgm:pt modelId="{697AB9A9-9811-4A9C-956B-5DD5267F00F2}" type="pres">
      <dgm:prSet presAssocID="{BA766CD3-FCD4-4749-96BA-A3BE88D30791}" presName="spVertical1" presStyleCnt="0"/>
      <dgm:spPr/>
    </dgm:pt>
    <dgm:pt modelId="{6DB6E677-FCC5-4D1F-B9FF-8E996BF1A9B4}" type="pres">
      <dgm:prSet presAssocID="{BA766CD3-FCD4-4749-96BA-A3BE88D30791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58C290C7-3BAE-4888-8DBD-C2FCEEB0BB24}" type="pres">
      <dgm:prSet presAssocID="{BA766CD3-FCD4-4749-96BA-A3BE88D30791}" presName="spVertical2" presStyleCnt="0"/>
      <dgm:spPr/>
    </dgm:pt>
    <dgm:pt modelId="{349FCC39-C5C7-489F-B44C-54A51B52F044}" type="pres">
      <dgm:prSet presAssocID="{BA766CD3-FCD4-4749-96BA-A3BE88D30791}" presName="spVertical3" presStyleCnt="0"/>
      <dgm:spPr/>
    </dgm:pt>
    <dgm:pt modelId="{E4E428DA-1714-4A1D-823F-B16B77EAFD3E}" type="pres">
      <dgm:prSet presAssocID="{60D5CA8A-BB44-4AE7-8D4A-AB85FA041BC1}" presName="padding2" presStyleCnt="0"/>
      <dgm:spPr/>
    </dgm:pt>
    <dgm:pt modelId="{D1C7F6FC-1A8B-4BD1-AD5E-953EFB5723E4}" type="pres">
      <dgm:prSet presAssocID="{60D5CA8A-BB44-4AE7-8D4A-AB85FA041BC1}" presName="negArrow" presStyleCnt="0"/>
      <dgm:spPr/>
    </dgm:pt>
    <dgm:pt modelId="{D2CC21C2-184B-494E-9A20-7431AFBF3365}" type="pres">
      <dgm:prSet presAssocID="{60D5CA8A-BB44-4AE7-8D4A-AB85FA041BC1}" presName="backgroundArrow" presStyleLbl="node1" presStyleIdx="0" presStyleCnt="1"/>
      <dgm:spPr/>
    </dgm:pt>
  </dgm:ptLst>
  <dgm:cxnLst>
    <dgm:cxn modelId="{3327C8B5-58BE-4690-B455-B13A0FEA2519}" type="presOf" srcId="{60D5CA8A-BB44-4AE7-8D4A-AB85FA041BC1}" destId="{70EC6C45-84B1-455A-80B9-C2D8B4597611}" srcOrd="0" destOrd="0" presId="urn:microsoft.com/office/officeart/2005/8/layout/hProcess3"/>
    <dgm:cxn modelId="{14B001D3-BE01-4246-BCC9-8238F0A9423B}" type="presOf" srcId="{BA766CD3-FCD4-4749-96BA-A3BE88D30791}" destId="{6DB6E677-FCC5-4D1F-B9FF-8E996BF1A9B4}" srcOrd="0" destOrd="0" presId="urn:microsoft.com/office/officeart/2005/8/layout/hProcess3"/>
    <dgm:cxn modelId="{DC80F439-A522-4DA1-ABB8-CE2F059500AC}" srcId="{60D5CA8A-BB44-4AE7-8D4A-AB85FA041BC1}" destId="{BA766CD3-FCD4-4749-96BA-A3BE88D30791}" srcOrd="0" destOrd="0" parTransId="{242CF2B2-3A32-48DE-B714-D40ACA131FD5}" sibTransId="{AEE3F495-6518-4D05-94AE-1B540883AB95}"/>
    <dgm:cxn modelId="{029F66F7-E31D-4DB5-9CB8-66273EE023A8}" type="presParOf" srcId="{70EC6C45-84B1-455A-80B9-C2D8B4597611}" destId="{4B984B7E-42D4-4B2F-B957-B245B9374B02}" srcOrd="0" destOrd="0" presId="urn:microsoft.com/office/officeart/2005/8/layout/hProcess3"/>
    <dgm:cxn modelId="{EA6CDFD2-F05A-411D-A72A-8C7E62668A60}" type="presParOf" srcId="{70EC6C45-84B1-455A-80B9-C2D8B4597611}" destId="{DA5C9975-AAD3-4AA4-871B-60E99CBF36DD}" srcOrd="1" destOrd="0" presId="urn:microsoft.com/office/officeart/2005/8/layout/hProcess3"/>
    <dgm:cxn modelId="{D752B054-69D1-4328-B869-D696F86D46AC}" type="presParOf" srcId="{DA5C9975-AAD3-4AA4-871B-60E99CBF36DD}" destId="{0F0A565F-F2FB-4285-9335-01412A3ACDDD}" srcOrd="0" destOrd="0" presId="urn:microsoft.com/office/officeart/2005/8/layout/hProcess3"/>
    <dgm:cxn modelId="{46F47D3A-4276-4147-BE5C-AFF603CF5DA8}" type="presParOf" srcId="{DA5C9975-AAD3-4AA4-871B-60E99CBF36DD}" destId="{61767BB0-AAB2-4F31-A140-4B5E45B015C3}" srcOrd="1" destOrd="0" presId="urn:microsoft.com/office/officeart/2005/8/layout/hProcess3"/>
    <dgm:cxn modelId="{DFB3B608-27C4-47E5-83CB-3F3129E5C52B}" type="presParOf" srcId="{61767BB0-AAB2-4F31-A140-4B5E45B015C3}" destId="{697AB9A9-9811-4A9C-956B-5DD5267F00F2}" srcOrd="0" destOrd="0" presId="urn:microsoft.com/office/officeart/2005/8/layout/hProcess3"/>
    <dgm:cxn modelId="{24C81EB1-4780-4474-8C5E-6190AEBD0A7E}" type="presParOf" srcId="{61767BB0-AAB2-4F31-A140-4B5E45B015C3}" destId="{6DB6E677-FCC5-4D1F-B9FF-8E996BF1A9B4}" srcOrd="1" destOrd="0" presId="urn:microsoft.com/office/officeart/2005/8/layout/hProcess3"/>
    <dgm:cxn modelId="{F9911277-F5F7-43DB-A02C-5A8F98C89DD0}" type="presParOf" srcId="{61767BB0-AAB2-4F31-A140-4B5E45B015C3}" destId="{58C290C7-3BAE-4888-8DBD-C2FCEEB0BB24}" srcOrd="2" destOrd="0" presId="urn:microsoft.com/office/officeart/2005/8/layout/hProcess3"/>
    <dgm:cxn modelId="{E3DC9CA3-EC72-4FAB-B847-64B70B3110D5}" type="presParOf" srcId="{61767BB0-AAB2-4F31-A140-4B5E45B015C3}" destId="{349FCC39-C5C7-489F-B44C-54A51B52F044}" srcOrd="3" destOrd="0" presId="urn:microsoft.com/office/officeart/2005/8/layout/hProcess3"/>
    <dgm:cxn modelId="{EF96A40D-B4F6-42E3-8DB4-46C4163B412E}" type="presParOf" srcId="{DA5C9975-AAD3-4AA4-871B-60E99CBF36DD}" destId="{E4E428DA-1714-4A1D-823F-B16B77EAFD3E}" srcOrd="2" destOrd="0" presId="urn:microsoft.com/office/officeart/2005/8/layout/hProcess3"/>
    <dgm:cxn modelId="{1DEDCC55-71F0-4647-A03C-C98C28FB45B9}" type="presParOf" srcId="{DA5C9975-AAD3-4AA4-871B-60E99CBF36DD}" destId="{D1C7F6FC-1A8B-4BD1-AD5E-953EFB5723E4}" srcOrd="3" destOrd="0" presId="urn:microsoft.com/office/officeart/2005/8/layout/hProcess3"/>
    <dgm:cxn modelId="{97147143-E021-4416-A848-0D000A2D2AF5}" type="presParOf" srcId="{DA5C9975-AAD3-4AA4-871B-60E99CBF36DD}" destId="{D2CC21C2-184B-494E-9A20-7431AFBF3365}" srcOrd="4" destOrd="0" presId="urn:microsoft.com/office/officeart/2005/8/layout/hProcess3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FAB7030-07D8-4503-8B1E-26E8126CC7B8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199E086-390F-4CA5-A967-3C3C2BE02A9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载荷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D77FE23-BBD5-4A95-BA4F-94DCD97E5E85}" type="parTrans" cxnId="{56F14AA2-AC72-4B09-B2EC-1D2DBC7BA936}">
      <dgm:prSet/>
      <dgm:spPr/>
      <dgm:t>
        <a:bodyPr/>
        <a:lstStyle/>
        <a:p>
          <a:endParaRPr lang="zh-CN" altLang="en-US"/>
        </a:p>
      </dgm:t>
    </dgm:pt>
    <dgm:pt modelId="{29A64E5A-1F1D-4C6B-A42F-2F1A6C816D36}" type="sibTrans" cxnId="{56F14AA2-AC72-4B09-B2EC-1D2DBC7BA936}">
      <dgm:prSet/>
      <dgm:spPr/>
      <dgm:t>
        <a:bodyPr/>
        <a:lstStyle/>
        <a:p>
          <a:endParaRPr lang="zh-CN" altLang="en-US"/>
        </a:p>
      </dgm:t>
    </dgm:pt>
    <dgm:pt modelId="{FC02D260-2938-4CDF-8DE0-3DF90F3C2BF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压力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7D0007D-2306-4B41-AE5C-0C04E8254154}" type="parTrans" cxnId="{FA78F7C3-0510-4358-9EAC-2D7F694157E6}">
      <dgm:prSet/>
      <dgm:spPr/>
      <dgm:t>
        <a:bodyPr/>
        <a:lstStyle/>
        <a:p>
          <a:endParaRPr lang="zh-CN" altLang="en-US"/>
        </a:p>
      </dgm:t>
    </dgm:pt>
    <dgm:pt modelId="{A1D6B1B5-E474-4E36-8D8D-3BD447521C2F}" type="sibTrans" cxnId="{FA78F7C3-0510-4358-9EAC-2D7F694157E6}">
      <dgm:prSet/>
      <dgm:spPr/>
      <dgm:t>
        <a:bodyPr/>
        <a:lstStyle/>
        <a:p>
          <a:endParaRPr lang="zh-CN" altLang="en-US"/>
        </a:p>
      </dgm:t>
    </dgm:pt>
    <dgm:pt modelId="{8BB9A65B-23CF-4095-A3DA-BDCD812C139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压力载荷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2EC2550-D560-49BD-A9F1-11ACCBD98CBC}" type="parTrans" cxnId="{B8A696E1-3D63-4B86-952B-2484318FAA6E}">
      <dgm:prSet/>
      <dgm:spPr/>
      <dgm:t>
        <a:bodyPr/>
        <a:lstStyle/>
        <a:p>
          <a:endParaRPr lang="zh-CN" altLang="en-US"/>
        </a:p>
      </dgm:t>
    </dgm:pt>
    <dgm:pt modelId="{375B6B9F-0A06-400D-B81B-9505447FDD9C}" type="sibTrans" cxnId="{B8A696E1-3D63-4B86-952B-2484318FAA6E}">
      <dgm:prSet/>
      <dgm:spPr/>
      <dgm:t>
        <a:bodyPr/>
        <a:lstStyle/>
        <a:p>
          <a:endParaRPr lang="zh-CN" altLang="en-US"/>
        </a:p>
      </dgm:t>
    </dgm:pt>
    <dgm:pt modelId="{1B234448-4F49-4C23-841B-5DD9605CA578}" type="pres">
      <dgm:prSet presAssocID="{7FAB7030-07D8-4503-8B1E-26E8126CC7B8}" presName="Name0" presStyleCnt="0">
        <dgm:presLayoutVars>
          <dgm:dir/>
          <dgm:resizeHandles val="exact"/>
        </dgm:presLayoutVars>
      </dgm:prSet>
      <dgm:spPr/>
    </dgm:pt>
    <dgm:pt modelId="{9E2E7F19-9EBC-4243-A810-682E1B46C24F}" type="pres">
      <dgm:prSet presAssocID="{2199E086-390F-4CA5-A967-3C3C2BE02A9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7ACA3E-6CC4-4A71-A81B-E7B1D9144BB0}" type="pres">
      <dgm:prSet presAssocID="{29A64E5A-1F1D-4C6B-A42F-2F1A6C816D36}" presName="sibTrans" presStyleLbl="sibTrans2D1" presStyleIdx="0" presStyleCnt="2"/>
      <dgm:spPr/>
    </dgm:pt>
    <dgm:pt modelId="{ED1A3387-6BA2-46B3-B590-4C26534C6FDD}" type="pres">
      <dgm:prSet presAssocID="{29A64E5A-1F1D-4C6B-A42F-2F1A6C816D36}" presName="connectorText" presStyleLbl="sibTrans2D1" presStyleIdx="0" presStyleCnt="2"/>
      <dgm:spPr/>
    </dgm:pt>
    <dgm:pt modelId="{A7BE5114-203A-4CA0-B85C-6CFEE66FD891}" type="pres">
      <dgm:prSet presAssocID="{FC02D260-2938-4CDF-8DE0-3DF90F3C2BF2}" presName="node" presStyleLbl="node1" presStyleIdx="1" presStyleCnt="3">
        <dgm:presLayoutVars>
          <dgm:bulletEnabled val="1"/>
        </dgm:presLayoutVars>
      </dgm:prSet>
      <dgm:spPr/>
    </dgm:pt>
    <dgm:pt modelId="{F2E81E82-09E0-4BAA-B82F-C4AC09C705E4}" type="pres">
      <dgm:prSet presAssocID="{A1D6B1B5-E474-4E36-8D8D-3BD447521C2F}" presName="sibTrans" presStyleLbl="sibTrans2D1" presStyleIdx="1" presStyleCnt="2"/>
      <dgm:spPr/>
    </dgm:pt>
    <dgm:pt modelId="{D14057E9-4E68-4309-810A-3A4041517FA0}" type="pres">
      <dgm:prSet presAssocID="{A1D6B1B5-E474-4E36-8D8D-3BD447521C2F}" presName="connectorText" presStyleLbl="sibTrans2D1" presStyleIdx="1" presStyleCnt="2"/>
      <dgm:spPr/>
    </dgm:pt>
    <dgm:pt modelId="{1D5EE90D-D4F8-4C00-B235-092F686B08DB}" type="pres">
      <dgm:prSet presAssocID="{8BB9A65B-23CF-4095-A3DA-BDCD812C1399}" presName="node" presStyleLbl="node1" presStyleIdx="2" presStyleCnt="3">
        <dgm:presLayoutVars>
          <dgm:bulletEnabled val="1"/>
        </dgm:presLayoutVars>
      </dgm:prSet>
      <dgm:spPr/>
    </dgm:pt>
  </dgm:ptLst>
  <dgm:cxnLst>
    <dgm:cxn modelId="{68815073-2384-4867-A85D-18EF5C31667B}" type="presOf" srcId="{A1D6B1B5-E474-4E36-8D8D-3BD447521C2F}" destId="{D14057E9-4E68-4309-810A-3A4041517FA0}" srcOrd="1" destOrd="0" presId="urn:microsoft.com/office/officeart/2005/8/layout/process1"/>
    <dgm:cxn modelId="{FA78F7C3-0510-4358-9EAC-2D7F694157E6}" srcId="{7FAB7030-07D8-4503-8B1E-26E8126CC7B8}" destId="{FC02D260-2938-4CDF-8DE0-3DF90F3C2BF2}" srcOrd="1" destOrd="0" parTransId="{17D0007D-2306-4B41-AE5C-0C04E8254154}" sibTransId="{A1D6B1B5-E474-4E36-8D8D-3BD447521C2F}"/>
    <dgm:cxn modelId="{F5DF93FF-57C7-44D4-B281-40CD6EBCE58E}" type="presOf" srcId="{2199E086-390F-4CA5-A967-3C3C2BE02A93}" destId="{9E2E7F19-9EBC-4243-A810-682E1B46C24F}" srcOrd="0" destOrd="0" presId="urn:microsoft.com/office/officeart/2005/8/layout/process1"/>
    <dgm:cxn modelId="{B8A696E1-3D63-4B86-952B-2484318FAA6E}" srcId="{7FAB7030-07D8-4503-8B1E-26E8126CC7B8}" destId="{8BB9A65B-23CF-4095-A3DA-BDCD812C1399}" srcOrd="2" destOrd="0" parTransId="{62EC2550-D560-49BD-A9F1-11ACCBD98CBC}" sibTransId="{375B6B9F-0A06-400D-B81B-9505447FDD9C}"/>
    <dgm:cxn modelId="{DECC1EFE-66D9-435A-8B8D-9CDC0CC7C4B2}" type="presOf" srcId="{8BB9A65B-23CF-4095-A3DA-BDCD812C1399}" destId="{1D5EE90D-D4F8-4C00-B235-092F686B08DB}" srcOrd="0" destOrd="0" presId="urn:microsoft.com/office/officeart/2005/8/layout/process1"/>
    <dgm:cxn modelId="{A5FAC927-FA9E-4B1A-A503-0886BD9CE876}" type="presOf" srcId="{29A64E5A-1F1D-4C6B-A42F-2F1A6C816D36}" destId="{7F7ACA3E-6CC4-4A71-A81B-E7B1D9144BB0}" srcOrd="0" destOrd="0" presId="urn:microsoft.com/office/officeart/2005/8/layout/process1"/>
    <dgm:cxn modelId="{199CCD35-9D88-4977-9B06-F5D717374BC7}" type="presOf" srcId="{FC02D260-2938-4CDF-8DE0-3DF90F3C2BF2}" destId="{A7BE5114-203A-4CA0-B85C-6CFEE66FD891}" srcOrd="0" destOrd="0" presId="urn:microsoft.com/office/officeart/2005/8/layout/process1"/>
    <dgm:cxn modelId="{A723CBEF-C690-4330-AF2A-0142078A3846}" type="presOf" srcId="{29A64E5A-1F1D-4C6B-A42F-2F1A6C816D36}" destId="{ED1A3387-6BA2-46B3-B590-4C26534C6FDD}" srcOrd="1" destOrd="0" presId="urn:microsoft.com/office/officeart/2005/8/layout/process1"/>
    <dgm:cxn modelId="{56EA4FFF-465F-49C3-9376-24964ABA6D64}" type="presOf" srcId="{A1D6B1B5-E474-4E36-8D8D-3BD447521C2F}" destId="{F2E81E82-09E0-4BAA-B82F-C4AC09C705E4}" srcOrd="0" destOrd="0" presId="urn:microsoft.com/office/officeart/2005/8/layout/process1"/>
    <dgm:cxn modelId="{56F14AA2-AC72-4B09-B2EC-1D2DBC7BA936}" srcId="{7FAB7030-07D8-4503-8B1E-26E8126CC7B8}" destId="{2199E086-390F-4CA5-A967-3C3C2BE02A93}" srcOrd="0" destOrd="0" parTransId="{7D77FE23-BBD5-4A95-BA4F-94DCD97E5E85}" sibTransId="{29A64E5A-1F1D-4C6B-A42F-2F1A6C816D36}"/>
    <dgm:cxn modelId="{6CD9E7BB-FE72-4CBA-AD79-5C3B1A268D85}" type="presOf" srcId="{7FAB7030-07D8-4503-8B1E-26E8126CC7B8}" destId="{1B234448-4F49-4C23-841B-5DD9605CA578}" srcOrd="0" destOrd="0" presId="urn:microsoft.com/office/officeart/2005/8/layout/process1"/>
    <dgm:cxn modelId="{08AA2270-161C-4F07-9B30-7DEEF799FC17}" type="presParOf" srcId="{1B234448-4F49-4C23-841B-5DD9605CA578}" destId="{9E2E7F19-9EBC-4243-A810-682E1B46C24F}" srcOrd="0" destOrd="0" presId="urn:microsoft.com/office/officeart/2005/8/layout/process1"/>
    <dgm:cxn modelId="{8DB5C711-DD19-4120-89EF-14545F95C7CD}" type="presParOf" srcId="{1B234448-4F49-4C23-841B-5DD9605CA578}" destId="{7F7ACA3E-6CC4-4A71-A81B-E7B1D9144BB0}" srcOrd="1" destOrd="0" presId="urn:microsoft.com/office/officeart/2005/8/layout/process1"/>
    <dgm:cxn modelId="{7509FEDE-B131-41B3-BAD4-965DA1AADB4D}" type="presParOf" srcId="{7F7ACA3E-6CC4-4A71-A81B-E7B1D9144BB0}" destId="{ED1A3387-6BA2-46B3-B590-4C26534C6FDD}" srcOrd="0" destOrd="0" presId="urn:microsoft.com/office/officeart/2005/8/layout/process1"/>
    <dgm:cxn modelId="{A92DC861-8993-4945-B839-2E20C7424631}" type="presParOf" srcId="{1B234448-4F49-4C23-841B-5DD9605CA578}" destId="{A7BE5114-203A-4CA0-B85C-6CFEE66FD891}" srcOrd="2" destOrd="0" presId="urn:microsoft.com/office/officeart/2005/8/layout/process1"/>
    <dgm:cxn modelId="{DA3F6B06-8637-43B9-8ABF-67A847942805}" type="presParOf" srcId="{1B234448-4F49-4C23-841B-5DD9605CA578}" destId="{F2E81E82-09E0-4BAA-B82F-C4AC09C705E4}" srcOrd="3" destOrd="0" presId="urn:microsoft.com/office/officeart/2005/8/layout/process1"/>
    <dgm:cxn modelId="{E9292381-6FF3-49FC-ACB6-FE24BAED33C6}" type="presParOf" srcId="{F2E81E82-09E0-4BAA-B82F-C4AC09C705E4}" destId="{D14057E9-4E68-4309-810A-3A4041517FA0}" srcOrd="0" destOrd="0" presId="urn:microsoft.com/office/officeart/2005/8/layout/process1"/>
    <dgm:cxn modelId="{A8F1D0E1-EBB4-46B0-8140-E8CDCDCCFD72}" type="presParOf" srcId="{1B234448-4F49-4C23-841B-5DD9605CA578}" destId="{1D5EE90D-D4F8-4C00-B235-092F686B08DB}" srcOrd="4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6.xml"/><Relationship Id="rId3" Type="http://schemas.openxmlformats.org/officeDocument/2006/relationships/diagramData" Target="../diagrams/data15.xml"/><Relationship Id="rId7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11" Type="http://schemas.openxmlformats.org/officeDocument/2006/relationships/diagramColors" Target="../diagrams/colors16.xml"/><Relationship Id="rId5" Type="http://schemas.openxmlformats.org/officeDocument/2006/relationships/diagramQuickStyle" Target="../diagrams/quickStyle15.xml"/><Relationship Id="rId10" Type="http://schemas.openxmlformats.org/officeDocument/2006/relationships/diagramQuickStyle" Target="../diagrams/quickStyle16.xml"/><Relationship Id="rId4" Type="http://schemas.openxmlformats.org/officeDocument/2006/relationships/diagramLayout" Target="../diagrams/layout15.xml"/><Relationship Id="rId9" Type="http://schemas.openxmlformats.org/officeDocument/2006/relationships/diagramLayout" Target="../diagrams/layout1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8.xml"/><Relationship Id="rId3" Type="http://schemas.openxmlformats.org/officeDocument/2006/relationships/diagramData" Target="../diagrams/data17.xml"/><Relationship Id="rId7" Type="http://schemas.openxmlformats.org/officeDocument/2006/relationships/diagramData" Target="../diagrams/data18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10" Type="http://schemas.openxmlformats.org/officeDocument/2006/relationships/diagramColors" Target="../diagrams/colors18.xml"/><Relationship Id="rId4" Type="http://schemas.openxmlformats.org/officeDocument/2006/relationships/diagramLayout" Target="../diagrams/layout17.xml"/><Relationship Id="rId9" Type="http://schemas.openxmlformats.org/officeDocument/2006/relationships/diagramQuickStyle" Target="../diagrams/quickStyle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0.xml"/><Relationship Id="rId3" Type="http://schemas.openxmlformats.org/officeDocument/2006/relationships/diagramData" Target="../diagrams/data19.xml"/><Relationship Id="rId7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11" Type="http://schemas.openxmlformats.org/officeDocument/2006/relationships/diagramColors" Target="../diagrams/colors20.xml"/><Relationship Id="rId5" Type="http://schemas.openxmlformats.org/officeDocument/2006/relationships/diagramQuickStyle" Target="../diagrams/quickStyle19.xml"/><Relationship Id="rId10" Type="http://schemas.openxmlformats.org/officeDocument/2006/relationships/diagramQuickStyle" Target="../diagrams/quickStyle20.xml"/><Relationship Id="rId4" Type="http://schemas.openxmlformats.org/officeDocument/2006/relationships/diagramLayout" Target="../diagrams/layout19.xml"/><Relationship Id="rId9" Type="http://schemas.openxmlformats.org/officeDocument/2006/relationships/diagramLayout" Target="../diagrams/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3.xml"/><Relationship Id="rId3" Type="http://schemas.openxmlformats.org/officeDocument/2006/relationships/diagramData" Target="../diagrams/data22.xml"/><Relationship Id="rId7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2.xml"/><Relationship Id="rId11" Type="http://schemas.openxmlformats.org/officeDocument/2006/relationships/diagramColors" Target="../diagrams/colors23.xml"/><Relationship Id="rId5" Type="http://schemas.openxmlformats.org/officeDocument/2006/relationships/diagramQuickStyle" Target="../diagrams/quickStyle22.xml"/><Relationship Id="rId10" Type="http://schemas.openxmlformats.org/officeDocument/2006/relationships/diagramQuickStyle" Target="../diagrams/quickStyle23.xml"/><Relationship Id="rId4" Type="http://schemas.openxmlformats.org/officeDocument/2006/relationships/diagramLayout" Target="../diagrams/layout22.xml"/><Relationship Id="rId9" Type="http://schemas.openxmlformats.org/officeDocument/2006/relationships/diagramLayout" Target="../diagrams/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4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4.xml"/><Relationship Id="rId5" Type="http://schemas.openxmlformats.org/officeDocument/2006/relationships/diagramQuickStyle" Target="../diagrams/quickStyle24.xml"/><Relationship Id="rId4" Type="http://schemas.openxmlformats.org/officeDocument/2006/relationships/diagramLayout" Target="../diagrams/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5.xml"/><Relationship Id="rId7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6.png"/><Relationship Id="rId7" Type="http://schemas.openxmlformats.org/officeDocument/2006/relationships/diagramLayout" Target="../diagrams/layout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Data" Target="../diagrams/data1.x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1.bin"/><Relationship Id="rId9" Type="http://schemas.openxmlformats.org/officeDocument/2006/relationships/diagramColors" Target="../diagrams/colors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3" Type="http://schemas.openxmlformats.org/officeDocument/2006/relationships/diagramData" Target="../diagrams/data10.xml"/><Relationship Id="rId7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dirty="0" smtClean="0">
                <a:latin typeface="黑体" pitchFamily="49" charset="-122"/>
                <a:ea typeface="黑体" pitchFamily="49" charset="-122"/>
              </a:rPr>
              <a:t>第十三章 有限元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2" y="2759581"/>
            <a:ext cx="7122233" cy="3312625"/>
          </a:xfrm>
        </p:spPr>
        <p:txBody>
          <a:bodyPr>
            <a:normAutofit lnSpcReduction="10000"/>
          </a:bodyPr>
          <a:lstStyle/>
          <a:p>
            <a:pPr algn="l"/>
            <a:r>
              <a:rPr dirty="0" smtClean="0"/>
              <a:t>本章内容包括：</a:t>
            </a:r>
          </a:p>
          <a:p>
            <a:r>
              <a:rPr dirty="0" smtClean="0"/>
              <a:t>    </a:t>
            </a:r>
            <a:r>
              <a:rPr lang="en-US" dirty="0" smtClean="0"/>
              <a:t> </a:t>
            </a:r>
            <a:r>
              <a:rPr dirty="0" smtClean="0"/>
              <a:t>▲</a:t>
            </a:r>
            <a:r>
              <a:rPr dirty="0" smtClean="0"/>
              <a:t>进入模型设定环境</a:t>
            </a:r>
            <a:endParaRPr dirty="0" smtClean="0"/>
          </a:p>
          <a:p>
            <a:r>
              <a:rPr lang="en-US" dirty="0" smtClean="0"/>
              <a:t> </a:t>
            </a:r>
            <a:r>
              <a:rPr dirty="0" smtClean="0"/>
              <a:t>▲</a:t>
            </a:r>
            <a:r>
              <a:rPr lang="en-US" dirty="0" smtClean="0"/>
              <a:t> </a:t>
            </a:r>
            <a:r>
              <a:rPr dirty="0" smtClean="0"/>
              <a:t>添加约束和载荷</a:t>
            </a:r>
          </a:p>
          <a:p>
            <a:r>
              <a:rPr lang="en-US" dirty="0" smtClean="0"/>
              <a:t>                </a:t>
            </a:r>
            <a:r>
              <a:rPr dirty="0" smtClean="0"/>
              <a:t>▲</a:t>
            </a:r>
            <a:r>
              <a:rPr dirty="0" smtClean="0"/>
              <a:t>生成分析文件和划分网格</a:t>
            </a:r>
            <a:endParaRPr dirty="0" smtClean="0"/>
          </a:p>
          <a:p>
            <a:endParaRPr dirty="0" smtClean="0"/>
          </a:p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9"/>
            <a:ext cx="8229600" cy="2071702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13.3   </a:t>
            </a:r>
            <a:r>
              <a:rPr lang="zh-CN" altLang="en-US" dirty="0" smtClean="0"/>
              <a:t>生成</a:t>
            </a:r>
            <a:r>
              <a:rPr lang="zh-CN" altLang="en-US" dirty="0" smtClean="0"/>
              <a:t>分析文件和划分</a:t>
            </a:r>
            <a:r>
              <a:rPr lang="zh-CN" altLang="en-US" dirty="0" smtClean="0"/>
              <a:t>网格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13.1.1  </a:t>
            </a:r>
            <a:r>
              <a:rPr lang="zh-CN" altLang="en-US" sz="2800" dirty="0" smtClean="0"/>
              <a:t>生成</a:t>
            </a:r>
            <a:r>
              <a:rPr lang="zh-CN" altLang="en-US" sz="2800" dirty="0" smtClean="0"/>
              <a:t>分析</a:t>
            </a:r>
            <a:r>
              <a:rPr lang="zh-CN" altLang="en-US" sz="2800" dirty="0" smtClean="0"/>
              <a:t>文件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生成分析文件的具体步骤如下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 1</a:t>
            </a:r>
            <a:r>
              <a:rPr lang="zh-CN" altLang="en-US" sz="2400" dirty="0" smtClean="0"/>
              <a:t>：</a:t>
            </a:r>
            <a:endParaRPr lang="zh-CN" altLang="en-US" sz="24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2500306"/>
            <a:ext cx="5100535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428596" y="4000504"/>
          <a:ext cx="2857520" cy="888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428604"/>
            <a:ext cx="4929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 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214290"/>
            <a:ext cx="2928958" cy="5445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428596" y="1714488"/>
          <a:ext cx="4405322" cy="2674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7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Step3 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40630" y="214290"/>
            <a:ext cx="413183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500166" y="857232"/>
          <a:ext cx="2119306" cy="1531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20" y="3786190"/>
            <a:ext cx="842968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Step4 </a:t>
            </a:r>
            <a:r>
              <a:rPr lang="zh-CN" altLang="en-US" sz="2400" dirty="0" smtClean="0"/>
              <a:t>：单击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封闭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按钮，完成分析文件的创建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800" dirty="0" smtClean="0"/>
              <a:t>13.3.2   </a:t>
            </a:r>
            <a:r>
              <a:rPr lang="zh-CN" altLang="en-US" sz="2800" dirty="0" smtClean="0"/>
              <a:t>网格控制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    接下来</a:t>
            </a:r>
            <a:r>
              <a:rPr lang="zh-CN" altLang="en-US" sz="2400" dirty="0" smtClean="0"/>
              <a:t>要对几何体进行网格划分，首先需要限制网格的大小。具体步骤如下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r>
              <a:rPr lang="en-US" altLang="zh-CN" sz="2400" dirty="0" smtClean="0"/>
              <a:t>Step 1 :</a:t>
            </a:r>
            <a:endParaRPr lang="zh-CN" altLang="en-US" sz="2400" dirty="0" smtClean="0"/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85728"/>
            <a:ext cx="2786082" cy="3057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357158" y="1142984"/>
          <a:ext cx="4500594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85720" y="3429000"/>
            <a:ext cx="5072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输入网格控制名称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Step3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输入元素尺寸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Step4 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3643314"/>
            <a:ext cx="2571768" cy="285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图示 8"/>
          <p:cNvGraphicFramePr/>
          <p:nvPr/>
        </p:nvGraphicFramePr>
        <p:xfrm>
          <a:off x="1857356" y="4357694"/>
          <a:ext cx="3762380" cy="817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圆角矩形标注 9"/>
          <p:cNvSpPr/>
          <p:nvPr/>
        </p:nvSpPr>
        <p:spPr>
          <a:xfrm>
            <a:off x="3071802" y="6072206"/>
            <a:ext cx="2500330" cy="428628"/>
          </a:xfrm>
          <a:prstGeom prst="wedgeRoundRectCallout">
            <a:avLst>
              <a:gd name="adj1" fmla="val 49950"/>
              <a:gd name="adj2" fmla="val -1714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主窗口中的零件模型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1857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13.3.3  </a:t>
            </a:r>
            <a:r>
              <a:rPr lang="zh-CN" altLang="en-US" sz="2800" dirty="0" smtClean="0"/>
              <a:t>生成网格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 以上</a:t>
            </a:r>
            <a:r>
              <a:rPr lang="zh-CN" altLang="en-US" sz="2400" dirty="0" smtClean="0"/>
              <a:t>步骤完成后，可以开始生成网格了。生成网格的具体操作步骤如下所示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 1</a:t>
            </a:r>
            <a:r>
              <a:rPr lang="zh-CN" altLang="en-US" sz="2400" dirty="0" smtClean="0"/>
              <a:t>：</a:t>
            </a:r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1643050"/>
            <a:ext cx="2500330" cy="3707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785786" y="2714620"/>
          <a:ext cx="5048264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5214950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 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graphicFrame>
        <p:nvGraphicFramePr>
          <p:cNvPr id="7" name="图示 6"/>
          <p:cNvGraphicFramePr/>
          <p:nvPr/>
        </p:nvGraphicFramePr>
        <p:xfrm>
          <a:off x="1785918" y="5857892"/>
          <a:ext cx="5905520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Step3 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85728"/>
            <a:ext cx="3000396" cy="3575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500034" y="1428736"/>
          <a:ext cx="4286248" cy="960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4000504"/>
            <a:ext cx="600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2" y="4286256"/>
            <a:ext cx="3714776" cy="2052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642910" y="5143512"/>
          <a:ext cx="3976694" cy="103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Step5 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142984"/>
            <a:ext cx="2000264" cy="2433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071538" y="2000240"/>
          <a:ext cx="4333884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2428860" y="3357562"/>
            <a:ext cx="2643206" cy="428628"/>
          </a:xfrm>
          <a:prstGeom prst="wedgeRoundRectCallout">
            <a:avLst>
              <a:gd name="adj1" fmla="val 58399"/>
              <a:gd name="adj2" fmla="val -1714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曲面选项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对话框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4286256"/>
            <a:ext cx="85725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13.3.4   </a:t>
            </a:r>
            <a:r>
              <a:rPr lang="zh-CN" altLang="en-US" sz="2800" dirty="0" smtClean="0"/>
              <a:t>输出</a:t>
            </a:r>
            <a:r>
              <a:rPr lang="en-US" sz="2800" dirty="0" smtClean="0"/>
              <a:t>ANSYS</a:t>
            </a:r>
            <a:r>
              <a:rPr lang="zh-CN" altLang="en-US" sz="2800" dirty="0" smtClean="0"/>
              <a:t>文件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    到</a:t>
            </a:r>
            <a:r>
              <a:rPr lang="zh-CN" altLang="en-US" sz="2400" dirty="0" smtClean="0"/>
              <a:t>此，可以开始输出有限元分析文件。下面介绍其具体操作</a:t>
            </a:r>
            <a:r>
              <a:rPr lang="zh-CN" altLang="en-US" sz="2400" dirty="0" smtClean="0"/>
              <a:t>步骤：</a:t>
            </a:r>
            <a:endParaRPr lang="en-US" altLang="zh-CN" sz="2400" dirty="0" smtClean="0"/>
          </a:p>
          <a:p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85728"/>
            <a:ext cx="2214578" cy="438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14282" y="1500174"/>
          <a:ext cx="5214974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20" y="4786322"/>
            <a:ext cx="8429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求解器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栏的</a:t>
            </a:r>
            <a:r>
              <a:rPr lang="zh-CN" altLang="en-US" sz="2400" dirty="0" smtClean="0"/>
              <a:t>按钮   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，下拉出求解器的</a:t>
            </a:r>
            <a:r>
              <a:rPr lang="zh-CN" altLang="en-US" sz="2400" dirty="0" smtClean="0"/>
              <a:t>列表。</a:t>
            </a:r>
            <a:endParaRPr lang="en-US" altLang="zh-CN" sz="2400" dirty="0" smtClean="0"/>
          </a:p>
          <a:p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4" y="4857760"/>
            <a:ext cx="1714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图示 7"/>
          <p:cNvGraphicFramePr/>
          <p:nvPr/>
        </p:nvGraphicFramePr>
        <p:xfrm>
          <a:off x="1571604" y="5786454"/>
          <a:ext cx="619127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22860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Step4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用户利用记事本可以打开系统生成的</a:t>
            </a:r>
            <a:r>
              <a:rPr lang="en-US" sz="2400" dirty="0" smtClean="0"/>
              <a:t>beam.ans</a:t>
            </a:r>
          </a:p>
          <a:p>
            <a:pPr>
              <a:buNone/>
            </a:pPr>
            <a:r>
              <a:rPr lang="zh-CN" altLang="en-US" sz="2400" dirty="0" smtClean="0"/>
              <a:t>              文 件。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 5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从该文件可以知道划分网格后简支梁有限元</a:t>
            </a:r>
            <a:r>
              <a:rPr lang="zh-CN" altLang="en-US" sz="2400" dirty="0" smtClean="0"/>
              <a:t>模型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中</a:t>
            </a:r>
            <a:r>
              <a:rPr lang="zh-CN" altLang="en-US" sz="2400" dirty="0" smtClean="0"/>
              <a:t>的共有的节点以及单元数。以及其中节点坐标</a:t>
            </a:r>
            <a:r>
              <a:rPr lang="zh-CN" altLang="en-US" sz="2400" dirty="0" smtClean="0"/>
              <a:t>、单元由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哪些</a:t>
            </a:r>
            <a:r>
              <a:rPr lang="zh-CN" altLang="en-US" sz="2400" dirty="0" smtClean="0"/>
              <a:t>节点组成等。</a:t>
            </a:r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357430"/>
            <a:ext cx="3214710" cy="382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1000100" y="3429000"/>
          <a:ext cx="3476628" cy="1603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14290"/>
            <a:ext cx="300039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000100" y="1214422"/>
          <a:ext cx="3405190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48" y="3500438"/>
            <a:ext cx="2714644" cy="3008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4786314" y="5857892"/>
            <a:ext cx="1714512" cy="357190"/>
          </a:xfrm>
          <a:prstGeom prst="wedgeRoundRectCallout">
            <a:avLst>
              <a:gd name="adj1" fmla="val -92230"/>
              <a:gd name="adj2" fmla="val -2100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显示材料符号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7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13.1  </a:t>
            </a:r>
            <a:r>
              <a:rPr lang="zh-CN" altLang="en-US" sz="2800" dirty="0" smtClean="0"/>
              <a:t>进入</a:t>
            </a:r>
            <a:r>
              <a:rPr lang="zh-CN" altLang="en-US" sz="2800" dirty="0" smtClean="0"/>
              <a:t>模型设定</a:t>
            </a:r>
            <a:r>
              <a:rPr lang="zh-CN" altLang="en-US" sz="2800" dirty="0" smtClean="0"/>
              <a:t>环境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进入</a:t>
            </a:r>
            <a:r>
              <a:rPr lang="zh-CN" altLang="en-US" sz="2400" dirty="0" smtClean="0"/>
              <a:t>模型设定环境需要经过两个基本步骤，即先启动有限元模块，再进入结构力学分析环境。</a:t>
            </a:r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1026" name="Picture 2" descr="a10000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785926"/>
            <a:ext cx="3005583" cy="141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714876" y="1857364"/>
          <a:ext cx="3657612" cy="1219204"/>
        </p:xfrm>
        <a:graphic>
          <a:graphicData uri="http://schemas.openxmlformats.org/presentationml/2006/ole">
            <p:oleObj spid="_x0000_s1027" name="BMP 图像" r:id="rId4" imgW="2991268" imgH="1267002" progId="Paint.Picture">
              <p:embed/>
            </p:oleObj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1928794" y="3286124"/>
            <a:ext cx="1000132" cy="500066"/>
          </a:xfrm>
          <a:prstGeom prst="wedgeRoundRectCallout">
            <a:avLst>
              <a:gd name="adj1" fmla="val -47377"/>
              <a:gd name="adj2" fmla="val -1233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简支梁</a:t>
            </a:r>
            <a:endParaRPr lang="zh-CN" altLang="en-US" dirty="0"/>
          </a:p>
        </p:txBody>
      </p:sp>
      <p:sp>
        <p:nvSpPr>
          <p:cNvPr id="8" name="圆角矩形标注 7"/>
          <p:cNvSpPr/>
          <p:nvPr/>
        </p:nvSpPr>
        <p:spPr>
          <a:xfrm>
            <a:off x="5715008" y="3214686"/>
            <a:ext cx="2000264" cy="428628"/>
          </a:xfrm>
          <a:prstGeom prst="wedgeRoundRectCallout">
            <a:avLst>
              <a:gd name="adj1" fmla="val -55487"/>
              <a:gd name="adj2" fmla="val -1577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简支梁受力简图</a:t>
            </a:r>
            <a:endParaRPr lang="zh-CN" alt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5072074"/>
            <a:ext cx="7555738" cy="1357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图示 9"/>
          <p:cNvGraphicFramePr/>
          <p:nvPr/>
        </p:nvGraphicFramePr>
        <p:xfrm>
          <a:off x="2214546" y="4357694"/>
          <a:ext cx="4691074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6"/>
            <a:ext cx="8229600" cy="61436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Step6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分析完成后，可以在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分析和设计研究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中单击</a:t>
            </a:r>
            <a:r>
              <a:rPr lang="zh-CN" altLang="en-US" sz="2400" dirty="0" smtClean="0"/>
              <a:t>结果显示按钮，将以图形方式显示相应的应力、</a:t>
            </a:r>
            <a:r>
              <a:rPr lang="zh-CN" altLang="en-US" sz="2400" dirty="0" smtClean="0"/>
              <a:t>应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变</a:t>
            </a:r>
            <a:r>
              <a:rPr lang="zh-CN" altLang="en-US" sz="2400" dirty="0" smtClean="0"/>
              <a:t>等结果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dirty="0" smtClean="0"/>
              <a:t>13.4  </a:t>
            </a:r>
            <a:r>
              <a:rPr lang="zh-CN" altLang="en-US" dirty="0" smtClean="0"/>
              <a:t>本章小结</a:t>
            </a:r>
            <a:endParaRPr lang="zh-CN" altLang="en-US" dirty="0" smtClean="0"/>
          </a:p>
          <a:p>
            <a:pPr>
              <a:buNone/>
            </a:pPr>
            <a:r>
              <a:rPr lang="zh-CN" altLang="en-US" sz="2400" dirty="0" smtClean="0"/>
              <a:t>            本章</a:t>
            </a:r>
            <a:r>
              <a:rPr lang="zh-CN" altLang="en-US" sz="2400" dirty="0" smtClean="0"/>
              <a:t>通过实例操作介绍</a:t>
            </a:r>
            <a:r>
              <a:rPr lang="zh-CN" altLang="en-US" sz="2400" dirty="0" smtClean="0"/>
              <a:t>了有限元</a:t>
            </a:r>
            <a:r>
              <a:rPr lang="zh-CN" altLang="en-US" sz="2400" dirty="0" smtClean="0"/>
              <a:t>结构力学分析功能的最基本内容。通过本章的学习，读者可以</a:t>
            </a:r>
            <a:r>
              <a:rPr lang="zh-CN" altLang="en-US" sz="2400" dirty="0" smtClean="0"/>
              <a:t>对有限元</a:t>
            </a:r>
            <a:r>
              <a:rPr lang="zh-CN" altLang="en-US" sz="2400" dirty="0" smtClean="0"/>
              <a:t>模块部分有一定的了解和认识。当读者了解和掌握了该模块部分的内容后，可以</a:t>
            </a:r>
            <a:r>
              <a:rPr lang="zh-CN" altLang="en-US" sz="2400" dirty="0" smtClean="0"/>
              <a:t>利用基于</a:t>
            </a:r>
            <a:r>
              <a:rPr lang="zh-CN" altLang="en-US" sz="2400" dirty="0" smtClean="0"/>
              <a:t>特征的建模优势，提高有限元分析工作的效率。</a:t>
            </a:r>
          </a:p>
          <a:p>
            <a:pPr>
              <a:buNone/>
            </a:pPr>
            <a:endParaRPr lang="zh-CN" alt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7595786" cy="1004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3214678" y="0"/>
          <a:ext cx="2262182" cy="1103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43174" y="2571744"/>
            <a:ext cx="6172102" cy="387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图示 7"/>
          <p:cNvGraphicFramePr/>
          <p:nvPr/>
        </p:nvGraphicFramePr>
        <p:xfrm>
          <a:off x="500034" y="3000372"/>
          <a:ext cx="3190876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85728"/>
            <a:ext cx="3071834" cy="283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428596" y="1357298"/>
          <a:ext cx="4048132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3286125"/>
            <a:ext cx="842968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13.2  </a:t>
            </a:r>
            <a:r>
              <a:rPr lang="zh-CN" altLang="en-US" sz="3200" dirty="0" smtClean="0"/>
              <a:t>添加</a:t>
            </a:r>
            <a:r>
              <a:rPr lang="zh-CN" altLang="en-US" sz="3200" dirty="0" smtClean="0"/>
              <a:t>约束和</a:t>
            </a:r>
            <a:r>
              <a:rPr lang="zh-CN" altLang="en-US" sz="3200" dirty="0" smtClean="0"/>
              <a:t>载荷</a:t>
            </a:r>
            <a:endParaRPr lang="en-US" altLang="zh-CN" sz="3200" dirty="0" smtClean="0"/>
          </a:p>
          <a:p>
            <a:r>
              <a:rPr lang="zh-CN" altLang="en-US" sz="2400" dirty="0" smtClean="0"/>
              <a:t>           要</a:t>
            </a:r>
            <a:r>
              <a:rPr lang="zh-CN" altLang="en-US" sz="2400" dirty="0" smtClean="0"/>
              <a:t>进行有限元分析，首先要对零件进行材料分析，然后确定几何约束限制，施加载荷受力，确定其工作状况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800" dirty="0" smtClean="0"/>
              <a:t>13.2.1  </a:t>
            </a:r>
            <a:r>
              <a:rPr lang="zh-CN" altLang="en-US" sz="2800" dirty="0" smtClean="0"/>
              <a:t>添加约束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   添加</a:t>
            </a:r>
            <a:r>
              <a:rPr lang="zh-CN" altLang="en-US" sz="2400" dirty="0" smtClean="0"/>
              <a:t>约束的具体步骤如下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r>
              <a:rPr lang="en-US" altLang="zh-CN" sz="2400" dirty="0" smtClean="0"/>
              <a:t>Step1 </a:t>
            </a:r>
            <a:r>
              <a:rPr lang="zh-CN" altLang="en-US" sz="2400" dirty="0" smtClean="0"/>
              <a:t>：</a:t>
            </a:r>
            <a:endParaRPr lang="zh-CN" altLang="en-US" sz="2400" dirty="0" smtClean="0"/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214290"/>
            <a:ext cx="2596347" cy="4145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785786" y="1500174"/>
          <a:ext cx="4191008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20" y="3786190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 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728" y="3571876"/>
            <a:ext cx="2709703" cy="292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直接箭头连接符 8"/>
          <p:cNvCxnSpPr/>
          <p:nvPr/>
        </p:nvCxnSpPr>
        <p:spPr>
          <a:xfrm rot="5400000">
            <a:off x="3500430" y="4214818"/>
            <a:ext cx="357190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43306" y="3857628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选取</a:t>
            </a:r>
          </a:p>
          <a:p>
            <a:endParaRPr lang="zh-CN" altLang="en-US" dirty="0"/>
          </a:p>
        </p:txBody>
      </p:sp>
      <p:graphicFrame>
        <p:nvGraphicFramePr>
          <p:cNvPr id="14" name="图示 13"/>
          <p:cNvGraphicFramePr/>
          <p:nvPr/>
        </p:nvGraphicFramePr>
        <p:xfrm>
          <a:off x="4572000" y="5429264"/>
          <a:ext cx="4119570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Step3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选择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坐标系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下选择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选定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方式，并选择</a:t>
            </a:r>
            <a:r>
              <a:rPr lang="zh-CN" altLang="en-US" sz="2400" dirty="0" smtClean="0"/>
              <a:t>模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型</a:t>
            </a:r>
            <a:r>
              <a:rPr lang="zh-CN" altLang="en-US" sz="2400" dirty="0" smtClean="0"/>
              <a:t>树中的坐标系</a:t>
            </a:r>
            <a:r>
              <a:rPr lang="en-US" sz="2400" dirty="0" smtClean="0"/>
              <a:t>PRT_CSYS_DEF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Step4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设置约束。</a:t>
            </a:r>
            <a:endParaRPr lang="zh-CN" altLang="en-US" sz="2400" dirty="0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500174"/>
            <a:ext cx="3071834" cy="4908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1857356" y="3286124"/>
          <a:ext cx="2762248" cy="1603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500042"/>
            <a:ext cx="2643206" cy="2749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箭头连接符 5"/>
          <p:cNvCxnSpPr/>
          <p:nvPr/>
        </p:nvCxnSpPr>
        <p:spPr>
          <a:xfrm rot="5400000">
            <a:off x="5822165" y="1178703"/>
            <a:ext cx="71438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429388" y="785794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选取</a:t>
            </a:r>
          </a:p>
          <a:p>
            <a:endParaRPr lang="zh-CN" altLang="en-US" dirty="0"/>
          </a:p>
        </p:txBody>
      </p:sp>
      <p:sp>
        <p:nvSpPr>
          <p:cNvPr id="10" name="圆角矩形标注 9"/>
          <p:cNvSpPr/>
          <p:nvPr/>
        </p:nvSpPr>
        <p:spPr>
          <a:xfrm>
            <a:off x="1643042" y="2500306"/>
            <a:ext cx="2071702" cy="571504"/>
          </a:xfrm>
          <a:prstGeom prst="wedgeRoundRectCallout">
            <a:avLst>
              <a:gd name="adj1" fmla="val 63171"/>
              <a:gd name="adj2" fmla="val -18007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简支梁左端的约束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3214686"/>
            <a:ext cx="600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Step5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设置简支梁右端的约束。</a:t>
            </a:r>
            <a:endParaRPr lang="zh-CN" altLang="en-US" sz="2400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714752"/>
            <a:ext cx="3071834" cy="2867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图示 12"/>
          <p:cNvGraphicFramePr/>
          <p:nvPr/>
        </p:nvGraphicFramePr>
        <p:xfrm>
          <a:off x="2857488" y="4000504"/>
          <a:ext cx="1833554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圆角矩形标注 13"/>
          <p:cNvSpPr/>
          <p:nvPr/>
        </p:nvSpPr>
        <p:spPr>
          <a:xfrm>
            <a:off x="3286116" y="6215082"/>
            <a:ext cx="2000264" cy="428628"/>
          </a:xfrm>
          <a:prstGeom prst="wedgeRoundRectCallout">
            <a:avLst>
              <a:gd name="adj1" fmla="val 62484"/>
              <a:gd name="adj2" fmla="val -1818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简支梁上的约束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13.2.2  </a:t>
            </a:r>
            <a:r>
              <a:rPr lang="zh-CN" altLang="en-US" sz="2800" dirty="0" smtClean="0"/>
              <a:t>添加载荷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 添加</a:t>
            </a:r>
            <a:r>
              <a:rPr lang="zh-CN" altLang="en-US" sz="2400" dirty="0" smtClean="0"/>
              <a:t>载荷的具体步骤如下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Step1 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500174"/>
            <a:ext cx="2428892" cy="364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000100" y="2357430"/>
          <a:ext cx="4619636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5429264"/>
            <a:ext cx="485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选择压力作用面。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428604"/>
            <a:ext cx="3143272" cy="3235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箭头连接符 5"/>
          <p:cNvCxnSpPr/>
          <p:nvPr/>
        </p:nvCxnSpPr>
        <p:spPr>
          <a:xfrm rot="10800000" flipV="1">
            <a:off x="5286380" y="1571612"/>
            <a:ext cx="1143008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357950" y="1285860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选取</a:t>
            </a:r>
          </a:p>
          <a:p>
            <a:endParaRPr lang="zh-CN" altLang="en-US" dirty="0"/>
          </a:p>
        </p:txBody>
      </p:sp>
      <p:graphicFrame>
        <p:nvGraphicFramePr>
          <p:cNvPr id="11" name="图示 10"/>
          <p:cNvGraphicFramePr/>
          <p:nvPr/>
        </p:nvGraphicFramePr>
        <p:xfrm>
          <a:off x="785786" y="1428736"/>
          <a:ext cx="2405058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28596" y="3786190"/>
            <a:ext cx="4000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输入压力值。</a:t>
            </a:r>
            <a:endParaRPr lang="zh-CN" altLang="en-US" sz="24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57884" y="3571876"/>
            <a:ext cx="2843992" cy="303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图示 13"/>
          <p:cNvGraphicFramePr/>
          <p:nvPr/>
        </p:nvGraphicFramePr>
        <p:xfrm>
          <a:off x="3357554" y="4500570"/>
          <a:ext cx="1833554" cy="103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圆角矩形标注 14"/>
          <p:cNvSpPr/>
          <p:nvPr/>
        </p:nvSpPr>
        <p:spPr>
          <a:xfrm>
            <a:off x="1571604" y="3071810"/>
            <a:ext cx="2143140" cy="357190"/>
          </a:xfrm>
          <a:prstGeom prst="wedgeRoundRectCallout">
            <a:avLst>
              <a:gd name="adj1" fmla="val 61747"/>
              <a:gd name="adj2" fmla="val -17698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选取简支梁的顶面</a:t>
            </a:r>
            <a:endParaRPr lang="zh-CN" altLang="en-US" dirty="0"/>
          </a:p>
        </p:txBody>
      </p:sp>
      <p:sp>
        <p:nvSpPr>
          <p:cNvPr id="16" name="圆角矩形标注 15"/>
          <p:cNvSpPr/>
          <p:nvPr/>
        </p:nvSpPr>
        <p:spPr>
          <a:xfrm>
            <a:off x="3786182" y="6286520"/>
            <a:ext cx="2000264" cy="357190"/>
          </a:xfrm>
          <a:prstGeom prst="wedgeRoundRectCallout">
            <a:avLst>
              <a:gd name="adj1" fmla="val 55111"/>
              <a:gd name="adj2" fmla="val -2058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简支梁上的压力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60</TotalTime>
  <Words>613</Words>
  <PresentationFormat>全屏显示(4:3)</PresentationFormat>
  <Paragraphs>122</Paragraphs>
  <Slides>32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凤舞九天</vt:lpstr>
      <vt:lpstr>画笔图片</vt:lpstr>
      <vt:lpstr>第十三章 有限元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jxq</dc:creator>
  <cp:lastModifiedBy>jxq</cp:lastModifiedBy>
  <cp:revision>8</cp:revision>
  <dcterms:created xsi:type="dcterms:W3CDTF">2014-03-23T14:10:41Z</dcterms:created>
  <dcterms:modified xsi:type="dcterms:W3CDTF">2014-03-31T02:20:41Z</dcterms:modified>
</cp:coreProperties>
</file>