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4.30  </a:t>
            </a:r>
            <a:r>
              <a:rPr lang="zh-CN" altLang="zh-CN" sz="4100" b="1" dirty="0"/>
              <a:t>“显示表”对话框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448584"/>
            <a:ext cx="518457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4.31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设计视图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268" y="1432952"/>
            <a:ext cx="6840760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4.32  </a:t>
            </a:r>
            <a:r>
              <a:rPr lang="zh-CN" altLang="zh-CN" sz="4100" b="1" dirty="0" smtClean="0"/>
              <a:t>“另存为”</a:t>
            </a:r>
            <a:r>
              <a:rPr lang="zh-CN" altLang="zh-CN" sz="4100" b="1" dirty="0"/>
              <a:t>对话框</a:t>
            </a:r>
            <a:endParaRPr lang="zh-CN" altLang="en-US" sz="41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7369028" y="5013176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132856"/>
            <a:ext cx="4752528" cy="22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4.33  </a:t>
            </a:r>
            <a:r>
              <a:rPr lang="zh-CN" altLang="zh-CN" sz="4100" b="1" dirty="0" smtClean="0"/>
              <a:t>查询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57424"/>
            <a:ext cx="6768752" cy="203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35</TotalTime>
  <Words>17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相邻</vt:lpstr>
      <vt:lpstr>图4.30  “显示表”对话框</vt:lpstr>
      <vt:lpstr>图4.31  查询设计视图</vt:lpstr>
      <vt:lpstr>图4.32  “另存为”对话框</vt:lpstr>
      <vt:lpstr>图4.33  查询结果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104</cp:revision>
  <dcterms:modified xsi:type="dcterms:W3CDTF">2014-03-04T16:02:58Z</dcterms:modified>
</cp:coreProperties>
</file>