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5.51  </a:t>
            </a:r>
            <a:r>
              <a:rPr lang="zh-CN" altLang="zh-CN" sz="4100" b="1" dirty="0" smtClean="0"/>
              <a:t>设置</a:t>
            </a:r>
            <a:r>
              <a:rPr lang="zh-CN" altLang="zh-CN" sz="4100" b="1" dirty="0"/>
              <a:t>“滚动条”属性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368716"/>
            <a:ext cx="4032448" cy="5063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40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图5.51  设置“滚动条”属性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134</cp:revision>
  <dcterms:modified xsi:type="dcterms:W3CDTF">2014-03-06T05:37:18Z</dcterms:modified>
</cp:coreProperties>
</file>