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0" r:id="rId2"/>
    <p:sldId id="257" r:id="rId3"/>
    <p:sldId id="258" r:id="rId4"/>
    <p:sldId id="261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739" autoAdjust="0"/>
    <p:restoredTop sz="95517" autoAdjust="0"/>
  </p:normalViewPr>
  <p:slideViewPr>
    <p:cSldViewPr>
      <p:cViewPr varScale="1">
        <p:scale>
          <a:sx n="73" d="100"/>
          <a:sy n="73" d="100"/>
        </p:scale>
        <p:origin x="-9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B7C572-5508-4AC3-8327-708826E6E2C7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F109886-CD84-47F5-993B-10865EF9B342}">
      <dgm:prSet phldrT="[文本]"/>
      <dgm:spPr/>
      <dgm:t>
        <a:bodyPr/>
        <a:lstStyle/>
        <a:p>
          <a:r>
            <a:rPr lang="zh-CN" altLang="en-US" dirty="0" smtClean="0"/>
            <a:t>项目的可行性分析</a:t>
          </a:r>
          <a:endParaRPr lang="zh-CN" altLang="en-US" dirty="0"/>
        </a:p>
      </dgm:t>
    </dgm:pt>
    <dgm:pt modelId="{801D6BF8-4FCC-46B0-989A-8B6F2172D729}" type="parTrans" cxnId="{5D9BB2C7-6BFC-4825-A437-5C466C53F3D5}">
      <dgm:prSet/>
      <dgm:spPr/>
      <dgm:t>
        <a:bodyPr/>
        <a:lstStyle/>
        <a:p>
          <a:endParaRPr lang="zh-CN" altLang="en-US"/>
        </a:p>
      </dgm:t>
    </dgm:pt>
    <dgm:pt modelId="{7C4A952E-96F6-44AB-B798-531737BD2DD0}" type="sibTrans" cxnId="{5D9BB2C7-6BFC-4825-A437-5C466C53F3D5}">
      <dgm:prSet/>
      <dgm:spPr/>
      <dgm:t>
        <a:bodyPr/>
        <a:lstStyle/>
        <a:p>
          <a:endParaRPr lang="zh-CN" altLang="en-US"/>
        </a:p>
      </dgm:t>
    </dgm:pt>
    <dgm:pt modelId="{7ABD7A48-9C55-4CF8-A48D-5E1E4DCE932F}">
      <dgm:prSet phldrT="[文本]"/>
      <dgm:spPr/>
      <dgm:t>
        <a:bodyPr/>
        <a:lstStyle/>
        <a:p>
          <a:r>
            <a:rPr lang="zh-CN" altLang="en-US" dirty="0" smtClean="0"/>
            <a:t>项目的利润分析与展望</a:t>
          </a:r>
          <a:endParaRPr lang="zh-CN" altLang="en-US" dirty="0"/>
        </a:p>
      </dgm:t>
    </dgm:pt>
    <dgm:pt modelId="{40D274F8-2B16-4A81-89D9-72E13898D1DA}" type="parTrans" cxnId="{64F215F3-A007-4703-BA2D-E60622C38867}">
      <dgm:prSet/>
      <dgm:spPr/>
      <dgm:t>
        <a:bodyPr/>
        <a:lstStyle/>
        <a:p>
          <a:endParaRPr lang="zh-CN" altLang="en-US"/>
        </a:p>
      </dgm:t>
    </dgm:pt>
    <dgm:pt modelId="{DC099478-748E-4485-A537-783618691364}" type="sibTrans" cxnId="{64F215F3-A007-4703-BA2D-E60622C38867}">
      <dgm:prSet/>
      <dgm:spPr/>
      <dgm:t>
        <a:bodyPr/>
        <a:lstStyle/>
        <a:p>
          <a:endParaRPr lang="zh-CN" altLang="en-US"/>
        </a:p>
      </dgm:t>
    </dgm:pt>
    <dgm:pt modelId="{46DFD0EE-8420-4041-B883-23F9B81413E2}">
      <dgm:prSet phldrT="[文本]"/>
      <dgm:spPr/>
      <dgm:t>
        <a:bodyPr/>
        <a:lstStyle/>
        <a:p>
          <a:r>
            <a:rPr lang="zh-CN" altLang="en-US" dirty="0" smtClean="0"/>
            <a:t>项目的资金成本与人员成本</a:t>
          </a:r>
          <a:endParaRPr lang="zh-CN" altLang="en-US" dirty="0"/>
        </a:p>
      </dgm:t>
    </dgm:pt>
    <dgm:pt modelId="{91C31F99-8C3D-4C71-9B52-EC2FC4B56165}" type="parTrans" cxnId="{D14B8B3D-B97D-4C32-8404-A8F46FE98357}">
      <dgm:prSet/>
      <dgm:spPr/>
      <dgm:t>
        <a:bodyPr/>
        <a:lstStyle/>
        <a:p>
          <a:endParaRPr lang="zh-CN" altLang="en-US"/>
        </a:p>
      </dgm:t>
    </dgm:pt>
    <dgm:pt modelId="{187F6F2B-A8AB-46BF-9A0B-71ECB1C15EAE}" type="sibTrans" cxnId="{D14B8B3D-B97D-4C32-8404-A8F46FE98357}">
      <dgm:prSet/>
      <dgm:spPr/>
      <dgm:t>
        <a:bodyPr/>
        <a:lstStyle/>
        <a:p>
          <a:endParaRPr lang="zh-CN" altLang="en-US"/>
        </a:p>
      </dgm:t>
    </dgm:pt>
    <dgm:pt modelId="{1D366AEF-3265-4904-8A60-9D023AFC3A99}" type="pres">
      <dgm:prSet presAssocID="{06B7C572-5508-4AC3-8327-708826E6E2C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3459DC3-B0D2-4E9B-B5B6-44C1D3D57D3A}" type="pres">
      <dgm:prSet presAssocID="{CF109886-CD84-47F5-993B-10865EF9B342}" presName="parentLin" presStyleCnt="0"/>
      <dgm:spPr/>
    </dgm:pt>
    <dgm:pt modelId="{57DC3F84-136B-4B60-918B-C232063E89B9}" type="pres">
      <dgm:prSet presAssocID="{CF109886-CD84-47F5-993B-10865EF9B342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31E007BD-4F38-40AE-926D-A4BE565B70E8}" type="pres">
      <dgm:prSet presAssocID="{CF109886-CD84-47F5-993B-10865EF9B34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FF8D0F-6B92-43F6-8FCE-66DCB08EAD1A}" type="pres">
      <dgm:prSet presAssocID="{CF109886-CD84-47F5-993B-10865EF9B342}" presName="negativeSpace" presStyleCnt="0"/>
      <dgm:spPr/>
    </dgm:pt>
    <dgm:pt modelId="{F83887BA-7330-46FE-98CA-48F02BC81CE3}" type="pres">
      <dgm:prSet presAssocID="{CF109886-CD84-47F5-993B-10865EF9B342}" presName="childText" presStyleLbl="conFgAcc1" presStyleIdx="0" presStyleCnt="3">
        <dgm:presLayoutVars>
          <dgm:bulletEnabled val="1"/>
        </dgm:presLayoutVars>
      </dgm:prSet>
      <dgm:spPr/>
    </dgm:pt>
    <dgm:pt modelId="{AFE293D2-D15E-40CC-B80F-974B7B195792}" type="pres">
      <dgm:prSet presAssocID="{7C4A952E-96F6-44AB-B798-531737BD2DD0}" presName="spaceBetweenRectangles" presStyleCnt="0"/>
      <dgm:spPr/>
    </dgm:pt>
    <dgm:pt modelId="{9D846ECF-B47C-4B1B-8822-813BA5A5838B}" type="pres">
      <dgm:prSet presAssocID="{7ABD7A48-9C55-4CF8-A48D-5E1E4DCE932F}" presName="parentLin" presStyleCnt="0"/>
      <dgm:spPr/>
    </dgm:pt>
    <dgm:pt modelId="{1218646F-DEFE-4136-98F2-D500EF5CB9F5}" type="pres">
      <dgm:prSet presAssocID="{7ABD7A48-9C55-4CF8-A48D-5E1E4DCE932F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05AEA600-E1E0-4A42-ACC1-78CD235A89E4}" type="pres">
      <dgm:prSet presAssocID="{7ABD7A48-9C55-4CF8-A48D-5E1E4DCE932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B49A75-0646-4A3E-BCD2-0AB941713B1B}" type="pres">
      <dgm:prSet presAssocID="{7ABD7A48-9C55-4CF8-A48D-5E1E4DCE932F}" presName="negativeSpace" presStyleCnt="0"/>
      <dgm:spPr/>
    </dgm:pt>
    <dgm:pt modelId="{2C4FEC93-DF5A-41BA-8E54-85EB76119E99}" type="pres">
      <dgm:prSet presAssocID="{7ABD7A48-9C55-4CF8-A48D-5E1E4DCE932F}" presName="childText" presStyleLbl="conFgAcc1" presStyleIdx="1" presStyleCnt="3">
        <dgm:presLayoutVars>
          <dgm:bulletEnabled val="1"/>
        </dgm:presLayoutVars>
      </dgm:prSet>
      <dgm:spPr/>
    </dgm:pt>
    <dgm:pt modelId="{7639B66A-F504-4C69-94A5-BDA9A451712D}" type="pres">
      <dgm:prSet presAssocID="{DC099478-748E-4485-A537-783618691364}" presName="spaceBetweenRectangles" presStyleCnt="0"/>
      <dgm:spPr/>
    </dgm:pt>
    <dgm:pt modelId="{70466774-8A91-4426-9B4C-CBC671DE5077}" type="pres">
      <dgm:prSet presAssocID="{46DFD0EE-8420-4041-B883-23F9B81413E2}" presName="parentLin" presStyleCnt="0"/>
      <dgm:spPr/>
    </dgm:pt>
    <dgm:pt modelId="{921B0BD9-870B-4829-AF25-A7959871C87D}" type="pres">
      <dgm:prSet presAssocID="{46DFD0EE-8420-4041-B883-23F9B81413E2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91E0F3A9-A5D3-4FFD-8F3C-A5E167E2931B}" type="pres">
      <dgm:prSet presAssocID="{46DFD0EE-8420-4041-B883-23F9B81413E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128ACF-0EA4-4A8C-A1E9-3D692845AA61}" type="pres">
      <dgm:prSet presAssocID="{46DFD0EE-8420-4041-B883-23F9B81413E2}" presName="negativeSpace" presStyleCnt="0"/>
      <dgm:spPr/>
    </dgm:pt>
    <dgm:pt modelId="{7E7DF166-DA09-4DD2-AB9A-69666F8E9B5F}" type="pres">
      <dgm:prSet presAssocID="{46DFD0EE-8420-4041-B883-23F9B81413E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BE0513D-0537-443E-BFBC-0A5799CA3363}" type="presOf" srcId="{7ABD7A48-9C55-4CF8-A48D-5E1E4DCE932F}" destId="{1218646F-DEFE-4136-98F2-D500EF5CB9F5}" srcOrd="0" destOrd="0" presId="urn:microsoft.com/office/officeart/2005/8/layout/list1"/>
    <dgm:cxn modelId="{64F215F3-A007-4703-BA2D-E60622C38867}" srcId="{06B7C572-5508-4AC3-8327-708826E6E2C7}" destId="{7ABD7A48-9C55-4CF8-A48D-5E1E4DCE932F}" srcOrd="1" destOrd="0" parTransId="{40D274F8-2B16-4A81-89D9-72E13898D1DA}" sibTransId="{DC099478-748E-4485-A537-783618691364}"/>
    <dgm:cxn modelId="{6DCAC720-3D84-44CB-B8E4-BD54D6CF121F}" type="presOf" srcId="{46DFD0EE-8420-4041-B883-23F9B81413E2}" destId="{921B0BD9-870B-4829-AF25-A7959871C87D}" srcOrd="0" destOrd="0" presId="urn:microsoft.com/office/officeart/2005/8/layout/list1"/>
    <dgm:cxn modelId="{6EA6F73F-1F52-428D-B3FD-BD68F92CCA90}" type="presOf" srcId="{CF109886-CD84-47F5-993B-10865EF9B342}" destId="{57DC3F84-136B-4B60-918B-C232063E89B9}" srcOrd="0" destOrd="0" presId="urn:microsoft.com/office/officeart/2005/8/layout/list1"/>
    <dgm:cxn modelId="{A760D79D-DF4B-4835-8508-A14718C59D2C}" type="presOf" srcId="{7ABD7A48-9C55-4CF8-A48D-5E1E4DCE932F}" destId="{05AEA600-E1E0-4A42-ACC1-78CD235A89E4}" srcOrd="1" destOrd="0" presId="urn:microsoft.com/office/officeart/2005/8/layout/list1"/>
    <dgm:cxn modelId="{5D9BB2C7-6BFC-4825-A437-5C466C53F3D5}" srcId="{06B7C572-5508-4AC3-8327-708826E6E2C7}" destId="{CF109886-CD84-47F5-993B-10865EF9B342}" srcOrd="0" destOrd="0" parTransId="{801D6BF8-4FCC-46B0-989A-8B6F2172D729}" sibTransId="{7C4A952E-96F6-44AB-B798-531737BD2DD0}"/>
    <dgm:cxn modelId="{82CD3E22-F8FD-421B-B36D-9EAACF3F0B58}" type="presOf" srcId="{06B7C572-5508-4AC3-8327-708826E6E2C7}" destId="{1D366AEF-3265-4904-8A60-9D023AFC3A99}" srcOrd="0" destOrd="0" presId="urn:microsoft.com/office/officeart/2005/8/layout/list1"/>
    <dgm:cxn modelId="{6D817CB1-775C-4CC0-A36D-3490B65A3FB6}" type="presOf" srcId="{46DFD0EE-8420-4041-B883-23F9B81413E2}" destId="{91E0F3A9-A5D3-4FFD-8F3C-A5E167E2931B}" srcOrd="1" destOrd="0" presId="urn:microsoft.com/office/officeart/2005/8/layout/list1"/>
    <dgm:cxn modelId="{D14B8B3D-B97D-4C32-8404-A8F46FE98357}" srcId="{06B7C572-5508-4AC3-8327-708826E6E2C7}" destId="{46DFD0EE-8420-4041-B883-23F9B81413E2}" srcOrd="2" destOrd="0" parTransId="{91C31F99-8C3D-4C71-9B52-EC2FC4B56165}" sibTransId="{187F6F2B-A8AB-46BF-9A0B-71ECB1C15EAE}"/>
    <dgm:cxn modelId="{FA569FEE-E2F2-4617-BED8-ACD2645B5081}" type="presOf" srcId="{CF109886-CD84-47F5-993B-10865EF9B342}" destId="{31E007BD-4F38-40AE-926D-A4BE565B70E8}" srcOrd="1" destOrd="0" presId="urn:microsoft.com/office/officeart/2005/8/layout/list1"/>
    <dgm:cxn modelId="{6CB18968-AD09-4F51-A70D-20F5FF2B244E}" type="presParOf" srcId="{1D366AEF-3265-4904-8A60-9D023AFC3A99}" destId="{83459DC3-B0D2-4E9B-B5B6-44C1D3D57D3A}" srcOrd="0" destOrd="0" presId="urn:microsoft.com/office/officeart/2005/8/layout/list1"/>
    <dgm:cxn modelId="{737313E6-AC68-48F5-942B-30885539EDB6}" type="presParOf" srcId="{83459DC3-B0D2-4E9B-B5B6-44C1D3D57D3A}" destId="{57DC3F84-136B-4B60-918B-C232063E89B9}" srcOrd="0" destOrd="0" presId="urn:microsoft.com/office/officeart/2005/8/layout/list1"/>
    <dgm:cxn modelId="{76CE83E2-C041-4A17-A40F-48B7AEF9E3C4}" type="presParOf" srcId="{83459DC3-B0D2-4E9B-B5B6-44C1D3D57D3A}" destId="{31E007BD-4F38-40AE-926D-A4BE565B70E8}" srcOrd="1" destOrd="0" presId="urn:microsoft.com/office/officeart/2005/8/layout/list1"/>
    <dgm:cxn modelId="{A63769EC-7133-4D4C-A1D9-32A227B56DEB}" type="presParOf" srcId="{1D366AEF-3265-4904-8A60-9D023AFC3A99}" destId="{63FF8D0F-6B92-43F6-8FCE-66DCB08EAD1A}" srcOrd="1" destOrd="0" presId="urn:microsoft.com/office/officeart/2005/8/layout/list1"/>
    <dgm:cxn modelId="{9E45F729-BFD4-4CA0-AA7F-97231E69F559}" type="presParOf" srcId="{1D366AEF-3265-4904-8A60-9D023AFC3A99}" destId="{F83887BA-7330-46FE-98CA-48F02BC81CE3}" srcOrd="2" destOrd="0" presId="urn:microsoft.com/office/officeart/2005/8/layout/list1"/>
    <dgm:cxn modelId="{FF8AFC0B-A6EE-4E86-ADF7-9C749FCBDEC6}" type="presParOf" srcId="{1D366AEF-3265-4904-8A60-9D023AFC3A99}" destId="{AFE293D2-D15E-40CC-B80F-974B7B195792}" srcOrd="3" destOrd="0" presId="urn:microsoft.com/office/officeart/2005/8/layout/list1"/>
    <dgm:cxn modelId="{3C619C26-A36D-4BA9-9338-DDD8B15B85F1}" type="presParOf" srcId="{1D366AEF-3265-4904-8A60-9D023AFC3A99}" destId="{9D846ECF-B47C-4B1B-8822-813BA5A5838B}" srcOrd="4" destOrd="0" presId="urn:microsoft.com/office/officeart/2005/8/layout/list1"/>
    <dgm:cxn modelId="{433B3DEB-D3F3-43DE-9CEB-A3DDE52FDDCC}" type="presParOf" srcId="{9D846ECF-B47C-4B1B-8822-813BA5A5838B}" destId="{1218646F-DEFE-4136-98F2-D500EF5CB9F5}" srcOrd="0" destOrd="0" presId="urn:microsoft.com/office/officeart/2005/8/layout/list1"/>
    <dgm:cxn modelId="{71A45775-6C87-4AB3-810D-2681F3F0F0E6}" type="presParOf" srcId="{9D846ECF-B47C-4B1B-8822-813BA5A5838B}" destId="{05AEA600-E1E0-4A42-ACC1-78CD235A89E4}" srcOrd="1" destOrd="0" presId="urn:microsoft.com/office/officeart/2005/8/layout/list1"/>
    <dgm:cxn modelId="{98912221-0459-4841-8A9F-9D560B4129FA}" type="presParOf" srcId="{1D366AEF-3265-4904-8A60-9D023AFC3A99}" destId="{93B49A75-0646-4A3E-BCD2-0AB941713B1B}" srcOrd="5" destOrd="0" presId="urn:microsoft.com/office/officeart/2005/8/layout/list1"/>
    <dgm:cxn modelId="{203D9FA3-0573-41C6-9F98-2E3196E59662}" type="presParOf" srcId="{1D366AEF-3265-4904-8A60-9D023AFC3A99}" destId="{2C4FEC93-DF5A-41BA-8E54-85EB76119E99}" srcOrd="6" destOrd="0" presId="urn:microsoft.com/office/officeart/2005/8/layout/list1"/>
    <dgm:cxn modelId="{9893A23D-4B97-446B-8FBB-A5FF33BBBAE9}" type="presParOf" srcId="{1D366AEF-3265-4904-8A60-9D023AFC3A99}" destId="{7639B66A-F504-4C69-94A5-BDA9A451712D}" srcOrd="7" destOrd="0" presId="urn:microsoft.com/office/officeart/2005/8/layout/list1"/>
    <dgm:cxn modelId="{A1A45CD8-54C0-42D4-B2C9-39FD7E59C8C4}" type="presParOf" srcId="{1D366AEF-3265-4904-8A60-9D023AFC3A99}" destId="{70466774-8A91-4426-9B4C-CBC671DE5077}" srcOrd="8" destOrd="0" presId="urn:microsoft.com/office/officeart/2005/8/layout/list1"/>
    <dgm:cxn modelId="{0C338022-B42C-4863-9BEA-6E39E2DDFAEC}" type="presParOf" srcId="{70466774-8A91-4426-9B4C-CBC671DE5077}" destId="{921B0BD9-870B-4829-AF25-A7959871C87D}" srcOrd="0" destOrd="0" presId="urn:microsoft.com/office/officeart/2005/8/layout/list1"/>
    <dgm:cxn modelId="{413A5597-3657-4AE1-BA1E-D477EEA26265}" type="presParOf" srcId="{70466774-8A91-4426-9B4C-CBC671DE5077}" destId="{91E0F3A9-A5D3-4FFD-8F3C-A5E167E2931B}" srcOrd="1" destOrd="0" presId="urn:microsoft.com/office/officeart/2005/8/layout/list1"/>
    <dgm:cxn modelId="{09282C12-2BBF-4485-B4F7-2970B18C5ABF}" type="presParOf" srcId="{1D366AEF-3265-4904-8A60-9D023AFC3A99}" destId="{58128ACF-0EA4-4A8C-A1E9-3D692845AA61}" srcOrd="9" destOrd="0" presId="urn:microsoft.com/office/officeart/2005/8/layout/list1"/>
    <dgm:cxn modelId="{4696A21A-289A-4D32-89E7-EF12DFEE841D}" type="presParOf" srcId="{1D366AEF-3265-4904-8A60-9D023AFC3A99}" destId="{7E7DF166-DA09-4DD2-AB9A-69666F8E9B5F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BE983B-13EF-402B-80E7-3AA91B3E78A5}" type="datetimeFigureOut">
              <a:rPr lang="zh-CN" altLang="en-US" smtClean="0"/>
              <a:pPr/>
              <a:t>2007-7-19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2E0DA8E-6ADB-4030-BC66-72805B4110F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</p:spPr>
        <p:txBody>
          <a:bodyPr/>
          <a:lstStyle/>
          <a:p>
            <a:r>
              <a:rPr lang="zh-CN" altLang="en-US" dirty="0" smtClean="0"/>
              <a:t>高校教学软件立项报告</a:t>
            </a:r>
            <a:endParaRPr lang="zh-CN" altLang="en-US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/>
          <a:lstStyle/>
          <a:p>
            <a:r>
              <a:rPr lang="zh-CN" altLang="en-US" smtClean="0"/>
              <a:t>北京龙华科技软件有限公司</a:t>
            </a:r>
            <a:endParaRPr lang="zh-CN" altLang="en-US" dirty="0"/>
          </a:p>
        </p:txBody>
      </p:sp>
    </p:spTree>
  </p:cSld>
  <p:clrMapOvr>
    <a:masterClrMapping/>
  </p:clrMapOvr>
  <p:transition advTm="504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t" anchorCtr="0"/>
          <a:lstStyle/>
          <a:p>
            <a:pPr algn="ctr"/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项目分析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sz="half" idx="1"/>
          </p:nvPr>
        </p:nvGraphicFramePr>
        <p:xfrm>
          <a:off x="457200" y="1920875"/>
          <a:ext cx="8258204" cy="4433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Tm="409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224" y="1000108"/>
            <a:ext cx="1071570" cy="3786214"/>
          </a:xfrm>
        </p:spPr>
        <p:txBody>
          <a:bodyPr vert="eaVert">
            <a:normAutofit/>
          </a:bodyPr>
          <a:lstStyle/>
          <a:p>
            <a:pPr algn="ctr"/>
            <a:r>
              <a:rPr lang="zh-CN" altLang="en-US" sz="5400" dirty="0" smtClean="0">
                <a:latin typeface="+mj-ea"/>
              </a:rPr>
              <a:t>软件主界面</a:t>
            </a:r>
            <a:endParaRPr lang="zh-CN" altLang="en-US" sz="5400" dirty="0">
              <a:latin typeface="+mj-ea"/>
            </a:endParaRPr>
          </a:p>
        </p:txBody>
      </p:sp>
      <p:pic>
        <p:nvPicPr>
          <p:cNvPr id="6" name="图片占位符 5" descr="主页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28" r="28"/>
          <a:stretch>
            <a:fillRect/>
          </a:stretch>
        </p:blipFill>
        <p:spPr/>
      </p:pic>
    </p:spTree>
  </p:cSld>
  <p:clrMapOvr>
    <a:masterClrMapping/>
  </p:clrMapOvr>
  <p:transition advTm="342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772400" cy="1362456"/>
          </a:xfrm>
        </p:spPr>
        <p:txBody>
          <a:bodyPr/>
          <a:lstStyle/>
          <a:p>
            <a:r>
              <a:rPr lang="zh-CN" altLang="en-US" dirty="0" smtClean="0"/>
              <a:t>软件主要功能包括：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143116"/>
            <a:ext cx="7772400" cy="3714776"/>
          </a:xfrm>
        </p:spPr>
        <p:txBody>
          <a:bodyPr>
            <a:normAutofit/>
          </a:bodyPr>
          <a:lstStyle/>
          <a:p>
            <a:pPr indent="576000">
              <a:buClr>
                <a:srgbClr val="FF0000"/>
              </a:buClr>
              <a:buSzPct val="80000"/>
              <a:buFont typeface="Wingdings" pitchFamily="2" charset="2"/>
              <a:buChar char="u"/>
            </a:pP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产品信息浏览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pPr indent="576000">
              <a:buClr>
                <a:srgbClr val="FF0000"/>
              </a:buClr>
              <a:buSzPct val="80000"/>
              <a:buFont typeface="Wingdings" pitchFamily="2" charset="2"/>
              <a:buChar char="u"/>
            </a:pP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商品信息查询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pPr indent="576000">
              <a:buClr>
                <a:srgbClr val="FF0000"/>
              </a:buClr>
              <a:buSzPct val="80000"/>
              <a:buFont typeface="Wingdings" pitchFamily="2" charset="2"/>
              <a:buChar char="u"/>
            </a:pP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商品浏览和购买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pPr indent="576000">
              <a:buClr>
                <a:srgbClr val="FF0000"/>
              </a:buClr>
              <a:buSzPct val="80000"/>
              <a:buFont typeface="Wingdings" pitchFamily="2" charset="2"/>
              <a:buChar char="u"/>
            </a:pP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费用结算中心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pPr indent="576000">
              <a:buClr>
                <a:srgbClr val="FF0000"/>
              </a:buClr>
              <a:buSzPct val="80000"/>
              <a:buFont typeface="Wingdings" pitchFamily="2" charset="2"/>
              <a:buChar char="u"/>
            </a:pP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软件帮助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pPr lvl="1">
              <a:buFont typeface="Wingdings" pitchFamily="2" charset="2"/>
              <a:buChar char="u"/>
            </a:pP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友情连接</a:t>
            </a:r>
            <a:endParaRPr lang="en-US" altLang="zh-CN" sz="2400" dirty="0" smtClean="0">
              <a:latin typeface="黑体" pitchFamily="2" charset="-122"/>
              <a:ea typeface="黑体" pitchFamily="2" charset="-122"/>
            </a:endParaRPr>
          </a:p>
          <a:p>
            <a:pPr lvl="1">
              <a:buFont typeface="Wingdings" pitchFamily="2" charset="2"/>
              <a:buChar char="u"/>
            </a:pP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本站联系方式</a:t>
            </a:r>
            <a:endParaRPr lang="zh-CN" altLang="en-US" sz="24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advTm="440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前凸带形 3"/>
          <p:cNvSpPr/>
          <p:nvPr/>
        </p:nvSpPr>
        <p:spPr>
          <a:xfrm>
            <a:off x="1214414" y="2500306"/>
            <a:ext cx="6786610" cy="2071702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谢谢</a:t>
            </a:r>
            <a:endParaRPr lang="zh-CN" altLang="en-US" sz="8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advTm="2937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618747</TotalTime>
  <Words>57</Words>
  <Application>Microsoft Office PowerPoint</Application>
  <PresentationFormat>全屏显示(4:3)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1_流畅</vt:lpstr>
      <vt:lpstr>高校教学软件立项报告</vt:lpstr>
      <vt:lpstr>项目分析</vt:lpstr>
      <vt:lpstr>软件主界面</vt:lpstr>
      <vt:lpstr>软件主要功能包括：</vt:lpstr>
      <vt:lpstr>幻灯片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xiaotu</dc:creator>
  <cp:lastModifiedBy>xiaotu</cp:lastModifiedBy>
  <cp:revision>111</cp:revision>
  <dcterms:created xsi:type="dcterms:W3CDTF">2008-09-14T14:55:36Z</dcterms:created>
  <dcterms:modified xsi:type="dcterms:W3CDTF">2008-09-20T01:53:16Z</dcterms:modified>
</cp:coreProperties>
</file>