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表</a:t>
            </a:r>
            <a:r>
              <a:rPr lang="en-US" altLang="zh-CN" sz="4000" b="1" dirty="0" smtClean="0"/>
              <a:t>4.3  </a:t>
            </a:r>
            <a:r>
              <a:rPr lang="zh-CN" altLang="en-US" sz="4000" b="1" dirty="0"/>
              <a:t>逻辑</a:t>
            </a:r>
            <a:r>
              <a:rPr lang="zh-CN" altLang="en-US" sz="4000" b="1" dirty="0" smtClean="0"/>
              <a:t>运算符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6872"/>
            <a:ext cx="806489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表4.3  逻辑运算符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</cp:revision>
  <dcterms:modified xsi:type="dcterms:W3CDTF">2014-03-04T15:29:08Z</dcterms:modified>
</cp:coreProperties>
</file>