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46" d="100"/>
          <a:sy n="46" d="100"/>
        </p:scale>
        <p:origin x="-666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180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428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923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206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070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929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030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49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133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47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153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63CB4-0426-40EF-A272-3CC28FB999D3}" type="datetimeFigureOut">
              <a:rPr lang="zh-CN" altLang="en-US" smtClean="0"/>
              <a:t>2014/2/13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683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如何制作教学课件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62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课件制作的一般原则</a:t>
            </a:r>
          </a:p>
          <a:p>
            <a:r>
              <a:rPr lang="zh-CN" altLang="en-US" dirty="0" smtClean="0"/>
              <a:t>课件制作的一般步骤</a:t>
            </a:r>
          </a:p>
          <a:p>
            <a:r>
              <a:rPr lang="zh-CN" altLang="en-US" dirty="0" smtClean="0"/>
              <a:t>课件制作的基本方法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49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课件制作的一般原则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结构要清晰</a:t>
            </a:r>
          </a:p>
          <a:p>
            <a:r>
              <a:rPr lang="zh-CN" altLang="en-US" dirty="0" smtClean="0"/>
              <a:t>内容要突出</a:t>
            </a:r>
          </a:p>
          <a:p>
            <a:r>
              <a:rPr lang="zh-CN" altLang="en-US" dirty="0" smtClean="0"/>
              <a:t>节奏要合理</a:t>
            </a:r>
          </a:p>
          <a:p>
            <a:r>
              <a:rPr lang="zh-CN" altLang="en-US" dirty="0" smtClean="0"/>
              <a:t>搭配要和谐</a:t>
            </a:r>
          </a:p>
        </p:txBody>
      </p:sp>
    </p:spTree>
    <p:extLst>
      <p:ext uri="{BB962C8B-B14F-4D97-AF65-F5344CB8AC3E}">
        <p14:creationId xmlns:p14="http://schemas.microsoft.com/office/powerpoint/2010/main" val="114807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课件制作的一般步骤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准备素材</a:t>
            </a:r>
          </a:p>
          <a:p>
            <a:r>
              <a:rPr lang="zh-CN" altLang="en-US" dirty="0" smtClean="0"/>
              <a:t>确定方案</a:t>
            </a:r>
          </a:p>
          <a:p>
            <a:r>
              <a:rPr lang="zh-CN" altLang="en-US" dirty="0" smtClean="0"/>
              <a:t>初步制作</a:t>
            </a:r>
          </a:p>
          <a:p>
            <a:r>
              <a:rPr lang="zh-CN" altLang="en-US" dirty="0" smtClean="0"/>
              <a:t>装饰处理</a:t>
            </a:r>
          </a:p>
          <a:p>
            <a:r>
              <a:rPr lang="zh-CN" altLang="en-US" dirty="0" smtClean="0"/>
              <a:t>预演放映</a:t>
            </a:r>
          </a:p>
        </p:txBody>
      </p:sp>
    </p:spTree>
    <p:extLst>
      <p:ext uri="{BB962C8B-B14F-4D97-AF65-F5344CB8AC3E}">
        <p14:creationId xmlns:p14="http://schemas.microsoft.com/office/powerpoint/2010/main" val="398979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课件制作的基本方法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 smtClean="0"/>
              <a:t>应用幻灯片版式</a:t>
            </a:r>
          </a:p>
          <a:p>
            <a:pPr>
              <a:lnSpc>
                <a:spcPct val="90000"/>
              </a:lnSpc>
            </a:pPr>
            <a:r>
              <a:rPr lang="zh-CN" altLang="en-US" dirty="0" smtClean="0"/>
              <a:t>应用设计主题</a:t>
            </a:r>
            <a:endParaRPr lang="en-US" altLang="zh-CN" dirty="0" smtClean="0"/>
          </a:p>
          <a:p>
            <a:pPr>
              <a:lnSpc>
                <a:spcPct val="90000"/>
              </a:lnSpc>
            </a:pPr>
            <a:r>
              <a:rPr lang="zh-CN" altLang="en-US" dirty="0" smtClean="0"/>
              <a:t>应用幻灯片母版</a:t>
            </a:r>
          </a:p>
          <a:p>
            <a:pPr>
              <a:lnSpc>
                <a:spcPct val="90000"/>
              </a:lnSpc>
            </a:pPr>
            <a:r>
              <a:rPr lang="zh-CN" altLang="en-US" dirty="0" smtClean="0"/>
              <a:t>设置背景</a:t>
            </a:r>
          </a:p>
          <a:p>
            <a:pPr>
              <a:lnSpc>
                <a:spcPct val="90000"/>
              </a:lnSpc>
            </a:pPr>
            <a:r>
              <a:rPr lang="zh-CN" altLang="en-US" dirty="0" smtClean="0"/>
              <a:t>插入多媒体对象</a:t>
            </a:r>
          </a:p>
          <a:p>
            <a:pPr>
              <a:lnSpc>
                <a:spcPct val="90000"/>
              </a:lnSpc>
            </a:pPr>
            <a:r>
              <a:rPr lang="zh-CN" altLang="en-US" dirty="0" smtClean="0"/>
              <a:t>插入超链接</a:t>
            </a:r>
          </a:p>
          <a:p>
            <a:pPr>
              <a:lnSpc>
                <a:spcPct val="90000"/>
              </a:lnSpc>
            </a:pPr>
            <a:r>
              <a:rPr lang="zh-CN" altLang="en-US" dirty="0" smtClean="0"/>
              <a:t>设置动画效果</a:t>
            </a:r>
          </a:p>
          <a:p>
            <a:pPr>
              <a:lnSpc>
                <a:spcPct val="90000"/>
              </a:lnSpc>
            </a:pPr>
            <a:r>
              <a:rPr lang="zh-CN" altLang="en-US" dirty="0" smtClean="0"/>
              <a:t>设置幻灯片放映方式</a:t>
            </a:r>
          </a:p>
        </p:txBody>
      </p:sp>
    </p:spTree>
    <p:extLst>
      <p:ext uri="{BB962C8B-B14F-4D97-AF65-F5344CB8AC3E}">
        <p14:creationId xmlns:p14="http://schemas.microsoft.com/office/powerpoint/2010/main" val="104575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0531" y="2780928"/>
            <a:ext cx="5054589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谢谢大家！再见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40" name="Picture 16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647" y="5301208"/>
            <a:ext cx="1383887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8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86</Words>
  <Application>Microsoft Office PowerPoint</Application>
  <PresentationFormat>全屏显示(4:3)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如何制作教学课件</vt:lpstr>
      <vt:lpstr>目录页</vt:lpstr>
      <vt:lpstr>课件制作的一般原则</vt:lpstr>
      <vt:lpstr>课件制作的一般步骤</vt:lpstr>
      <vt:lpstr>课件制作的基本方法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如何制作教学课件</dc:title>
  <dc:creator>china</dc:creator>
  <cp:lastModifiedBy>china</cp:lastModifiedBy>
  <cp:revision>19</cp:revision>
  <dcterms:created xsi:type="dcterms:W3CDTF">2013-08-15T01:37:02Z</dcterms:created>
  <dcterms:modified xsi:type="dcterms:W3CDTF">2014-02-13T07:19:11Z</dcterms:modified>
</cp:coreProperties>
</file>