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6"/>
  </p:notesMasterIdLst>
  <p:handoutMasterIdLst>
    <p:handoutMasterId r:id="rId17"/>
  </p:handoutMasterIdLst>
  <p:sldIdLst>
    <p:sldId id="370" r:id="rId3"/>
    <p:sldId id="371" r:id="rId4"/>
    <p:sldId id="379" r:id="rId5"/>
    <p:sldId id="380" r:id="rId6"/>
    <p:sldId id="386" r:id="rId7"/>
    <p:sldId id="382" r:id="rId8"/>
    <p:sldId id="387" r:id="rId9"/>
    <p:sldId id="388" r:id="rId10"/>
    <p:sldId id="389" r:id="rId11"/>
    <p:sldId id="390" r:id="rId12"/>
    <p:sldId id="383" r:id="rId13"/>
    <p:sldId id="385" r:id="rId14"/>
    <p:sldId id="384" r:id="rId15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838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730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30104" y="3750941"/>
            <a:ext cx="9727822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AutoCAD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简介及基础设置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"/>
          <a:stretch/>
        </p:blipFill>
        <p:spPr bwMode="auto">
          <a:xfrm>
            <a:off x="2312324" y="2133650"/>
            <a:ext cx="7207190" cy="42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340364" y="1197546"/>
            <a:ext cx="4746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defTabSz="1218565">
              <a:defRPr/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AutoCAD 2010 </a:t>
            </a: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工作界面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96375" r="69734" b="760"/>
          <a:stretch/>
        </p:blipFill>
        <p:spPr bwMode="auto">
          <a:xfrm>
            <a:off x="3382319" y="6296025"/>
            <a:ext cx="1112044" cy="12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96375" r="69734" b="760"/>
          <a:stretch/>
        </p:blipFill>
        <p:spPr bwMode="auto">
          <a:xfrm>
            <a:off x="2595389" y="4476745"/>
            <a:ext cx="4396986" cy="4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320571" y="4476745"/>
            <a:ext cx="475481" cy="48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887346" y="38158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对象捕捉</a:t>
            </a:r>
          </a:p>
        </p:txBody>
      </p:sp>
    </p:spTree>
    <p:extLst>
      <p:ext uri="{BB962C8B-B14F-4D97-AF65-F5344CB8AC3E}">
        <p14:creationId xmlns:p14="http://schemas.microsoft.com/office/powerpoint/2010/main" val="366730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典型版本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99262" y="3790909"/>
            <a:ext cx="4987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工作界面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99262" y="4621327"/>
            <a:ext cx="4987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常用参数设置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6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6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6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6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20128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的概况。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的应用领域。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的工作界面。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常用工具栏。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" r="10052" b="4691"/>
          <a:stretch/>
        </p:blipFill>
        <p:spPr bwMode="auto">
          <a:xfrm>
            <a:off x="1286132" y="1917626"/>
            <a:ext cx="3321768" cy="342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5817849" y="1688172"/>
            <a:ext cx="2609851" cy="581057"/>
            <a:chOff x="7939194" y="2030307"/>
            <a:chExt cx="2609851" cy="581057"/>
          </a:xfrm>
        </p:grpSpPr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58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AutoCAD</a:t>
              </a: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42015" y="2210989"/>
            <a:ext cx="6117687" cy="878416"/>
            <a:chOff x="6563360" y="2553124"/>
            <a:chExt cx="6117687" cy="878416"/>
          </a:xfrm>
        </p:grpSpPr>
        <p:sp>
          <p:nvSpPr>
            <p:cNvPr id="40" name="任意多边形 39"/>
            <p:cNvSpPr/>
            <p:nvPr/>
          </p:nvSpPr>
          <p:spPr>
            <a:xfrm>
              <a:off x="6626860" y="2553124"/>
              <a:ext cx="6054187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5231110" y="2445489"/>
            <a:ext cx="54726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是美国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Autodesk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公司开发的一款绘图程序软件，是目前使用最广泛的计算机辅助绘图和设计软件之一。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340365" y="2965236"/>
            <a:ext cx="11520000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928" y="4284606"/>
            <a:ext cx="1905248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 2000</a:t>
            </a:r>
          </a:p>
        </p:txBody>
      </p:sp>
      <p:sp>
        <p:nvSpPr>
          <p:cNvPr id="13" name="矩形 12"/>
          <p:cNvSpPr/>
          <p:nvPr/>
        </p:nvSpPr>
        <p:spPr>
          <a:xfrm>
            <a:off x="2920110" y="4284606"/>
            <a:ext cx="1905248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 2004</a:t>
            </a:r>
          </a:p>
        </p:txBody>
      </p:sp>
      <p:sp>
        <p:nvSpPr>
          <p:cNvPr id="15" name="矩形 14"/>
          <p:cNvSpPr/>
          <p:nvPr/>
        </p:nvSpPr>
        <p:spPr>
          <a:xfrm>
            <a:off x="5440388" y="4284606"/>
            <a:ext cx="1905248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 2007</a:t>
            </a:r>
          </a:p>
        </p:txBody>
      </p:sp>
      <p:sp>
        <p:nvSpPr>
          <p:cNvPr id="17" name="矩形 16"/>
          <p:cNvSpPr/>
          <p:nvPr/>
        </p:nvSpPr>
        <p:spPr>
          <a:xfrm>
            <a:off x="7870658" y="4284606"/>
            <a:ext cx="1905248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 2010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0590" y="2165295"/>
            <a:ext cx="1741925" cy="1763388"/>
            <a:chOff x="1495058" y="2165295"/>
            <a:chExt cx="1741925" cy="1763388"/>
          </a:xfrm>
        </p:grpSpPr>
        <p:sp>
          <p:nvSpPr>
            <p:cNvPr id="3" name="五角星 18"/>
            <p:cNvSpPr/>
            <p:nvPr/>
          </p:nvSpPr>
          <p:spPr>
            <a:xfrm rot="2134838">
              <a:off x="1495058" y="2165295"/>
              <a:ext cx="1741925" cy="176338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185" tIns="60593" rIns="121185" bIns="60593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6778" y="2510904"/>
              <a:ext cx="1080000" cy="108000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2968401" y="2165295"/>
            <a:ext cx="1741925" cy="1763388"/>
            <a:chOff x="3912869" y="2165295"/>
            <a:chExt cx="1741925" cy="1763388"/>
          </a:xfrm>
        </p:grpSpPr>
        <p:sp>
          <p:nvSpPr>
            <p:cNvPr id="5" name="五角星 18"/>
            <p:cNvSpPr/>
            <p:nvPr/>
          </p:nvSpPr>
          <p:spPr>
            <a:xfrm rot="2134838">
              <a:off x="3912869" y="2165295"/>
              <a:ext cx="1741925" cy="176338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185" tIns="60593" rIns="121185" bIns="60593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102" name="Picture 6" descr="http://img.pconline.com.cn/images/nospd/upload/upc/tx/pcdlc/1610/04/c14/27910354_147558271501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1098" y="2578395"/>
              <a:ext cx="1008112" cy="1008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5456135" y="2165295"/>
            <a:ext cx="1741925" cy="1763388"/>
            <a:chOff x="6400603" y="2165295"/>
            <a:chExt cx="1741925" cy="1763388"/>
          </a:xfrm>
        </p:grpSpPr>
        <p:sp>
          <p:nvSpPr>
            <p:cNvPr id="6" name="五角星 18"/>
            <p:cNvSpPr/>
            <p:nvPr/>
          </p:nvSpPr>
          <p:spPr>
            <a:xfrm rot="2134838">
              <a:off x="6400603" y="2165295"/>
              <a:ext cx="1741925" cy="176338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185" tIns="60593" rIns="121185" bIns="60593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7565" y="2578510"/>
              <a:ext cx="1008000" cy="1008000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7873946" y="2165295"/>
            <a:ext cx="1741925" cy="1763388"/>
            <a:chOff x="8818414" y="2165295"/>
            <a:chExt cx="1741925" cy="1763388"/>
          </a:xfrm>
        </p:grpSpPr>
        <p:sp>
          <p:nvSpPr>
            <p:cNvPr id="9" name="五角星 18"/>
            <p:cNvSpPr/>
            <p:nvPr/>
          </p:nvSpPr>
          <p:spPr>
            <a:xfrm rot="2134838">
              <a:off x="8818414" y="2165295"/>
              <a:ext cx="1741925" cy="176338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185" tIns="60593" rIns="121185" bIns="60593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3670" y="2531745"/>
              <a:ext cx="1008000" cy="1008000"/>
            </a:xfrm>
            <a:prstGeom prst="rect">
              <a:avLst/>
            </a:prstGeom>
          </p:spPr>
        </p:pic>
      </p:grpSp>
      <p:sp>
        <p:nvSpPr>
          <p:cNvPr id="47" name="矩形 46"/>
          <p:cNvSpPr/>
          <p:nvPr/>
        </p:nvSpPr>
        <p:spPr>
          <a:xfrm>
            <a:off x="10008390" y="4284606"/>
            <a:ext cx="1905248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 2018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0171713" y="2200816"/>
            <a:ext cx="1741925" cy="1763388"/>
            <a:chOff x="10171713" y="2200816"/>
            <a:chExt cx="1741925" cy="1763388"/>
          </a:xfrm>
        </p:grpSpPr>
        <p:sp>
          <p:nvSpPr>
            <p:cNvPr id="45" name="五角星 18"/>
            <p:cNvSpPr/>
            <p:nvPr/>
          </p:nvSpPr>
          <p:spPr>
            <a:xfrm rot="2134838">
              <a:off x="10171713" y="2200816"/>
              <a:ext cx="1741925" cy="1763388"/>
            </a:xfrm>
            <a:custGeom>
              <a:avLst/>
              <a:gdLst/>
              <a:ahLst/>
              <a:cxnLst/>
              <a:rect l="l" t="t" r="r" b="b"/>
              <a:pathLst>
                <a:path w="2146515" h="2179015">
                  <a:moveTo>
                    <a:pt x="471122" y="237422"/>
                  </a:moveTo>
                  <a:lnTo>
                    <a:pt x="747200" y="241233"/>
                  </a:lnTo>
                  <a:lnTo>
                    <a:pt x="1073258" y="0"/>
                  </a:lnTo>
                  <a:lnTo>
                    <a:pt x="1393697" y="237076"/>
                  </a:lnTo>
                  <a:lnTo>
                    <a:pt x="1750864" y="225501"/>
                  </a:lnTo>
                  <a:lnTo>
                    <a:pt x="1842069" y="552087"/>
                  </a:lnTo>
                  <a:lnTo>
                    <a:pt x="2146515" y="756238"/>
                  </a:lnTo>
                  <a:lnTo>
                    <a:pt x="2015413" y="1118523"/>
                  </a:lnTo>
                  <a:lnTo>
                    <a:pt x="2117270" y="1425471"/>
                  </a:lnTo>
                  <a:lnTo>
                    <a:pt x="1851783" y="1606493"/>
                  </a:lnTo>
                  <a:lnTo>
                    <a:pt x="1736567" y="1979858"/>
                  </a:lnTo>
                  <a:lnTo>
                    <a:pt x="1341430" y="1970902"/>
                  </a:lnTo>
                  <a:lnTo>
                    <a:pt x="1063978" y="2179015"/>
                  </a:lnTo>
                  <a:lnTo>
                    <a:pt x="790207" y="1971239"/>
                  </a:lnTo>
                  <a:lnTo>
                    <a:pt x="409948" y="1979858"/>
                  </a:lnTo>
                  <a:lnTo>
                    <a:pt x="298033" y="1617190"/>
                  </a:lnTo>
                  <a:lnTo>
                    <a:pt x="46603" y="1444761"/>
                  </a:lnTo>
                  <a:lnTo>
                    <a:pt x="150057" y="1170905"/>
                  </a:lnTo>
                  <a:lnTo>
                    <a:pt x="0" y="756238"/>
                  </a:lnTo>
                  <a:lnTo>
                    <a:pt x="386524" y="4970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185" tIns="60593" rIns="121185" bIns="60593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4414" y="2565810"/>
              <a:ext cx="1008000" cy="1008000"/>
            </a:xfrm>
            <a:prstGeom prst="rect">
              <a:avLst/>
            </a:prstGeom>
          </p:spPr>
        </p:pic>
      </p:grpSp>
      <p:sp>
        <p:nvSpPr>
          <p:cNvPr id="31" name="TextBox 43"/>
          <p:cNvSpPr txBox="1">
            <a:spLocks noChangeArrowheads="1"/>
          </p:cNvSpPr>
          <p:nvPr/>
        </p:nvSpPr>
        <p:spPr bwMode="auto">
          <a:xfrm>
            <a:off x="340365" y="1197546"/>
            <a:ext cx="40808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defTabSz="1218565">
              <a:defRPr/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AutoCAD</a:t>
            </a: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发展历程</a:t>
            </a:r>
          </a:p>
        </p:txBody>
      </p:sp>
    </p:spTree>
    <p:extLst>
      <p:ext uri="{BB962C8B-B14F-4D97-AF65-F5344CB8AC3E}">
        <p14:creationId xmlns:p14="http://schemas.microsoft.com/office/powerpoint/2010/main" val="302425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3" grpId="0"/>
      <p:bldP spid="15" grpId="0"/>
      <p:bldP spid="17" grpId="0"/>
      <p:bldP spid="17" grpId="1"/>
      <p:bldP spid="47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"/>
          <a:stretch/>
        </p:blipFill>
        <p:spPr bwMode="auto">
          <a:xfrm>
            <a:off x="2312324" y="2133650"/>
            <a:ext cx="7207190" cy="42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340364" y="1197546"/>
            <a:ext cx="4746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defTabSz="1218565">
              <a:defRPr/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AutoCAD 2010 </a:t>
            </a: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工作界面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886" y="2135630"/>
            <a:ext cx="5471154" cy="7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8" y="3416820"/>
            <a:ext cx="11106481" cy="146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33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33333E-6 L 0.08841 0.24051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"/>
          <a:stretch/>
        </p:blipFill>
        <p:spPr bwMode="auto">
          <a:xfrm>
            <a:off x="2312324" y="2133650"/>
            <a:ext cx="7207190" cy="42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340364" y="1197546"/>
            <a:ext cx="4746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defTabSz="1218565">
              <a:defRPr/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AutoCAD 2010 </a:t>
            </a: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工作界面</a:t>
            </a:r>
          </a:p>
        </p:txBody>
      </p:sp>
      <p:sp>
        <p:nvSpPr>
          <p:cNvPr id="2" name="矩形 1"/>
          <p:cNvSpPr/>
          <p:nvPr/>
        </p:nvSpPr>
        <p:spPr>
          <a:xfrm>
            <a:off x="2312324" y="2853730"/>
            <a:ext cx="7164000" cy="30243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0584" y="3717826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绘图区域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545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"/>
          <a:stretch/>
        </p:blipFill>
        <p:spPr bwMode="auto">
          <a:xfrm>
            <a:off x="2312324" y="2133650"/>
            <a:ext cx="7207190" cy="42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340364" y="1197546"/>
            <a:ext cx="4746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defTabSz="1218565">
              <a:defRPr/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AutoCAD 2010 </a:t>
            </a: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工作界面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70"/>
          <a:stretch/>
        </p:blipFill>
        <p:spPr bwMode="auto">
          <a:xfrm>
            <a:off x="2309289" y="6041132"/>
            <a:ext cx="1976962" cy="27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56"/>
          <a:stretch/>
        </p:blipFill>
        <p:spPr bwMode="auto">
          <a:xfrm>
            <a:off x="885031" y="3662027"/>
            <a:ext cx="8055770" cy="110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30910" y="386184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命令历史记录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30909" y="43235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当前命令</a:t>
            </a:r>
          </a:p>
        </p:txBody>
      </p:sp>
    </p:spTree>
    <p:extLst>
      <p:ext uri="{BB962C8B-B14F-4D97-AF65-F5344CB8AC3E}">
        <p14:creationId xmlns:p14="http://schemas.microsoft.com/office/powerpoint/2010/main" val="309476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04 -0.00186 L 0.12318 -0.2854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5" y="-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"/>
          <a:stretch/>
        </p:blipFill>
        <p:spPr bwMode="auto">
          <a:xfrm>
            <a:off x="2312324" y="2133650"/>
            <a:ext cx="7207190" cy="42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340364" y="1197546"/>
            <a:ext cx="4746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微软雅黑" panose="020B0503020204020204" pitchFamily="34" charset="-122"/>
              </a:defRPr>
            </a:lvl9pPr>
          </a:lstStyle>
          <a:p>
            <a:pPr defTabSz="1218565">
              <a:defRPr/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AutoCAD 2010 </a:t>
            </a: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rPr>
              <a:t>工作界面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96375" r="69734" b="760"/>
          <a:stretch/>
        </p:blipFill>
        <p:spPr bwMode="auto">
          <a:xfrm>
            <a:off x="3382319" y="6296025"/>
            <a:ext cx="1112044" cy="12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96375" r="69734" b="760"/>
          <a:stretch/>
        </p:blipFill>
        <p:spPr bwMode="auto">
          <a:xfrm>
            <a:off x="2595389" y="4476745"/>
            <a:ext cx="4396986" cy="48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466651" y="4476745"/>
            <a:ext cx="475481" cy="48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66624" y="3831985"/>
            <a:ext cx="2943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正交模式：快捷键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F8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132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33333E-6 L 0.07057 -0.2379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9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168</Words>
  <Application>Microsoft Office PowerPoint</Application>
  <PresentationFormat>自定义</PresentationFormat>
  <Paragraphs>50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277</cp:revision>
  <dcterms:created xsi:type="dcterms:W3CDTF">2015-04-23T03:04:00Z</dcterms:created>
  <dcterms:modified xsi:type="dcterms:W3CDTF">2018-08-20T08:04:40Z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