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4.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5.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6.xml" ContentType="application/vnd.openxmlformats-officedocument.theme+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7.xml" ContentType="application/vnd.openxmlformats-officedocument.theme+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8.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9.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theme/theme10.xml" ContentType="application/vnd.openxmlformats-officedocument.theme+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theme/theme11.xml" ContentType="application/vnd.openxmlformats-officedocument.theme+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slideLayouts/slideLayout28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theme/theme12.xml" ContentType="application/vnd.openxmlformats-officedocument.theme+xml"/>
  <Override PartName="/ppt/slideLayouts/slideLayout297.xml" ContentType="application/vnd.openxmlformats-officedocument.presentationml.slideLayout+xml"/>
  <Override PartName="/ppt/slideLayouts/slideLayout298.xml" ContentType="application/vnd.openxmlformats-officedocument.presentationml.slideLayout+xml"/>
  <Override PartName="/ppt/slideLayouts/slideLayout299.xml" ContentType="application/vnd.openxmlformats-officedocument.presentationml.slideLayout+xml"/>
  <Override PartName="/ppt/slideLayouts/slideLayout300.xml" ContentType="application/vnd.openxmlformats-officedocument.presentationml.slideLayout+xml"/>
  <Override PartName="/ppt/slideLayouts/slideLayout301.xml" ContentType="application/vnd.openxmlformats-officedocument.presentationml.slideLayout+xml"/>
  <Override PartName="/ppt/slideLayouts/slideLayout302.xml" ContentType="application/vnd.openxmlformats-officedocument.presentationml.slideLayout+xml"/>
  <Override PartName="/ppt/slideLayouts/slideLayout303.xml" ContentType="application/vnd.openxmlformats-officedocument.presentationml.slideLayout+xml"/>
  <Override PartName="/ppt/slideLayouts/slideLayout304.xml" ContentType="application/vnd.openxmlformats-officedocument.presentationml.slideLayout+xml"/>
  <Override PartName="/ppt/theme/theme13.xml" ContentType="application/vnd.openxmlformats-officedocument.theme+xml"/>
  <Override PartName="/ppt/slideLayouts/slideLayout305.xml" ContentType="application/vnd.openxmlformats-officedocument.presentationml.slideLayout+xml"/>
  <Override PartName="/ppt/slideLayouts/slideLayout306.xml" ContentType="application/vnd.openxmlformats-officedocument.presentationml.slideLayout+xml"/>
  <Override PartName="/ppt/slideLayouts/slideLayout307.xml" ContentType="application/vnd.openxmlformats-officedocument.presentationml.slideLayout+xml"/>
  <Override PartName="/ppt/slideLayouts/slideLayout308.xml" ContentType="application/vnd.openxmlformats-officedocument.presentationml.slideLayout+xml"/>
  <Override PartName="/ppt/slideLayouts/slideLayout309.xml" ContentType="application/vnd.openxmlformats-officedocument.presentationml.slideLayout+xml"/>
  <Override PartName="/ppt/slideLayouts/slideLayout310.xml" ContentType="application/vnd.openxmlformats-officedocument.presentationml.slideLayout+xml"/>
  <Override PartName="/ppt/slideLayouts/slideLayout311.xml" ContentType="application/vnd.openxmlformats-officedocument.presentationml.slideLayout+xml"/>
  <Override PartName="/ppt/slideLayouts/slideLayout312.xml" ContentType="application/vnd.openxmlformats-officedocument.presentationml.slideLayout+xml"/>
  <Override PartName="/ppt/slideLayouts/slideLayout313.xml" ContentType="application/vnd.openxmlformats-officedocument.presentationml.slideLayout+xml"/>
  <Override PartName="/ppt/slideLayouts/slideLayout314.xml" ContentType="application/vnd.openxmlformats-officedocument.presentationml.slideLayout+xml"/>
  <Override PartName="/ppt/slideLayouts/slideLayout315.xml" ContentType="application/vnd.openxmlformats-officedocument.presentationml.slideLayout+xml"/>
  <Override PartName="/ppt/slideLayouts/slideLayout316.xml" ContentType="application/vnd.openxmlformats-officedocument.presentationml.slideLayout+xml"/>
  <Override PartName="/ppt/slideLayouts/slideLayout317.xml" ContentType="application/vnd.openxmlformats-officedocument.presentationml.slideLayout+xml"/>
  <Override PartName="/ppt/slideLayouts/slideLayout318.xml" ContentType="application/vnd.openxmlformats-officedocument.presentationml.slideLayout+xml"/>
  <Override PartName="/ppt/slideLayouts/slideLayout319.xml" ContentType="application/vnd.openxmlformats-officedocument.presentationml.slideLayout+xml"/>
  <Override PartName="/ppt/slideLayouts/slideLayout320.xml" ContentType="application/vnd.openxmlformats-officedocument.presentationml.slideLayout+xml"/>
  <Override PartName="/ppt/slideLayouts/slideLayout321.xml" ContentType="application/vnd.openxmlformats-officedocument.presentationml.slideLayout+xml"/>
  <Override PartName="/ppt/slideLayouts/slideLayout322.xml" ContentType="application/vnd.openxmlformats-officedocument.presentationml.slideLayout+xml"/>
  <Override PartName="/ppt/slideLayouts/slideLayout323.xml" ContentType="application/vnd.openxmlformats-officedocument.presentationml.slideLayout+xml"/>
  <Override PartName="/ppt/slideLayouts/slideLayout324.xml" ContentType="application/vnd.openxmlformats-officedocument.presentationml.slideLayout+xml"/>
  <Override PartName="/ppt/slideLayouts/slideLayout325.xml" ContentType="application/vnd.openxmlformats-officedocument.presentationml.slideLayout+xml"/>
  <Override PartName="/ppt/slideLayouts/slideLayout326.xml" ContentType="application/vnd.openxmlformats-officedocument.presentationml.slideLayout+xml"/>
  <Override PartName="/ppt/slideLayouts/slideLayout327.xml" ContentType="application/vnd.openxmlformats-officedocument.presentationml.slideLayout+xml"/>
  <Override PartName="/ppt/slideLayouts/slideLayout328.xml" ContentType="application/vnd.openxmlformats-officedocument.presentationml.slideLayout+xml"/>
  <Override PartName="/ppt/slideLayouts/slideLayout329.xml" ContentType="application/vnd.openxmlformats-officedocument.presentationml.slideLayout+xml"/>
  <Override PartName="/ppt/slideLayouts/slideLayout330.xml" ContentType="application/vnd.openxmlformats-officedocument.presentationml.slideLayout+xml"/>
  <Override PartName="/ppt/slideLayouts/slideLayout331.xml" ContentType="application/vnd.openxmlformats-officedocument.presentationml.slideLayout+xml"/>
  <Override PartName="/ppt/slideLayouts/slideLayout332.xml" ContentType="application/vnd.openxmlformats-officedocument.presentationml.slideLayout+xml"/>
  <Override PartName="/ppt/slideLayouts/slideLayout333.xml" ContentType="application/vnd.openxmlformats-officedocument.presentationml.slideLayout+xml"/>
  <Override PartName="/ppt/slideLayouts/slideLayout334.xml" ContentType="application/vnd.openxmlformats-officedocument.presentationml.slideLayout+xml"/>
  <Override PartName="/ppt/slideLayouts/slideLayout335.xml" ContentType="application/vnd.openxmlformats-officedocument.presentationml.slideLayout+xml"/>
  <Override PartName="/ppt/slideLayouts/slideLayout336.xml" ContentType="application/vnd.openxmlformats-officedocument.presentationml.slideLayout+xml"/>
  <Override PartName="/ppt/slideLayouts/slideLayout337.xml" ContentType="application/vnd.openxmlformats-officedocument.presentationml.slideLayout+xml"/>
  <Override PartName="/ppt/slideLayouts/slideLayout338.xml" ContentType="application/vnd.openxmlformats-officedocument.presentationml.slideLayout+xml"/>
  <Override PartName="/ppt/slideLayouts/slideLayout339.xml" ContentType="application/vnd.openxmlformats-officedocument.presentationml.slideLayout+xml"/>
  <Override PartName="/ppt/slideLayouts/slideLayout340.xml" ContentType="application/vnd.openxmlformats-officedocument.presentationml.slideLayout+xml"/>
  <Override PartName="/ppt/slideLayouts/slideLayout341.xml" ContentType="application/vnd.openxmlformats-officedocument.presentationml.slideLayout+xml"/>
  <Override PartName="/ppt/slideLayouts/slideLayout342.xml" ContentType="application/vnd.openxmlformats-officedocument.presentationml.slideLayout+xml"/>
  <Override PartName="/ppt/slideLayouts/slideLayout343.xml" ContentType="application/vnd.openxmlformats-officedocument.presentationml.slideLayout+xml"/>
  <Override PartName="/ppt/slideLayouts/slideLayout344.xml" ContentType="application/vnd.openxmlformats-officedocument.presentationml.slideLayout+xml"/>
  <Override PartName="/ppt/slideLayouts/slideLayout345.xml" ContentType="application/vnd.openxmlformats-officedocument.presentationml.slideLayout+xml"/>
  <Override PartName="/ppt/slideLayouts/slideLayout346.xml" ContentType="application/vnd.openxmlformats-officedocument.presentationml.slideLayout+xml"/>
  <Override PartName="/ppt/slideLayouts/slideLayout347.xml" ContentType="application/vnd.openxmlformats-officedocument.presentationml.slideLayout+xml"/>
  <Override PartName="/ppt/slideLayouts/slideLayout348.xml" ContentType="application/vnd.openxmlformats-officedocument.presentationml.slideLayout+xml"/>
  <Override PartName="/ppt/slideLayouts/slideLayout349.xml" ContentType="application/vnd.openxmlformats-officedocument.presentationml.slideLayout+xml"/>
  <Override PartName="/ppt/slideLayouts/slideLayout350.xml" ContentType="application/vnd.openxmlformats-officedocument.presentationml.slideLayout+xml"/>
  <Override PartName="/ppt/slideLayouts/slideLayout351.xml" ContentType="application/vnd.openxmlformats-officedocument.presentationml.slideLayout+xml"/>
  <Override PartName="/ppt/slideLayouts/slideLayout352.xml" ContentType="application/vnd.openxmlformats-officedocument.presentationml.slideLayout+xml"/>
  <Override PartName="/ppt/slideLayouts/slideLayout353.xml" ContentType="application/vnd.openxmlformats-officedocument.presentationml.slideLayout+xml"/>
  <Override PartName="/ppt/slideLayouts/slideLayout354.xml" ContentType="application/vnd.openxmlformats-officedocument.presentationml.slideLayout+xml"/>
  <Override PartName="/ppt/slideLayouts/slideLayout355.xml" ContentType="application/vnd.openxmlformats-officedocument.presentationml.slideLayout+xml"/>
  <Override PartName="/ppt/slideLayouts/slideLayout356.xml" ContentType="application/vnd.openxmlformats-officedocument.presentationml.slideLayout+xml"/>
  <Override PartName="/ppt/slideLayouts/slideLayout357.xml" ContentType="application/vnd.openxmlformats-officedocument.presentationml.slideLayout+xml"/>
  <Override PartName="/ppt/slideLayouts/slideLayout358.xml" ContentType="application/vnd.openxmlformats-officedocument.presentationml.slideLayout+xml"/>
  <Override PartName="/ppt/slideLayouts/slideLayout359.xml" ContentType="application/vnd.openxmlformats-officedocument.presentationml.slideLayout+xml"/>
  <Override PartName="/ppt/slideLayouts/slideLayout360.xml" ContentType="application/vnd.openxmlformats-officedocument.presentationml.slideLayout+xml"/>
  <Override PartName="/ppt/slideLayouts/slideLayout361.xml" ContentType="application/vnd.openxmlformats-officedocument.presentationml.slideLayout+xml"/>
  <Override PartName="/ppt/slideLayouts/slideLayout362.xml" ContentType="application/vnd.openxmlformats-officedocument.presentationml.slideLayout+xml"/>
  <Override PartName="/ppt/slideLayouts/slideLayout363.xml" ContentType="application/vnd.openxmlformats-officedocument.presentationml.slideLayout+xml"/>
  <Override PartName="/ppt/slideLayouts/slideLayout364.xml" ContentType="application/vnd.openxmlformats-officedocument.presentationml.slideLayout+xml"/>
  <Override PartName="/ppt/slideLayouts/slideLayout365.xml" ContentType="application/vnd.openxmlformats-officedocument.presentationml.slideLayout+xml"/>
  <Override PartName="/ppt/slideLayouts/slideLayout366.xml" ContentType="application/vnd.openxmlformats-officedocument.presentationml.slideLayout+xml"/>
  <Override PartName="/ppt/slideLayouts/slideLayout367.xml" ContentType="application/vnd.openxmlformats-officedocument.presentationml.slideLayout+xml"/>
  <Override PartName="/ppt/slideLayouts/slideLayout368.xml" ContentType="application/vnd.openxmlformats-officedocument.presentationml.slideLayout+xml"/>
  <Override PartName="/ppt/slideLayouts/slideLayout369.xml" ContentType="application/vnd.openxmlformats-officedocument.presentationml.slideLayout+xml"/>
  <Override PartName="/ppt/slideLayouts/slideLayout370.xml" ContentType="application/vnd.openxmlformats-officedocument.presentationml.slideLayout+xml"/>
  <Override PartName="/ppt/slideLayouts/slideLayout371.xml" ContentType="application/vnd.openxmlformats-officedocument.presentationml.slideLayout+xml"/>
  <Override PartName="/ppt/slideLayouts/slideLayout372.xml" ContentType="application/vnd.openxmlformats-officedocument.presentationml.slideLayout+xml"/>
  <Override PartName="/ppt/slideLayouts/slideLayout373.xml" ContentType="application/vnd.openxmlformats-officedocument.presentationml.slideLayout+xml"/>
  <Override PartName="/ppt/slideLayouts/slideLayout374.xml" ContentType="application/vnd.openxmlformats-officedocument.presentationml.slideLayout+xml"/>
  <Override PartName="/ppt/slideLayouts/slideLayout375.xml" ContentType="application/vnd.openxmlformats-officedocument.presentationml.slideLayout+xml"/>
  <Override PartName="/ppt/slideLayouts/slideLayout376.xml" ContentType="application/vnd.openxmlformats-officedocument.presentationml.slideLayout+xml"/>
  <Override PartName="/ppt/slideLayouts/slideLayout377.xml" ContentType="application/vnd.openxmlformats-officedocument.presentationml.slideLayout+xml"/>
  <Override PartName="/ppt/slideLayouts/slideLayout378.xml" ContentType="application/vnd.openxmlformats-officedocument.presentationml.slideLayout+xml"/>
  <Override PartName="/ppt/slideLayouts/slideLayout379.xml" ContentType="application/vnd.openxmlformats-officedocument.presentationml.slideLayout+xml"/>
  <Override PartName="/ppt/slideLayouts/slideLayout380.xml" ContentType="application/vnd.openxmlformats-officedocument.presentationml.slideLayout+xml"/>
  <Override PartName="/ppt/slideLayouts/slideLayout381.xml" ContentType="application/vnd.openxmlformats-officedocument.presentationml.slideLayout+xml"/>
  <Override PartName="/ppt/theme/theme14.xml" ContentType="application/vnd.openxmlformats-officedocument.theme+xml"/>
  <Override PartName="/ppt/slideLayouts/slideLayout382.xml" ContentType="application/vnd.openxmlformats-officedocument.presentationml.slideLayout+xml"/>
  <Override PartName="/ppt/slideLayouts/slideLayout383.xml" ContentType="application/vnd.openxmlformats-officedocument.presentationml.slideLayout+xml"/>
  <Override PartName="/ppt/slideLayouts/slideLayout384.xml" ContentType="application/vnd.openxmlformats-officedocument.presentationml.slideLayout+xml"/>
  <Override PartName="/ppt/slideLayouts/slideLayout385.xml" ContentType="application/vnd.openxmlformats-officedocument.presentationml.slideLayout+xml"/>
  <Override PartName="/ppt/slideLayouts/slideLayout386.xml" ContentType="application/vnd.openxmlformats-officedocument.presentationml.slideLayout+xml"/>
  <Override PartName="/ppt/slideLayouts/slideLayout387.xml" ContentType="application/vnd.openxmlformats-officedocument.presentationml.slideLayout+xml"/>
  <Override PartName="/ppt/slideLayouts/slideLayout388.xml" ContentType="application/vnd.openxmlformats-officedocument.presentationml.slideLayout+xml"/>
  <Override PartName="/ppt/slideLayouts/slideLayout389.xml" ContentType="application/vnd.openxmlformats-officedocument.presentationml.slideLayout+xml"/>
  <Override PartName="/ppt/theme/theme15.xml" ContentType="application/vnd.openxmlformats-officedocument.theme+xml"/>
  <Override PartName="/ppt/slideLayouts/slideLayout390.xml" ContentType="application/vnd.openxmlformats-officedocument.presentationml.slideLayout+xml"/>
  <Override PartName="/ppt/slideLayouts/slideLayout391.xml" ContentType="application/vnd.openxmlformats-officedocument.presentationml.slideLayout+xml"/>
  <Override PartName="/ppt/slideLayouts/slideLayout392.xml" ContentType="application/vnd.openxmlformats-officedocument.presentationml.slideLayout+xml"/>
  <Override PartName="/ppt/slideLayouts/slideLayout393.xml" ContentType="application/vnd.openxmlformats-officedocument.presentationml.slideLayout+xml"/>
  <Override PartName="/ppt/slideLayouts/slideLayout394.xml" ContentType="application/vnd.openxmlformats-officedocument.presentationml.slideLayout+xml"/>
  <Override PartName="/ppt/slideLayouts/slideLayout395.xml" ContentType="application/vnd.openxmlformats-officedocument.presentationml.slideLayout+xml"/>
  <Override PartName="/ppt/slideLayouts/slideLayout396.xml" ContentType="application/vnd.openxmlformats-officedocument.presentationml.slideLayout+xml"/>
  <Override PartName="/ppt/slideLayouts/slideLayout397.xml" ContentType="application/vnd.openxmlformats-officedocument.presentationml.slideLayout+xml"/>
  <Override PartName="/ppt/slideLayouts/slideLayout398.xml" ContentType="application/vnd.openxmlformats-officedocument.presentationml.slideLayout+xml"/>
  <Override PartName="/ppt/slideLayouts/slideLayout399.xml" ContentType="application/vnd.openxmlformats-officedocument.presentationml.slideLayout+xml"/>
  <Override PartName="/ppt/slideLayouts/slideLayout400.xml" ContentType="application/vnd.openxmlformats-officedocument.presentationml.slideLayout+xml"/>
  <Override PartName="/ppt/slideLayouts/slideLayout401.xml" ContentType="application/vnd.openxmlformats-officedocument.presentationml.slideLayout+xml"/>
  <Override PartName="/ppt/slideLayouts/slideLayout402.xml" ContentType="application/vnd.openxmlformats-officedocument.presentationml.slideLayout+xml"/>
  <Override PartName="/ppt/slideLayouts/slideLayout403.xml" ContentType="application/vnd.openxmlformats-officedocument.presentationml.slideLayout+xml"/>
  <Override PartName="/ppt/slideLayouts/slideLayout404.xml" ContentType="application/vnd.openxmlformats-officedocument.presentationml.slideLayout+xml"/>
  <Override PartName="/ppt/slideLayouts/slideLayout405.xml" ContentType="application/vnd.openxmlformats-officedocument.presentationml.slideLayout+xml"/>
  <Override PartName="/ppt/slideLayouts/slideLayout406.xml" ContentType="application/vnd.openxmlformats-officedocument.presentationml.slideLayout+xml"/>
  <Override PartName="/ppt/slideLayouts/slideLayout407.xml" ContentType="application/vnd.openxmlformats-officedocument.presentationml.slideLayout+xml"/>
  <Override PartName="/ppt/slideLayouts/slideLayout408.xml" ContentType="application/vnd.openxmlformats-officedocument.presentationml.slideLayout+xml"/>
  <Override PartName="/ppt/slideLayouts/slideLayout409.xml" ContentType="application/vnd.openxmlformats-officedocument.presentationml.slideLayout+xml"/>
  <Override PartName="/ppt/slideLayouts/slideLayout410.xml" ContentType="application/vnd.openxmlformats-officedocument.presentationml.slideLayout+xml"/>
  <Override PartName="/ppt/slideLayouts/slideLayout411.xml" ContentType="application/vnd.openxmlformats-officedocument.presentationml.slideLayout+xml"/>
  <Override PartName="/ppt/slideLayouts/slideLayout412.xml" ContentType="application/vnd.openxmlformats-officedocument.presentationml.slideLayout+xml"/>
  <Override PartName="/ppt/slideLayouts/slideLayout413.xml" ContentType="application/vnd.openxmlformats-officedocument.presentationml.slideLayout+xml"/>
  <Override PartName="/ppt/slideLayouts/slideLayout414.xml" ContentType="application/vnd.openxmlformats-officedocument.presentationml.slideLayout+xml"/>
  <Override PartName="/ppt/slideLayouts/slideLayout415.xml" ContentType="application/vnd.openxmlformats-officedocument.presentationml.slideLayout+xml"/>
  <Override PartName="/ppt/slideLayouts/slideLayout416.xml" ContentType="application/vnd.openxmlformats-officedocument.presentationml.slideLayout+xml"/>
  <Override PartName="/ppt/slideLayouts/slideLayout417.xml" ContentType="application/vnd.openxmlformats-officedocument.presentationml.slideLayout+xml"/>
  <Override PartName="/ppt/slideLayouts/slideLayout418.xml" ContentType="application/vnd.openxmlformats-officedocument.presentationml.slideLayout+xml"/>
  <Override PartName="/ppt/slideLayouts/slideLayout419.xml" ContentType="application/vnd.openxmlformats-officedocument.presentationml.slideLayout+xml"/>
  <Override PartName="/ppt/slideLayouts/slideLayout420.xml" ContentType="application/vnd.openxmlformats-officedocument.presentationml.slideLayout+xml"/>
  <Override PartName="/ppt/slideLayouts/slideLayout421.xml" ContentType="application/vnd.openxmlformats-officedocument.presentationml.slideLayout+xml"/>
  <Override PartName="/ppt/slideLayouts/slideLayout422.xml" ContentType="application/vnd.openxmlformats-officedocument.presentationml.slideLayout+xml"/>
  <Override PartName="/ppt/slideLayouts/slideLayout423.xml" ContentType="application/vnd.openxmlformats-officedocument.presentationml.slideLayout+xml"/>
  <Override PartName="/ppt/slideLayouts/slideLayout424.xml" ContentType="application/vnd.openxmlformats-officedocument.presentationml.slideLayout+xml"/>
  <Override PartName="/ppt/slideLayouts/slideLayout425.xml" ContentType="application/vnd.openxmlformats-officedocument.presentationml.slideLayout+xml"/>
  <Override PartName="/ppt/slideLayouts/slideLayout426.xml" ContentType="application/vnd.openxmlformats-officedocument.presentationml.slideLayout+xml"/>
  <Override PartName="/ppt/slideLayouts/slideLayout427.xml" ContentType="application/vnd.openxmlformats-officedocument.presentationml.slideLayout+xml"/>
  <Override PartName="/ppt/slideLayouts/slideLayout428.xml" ContentType="application/vnd.openxmlformats-officedocument.presentationml.slideLayout+xml"/>
  <Override PartName="/ppt/slideLayouts/slideLayout429.xml" ContentType="application/vnd.openxmlformats-officedocument.presentationml.slideLayout+xml"/>
  <Override PartName="/ppt/slideLayouts/slideLayout430.xml" ContentType="application/vnd.openxmlformats-officedocument.presentationml.slideLayout+xml"/>
  <Override PartName="/ppt/slideLayouts/slideLayout431.xml" ContentType="application/vnd.openxmlformats-officedocument.presentationml.slideLayout+xml"/>
  <Override PartName="/ppt/slideLayouts/slideLayout432.xml" ContentType="application/vnd.openxmlformats-officedocument.presentationml.slideLayout+xml"/>
  <Override PartName="/ppt/slideLayouts/slideLayout433.xml" ContentType="application/vnd.openxmlformats-officedocument.presentationml.slideLayout+xml"/>
  <Override PartName="/ppt/slideLayouts/slideLayout434.xml" ContentType="application/vnd.openxmlformats-officedocument.presentationml.slideLayout+xml"/>
  <Override PartName="/ppt/slideLayouts/slideLayout435.xml" ContentType="application/vnd.openxmlformats-officedocument.presentationml.slideLayout+xml"/>
  <Override PartName="/ppt/slideLayouts/slideLayout436.xml" ContentType="application/vnd.openxmlformats-officedocument.presentationml.slideLayout+xml"/>
  <Override PartName="/ppt/slideLayouts/slideLayout437.xml" ContentType="application/vnd.openxmlformats-officedocument.presentationml.slideLayout+xml"/>
  <Override PartName="/ppt/slideLayouts/slideLayout438.xml" ContentType="application/vnd.openxmlformats-officedocument.presentationml.slideLayout+xml"/>
  <Override PartName="/ppt/slideLayouts/slideLayout439.xml" ContentType="application/vnd.openxmlformats-officedocument.presentationml.slideLayout+xml"/>
  <Override PartName="/ppt/slideLayouts/slideLayout440.xml" ContentType="application/vnd.openxmlformats-officedocument.presentationml.slideLayout+xml"/>
  <Override PartName="/ppt/slideLayouts/slideLayout441.xml" ContentType="application/vnd.openxmlformats-officedocument.presentationml.slideLayout+xml"/>
  <Override PartName="/ppt/slideLayouts/slideLayout442.xml" ContentType="application/vnd.openxmlformats-officedocument.presentationml.slideLayout+xml"/>
  <Override PartName="/ppt/slideLayouts/slideLayout443.xml" ContentType="application/vnd.openxmlformats-officedocument.presentationml.slideLayout+xml"/>
  <Override PartName="/ppt/slideLayouts/slideLayout444.xml" ContentType="application/vnd.openxmlformats-officedocument.presentationml.slideLayout+xml"/>
  <Override PartName="/ppt/slideLayouts/slideLayout445.xml" ContentType="application/vnd.openxmlformats-officedocument.presentationml.slideLayout+xml"/>
  <Override PartName="/ppt/slideLayouts/slideLayout446.xml" ContentType="application/vnd.openxmlformats-officedocument.presentationml.slideLayout+xml"/>
  <Override PartName="/ppt/slideLayouts/slideLayout447.xml" ContentType="application/vnd.openxmlformats-officedocument.presentationml.slideLayout+xml"/>
  <Override PartName="/ppt/slideLayouts/slideLayout448.xml" ContentType="application/vnd.openxmlformats-officedocument.presentationml.slideLayout+xml"/>
  <Override PartName="/ppt/slideLayouts/slideLayout449.xml" ContentType="application/vnd.openxmlformats-officedocument.presentationml.slideLayout+xml"/>
  <Override PartName="/ppt/slideLayouts/slideLayout450.xml" ContentType="application/vnd.openxmlformats-officedocument.presentationml.slideLayout+xml"/>
  <Override PartName="/ppt/slideLayouts/slideLayout451.xml" ContentType="application/vnd.openxmlformats-officedocument.presentationml.slideLayout+xml"/>
  <Override PartName="/ppt/slideLayouts/slideLayout452.xml" ContentType="application/vnd.openxmlformats-officedocument.presentationml.slideLayout+xml"/>
  <Override PartName="/ppt/slideLayouts/slideLayout453.xml" ContentType="application/vnd.openxmlformats-officedocument.presentationml.slideLayout+xml"/>
  <Override PartName="/ppt/slideLayouts/slideLayout454.xml" ContentType="application/vnd.openxmlformats-officedocument.presentationml.slideLayout+xml"/>
  <Override PartName="/ppt/slideLayouts/slideLayout455.xml" ContentType="application/vnd.openxmlformats-officedocument.presentationml.slideLayout+xml"/>
  <Override PartName="/ppt/slideLayouts/slideLayout456.xml" ContentType="application/vnd.openxmlformats-officedocument.presentationml.slideLayout+xml"/>
  <Override PartName="/ppt/slideLayouts/slideLayout457.xml" ContentType="application/vnd.openxmlformats-officedocument.presentationml.slideLayout+xml"/>
  <Override PartName="/ppt/slideLayouts/slideLayout458.xml" ContentType="application/vnd.openxmlformats-officedocument.presentationml.slideLayout+xml"/>
  <Override PartName="/ppt/slideLayouts/slideLayout459.xml" ContentType="application/vnd.openxmlformats-officedocument.presentationml.slideLayout+xml"/>
  <Override PartName="/ppt/slideLayouts/slideLayout460.xml" ContentType="application/vnd.openxmlformats-officedocument.presentationml.slideLayout+xml"/>
  <Override PartName="/ppt/slideLayouts/slideLayout461.xml" ContentType="application/vnd.openxmlformats-officedocument.presentationml.slideLayout+xml"/>
  <Override PartName="/ppt/slideLayouts/slideLayout462.xml" ContentType="application/vnd.openxmlformats-officedocument.presentationml.slideLayout+xml"/>
  <Override PartName="/ppt/slideLayouts/slideLayout463.xml" ContentType="application/vnd.openxmlformats-officedocument.presentationml.slideLayout+xml"/>
  <Override PartName="/ppt/slideLayouts/slideLayout464.xml" ContentType="application/vnd.openxmlformats-officedocument.presentationml.slideLayout+xml"/>
  <Override PartName="/ppt/slideLayouts/slideLayout465.xml" ContentType="application/vnd.openxmlformats-officedocument.presentationml.slideLayout+xml"/>
  <Override PartName="/ppt/slideLayouts/slideLayout466.xml" ContentType="application/vnd.openxmlformats-officedocument.presentationml.slideLayout+xml"/>
  <Override PartName="/ppt/theme/theme16.xml" ContentType="application/vnd.openxmlformats-officedocument.theme+xml"/>
  <Override PartName="/ppt/slideLayouts/slideLayout467.xml" ContentType="application/vnd.openxmlformats-officedocument.presentationml.slideLayout+xml"/>
  <Override PartName="/ppt/slideLayouts/slideLayout468.xml" ContentType="application/vnd.openxmlformats-officedocument.presentationml.slideLayout+xml"/>
  <Override PartName="/ppt/slideLayouts/slideLayout469.xml" ContentType="application/vnd.openxmlformats-officedocument.presentationml.slideLayout+xml"/>
  <Override PartName="/ppt/slideLayouts/slideLayout470.xml" ContentType="application/vnd.openxmlformats-officedocument.presentationml.slideLayout+xml"/>
  <Override PartName="/ppt/slideLayouts/slideLayout471.xml" ContentType="application/vnd.openxmlformats-officedocument.presentationml.slideLayout+xml"/>
  <Override PartName="/ppt/slideLayouts/slideLayout472.xml" ContentType="application/vnd.openxmlformats-officedocument.presentationml.slideLayout+xml"/>
  <Override PartName="/ppt/slideLayouts/slideLayout473.xml" ContentType="application/vnd.openxmlformats-officedocument.presentationml.slideLayout+xml"/>
  <Override PartName="/ppt/slideLayouts/slideLayout474.xml" ContentType="application/vnd.openxmlformats-officedocument.presentationml.slideLayout+xml"/>
  <Override PartName="/ppt/slideLayouts/slideLayout475.xml" ContentType="application/vnd.openxmlformats-officedocument.presentationml.slideLayout+xml"/>
  <Override PartName="/ppt/slideLayouts/slideLayout476.xml" ContentType="application/vnd.openxmlformats-officedocument.presentationml.slideLayout+xml"/>
  <Override PartName="/ppt/slideLayouts/slideLayout477.xml" ContentType="application/vnd.openxmlformats-officedocument.presentationml.slideLayout+xml"/>
  <Override PartName="/ppt/slideLayouts/slideLayout478.xml" ContentType="application/vnd.openxmlformats-officedocument.presentationml.slideLayout+xml"/>
  <Override PartName="/ppt/slideLayouts/slideLayout479.xml" ContentType="application/vnd.openxmlformats-officedocument.presentationml.slideLayout+xml"/>
  <Override PartName="/ppt/slideLayouts/slideLayout480.xml" ContentType="application/vnd.openxmlformats-officedocument.presentationml.slideLayout+xml"/>
  <Override PartName="/ppt/slideLayouts/slideLayout481.xml" ContentType="application/vnd.openxmlformats-officedocument.presentationml.slideLayout+xml"/>
  <Override PartName="/ppt/slideLayouts/slideLayout482.xml" ContentType="application/vnd.openxmlformats-officedocument.presentationml.slideLayout+xml"/>
  <Override PartName="/ppt/slideLayouts/slideLayout483.xml" ContentType="application/vnd.openxmlformats-officedocument.presentationml.slideLayout+xml"/>
  <Override PartName="/ppt/slideLayouts/slideLayout484.xml" ContentType="application/vnd.openxmlformats-officedocument.presentationml.slideLayout+xml"/>
  <Override PartName="/ppt/slideLayouts/slideLayout485.xml" ContentType="application/vnd.openxmlformats-officedocument.presentationml.slideLayout+xml"/>
  <Override PartName="/ppt/slideLayouts/slideLayout486.xml" ContentType="application/vnd.openxmlformats-officedocument.presentationml.slideLayout+xml"/>
  <Override PartName="/ppt/slideLayouts/slideLayout487.xml" ContentType="application/vnd.openxmlformats-officedocument.presentationml.slideLayout+xml"/>
  <Override PartName="/ppt/slideLayouts/slideLayout488.xml" ContentType="application/vnd.openxmlformats-officedocument.presentationml.slideLayout+xml"/>
  <Override PartName="/ppt/slideLayouts/slideLayout489.xml" ContentType="application/vnd.openxmlformats-officedocument.presentationml.slideLayout+xml"/>
  <Override PartName="/ppt/slideLayouts/slideLayout490.xml" ContentType="application/vnd.openxmlformats-officedocument.presentationml.slideLayout+xml"/>
  <Override PartName="/ppt/slideLayouts/slideLayout491.xml" ContentType="application/vnd.openxmlformats-officedocument.presentationml.slideLayout+xml"/>
  <Override PartName="/ppt/slideLayouts/slideLayout492.xml" ContentType="application/vnd.openxmlformats-officedocument.presentationml.slideLayout+xml"/>
  <Override PartName="/ppt/slideLayouts/slideLayout493.xml" ContentType="application/vnd.openxmlformats-officedocument.presentationml.slideLayout+xml"/>
  <Override PartName="/ppt/slideLayouts/slideLayout494.xml" ContentType="application/vnd.openxmlformats-officedocument.presentationml.slideLayout+xml"/>
  <Override PartName="/ppt/slideLayouts/slideLayout495.xml" ContentType="application/vnd.openxmlformats-officedocument.presentationml.slideLayout+xml"/>
  <Override PartName="/ppt/slideLayouts/slideLayout496.xml" ContentType="application/vnd.openxmlformats-officedocument.presentationml.slideLayout+xml"/>
  <Override PartName="/ppt/slideLayouts/slideLayout497.xml" ContentType="application/vnd.openxmlformats-officedocument.presentationml.slideLayout+xml"/>
  <Override PartName="/ppt/slideLayouts/slideLayout498.xml" ContentType="application/vnd.openxmlformats-officedocument.presentationml.slideLayout+xml"/>
  <Override PartName="/ppt/slideLayouts/slideLayout499.xml" ContentType="application/vnd.openxmlformats-officedocument.presentationml.slideLayout+xml"/>
  <Override PartName="/ppt/slideLayouts/slideLayout500.xml" ContentType="application/vnd.openxmlformats-officedocument.presentationml.slideLayout+xml"/>
  <Override PartName="/ppt/slideLayouts/slideLayout501.xml" ContentType="application/vnd.openxmlformats-officedocument.presentationml.slideLayout+xml"/>
  <Override PartName="/ppt/slideLayouts/slideLayout502.xml" ContentType="application/vnd.openxmlformats-officedocument.presentationml.slideLayout+xml"/>
  <Override PartName="/ppt/slideLayouts/slideLayout503.xml" ContentType="application/vnd.openxmlformats-officedocument.presentationml.slideLayout+xml"/>
  <Override PartName="/ppt/slideLayouts/slideLayout504.xml" ContentType="application/vnd.openxmlformats-officedocument.presentationml.slideLayout+xml"/>
  <Override PartName="/ppt/slideLayouts/slideLayout505.xml" ContentType="application/vnd.openxmlformats-officedocument.presentationml.slideLayout+xml"/>
  <Override PartName="/ppt/slideLayouts/slideLayout506.xml" ContentType="application/vnd.openxmlformats-officedocument.presentationml.slideLayout+xml"/>
  <Override PartName="/ppt/slideLayouts/slideLayout507.xml" ContentType="application/vnd.openxmlformats-officedocument.presentationml.slideLayout+xml"/>
  <Override PartName="/ppt/slideLayouts/slideLayout508.xml" ContentType="application/vnd.openxmlformats-officedocument.presentationml.slideLayout+xml"/>
  <Override PartName="/ppt/slideLayouts/slideLayout509.xml" ContentType="application/vnd.openxmlformats-officedocument.presentationml.slideLayout+xml"/>
  <Override PartName="/ppt/slideLayouts/slideLayout510.xml" ContentType="application/vnd.openxmlformats-officedocument.presentationml.slideLayout+xml"/>
  <Override PartName="/ppt/slideLayouts/slideLayout511.xml" ContentType="application/vnd.openxmlformats-officedocument.presentationml.slideLayout+xml"/>
  <Override PartName="/ppt/slideLayouts/slideLayout512.xml" ContentType="application/vnd.openxmlformats-officedocument.presentationml.slideLayout+xml"/>
  <Override PartName="/ppt/slideLayouts/slideLayout513.xml" ContentType="application/vnd.openxmlformats-officedocument.presentationml.slideLayout+xml"/>
  <Override PartName="/ppt/slideLayouts/slideLayout514.xml" ContentType="application/vnd.openxmlformats-officedocument.presentationml.slideLayout+xml"/>
  <Override PartName="/ppt/slideLayouts/slideLayout515.xml" ContentType="application/vnd.openxmlformats-officedocument.presentationml.slideLayout+xml"/>
  <Override PartName="/ppt/slideLayouts/slideLayout516.xml" ContentType="application/vnd.openxmlformats-officedocument.presentationml.slideLayout+xml"/>
  <Override PartName="/ppt/slideLayouts/slideLayout517.xml" ContentType="application/vnd.openxmlformats-officedocument.presentationml.slideLayout+xml"/>
  <Override PartName="/ppt/slideLayouts/slideLayout518.xml" ContentType="application/vnd.openxmlformats-officedocument.presentationml.slideLayout+xml"/>
  <Override PartName="/ppt/slideLayouts/slideLayout519.xml" ContentType="application/vnd.openxmlformats-officedocument.presentationml.slideLayout+xml"/>
  <Override PartName="/ppt/slideLayouts/slideLayout520.xml" ContentType="application/vnd.openxmlformats-officedocument.presentationml.slideLayout+xml"/>
  <Override PartName="/ppt/slideLayouts/slideLayout521.xml" ContentType="application/vnd.openxmlformats-officedocument.presentationml.slideLayout+xml"/>
  <Override PartName="/ppt/slideLayouts/slideLayout522.xml" ContentType="application/vnd.openxmlformats-officedocument.presentationml.slideLayout+xml"/>
  <Override PartName="/ppt/slideLayouts/slideLayout523.xml" ContentType="application/vnd.openxmlformats-officedocument.presentationml.slideLayout+xml"/>
  <Override PartName="/ppt/slideLayouts/slideLayout524.xml" ContentType="application/vnd.openxmlformats-officedocument.presentationml.slideLayout+xml"/>
  <Override PartName="/ppt/slideLayouts/slideLayout525.xml" ContentType="application/vnd.openxmlformats-officedocument.presentationml.slideLayout+xml"/>
  <Override PartName="/ppt/slideLayouts/slideLayout526.xml" ContentType="application/vnd.openxmlformats-officedocument.presentationml.slideLayout+xml"/>
  <Override PartName="/ppt/slideLayouts/slideLayout527.xml" ContentType="application/vnd.openxmlformats-officedocument.presentationml.slideLayout+xml"/>
  <Override PartName="/ppt/slideLayouts/slideLayout528.xml" ContentType="application/vnd.openxmlformats-officedocument.presentationml.slideLayout+xml"/>
  <Override PartName="/ppt/slideLayouts/slideLayout529.xml" ContentType="application/vnd.openxmlformats-officedocument.presentationml.slideLayout+xml"/>
  <Override PartName="/ppt/slideLayouts/slideLayout530.xml" ContentType="application/vnd.openxmlformats-officedocument.presentationml.slideLayout+xml"/>
  <Override PartName="/ppt/slideLayouts/slideLayout531.xml" ContentType="application/vnd.openxmlformats-officedocument.presentationml.slideLayout+xml"/>
  <Override PartName="/ppt/slideLayouts/slideLayout532.xml" ContentType="application/vnd.openxmlformats-officedocument.presentationml.slideLayout+xml"/>
  <Override PartName="/ppt/slideLayouts/slideLayout533.xml" ContentType="application/vnd.openxmlformats-officedocument.presentationml.slideLayout+xml"/>
  <Override PartName="/ppt/slideLayouts/slideLayout534.xml" ContentType="application/vnd.openxmlformats-officedocument.presentationml.slideLayout+xml"/>
  <Override PartName="/ppt/slideLayouts/slideLayout535.xml" ContentType="application/vnd.openxmlformats-officedocument.presentationml.slideLayout+xml"/>
  <Override PartName="/ppt/slideLayouts/slideLayout536.xml" ContentType="application/vnd.openxmlformats-officedocument.presentationml.slideLayout+xml"/>
  <Override PartName="/ppt/slideLayouts/slideLayout537.xml" ContentType="application/vnd.openxmlformats-officedocument.presentationml.slideLayout+xml"/>
  <Override PartName="/ppt/slideLayouts/slideLayout538.xml" ContentType="application/vnd.openxmlformats-officedocument.presentationml.slideLayout+xml"/>
  <Override PartName="/ppt/slideLayouts/slideLayout539.xml" ContentType="application/vnd.openxmlformats-officedocument.presentationml.slideLayout+xml"/>
  <Override PartName="/ppt/slideLayouts/slideLayout540.xml" ContentType="application/vnd.openxmlformats-officedocument.presentationml.slideLayout+xml"/>
  <Override PartName="/ppt/slideLayouts/slideLayout541.xml" ContentType="application/vnd.openxmlformats-officedocument.presentationml.slideLayout+xml"/>
  <Override PartName="/ppt/slideLayouts/slideLayout542.xml" ContentType="application/vnd.openxmlformats-officedocument.presentationml.slideLayout+xml"/>
  <Override PartName="/ppt/slideLayouts/slideLayout543.xml" ContentType="application/vnd.openxmlformats-officedocument.presentationml.slideLayout+xml"/>
  <Override PartName="/ppt/theme/theme17.xml" ContentType="application/vnd.openxmlformats-officedocument.theme+xml"/>
  <Override PartName="/ppt/slideLayouts/slideLayout544.xml" ContentType="application/vnd.openxmlformats-officedocument.presentationml.slideLayout+xml"/>
  <Override PartName="/ppt/slideLayouts/slideLayout545.xml" ContentType="application/vnd.openxmlformats-officedocument.presentationml.slideLayout+xml"/>
  <Override PartName="/ppt/slideLayouts/slideLayout546.xml" ContentType="application/vnd.openxmlformats-officedocument.presentationml.slideLayout+xml"/>
  <Override PartName="/ppt/slideLayouts/slideLayout547.xml" ContentType="application/vnd.openxmlformats-officedocument.presentationml.slideLayout+xml"/>
  <Override PartName="/ppt/slideLayouts/slideLayout548.xml" ContentType="application/vnd.openxmlformats-officedocument.presentationml.slideLayout+xml"/>
  <Override PartName="/ppt/slideLayouts/slideLayout549.xml" ContentType="application/vnd.openxmlformats-officedocument.presentationml.slideLayout+xml"/>
  <Override PartName="/ppt/slideLayouts/slideLayout550.xml" ContentType="application/vnd.openxmlformats-officedocument.presentationml.slideLayout+xml"/>
  <Override PartName="/ppt/slideLayouts/slideLayout551.xml" ContentType="application/vnd.openxmlformats-officedocument.presentationml.slideLayout+xml"/>
  <Override PartName="/ppt/slideLayouts/slideLayout552.xml" ContentType="application/vnd.openxmlformats-officedocument.presentationml.slideLayout+xml"/>
  <Override PartName="/ppt/slideLayouts/slideLayout553.xml" ContentType="application/vnd.openxmlformats-officedocument.presentationml.slideLayout+xml"/>
  <Override PartName="/ppt/slideLayouts/slideLayout554.xml" ContentType="application/vnd.openxmlformats-officedocument.presentationml.slideLayout+xml"/>
  <Override PartName="/ppt/theme/theme18.xml" ContentType="application/vnd.openxmlformats-officedocument.theme+xml"/>
  <Override PartName="/ppt/slideLayouts/slideLayout555.xml" ContentType="application/vnd.openxmlformats-officedocument.presentationml.slideLayout+xml"/>
  <Override PartName="/ppt/slideLayouts/slideLayout556.xml" ContentType="application/vnd.openxmlformats-officedocument.presentationml.slideLayout+xml"/>
  <Override PartName="/ppt/slideLayouts/slideLayout557.xml" ContentType="application/vnd.openxmlformats-officedocument.presentationml.slideLayout+xml"/>
  <Override PartName="/ppt/slideLayouts/slideLayout558.xml" ContentType="application/vnd.openxmlformats-officedocument.presentationml.slideLayout+xml"/>
  <Override PartName="/ppt/slideLayouts/slideLayout559.xml" ContentType="application/vnd.openxmlformats-officedocument.presentationml.slideLayout+xml"/>
  <Override PartName="/ppt/theme/theme19.xml" ContentType="application/vnd.openxmlformats-officedocument.theme+xml"/>
  <Override PartName="/ppt/theme/theme2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5" r:id="rId1"/>
    <p:sldMasterId id="2147483716" r:id="rId2"/>
    <p:sldMasterId id="2147483723" r:id="rId3"/>
    <p:sldMasterId id="2147483758" r:id="rId4"/>
    <p:sldMasterId id="2147483805" r:id="rId5"/>
    <p:sldMasterId id="2147483813" r:id="rId6"/>
    <p:sldMasterId id="2147483885" r:id="rId7"/>
    <p:sldMasterId id="2147483958" r:id="rId8"/>
    <p:sldMasterId id="2147484035" r:id="rId9"/>
    <p:sldMasterId id="2147484044" r:id="rId10"/>
    <p:sldMasterId id="2147484356" r:id="rId11"/>
    <p:sldMasterId id="2147484816" r:id="rId12"/>
    <p:sldMasterId id="2147484894" r:id="rId13"/>
    <p:sldMasterId id="2147486003" r:id="rId14"/>
    <p:sldMasterId id="2147486081" r:id="rId15"/>
    <p:sldMasterId id="2147486804" r:id="rId16"/>
    <p:sldMasterId id="2147487744" r:id="rId17"/>
    <p:sldMasterId id="2147487822" r:id="rId18"/>
    <p:sldMasterId id="2147491914" r:id="rId19"/>
  </p:sldMasterIdLst>
  <p:notesMasterIdLst>
    <p:notesMasterId r:id="rId31"/>
  </p:notesMasterIdLst>
  <p:sldIdLst>
    <p:sldId id="457" r:id="rId20"/>
    <p:sldId id="524" r:id="rId21"/>
    <p:sldId id="295" r:id="rId22"/>
    <p:sldId id="960" r:id="rId23"/>
    <p:sldId id="832" r:id="rId24"/>
    <p:sldId id="952" r:id="rId25"/>
    <p:sldId id="974" r:id="rId26"/>
    <p:sldId id="990" r:id="rId27"/>
    <p:sldId id="1005" r:id="rId28"/>
    <p:sldId id="970" r:id="rId29"/>
    <p:sldId id="973" r:id="rId30"/>
  </p:sldIdLst>
  <p:sldSz cx="9144000" cy="6858000" type="screen4x3"/>
  <p:notesSz cx="6858000" cy="9144000"/>
  <p:defaultTextStyle>
    <a:defPPr>
      <a:defRPr lang="zh-TW"/>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4E4636"/>
    <a:srgbClr val="FFCCCC"/>
    <a:srgbClr val="FF9999"/>
    <a:srgbClr val="A567A2"/>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E171933-4619-4E11-9A3F-F7608DF75F80}" styleName="中度样式 1 - 强调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088" autoAdjust="0"/>
    <p:restoredTop sz="88126" autoAdjust="0"/>
  </p:normalViewPr>
  <p:slideViewPr>
    <p:cSldViewPr>
      <p:cViewPr>
        <p:scale>
          <a:sx n="60" d="100"/>
          <a:sy n="60" d="100"/>
        </p:scale>
        <p:origin x="-1026" y="-390"/>
      </p:cViewPr>
      <p:guideLst>
        <p:guide orient="horz" pos="2051"/>
        <p:guide pos="2790"/>
      </p:guideLst>
    </p:cSldViewPr>
  </p:slideViewPr>
  <p:outlineViewPr>
    <p:cViewPr>
      <p:scale>
        <a:sx n="33" d="100"/>
        <a:sy n="33" d="100"/>
      </p:scale>
      <p:origin x="0" y="4734"/>
    </p:cViewPr>
  </p:outlineViewPr>
  <p:notesTextViewPr>
    <p:cViewPr>
      <p:scale>
        <a:sx n="100" d="100"/>
        <a:sy n="100" d="100"/>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Master" Target="slideMasters/slideMaster13.xml"/><Relationship Id="rId18" Type="http://schemas.openxmlformats.org/officeDocument/2006/relationships/slideMaster" Target="slideMasters/slideMaster18.xml"/><Relationship Id="rId26" Type="http://schemas.openxmlformats.org/officeDocument/2006/relationships/slide" Target="slides/slide7.xml"/><Relationship Id="rId3" Type="http://schemas.openxmlformats.org/officeDocument/2006/relationships/slideMaster" Target="slideMasters/slideMaster3.xml"/><Relationship Id="rId21" Type="http://schemas.openxmlformats.org/officeDocument/2006/relationships/slide" Target="slides/slide2.xml"/><Relationship Id="rId34" Type="http://schemas.openxmlformats.org/officeDocument/2006/relationships/theme" Target="theme/theme1.xml"/><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 Target="slides/slide6.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0" Type="http://schemas.openxmlformats.org/officeDocument/2006/relationships/slide" Target="slides/slide1.xml"/><Relationship Id="rId29" Type="http://schemas.openxmlformats.org/officeDocument/2006/relationships/slide" Target="slides/slide10.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5.xml"/><Relationship Id="rId32"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Master" Target="slideMasters/slideMaster15.xml"/><Relationship Id="rId23" Type="http://schemas.openxmlformats.org/officeDocument/2006/relationships/slide" Target="slides/slide4.xml"/><Relationship Id="rId28" Type="http://schemas.openxmlformats.org/officeDocument/2006/relationships/slide" Target="slides/slide9.xml"/><Relationship Id="rId10" Type="http://schemas.openxmlformats.org/officeDocument/2006/relationships/slideMaster" Target="slideMasters/slideMaster10.xml"/><Relationship Id="rId19" Type="http://schemas.openxmlformats.org/officeDocument/2006/relationships/slideMaster" Target="slideMasters/slideMaster19.xml"/><Relationship Id="rId31"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 Target="slides/slide3.xml"/><Relationship Id="rId27" Type="http://schemas.openxmlformats.org/officeDocument/2006/relationships/slide" Target="slides/slide8.xml"/><Relationship Id="rId30" Type="http://schemas.openxmlformats.org/officeDocument/2006/relationships/slide" Target="slides/slide11.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4098" name="页眉占位符 1"/>
          <p:cNvSpPr>
            <a:spLocks noGrp="1" noChangeArrowheads="1"/>
          </p:cNvSpPr>
          <p:nvPr>
            <p:ph type="hdr" sz="quarter"/>
          </p:nvPr>
        </p:nvSpPr>
        <p:spPr bwMode="auto">
          <a:xfrm>
            <a:off x="0" y="0"/>
            <a:ext cx="2970213"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200">
                <a:latin typeface="Arial" pitchFamily="34" charset="0"/>
                <a:ea typeface="PMingLiU" pitchFamily="18" charset="-120"/>
              </a:defRPr>
            </a:lvl1pPr>
          </a:lstStyle>
          <a:p>
            <a:pPr>
              <a:defRPr/>
            </a:pPr>
            <a:endParaRPr lang="zh-CN" altLang="en-US"/>
          </a:p>
        </p:txBody>
      </p:sp>
      <p:sp>
        <p:nvSpPr>
          <p:cNvPr id="4099" name="日期占位符 2"/>
          <p:cNvSpPr>
            <a:spLocks noGrp="1" noChangeArrowheads="1"/>
          </p:cNvSpPr>
          <p:nvPr>
            <p:ph type="dt" idx="1"/>
          </p:nvPr>
        </p:nvSpPr>
        <p:spPr bwMode="auto">
          <a:xfrm>
            <a:off x="3883025" y="0"/>
            <a:ext cx="2973388"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a:latin typeface="Arial" pitchFamily="34" charset="0"/>
                <a:ea typeface="PMingLiU" pitchFamily="18" charset="-120"/>
              </a:defRPr>
            </a:lvl1pPr>
          </a:lstStyle>
          <a:p>
            <a:pPr>
              <a:defRPr/>
            </a:pPr>
            <a:fld id="{B4BF58C5-BF22-47A4-B90C-05CE90625DCB}" type="datetimeFigureOut">
              <a:rPr lang="zh-CN" altLang="en-US"/>
              <a:pPr>
                <a:defRPr/>
              </a:pPr>
              <a:t>2014-5-28</a:t>
            </a:fld>
            <a:endParaRPr lang="en-US"/>
          </a:p>
        </p:txBody>
      </p:sp>
      <p:sp>
        <p:nvSpPr>
          <p:cNvPr id="599044" name="幻灯片图像占位符 3"/>
          <p:cNvSpPr>
            <a:spLocks noGrp="1" noRot="1" noChangeAspect="1" noChangeArrowheads="1"/>
          </p:cNvSpPr>
          <p:nvPr>
            <p:ph type="sldImg" idx="2"/>
          </p:nvPr>
        </p:nvSpPr>
        <p:spPr bwMode="auto">
          <a:xfrm>
            <a:off x="1143000" y="685800"/>
            <a:ext cx="45720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4101" name="备注占位符 4"/>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4102" name="页脚占位符 5"/>
          <p:cNvSpPr>
            <a:spLocks noGrp="1" noChangeArrowheads="1"/>
          </p:cNvSpPr>
          <p:nvPr>
            <p:ph type="ftr" sz="quarter" idx="4"/>
          </p:nvPr>
        </p:nvSpPr>
        <p:spPr bwMode="auto">
          <a:xfrm>
            <a:off x="0" y="8685213"/>
            <a:ext cx="2970213"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sz="1200">
                <a:latin typeface="Arial" pitchFamily="34" charset="0"/>
                <a:ea typeface="PMingLiU" pitchFamily="18" charset="-120"/>
              </a:defRPr>
            </a:lvl1pPr>
          </a:lstStyle>
          <a:p>
            <a:pPr>
              <a:defRPr/>
            </a:pPr>
            <a:endParaRPr lang="zh-CN" altLang="en-US"/>
          </a:p>
        </p:txBody>
      </p:sp>
      <p:sp>
        <p:nvSpPr>
          <p:cNvPr id="4103" name="灯片编号占位符 6"/>
          <p:cNvSpPr>
            <a:spLocks noGrp="1" noChangeArrowheads="1"/>
          </p:cNvSpPr>
          <p:nvPr>
            <p:ph type="sldNum" sz="quarter" idx="5"/>
          </p:nvPr>
        </p:nvSpPr>
        <p:spPr bwMode="auto">
          <a:xfrm>
            <a:off x="3883025" y="8685213"/>
            <a:ext cx="2973388"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sz="1200">
                <a:latin typeface="Arial" pitchFamily="34" charset="0"/>
                <a:ea typeface="PMingLiU" pitchFamily="18" charset="-120"/>
              </a:defRPr>
            </a:lvl1pPr>
          </a:lstStyle>
          <a:p>
            <a:pPr>
              <a:defRPr/>
            </a:pPr>
            <a:fld id="{489E1C5B-023E-4C33-9264-685C5BE10F30}" type="slidenum">
              <a:rPr lang="zh-CN" altLang="en-US"/>
              <a:pPr>
                <a:defRPr/>
              </a:pPr>
              <a:t>‹#›</a:t>
            </a:fld>
            <a:endParaRPr lang="en-US"/>
          </a:p>
        </p:txBody>
      </p:sp>
    </p:spTree>
    <p:extLst>
      <p:ext uri="{BB962C8B-B14F-4D97-AF65-F5344CB8AC3E}">
        <p14:creationId xmlns:p14="http://schemas.microsoft.com/office/powerpoint/2010/main" val="261596270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PMingLiU" pitchFamily="18" charset="-120"/>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PMingLiU" pitchFamily="18" charset="-120"/>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PMingLiU" pitchFamily="18" charset="-120"/>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PMingLiU" pitchFamily="18" charset="-120"/>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PMingLiU" pitchFamily="18" charset="-12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0066" name="幻灯片图像占位符 1"/>
          <p:cNvSpPr>
            <a:spLocks noGrp="1" noRot="1" noChangeAspect="1" noTextEdit="1"/>
          </p:cNvSpPr>
          <p:nvPr>
            <p:ph type="sldImg"/>
          </p:nvPr>
        </p:nvSpPr>
        <p:spPr/>
      </p:sp>
      <p:sp>
        <p:nvSpPr>
          <p:cNvPr id="600067"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600068"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79916542-202D-499C-9FA7-0D228E7F4BD5}" type="slidenum">
              <a:rPr lang="zh-CN" altLang="en-US" smtClean="0">
                <a:ea typeface="PMingLiU" pitchFamily="18" charset="-120"/>
              </a:rPr>
              <a:pPr eaLnBrk="1" hangingPunct="1"/>
              <a:t>1</a:t>
            </a:fld>
            <a:endParaRPr lang="en-US" altLang="zh-CN" smtClean="0">
              <a:ea typeface="PMingLiU" pitchFamily="18" charset="-12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zh-CN" altLang="zh-CN" sz="1200" kern="1200" dirty="0" smtClean="0">
                <a:solidFill>
                  <a:schemeClr val="tx1"/>
                </a:solidFill>
                <a:effectLst/>
                <a:latin typeface="Calibri" pitchFamily="34" charset="0"/>
                <a:ea typeface="PMingLiU" pitchFamily="18" charset="-120"/>
                <a:cs typeface="+mn-cs"/>
              </a:rPr>
              <a:t>演示文稿的创建过程一般首先要创建新演示文稿，然后再创建新幻灯片页，以制作出完整的演示文稿。</a:t>
            </a:r>
          </a:p>
        </p:txBody>
      </p:sp>
      <p:sp>
        <p:nvSpPr>
          <p:cNvPr id="4" name="灯片编号占位符 3"/>
          <p:cNvSpPr>
            <a:spLocks noGrp="1"/>
          </p:cNvSpPr>
          <p:nvPr>
            <p:ph type="sldNum" sz="quarter" idx="10"/>
          </p:nvPr>
        </p:nvSpPr>
        <p:spPr/>
        <p:txBody>
          <a:bodyPr/>
          <a:lstStyle/>
          <a:p>
            <a:pPr>
              <a:defRPr/>
            </a:pPr>
            <a:fld id="{489E1C5B-023E-4C33-9264-685C5BE10F30}" type="slidenum">
              <a:rPr lang="zh-CN" altLang="en-US" smtClean="0"/>
              <a:pPr>
                <a:defRPr/>
              </a:pPr>
              <a:t>7</a:t>
            </a:fld>
            <a:endParaRPr lang="en-US"/>
          </a:p>
        </p:txBody>
      </p:sp>
    </p:spTree>
    <p:extLst>
      <p:ext uri="{BB962C8B-B14F-4D97-AF65-F5344CB8AC3E}">
        <p14:creationId xmlns:p14="http://schemas.microsoft.com/office/powerpoint/2010/main" val="35605889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zh-CN" altLang="zh-CN" sz="1200" kern="1200" dirty="0" smtClean="0">
                <a:solidFill>
                  <a:schemeClr val="tx1"/>
                </a:solidFill>
                <a:effectLst/>
                <a:latin typeface="Calibri" pitchFamily="34" charset="0"/>
                <a:ea typeface="PMingLiU" pitchFamily="18" charset="-120"/>
                <a:cs typeface="+mn-cs"/>
              </a:rPr>
              <a:t>演示文稿的创建过程一般首先要创建新演示文稿，然后再创建新幻灯片页，以制作出完整的演示文稿。</a:t>
            </a:r>
          </a:p>
        </p:txBody>
      </p:sp>
      <p:sp>
        <p:nvSpPr>
          <p:cNvPr id="4" name="灯片编号占位符 3"/>
          <p:cNvSpPr>
            <a:spLocks noGrp="1"/>
          </p:cNvSpPr>
          <p:nvPr>
            <p:ph type="sldNum" sz="quarter" idx="10"/>
          </p:nvPr>
        </p:nvSpPr>
        <p:spPr/>
        <p:txBody>
          <a:bodyPr/>
          <a:lstStyle/>
          <a:p>
            <a:pPr>
              <a:defRPr/>
            </a:pPr>
            <a:fld id="{489E1C5B-023E-4C33-9264-685C5BE10F30}" type="slidenum">
              <a:rPr lang="zh-CN" altLang="en-US" smtClean="0"/>
              <a:pPr>
                <a:defRPr/>
              </a:pPr>
              <a:t>8</a:t>
            </a:fld>
            <a:endParaRPr lang="en-US"/>
          </a:p>
        </p:txBody>
      </p:sp>
    </p:spTree>
    <p:extLst>
      <p:ext uri="{BB962C8B-B14F-4D97-AF65-F5344CB8AC3E}">
        <p14:creationId xmlns:p14="http://schemas.microsoft.com/office/powerpoint/2010/main" val="35605889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zh-CN" altLang="zh-CN" sz="1200" kern="1200" dirty="0" smtClean="0">
                <a:solidFill>
                  <a:schemeClr val="tx1"/>
                </a:solidFill>
                <a:effectLst/>
                <a:latin typeface="Calibri" pitchFamily="34" charset="0"/>
                <a:ea typeface="PMingLiU" pitchFamily="18" charset="-120"/>
                <a:cs typeface="+mn-cs"/>
              </a:rPr>
              <a:t>演示文稿的创建过程一般首先要创建新演示文稿，然后再创建新幻灯片页，以制作出完整的演示文稿。</a:t>
            </a:r>
          </a:p>
        </p:txBody>
      </p:sp>
      <p:sp>
        <p:nvSpPr>
          <p:cNvPr id="4" name="灯片编号占位符 3"/>
          <p:cNvSpPr>
            <a:spLocks noGrp="1"/>
          </p:cNvSpPr>
          <p:nvPr>
            <p:ph type="sldNum" sz="quarter" idx="10"/>
          </p:nvPr>
        </p:nvSpPr>
        <p:spPr/>
        <p:txBody>
          <a:bodyPr/>
          <a:lstStyle/>
          <a:p>
            <a:pPr>
              <a:defRPr/>
            </a:pPr>
            <a:fld id="{489E1C5B-023E-4C33-9264-685C5BE10F30}" type="slidenum">
              <a:rPr lang="zh-CN" altLang="en-US" smtClean="0"/>
              <a:pPr>
                <a:defRPr/>
              </a:pPr>
              <a:t>9</a:t>
            </a:fld>
            <a:endParaRPr lang="en-US"/>
          </a:p>
        </p:txBody>
      </p:sp>
    </p:spTree>
    <p:extLst>
      <p:ext uri="{BB962C8B-B14F-4D97-AF65-F5344CB8AC3E}">
        <p14:creationId xmlns:p14="http://schemas.microsoft.com/office/powerpoint/2010/main" val="35605889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zh-CN" altLang="zh-CN" sz="1200" kern="1200" dirty="0" smtClean="0">
              <a:solidFill>
                <a:schemeClr val="tx1"/>
              </a:solidFill>
              <a:effectLst/>
              <a:latin typeface="Calibri" pitchFamily="34" charset="0"/>
              <a:ea typeface="PMingLiU" pitchFamily="18" charset="-120"/>
              <a:cs typeface="+mn-cs"/>
            </a:endParaRPr>
          </a:p>
        </p:txBody>
      </p:sp>
      <p:sp>
        <p:nvSpPr>
          <p:cNvPr id="4" name="灯片编号占位符 3"/>
          <p:cNvSpPr>
            <a:spLocks noGrp="1"/>
          </p:cNvSpPr>
          <p:nvPr>
            <p:ph type="sldNum" sz="quarter" idx="10"/>
          </p:nvPr>
        </p:nvSpPr>
        <p:spPr/>
        <p:txBody>
          <a:bodyPr/>
          <a:lstStyle/>
          <a:p>
            <a:pPr>
              <a:defRPr/>
            </a:pPr>
            <a:fld id="{489E1C5B-023E-4C33-9264-685C5BE10F30}" type="slidenum">
              <a:rPr lang="zh-CN" altLang="en-US" smtClean="0"/>
              <a:pPr>
                <a:defRPr/>
              </a:pPr>
              <a:t>10</a:t>
            </a:fld>
            <a:endParaRPr lang="en-US"/>
          </a:p>
        </p:txBody>
      </p:sp>
    </p:spTree>
    <p:extLst>
      <p:ext uri="{BB962C8B-B14F-4D97-AF65-F5344CB8AC3E}">
        <p14:creationId xmlns:p14="http://schemas.microsoft.com/office/powerpoint/2010/main" val="35605889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zh-CN" altLang="zh-CN" sz="1200" kern="1200" dirty="0" smtClean="0">
              <a:solidFill>
                <a:schemeClr val="tx1"/>
              </a:solidFill>
              <a:effectLst/>
              <a:latin typeface="Calibri" pitchFamily="34" charset="0"/>
              <a:ea typeface="PMingLiU" pitchFamily="18" charset="-120"/>
              <a:cs typeface="+mn-cs"/>
            </a:endParaRPr>
          </a:p>
        </p:txBody>
      </p:sp>
      <p:sp>
        <p:nvSpPr>
          <p:cNvPr id="4" name="灯片编号占位符 3"/>
          <p:cNvSpPr>
            <a:spLocks noGrp="1"/>
          </p:cNvSpPr>
          <p:nvPr>
            <p:ph type="sldNum" sz="quarter" idx="10"/>
          </p:nvPr>
        </p:nvSpPr>
        <p:spPr/>
        <p:txBody>
          <a:bodyPr/>
          <a:lstStyle/>
          <a:p>
            <a:pPr>
              <a:defRPr/>
            </a:pPr>
            <a:fld id="{489E1C5B-023E-4C33-9264-685C5BE10F30}" type="slidenum">
              <a:rPr lang="zh-CN" altLang="en-US" smtClean="0"/>
              <a:pPr>
                <a:defRPr/>
              </a:pPr>
              <a:t>11</a:t>
            </a:fld>
            <a:endParaRPr lang="en-US"/>
          </a:p>
        </p:txBody>
      </p:sp>
    </p:spTree>
    <p:extLst>
      <p:ext uri="{BB962C8B-B14F-4D97-AF65-F5344CB8AC3E}">
        <p14:creationId xmlns:p14="http://schemas.microsoft.com/office/powerpoint/2010/main" val="35605889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0.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0.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0.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0.xml"/></Relationships>
</file>

<file path=ppt/slideLayouts/_rels/slideLayout11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0.xml"/></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0.xml"/></Relationships>
</file>

<file path=ppt/slideLayouts/_rels/slideLayout12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0.xml"/></Relationships>
</file>

<file path=ppt/slideLayouts/_rels/slideLayout12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0.xml"/></Relationships>
</file>

<file path=ppt/slideLayouts/_rels/slideLayout12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0.xml"/></Relationships>
</file>

<file path=ppt/slideLayouts/_rels/slideLayout12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0.xml"/></Relationships>
</file>

<file path=ppt/slideLayouts/_rels/slideLayout12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0.xml"/></Relationships>
</file>

<file path=ppt/slideLayouts/_rels/slideLayout12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0.xml"/></Relationships>
</file>

<file path=ppt/slideLayouts/_rels/slideLayout12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0.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0.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0.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0.xml"/></Relationships>
</file>

<file path=ppt/slideLayouts/_rels/slideLayout13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0.xml"/></Relationships>
</file>

<file path=ppt/slideLayouts/_rels/slideLayout13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0.xml"/></Relationships>
</file>

<file path=ppt/slideLayouts/_rels/slideLayout13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0.xml"/></Relationships>
</file>

<file path=ppt/slideLayouts/_rels/slideLayout13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0.xml"/></Relationships>
</file>

<file path=ppt/slideLayouts/_rels/slideLayout13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0.xml"/></Relationships>
</file>

<file path=ppt/slideLayouts/_rels/slideLayout13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0.xml"/></Relationships>
</file>

<file path=ppt/slideLayouts/_rels/slideLayout13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0.xml"/></Relationships>
</file>

<file path=ppt/slideLayouts/_rels/slideLayout13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0.xml"/></Relationships>
</file>

<file path=ppt/slideLayouts/_rels/slideLayout13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10.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11.xml"/></Relationships>
</file>

<file path=ppt/slideLayouts/_rels/slideLayout14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1.xml"/></Relationships>
</file>

<file path=ppt/slideLayouts/_rels/slideLayout14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1.xml"/></Relationships>
</file>

<file path=ppt/slideLayouts/_rels/slideLayout14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1.xml"/></Relationships>
</file>

<file path=ppt/slideLayouts/_rels/slideLayout14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1.xml"/></Relationships>
</file>

<file path=ppt/slideLayouts/_rels/slideLayout14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1.xml"/></Relationships>
</file>

<file path=ppt/slideLayouts/_rels/slideLayout15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1.xml"/></Relationships>
</file>

<file path=ppt/slideLayouts/_rels/slideLayout15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1.xml"/></Relationships>
</file>

<file path=ppt/slideLayouts/_rels/slideLayout15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1.xml"/></Relationships>
</file>

<file path=ppt/slideLayouts/_rels/slideLayout15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1.xml"/></Relationships>
</file>

<file path=ppt/slideLayouts/_rels/slideLayout15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1.xml"/></Relationships>
</file>

<file path=ppt/slideLayouts/_rels/slideLayout15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1.xml"/></Relationships>
</file>

<file path=ppt/slideLayouts/_rels/slideLayout15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1.xml"/></Relationships>
</file>

<file path=ppt/slideLayouts/_rels/slideLayout15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1.xml"/></Relationships>
</file>

<file path=ppt/slideLayouts/_rels/slideLayout15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1.xml"/></Relationships>
</file>

<file path=ppt/slideLayouts/_rels/slideLayout16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1.xml"/></Relationships>
</file>

<file path=ppt/slideLayouts/_rels/slideLayout16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1.xml"/></Relationships>
</file>

<file path=ppt/slideLayouts/_rels/slideLayout16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1.xml"/></Relationships>
</file>

<file path=ppt/slideLayouts/_rels/slideLayout16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1.xml"/></Relationships>
</file>

<file path=ppt/slideLayouts/_rels/slideLayout16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1.xml"/></Relationships>
</file>

<file path=ppt/slideLayouts/_rels/slideLayout16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11.xml"/></Relationships>
</file>

<file path=ppt/slideLayouts/_rels/slideLayout16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1.xml"/></Relationships>
</file>

<file path=ppt/slideLayouts/_rels/slideLayout16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1.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1.xml"/></Relationships>
</file>

<file path=ppt/slideLayouts/_rels/slideLayout17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1.xml"/></Relationships>
</file>

<file path=ppt/slideLayouts/_rels/slideLayout173.xml.rels><?xml version="1.0" encoding="UTF-8" standalone="yes"?>
<Relationships xmlns="http://schemas.openxmlformats.org/package/2006/relationships"><Relationship Id="rId3" Type="http://schemas.openxmlformats.org/officeDocument/2006/relationships/image" Target="../media/image23.gif"/><Relationship Id="rId2" Type="http://schemas.openxmlformats.org/officeDocument/2006/relationships/image" Target="../media/image22.jpeg"/><Relationship Id="rId1" Type="http://schemas.openxmlformats.org/officeDocument/2006/relationships/slideMaster" Target="../slideMasters/slideMaster11.xml"/></Relationships>
</file>

<file path=ppt/slideLayouts/_rels/slideLayout17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1.xml"/></Relationships>
</file>

<file path=ppt/slideLayouts/_rels/slideLayout17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1.xml"/></Relationships>
</file>

<file path=ppt/slideLayouts/_rels/slideLayout17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1.xml"/></Relationships>
</file>

<file path=ppt/slideLayouts/_rels/slideLayout17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1.xml"/></Relationships>
</file>

<file path=ppt/slideLayouts/_rels/slideLayout17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1.xml"/></Relationships>
</file>

<file path=ppt/slideLayouts/_rels/slideLayout17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1.xml"/></Relationships>
</file>

<file path=ppt/slideLayouts/_rels/slideLayout18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1.xml"/></Relationships>
</file>

<file path=ppt/slideLayouts/_rels/slideLayout18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1.xml"/></Relationships>
</file>

<file path=ppt/slideLayouts/_rels/slideLayout18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1.xml"/></Relationships>
</file>

<file path=ppt/slideLayouts/_rels/slideLayout18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1.xml"/></Relationships>
</file>

<file path=ppt/slideLayouts/_rels/slideLayout18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1.xml"/></Relationships>
</file>

<file path=ppt/slideLayouts/_rels/slideLayout18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1.xml"/></Relationships>
</file>

<file path=ppt/slideLayouts/_rels/slideLayout18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1.xml"/></Relationships>
</file>

<file path=ppt/slideLayouts/_rels/slideLayout18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1.xml"/></Relationships>
</file>

<file path=ppt/slideLayouts/_rels/slideLayout18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1.xml"/></Relationships>
</file>

<file path=ppt/slideLayouts/_rels/slideLayout19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1.xml"/></Relationships>
</file>

<file path=ppt/slideLayouts/_rels/slideLayout19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1.xml"/></Relationships>
</file>

<file path=ppt/slideLayouts/_rels/slideLayout19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1.xml"/></Relationships>
</file>

<file path=ppt/slideLayouts/_rels/slideLayout19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1.xml"/></Relationships>
</file>

<file path=ppt/slideLayouts/_rels/slideLayout19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1.xml"/></Relationships>
</file>

<file path=ppt/slideLayouts/_rels/slideLayout19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1.xml"/></Relationships>
</file>

<file path=ppt/slideLayouts/_rels/slideLayout19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1.xml"/></Relationships>
</file>

<file path=ppt/slideLayouts/_rels/slideLayout19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1.xml"/></Relationships>
</file>

<file path=ppt/slideLayouts/_rels/slideLayout19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1.xml"/></Relationships>
</file>

<file path=ppt/slideLayouts/_rels/slideLayout20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1.xml"/></Relationships>
</file>

<file path=ppt/slideLayouts/_rels/slideLayout20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1.xml"/></Relationships>
</file>

<file path=ppt/slideLayouts/_rels/slideLayout20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1.xml"/></Relationships>
</file>

<file path=ppt/slideLayouts/_rels/slideLayout20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1.xml"/></Relationships>
</file>

<file path=ppt/slideLayouts/_rels/slideLayout20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1.xml"/></Relationships>
</file>

<file path=ppt/slideLayouts/_rels/slideLayout20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1.xml"/></Relationships>
</file>

<file path=ppt/slideLayouts/_rels/slideLayout20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1.xml"/></Relationships>
</file>

<file path=ppt/slideLayouts/_rels/slideLayout20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1.xml"/></Relationships>
</file>

<file path=ppt/slideLayouts/_rels/slideLayout20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1.xml"/></Relationships>
</file>

<file path=ppt/slideLayouts/_rels/slideLayout21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1.xml"/></Relationships>
</file>

<file path=ppt/slideLayouts/_rels/slideLayout21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1.xml"/></Relationships>
</file>

<file path=ppt/slideLayouts/_rels/slideLayout21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1.xml"/></Relationships>
</file>

<file path=ppt/slideLayouts/_rels/slideLayout21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1.xml"/></Relationships>
</file>

<file path=ppt/slideLayouts/_rels/slideLayout21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11.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12.xml"/></Relationships>
</file>

<file path=ppt/slideLayouts/_rels/slideLayout22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2.xml"/></Relationships>
</file>

<file path=ppt/slideLayouts/_rels/slideLayout22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2.xml"/></Relationships>
</file>

<file path=ppt/slideLayouts/_rels/slideLayout22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2.xml"/></Relationships>
</file>

<file path=ppt/slideLayouts/_rels/slideLayout22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2.xml"/></Relationships>
</file>

<file path=ppt/slideLayouts/_rels/slideLayout22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2.xml"/></Relationships>
</file>

<file path=ppt/slideLayouts/_rels/slideLayout22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2.xml"/></Relationships>
</file>

<file path=ppt/slideLayouts/_rels/slideLayout22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2.xml"/></Relationships>
</file>

<file path=ppt/slideLayouts/_rels/slideLayout22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2.xml"/></Relationships>
</file>

<file path=ppt/slideLayouts/_rels/slideLayout22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2.xml"/></Relationships>
</file>

<file path=ppt/slideLayouts/_rels/slideLayout23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2.xml"/></Relationships>
</file>

<file path=ppt/slideLayouts/_rels/slideLayout23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2.xml"/></Relationships>
</file>

<file path=ppt/slideLayouts/_rels/slideLayout23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2.xml"/></Relationships>
</file>

<file path=ppt/slideLayouts/_rels/slideLayout23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2.xml"/></Relationships>
</file>

<file path=ppt/slideLayouts/_rels/slideLayout23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2.xml"/></Relationships>
</file>

<file path=ppt/slideLayouts/_rels/slideLayout23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2.xml"/></Relationships>
</file>

<file path=ppt/slideLayouts/_rels/slideLayout23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2.xml"/></Relationships>
</file>

<file path=ppt/slideLayouts/_rels/slideLayout23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2.xml"/></Relationships>
</file>

<file path=ppt/slideLayouts/_rels/slideLayout23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2.xml"/></Relationships>
</file>

<file path=ppt/slideLayouts/_rels/slideLayout24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2.xml"/></Relationships>
</file>

<file path=ppt/slideLayouts/_rels/slideLayout24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12.xml"/></Relationships>
</file>

<file path=ppt/slideLayouts/_rels/slideLayout24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2.xml"/></Relationships>
</file>

<file path=ppt/slideLayouts/_rels/slideLayout24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2.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4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2.xml"/></Relationships>
</file>

<file path=ppt/slideLayouts/_rels/slideLayout24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2.xml"/></Relationships>
</file>

<file path=ppt/slideLayouts/_rels/slideLayout249.xml.rels><?xml version="1.0" encoding="UTF-8" standalone="yes"?>
<Relationships xmlns="http://schemas.openxmlformats.org/package/2006/relationships"><Relationship Id="rId3" Type="http://schemas.openxmlformats.org/officeDocument/2006/relationships/image" Target="../media/image23.gif"/><Relationship Id="rId2" Type="http://schemas.openxmlformats.org/officeDocument/2006/relationships/image" Target="../media/image22.jpeg"/><Relationship Id="rId1" Type="http://schemas.openxmlformats.org/officeDocument/2006/relationships/slideMaster" Target="../slideMasters/slideMaster1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2.xml"/></Relationships>
</file>

<file path=ppt/slideLayouts/_rels/slideLayout25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2.xml"/></Relationships>
</file>

<file path=ppt/slideLayouts/_rels/slideLayout25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2.xml"/></Relationships>
</file>

<file path=ppt/slideLayouts/_rels/slideLayout25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2.xml"/></Relationships>
</file>

<file path=ppt/slideLayouts/_rels/slideLayout25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2.xml"/></Relationships>
</file>

<file path=ppt/slideLayouts/_rels/slideLayout25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2.xml"/></Relationships>
</file>

<file path=ppt/slideLayouts/_rels/slideLayout25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2.xml"/></Relationships>
</file>

<file path=ppt/slideLayouts/_rels/slideLayout25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2.xml"/></Relationships>
</file>

<file path=ppt/slideLayouts/_rels/slideLayout25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2.xml"/></Relationships>
</file>

<file path=ppt/slideLayouts/_rels/slideLayout25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2.xml"/></Relationships>
</file>

<file path=ppt/slideLayouts/_rels/slideLayout26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2.xml"/></Relationships>
</file>

<file path=ppt/slideLayouts/_rels/slideLayout26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2.xml"/></Relationships>
</file>

<file path=ppt/slideLayouts/_rels/slideLayout26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2.xml"/></Relationships>
</file>

<file path=ppt/slideLayouts/_rels/slideLayout26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2.xml"/></Relationships>
</file>

<file path=ppt/slideLayouts/_rels/slideLayout26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2.xml"/></Relationships>
</file>

<file path=ppt/slideLayouts/_rels/slideLayout26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2.xml"/></Relationships>
</file>

<file path=ppt/slideLayouts/_rels/slideLayout26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2.xml"/></Relationships>
</file>

<file path=ppt/slideLayouts/_rels/slideLayout26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2.xml"/></Relationships>
</file>

<file path=ppt/slideLayouts/_rels/slideLayout26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2.xml"/></Relationships>
</file>

<file path=ppt/slideLayouts/_rels/slideLayout27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2.xml"/></Relationships>
</file>

<file path=ppt/slideLayouts/_rels/slideLayout27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2.xml"/></Relationships>
</file>

<file path=ppt/slideLayouts/_rels/slideLayout27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2.xml"/></Relationships>
</file>

<file path=ppt/slideLayouts/_rels/slideLayout27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2.xml"/></Relationships>
</file>

<file path=ppt/slideLayouts/_rels/slideLayout27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2.xml"/></Relationships>
</file>

<file path=ppt/slideLayouts/_rels/slideLayout27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2.xml"/></Relationships>
</file>

<file path=ppt/slideLayouts/_rels/slideLayout27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2.xml"/></Relationships>
</file>

<file path=ppt/slideLayouts/_rels/slideLayout27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2.xml"/></Relationships>
</file>

<file path=ppt/slideLayouts/_rels/slideLayout27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2.xml"/></Relationships>
</file>

<file path=ppt/slideLayouts/_rels/slideLayout28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2.xml"/></Relationships>
</file>

<file path=ppt/slideLayouts/_rels/slideLayout28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2.xml"/></Relationships>
</file>

<file path=ppt/slideLayouts/_rels/slideLayout28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2.xml"/></Relationships>
</file>

<file path=ppt/slideLayouts/_rels/slideLayout28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2.xml"/></Relationships>
</file>

<file path=ppt/slideLayouts/_rels/slideLayout28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2.xml"/></Relationships>
</file>

<file path=ppt/slideLayouts/_rels/slideLayout28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2.xml"/></Relationships>
</file>

<file path=ppt/slideLayouts/_rels/slideLayout28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2.xml"/></Relationships>
</file>

<file path=ppt/slideLayouts/_rels/slideLayout28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2.xml"/></Relationships>
</file>

<file path=ppt/slideLayouts/_rels/slideLayout28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2.xml"/></Relationships>
</file>

<file path=ppt/slideLayouts/_rels/slideLayout29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2.xml"/></Relationships>
</file>

<file path=ppt/slideLayouts/_rels/slideLayout29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12.xml"/></Relationships>
</file>

<file path=ppt/slideLayouts/_rels/slideLayout29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9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9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9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9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13.xml"/></Relationships>
</file>

<file path=ppt/slideLayouts/_rels/slideLayout29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3.xml"/></Relationships>
</file>

<file path=ppt/slideLayouts/_rels/slideLayout29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0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13.xml"/></Relationships>
</file>

<file path=ppt/slideLayouts/_rels/slideLayout30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3.xml"/></Relationships>
</file>

<file path=ppt/slideLayouts/_rels/slideLayout30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0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0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3.xml"/></Relationships>
</file>

<file path=ppt/slideLayouts/_rels/slideLayout30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14.xml"/></Relationships>
</file>

<file path=ppt/slideLayouts/_rels/slideLayout30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4.xml"/></Relationships>
</file>

<file path=ppt/slideLayouts/_rels/slideLayout30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4.xml"/></Relationships>
</file>

<file path=ppt/slideLayouts/_rels/slideLayout30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4.xml"/></Relationships>
</file>

<file path=ppt/slideLayouts/_rels/slideLayout30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4.xml"/></Relationships>
</file>

<file path=ppt/slideLayouts/_rels/slideLayout31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4.xml"/></Relationships>
</file>

<file path=ppt/slideLayouts/_rels/slideLayout31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4.xml"/></Relationships>
</file>

<file path=ppt/slideLayouts/_rels/slideLayout31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4.xml"/></Relationships>
</file>

<file path=ppt/slideLayouts/_rels/slideLayout31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4.xml"/></Relationships>
</file>

<file path=ppt/slideLayouts/_rels/slideLayout31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4.xml"/></Relationships>
</file>

<file path=ppt/slideLayouts/_rels/slideLayout31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4.xml"/></Relationships>
</file>

<file path=ppt/slideLayouts/_rels/slideLayout31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4.xml"/></Relationships>
</file>

<file path=ppt/slideLayouts/_rels/slideLayout31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4.xml"/></Relationships>
</file>

<file path=ppt/slideLayouts/_rels/slideLayout31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4.xml"/></Relationships>
</file>

<file path=ppt/slideLayouts/_rels/slideLayout32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4.xml"/></Relationships>
</file>

<file path=ppt/slideLayouts/_rels/slideLayout32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4.xml"/></Relationships>
</file>

<file path=ppt/slideLayouts/_rels/slideLayout32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4.xml"/></Relationships>
</file>

<file path=ppt/slideLayouts/_rels/slideLayout32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4.xml"/></Relationships>
</file>

<file path=ppt/slideLayouts/_rels/slideLayout32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4.xml"/></Relationships>
</file>

<file path=ppt/slideLayouts/_rels/slideLayout32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4.xml"/></Relationships>
</file>

<file path=ppt/slideLayouts/_rels/slideLayout32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14.xml"/></Relationships>
</file>

<file path=ppt/slideLayouts/_rels/slideLayout32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4.xml"/></Relationships>
</file>

<file path=ppt/slideLayouts/_rels/slideLayout32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3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3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4.xml"/></Relationships>
</file>

<file path=ppt/slideLayouts/_rels/slideLayout33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4.xml"/></Relationships>
</file>

<file path=ppt/slideLayouts/_rels/slideLayout334.xml.rels><?xml version="1.0" encoding="UTF-8" standalone="yes"?>
<Relationships xmlns="http://schemas.openxmlformats.org/package/2006/relationships"><Relationship Id="rId3" Type="http://schemas.openxmlformats.org/officeDocument/2006/relationships/image" Target="../media/image23.gif"/><Relationship Id="rId2" Type="http://schemas.openxmlformats.org/officeDocument/2006/relationships/image" Target="../media/image22.jpeg"/><Relationship Id="rId1" Type="http://schemas.openxmlformats.org/officeDocument/2006/relationships/slideMaster" Target="../slideMasters/slideMaster14.xml"/></Relationships>
</file>

<file path=ppt/slideLayouts/_rels/slideLayout33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4.xml"/></Relationships>
</file>

<file path=ppt/slideLayouts/_rels/slideLayout33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4.xml"/></Relationships>
</file>

<file path=ppt/slideLayouts/_rels/slideLayout33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4.xml"/></Relationships>
</file>

<file path=ppt/slideLayouts/_rels/slideLayout33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4.xml"/></Relationships>
</file>

<file path=ppt/slideLayouts/_rels/slideLayout33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4.xml"/></Relationships>
</file>

<file path=ppt/slideLayouts/_rels/slideLayout34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4.xml"/></Relationships>
</file>

<file path=ppt/slideLayouts/_rels/slideLayout34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4.xml"/></Relationships>
</file>

<file path=ppt/slideLayouts/_rels/slideLayout34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4.xml"/></Relationships>
</file>

<file path=ppt/slideLayouts/_rels/slideLayout34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4.xml"/></Relationships>
</file>

<file path=ppt/slideLayouts/_rels/slideLayout34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4.xml"/></Relationships>
</file>

<file path=ppt/slideLayouts/_rels/slideLayout34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4.xml"/></Relationships>
</file>

<file path=ppt/slideLayouts/_rels/slideLayout34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4.xml"/></Relationships>
</file>

<file path=ppt/slideLayouts/_rels/slideLayout34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4.xml"/></Relationships>
</file>

<file path=ppt/slideLayouts/_rels/slideLayout34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4.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g"/><Relationship Id="rId1" Type="http://schemas.openxmlformats.org/officeDocument/2006/relationships/slideMaster" Target="../slideMasters/slideMaster4.xml"/></Relationships>
</file>

<file path=ppt/slideLayouts/_rels/slideLayout35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4.xml"/></Relationships>
</file>

<file path=ppt/slideLayouts/_rels/slideLayout35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4.xml"/></Relationships>
</file>

<file path=ppt/slideLayouts/_rels/slideLayout35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4.xml"/></Relationships>
</file>

<file path=ppt/slideLayouts/_rels/slideLayout35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4.xml"/></Relationships>
</file>

<file path=ppt/slideLayouts/_rels/slideLayout35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4.xml"/></Relationships>
</file>

<file path=ppt/slideLayouts/_rels/slideLayout35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4.xml"/></Relationships>
</file>

<file path=ppt/slideLayouts/_rels/slideLayout35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4.xml"/></Relationships>
</file>

<file path=ppt/slideLayouts/_rels/slideLayout35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4.xml"/></Relationships>
</file>

<file path=ppt/slideLayouts/_rels/slideLayout35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4.xml"/></Relationships>
</file>

<file path=ppt/slideLayouts/_rels/slideLayout35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4.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Master" Target="../slideMasters/slideMaster4.xml"/></Relationships>
</file>

<file path=ppt/slideLayouts/_rels/slideLayout36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4.xml"/></Relationships>
</file>

<file path=ppt/slideLayouts/_rels/slideLayout36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4.xml"/></Relationships>
</file>

<file path=ppt/slideLayouts/_rels/slideLayout36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4.xml"/></Relationships>
</file>

<file path=ppt/slideLayouts/_rels/slideLayout36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4.xml"/></Relationships>
</file>

<file path=ppt/slideLayouts/_rels/slideLayout36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4.xml"/></Relationships>
</file>

<file path=ppt/slideLayouts/_rels/slideLayout36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4.xml"/></Relationships>
</file>

<file path=ppt/slideLayouts/_rels/slideLayout36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4.xml"/></Relationships>
</file>

<file path=ppt/slideLayouts/_rels/slideLayout36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4.xml"/></Relationships>
</file>

<file path=ppt/slideLayouts/_rels/slideLayout36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4.xml"/></Relationships>
</file>

<file path=ppt/slideLayouts/_rels/slideLayout36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4.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5.xml"/></Relationships>
</file>

<file path=ppt/slideLayouts/_rels/slideLayout37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4.xml"/></Relationships>
</file>

<file path=ppt/slideLayouts/_rels/slideLayout37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4.xml"/></Relationships>
</file>

<file path=ppt/slideLayouts/_rels/slideLayout37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4.xml"/></Relationships>
</file>

<file path=ppt/slideLayouts/_rels/slideLayout37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4.xml"/></Relationships>
</file>

<file path=ppt/slideLayouts/_rels/slideLayout37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4.xml"/></Relationships>
</file>

<file path=ppt/slideLayouts/_rels/slideLayout37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4.xml"/></Relationships>
</file>

<file path=ppt/slideLayouts/_rels/slideLayout37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4.xml"/></Relationships>
</file>

<file path=ppt/slideLayouts/_rels/slideLayout37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14.xml"/></Relationships>
</file>

<file path=ppt/slideLayouts/_rels/slideLayout37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7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11.jpg"/><Relationship Id="rId1" Type="http://schemas.openxmlformats.org/officeDocument/2006/relationships/slideMaster" Target="../slideMasters/slideMaster5.xml"/></Relationships>
</file>

<file path=ppt/slideLayouts/_rels/slideLayout38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8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8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15.xml"/></Relationships>
</file>

<file path=ppt/slideLayouts/_rels/slideLayout38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5.xml"/></Relationships>
</file>

<file path=ppt/slideLayouts/_rels/slideLayout38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5.xml"/></Relationships>
</file>

<file path=ppt/slideLayouts/_rels/slideLayout38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15.xml"/></Relationships>
</file>

<file path=ppt/slideLayouts/_rels/slideLayout38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5.xml"/></Relationships>
</file>

<file path=ppt/slideLayouts/_rels/slideLayout38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8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8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5.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Master" Target="../slideMasters/slideMaster5.xml"/></Relationships>
</file>

<file path=ppt/slideLayouts/_rels/slideLayout39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16.xml"/></Relationships>
</file>

<file path=ppt/slideLayouts/_rels/slideLayout39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6.xml"/></Relationships>
</file>

<file path=ppt/slideLayouts/_rels/slideLayout39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6.xml"/></Relationships>
</file>

<file path=ppt/slideLayouts/_rels/slideLayout39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6.xml"/></Relationships>
</file>

<file path=ppt/slideLayouts/_rels/slideLayout39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6.xml"/></Relationships>
</file>

<file path=ppt/slideLayouts/_rels/slideLayout39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6.xml"/></Relationships>
</file>

<file path=ppt/slideLayouts/_rels/slideLayout39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6.xml"/></Relationships>
</file>

<file path=ppt/slideLayouts/_rels/slideLayout39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6.xml"/></Relationships>
</file>

<file path=ppt/slideLayouts/_rels/slideLayout39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6.xml"/></Relationships>
</file>

<file path=ppt/slideLayouts/_rels/slideLayout39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6.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0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6.xml"/></Relationships>
</file>

<file path=ppt/slideLayouts/_rels/slideLayout40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6.xml"/></Relationships>
</file>

<file path=ppt/slideLayouts/_rels/slideLayout40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6.xml"/></Relationships>
</file>

<file path=ppt/slideLayouts/_rels/slideLayout40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6.xml"/></Relationships>
</file>

<file path=ppt/slideLayouts/_rels/slideLayout40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6.xml"/></Relationships>
</file>

<file path=ppt/slideLayouts/_rels/slideLayout40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6.xml"/></Relationships>
</file>

<file path=ppt/slideLayouts/_rels/slideLayout40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6.xml"/></Relationships>
</file>

<file path=ppt/slideLayouts/_rels/slideLayout40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6.xml"/></Relationships>
</file>

<file path=ppt/slideLayouts/_rels/slideLayout40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6.xml"/></Relationships>
</file>

<file path=ppt/slideLayouts/_rels/slideLayout40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6.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5.xml"/></Relationships>
</file>

<file path=ppt/slideLayouts/_rels/slideLayout41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6.xml"/></Relationships>
</file>

<file path=ppt/slideLayouts/_rels/slideLayout41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6.xml"/></Relationships>
</file>

<file path=ppt/slideLayouts/_rels/slideLayout41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16.xml"/></Relationships>
</file>

<file path=ppt/slideLayouts/_rels/slideLayout41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6.xml"/></Relationships>
</file>

<file path=ppt/slideLayouts/_rels/slideLayout41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6.xml"/></Relationships>
</file>

<file path=ppt/slideLayouts/_rels/slideLayout41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1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1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6.xml"/></Relationships>
</file>

<file path=ppt/slideLayouts/_rels/slideLayout41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6.xml"/></Relationships>
</file>

<file path=ppt/slideLayouts/_rels/slideLayout419.xml.rels><?xml version="1.0" encoding="UTF-8" standalone="yes"?>
<Relationships xmlns="http://schemas.openxmlformats.org/package/2006/relationships"><Relationship Id="rId3" Type="http://schemas.openxmlformats.org/officeDocument/2006/relationships/image" Target="../media/image23.gif"/><Relationship Id="rId2" Type="http://schemas.openxmlformats.org/officeDocument/2006/relationships/image" Target="../media/image22.jpeg"/><Relationship Id="rId1" Type="http://schemas.openxmlformats.org/officeDocument/2006/relationships/slideMaster" Target="../slideMasters/slideMaster16.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5.xml"/></Relationships>
</file>

<file path=ppt/slideLayouts/_rels/slideLayout42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6.xml"/></Relationships>
</file>

<file path=ppt/slideLayouts/_rels/slideLayout42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6.xml"/></Relationships>
</file>

<file path=ppt/slideLayouts/_rels/slideLayout42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6.xml"/></Relationships>
</file>

<file path=ppt/slideLayouts/_rels/slideLayout42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6.xml"/></Relationships>
</file>

<file path=ppt/slideLayouts/_rels/slideLayout42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6.xml"/></Relationships>
</file>

<file path=ppt/slideLayouts/_rels/slideLayout42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6.xml"/></Relationships>
</file>

<file path=ppt/slideLayouts/_rels/slideLayout42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6.xml"/></Relationships>
</file>

<file path=ppt/slideLayouts/_rels/slideLayout42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6.xml"/></Relationships>
</file>

<file path=ppt/slideLayouts/_rels/slideLayout42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6.xml"/></Relationships>
</file>

<file path=ppt/slideLayouts/_rels/slideLayout42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6.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5.xml"/></Relationships>
</file>

<file path=ppt/slideLayouts/_rels/slideLayout43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6.xml"/></Relationships>
</file>

<file path=ppt/slideLayouts/_rels/slideLayout43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6.xml"/></Relationships>
</file>

<file path=ppt/slideLayouts/_rels/slideLayout43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6.xml"/></Relationships>
</file>

<file path=ppt/slideLayouts/_rels/slideLayout43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6.xml"/></Relationships>
</file>

<file path=ppt/slideLayouts/_rels/slideLayout43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6.xml"/></Relationships>
</file>

<file path=ppt/slideLayouts/_rels/slideLayout43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6.xml"/></Relationships>
</file>

<file path=ppt/slideLayouts/_rels/slideLayout43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6.xml"/></Relationships>
</file>

<file path=ppt/slideLayouts/_rels/slideLayout43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6.xml"/></Relationships>
</file>

<file path=ppt/slideLayouts/_rels/slideLayout43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6.xml"/></Relationships>
</file>

<file path=ppt/slideLayouts/_rels/slideLayout43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6.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5.xml"/></Relationships>
</file>

<file path=ppt/slideLayouts/_rels/slideLayout44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6.xml"/></Relationships>
</file>

<file path=ppt/slideLayouts/_rels/slideLayout44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6.xml"/></Relationships>
</file>

<file path=ppt/slideLayouts/_rels/slideLayout44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6.xml"/></Relationships>
</file>

<file path=ppt/slideLayouts/_rels/slideLayout44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6.xml"/></Relationships>
</file>

<file path=ppt/slideLayouts/_rels/slideLayout44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6.xml"/></Relationships>
</file>

<file path=ppt/slideLayouts/_rels/slideLayout44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6.xml"/></Relationships>
</file>

<file path=ppt/slideLayouts/_rels/slideLayout44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6.xml"/></Relationships>
</file>

<file path=ppt/slideLayouts/_rels/slideLayout44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6.xml"/></Relationships>
</file>

<file path=ppt/slideLayouts/_rels/slideLayout44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6.xml"/></Relationships>
</file>

<file path=ppt/slideLayouts/_rels/slideLayout44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6.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5.xml"/></Relationships>
</file>

<file path=ppt/slideLayouts/_rels/slideLayout45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6.xml"/></Relationships>
</file>

<file path=ppt/slideLayouts/_rels/slideLayout45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6.xml"/></Relationships>
</file>

<file path=ppt/slideLayouts/_rels/slideLayout45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6.xml"/></Relationships>
</file>

<file path=ppt/slideLayouts/_rels/slideLayout45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6.xml"/></Relationships>
</file>

<file path=ppt/slideLayouts/_rels/slideLayout45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6.xml"/></Relationships>
</file>

<file path=ppt/slideLayouts/_rels/slideLayout45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6.xml"/></Relationships>
</file>

<file path=ppt/slideLayouts/_rels/slideLayout45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6.xml"/></Relationships>
</file>

<file path=ppt/slideLayouts/_rels/slideLayout45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6.xml"/></Relationships>
</file>

<file path=ppt/slideLayouts/_rels/slideLayout45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6.xml"/></Relationships>
</file>

<file path=ppt/slideLayouts/_rels/slideLayout45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6.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5.xml"/></Relationships>
</file>

<file path=ppt/slideLayouts/_rels/slideLayout46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6.xml"/></Relationships>
</file>

<file path=ppt/slideLayouts/_rels/slideLayout46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6.xml"/></Relationships>
</file>

<file path=ppt/slideLayouts/_rels/slideLayout46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16.xml"/></Relationships>
</file>

<file path=ppt/slideLayouts/_rels/slideLayout46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6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6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6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6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17.xml"/></Relationships>
</file>

<file path=ppt/slideLayouts/_rels/slideLayout46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7.xml"/></Relationships>
</file>

<file path=ppt/slideLayouts/_rels/slideLayout46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7.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6.xml"/></Relationships>
</file>

<file path=ppt/slideLayouts/_rels/slideLayout47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7.xml"/></Relationships>
</file>

<file path=ppt/slideLayouts/_rels/slideLayout47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7.xml"/></Relationships>
</file>

<file path=ppt/slideLayouts/_rels/slideLayout47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7.xml"/></Relationships>
</file>

<file path=ppt/slideLayouts/_rels/slideLayout47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7.xml"/></Relationships>
</file>

<file path=ppt/slideLayouts/_rels/slideLayout47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7.xml"/></Relationships>
</file>

<file path=ppt/slideLayouts/_rels/slideLayout47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7.xml"/></Relationships>
</file>

<file path=ppt/slideLayouts/_rels/slideLayout47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7.xml"/></Relationships>
</file>

<file path=ppt/slideLayouts/_rels/slideLayout47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7.xml"/></Relationships>
</file>

<file path=ppt/slideLayouts/_rels/slideLayout47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7.xml"/></Relationships>
</file>

<file path=ppt/slideLayouts/_rels/slideLayout47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7.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6.xml"/></Relationships>
</file>

<file path=ppt/slideLayouts/_rels/slideLayout48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7.xml"/></Relationships>
</file>

<file path=ppt/slideLayouts/_rels/slideLayout48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7.xml"/></Relationships>
</file>

<file path=ppt/slideLayouts/_rels/slideLayout48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7.xml"/></Relationships>
</file>

<file path=ppt/slideLayouts/_rels/slideLayout48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7.xml"/></Relationships>
</file>

<file path=ppt/slideLayouts/_rels/slideLayout48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7.xml"/></Relationships>
</file>

<file path=ppt/slideLayouts/_rels/slideLayout48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7.xml"/></Relationships>
</file>

<file path=ppt/slideLayouts/_rels/slideLayout48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7.xml"/></Relationships>
</file>

<file path=ppt/slideLayouts/_rels/slideLayout48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7.xml"/></Relationships>
</file>

<file path=ppt/slideLayouts/_rels/slideLayout48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7.xml"/></Relationships>
</file>

<file path=ppt/slideLayouts/_rels/slideLayout48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17.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Master" Target="../slideMasters/slideMaster6.xml"/></Relationships>
</file>

<file path=ppt/slideLayouts/_rels/slideLayout49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7.xml"/></Relationships>
</file>

<file path=ppt/slideLayouts/_rels/slideLayout49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7.xml"/></Relationships>
</file>

<file path=ppt/slideLayouts/_rels/slideLayout49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49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49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7.xml"/></Relationships>
</file>

<file path=ppt/slideLayouts/_rels/slideLayout49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7.xml"/></Relationships>
</file>

<file path=ppt/slideLayouts/_rels/slideLayout496.xml.rels><?xml version="1.0" encoding="UTF-8" standalone="yes"?>
<Relationships xmlns="http://schemas.openxmlformats.org/package/2006/relationships"><Relationship Id="rId3" Type="http://schemas.openxmlformats.org/officeDocument/2006/relationships/image" Target="../media/image23.gif"/><Relationship Id="rId2" Type="http://schemas.openxmlformats.org/officeDocument/2006/relationships/image" Target="../media/image22.jpeg"/><Relationship Id="rId1" Type="http://schemas.openxmlformats.org/officeDocument/2006/relationships/slideMaster" Target="../slideMasters/slideMaster17.xml"/></Relationships>
</file>

<file path=ppt/slideLayouts/_rels/slideLayout49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7.xml"/></Relationships>
</file>

<file path=ppt/slideLayouts/_rels/slideLayout49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7.xml"/></Relationships>
</file>

<file path=ppt/slideLayouts/_rels/slideLayout49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7.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0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7.xml"/></Relationships>
</file>

<file path=ppt/slideLayouts/_rels/slideLayout50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7.xml"/></Relationships>
</file>

<file path=ppt/slideLayouts/_rels/slideLayout50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7.xml"/></Relationships>
</file>

<file path=ppt/slideLayouts/_rels/slideLayout50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7.xml"/></Relationships>
</file>

<file path=ppt/slideLayouts/_rels/slideLayout50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7.xml"/></Relationships>
</file>

<file path=ppt/slideLayouts/_rels/slideLayout50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7.xml"/></Relationships>
</file>

<file path=ppt/slideLayouts/_rels/slideLayout50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7.xml"/></Relationships>
</file>

<file path=ppt/slideLayouts/_rels/slideLayout50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7.xml"/></Relationships>
</file>

<file path=ppt/slideLayouts/_rels/slideLayout50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7.xml"/></Relationships>
</file>

<file path=ppt/slideLayouts/_rels/slideLayout50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7.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1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7.xml"/></Relationships>
</file>

<file path=ppt/slideLayouts/_rels/slideLayout51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7.xml"/></Relationships>
</file>

<file path=ppt/slideLayouts/_rels/slideLayout51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7.xml"/></Relationships>
</file>

<file path=ppt/slideLayouts/_rels/slideLayout51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7.xml"/></Relationships>
</file>

<file path=ppt/slideLayouts/_rels/slideLayout51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7.xml"/></Relationships>
</file>

<file path=ppt/slideLayouts/_rels/slideLayout5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7.xml"/></Relationships>
</file>

<file path=ppt/slideLayouts/_rels/slideLayout51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7.xml"/></Relationships>
</file>

<file path=ppt/slideLayouts/_rels/slideLayout51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7.xml"/></Relationships>
</file>

<file path=ppt/slideLayouts/_rels/slideLayout51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7.xml"/></Relationships>
</file>

<file path=ppt/slideLayouts/_rels/slideLayout51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7.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2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7.xml"/></Relationships>
</file>

<file path=ppt/slideLayouts/_rels/slideLayout52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7.xml"/></Relationships>
</file>

<file path=ppt/slideLayouts/_rels/slideLayout52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7.xml"/></Relationships>
</file>

<file path=ppt/slideLayouts/_rels/slideLayout52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7.xml"/></Relationships>
</file>

<file path=ppt/slideLayouts/_rels/slideLayout52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7.xml"/></Relationships>
</file>

<file path=ppt/slideLayouts/_rels/slideLayout52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7.xml"/></Relationships>
</file>

<file path=ppt/slideLayouts/_rels/slideLayout52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7.xml"/></Relationships>
</file>

<file path=ppt/slideLayouts/_rels/slideLayout52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7.xml"/></Relationships>
</file>

<file path=ppt/slideLayouts/_rels/slideLayout52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7.xml"/></Relationships>
</file>

<file path=ppt/slideLayouts/_rels/slideLayout52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7.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3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7.xml"/></Relationships>
</file>

<file path=ppt/slideLayouts/_rels/slideLayout53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7.xml"/></Relationships>
</file>

<file path=ppt/slideLayouts/_rels/slideLayout53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7.xml"/></Relationships>
</file>

<file path=ppt/slideLayouts/_rels/slideLayout53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7.xml"/></Relationships>
</file>

<file path=ppt/slideLayouts/_rels/slideLayout53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7.xml"/></Relationships>
</file>

<file path=ppt/slideLayouts/_rels/slideLayout53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7.xml"/></Relationships>
</file>

<file path=ppt/slideLayouts/_rels/slideLayout53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7.xml"/></Relationships>
</file>

<file path=ppt/slideLayouts/_rels/slideLayout53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7.xml"/></Relationships>
</file>

<file path=ppt/slideLayouts/_rels/slideLayout53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7.xml"/></Relationships>
</file>

<file path=ppt/slideLayouts/_rels/slideLayout53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17.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4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54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54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54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544.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Master" Target="../slideMasters/slideMaster18.xml"/></Relationships>
</file>

<file path=ppt/slideLayouts/_rels/slideLayout54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54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54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54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54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5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55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55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55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55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55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19.xml"/></Relationships>
</file>

<file path=ppt/slideLayouts/_rels/slideLayout55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9.xml"/></Relationships>
</file>

<file path=ppt/slideLayouts/_rels/slideLayout55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9.xml"/></Relationships>
</file>

<file path=ppt/slideLayouts/_rels/slideLayout55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55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9.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9.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9.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9.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9.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9.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10.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0.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0.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0.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0.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0.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0.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0.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0.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0.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0.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0.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0.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0.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0.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0.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0.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0.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0.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0.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0.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0.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10.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0.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0.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0.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0.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23.gif"/><Relationship Id="rId2" Type="http://schemas.openxmlformats.org/officeDocument/2006/relationships/image" Target="../media/image22.jpeg"/><Relationship Id="rId1" Type="http://schemas.openxmlformats.org/officeDocument/2006/relationships/slideMaster" Target="../slideMasters/slideMaster10.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0.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0.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0.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1150363177"/>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431059183"/>
      </p:ext>
    </p:extLst>
  </p:cSld>
  <p:clrMapOvr>
    <a:masterClrMapping/>
  </p:clrMapOvr>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userDrawn="1">
  <p:cSld name="13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85111724"/>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userDrawn="1">
  <p:cSld name="14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9441094"/>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userDrawn="1">
  <p:cSld name="15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04837314"/>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userDrawn="1">
  <p:cSld name="16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78716311"/>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userDrawn="1">
  <p:cSld name="17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70890448"/>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userDrawn="1">
  <p:cSld name="18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40031958"/>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userDrawn="1">
  <p:cSld name="19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6390718"/>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userDrawn="1">
  <p:cSld name="20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96853881"/>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userDrawn="1">
  <p:cSld name="21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02759268"/>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userDrawn="1">
  <p:cSld name="22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20287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830311286"/>
      </p:ext>
    </p:extLst>
  </p:cSld>
  <p:clrMapOvr>
    <a:masterClrMapping/>
  </p:clrMapOvr>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userDrawn="1">
  <p:cSld name="23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04763725"/>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userDrawn="1">
  <p:cSld name="24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88077690"/>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userDrawn="1">
  <p:cSld name="25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42791037"/>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userDrawn="1">
  <p:cSld name="26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82133729"/>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userDrawn="1">
  <p:cSld name="27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71417656"/>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userDrawn="1">
  <p:cSld name="28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90344010"/>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userDrawn="1">
  <p:cSld name="29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24534867"/>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userDrawn="1">
  <p:cSld name="30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00013562"/>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userDrawn="1">
  <p:cSld name="31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15409719"/>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userDrawn="1">
  <p:cSld name="32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821907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2155034855"/>
      </p:ext>
    </p:extLst>
  </p:cSld>
  <p:clrMapOvr>
    <a:masterClrMapping/>
  </p:clrMapOvr>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userDrawn="1">
  <p:cSld name="33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88452470"/>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userDrawn="1">
  <p:cSld name="34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24863814"/>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userDrawn="1">
  <p:cSld name="35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26560321"/>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userDrawn="1">
  <p:cSld name="36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22739603"/>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userDrawn="1">
  <p:cSld name="37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71372553"/>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userDrawn="1">
  <p:cSld name="38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0295867"/>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userDrawn="1">
  <p:cSld name="39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04660489"/>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userDrawn="1">
  <p:cSld name="40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4137859"/>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userDrawn="1">
  <p:cSld name="41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00396013"/>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userDrawn="1">
  <p:cSld name="42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4746367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483824487"/>
      </p:ext>
    </p:extLst>
  </p:cSld>
  <p:clrMapOvr>
    <a:masterClrMapping/>
  </p:clrMapOvr>
  <p:transition/>
</p:sldLayout>
</file>

<file path=ppt/slideLayouts/slideLayout130.xml><?xml version="1.0" encoding="utf-8"?>
<p:sldLayout xmlns:a="http://schemas.openxmlformats.org/drawingml/2006/main" xmlns:r="http://schemas.openxmlformats.org/officeDocument/2006/relationships" xmlns:p="http://schemas.openxmlformats.org/presentationml/2006/main" userDrawn="1">
  <p:cSld name="43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94604633"/>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userDrawn="1">
  <p:cSld name="44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07676778"/>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userDrawn="1">
  <p:cSld name="45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53674851"/>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userDrawn="1">
  <p:cSld name="46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99577499"/>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userDrawn="1">
  <p:cSld name="47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54752732"/>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userDrawn="1">
  <p:cSld name="48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54358209"/>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userDrawn="1">
  <p:cSld name="49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08026944"/>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userDrawn="1">
  <p:cSld name="50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71804821"/>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userDrawn="1">
  <p:cSld name="51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93002485"/>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userDrawn="1">
  <p:cSld name="53_標題投影片">
    <p:spTree>
      <p:nvGrpSpPr>
        <p:cNvPr id="1" name=""/>
        <p:cNvGrpSpPr/>
        <p:nvPr/>
      </p:nvGrpSpPr>
      <p:grpSpPr>
        <a:xfrm>
          <a:off x="0" y="0"/>
          <a:ext cx="0" cy="0"/>
          <a:chOff x="0" y="0"/>
          <a:chExt cx="0" cy="0"/>
        </a:xfrm>
      </p:grpSpPr>
      <p:pic>
        <p:nvPicPr>
          <p:cNvPr id="2" name="圖片 2" descr="20120409簡報首頁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1978507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2169964906"/>
      </p:ext>
    </p:extLst>
  </p:cSld>
  <p:clrMapOvr>
    <a:masterClrMapping/>
  </p:clrMapOvr>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4141647863"/>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0" y="53975"/>
            <a:ext cx="9144000" cy="782638"/>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838457977"/>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0" y="53975"/>
            <a:ext cx="9144000" cy="782638"/>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625891632"/>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9923748"/>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標題投影片">
    <p:spTree>
      <p:nvGrpSpPr>
        <p:cNvPr id="1" name=""/>
        <p:cNvGrpSpPr/>
        <p:nvPr/>
      </p:nvGrpSpPr>
      <p:grpSpPr>
        <a:xfrm>
          <a:off x="0" y="0"/>
          <a:ext cx="0" cy="0"/>
          <a:chOff x="0" y="0"/>
          <a:chExt cx="0" cy="0"/>
        </a:xfrm>
      </p:grpSpPr>
      <p:pic>
        <p:nvPicPr>
          <p:cNvPr id="4" name="圖片 2" descr="簡報首頁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標題版面配置區 1"/>
          <p:cNvSpPr>
            <a:spLocks noGrp="1"/>
          </p:cNvSpPr>
          <p:nvPr>
            <p:ph type="title"/>
          </p:nvPr>
        </p:nvSpPr>
        <p:spPr>
          <a:xfrm>
            <a:off x="2411760" y="2213992"/>
            <a:ext cx="6480720" cy="1143000"/>
          </a:xfrm>
          <a:prstGeom prst="rect">
            <a:avLst/>
          </a:prstGeom>
        </p:spPr>
        <p:txBody>
          <a:bodyPr vert="horz" lIns="91440" tIns="45720" rIns="91440" bIns="45720" rtlCol="0" anchor="ctr">
            <a:noAutofit/>
          </a:bodyPr>
          <a:lstStyle>
            <a:lvl1pPr algn="l">
              <a:defRPr sz="6000" b="1">
                <a:solidFill>
                  <a:schemeClr val="bg1"/>
                </a:solidFill>
                <a:effectLst>
                  <a:outerShdw blurRad="38100" dist="38100" dir="2700000" algn="tl">
                    <a:srgbClr val="000000">
                      <a:alpha val="43137"/>
                    </a:srgbClr>
                  </a:outerShdw>
                </a:effectLst>
                <a:latin typeface="微軟正黑體" pitchFamily="34" charset="-120"/>
                <a:ea typeface="微軟正黑體" pitchFamily="34" charset="-120"/>
              </a:defRPr>
            </a:lvl1pPr>
          </a:lstStyle>
          <a:p>
            <a:r>
              <a:rPr lang="zh-TW" altLang="en-US" dirty="0" smtClean="0"/>
              <a:t>按一下以編輯母片標題樣式</a:t>
            </a:r>
            <a:endParaRPr lang="zh-TW" altLang="en-US" dirty="0"/>
          </a:p>
        </p:txBody>
      </p:sp>
      <p:sp>
        <p:nvSpPr>
          <p:cNvPr id="10" name="文字版面配置區 2"/>
          <p:cNvSpPr>
            <a:spLocks noGrp="1"/>
          </p:cNvSpPr>
          <p:nvPr>
            <p:ph idx="1"/>
          </p:nvPr>
        </p:nvSpPr>
        <p:spPr>
          <a:xfrm>
            <a:off x="2483768" y="4581128"/>
            <a:ext cx="5328592" cy="1584176"/>
          </a:xfrm>
          <a:prstGeom prst="rect">
            <a:avLst/>
          </a:prstGeom>
        </p:spPr>
        <p:txBody>
          <a:bodyPr vert="horz" lIns="91440" tIns="45720" rIns="91440" bIns="45720" rtlCol="0">
            <a:normAutofit/>
          </a:bodyPr>
          <a:lstStyle>
            <a:lvl1pPr algn="l">
              <a:defRPr sz="3200">
                <a:latin typeface="微軟正黑體" pitchFamily="34" charset="-120"/>
                <a:ea typeface="微軟正黑體" pitchFamily="34" charset="-120"/>
              </a:defRPr>
            </a:lvl1pPr>
            <a:lvl2pPr algn="l">
              <a:defRPr sz="2000">
                <a:latin typeface="微軟正黑體" pitchFamily="34" charset="-120"/>
                <a:ea typeface="微軟正黑體" pitchFamily="34" charset="-120"/>
              </a:defRPr>
            </a:lvl2pPr>
            <a:lvl3pPr algn="l">
              <a:defRPr sz="2000">
                <a:latin typeface="微軟正黑體" pitchFamily="34" charset="-120"/>
                <a:ea typeface="微軟正黑體" pitchFamily="34" charset="-120"/>
              </a:defRPr>
            </a:lvl3pPr>
            <a:lvl4pPr algn="l">
              <a:defRPr sz="1600">
                <a:latin typeface="微軟正黑體" pitchFamily="34" charset="-120"/>
                <a:ea typeface="微軟正黑體" pitchFamily="34" charset="-120"/>
              </a:defRPr>
            </a:lvl4pPr>
            <a:lvl5pPr algn="l">
              <a:defRPr sz="3200">
                <a:latin typeface="微軟正黑體" pitchFamily="34" charset="-120"/>
                <a:ea typeface="微軟正黑體" pitchFamily="34" charset="-120"/>
              </a:defRPr>
            </a:lvl5pPr>
          </a:lstStyle>
          <a:p>
            <a:pPr lvl="0"/>
            <a:endParaRPr lang="zh-TW" altLang="en-US" noProof="0" dirty="0" smtClean="0"/>
          </a:p>
        </p:txBody>
      </p:sp>
    </p:spTree>
    <p:extLst>
      <p:ext uri="{BB962C8B-B14F-4D97-AF65-F5344CB8AC3E}">
        <p14:creationId xmlns:p14="http://schemas.microsoft.com/office/powerpoint/2010/main" val="277069681"/>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3_標題投影片">
    <p:spTree>
      <p:nvGrpSpPr>
        <p:cNvPr id="1" name=""/>
        <p:cNvGrpSpPr/>
        <p:nvPr/>
      </p:nvGrpSpPr>
      <p:grpSpPr>
        <a:xfrm>
          <a:off x="0" y="0"/>
          <a:ext cx="0" cy="0"/>
          <a:chOff x="0" y="0"/>
          <a:chExt cx="0" cy="0"/>
        </a:xfrm>
      </p:grpSpPr>
      <p:pic>
        <p:nvPicPr>
          <p:cNvPr id="5"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標題 1"/>
          <p:cNvSpPr>
            <a:spLocks noGrp="1"/>
          </p:cNvSpPr>
          <p:nvPr>
            <p:ph type="ctrTitle"/>
          </p:nvPr>
        </p:nvSpPr>
        <p:spPr>
          <a:xfrm>
            <a:off x="685800" y="2130425"/>
            <a:ext cx="7772400" cy="1470025"/>
          </a:xfrm>
          <a:prstGeom prst="rect">
            <a:avLst/>
          </a:prstGeom>
        </p:spPr>
        <p:txBody>
          <a:bodyPr/>
          <a:lstStyle>
            <a:lvl1pPr>
              <a:defRPr sz="3600">
                <a:latin typeface="微軟正黑體" pitchFamily="34" charset="-120"/>
                <a:ea typeface="微軟正黑體" pitchFamily="34" charset="-120"/>
              </a:defRPr>
            </a:lvl1pPr>
          </a:lstStyle>
          <a:p>
            <a:r>
              <a:rPr lang="zh-TW" altLang="en-US" smtClean="0"/>
              <a:t>按一下以編輯母片標題樣式</a:t>
            </a:r>
            <a:endParaRPr lang="zh-TW" altLang="en-US" dirty="0"/>
          </a:p>
        </p:txBody>
      </p:sp>
      <p:sp>
        <p:nvSpPr>
          <p:cNvPr id="3" name="副標題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latin typeface="微軟正黑體" pitchFamily="34" charset="-120"/>
                <a:ea typeface="微軟正黑體" pitchFamily="34" charset="-12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TW" altLang="en-US" smtClean="0"/>
              <a:t>按一下以編輯母片副標題樣式</a:t>
            </a:r>
            <a:endParaRPr lang="zh-TW" altLang="en-US" dirty="0"/>
          </a:p>
        </p:txBody>
      </p:sp>
      <p:sp>
        <p:nvSpPr>
          <p:cNvPr id="9" name="文字版面配置區 11"/>
          <p:cNvSpPr>
            <a:spLocks noGrp="1"/>
          </p:cNvSpPr>
          <p:nvPr>
            <p:ph type="body" sz="quarter" idx="13"/>
          </p:nvPr>
        </p:nvSpPr>
        <p:spPr>
          <a:xfrm>
            <a:off x="1907704" y="404664"/>
            <a:ext cx="6984776" cy="1152128"/>
          </a:xfrm>
          <a:prstGeom prst="rect">
            <a:avLst/>
          </a:prstGeom>
        </p:spPr>
        <p:txBody>
          <a:bodyPr anchor="ctr" anchorCtr="0"/>
          <a:lstStyle>
            <a:lvl1pPr>
              <a:buNone/>
              <a:defRPr sz="4000" b="1">
                <a:solidFill>
                  <a:schemeClr val="bg1"/>
                </a:solidFill>
                <a:effectLst>
                  <a:outerShdw blurRad="38100" dist="38100" dir="2700000" algn="tl">
                    <a:srgbClr val="000000">
                      <a:alpha val="43137"/>
                    </a:srgbClr>
                  </a:outerShdw>
                </a:effectLst>
              </a:defRPr>
            </a:lvl1pPr>
          </a:lstStyle>
          <a:p>
            <a:pPr lvl="0"/>
            <a:r>
              <a:rPr lang="zh-TW" altLang="en-US" smtClean="0"/>
              <a:t>按一下以編輯母片文字樣式</a:t>
            </a:r>
          </a:p>
        </p:txBody>
      </p:sp>
      <p:sp>
        <p:nvSpPr>
          <p:cNvPr id="6" name="日期版面配置區 3"/>
          <p:cNvSpPr>
            <a:spLocks noGrp="1"/>
          </p:cNvSpPr>
          <p:nvPr>
            <p:ph type="dt" sz="half" idx="14"/>
          </p:nvPr>
        </p:nvSpPr>
        <p:spPr>
          <a:xfrm>
            <a:off x="457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A8CD745E-F9A2-4761-AC0A-F92330EE65E0}" type="datetimeFigureOut">
              <a:rPr lang="zh-TW" altLang="en-US"/>
              <a:pPr>
                <a:defRPr/>
              </a:pPr>
              <a:t>2014/5/28</a:t>
            </a:fld>
            <a:endParaRPr lang="zh-TW" altLang="en-US"/>
          </a:p>
        </p:txBody>
      </p:sp>
      <p:sp>
        <p:nvSpPr>
          <p:cNvPr id="7" name="頁尾版面配置區 4"/>
          <p:cNvSpPr>
            <a:spLocks noGrp="1"/>
          </p:cNvSpPr>
          <p:nvPr>
            <p:ph type="ftr" sz="quarter" idx="15"/>
          </p:nvPr>
        </p:nvSpPr>
        <p:spPr>
          <a:xfrm>
            <a:off x="3124200" y="6356350"/>
            <a:ext cx="2895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投影片編號版面配置區 5"/>
          <p:cNvSpPr>
            <a:spLocks noGrp="1"/>
          </p:cNvSpPr>
          <p:nvPr>
            <p:ph type="sldNum" sz="quarter" idx="16"/>
          </p:nvPr>
        </p:nvSpPr>
        <p:spPr>
          <a:xfrm>
            <a:off x="6553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0D59764F-88B8-40ED-B096-61C92B36391E}" type="slidenum">
              <a:rPr lang="zh-TW" altLang="en-US"/>
              <a:pPr>
                <a:defRPr/>
              </a:pPr>
              <a:t>‹#›</a:t>
            </a:fld>
            <a:endParaRPr lang="zh-TW" altLang="en-US"/>
          </a:p>
        </p:txBody>
      </p:sp>
    </p:spTree>
    <p:extLst>
      <p:ext uri="{BB962C8B-B14F-4D97-AF65-F5344CB8AC3E}">
        <p14:creationId xmlns:p14="http://schemas.microsoft.com/office/powerpoint/2010/main" val="2927688554"/>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標題及物件">
    <p:spTree>
      <p:nvGrpSpPr>
        <p:cNvPr id="1" name=""/>
        <p:cNvGrpSpPr/>
        <p:nvPr/>
      </p:nvGrpSpPr>
      <p:grpSpPr>
        <a:xfrm>
          <a:off x="0" y="0"/>
          <a:ext cx="0" cy="0"/>
          <a:chOff x="0" y="0"/>
          <a:chExt cx="0" cy="0"/>
        </a:xfrm>
      </p:grpSpPr>
      <p:pic>
        <p:nvPicPr>
          <p:cNvPr id="4"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內容版面配置區 2"/>
          <p:cNvSpPr>
            <a:spLocks noGrp="1"/>
          </p:cNvSpPr>
          <p:nvPr>
            <p:ph idx="1"/>
          </p:nvPr>
        </p:nvSpPr>
        <p:spPr>
          <a:xfrm>
            <a:off x="457200" y="1600200"/>
            <a:ext cx="8229600" cy="4525963"/>
          </a:xfrm>
          <a:prstGeom prst="rect">
            <a:avLst/>
          </a:prstGeom>
        </p:spPr>
        <p:txBody>
          <a:bodyPr/>
          <a:lstStyle>
            <a:lvl1pPr>
              <a:defRPr>
                <a:latin typeface="微軟正黑體" pitchFamily="34" charset="-120"/>
                <a:ea typeface="微軟正黑體" pitchFamily="34" charset="-120"/>
              </a:defRPr>
            </a:lvl1pPr>
            <a:lvl2pPr>
              <a:defRPr>
                <a:latin typeface="微軟正黑體" pitchFamily="34" charset="-120"/>
                <a:ea typeface="微軟正黑體" pitchFamily="34" charset="-120"/>
              </a:defRPr>
            </a:lvl2pPr>
            <a:lvl3pPr>
              <a:defRPr>
                <a:latin typeface="微軟正黑體" pitchFamily="34" charset="-120"/>
                <a:ea typeface="微軟正黑體" pitchFamily="34" charset="-120"/>
              </a:defRPr>
            </a:lvl3pPr>
            <a:lvl4pPr>
              <a:defRPr>
                <a:latin typeface="微軟正黑體" pitchFamily="34" charset="-120"/>
                <a:ea typeface="微軟正黑體" pitchFamily="34" charset="-120"/>
              </a:defRPr>
            </a:lvl4pPr>
            <a:lvl5pPr>
              <a:defRPr>
                <a:latin typeface="微軟正黑體" pitchFamily="34" charset="-120"/>
                <a:ea typeface="微軟正黑體" pitchFamily="34" charset="-120"/>
              </a:defRPr>
            </a:lvl5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9" name="文字版面配置區 11"/>
          <p:cNvSpPr>
            <a:spLocks noGrp="1"/>
          </p:cNvSpPr>
          <p:nvPr>
            <p:ph type="body" sz="quarter" idx="13"/>
          </p:nvPr>
        </p:nvSpPr>
        <p:spPr>
          <a:xfrm>
            <a:off x="1907704" y="404664"/>
            <a:ext cx="6984776" cy="1152128"/>
          </a:xfrm>
          <a:prstGeom prst="rect">
            <a:avLst/>
          </a:prstGeom>
        </p:spPr>
        <p:txBody>
          <a:bodyPr anchor="ctr" anchorCtr="0"/>
          <a:lstStyle>
            <a:lvl1pPr>
              <a:buNone/>
              <a:defRPr sz="4000" b="1">
                <a:solidFill>
                  <a:schemeClr val="bg1"/>
                </a:solidFill>
                <a:effectLst>
                  <a:outerShdw blurRad="38100" dist="38100" dir="2700000" algn="tl">
                    <a:srgbClr val="000000">
                      <a:alpha val="43137"/>
                    </a:srgbClr>
                  </a:outerShdw>
                </a:effectLst>
              </a:defRPr>
            </a:lvl1pPr>
          </a:lstStyle>
          <a:p>
            <a:pPr lvl="0"/>
            <a:r>
              <a:rPr lang="zh-TW" altLang="en-US" smtClean="0"/>
              <a:t>按一下以編輯母片文字樣式</a:t>
            </a:r>
          </a:p>
        </p:txBody>
      </p:sp>
      <p:sp>
        <p:nvSpPr>
          <p:cNvPr id="5" name="日期版面配置區 3"/>
          <p:cNvSpPr>
            <a:spLocks noGrp="1"/>
          </p:cNvSpPr>
          <p:nvPr>
            <p:ph type="dt" sz="half" idx="14"/>
          </p:nvPr>
        </p:nvSpPr>
        <p:spPr>
          <a:xfrm>
            <a:off x="457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5E548C09-1FFD-46F9-866A-59E88AB409D2}" type="datetimeFigureOut">
              <a:rPr lang="zh-TW" altLang="en-US"/>
              <a:pPr>
                <a:defRPr/>
              </a:pPr>
              <a:t>2014/5/28</a:t>
            </a:fld>
            <a:endParaRPr lang="zh-TW" altLang="en-US"/>
          </a:p>
        </p:txBody>
      </p:sp>
      <p:sp>
        <p:nvSpPr>
          <p:cNvPr id="6" name="頁尾版面配置區 4"/>
          <p:cNvSpPr>
            <a:spLocks noGrp="1"/>
          </p:cNvSpPr>
          <p:nvPr>
            <p:ph type="ftr" sz="quarter" idx="15"/>
          </p:nvPr>
        </p:nvSpPr>
        <p:spPr>
          <a:xfrm>
            <a:off x="3124200" y="6356350"/>
            <a:ext cx="2895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7" name="投影片編號版面配置區 5"/>
          <p:cNvSpPr>
            <a:spLocks noGrp="1"/>
          </p:cNvSpPr>
          <p:nvPr>
            <p:ph type="sldNum" sz="quarter" idx="16"/>
          </p:nvPr>
        </p:nvSpPr>
        <p:spPr>
          <a:xfrm>
            <a:off x="6553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21CE871B-7781-41C6-B869-102C4ABBD875}" type="slidenum">
              <a:rPr lang="zh-TW" altLang="en-US"/>
              <a:pPr>
                <a:defRPr/>
              </a:pPr>
              <a:t>‹#›</a:t>
            </a:fld>
            <a:endParaRPr lang="zh-TW" altLang="en-US"/>
          </a:p>
        </p:txBody>
      </p:sp>
    </p:spTree>
    <p:extLst>
      <p:ext uri="{BB962C8B-B14F-4D97-AF65-F5344CB8AC3E}">
        <p14:creationId xmlns:p14="http://schemas.microsoft.com/office/powerpoint/2010/main" val="2075737929"/>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1_標題投影片">
    <p:spTree>
      <p:nvGrpSpPr>
        <p:cNvPr id="1" name=""/>
        <p:cNvGrpSpPr/>
        <p:nvPr/>
      </p:nvGrpSpPr>
      <p:grpSpPr>
        <a:xfrm>
          <a:off x="0" y="0"/>
          <a:ext cx="0" cy="0"/>
          <a:chOff x="0" y="0"/>
          <a:chExt cx="0" cy="0"/>
        </a:xfrm>
      </p:grpSpPr>
      <p:pic>
        <p:nvPicPr>
          <p:cNvPr id="5"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字版面配置區 2"/>
          <p:cNvSpPr>
            <a:spLocks noGrp="1"/>
          </p:cNvSpPr>
          <p:nvPr>
            <p:ph idx="1"/>
          </p:nvPr>
        </p:nvSpPr>
        <p:spPr>
          <a:xfrm>
            <a:off x="457200" y="1600200"/>
            <a:ext cx="8229600" cy="4525963"/>
          </a:xfrm>
          <a:prstGeom prst="rect">
            <a:avLst/>
          </a:prstGeom>
        </p:spPr>
        <p:txBody>
          <a:bodyPr vert="horz" lIns="91440" tIns="45720" rIns="91440" bIns="45720" rtlCol="0">
            <a:normAutofit/>
          </a:bodyPr>
          <a:lstStyle>
            <a:lvl1pPr algn="l">
              <a:defRPr sz="3600">
                <a:latin typeface="微軟正黑體" pitchFamily="34" charset="-120"/>
                <a:ea typeface="微軟正黑體" pitchFamily="34" charset="-120"/>
              </a:defRPr>
            </a:lvl1pPr>
            <a:lvl2pPr algn="l">
              <a:defRPr sz="3200">
                <a:latin typeface="微軟正黑體" pitchFamily="34" charset="-120"/>
                <a:ea typeface="微軟正黑體" pitchFamily="34" charset="-120"/>
              </a:defRPr>
            </a:lvl2pPr>
            <a:lvl3pPr algn="l">
              <a:defRPr sz="2800">
                <a:latin typeface="微軟正黑體" pitchFamily="34" charset="-120"/>
                <a:ea typeface="微軟正黑體" pitchFamily="34" charset="-120"/>
              </a:defRPr>
            </a:lvl3pPr>
            <a:lvl4pPr algn="l">
              <a:defRPr sz="2400">
                <a:latin typeface="微軟正黑體" pitchFamily="34" charset="-120"/>
                <a:ea typeface="微軟正黑體" pitchFamily="34" charset="-120"/>
              </a:defRPr>
            </a:lvl4pPr>
            <a:lvl5pPr algn="l">
              <a:defRPr sz="2000">
                <a:latin typeface="微軟正黑體" pitchFamily="34" charset="-120"/>
                <a:ea typeface="微軟正黑體" pitchFamily="34" charset="-120"/>
              </a:defRPr>
            </a:lvl5pPr>
          </a:lstStyle>
          <a:p>
            <a:pPr lvl="0"/>
            <a:r>
              <a:rPr lang="zh-TW" altLang="en-US" noProof="0" smtClean="0"/>
              <a:t>按一下以編輯母片文字樣式</a:t>
            </a:r>
          </a:p>
          <a:p>
            <a:pPr lvl="1"/>
            <a:r>
              <a:rPr lang="zh-TW" altLang="en-US" noProof="0" smtClean="0"/>
              <a:t>第二層</a:t>
            </a:r>
          </a:p>
          <a:p>
            <a:pPr lvl="2"/>
            <a:r>
              <a:rPr lang="zh-TW" altLang="en-US" noProof="0" smtClean="0"/>
              <a:t>第三層</a:t>
            </a:r>
          </a:p>
          <a:p>
            <a:pPr lvl="3"/>
            <a:r>
              <a:rPr lang="zh-TW" altLang="en-US" noProof="0" smtClean="0"/>
              <a:t>第四層</a:t>
            </a:r>
          </a:p>
          <a:p>
            <a:pPr lvl="4"/>
            <a:r>
              <a:rPr lang="zh-TW" altLang="en-US" noProof="0" smtClean="0"/>
              <a:t>第五層</a:t>
            </a:r>
            <a:endParaRPr lang="zh-TW" altLang="en-US" noProof="0" dirty="0"/>
          </a:p>
        </p:txBody>
      </p:sp>
      <p:sp>
        <p:nvSpPr>
          <p:cNvPr id="10" name="文字版面配置區 11"/>
          <p:cNvSpPr>
            <a:spLocks noGrp="1"/>
          </p:cNvSpPr>
          <p:nvPr>
            <p:ph type="body" sz="quarter" idx="13"/>
          </p:nvPr>
        </p:nvSpPr>
        <p:spPr>
          <a:xfrm>
            <a:off x="1907704" y="404664"/>
            <a:ext cx="6984776" cy="1152128"/>
          </a:xfrm>
          <a:prstGeom prst="rect">
            <a:avLst/>
          </a:prstGeom>
        </p:spPr>
        <p:txBody>
          <a:bodyPr anchor="ctr" anchorCtr="0"/>
          <a:lstStyle>
            <a:lvl1pPr>
              <a:buNone/>
              <a:defRPr sz="4000" b="1">
                <a:solidFill>
                  <a:schemeClr val="bg1"/>
                </a:solidFill>
                <a:effectLst>
                  <a:outerShdw blurRad="38100" dist="38100" dir="2700000" algn="tl">
                    <a:srgbClr val="000000">
                      <a:alpha val="43137"/>
                    </a:srgbClr>
                  </a:outerShdw>
                </a:effectLst>
              </a:defRPr>
            </a:lvl1pPr>
          </a:lstStyle>
          <a:p>
            <a:pPr lvl="0"/>
            <a:r>
              <a:rPr lang="zh-TW" altLang="en-US" smtClean="0"/>
              <a:t>按一下以編輯母片文字樣式</a:t>
            </a:r>
          </a:p>
        </p:txBody>
      </p:sp>
      <p:sp>
        <p:nvSpPr>
          <p:cNvPr id="6" name="日期版面配置區 3"/>
          <p:cNvSpPr>
            <a:spLocks noGrp="1"/>
          </p:cNvSpPr>
          <p:nvPr>
            <p:ph type="dt" sz="half" idx="14"/>
          </p:nvPr>
        </p:nvSpPr>
        <p:spPr>
          <a:xfrm>
            <a:off x="457200" y="6356350"/>
            <a:ext cx="2133600" cy="365125"/>
          </a:xfrm>
          <a:prstGeom prst="rect">
            <a:avLst/>
          </a:prstGeom>
        </p:spPr>
        <p:txBody>
          <a:bodyPr vert="horz" lIns="91440" tIns="45720" rIns="91440" bIns="45720" rtlCol="0" anchor="ctr"/>
          <a:lstStyle>
            <a:lvl1pPr algn="l">
              <a:defRPr sz="1400">
                <a:solidFill>
                  <a:prstClr val="black">
                    <a:lumMod val="50000"/>
                    <a:lumOff val="50000"/>
                  </a:prstClr>
                </a:solidFill>
                <a:latin typeface="微軟正黑體" pitchFamily="34" charset="-120"/>
                <a:ea typeface="微軟正黑體" pitchFamily="34" charset="-120"/>
              </a:defRPr>
            </a:lvl1pPr>
          </a:lstStyle>
          <a:p>
            <a:pPr>
              <a:defRPr/>
            </a:pPr>
            <a:fld id="{B976DC37-4F14-4E9B-8C4E-E6BA1576C45D}" type="datetimeFigureOut">
              <a:rPr lang="zh-TW" altLang="en-US"/>
              <a:pPr>
                <a:defRPr/>
              </a:pPr>
              <a:t>2014/5/28</a:t>
            </a:fld>
            <a:endParaRPr lang="zh-TW" altLang="en-US"/>
          </a:p>
        </p:txBody>
      </p:sp>
      <p:sp>
        <p:nvSpPr>
          <p:cNvPr id="7" name="頁尾版面配置區 4"/>
          <p:cNvSpPr>
            <a:spLocks noGrp="1"/>
          </p:cNvSpPr>
          <p:nvPr>
            <p:ph type="ftr" sz="quarter" idx="15"/>
          </p:nvPr>
        </p:nvSpPr>
        <p:spPr>
          <a:xfrm>
            <a:off x="3124200" y="6356350"/>
            <a:ext cx="2895600" cy="365125"/>
          </a:xfrm>
          <a:prstGeom prst="rect">
            <a:avLst/>
          </a:prstGeom>
        </p:spPr>
        <p:txBody>
          <a:bodyPr vert="horz" lIns="91440" tIns="45720" rIns="91440" bIns="45720" rtlCol="0" anchor="ctr"/>
          <a:lstStyle>
            <a:lvl1pPr algn="l">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投影片編號版面配置區 5"/>
          <p:cNvSpPr>
            <a:spLocks noGrp="1"/>
          </p:cNvSpPr>
          <p:nvPr>
            <p:ph type="sldNum" sz="quarter" idx="16"/>
          </p:nvPr>
        </p:nvSpPr>
        <p:spPr>
          <a:xfrm>
            <a:off x="6553200" y="6356350"/>
            <a:ext cx="2133600" cy="365125"/>
          </a:xfrm>
          <a:prstGeom prst="rect">
            <a:avLst/>
          </a:prstGeom>
        </p:spPr>
        <p:txBody>
          <a:bodyPr vert="horz" lIns="91440" tIns="45720" rIns="91440" bIns="45720" rtlCol="0" anchor="ctr"/>
          <a:lstStyle>
            <a:lvl1pPr algn="l">
              <a:defRPr sz="1400">
                <a:solidFill>
                  <a:prstClr val="black">
                    <a:lumMod val="50000"/>
                    <a:lumOff val="50000"/>
                  </a:prstClr>
                </a:solidFill>
                <a:latin typeface="微軟正黑體" pitchFamily="34" charset="-120"/>
                <a:ea typeface="微軟正黑體" pitchFamily="34" charset="-120"/>
              </a:defRPr>
            </a:lvl1pPr>
          </a:lstStyle>
          <a:p>
            <a:pPr>
              <a:defRPr/>
            </a:pPr>
            <a:fld id="{50A545BC-3C38-49CE-ADF2-E9465FB38B0A}" type="slidenum">
              <a:rPr lang="zh-TW" altLang="en-US"/>
              <a:pPr>
                <a:defRPr/>
              </a:pPr>
              <a:t>‹#›</a:t>
            </a:fld>
            <a:endParaRPr lang="zh-TW" altLang="en-US"/>
          </a:p>
        </p:txBody>
      </p:sp>
    </p:spTree>
    <p:extLst>
      <p:ext uri="{BB962C8B-B14F-4D97-AF65-F5344CB8AC3E}">
        <p14:creationId xmlns:p14="http://schemas.microsoft.com/office/powerpoint/2010/main" val="2645050536"/>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區段標題">
    <p:spTree>
      <p:nvGrpSpPr>
        <p:cNvPr id="1" name=""/>
        <p:cNvGrpSpPr/>
        <p:nvPr/>
      </p:nvGrpSpPr>
      <p:grpSpPr>
        <a:xfrm>
          <a:off x="0" y="0"/>
          <a:ext cx="0" cy="0"/>
          <a:chOff x="0" y="0"/>
          <a:chExt cx="0" cy="0"/>
        </a:xfrm>
      </p:grpSpPr>
      <p:pic>
        <p:nvPicPr>
          <p:cNvPr id="5"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標題 1"/>
          <p:cNvSpPr>
            <a:spLocks noGrp="1"/>
          </p:cNvSpPr>
          <p:nvPr>
            <p:ph type="title"/>
          </p:nvPr>
        </p:nvSpPr>
        <p:spPr>
          <a:xfrm>
            <a:off x="722313" y="4406900"/>
            <a:ext cx="7772400" cy="1362075"/>
          </a:xfrm>
          <a:prstGeom prst="rect">
            <a:avLst/>
          </a:prstGeom>
        </p:spPr>
        <p:txBody>
          <a:bodyPr anchor="t"/>
          <a:lstStyle>
            <a:lvl1pPr algn="l">
              <a:defRPr sz="3600" b="1" cap="all">
                <a:latin typeface="微軟正黑體" pitchFamily="34" charset="-120"/>
                <a:ea typeface="微軟正黑體" pitchFamily="34" charset="-120"/>
              </a:defRPr>
            </a:lvl1pPr>
          </a:lstStyle>
          <a:p>
            <a:r>
              <a:rPr lang="zh-TW" altLang="en-US" smtClean="0"/>
              <a:t>按一下以編輯母片標題樣式</a:t>
            </a:r>
            <a:endParaRPr lang="zh-TW" altLang="en-US" dirty="0"/>
          </a:p>
        </p:txBody>
      </p:sp>
      <p:sp>
        <p:nvSpPr>
          <p:cNvPr id="3" name="文字版面配置區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latin typeface="微軟正黑體" pitchFamily="34" charset="-120"/>
                <a:ea typeface="微軟正黑體" pitchFamily="34" charset="-12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TW" altLang="en-US" smtClean="0"/>
              <a:t>按一下以編輯母片文字樣式</a:t>
            </a:r>
          </a:p>
        </p:txBody>
      </p:sp>
      <p:sp>
        <p:nvSpPr>
          <p:cNvPr id="9" name="文字版面配置區 11"/>
          <p:cNvSpPr>
            <a:spLocks noGrp="1"/>
          </p:cNvSpPr>
          <p:nvPr>
            <p:ph type="body" sz="quarter" idx="13"/>
          </p:nvPr>
        </p:nvSpPr>
        <p:spPr>
          <a:xfrm>
            <a:off x="1907704" y="404664"/>
            <a:ext cx="6984776" cy="1152128"/>
          </a:xfrm>
          <a:prstGeom prst="rect">
            <a:avLst/>
          </a:prstGeom>
        </p:spPr>
        <p:txBody>
          <a:bodyPr anchor="ctr" anchorCtr="0"/>
          <a:lstStyle>
            <a:lvl1pPr>
              <a:buNone/>
              <a:defRPr sz="4000" b="1">
                <a:solidFill>
                  <a:schemeClr val="bg1"/>
                </a:solidFill>
                <a:effectLst>
                  <a:outerShdw blurRad="38100" dist="38100" dir="2700000" algn="tl">
                    <a:srgbClr val="000000">
                      <a:alpha val="43137"/>
                    </a:srgbClr>
                  </a:outerShdw>
                </a:effectLst>
              </a:defRPr>
            </a:lvl1pPr>
          </a:lstStyle>
          <a:p>
            <a:pPr lvl="0"/>
            <a:r>
              <a:rPr lang="zh-TW" altLang="en-US" smtClean="0"/>
              <a:t>按一下以編輯母片文字樣式</a:t>
            </a:r>
          </a:p>
        </p:txBody>
      </p:sp>
      <p:sp>
        <p:nvSpPr>
          <p:cNvPr id="6" name="日期版面配置區 3"/>
          <p:cNvSpPr>
            <a:spLocks noGrp="1"/>
          </p:cNvSpPr>
          <p:nvPr>
            <p:ph type="dt" sz="half" idx="14"/>
          </p:nvPr>
        </p:nvSpPr>
        <p:spPr>
          <a:xfrm>
            <a:off x="457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FA69C3C5-8647-4508-A3B6-B6B8372A36C8}" type="datetimeFigureOut">
              <a:rPr lang="zh-TW" altLang="en-US"/>
              <a:pPr>
                <a:defRPr/>
              </a:pPr>
              <a:t>2014/5/28</a:t>
            </a:fld>
            <a:endParaRPr lang="zh-TW" altLang="en-US"/>
          </a:p>
        </p:txBody>
      </p:sp>
      <p:sp>
        <p:nvSpPr>
          <p:cNvPr id="7" name="頁尾版面配置區 4"/>
          <p:cNvSpPr>
            <a:spLocks noGrp="1"/>
          </p:cNvSpPr>
          <p:nvPr>
            <p:ph type="ftr" sz="quarter" idx="15"/>
          </p:nvPr>
        </p:nvSpPr>
        <p:spPr>
          <a:xfrm>
            <a:off x="3124200" y="6356350"/>
            <a:ext cx="2895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投影片編號版面配置區 5"/>
          <p:cNvSpPr>
            <a:spLocks noGrp="1"/>
          </p:cNvSpPr>
          <p:nvPr>
            <p:ph type="sldNum" sz="quarter" idx="16"/>
          </p:nvPr>
        </p:nvSpPr>
        <p:spPr>
          <a:xfrm>
            <a:off x="6553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4C4D57EA-4D8A-4176-833E-6D00BC5A560A}" type="slidenum">
              <a:rPr lang="zh-TW" altLang="en-US"/>
              <a:pPr>
                <a:defRPr/>
              </a:pPr>
              <a:t>‹#›</a:t>
            </a:fld>
            <a:endParaRPr lang="zh-TW" altLang="en-US"/>
          </a:p>
        </p:txBody>
      </p:sp>
    </p:spTree>
    <p:extLst>
      <p:ext uri="{BB962C8B-B14F-4D97-AF65-F5344CB8AC3E}">
        <p14:creationId xmlns:p14="http://schemas.microsoft.com/office/powerpoint/2010/main" val="3242952639"/>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兩項物件">
    <p:spTree>
      <p:nvGrpSpPr>
        <p:cNvPr id="1" name=""/>
        <p:cNvGrpSpPr/>
        <p:nvPr/>
      </p:nvGrpSpPr>
      <p:grpSpPr>
        <a:xfrm>
          <a:off x="0" y="0"/>
          <a:ext cx="0" cy="0"/>
          <a:chOff x="0" y="0"/>
          <a:chExt cx="0" cy="0"/>
        </a:xfrm>
      </p:grpSpPr>
      <p:pic>
        <p:nvPicPr>
          <p:cNvPr id="5"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內容版面配置區 2"/>
          <p:cNvSpPr>
            <a:spLocks noGrp="1"/>
          </p:cNvSpPr>
          <p:nvPr>
            <p:ph sz="half" idx="1"/>
          </p:nvPr>
        </p:nvSpPr>
        <p:spPr>
          <a:xfrm>
            <a:off x="457200" y="1639341"/>
            <a:ext cx="4038600" cy="4525963"/>
          </a:xfrm>
          <a:prstGeom prst="rect">
            <a:avLst/>
          </a:prstGeom>
        </p:spPr>
        <p:txBody>
          <a:bodyPr/>
          <a:lstStyle>
            <a:lvl1pPr>
              <a:defRPr sz="2800">
                <a:latin typeface="+mn-ea"/>
                <a:ea typeface="+mn-ea"/>
              </a:defRPr>
            </a:lvl1pPr>
            <a:lvl2pPr>
              <a:defRPr sz="2400">
                <a:latin typeface="+mn-ea"/>
                <a:ea typeface="+mn-ea"/>
              </a:defRPr>
            </a:lvl2pPr>
            <a:lvl3pPr>
              <a:defRPr sz="2000">
                <a:latin typeface="+mn-ea"/>
                <a:ea typeface="+mn-ea"/>
              </a:defRPr>
            </a:lvl3pPr>
            <a:lvl4pPr>
              <a:defRPr sz="1800">
                <a:latin typeface="+mn-ea"/>
                <a:ea typeface="+mn-ea"/>
              </a:defRPr>
            </a:lvl4pPr>
            <a:lvl5pPr>
              <a:defRPr sz="1800">
                <a:latin typeface="+mn-ea"/>
                <a:ea typeface="+mn-ea"/>
              </a:defRPr>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639341"/>
            <a:ext cx="4038600" cy="4525963"/>
          </a:xfrm>
          <a:prstGeom prst="rect">
            <a:avLst/>
          </a:prstGeom>
        </p:spPr>
        <p:txBody>
          <a:bodyPr/>
          <a:lstStyle>
            <a:lvl1pPr>
              <a:defRPr sz="2800">
                <a:latin typeface="+mn-ea"/>
                <a:ea typeface="+mn-ea"/>
              </a:defRPr>
            </a:lvl1pPr>
            <a:lvl2pPr>
              <a:defRPr sz="2400">
                <a:latin typeface="+mn-ea"/>
                <a:ea typeface="+mn-ea"/>
              </a:defRPr>
            </a:lvl2pPr>
            <a:lvl3pPr>
              <a:defRPr sz="2000">
                <a:latin typeface="+mn-ea"/>
                <a:ea typeface="+mn-ea"/>
              </a:defRPr>
            </a:lvl3pPr>
            <a:lvl4pPr>
              <a:defRPr sz="1800">
                <a:latin typeface="+mn-ea"/>
                <a:ea typeface="+mn-ea"/>
              </a:defRPr>
            </a:lvl4pPr>
            <a:lvl5pPr>
              <a:defRPr sz="1800">
                <a:latin typeface="+mn-ea"/>
                <a:ea typeface="+mn-ea"/>
              </a:defRPr>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10" name="文字版面配置區 11"/>
          <p:cNvSpPr>
            <a:spLocks noGrp="1"/>
          </p:cNvSpPr>
          <p:nvPr>
            <p:ph type="body" sz="quarter" idx="13"/>
          </p:nvPr>
        </p:nvSpPr>
        <p:spPr>
          <a:xfrm>
            <a:off x="1907704" y="404664"/>
            <a:ext cx="6984776" cy="1152128"/>
          </a:xfrm>
          <a:prstGeom prst="rect">
            <a:avLst/>
          </a:prstGeom>
        </p:spPr>
        <p:txBody>
          <a:bodyPr anchor="ctr" anchorCtr="0"/>
          <a:lstStyle>
            <a:lvl1pPr>
              <a:buNone/>
              <a:defRPr sz="4000" b="1">
                <a:solidFill>
                  <a:schemeClr val="bg1"/>
                </a:solidFill>
                <a:effectLst>
                  <a:outerShdw blurRad="38100" dist="38100" dir="2700000" algn="tl">
                    <a:srgbClr val="000000">
                      <a:alpha val="43137"/>
                    </a:srgbClr>
                  </a:outerShdw>
                </a:effectLst>
              </a:defRPr>
            </a:lvl1pPr>
          </a:lstStyle>
          <a:p>
            <a:pPr lvl="0"/>
            <a:r>
              <a:rPr lang="zh-TW" altLang="en-US" smtClean="0"/>
              <a:t>按一下以編輯母片文字樣式</a:t>
            </a:r>
          </a:p>
        </p:txBody>
      </p:sp>
      <p:sp>
        <p:nvSpPr>
          <p:cNvPr id="6" name="日期版面配置區 4"/>
          <p:cNvSpPr>
            <a:spLocks noGrp="1"/>
          </p:cNvSpPr>
          <p:nvPr>
            <p:ph type="dt" sz="half" idx="14"/>
          </p:nvPr>
        </p:nvSpPr>
        <p:spPr>
          <a:xfrm>
            <a:off x="457200" y="6356350"/>
            <a:ext cx="2133600" cy="365125"/>
          </a:xfrm>
          <a:prstGeom prst="rect">
            <a:avLst/>
          </a:prstGeom>
        </p:spPr>
        <p:txBody>
          <a:bodyPr/>
          <a:lstStyle>
            <a:lvl1pPr>
              <a:defRPr sz="1400">
                <a:solidFill>
                  <a:prstClr val="black">
                    <a:lumMod val="50000"/>
                    <a:lumOff val="50000"/>
                  </a:prstClr>
                </a:solidFill>
                <a:latin typeface="+mn-ea"/>
                <a:ea typeface="+mn-ea"/>
              </a:defRPr>
            </a:lvl1pPr>
          </a:lstStyle>
          <a:p>
            <a:pPr>
              <a:defRPr/>
            </a:pPr>
            <a:fld id="{A6A2FBD6-4C3E-4677-B0E0-9BFBA42B9BCF}" type="datetimeFigureOut">
              <a:rPr lang="zh-TW" altLang="en-US"/>
              <a:pPr>
                <a:defRPr/>
              </a:pPr>
              <a:t>2014/5/28</a:t>
            </a:fld>
            <a:endParaRPr lang="zh-TW" altLang="en-US"/>
          </a:p>
        </p:txBody>
      </p:sp>
      <p:sp>
        <p:nvSpPr>
          <p:cNvPr id="7" name="頁尾版面配置區 5"/>
          <p:cNvSpPr>
            <a:spLocks noGrp="1"/>
          </p:cNvSpPr>
          <p:nvPr>
            <p:ph type="ftr" sz="quarter" idx="15"/>
          </p:nvPr>
        </p:nvSpPr>
        <p:spPr>
          <a:xfrm>
            <a:off x="3124200" y="6356350"/>
            <a:ext cx="2895600" cy="365125"/>
          </a:xfrm>
          <a:prstGeom prst="rect">
            <a:avLst/>
          </a:prstGeom>
        </p:spPr>
        <p:txBody>
          <a:bodyPr/>
          <a:lstStyle>
            <a:lvl1pPr>
              <a:defRPr sz="1400">
                <a:solidFill>
                  <a:prstClr val="black">
                    <a:lumMod val="50000"/>
                    <a:lumOff val="50000"/>
                  </a:prstClr>
                </a:solidFill>
                <a:latin typeface="+mn-ea"/>
                <a:ea typeface="+mn-ea"/>
              </a:defRPr>
            </a:lvl1pPr>
          </a:lstStyle>
          <a:p>
            <a:pPr>
              <a:defRPr/>
            </a:pPr>
            <a:endParaRPr lang="zh-TW" altLang="en-US"/>
          </a:p>
        </p:txBody>
      </p:sp>
      <p:sp>
        <p:nvSpPr>
          <p:cNvPr id="8" name="投影片編號版面配置區 6"/>
          <p:cNvSpPr>
            <a:spLocks noGrp="1"/>
          </p:cNvSpPr>
          <p:nvPr>
            <p:ph type="sldNum" sz="quarter" idx="16"/>
          </p:nvPr>
        </p:nvSpPr>
        <p:spPr>
          <a:xfrm>
            <a:off x="6553200" y="6356350"/>
            <a:ext cx="2133600" cy="365125"/>
          </a:xfrm>
          <a:prstGeom prst="rect">
            <a:avLst/>
          </a:prstGeom>
        </p:spPr>
        <p:txBody>
          <a:bodyPr/>
          <a:lstStyle>
            <a:lvl1pPr>
              <a:defRPr sz="1400">
                <a:solidFill>
                  <a:prstClr val="black">
                    <a:lumMod val="50000"/>
                    <a:lumOff val="50000"/>
                  </a:prstClr>
                </a:solidFill>
                <a:latin typeface="+mn-ea"/>
                <a:ea typeface="+mn-ea"/>
              </a:defRPr>
            </a:lvl1pPr>
          </a:lstStyle>
          <a:p>
            <a:pPr>
              <a:defRPr/>
            </a:pPr>
            <a:fld id="{4329BA3A-B14B-4DE9-B64E-0FB40FC1497F}" type="slidenum">
              <a:rPr lang="zh-TW" altLang="en-US"/>
              <a:pPr>
                <a:defRPr/>
              </a:pPr>
              <a:t>‹#›</a:t>
            </a:fld>
            <a:endParaRPr lang="zh-TW" altLang="en-US"/>
          </a:p>
        </p:txBody>
      </p:sp>
    </p:spTree>
    <p:extLst>
      <p:ext uri="{BB962C8B-B14F-4D97-AF65-F5344CB8AC3E}">
        <p14:creationId xmlns:p14="http://schemas.microsoft.com/office/powerpoint/2010/main" val="211263943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753827892"/>
      </p:ext>
    </p:extLst>
  </p:cSld>
  <p:clrMapOvr>
    <a:masterClrMapping/>
  </p:clrMapOvr>
  <p:transition/>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比對">
    <p:spTree>
      <p:nvGrpSpPr>
        <p:cNvPr id="1" name=""/>
        <p:cNvGrpSpPr/>
        <p:nvPr/>
      </p:nvGrpSpPr>
      <p:grpSpPr>
        <a:xfrm>
          <a:off x="0" y="0"/>
          <a:ext cx="0" cy="0"/>
          <a:chOff x="0" y="0"/>
          <a:chExt cx="0" cy="0"/>
        </a:xfrm>
      </p:grpSpPr>
      <p:pic>
        <p:nvPicPr>
          <p:cNvPr id="7"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文字版面配置區 2"/>
          <p:cNvSpPr>
            <a:spLocks noGrp="1"/>
          </p:cNvSpPr>
          <p:nvPr>
            <p:ph type="body" idx="1"/>
          </p:nvPr>
        </p:nvSpPr>
        <p:spPr>
          <a:xfrm>
            <a:off x="457200" y="1574254"/>
            <a:ext cx="4040188" cy="639762"/>
          </a:xfrm>
          <a:prstGeom prst="rect">
            <a:avLst/>
          </a:prstGeom>
        </p:spPr>
        <p:txBody>
          <a:bodyPr anchor="b"/>
          <a:lstStyle>
            <a:lvl1pPr marL="0" indent="0">
              <a:buNone/>
              <a:defRPr sz="2400" b="1">
                <a:latin typeface="微軟正黑體" pitchFamily="34" charset="-120"/>
                <a:ea typeface="微軟正黑體" pitchFamily="34" charset="-12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214016"/>
            <a:ext cx="4040188" cy="3951288"/>
          </a:xfrm>
          <a:prstGeom prst="rect">
            <a:avLst/>
          </a:prstGeom>
        </p:spPr>
        <p:txBody>
          <a:bodyPr/>
          <a:lstStyle>
            <a:lvl1pPr>
              <a:defRPr sz="2400">
                <a:latin typeface="微軟正黑體" pitchFamily="34" charset="-120"/>
                <a:ea typeface="微軟正黑體" pitchFamily="34" charset="-120"/>
              </a:defRPr>
            </a:lvl1pPr>
            <a:lvl2pPr>
              <a:defRPr sz="2000">
                <a:latin typeface="微軟正黑體" pitchFamily="34" charset="-120"/>
                <a:ea typeface="微軟正黑體" pitchFamily="34" charset="-120"/>
              </a:defRPr>
            </a:lvl2pPr>
            <a:lvl3pPr>
              <a:defRPr sz="1800">
                <a:latin typeface="微軟正黑體" pitchFamily="34" charset="-120"/>
                <a:ea typeface="微軟正黑體" pitchFamily="34" charset="-120"/>
              </a:defRPr>
            </a:lvl3pPr>
            <a:lvl4pPr>
              <a:defRPr sz="1600">
                <a:latin typeface="微軟正黑體" pitchFamily="34" charset="-120"/>
                <a:ea typeface="微軟正黑體" pitchFamily="34" charset="-120"/>
              </a:defRPr>
            </a:lvl4pPr>
            <a:lvl5pPr>
              <a:defRPr sz="1600">
                <a:latin typeface="微軟正黑體" pitchFamily="34" charset="-120"/>
                <a:ea typeface="微軟正黑體" pitchFamily="34" charset="-120"/>
              </a:defRPr>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74254"/>
            <a:ext cx="4041775" cy="639762"/>
          </a:xfrm>
          <a:prstGeom prst="rect">
            <a:avLst/>
          </a:prstGeom>
        </p:spPr>
        <p:txBody>
          <a:bodyPr anchor="b"/>
          <a:lstStyle>
            <a:lvl1pPr marL="0" indent="0">
              <a:buNone/>
              <a:defRPr sz="2400" b="1">
                <a:latin typeface="微軟正黑體" pitchFamily="34" charset="-120"/>
                <a:ea typeface="微軟正黑體" pitchFamily="34" charset="-12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214016"/>
            <a:ext cx="4041775" cy="3951288"/>
          </a:xfrm>
          <a:prstGeom prst="rect">
            <a:avLst/>
          </a:prstGeom>
        </p:spPr>
        <p:txBody>
          <a:bodyPr/>
          <a:lstStyle>
            <a:lvl1pPr>
              <a:defRPr sz="2400">
                <a:latin typeface="微軟正黑體" pitchFamily="34" charset="-120"/>
                <a:ea typeface="微軟正黑體" pitchFamily="34" charset="-120"/>
              </a:defRPr>
            </a:lvl1pPr>
            <a:lvl2pPr>
              <a:defRPr sz="2000">
                <a:latin typeface="微軟正黑體" pitchFamily="34" charset="-120"/>
                <a:ea typeface="微軟正黑體" pitchFamily="34" charset="-120"/>
              </a:defRPr>
            </a:lvl2pPr>
            <a:lvl3pPr>
              <a:defRPr sz="1800">
                <a:latin typeface="微軟正黑體" pitchFamily="34" charset="-120"/>
                <a:ea typeface="微軟正黑體" pitchFamily="34" charset="-120"/>
              </a:defRPr>
            </a:lvl3pPr>
            <a:lvl4pPr>
              <a:defRPr sz="1600">
                <a:latin typeface="微軟正黑體" pitchFamily="34" charset="-120"/>
                <a:ea typeface="微軟正黑體" pitchFamily="34" charset="-120"/>
              </a:defRPr>
            </a:lvl4pPr>
            <a:lvl5pPr>
              <a:defRPr sz="1600">
                <a:latin typeface="微軟正黑體" pitchFamily="34" charset="-120"/>
                <a:ea typeface="微軟正黑體" pitchFamily="34" charset="-120"/>
              </a:defRPr>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12" name="文字版面配置區 11"/>
          <p:cNvSpPr>
            <a:spLocks noGrp="1"/>
          </p:cNvSpPr>
          <p:nvPr>
            <p:ph type="body" sz="quarter" idx="13"/>
          </p:nvPr>
        </p:nvSpPr>
        <p:spPr>
          <a:xfrm>
            <a:off x="1907704" y="404664"/>
            <a:ext cx="6984776" cy="1152128"/>
          </a:xfrm>
          <a:prstGeom prst="rect">
            <a:avLst/>
          </a:prstGeom>
        </p:spPr>
        <p:txBody>
          <a:bodyPr anchor="ctr" anchorCtr="0"/>
          <a:lstStyle>
            <a:lvl1pPr>
              <a:buNone/>
              <a:defRPr sz="4000" b="1">
                <a:solidFill>
                  <a:schemeClr val="bg1"/>
                </a:solidFill>
                <a:effectLst>
                  <a:outerShdw blurRad="38100" dist="38100" dir="2700000" algn="tl">
                    <a:srgbClr val="000000">
                      <a:alpha val="43137"/>
                    </a:srgbClr>
                  </a:outerShdw>
                </a:effectLst>
              </a:defRPr>
            </a:lvl1pPr>
          </a:lstStyle>
          <a:p>
            <a:pPr lvl="0"/>
            <a:r>
              <a:rPr lang="zh-TW" altLang="en-US" smtClean="0"/>
              <a:t>按一下以編輯母片文字樣式</a:t>
            </a:r>
          </a:p>
        </p:txBody>
      </p:sp>
      <p:sp>
        <p:nvSpPr>
          <p:cNvPr id="8" name="日期版面配置區 6"/>
          <p:cNvSpPr>
            <a:spLocks noGrp="1"/>
          </p:cNvSpPr>
          <p:nvPr>
            <p:ph type="dt" sz="half" idx="14"/>
          </p:nvPr>
        </p:nvSpPr>
        <p:spPr>
          <a:xfrm>
            <a:off x="457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7DB47440-AAEA-469E-8AD9-E1A376BB452A}" type="datetimeFigureOut">
              <a:rPr lang="zh-TW" altLang="en-US"/>
              <a:pPr>
                <a:defRPr/>
              </a:pPr>
              <a:t>2014/5/28</a:t>
            </a:fld>
            <a:endParaRPr lang="zh-TW" altLang="en-US"/>
          </a:p>
        </p:txBody>
      </p:sp>
      <p:sp>
        <p:nvSpPr>
          <p:cNvPr id="9" name="頁尾版面配置區 7"/>
          <p:cNvSpPr>
            <a:spLocks noGrp="1"/>
          </p:cNvSpPr>
          <p:nvPr>
            <p:ph type="ftr" sz="quarter" idx="15"/>
          </p:nvPr>
        </p:nvSpPr>
        <p:spPr>
          <a:xfrm>
            <a:off x="3124200" y="6356350"/>
            <a:ext cx="2895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0" name="投影片編號版面配置區 8"/>
          <p:cNvSpPr>
            <a:spLocks noGrp="1"/>
          </p:cNvSpPr>
          <p:nvPr>
            <p:ph type="sldNum" sz="quarter" idx="16"/>
          </p:nvPr>
        </p:nvSpPr>
        <p:spPr>
          <a:xfrm>
            <a:off x="6553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489BA88F-371A-48AC-A731-D5FF1078DBE4}" type="slidenum">
              <a:rPr lang="zh-TW" altLang="en-US"/>
              <a:pPr>
                <a:defRPr/>
              </a:pPr>
              <a:t>‹#›</a:t>
            </a:fld>
            <a:endParaRPr lang="zh-TW" altLang="en-US"/>
          </a:p>
        </p:txBody>
      </p:sp>
    </p:spTree>
    <p:extLst>
      <p:ext uri="{BB962C8B-B14F-4D97-AF65-F5344CB8AC3E}">
        <p14:creationId xmlns:p14="http://schemas.microsoft.com/office/powerpoint/2010/main" val="2647553378"/>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pic>
        <p:nvPicPr>
          <p:cNvPr id="5"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標題 1"/>
          <p:cNvSpPr>
            <a:spLocks noGrp="1"/>
          </p:cNvSpPr>
          <p:nvPr>
            <p:ph type="title"/>
          </p:nvPr>
        </p:nvSpPr>
        <p:spPr>
          <a:xfrm>
            <a:off x="457200" y="548679"/>
            <a:ext cx="3008313" cy="1069577"/>
          </a:xfrm>
          <a:prstGeom prst="rect">
            <a:avLst/>
          </a:prstGeom>
        </p:spPr>
        <p:txBody>
          <a:bodyPr anchor="b"/>
          <a:lstStyle>
            <a:lvl1pPr algn="l">
              <a:defRPr sz="2000" b="1">
                <a:latin typeface="微軟正黑體" pitchFamily="34" charset="-120"/>
                <a:ea typeface="微軟正黑體" pitchFamily="34" charset="-120"/>
              </a:defRPr>
            </a:lvl1pPr>
          </a:lstStyle>
          <a:p>
            <a:r>
              <a:rPr lang="zh-TW" altLang="en-US" smtClean="0"/>
              <a:t>按一下以編輯母片標題樣式</a:t>
            </a:r>
            <a:endParaRPr lang="zh-TW" altLang="en-US" dirty="0"/>
          </a:p>
        </p:txBody>
      </p:sp>
      <p:sp>
        <p:nvSpPr>
          <p:cNvPr id="3" name="內容版面配置區 2"/>
          <p:cNvSpPr>
            <a:spLocks noGrp="1"/>
          </p:cNvSpPr>
          <p:nvPr>
            <p:ph idx="1"/>
          </p:nvPr>
        </p:nvSpPr>
        <p:spPr>
          <a:xfrm>
            <a:off x="3575050" y="548680"/>
            <a:ext cx="5111750" cy="5760640"/>
          </a:xfrm>
          <a:prstGeom prst="rect">
            <a:avLst/>
          </a:prstGeom>
        </p:spPr>
        <p:txBody>
          <a:bodyPr/>
          <a:lstStyle>
            <a:lvl1pPr>
              <a:defRPr sz="3200">
                <a:latin typeface="微軟正黑體" pitchFamily="34" charset="-120"/>
                <a:ea typeface="微軟正黑體" pitchFamily="34" charset="-120"/>
              </a:defRPr>
            </a:lvl1pPr>
            <a:lvl2pPr>
              <a:defRPr sz="2800">
                <a:latin typeface="微軟正黑體" pitchFamily="34" charset="-120"/>
                <a:ea typeface="微軟正黑體" pitchFamily="34" charset="-120"/>
              </a:defRPr>
            </a:lvl2pPr>
            <a:lvl3pPr>
              <a:defRPr sz="2400">
                <a:latin typeface="微軟正黑體" pitchFamily="34" charset="-120"/>
                <a:ea typeface="微軟正黑體" pitchFamily="34" charset="-120"/>
              </a:defRPr>
            </a:lvl3pPr>
            <a:lvl4pPr>
              <a:defRPr sz="2000">
                <a:latin typeface="微軟正黑體" pitchFamily="34" charset="-120"/>
                <a:ea typeface="微軟正黑體" pitchFamily="34" charset="-120"/>
              </a:defRPr>
            </a:lvl4pPr>
            <a:lvl5pPr>
              <a:defRPr sz="2000">
                <a:latin typeface="微軟正黑體" pitchFamily="34" charset="-120"/>
                <a:ea typeface="微軟正黑體" pitchFamily="34" charset="-120"/>
              </a:defRPr>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dirty="0"/>
          </a:p>
        </p:txBody>
      </p:sp>
      <p:sp>
        <p:nvSpPr>
          <p:cNvPr id="4" name="文字版面配置區 3"/>
          <p:cNvSpPr>
            <a:spLocks noGrp="1"/>
          </p:cNvSpPr>
          <p:nvPr>
            <p:ph type="body" sz="half" idx="2"/>
          </p:nvPr>
        </p:nvSpPr>
        <p:spPr>
          <a:xfrm>
            <a:off x="457200" y="1618257"/>
            <a:ext cx="3008313" cy="4691063"/>
          </a:xfrm>
          <a:prstGeom prst="rect">
            <a:avLst/>
          </a:prstGeom>
        </p:spPr>
        <p:txBody>
          <a:bodyPr/>
          <a:lstStyle>
            <a:lvl1pPr marL="0" indent="0">
              <a:buNone/>
              <a:defRPr sz="1400">
                <a:latin typeface="微軟正黑體" pitchFamily="34" charset="-120"/>
                <a:ea typeface="微軟正黑體" pitchFamily="34" charset="-12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6" name="日期版面配置區 4"/>
          <p:cNvSpPr>
            <a:spLocks noGrp="1"/>
          </p:cNvSpPr>
          <p:nvPr>
            <p:ph type="dt" sz="half" idx="10"/>
          </p:nvPr>
        </p:nvSpPr>
        <p:spPr>
          <a:xfrm>
            <a:off x="457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60A5BF08-2D1E-49DB-9B06-B532DFCD780C}" type="datetimeFigureOut">
              <a:rPr lang="zh-TW" altLang="en-US"/>
              <a:pPr>
                <a:defRPr/>
              </a:pPr>
              <a:t>2014/5/28</a:t>
            </a:fld>
            <a:endParaRPr lang="zh-TW" altLang="en-US"/>
          </a:p>
        </p:txBody>
      </p:sp>
      <p:sp>
        <p:nvSpPr>
          <p:cNvPr id="7" name="頁尾版面配置區 5"/>
          <p:cNvSpPr>
            <a:spLocks noGrp="1"/>
          </p:cNvSpPr>
          <p:nvPr>
            <p:ph type="ftr" sz="quarter" idx="11"/>
          </p:nvPr>
        </p:nvSpPr>
        <p:spPr>
          <a:xfrm>
            <a:off x="3124200" y="6356350"/>
            <a:ext cx="2895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投影片編號版面配置區 6"/>
          <p:cNvSpPr>
            <a:spLocks noGrp="1"/>
          </p:cNvSpPr>
          <p:nvPr>
            <p:ph type="sldNum" sz="quarter" idx="12"/>
          </p:nvPr>
        </p:nvSpPr>
        <p:spPr>
          <a:xfrm>
            <a:off x="6553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D0C37DBC-1967-4D1A-A50B-017128F2946C}" type="slidenum">
              <a:rPr lang="zh-TW" altLang="en-US"/>
              <a:pPr>
                <a:defRPr/>
              </a:pPr>
              <a:t>‹#›</a:t>
            </a:fld>
            <a:endParaRPr lang="zh-TW" altLang="en-US"/>
          </a:p>
        </p:txBody>
      </p:sp>
    </p:spTree>
    <p:extLst>
      <p:ext uri="{BB962C8B-B14F-4D97-AF65-F5344CB8AC3E}">
        <p14:creationId xmlns:p14="http://schemas.microsoft.com/office/powerpoint/2010/main" val="2331213553"/>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pic>
        <p:nvPicPr>
          <p:cNvPr id="5"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標題 1"/>
          <p:cNvSpPr>
            <a:spLocks noGrp="1"/>
          </p:cNvSpPr>
          <p:nvPr>
            <p:ph type="title"/>
          </p:nvPr>
        </p:nvSpPr>
        <p:spPr>
          <a:xfrm>
            <a:off x="1792288" y="4800600"/>
            <a:ext cx="5486400" cy="566738"/>
          </a:xfrm>
          <a:prstGeom prst="rect">
            <a:avLst/>
          </a:prstGeom>
        </p:spPr>
        <p:txBody>
          <a:bodyPr anchor="b"/>
          <a:lstStyle>
            <a:lvl1pPr algn="l">
              <a:defRPr sz="2000" b="1">
                <a:latin typeface="微軟正黑體" pitchFamily="34" charset="-120"/>
                <a:ea typeface="微軟正黑體" pitchFamily="34" charset="-120"/>
              </a:defRPr>
            </a:lvl1pPr>
          </a:lstStyle>
          <a:p>
            <a:r>
              <a:rPr lang="zh-TW" altLang="en-US" smtClean="0"/>
              <a:t>按一下以編輯母片標題樣式</a:t>
            </a:r>
            <a:endParaRPr lang="zh-TW" altLang="en-US" dirty="0"/>
          </a:p>
        </p:txBody>
      </p:sp>
      <p:sp>
        <p:nvSpPr>
          <p:cNvPr id="3" name="圖片版面配置區 2"/>
          <p:cNvSpPr>
            <a:spLocks noGrp="1"/>
          </p:cNvSpPr>
          <p:nvPr>
            <p:ph type="pic" idx="1"/>
          </p:nvPr>
        </p:nvSpPr>
        <p:spPr>
          <a:xfrm>
            <a:off x="1792288" y="612775"/>
            <a:ext cx="5486400" cy="4114800"/>
          </a:xfrm>
          <a:prstGeom prst="rect">
            <a:avLst/>
          </a:prstGeom>
        </p:spPr>
        <p:txBody>
          <a:bodyPr/>
          <a:lstStyle>
            <a:lvl1pPr marL="0" indent="0">
              <a:buNone/>
              <a:defRPr sz="3200">
                <a:latin typeface="微軟正黑體" pitchFamily="34" charset="-120"/>
                <a:ea typeface="微軟正黑體" pitchFamily="34" charset="-12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TW" altLang="en-US" noProof="0"/>
          </a:p>
        </p:txBody>
      </p:sp>
      <p:sp>
        <p:nvSpPr>
          <p:cNvPr id="4" name="文字版面配置區 3"/>
          <p:cNvSpPr>
            <a:spLocks noGrp="1"/>
          </p:cNvSpPr>
          <p:nvPr>
            <p:ph type="body" sz="half" idx="2"/>
          </p:nvPr>
        </p:nvSpPr>
        <p:spPr>
          <a:xfrm>
            <a:off x="1792288" y="5367338"/>
            <a:ext cx="5486400" cy="804862"/>
          </a:xfrm>
          <a:prstGeom prst="rect">
            <a:avLst/>
          </a:prstGeom>
        </p:spPr>
        <p:txBody>
          <a:bodyPr/>
          <a:lstStyle>
            <a:lvl1pPr marL="0" indent="0">
              <a:buNone/>
              <a:defRPr sz="1400">
                <a:latin typeface="微軟正黑體" pitchFamily="34" charset="-120"/>
                <a:ea typeface="微軟正黑體" pitchFamily="34" charset="-12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6" name="日期版面配置區 4"/>
          <p:cNvSpPr>
            <a:spLocks noGrp="1"/>
          </p:cNvSpPr>
          <p:nvPr>
            <p:ph type="dt" sz="half" idx="10"/>
          </p:nvPr>
        </p:nvSpPr>
        <p:spPr>
          <a:xfrm>
            <a:off x="457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365F2134-BA16-4C54-8D0E-BDFD1D27C88A}" type="datetimeFigureOut">
              <a:rPr lang="zh-TW" altLang="en-US"/>
              <a:pPr>
                <a:defRPr/>
              </a:pPr>
              <a:t>2014/5/28</a:t>
            </a:fld>
            <a:endParaRPr lang="zh-TW" altLang="en-US"/>
          </a:p>
        </p:txBody>
      </p:sp>
      <p:sp>
        <p:nvSpPr>
          <p:cNvPr id="7" name="頁尾版面配置區 5"/>
          <p:cNvSpPr>
            <a:spLocks noGrp="1"/>
          </p:cNvSpPr>
          <p:nvPr>
            <p:ph type="ftr" sz="quarter" idx="11"/>
          </p:nvPr>
        </p:nvSpPr>
        <p:spPr>
          <a:xfrm>
            <a:off x="3124200" y="6356350"/>
            <a:ext cx="2895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投影片編號版面配置區 6"/>
          <p:cNvSpPr>
            <a:spLocks noGrp="1"/>
          </p:cNvSpPr>
          <p:nvPr>
            <p:ph type="sldNum" sz="quarter" idx="12"/>
          </p:nvPr>
        </p:nvSpPr>
        <p:spPr>
          <a:xfrm>
            <a:off x="6553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0514C2BD-A7D6-425A-A048-DCE03F98EBF3}" type="slidenum">
              <a:rPr lang="zh-TW" altLang="en-US"/>
              <a:pPr>
                <a:defRPr/>
              </a:pPr>
              <a:t>‹#›</a:t>
            </a:fld>
            <a:endParaRPr lang="zh-TW" altLang="en-US"/>
          </a:p>
        </p:txBody>
      </p:sp>
    </p:spTree>
    <p:extLst>
      <p:ext uri="{BB962C8B-B14F-4D97-AF65-F5344CB8AC3E}">
        <p14:creationId xmlns:p14="http://schemas.microsoft.com/office/powerpoint/2010/main" val="3498292664"/>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標題及直排文字">
    <p:spTree>
      <p:nvGrpSpPr>
        <p:cNvPr id="1" name=""/>
        <p:cNvGrpSpPr/>
        <p:nvPr/>
      </p:nvGrpSpPr>
      <p:grpSpPr>
        <a:xfrm>
          <a:off x="0" y="0"/>
          <a:ext cx="0" cy="0"/>
          <a:chOff x="0" y="0"/>
          <a:chExt cx="0" cy="0"/>
        </a:xfrm>
      </p:grpSpPr>
      <p:pic>
        <p:nvPicPr>
          <p:cNvPr id="4"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直排文字版面配置區 2"/>
          <p:cNvSpPr>
            <a:spLocks noGrp="1"/>
          </p:cNvSpPr>
          <p:nvPr>
            <p:ph type="body" orient="vert" idx="1"/>
          </p:nvPr>
        </p:nvSpPr>
        <p:spPr>
          <a:xfrm>
            <a:off x="457200" y="1600200"/>
            <a:ext cx="8229600" cy="4525963"/>
          </a:xfrm>
          <a:prstGeom prst="rect">
            <a:avLst/>
          </a:prstGeom>
        </p:spPr>
        <p:txBody>
          <a:bodyPr vert="eaVert"/>
          <a:lstStyle>
            <a:lvl1pPr>
              <a:defRPr>
                <a:latin typeface="微軟正黑體" pitchFamily="34" charset="-120"/>
                <a:ea typeface="微軟正黑體" pitchFamily="34" charset="-120"/>
              </a:defRPr>
            </a:lvl1pPr>
            <a:lvl2pPr>
              <a:defRPr>
                <a:latin typeface="微軟正黑體" pitchFamily="34" charset="-120"/>
                <a:ea typeface="微軟正黑體" pitchFamily="34" charset="-120"/>
              </a:defRPr>
            </a:lvl2pPr>
            <a:lvl3pPr>
              <a:defRPr>
                <a:latin typeface="微軟正黑體" pitchFamily="34" charset="-120"/>
                <a:ea typeface="微軟正黑體" pitchFamily="34" charset="-120"/>
              </a:defRPr>
            </a:lvl3pPr>
            <a:lvl4pPr>
              <a:defRPr>
                <a:latin typeface="微軟正黑體" pitchFamily="34" charset="-120"/>
                <a:ea typeface="微軟正黑體" pitchFamily="34" charset="-120"/>
              </a:defRPr>
            </a:lvl4pPr>
            <a:lvl5pPr>
              <a:defRPr>
                <a:latin typeface="微軟正黑體" pitchFamily="34" charset="-120"/>
                <a:ea typeface="微軟正黑體" pitchFamily="34" charset="-120"/>
              </a:defRPr>
            </a:lvl5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dirty="0"/>
          </a:p>
        </p:txBody>
      </p:sp>
      <p:sp>
        <p:nvSpPr>
          <p:cNvPr id="5" name="日期版面配置區 3"/>
          <p:cNvSpPr>
            <a:spLocks noGrp="1"/>
          </p:cNvSpPr>
          <p:nvPr>
            <p:ph type="dt" sz="half" idx="10"/>
          </p:nvPr>
        </p:nvSpPr>
        <p:spPr>
          <a:xfrm>
            <a:off x="457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950F9D01-155E-4549-95F8-18D0B4594442}" type="datetimeFigureOut">
              <a:rPr lang="zh-TW" altLang="en-US"/>
              <a:pPr>
                <a:defRPr/>
              </a:pPr>
              <a:t>2014/5/28</a:t>
            </a:fld>
            <a:endParaRPr lang="zh-TW" altLang="en-US"/>
          </a:p>
        </p:txBody>
      </p:sp>
      <p:sp>
        <p:nvSpPr>
          <p:cNvPr id="6" name="頁尾版面配置區 4"/>
          <p:cNvSpPr>
            <a:spLocks noGrp="1"/>
          </p:cNvSpPr>
          <p:nvPr>
            <p:ph type="ftr" sz="quarter" idx="11"/>
          </p:nvPr>
        </p:nvSpPr>
        <p:spPr>
          <a:xfrm>
            <a:off x="3124200" y="6356350"/>
            <a:ext cx="2895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7" name="投影片編號版面配置區 5"/>
          <p:cNvSpPr>
            <a:spLocks noGrp="1"/>
          </p:cNvSpPr>
          <p:nvPr>
            <p:ph type="sldNum" sz="quarter" idx="12"/>
          </p:nvPr>
        </p:nvSpPr>
        <p:spPr>
          <a:xfrm>
            <a:off x="6553200" y="6356350"/>
            <a:ext cx="2133600" cy="365125"/>
          </a:xfrm>
          <a:prstGeom prst="rect">
            <a:avLst/>
          </a:prstGeom>
        </p:spPr>
        <p:txBody>
          <a:bodyPr/>
          <a:lstStyle>
            <a:lvl1pPr>
              <a:defRPr>
                <a:solidFill>
                  <a:prstClr val="black"/>
                </a:solidFill>
                <a:latin typeface="微軟正黑體" pitchFamily="34" charset="-120"/>
                <a:ea typeface="微軟正黑體" pitchFamily="34" charset="-120"/>
              </a:defRPr>
            </a:lvl1pPr>
          </a:lstStyle>
          <a:p>
            <a:pPr>
              <a:defRPr/>
            </a:pPr>
            <a:fld id="{BCAE525D-0238-48DA-9724-A39F7F1D88B0}" type="slidenum">
              <a:rPr lang="zh-TW" altLang="en-US"/>
              <a:pPr>
                <a:defRPr/>
              </a:pPr>
              <a:t>‹#›</a:t>
            </a:fld>
            <a:endParaRPr lang="zh-TW" altLang="en-US"/>
          </a:p>
        </p:txBody>
      </p:sp>
    </p:spTree>
    <p:extLst>
      <p:ext uri="{BB962C8B-B14F-4D97-AF65-F5344CB8AC3E}">
        <p14:creationId xmlns:p14="http://schemas.microsoft.com/office/powerpoint/2010/main" val="3829673932"/>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直排標題及文字">
    <p:spTree>
      <p:nvGrpSpPr>
        <p:cNvPr id="1" name=""/>
        <p:cNvGrpSpPr/>
        <p:nvPr/>
      </p:nvGrpSpPr>
      <p:grpSpPr>
        <a:xfrm>
          <a:off x="0" y="0"/>
          <a:ext cx="0" cy="0"/>
          <a:chOff x="0" y="0"/>
          <a:chExt cx="0" cy="0"/>
        </a:xfrm>
      </p:grpSpPr>
      <p:pic>
        <p:nvPicPr>
          <p:cNvPr id="7"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7"/>
          <p:cNvSpPr/>
          <p:nvPr userDrawn="1"/>
        </p:nvSpPr>
        <p:spPr bwMode="gray">
          <a:xfrm rot="120000">
            <a:off x="3451225" y="2257425"/>
            <a:ext cx="2211388" cy="3684588"/>
          </a:xfrm>
          <a:prstGeom prst="rect">
            <a:avLst/>
          </a:prstGeom>
          <a:solidFill>
            <a:schemeClr val="bg1"/>
          </a:solidFill>
          <a:ln w="190500">
            <a:noFill/>
            <a:miter lim="800000"/>
          </a:ln>
          <a:effectLst>
            <a:outerShdw blurRad="88900" sx="101000" sy="101000" algn="ctr" rotWithShape="0">
              <a:schemeClr val="accent1">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solidFill>
                <a:prstClr val="white"/>
              </a:solidFill>
              <a:latin typeface="微軟正黑體" pitchFamily="34" charset="-120"/>
            </a:endParaRPr>
          </a:p>
        </p:txBody>
      </p:sp>
      <p:sp>
        <p:nvSpPr>
          <p:cNvPr id="9" name="矩形 8"/>
          <p:cNvSpPr/>
          <p:nvPr userDrawn="1"/>
        </p:nvSpPr>
        <p:spPr bwMode="gray">
          <a:xfrm rot="185582">
            <a:off x="1060450" y="2279650"/>
            <a:ext cx="2211388" cy="3684588"/>
          </a:xfrm>
          <a:prstGeom prst="rect">
            <a:avLst/>
          </a:prstGeom>
          <a:solidFill>
            <a:schemeClr val="bg1"/>
          </a:solidFill>
          <a:ln w="190500">
            <a:noFill/>
            <a:miter lim="800000"/>
          </a:ln>
          <a:effectLst>
            <a:outerShdw blurRad="88900" sx="101000" sy="101000" algn="ctr" rotWithShape="0">
              <a:schemeClr val="accent1">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solidFill>
                <a:prstClr val="white"/>
              </a:solidFill>
              <a:latin typeface="微軟正黑體" pitchFamily="34" charset="-120"/>
            </a:endParaRPr>
          </a:p>
        </p:txBody>
      </p:sp>
      <p:sp>
        <p:nvSpPr>
          <p:cNvPr id="14" name="矩形 13"/>
          <p:cNvSpPr/>
          <p:nvPr userDrawn="1"/>
        </p:nvSpPr>
        <p:spPr bwMode="gray">
          <a:xfrm rot="21480000">
            <a:off x="5832475" y="2244725"/>
            <a:ext cx="2211388" cy="3684588"/>
          </a:xfrm>
          <a:prstGeom prst="rect">
            <a:avLst/>
          </a:prstGeom>
          <a:solidFill>
            <a:schemeClr val="bg1"/>
          </a:solidFill>
          <a:ln w="190500">
            <a:noFill/>
            <a:miter lim="800000"/>
          </a:ln>
          <a:effectLst>
            <a:outerShdw blurRad="88900" sx="101000" sy="101000" algn="ctr" rotWithShape="0">
              <a:schemeClr val="accent1">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solidFill>
                <a:prstClr val="white"/>
              </a:solidFill>
              <a:latin typeface="微軟正黑體" pitchFamily="34" charset="-120"/>
            </a:endParaRPr>
          </a:p>
        </p:txBody>
      </p:sp>
      <p:sp>
        <p:nvSpPr>
          <p:cNvPr id="15" name="投影片編號版面配置區 5"/>
          <p:cNvSpPr txBox="1">
            <a:spLocks/>
          </p:cNvSpPr>
          <p:nvPr userDrawn="1"/>
        </p:nvSpPr>
        <p:spPr>
          <a:xfrm>
            <a:off x="7315200" y="6400800"/>
            <a:ext cx="687388" cy="276225"/>
          </a:xfrm>
          <a:prstGeom prst="rect">
            <a:avLst/>
          </a:prstGeom>
        </p:spPr>
        <p:txBody>
          <a:bodyPr anchor="ctr"/>
          <a:lstStyle>
            <a:lvl1pPr>
              <a:defRPr>
                <a:latin typeface="Arial" pitchFamily="34" charset="0"/>
                <a:ea typeface="新細明體" pitchFamily="18" charset="-120"/>
              </a:defRPr>
            </a:lvl1pPr>
          </a:lstStyle>
          <a:p>
            <a:pPr algn="r" fontAlgn="auto">
              <a:spcBef>
                <a:spcPts val="0"/>
              </a:spcBef>
              <a:spcAft>
                <a:spcPts val="0"/>
              </a:spcAft>
              <a:defRPr/>
            </a:pPr>
            <a:fld id="{AD9C20C3-CAC6-409C-91FF-4869996F5A0B}" type="slidenum">
              <a:rPr lang="en-US" altLang="zh-TW" sz="1400" smtClean="0">
                <a:solidFill>
                  <a:prstClr val="black">
                    <a:lumMod val="50000"/>
                    <a:lumOff val="50000"/>
                  </a:prstClr>
                </a:solidFill>
                <a:latin typeface="微軟正黑體" pitchFamily="34" charset="-120"/>
                <a:ea typeface="微軟正黑體" pitchFamily="34" charset="-120"/>
              </a:rPr>
              <a:pPr algn="r" fontAlgn="auto">
                <a:spcBef>
                  <a:spcPts val="0"/>
                </a:spcBef>
                <a:spcAft>
                  <a:spcPts val="0"/>
                </a:spcAft>
                <a:defRPr/>
              </a:pPr>
              <a:t>‹#›</a:t>
            </a:fld>
            <a:endParaRPr lang="zh-TW" altLang="en-US" sz="1400">
              <a:solidFill>
                <a:prstClr val="black">
                  <a:lumMod val="50000"/>
                  <a:lumOff val="50000"/>
                </a:prstClr>
              </a:solidFill>
              <a:latin typeface="微軟正黑體" pitchFamily="34" charset="-120"/>
              <a:ea typeface="微軟正黑體" pitchFamily="34" charset="-120"/>
            </a:endParaRPr>
          </a:p>
        </p:txBody>
      </p:sp>
      <p:sp>
        <p:nvSpPr>
          <p:cNvPr id="10" name="圖片版面配置區 10"/>
          <p:cNvSpPr>
            <a:spLocks noGrp="1"/>
          </p:cNvSpPr>
          <p:nvPr>
            <p:ph type="pic" sz="quarter" idx="13"/>
          </p:nvPr>
        </p:nvSpPr>
        <p:spPr bwMode="gray">
          <a:xfrm>
            <a:off x="1226232" y="2435476"/>
            <a:ext cx="1944797" cy="3314700"/>
          </a:xfrm>
          <a:prstGeom prst="rect">
            <a:avLst/>
          </a:prstGeom>
          <a:solidFill>
            <a:schemeClr val="bg1">
              <a:lumMod val="95000"/>
            </a:schemeClr>
          </a:solidFill>
          <a:ln w="152400">
            <a:solidFill>
              <a:schemeClr val="bg1"/>
            </a:solidFill>
            <a:miter lim="800000"/>
          </a:ln>
          <a:effectLst>
            <a:outerShdw blurRad="88900" sx="101000" sy="101000" algn="tl" rotWithShape="0">
              <a:schemeClr val="accent1">
                <a:lumMod val="50000"/>
                <a:alpha val="15000"/>
              </a:schemeClr>
            </a:outerShdw>
          </a:effectLst>
        </p:spPr>
        <p:txBody>
          <a:bodyPr tIns="457200">
            <a:normAutofit/>
          </a:bodyPr>
          <a:lstStyle>
            <a:lvl1pPr marL="45720" indent="0" algn="ctr" latinLnBrk="0">
              <a:buNone/>
              <a:defRPr lang="zh-TW" sz="1800">
                <a:latin typeface="微軟正黑體" pitchFamily="34" charset="-120"/>
                <a:ea typeface="微軟正黑體" pitchFamily="34" charset="-120"/>
              </a:defRPr>
            </a:lvl1pPr>
          </a:lstStyle>
          <a:p>
            <a:pPr lvl="0"/>
            <a:r>
              <a:rPr lang="zh-TW" altLang="en-US" noProof="0" smtClean="0"/>
              <a:t>按一下圖示以新增圖片</a:t>
            </a:r>
            <a:endParaRPr lang="zh-TW" noProof="0" dirty="0"/>
          </a:p>
        </p:txBody>
      </p:sp>
      <p:sp>
        <p:nvSpPr>
          <p:cNvPr id="11" name="圖片版面配置區 10"/>
          <p:cNvSpPr>
            <a:spLocks noGrp="1"/>
          </p:cNvSpPr>
          <p:nvPr>
            <p:ph type="pic" sz="quarter" idx="14"/>
          </p:nvPr>
        </p:nvSpPr>
        <p:spPr bwMode="gray">
          <a:xfrm>
            <a:off x="3591566" y="2435476"/>
            <a:ext cx="1944797" cy="3314700"/>
          </a:xfrm>
          <a:prstGeom prst="rect">
            <a:avLst/>
          </a:prstGeom>
          <a:solidFill>
            <a:schemeClr val="bg1">
              <a:lumMod val="95000"/>
            </a:schemeClr>
          </a:solidFill>
          <a:ln w="152400">
            <a:solidFill>
              <a:schemeClr val="bg1"/>
            </a:solidFill>
            <a:miter lim="800000"/>
          </a:ln>
          <a:effectLst>
            <a:outerShdw blurRad="88900" sx="101000" sy="101000" algn="tl" rotWithShape="0">
              <a:schemeClr val="accent1">
                <a:lumMod val="50000"/>
                <a:alpha val="15000"/>
              </a:schemeClr>
            </a:outerShdw>
          </a:effectLst>
        </p:spPr>
        <p:txBody>
          <a:bodyPr tIns="457200">
            <a:normAutofit/>
          </a:bodyPr>
          <a:lstStyle>
            <a:lvl1pPr marL="45720" indent="0" algn="ctr" latinLnBrk="0">
              <a:buNone/>
              <a:defRPr lang="zh-TW" sz="1800">
                <a:latin typeface="微軟正黑體" pitchFamily="34" charset="-120"/>
                <a:ea typeface="微軟正黑體" pitchFamily="34" charset="-120"/>
              </a:defRPr>
            </a:lvl1pPr>
          </a:lstStyle>
          <a:p>
            <a:pPr lvl="0"/>
            <a:r>
              <a:rPr lang="zh-TW" altLang="en-US" noProof="0" smtClean="0"/>
              <a:t>按一下圖示以新增圖片</a:t>
            </a:r>
            <a:endParaRPr lang="zh-TW" noProof="0"/>
          </a:p>
        </p:txBody>
      </p:sp>
      <p:sp>
        <p:nvSpPr>
          <p:cNvPr id="12" name="圖片版面配置區 10"/>
          <p:cNvSpPr>
            <a:spLocks noGrp="1"/>
          </p:cNvSpPr>
          <p:nvPr>
            <p:ph type="pic" sz="quarter" idx="15"/>
          </p:nvPr>
        </p:nvSpPr>
        <p:spPr bwMode="gray">
          <a:xfrm>
            <a:off x="5956899" y="2435477"/>
            <a:ext cx="1944797" cy="3314701"/>
          </a:xfrm>
          <a:prstGeom prst="rect">
            <a:avLst/>
          </a:prstGeom>
          <a:solidFill>
            <a:schemeClr val="bg1">
              <a:lumMod val="95000"/>
            </a:schemeClr>
          </a:solidFill>
          <a:ln w="152400">
            <a:solidFill>
              <a:schemeClr val="bg1"/>
            </a:solidFill>
            <a:miter lim="800000"/>
          </a:ln>
          <a:effectLst>
            <a:outerShdw blurRad="88900" sx="101000" sy="101000" algn="tl" rotWithShape="0">
              <a:schemeClr val="accent1">
                <a:lumMod val="50000"/>
                <a:alpha val="15000"/>
              </a:schemeClr>
            </a:outerShdw>
          </a:effectLst>
        </p:spPr>
        <p:txBody>
          <a:bodyPr tIns="457200">
            <a:normAutofit/>
          </a:bodyPr>
          <a:lstStyle>
            <a:lvl1pPr marL="45720" indent="0" algn="ctr" latinLnBrk="0">
              <a:buNone/>
              <a:defRPr lang="zh-TW" sz="1800">
                <a:latin typeface="微軟正黑體" pitchFamily="34" charset="-120"/>
                <a:ea typeface="微軟正黑體" pitchFamily="34" charset="-120"/>
              </a:defRPr>
            </a:lvl1pPr>
          </a:lstStyle>
          <a:p>
            <a:pPr lvl="0"/>
            <a:r>
              <a:rPr lang="zh-TW" altLang="en-US" noProof="0" smtClean="0"/>
              <a:t>按一下圖示以新增圖片</a:t>
            </a:r>
            <a:endParaRPr lang="zh-TW" noProof="0"/>
          </a:p>
        </p:txBody>
      </p:sp>
      <p:sp>
        <p:nvSpPr>
          <p:cNvPr id="13" name="副標題 2"/>
          <p:cNvSpPr>
            <a:spLocks noGrp="1"/>
          </p:cNvSpPr>
          <p:nvPr>
            <p:ph type="subTitle" idx="16"/>
          </p:nvPr>
        </p:nvSpPr>
        <p:spPr>
          <a:xfrm>
            <a:off x="1115616" y="1603648"/>
            <a:ext cx="6859786" cy="457200"/>
          </a:xfrm>
          <a:prstGeom prst="rect">
            <a:avLst/>
          </a:prstGeom>
        </p:spPr>
        <p:txBody>
          <a:bodyPr wrap="square">
            <a:normAutofit/>
          </a:bodyPr>
          <a:lstStyle>
            <a:lvl1pPr marL="0" indent="0" algn="ctr" latinLnBrk="0">
              <a:spcBef>
                <a:spcPts val="0"/>
              </a:spcBef>
              <a:buNone/>
              <a:defRPr lang="zh-TW" sz="2400">
                <a:solidFill>
                  <a:schemeClr val="tx1">
                    <a:lumMod val="90000"/>
                    <a:lumOff val="10000"/>
                  </a:schemeClr>
                </a:solidFill>
                <a:latin typeface="微軟正黑體" pitchFamily="34" charset="-120"/>
                <a:ea typeface="微軟正黑體" pitchFamily="34" charset="-120"/>
              </a:defRPr>
            </a:lvl1pPr>
            <a:lvl2pPr marL="457200" indent="0" algn="ctr" latinLnBrk="0">
              <a:buNone/>
              <a:defRPr lang="zh-TW">
                <a:solidFill>
                  <a:schemeClr val="tx1">
                    <a:tint val="75000"/>
                  </a:schemeClr>
                </a:solidFill>
              </a:defRPr>
            </a:lvl2pPr>
            <a:lvl3pPr marL="914400" indent="0" algn="ctr" latinLnBrk="0">
              <a:buNone/>
              <a:defRPr lang="zh-TW">
                <a:solidFill>
                  <a:schemeClr val="tx1">
                    <a:tint val="75000"/>
                  </a:schemeClr>
                </a:solidFill>
              </a:defRPr>
            </a:lvl3pPr>
            <a:lvl4pPr marL="1371600" indent="0" algn="ctr" latinLnBrk="0">
              <a:buNone/>
              <a:defRPr lang="zh-TW">
                <a:solidFill>
                  <a:schemeClr val="tx1">
                    <a:tint val="75000"/>
                  </a:schemeClr>
                </a:solidFill>
              </a:defRPr>
            </a:lvl4pPr>
            <a:lvl5pPr marL="1828800" indent="0" algn="ctr" latinLnBrk="0">
              <a:buNone/>
              <a:defRPr lang="zh-TW">
                <a:solidFill>
                  <a:schemeClr val="tx1">
                    <a:tint val="75000"/>
                  </a:schemeClr>
                </a:solidFill>
              </a:defRPr>
            </a:lvl5pPr>
            <a:lvl6pPr marL="2286000" indent="0" algn="ctr" latinLnBrk="0">
              <a:buNone/>
              <a:defRPr lang="zh-TW">
                <a:solidFill>
                  <a:schemeClr val="tx1">
                    <a:tint val="75000"/>
                  </a:schemeClr>
                </a:solidFill>
              </a:defRPr>
            </a:lvl6pPr>
            <a:lvl7pPr marL="2743200" indent="0" algn="ctr" latinLnBrk="0">
              <a:buNone/>
              <a:defRPr lang="zh-TW">
                <a:solidFill>
                  <a:schemeClr val="tx1">
                    <a:tint val="75000"/>
                  </a:schemeClr>
                </a:solidFill>
              </a:defRPr>
            </a:lvl7pPr>
            <a:lvl8pPr marL="3200400" indent="0" algn="ctr" latinLnBrk="0">
              <a:buNone/>
              <a:defRPr lang="zh-TW">
                <a:solidFill>
                  <a:schemeClr val="tx1">
                    <a:tint val="75000"/>
                  </a:schemeClr>
                </a:solidFill>
              </a:defRPr>
            </a:lvl8pPr>
            <a:lvl9pPr marL="3657600" indent="0" algn="ctr" latinLnBrk="0">
              <a:buNone/>
              <a:defRPr lang="zh-TW">
                <a:solidFill>
                  <a:schemeClr val="tx1">
                    <a:tint val="75000"/>
                  </a:schemeClr>
                </a:solidFill>
              </a:defRPr>
            </a:lvl9pPr>
          </a:lstStyle>
          <a:p>
            <a:r>
              <a:rPr lang="zh-TW" altLang="en-US" smtClean="0"/>
              <a:t>按一下以編輯母片副標題樣式</a:t>
            </a:r>
            <a:endParaRPr lang="zh-TW" dirty="0"/>
          </a:p>
        </p:txBody>
      </p:sp>
      <p:sp>
        <p:nvSpPr>
          <p:cNvPr id="19" name="文字版面配置區 11"/>
          <p:cNvSpPr>
            <a:spLocks noGrp="1"/>
          </p:cNvSpPr>
          <p:nvPr>
            <p:ph type="body" sz="quarter" idx="20"/>
          </p:nvPr>
        </p:nvSpPr>
        <p:spPr>
          <a:xfrm>
            <a:off x="1907704" y="404664"/>
            <a:ext cx="6984776" cy="1152128"/>
          </a:xfrm>
          <a:prstGeom prst="rect">
            <a:avLst/>
          </a:prstGeom>
        </p:spPr>
        <p:txBody>
          <a:bodyPr anchor="ctr" anchorCtr="0"/>
          <a:lstStyle>
            <a:lvl1pPr>
              <a:buNone/>
              <a:defRPr sz="4000" b="1">
                <a:solidFill>
                  <a:schemeClr val="bg1"/>
                </a:solidFill>
                <a:effectLst>
                  <a:outerShdw blurRad="38100" dist="38100" dir="2700000" algn="tl">
                    <a:srgbClr val="000000">
                      <a:alpha val="43137"/>
                    </a:srgbClr>
                  </a:outerShdw>
                </a:effectLst>
              </a:defRPr>
            </a:lvl1pPr>
          </a:lstStyle>
          <a:p>
            <a:pPr lvl="0"/>
            <a:r>
              <a:rPr lang="zh-TW" altLang="en-US" smtClean="0"/>
              <a:t>按一下以編輯母片文字樣式</a:t>
            </a:r>
          </a:p>
        </p:txBody>
      </p:sp>
      <p:sp>
        <p:nvSpPr>
          <p:cNvPr id="16" name="日期版面配置區 3"/>
          <p:cNvSpPr>
            <a:spLocks noGrp="1"/>
          </p:cNvSpPr>
          <p:nvPr>
            <p:ph type="dt" sz="half" idx="21"/>
          </p:nvPr>
        </p:nvSpPr>
        <p:spPr>
          <a:xfrm>
            <a:off x="457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2AAF6D10-CC83-4134-A9FB-60906621EC60}" type="datetimeFigureOut">
              <a:rPr lang="zh-TW" altLang="en-US"/>
              <a:pPr>
                <a:defRPr/>
              </a:pPr>
              <a:t>2014/5/28</a:t>
            </a:fld>
            <a:endParaRPr lang="zh-TW" altLang="en-US"/>
          </a:p>
        </p:txBody>
      </p:sp>
      <p:sp>
        <p:nvSpPr>
          <p:cNvPr id="17" name="頁尾版面配置區 4"/>
          <p:cNvSpPr>
            <a:spLocks noGrp="1"/>
          </p:cNvSpPr>
          <p:nvPr>
            <p:ph type="ftr" sz="quarter" idx="22"/>
          </p:nvPr>
        </p:nvSpPr>
        <p:spPr>
          <a:xfrm>
            <a:off x="3124200" y="6356350"/>
            <a:ext cx="2895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8" name="投影片編號版面配置區 5"/>
          <p:cNvSpPr>
            <a:spLocks noGrp="1"/>
          </p:cNvSpPr>
          <p:nvPr>
            <p:ph type="sldNum" sz="quarter" idx="23"/>
          </p:nvPr>
        </p:nvSpPr>
        <p:spPr>
          <a:xfrm>
            <a:off x="6553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9E30B7AA-EB81-4F78-96AD-F48706F94D71}" type="slidenum">
              <a:rPr lang="zh-TW" altLang="en-US"/>
              <a:pPr>
                <a:defRPr/>
              </a:pPr>
              <a:t>‹#›</a:t>
            </a:fld>
            <a:endParaRPr lang="zh-TW" altLang="en-US"/>
          </a:p>
        </p:txBody>
      </p:sp>
    </p:spTree>
    <p:extLst>
      <p:ext uri="{BB962C8B-B14F-4D97-AF65-F5344CB8AC3E}">
        <p14:creationId xmlns:p14="http://schemas.microsoft.com/office/powerpoint/2010/main" val="3890950237"/>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自訂版面配置">
    <p:spTree>
      <p:nvGrpSpPr>
        <p:cNvPr id="1" name=""/>
        <p:cNvGrpSpPr/>
        <p:nvPr/>
      </p:nvGrpSpPr>
      <p:grpSpPr>
        <a:xfrm>
          <a:off x="0" y="0"/>
          <a:ext cx="0" cy="0"/>
          <a:chOff x="0" y="0"/>
          <a:chExt cx="0" cy="0"/>
        </a:xfrm>
      </p:grpSpPr>
      <p:pic>
        <p:nvPicPr>
          <p:cNvPr id="5"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標題 1"/>
          <p:cNvSpPr>
            <a:spLocks noGrp="1"/>
          </p:cNvSpPr>
          <p:nvPr>
            <p:ph type="title"/>
          </p:nvPr>
        </p:nvSpPr>
        <p:spPr>
          <a:xfrm>
            <a:off x="5943957" y="1462088"/>
            <a:ext cx="2343761" cy="1966912"/>
          </a:xfrm>
          <a:prstGeom prst="rect">
            <a:avLst/>
          </a:prstGeom>
        </p:spPr>
        <p:txBody>
          <a:bodyPr anchor="b">
            <a:normAutofit/>
          </a:bodyPr>
          <a:lstStyle>
            <a:lvl1pPr algn="l" latinLnBrk="0">
              <a:defRPr lang="zh-TW" sz="3600" b="0">
                <a:latin typeface="微軟正黑體" pitchFamily="34" charset="-120"/>
                <a:ea typeface="微軟正黑體" pitchFamily="34" charset="-120"/>
              </a:defRPr>
            </a:lvl1pPr>
          </a:lstStyle>
          <a:p>
            <a:r>
              <a:rPr lang="zh-TW" altLang="en-US" smtClean="0"/>
              <a:t>按一下以編輯母片標題樣式</a:t>
            </a:r>
            <a:endParaRPr lang="zh-TW"/>
          </a:p>
        </p:txBody>
      </p:sp>
      <p:sp>
        <p:nvSpPr>
          <p:cNvPr id="7" name="內容版面配置區 2"/>
          <p:cNvSpPr>
            <a:spLocks noGrp="1"/>
          </p:cNvSpPr>
          <p:nvPr>
            <p:ph idx="1"/>
          </p:nvPr>
        </p:nvSpPr>
        <p:spPr>
          <a:xfrm>
            <a:off x="856283" y="685800"/>
            <a:ext cx="4859015" cy="5486400"/>
          </a:xfrm>
          <a:prstGeom prst="rect">
            <a:avLst/>
          </a:prstGeom>
        </p:spPr>
        <p:txBody>
          <a:bodyPr>
            <a:normAutofit/>
          </a:bodyPr>
          <a:lstStyle>
            <a:lvl1pPr latinLnBrk="0">
              <a:defRPr lang="zh-TW" sz="2000">
                <a:latin typeface="微軟正黑體" pitchFamily="34" charset="-120"/>
                <a:ea typeface="微軟正黑體" pitchFamily="34" charset="-120"/>
              </a:defRPr>
            </a:lvl1pPr>
            <a:lvl2pPr latinLnBrk="0">
              <a:defRPr lang="zh-TW" sz="1800">
                <a:latin typeface="微軟正黑體" pitchFamily="34" charset="-120"/>
                <a:ea typeface="微軟正黑體" pitchFamily="34" charset="-120"/>
              </a:defRPr>
            </a:lvl2pPr>
            <a:lvl3pPr latinLnBrk="0">
              <a:defRPr lang="zh-TW" sz="1600">
                <a:latin typeface="微軟正黑體" pitchFamily="34" charset="-120"/>
                <a:ea typeface="微軟正黑體" pitchFamily="34" charset="-120"/>
              </a:defRPr>
            </a:lvl3pPr>
            <a:lvl4pPr latinLnBrk="0">
              <a:defRPr lang="zh-TW" sz="1400">
                <a:latin typeface="微軟正黑體" pitchFamily="34" charset="-120"/>
                <a:ea typeface="微軟正黑體" pitchFamily="34" charset="-120"/>
              </a:defRPr>
            </a:lvl4pPr>
            <a:lvl5pPr latinLnBrk="0">
              <a:defRPr lang="zh-TW" sz="1400">
                <a:latin typeface="微軟正黑體" pitchFamily="34" charset="-120"/>
                <a:ea typeface="微軟正黑體" pitchFamily="34" charset="-120"/>
              </a:defRPr>
            </a:lvl5pPr>
            <a:lvl6pPr latinLnBrk="0">
              <a:defRPr lang="zh-TW" sz="1400"/>
            </a:lvl6pPr>
            <a:lvl7pPr latinLnBrk="0">
              <a:defRPr lang="zh-TW" sz="1400"/>
            </a:lvl7pPr>
            <a:lvl8pPr latinLnBrk="0">
              <a:defRPr lang="zh-TW" sz="1400"/>
            </a:lvl8pPr>
            <a:lvl9pPr latinLnBrk="0">
              <a:defRPr lang="zh-TW" sz="14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p>
        </p:txBody>
      </p:sp>
      <p:sp>
        <p:nvSpPr>
          <p:cNvPr id="8" name="文字版面配置區 3"/>
          <p:cNvSpPr>
            <a:spLocks noGrp="1"/>
          </p:cNvSpPr>
          <p:nvPr>
            <p:ph type="body" sz="half" idx="2"/>
          </p:nvPr>
        </p:nvSpPr>
        <p:spPr>
          <a:xfrm>
            <a:off x="5943957" y="3429000"/>
            <a:ext cx="2343761" cy="1828800"/>
          </a:xfrm>
          <a:prstGeom prst="rect">
            <a:avLst/>
          </a:prstGeom>
        </p:spPr>
        <p:txBody>
          <a:bodyPr>
            <a:normAutofit/>
          </a:bodyPr>
          <a:lstStyle>
            <a:lvl1pPr marL="0" indent="0" latinLnBrk="0">
              <a:spcBef>
                <a:spcPts val="12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9" name="日期版面配置區 4"/>
          <p:cNvSpPr>
            <a:spLocks noGrp="1"/>
          </p:cNvSpPr>
          <p:nvPr>
            <p:ph type="dt" sz="half" idx="10"/>
          </p:nvPr>
        </p:nvSpPr>
        <p:spPr>
          <a:xfrm>
            <a:off x="6343650" y="6400800"/>
            <a:ext cx="87630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0" name="頁尾版面配置區 5"/>
          <p:cNvSpPr>
            <a:spLocks noGrp="1"/>
          </p:cNvSpPr>
          <p:nvPr>
            <p:ph type="ftr" sz="quarter" idx="11"/>
          </p:nvPr>
        </p:nvSpPr>
        <p:spPr>
          <a:xfrm>
            <a:off x="1131888" y="6400800"/>
            <a:ext cx="5097462"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1" name="投影片編號版面配置區 6"/>
          <p:cNvSpPr>
            <a:spLocks noGrp="1"/>
          </p:cNvSpPr>
          <p:nvPr>
            <p:ph type="sldNum" sz="quarter" idx="12"/>
          </p:nvPr>
        </p:nvSpPr>
        <p:spPr>
          <a:xfrm>
            <a:off x="7315200" y="6400800"/>
            <a:ext cx="6873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5E46529F-1FA6-4F2E-9ACC-8EE3FB0198A4}" type="slidenum">
              <a:rPr lang="en-US" altLang="zh-TW"/>
              <a:pPr>
                <a:defRPr/>
              </a:pPr>
              <a:t>‹#›</a:t>
            </a:fld>
            <a:endParaRPr lang="zh-TW" altLang="en-US"/>
          </a:p>
        </p:txBody>
      </p:sp>
    </p:spTree>
    <p:extLst>
      <p:ext uri="{BB962C8B-B14F-4D97-AF65-F5344CB8AC3E}">
        <p14:creationId xmlns:p14="http://schemas.microsoft.com/office/powerpoint/2010/main" val="2965524976"/>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2_自訂版面配置">
    <p:spTree>
      <p:nvGrpSpPr>
        <p:cNvPr id="1" name=""/>
        <p:cNvGrpSpPr/>
        <p:nvPr/>
      </p:nvGrpSpPr>
      <p:grpSpPr>
        <a:xfrm>
          <a:off x="0" y="0"/>
          <a:ext cx="0" cy="0"/>
          <a:chOff x="0" y="0"/>
          <a:chExt cx="0" cy="0"/>
        </a:xfrm>
      </p:grpSpPr>
      <p:sp>
        <p:nvSpPr>
          <p:cNvPr id="5" name="矩形 4"/>
          <p:cNvSpPr/>
          <p:nvPr userDrawn="1"/>
        </p:nvSpPr>
        <p:spPr bwMode="gray">
          <a:xfrm rot="120000">
            <a:off x="490538" y="531813"/>
            <a:ext cx="4579937" cy="5716587"/>
          </a:xfrm>
          <a:prstGeom prst="rect">
            <a:avLst/>
          </a:prstGeom>
          <a:solidFill>
            <a:schemeClr val="bg1"/>
          </a:solidFill>
          <a:ln w="190500">
            <a:noFill/>
            <a:miter lim="800000"/>
          </a:ln>
          <a:effectLst>
            <a:outerShdw blurRad="889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solidFill>
                <a:prstClr val="white"/>
              </a:solidFill>
              <a:latin typeface="微軟正黑體" pitchFamily="34" charset="-120"/>
            </a:endParaRPr>
          </a:p>
        </p:txBody>
      </p:sp>
      <p:sp>
        <p:nvSpPr>
          <p:cNvPr id="9" name="矩形 8"/>
          <p:cNvSpPr/>
          <p:nvPr userDrawn="1"/>
        </p:nvSpPr>
        <p:spPr bwMode="gray">
          <a:xfrm>
            <a:off x="5486400" y="0"/>
            <a:ext cx="3144838" cy="6858000"/>
          </a:xfrm>
          <a:prstGeom prst="rect">
            <a:avLst/>
          </a:prstGeom>
          <a:solidFill>
            <a:schemeClr val="bg1"/>
          </a:solidFill>
          <a:ln w="152400">
            <a:noFill/>
            <a:miter lim="800000"/>
          </a:ln>
          <a:effectLst>
            <a:outerShdw blurRad="88900" sx="101000" sy="101000" algn="ctr" rotWithShape="0">
              <a:schemeClr val="accent1">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solidFill>
                <a:prstClr val="white"/>
              </a:solidFill>
              <a:latin typeface="微軟正黑體" pitchFamily="34" charset="-120"/>
            </a:endParaRPr>
          </a:p>
        </p:txBody>
      </p:sp>
      <p:cxnSp>
        <p:nvCxnSpPr>
          <p:cNvPr id="10" name="直線接點 4"/>
          <p:cNvCxnSpPr/>
          <p:nvPr userDrawn="1"/>
        </p:nvCxnSpPr>
        <p:spPr>
          <a:xfrm>
            <a:off x="5600700" y="0"/>
            <a:ext cx="0" cy="6858000"/>
          </a:xfrm>
          <a:prstGeom prst="line">
            <a:avLst/>
          </a:prstGeom>
          <a:noFill/>
          <a:ln w="19050">
            <a:solidFill>
              <a:schemeClr val="accent3">
                <a:lumMod val="50000"/>
                <a:alpha val="15000"/>
              </a:schemeClr>
            </a:solidFill>
            <a:miter lim="800000"/>
          </a:ln>
          <a:effectLst/>
        </p:spPr>
        <p:style>
          <a:lnRef idx="2">
            <a:schemeClr val="accent1">
              <a:shade val="50000"/>
            </a:schemeClr>
          </a:lnRef>
          <a:fillRef idx="1">
            <a:schemeClr val="accent1"/>
          </a:fillRef>
          <a:effectRef idx="0">
            <a:schemeClr val="accent1"/>
          </a:effectRef>
          <a:fontRef idx="minor">
            <a:schemeClr val="lt1"/>
          </a:fontRef>
        </p:style>
      </p:cxnSp>
      <p:cxnSp>
        <p:nvCxnSpPr>
          <p:cNvPr id="11" name="直線接點 5"/>
          <p:cNvCxnSpPr/>
          <p:nvPr userDrawn="1"/>
        </p:nvCxnSpPr>
        <p:spPr>
          <a:xfrm>
            <a:off x="8516938" y="0"/>
            <a:ext cx="0" cy="6858000"/>
          </a:xfrm>
          <a:prstGeom prst="line">
            <a:avLst/>
          </a:prstGeom>
          <a:noFill/>
          <a:ln w="19050">
            <a:solidFill>
              <a:schemeClr val="accent3">
                <a:lumMod val="50000"/>
                <a:alpha val="15000"/>
              </a:schemeClr>
            </a:solidFill>
            <a:miter lim="800000"/>
          </a:ln>
          <a:effectLst/>
        </p:spPr>
        <p:style>
          <a:lnRef idx="2">
            <a:schemeClr val="accent1">
              <a:shade val="50000"/>
            </a:schemeClr>
          </a:lnRef>
          <a:fillRef idx="1">
            <a:schemeClr val="accent1"/>
          </a:fillRef>
          <a:effectRef idx="0">
            <a:schemeClr val="accent1"/>
          </a:effectRef>
          <a:fontRef idx="minor">
            <a:schemeClr val="lt1"/>
          </a:fontRef>
        </p:style>
      </p:cxnSp>
      <p:pic>
        <p:nvPicPr>
          <p:cNvPr id="12"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標題 1"/>
          <p:cNvSpPr>
            <a:spLocks noGrp="1"/>
          </p:cNvSpPr>
          <p:nvPr>
            <p:ph type="title"/>
          </p:nvPr>
        </p:nvSpPr>
        <p:spPr>
          <a:xfrm>
            <a:off x="5943957" y="1643063"/>
            <a:ext cx="2343761" cy="2776537"/>
          </a:xfrm>
          <a:prstGeom prst="rect">
            <a:avLst/>
          </a:prstGeom>
        </p:spPr>
        <p:txBody>
          <a:bodyPr anchor="b">
            <a:normAutofit/>
          </a:bodyPr>
          <a:lstStyle>
            <a:lvl1pPr algn="l" latinLnBrk="0">
              <a:defRPr lang="zh-TW" sz="3600" b="0">
                <a:latin typeface="微軟正黑體" pitchFamily="34" charset="-120"/>
                <a:ea typeface="微軟正黑體" pitchFamily="34" charset="-120"/>
              </a:defRPr>
            </a:lvl1pPr>
          </a:lstStyle>
          <a:p>
            <a:r>
              <a:rPr lang="zh-TW" altLang="en-US" smtClean="0"/>
              <a:t>按一下以編輯母片標題樣式</a:t>
            </a:r>
            <a:endParaRPr lang="zh-TW"/>
          </a:p>
        </p:txBody>
      </p:sp>
      <p:sp>
        <p:nvSpPr>
          <p:cNvPr id="7" name="圖片版面配置區 2"/>
          <p:cNvSpPr>
            <a:spLocks noGrp="1"/>
          </p:cNvSpPr>
          <p:nvPr>
            <p:ph type="pic" idx="1"/>
          </p:nvPr>
        </p:nvSpPr>
        <p:spPr bwMode="gray">
          <a:xfrm>
            <a:off x="559335" y="609600"/>
            <a:ext cx="4437154" cy="5562600"/>
          </a:xfrm>
          <a:prstGeom prst="rect">
            <a:avLst/>
          </a:prstGeom>
          <a:solidFill>
            <a:srgbClr val="FFFFFF">
              <a:shade val="85000"/>
            </a:srgbClr>
          </a:solidFill>
          <a:ln w="152400" cap="flat" cmpd="sng">
            <a:solidFill>
              <a:srgbClr val="FFFFFF"/>
            </a:solidFill>
            <a:miter lim="800000"/>
          </a:ln>
          <a:effectLst>
            <a:outerShdw blurRad="88900" sx="101000" sy="101000" algn="tl" rotWithShape="0">
              <a:schemeClr val="accent1">
                <a:lumMod val="50000"/>
                <a:alpha val="15000"/>
              </a:schemeClr>
            </a:outerShdw>
          </a:effectLst>
          <a:scene3d>
            <a:camera prst="orthographicFront"/>
            <a:lightRig rig="twoPt" dir="t">
              <a:rot lat="0" lon="0" rev="7200000"/>
            </a:lightRig>
          </a:scene3d>
          <a:sp3d prstMaterial="matte">
            <a:bevelT w="25400" h="19050"/>
            <a:contourClr>
              <a:srgbClr val="FFFFFF"/>
            </a:contourClr>
          </a:sp3d>
        </p:spPr>
        <p:txBody>
          <a:bodyPr tIns="457200">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8" name="文字版面配置區 3"/>
          <p:cNvSpPr>
            <a:spLocks noGrp="1"/>
          </p:cNvSpPr>
          <p:nvPr>
            <p:ph type="body" sz="half" idx="2"/>
          </p:nvPr>
        </p:nvSpPr>
        <p:spPr>
          <a:xfrm>
            <a:off x="5943957" y="4423914"/>
            <a:ext cx="2343761" cy="1748287"/>
          </a:xfrm>
          <a:prstGeom prst="rect">
            <a:avLst/>
          </a:prstGeom>
        </p:spPr>
        <p:txBody>
          <a:bodyPr>
            <a:normAutofit/>
          </a:bodyPr>
          <a:lstStyle>
            <a:lvl1pPr marL="0" indent="0" latinLnBrk="0">
              <a:spcBef>
                <a:spcPts val="12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13" name="日期版面配置區 11"/>
          <p:cNvSpPr>
            <a:spLocks noGrp="1"/>
          </p:cNvSpPr>
          <p:nvPr>
            <p:ph type="dt" sz="half" idx="10"/>
          </p:nvPr>
        </p:nvSpPr>
        <p:spPr>
          <a:xfrm>
            <a:off x="6343650" y="6400800"/>
            <a:ext cx="87630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4" name="頁尾版面配置區 12"/>
          <p:cNvSpPr>
            <a:spLocks noGrp="1"/>
          </p:cNvSpPr>
          <p:nvPr>
            <p:ph type="ftr" sz="quarter" idx="11"/>
          </p:nvPr>
        </p:nvSpPr>
        <p:spPr>
          <a:xfrm>
            <a:off x="1131888" y="6400800"/>
            <a:ext cx="5097462"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5" name="投影片編號版面配置區 13"/>
          <p:cNvSpPr>
            <a:spLocks noGrp="1"/>
          </p:cNvSpPr>
          <p:nvPr>
            <p:ph type="sldNum" sz="quarter" idx="12"/>
          </p:nvPr>
        </p:nvSpPr>
        <p:spPr>
          <a:xfrm>
            <a:off x="7315200" y="6400800"/>
            <a:ext cx="6873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22E3E020-3199-45BA-97FB-FB7139AEDA38}" type="slidenum">
              <a:rPr lang="en-US" altLang="zh-TW"/>
              <a:pPr>
                <a:defRPr/>
              </a:pPr>
              <a:t>‹#›</a:t>
            </a:fld>
            <a:endParaRPr lang="zh-TW" altLang="en-US"/>
          </a:p>
        </p:txBody>
      </p:sp>
    </p:spTree>
    <p:extLst>
      <p:ext uri="{BB962C8B-B14F-4D97-AF65-F5344CB8AC3E}">
        <p14:creationId xmlns:p14="http://schemas.microsoft.com/office/powerpoint/2010/main" val="2984311331"/>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showMasterSp="0" type="picTx" preserve="1">
  <p:cSld name="1_含標題的圖片">
    <p:spTree>
      <p:nvGrpSpPr>
        <p:cNvPr id="1" name=""/>
        <p:cNvGrpSpPr/>
        <p:nvPr/>
      </p:nvGrpSpPr>
      <p:grpSpPr>
        <a:xfrm>
          <a:off x="0" y="0"/>
          <a:ext cx="0" cy="0"/>
          <a:chOff x="0" y="0"/>
          <a:chExt cx="0" cy="0"/>
        </a:xfrm>
      </p:grpSpPr>
      <p:sp>
        <p:nvSpPr>
          <p:cNvPr id="5" name="矩形 4"/>
          <p:cNvSpPr/>
          <p:nvPr/>
        </p:nvSpPr>
        <p:spPr bwMode="gray">
          <a:xfrm rot="120000">
            <a:off x="490538" y="531813"/>
            <a:ext cx="4579937" cy="5716587"/>
          </a:xfrm>
          <a:prstGeom prst="rect">
            <a:avLst/>
          </a:prstGeom>
          <a:solidFill>
            <a:schemeClr val="bg1"/>
          </a:solidFill>
          <a:ln w="190500">
            <a:noFill/>
            <a:miter lim="800000"/>
          </a:ln>
          <a:effectLst>
            <a:outerShdw blurRad="889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solidFill>
                <a:prstClr val="white"/>
              </a:solidFill>
              <a:latin typeface="微軟正黑體" pitchFamily="34" charset="-120"/>
            </a:endParaRPr>
          </a:p>
        </p:txBody>
      </p:sp>
      <p:sp>
        <p:nvSpPr>
          <p:cNvPr id="6" name="矩形 5"/>
          <p:cNvSpPr/>
          <p:nvPr/>
        </p:nvSpPr>
        <p:spPr bwMode="gray">
          <a:xfrm>
            <a:off x="5486400" y="0"/>
            <a:ext cx="3144838" cy="6858000"/>
          </a:xfrm>
          <a:prstGeom prst="rect">
            <a:avLst/>
          </a:prstGeom>
          <a:solidFill>
            <a:schemeClr val="bg1"/>
          </a:solidFill>
          <a:ln w="152400">
            <a:noFill/>
            <a:miter lim="800000"/>
          </a:ln>
          <a:effectLst>
            <a:outerShdw blurRad="88900" sx="101000" sy="101000" algn="ctr" rotWithShape="0">
              <a:schemeClr val="accent1">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solidFill>
                <a:prstClr val="white"/>
              </a:solidFill>
              <a:latin typeface="微軟正黑體" pitchFamily="34" charset="-120"/>
            </a:endParaRPr>
          </a:p>
        </p:txBody>
      </p:sp>
      <p:cxnSp>
        <p:nvCxnSpPr>
          <p:cNvPr id="7" name="直線接點 4"/>
          <p:cNvCxnSpPr/>
          <p:nvPr/>
        </p:nvCxnSpPr>
        <p:spPr>
          <a:xfrm>
            <a:off x="5600700" y="0"/>
            <a:ext cx="0" cy="6858000"/>
          </a:xfrm>
          <a:prstGeom prst="line">
            <a:avLst/>
          </a:prstGeom>
          <a:noFill/>
          <a:ln w="19050">
            <a:solidFill>
              <a:schemeClr val="accent3">
                <a:lumMod val="50000"/>
                <a:alpha val="15000"/>
              </a:schemeClr>
            </a:solidFill>
            <a:miter lim="800000"/>
          </a:ln>
          <a:effectLst/>
        </p:spPr>
        <p:style>
          <a:lnRef idx="2">
            <a:schemeClr val="accent1">
              <a:shade val="50000"/>
            </a:schemeClr>
          </a:lnRef>
          <a:fillRef idx="1">
            <a:schemeClr val="accent1"/>
          </a:fillRef>
          <a:effectRef idx="0">
            <a:schemeClr val="accent1"/>
          </a:effectRef>
          <a:fontRef idx="minor">
            <a:schemeClr val="lt1"/>
          </a:fontRef>
        </p:style>
      </p:cxnSp>
      <p:cxnSp>
        <p:nvCxnSpPr>
          <p:cNvPr id="8" name="直線接點 5"/>
          <p:cNvCxnSpPr/>
          <p:nvPr/>
        </p:nvCxnSpPr>
        <p:spPr>
          <a:xfrm>
            <a:off x="8516938" y="0"/>
            <a:ext cx="0" cy="6858000"/>
          </a:xfrm>
          <a:prstGeom prst="line">
            <a:avLst/>
          </a:prstGeom>
          <a:noFill/>
          <a:ln w="19050">
            <a:solidFill>
              <a:schemeClr val="accent3">
                <a:lumMod val="50000"/>
                <a:alpha val="15000"/>
              </a:schemeClr>
            </a:solidFill>
            <a:miter lim="800000"/>
          </a:ln>
          <a:effectLst/>
        </p:spPr>
        <p:style>
          <a:lnRef idx="2">
            <a:schemeClr val="accent1">
              <a:shade val="50000"/>
            </a:schemeClr>
          </a:lnRef>
          <a:fillRef idx="1">
            <a:schemeClr val="accent1"/>
          </a:fillRef>
          <a:effectRef idx="0">
            <a:schemeClr val="accent1"/>
          </a:effectRef>
          <a:fontRef idx="minor">
            <a:schemeClr val="lt1"/>
          </a:fontRef>
        </p:style>
      </p:cxnSp>
      <p:pic>
        <p:nvPicPr>
          <p:cNvPr id="9"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標題 1"/>
          <p:cNvSpPr>
            <a:spLocks noGrp="1"/>
          </p:cNvSpPr>
          <p:nvPr>
            <p:ph type="title"/>
          </p:nvPr>
        </p:nvSpPr>
        <p:spPr>
          <a:xfrm>
            <a:off x="5943957" y="1643063"/>
            <a:ext cx="2343761" cy="2776537"/>
          </a:xfrm>
          <a:prstGeom prst="rect">
            <a:avLst/>
          </a:prstGeom>
        </p:spPr>
        <p:txBody>
          <a:bodyPr anchor="b">
            <a:normAutofit/>
          </a:bodyPr>
          <a:lstStyle>
            <a:lvl1pPr algn="l" latinLnBrk="0">
              <a:defRPr lang="zh-TW" sz="3600" b="0">
                <a:latin typeface="微軟正黑體" pitchFamily="34" charset="-120"/>
                <a:ea typeface="微軟正黑體" pitchFamily="34" charset="-120"/>
              </a:defRPr>
            </a:lvl1pPr>
          </a:lstStyle>
          <a:p>
            <a:r>
              <a:rPr lang="zh-TW" altLang="en-US" smtClean="0"/>
              <a:t>按一下以編輯母片標題樣式</a:t>
            </a:r>
            <a:endParaRPr lang="zh-TW"/>
          </a:p>
        </p:txBody>
      </p:sp>
      <p:sp>
        <p:nvSpPr>
          <p:cNvPr id="3" name="圖片版面配置區 2"/>
          <p:cNvSpPr>
            <a:spLocks noGrp="1"/>
          </p:cNvSpPr>
          <p:nvPr>
            <p:ph type="pic" idx="1"/>
          </p:nvPr>
        </p:nvSpPr>
        <p:spPr bwMode="gray">
          <a:xfrm>
            <a:off x="559335" y="609600"/>
            <a:ext cx="4437154" cy="5562600"/>
          </a:xfrm>
          <a:prstGeom prst="rect">
            <a:avLst/>
          </a:prstGeom>
          <a:solidFill>
            <a:srgbClr val="FFFFFF">
              <a:shade val="85000"/>
            </a:srgbClr>
          </a:solidFill>
          <a:ln w="152400" cap="flat" cmpd="sng">
            <a:solidFill>
              <a:srgbClr val="FFFFFF"/>
            </a:solidFill>
            <a:miter lim="800000"/>
          </a:ln>
          <a:effectLst>
            <a:outerShdw blurRad="88900" sx="101000" sy="101000" algn="tl" rotWithShape="0">
              <a:schemeClr val="accent1">
                <a:lumMod val="50000"/>
                <a:alpha val="15000"/>
              </a:schemeClr>
            </a:outerShdw>
          </a:effectLst>
          <a:scene3d>
            <a:camera prst="orthographicFront"/>
            <a:lightRig rig="twoPt" dir="t">
              <a:rot lat="0" lon="0" rev="7200000"/>
            </a:lightRig>
          </a:scene3d>
          <a:sp3d prstMaterial="matte">
            <a:bevelT w="25400" h="19050"/>
            <a:contourClr>
              <a:srgbClr val="FFFFFF"/>
            </a:contourClr>
          </a:sp3d>
        </p:spPr>
        <p:txBody>
          <a:bodyPr tIns="457200">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4" name="文字版面配置區 3"/>
          <p:cNvSpPr>
            <a:spLocks noGrp="1"/>
          </p:cNvSpPr>
          <p:nvPr>
            <p:ph type="body" sz="half" idx="2"/>
          </p:nvPr>
        </p:nvSpPr>
        <p:spPr>
          <a:xfrm>
            <a:off x="5943957" y="4423914"/>
            <a:ext cx="2343761" cy="1748287"/>
          </a:xfrm>
          <a:prstGeom prst="rect">
            <a:avLst/>
          </a:prstGeom>
        </p:spPr>
        <p:txBody>
          <a:bodyPr>
            <a:normAutofit/>
          </a:bodyPr>
          <a:lstStyle>
            <a:lvl1pPr marL="0" indent="0" latinLnBrk="0">
              <a:spcBef>
                <a:spcPts val="12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10" name="日期版面配置區 11"/>
          <p:cNvSpPr>
            <a:spLocks noGrp="1"/>
          </p:cNvSpPr>
          <p:nvPr>
            <p:ph type="dt" sz="half" idx="10"/>
          </p:nvPr>
        </p:nvSpPr>
        <p:spPr>
          <a:xfrm>
            <a:off x="6343650" y="6400800"/>
            <a:ext cx="87630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1" name="頁尾版面配置區 12"/>
          <p:cNvSpPr>
            <a:spLocks noGrp="1"/>
          </p:cNvSpPr>
          <p:nvPr>
            <p:ph type="ftr" sz="quarter" idx="11"/>
          </p:nvPr>
        </p:nvSpPr>
        <p:spPr>
          <a:xfrm>
            <a:off x="1131888" y="6400800"/>
            <a:ext cx="5097462"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2" name="投影片編號版面配置區 13"/>
          <p:cNvSpPr>
            <a:spLocks noGrp="1"/>
          </p:cNvSpPr>
          <p:nvPr>
            <p:ph type="sldNum" sz="quarter" idx="12"/>
          </p:nvPr>
        </p:nvSpPr>
        <p:spPr>
          <a:xfrm>
            <a:off x="7315200" y="6400800"/>
            <a:ext cx="6873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EDCCF936-69C9-4A02-B2CE-932A65942F06}" type="slidenum">
              <a:rPr lang="en-US" altLang="zh-TW"/>
              <a:pPr>
                <a:defRPr/>
              </a:pPr>
              <a:t>‹#›</a:t>
            </a:fld>
            <a:endParaRPr lang="zh-TW" altLang="en-US"/>
          </a:p>
        </p:txBody>
      </p:sp>
    </p:spTree>
    <p:extLst>
      <p:ext uri="{BB962C8B-B14F-4D97-AF65-F5344CB8AC3E}">
        <p14:creationId xmlns:p14="http://schemas.microsoft.com/office/powerpoint/2010/main" val="598524037"/>
      </p:ext>
    </p:extLst>
  </p:cSld>
  <p:clrMapOvr>
    <a:masterClrMapping/>
  </p:clrMapOvr>
  <p:transition/>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p:cSld name="左側圖片與標題">
    <p:bg>
      <p:bgPr>
        <a:solidFill>
          <a:schemeClr val="bg1">
            <a:alpha val="0"/>
          </a:schemeClr>
        </a:solidFill>
        <a:effectLst/>
      </p:bgPr>
    </p:bg>
    <p:spTree>
      <p:nvGrpSpPr>
        <p:cNvPr id="1" name=""/>
        <p:cNvGrpSpPr/>
        <p:nvPr/>
      </p:nvGrpSpPr>
      <p:grpSpPr>
        <a:xfrm>
          <a:off x="0" y="0"/>
          <a:ext cx="0" cy="0"/>
          <a:chOff x="0" y="0"/>
          <a:chExt cx="0" cy="0"/>
        </a:xfrm>
      </p:grpSpPr>
      <p:pic>
        <p:nvPicPr>
          <p:cNvPr id="4"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圖片版面配置區 8"/>
          <p:cNvSpPr>
            <a:spLocks noGrp="1"/>
          </p:cNvSpPr>
          <p:nvPr>
            <p:ph type="pic" sz="quarter" idx="10"/>
          </p:nvPr>
        </p:nvSpPr>
        <p:spPr>
          <a:xfrm>
            <a:off x="682609" y="620688"/>
            <a:ext cx="4537463" cy="563880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stStyle>
          <a:p>
            <a:pPr lvl="0"/>
            <a:r>
              <a:rPr lang="zh-TW" altLang="en-US" noProof="0" smtClean="0"/>
              <a:t>按一下圖示以新增圖片</a:t>
            </a:r>
            <a:endParaRPr lang="zh-TW" noProof="0"/>
          </a:p>
        </p:txBody>
      </p:sp>
      <p:sp>
        <p:nvSpPr>
          <p:cNvPr id="2" name="標題 1"/>
          <p:cNvSpPr>
            <a:spLocks noGrp="1"/>
          </p:cNvSpPr>
          <p:nvPr>
            <p:ph type="ctrTitle"/>
          </p:nvPr>
        </p:nvSpPr>
        <p:spPr>
          <a:xfrm>
            <a:off x="5364088" y="2348880"/>
            <a:ext cx="3298513" cy="3888432"/>
          </a:xfrm>
          <a:prstGeom prst="rect">
            <a:avLst/>
          </a:prstGeom>
        </p:spPr>
        <p:txBody>
          <a:bodyPr anchor="b">
            <a:normAutofit/>
          </a:bodyPr>
          <a:lstStyle>
            <a:lvl1pPr latinLnBrk="0">
              <a:lnSpc>
                <a:spcPct val="85000"/>
              </a:lnSpc>
              <a:defRPr lang="zh-TW" sz="3600">
                <a:solidFill>
                  <a:schemeClr val="tx1">
                    <a:lumMod val="50000"/>
                  </a:schemeClr>
                </a:solidFill>
                <a:latin typeface="微軟正黑體" pitchFamily="34" charset="-120"/>
                <a:ea typeface="微軟正黑體" pitchFamily="34" charset="-120"/>
              </a:defRPr>
            </a:lvl1pPr>
          </a:lstStyle>
          <a:p>
            <a:r>
              <a:rPr lang="zh-TW" altLang="en-US" smtClean="0"/>
              <a:t>按一下以編輯母片標題樣式</a:t>
            </a:r>
            <a:endParaRPr lang="zh-TW" dirty="0"/>
          </a:p>
        </p:txBody>
      </p:sp>
      <p:sp>
        <p:nvSpPr>
          <p:cNvPr id="5" name="日期版面配置區 11"/>
          <p:cNvSpPr>
            <a:spLocks noGrp="1"/>
          </p:cNvSpPr>
          <p:nvPr>
            <p:ph type="dt" sz="half" idx="11"/>
          </p:nvPr>
        </p:nvSpPr>
        <p:spPr>
          <a:xfrm>
            <a:off x="6343650" y="6400800"/>
            <a:ext cx="87630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6" name="頁尾版面配置區 12"/>
          <p:cNvSpPr>
            <a:spLocks noGrp="1"/>
          </p:cNvSpPr>
          <p:nvPr>
            <p:ph type="ftr" sz="quarter" idx="12"/>
          </p:nvPr>
        </p:nvSpPr>
        <p:spPr>
          <a:xfrm>
            <a:off x="1131888" y="6400800"/>
            <a:ext cx="5097462"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7" name="投影片編號版面配置區 13"/>
          <p:cNvSpPr>
            <a:spLocks noGrp="1"/>
          </p:cNvSpPr>
          <p:nvPr>
            <p:ph type="sldNum" sz="quarter" idx="13"/>
          </p:nvPr>
        </p:nvSpPr>
        <p:spPr>
          <a:xfrm>
            <a:off x="7315200" y="6400800"/>
            <a:ext cx="6873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4F2C039C-29F8-454A-948E-2D1110359451}" type="slidenum">
              <a:rPr lang="en-US" altLang="zh-TW"/>
              <a:pPr>
                <a:defRPr/>
              </a:pPr>
              <a:t>‹#›</a:t>
            </a:fld>
            <a:endParaRPr lang="zh-TW" altLang="en-US"/>
          </a:p>
        </p:txBody>
      </p:sp>
    </p:spTree>
    <p:extLst>
      <p:ext uri="{BB962C8B-B14F-4D97-AF65-F5344CB8AC3E}">
        <p14:creationId xmlns:p14="http://schemas.microsoft.com/office/powerpoint/2010/main" val="3170417983"/>
      </p:ext>
    </p:extLst>
  </p:cSld>
  <p:clrMapOvr>
    <a:masterClrMapping/>
  </p:clrMapOvr>
  <p:transition/>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p:cSld name="右側圖片與標題">
    <p:spTree>
      <p:nvGrpSpPr>
        <p:cNvPr id="1" name=""/>
        <p:cNvGrpSpPr/>
        <p:nvPr/>
      </p:nvGrpSpPr>
      <p:grpSpPr>
        <a:xfrm>
          <a:off x="0" y="0"/>
          <a:ext cx="0" cy="0"/>
          <a:chOff x="0" y="0"/>
          <a:chExt cx="0" cy="0"/>
        </a:xfrm>
      </p:grpSpPr>
      <p:sp>
        <p:nvSpPr>
          <p:cNvPr id="4" name="手繪多邊形 2"/>
          <p:cNvSpPr>
            <a:spLocks noEditPoints="1"/>
          </p:cNvSpPr>
          <p:nvPr/>
        </p:nvSpPr>
        <p:spPr bwMode="black">
          <a:xfrm>
            <a:off x="0" y="93663"/>
            <a:ext cx="3259138" cy="6764337"/>
          </a:xfrm>
          <a:custGeom>
            <a:avLst/>
            <a:gdLst>
              <a:gd name="T0" fmla="*/ 2147483647 w 11400"/>
              <a:gd name="T1" fmla="*/ 2147483647 h 17756"/>
              <a:gd name="T2" fmla="*/ 2147483647 w 11400"/>
              <a:gd name="T3" fmla="*/ 2147483647 h 17756"/>
              <a:gd name="T4" fmla="*/ 2147483647 w 11400"/>
              <a:gd name="T5" fmla="*/ 2147483647 h 17756"/>
              <a:gd name="T6" fmla="*/ 2147483647 w 11400"/>
              <a:gd name="T7" fmla="*/ 2147483647 h 17756"/>
              <a:gd name="T8" fmla="*/ 2147483647 w 11400"/>
              <a:gd name="T9" fmla="*/ 2147483647 h 17756"/>
              <a:gd name="T10" fmla="*/ 2147483647 w 11400"/>
              <a:gd name="T11" fmla="*/ 2147483647 h 17756"/>
              <a:gd name="T12" fmla="*/ 2147483647 w 11400"/>
              <a:gd name="T13" fmla="*/ 2147483647 h 17756"/>
              <a:gd name="T14" fmla="*/ 2147483647 w 11400"/>
              <a:gd name="T15" fmla="*/ 2147483647 h 17756"/>
              <a:gd name="T16" fmla="*/ 2147483647 w 11400"/>
              <a:gd name="T17" fmla="*/ 2147483647 h 17756"/>
              <a:gd name="T18" fmla="*/ 2147483647 w 11400"/>
              <a:gd name="T19" fmla="*/ 2147483647 h 17756"/>
              <a:gd name="T20" fmla="*/ 2147483647 w 11400"/>
              <a:gd name="T21" fmla="*/ 2147483647 h 17756"/>
              <a:gd name="T22" fmla="*/ 2147483647 w 11400"/>
              <a:gd name="T23" fmla="*/ 2147483647 h 17756"/>
              <a:gd name="T24" fmla="*/ 2147483647 w 11400"/>
              <a:gd name="T25" fmla="*/ 2147483647 h 17756"/>
              <a:gd name="T26" fmla="*/ 2147483647 w 11400"/>
              <a:gd name="T27" fmla="*/ 2147483647 h 17756"/>
              <a:gd name="T28" fmla="*/ 2147483647 w 11400"/>
              <a:gd name="T29" fmla="*/ 2147483647 h 17756"/>
              <a:gd name="T30" fmla="*/ 2147483647 w 11400"/>
              <a:gd name="T31" fmla="*/ 2147483647 h 17756"/>
              <a:gd name="T32" fmla="*/ 2147483647 w 11400"/>
              <a:gd name="T33" fmla="*/ 2147483647 h 17756"/>
              <a:gd name="T34" fmla="*/ 2147483647 w 11400"/>
              <a:gd name="T35" fmla="*/ 2147483647 h 17756"/>
              <a:gd name="T36" fmla="*/ 2147483647 w 11400"/>
              <a:gd name="T37" fmla="*/ 2147483647 h 17756"/>
              <a:gd name="T38" fmla="*/ 2147483647 w 11400"/>
              <a:gd name="T39" fmla="*/ 2147483647 h 17756"/>
              <a:gd name="T40" fmla="*/ 0 w 11400"/>
              <a:gd name="T41" fmla="*/ 2147483647 h 17756"/>
              <a:gd name="T42" fmla="*/ 2147483647 w 11400"/>
              <a:gd name="T43" fmla="*/ 2147483647 h 17756"/>
              <a:gd name="T44" fmla="*/ 2147483647 w 11400"/>
              <a:gd name="T45" fmla="*/ 2147483647 h 17756"/>
              <a:gd name="T46" fmla="*/ 2147483647 w 11400"/>
              <a:gd name="T47" fmla="*/ 2147483647 h 17756"/>
              <a:gd name="T48" fmla="*/ 2147483647 w 11400"/>
              <a:gd name="T49" fmla="*/ 2147483647 h 17756"/>
              <a:gd name="T50" fmla="*/ 2147483647 w 11400"/>
              <a:gd name="T51" fmla="*/ 2147483647 h 17756"/>
              <a:gd name="T52" fmla="*/ 2147483647 w 11400"/>
              <a:gd name="T53" fmla="*/ 2147483647 h 17756"/>
              <a:gd name="T54" fmla="*/ 2147483647 w 11400"/>
              <a:gd name="T55" fmla="*/ 2147483647 h 17756"/>
              <a:gd name="T56" fmla="*/ 2147483647 w 11400"/>
              <a:gd name="T57" fmla="*/ 2147483647 h 17756"/>
              <a:gd name="T58" fmla="*/ 2147483647 w 11400"/>
              <a:gd name="T59" fmla="*/ 2147483647 h 17756"/>
              <a:gd name="T60" fmla="*/ 2147483647 w 11400"/>
              <a:gd name="T61" fmla="*/ 2147483647 h 17756"/>
              <a:gd name="T62" fmla="*/ 2147483647 w 11400"/>
              <a:gd name="T63" fmla="*/ 2147483647 h 17756"/>
              <a:gd name="T64" fmla="*/ 2147483647 w 11400"/>
              <a:gd name="T65" fmla="*/ 2147483647 h 17756"/>
              <a:gd name="T66" fmla="*/ 2147483647 w 11400"/>
              <a:gd name="T67" fmla="*/ 2147483647 h 17756"/>
              <a:gd name="T68" fmla="*/ 2147483647 w 11400"/>
              <a:gd name="T69" fmla="*/ 2147483647 h 17756"/>
              <a:gd name="T70" fmla="*/ 2147483647 w 11400"/>
              <a:gd name="T71" fmla="*/ 2147483647 h 17756"/>
              <a:gd name="T72" fmla="*/ 2147483647 w 11400"/>
              <a:gd name="T73" fmla="*/ 2147483647 h 17756"/>
              <a:gd name="T74" fmla="*/ 2147483647 w 11400"/>
              <a:gd name="T75" fmla="*/ 2147483647 h 17756"/>
              <a:gd name="T76" fmla="*/ 2147483647 w 11400"/>
              <a:gd name="T77" fmla="*/ 2147483647 h 17756"/>
              <a:gd name="T78" fmla="*/ 2147483647 w 11400"/>
              <a:gd name="T79" fmla="*/ 2147483647 h 17756"/>
              <a:gd name="T80" fmla="*/ 2147483647 w 11400"/>
              <a:gd name="T81" fmla="*/ 2147483647 h 17756"/>
              <a:gd name="T82" fmla="*/ 2147483647 w 11400"/>
              <a:gd name="T83" fmla="*/ 2147483647 h 17756"/>
              <a:gd name="T84" fmla="*/ 2147483647 w 11400"/>
              <a:gd name="T85" fmla="*/ 2147483647 h 17756"/>
              <a:gd name="T86" fmla="*/ 2147483647 w 11400"/>
              <a:gd name="T87" fmla="*/ 2147483647 h 17756"/>
              <a:gd name="T88" fmla="*/ 2147483647 w 11400"/>
              <a:gd name="T89" fmla="*/ 2147483647 h 17756"/>
              <a:gd name="T90" fmla="*/ 2147483647 w 11400"/>
              <a:gd name="T91" fmla="*/ 2147483647 h 17756"/>
              <a:gd name="T92" fmla="*/ 2147483647 w 11400"/>
              <a:gd name="T93" fmla="*/ 2147483647 h 17756"/>
              <a:gd name="T94" fmla="*/ 2147483647 w 11400"/>
              <a:gd name="T95" fmla="*/ 2147483647 h 17756"/>
              <a:gd name="T96" fmla="*/ 2147483647 w 11400"/>
              <a:gd name="T97" fmla="*/ 2147483647 h 17756"/>
              <a:gd name="T98" fmla="*/ 2147483647 w 11400"/>
              <a:gd name="T99" fmla="*/ 2147483647 h 17756"/>
              <a:gd name="T100" fmla="*/ 2147483647 w 11400"/>
              <a:gd name="T101" fmla="*/ 2147483647 h 17756"/>
              <a:gd name="T102" fmla="*/ 2147483647 w 11400"/>
              <a:gd name="T103" fmla="*/ 2147483647 h 17756"/>
              <a:gd name="T104" fmla="*/ 2147483647 w 11400"/>
              <a:gd name="T105" fmla="*/ 2147483647 h 17756"/>
              <a:gd name="T106" fmla="*/ 2147483647 w 11400"/>
              <a:gd name="T107" fmla="*/ 2147483647 h 17756"/>
              <a:gd name="T108" fmla="*/ 2147483647 w 11400"/>
              <a:gd name="T109" fmla="*/ 2147483647 h 17756"/>
              <a:gd name="T110" fmla="*/ 2147483647 w 11400"/>
              <a:gd name="T111" fmla="*/ 2147483647 h 17756"/>
              <a:gd name="T112" fmla="*/ 2147483647 w 11400"/>
              <a:gd name="T113" fmla="*/ 2147483647 h 17756"/>
              <a:gd name="T114" fmla="*/ 2147483647 w 11400"/>
              <a:gd name="T115" fmla="*/ 2147483647 h 17756"/>
              <a:gd name="T116" fmla="*/ 2147483647 w 11400"/>
              <a:gd name="T117" fmla="*/ 2147483647 h 17756"/>
              <a:gd name="T118" fmla="*/ 2147483647 w 11400"/>
              <a:gd name="T119" fmla="*/ 2147483647 h 17756"/>
              <a:gd name="T120" fmla="*/ 2147483647 w 11400"/>
              <a:gd name="T121" fmla="*/ 2147483647 h 17756"/>
              <a:gd name="T122" fmla="*/ 2147483647 w 11400"/>
              <a:gd name="T123" fmla="*/ 2147483647 h 17756"/>
              <a:gd name="T124" fmla="*/ 0 w 11400"/>
              <a:gd name="T125" fmla="*/ 2147483647 h 1775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400" h="17756">
                <a:moveTo>
                  <a:pt x="4731" y="17254"/>
                </a:moveTo>
                <a:lnTo>
                  <a:pt x="4834" y="17273"/>
                </a:lnTo>
                <a:lnTo>
                  <a:pt x="4928" y="17314"/>
                </a:lnTo>
                <a:lnTo>
                  <a:pt x="5007" y="17382"/>
                </a:lnTo>
                <a:lnTo>
                  <a:pt x="5076" y="17506"/>
                </a:lnTo>
                <a:lnTo>
                  <a:pt x="5087" y="17654"/>
                </a:lnTo>
                <a:lnTo>
                  <a:pt x="5068" y="17756"/>
                </a:lnTo>
                <a:lnTo>
                  <a:pt x="5038" y="17756"/>
                </a:lnTo>
                <a:lnTo>
                  <a:pt x="5055" y="17643"/>
                </a:lnTo>
                <a:lnTo>
                  <a:pt x="5046" y="17510"/>
                </a:lnTo>
                <a:lnTo>
                  <a:pt x="4985" y="17398"/>
                </a:lnTo>
                <a:lnTo>
                  <a:pt x="4898" y="17318"/>
                </a:lnTo>
                <a:lnTo>
                  <a:pt x="4789" y="17279"/>
                </a:lnTo>
                <a:lnTo>
                  <a:pt x="4675" y="17292"/>
                </a:lnTo>
                <a:lnTo>
                  <a:pt x="4564" y="17344"/>
                </a:lnTo>
                <a:lnTo>
                  <a:pt x="4503" y="17410"/>
                </a:lnTo>
                <a:lnTo>
                  <a:pt x="4471" y="17505"/>
                </a:lnTo>
                <a:lnTo>
                  <a:pt x="4480" y="17589"/>
                </a:lnTo>
                <a:lnTo>
                  <a:pt x="4516" y="17678"/>
                </a:lnTo>
                <a:lnTo>
                  <a:pt x="4584" y="17730"/>
                </a:lnTo>
                <a:lnTo>
                  <a:pt x="4654" y="17747"/>
                </a:lnTo>
                <a:lnTo>
                  <a:pt x="4726" y="17746"/>
                </a:lnTo>
                <a:lnTo>
                  <a:pt x="4789" y="17719"/>
                </a:lnTo>
                <a:lnTo>
                  <a:pt x="4841" y="17651"/>
                </a:lnTo>
                <a:lnTo>
                  <a:pt x="4851" y="17571"/>
                </a:lnTo>
                <a:lnTo>
                  <a:pt x="4820" y="17502"/>
                </a:lnTo>
                <a:lnTo>
                  <a:pt x="4858" y="17582"/>
                </a:lnTo>
                <a:lnTo>
                  <a:pt x="4843" y="17666"/>
                </a:lnTo>
                <a:lnTo>
                  <a:pt x="4786" y="17738"/>
                </a:lnTo>
                <a:lnTo>
                  <a:pt x="4754" y="17756"/>
                </a:lnTo>
                <a:lnTo>
                  <a:pt x="4546" y="17756"/>
                </a:lnTo>
                <a:lnTo>
                  <a:pt x="4483" y="17701"/>
                </a:lnTo>
                <a:lnTo>
                  <a:pt x="4433" y="17605"/>
                </a:lnTo>
                <a:lnTo>
                  <a:pt x="4428" y="17502"/>
                </a:lnTo>
                <a:lnTo>
                  <a:pt x="4466" y="17403"/>
                </a:lnTo>
                <a:lnTo>
                  <a:pt x="4525" y="17322"/>
                </a:lnTo>
                <a:lnTo>
                  <a:pt x="4636" y="17270"/>
                </a:lnTo>
                <a:lnTo>
                  <a:pt x="4731" y="17254"/>
                </a:lnTo>
                <a:close/>
                <a:moveTo>
                  <a:pt x="3837" y="17047"/>
                </a:moveTo>
                <a:cubicBezTo>
                  <a:pt x="3599" y="17160"/>
                  <a:pt x="3430" y="17424"/>
                  <a:pt x="3199" y="17756"/>
                </a:cubicBezTo>
                <a:lnTo>
                  <a:pt x="2780" y="17756"/>
                </a:lnTo>
                <a:cubicBezTo>
                  <a:pt x="3136" y="17420"/>
                  <a:pt x="3492" y="16990"/>
                  <a:pt x="3837" y="17047"/>
                </a:cubicBezTo>
                <a:close/>
                <a:moveTo>
                  <a:pt x="90" y="16866"/>
                </a:moveTo>
                <a:lnTo>
                  <a:pt x="236" y="17019"/>
                </a:lnTo>
                <a:lnTo>
                  <a:pt x="349" y="17194"/>
                </a:lnTo>
                <a:lnTo>
                  <a:pt x="432" y="17398"/>
                </a:lnTo>
                <a:lnTo>
                  <a:pt x="478" y="17620"/>
                </a:lnTo>
                <a:lnTo>
                  <a:pt x="483" y="17756"/>
                </a:lnTo>
                <a:lnTo>
                  <a:pt x="19" y="17756"/>
                </a:lnTo>
                <a:lnTo>
                  <a:pt x="0" y="17716"/>
                </a:lnTo>
                <a:lnTo>
                  <a:pt x="0" y="17337"/>
                </a:lnTo>
                <a:lnTo>
                  <a:pt x="35" y="17320"/>
                </a:lnTo>
                <a:lnTo>
                  <a:pt x="101" y="17250"/>
                </a:lnTo>
                <a:lnTo>
                  <a:pt x="130" y="17173"/>
                </a:lnTo>
                <a:lnTo>
                  <a:pt x="148" y="17104"/>
                </a:lnTo>
                <a:lnTo>
                  <a:pt x="137" y="17029"/>
                </a:lnTo>
                <a:lnTo>
                  <a:pt x="125" y="16964"/>
                </a:lnTo>
                <a:lnTo>
                  <a:pt x="112" y="16908"/>
                </a:lnTo>
                <a:lnTo>
                  <a:pt x="94" y="16871"/>
                </a:lnTo>
                <a:lnTo>
                  <a:pt x="90" y="16866"/>
                </a:lnTo>
                <a:close/>
                <a:moveTo>
                  <a:pt x="5020" y="16712"/>
                </a:moveTo>
                <a:lnTo>
                  <a:pt x="5017" y="16731"/>
                </a:lnTo>
                <a:lnTo>
                  <a:pt x="5015" y="16740"/>
                </a:lnTo>
                <a:lnTo>
                  <a:pt x="5013" y="16750"/>
                </a:lnTo>
                <a:lnTo>
                  <a:pt x="5008" y="16754"/>
                </a:lnTo>
                <a:lnTo>
                  <a:pt x="4991" y="16765"/>
                </a:lnTo>
                <a:lnTo>
                  <a:pt x="4985" y="16769"/>
                </a:lnTo>
                <a:lnTo>
                  <a:pt x="4969" y="16780"/>
                </a:lnTo>
                <a:lnTo>
                  <a:pt x="4952" y="16792"/>
                </a:lnTo>
                <a:lnTo>
                  <a:pt x="4928" y="16816"/>
                </a:lnTo>
                <a:lnTo>
                  <a:pt x="4917" y="16848"/>
                </a:lnTo>
                <a:lnTo>
                  <a:pt x="4901" y="16884"/>
                </a:lnTo>
                <a:lnTo>
                  <a:pt x="4900" y="16917"/>
                </a:lnTo>
                <a:lnTo>
                  <a:pt x="4903" y="16930"/>
                </a:lnTo>
                <a:lnTo>
                  <a:pt x="5020" y="16843"/>
                </a:lnTo>
                <a:lnTo>
                  <a:pt x="5115" y="16734"/>
                </a:lnTo>
                <a:lnTo>
                  <a:pt x="5104" y="16728"/>
                </a:lnTo>
                <a:lnTo>
                  <a:pt x="5095" y="16726"/>
                </a:lnTo>
                <a:lnTo>
                  <a:pt x="5080" y="16728"/>
                </a:lnTo>
                <a:lnTo>
                  <a:pt x="5063" y="16715"/>
                </a:lnTo>
                <a:lnTo>
                  <a:pt x="5039" y="16716"/>
                </a:lnTo>
                <a:lnTo>
                  <a:pt x="5020" y="16712"/>
                </a:lnTo>
                <a:close/>
                <a:moveTo>
                  <a:pt x="5851" y="16068"/>
                </a:moveTo>
                <a:lnTo>
                  <a:pt x="5877" y="16083"/>
                </a:lnTo>
                <a:lnTo>
                  <a:pt x="5900" y="16092"/>
                </a:lnTo>
                <a:lnTo>
                  <a:pt x="5915" y="16114"/>
                </a:lnTo>
                <a:lnTo>
                  <a:pt x="5915" y="16138"/>
                </a:lnTo>
                <a:lnTo>
                  <a:pt x="5916" y="16163"/>
                </a:lnTo>
                <a:lnTo>
                  <a:pt x="5903" y="16180"/>
                </a:lnTo>
                <a:lnTo>
                  <a:pt x="5888" y="16206"/>
                </a:lnTo>
                <a:lnTo>
                  <a:pt x="5864" y="16206"/>
                </a:lnTo>
                <a:lnTo>
                  <a:pt x="5849" y="16208"/>
                </a:lnTo>
                <a:lnTo>
                  <a:pt x="5821" y="16203"/>
                </a:lnTo>
                <a:lnTo>
                  <a:pt x="5810" y="16187"/>
                </a:lnTo>
                <a:lnTo>
                  <a:pt x="5809" y="16162"/>
                </a:lnTo>
                <a:lnTo>
                  <a:pt x="5811" y="16153"/>
                </a:lnTo>
                <a:lnTo>
                  <a:pt x="5809" y="16138"/>
                </a:lnTo>
                <a:lnTo>
                  <a:pt x="5826" y="16127"/>
                </a:lnTo>
                <a:lnTo>
                  <a:pt x="5831" y="16123"/>
                </a:lnTo>
                <a:lnTo>
                  <a:pt x="5855" y="16122"/>
                </a:lnTo>
                <a:lnTo>
                  <a:pt x="5859" y="16128"/>
                </a:lnTo>
                <a:lnTo>
                  <a:pt x="5863" y="16134"/>
                </a:lnTo>
                <a:lnTo>
                  <a:pt x="5874" y="16150"/>
                </a:lnTo>
                <a:lnTo>
                  <a:pt x="5867" y="16163"/>
                </a:lnTo>
                <a:lnTo>
                  <a:pt x="5862" y="16167"/>
                </a:lnTo>
                <a:lnTo>
                  <a:pt x="5845" y="16179"/>
                </a:lnTo>
                <a:lnTo>
                  <a:pt x="5841" y="16173"/>
                </a:lnTo>
                <a:lnTo>
                  <a:pt x="5836" y="16177"/>
                </a:lnTo>
                <a:lnTo>
                  <a:pt x="5839" y="16182"/>
                </a:lnTo>
                <a:lnTo>
                  <a:pt x="5856" y="16195"/>
                </a:lnTo>
                <a:lnTo>
                  <a:pt x="5877" y="16189"/>
                </a:lnTo>
                <a:lnTo>
                  <a:pt x="5893" y="16178"/>
                </a:lnTo>
                <a:lnTo>
                  <a:pt x="5895" y="16169"/>
                </a:lnTo>
                <a:lnTo>
                  <a:pt x="5900" y="16140"/>
                </a:lnTo>
                <a:lnTo>
                  <a:pt x="5898" y="16126"/>
                </a:lnTo>
                <a:lnTo>
                  <a:pt x="5883" y="16103"/>
                </a:lnTo>
                <a:lnTo>
                  <a:pt x="5862" y="16085"/>
                </a:lnTo>
                <a:lnTo>
                  <a:pt x="5834" y="16080"/>
                </a:lnTo>
                <a:lnTo>
                  <a:pt x="5808" y="16089"/>
                </a:lnTo>
                <a:lnTo>
                  <a:pt x="5778" y="16094"/>
                </a:lnTo>
                <a:lnTo>
                  <a:pt x="5786" y="16105"/>
                </a:lnTo>
                <a:lnTo>
                  <a:pt x="5781" y="16109"/>
                </a:lnTo>
                <a:lnTo>
                  <a:pt x="5764" y="16120"/>
                </a:lnTo>
                <a:lnTo>
                  <a:pt x="5762" y="16129"/>
                </a:lnTo>
                <a:lnTo>
                  <a:pt x="5749" y="16146"/>
                </a:lnTo>
                <a:lnTo>
                  <a:pt x="5754" y="16176"/>
                </a:lnTo>
                <a:lnTo>
                  <a:pt x="5752" y="16210"/>
                </a:lnTo>
                <a:lnTo>
                  <a:pt x="5742" y="16184"/>
                </a:lnTo>
                <a:lnTo>
                  <a:pt x="5744" y="16150"/>
                </a:lnTo>
                <a:lnTo>
                  <a:pt x="5758" y="16124"/>
                </a:lnTo>
                <a:lnTo>
                  <a:pt x="5773" y="16097"/>
                </a:lnTo>
                <a:lnTo>
                  <a:pt x="5797" y="16073"/>
                </a:lnTo>
                <a:lnTo>
                  <a:pt x="5830" y="16074"/>
                </a:lnTo>
                <a:lnTo>
                  <a:pt x="5851" y="16068"/>
                </a:lnTo>
                <a:close/>
                <a:moveTo>
                  <a:pt x="5846" y="15859"/>
                </a:moveTo>
                <a:lnTo>
                  <a:pt x="5930" y="15875"/>
                </a:lnTo>
                <a:lnTo>
                  <a:pt x="6009" y="15919"/>
                </a:lnTo>
                <a:lnTo>
                  <a:pt x="6074" y="15989"/>
                </a:lnTo>
                <a:lnTo>
                  <a:pt x="6101" y="16076"/>
                </a:lnTo>
                <a:lnTo>
                  <a:pt x="6108" y="16169"/>
                </a:lnTo>
                <a:lnTo>
                  <a:pt x="6083" y="16252"/>
                </a:lnTo>
                <a:lnTo>
                  <a:pt x="6022" y="16318"/>
                </a:lnTo>
                <a:lnTo>
                  <a:pt x="5939" y="16351"/>
                </a:lnTo>
                <a:lnTo>
                  <a:pt x="5853" y="16344"/>
                </a:lnTo>
                <a:lnTo>
                  <a:pt x="5787" y="16308"/>
                </a:lnTo>
                <a:lnTo>
                  <a:pt x="5743" y="16256"/>
                </a:lnTo>
                <a:lnTo>
                  <a:pt x="5728" y="16210"/>
                </a:lnTo>
                <a:lnTo>
                  <a:pt x="5736" y="16139"/>
                </a:lnTo>
                <a:lnTo>
                  <a:pt x="5765" y="16086"/>
                </a:lnTo>
                <a:lnTo>
                  <a:pt x="5776" y="16079"/>
                </a:lnTo>
                <a:lnTo>
                  <a:pt x="5740" y="16145"/>
                </a:lnTo>
                <a:lnTo>
                  <a:pt x="5735" y="16221"/>
                </a:lnTo>
                <a:lnTo>
                  <a:pt x="5772" y="16286"/>
                </a:lnTo>
                <a:lnTo>
                  <a:pt x="5836" y="16332"/>
                </a:lnTo>
                <a:lnTo>
                  <a:pt x="5911" y="16346"/>
                </a:lnTo>
                <a:lnTo>
                  <a:pt x="5981" y="16330"/>
                </a:lnTo>
                <a:lnTo>
                  <a:pt x="6055" y="16271"/>
                </a:lnTo>
                <a:lnTo>
                  <a:pt x="6090" y="16190"/>
                </a:lnTo>
                <a:lnTo>
                  <a:pt x="6096" y="16104"/>
                </a:lnTo>
                <a:lnTo>
                  <a:pt x="6072" y="16022"/>
                </a:lnTo>
                <a:lnTo>
                  <a:pt x="6019" y="15945"/>
                </a:lnTo>
                <a:lnTo>
                  <a:pt x="5946" y="15897"/>
                </a:lnTo>
                <a:lnTo>
                  <a:pt x="5854" y="15871"/>
                </a:lnTo>
                <a:lnTo>
                  <a:pt x="5768" y="15889"/>
                </a:lnTo>
                <a:lnTo>
                  <a:pt x="5689" y="15927"/>
                </a:lnTo>
                <a:lnTo>
                  <a:pt x="5624" y="15988"/>
                </a:lnTo>
                <a:lnTo>
                  <a:pt x="5579" y="16076"/>
                </a:lnTo>
                <a:lnTo>
                  <a:pt x="5557" y="16164"/>
                </a:lnTo>
                <a:lnTo>
                  <a:pt x="5557" y="16294"/>
                </a:lnTo>
                <a:lnTo>
                  <a:pt x="5578" y="16419"/>
                </a:lnTo>
                <a:lnTo>
                  <a:pt x="5611" y="16551"/>
                </a:lnTo>
                <a:lnTo>
                  <a:pt x="5658" y="16690"/>
                </a:lnTo>
                <a:lnTo>
                  <a:pt x="5688" y="16841"/>
                </a:lnTo>
                <a:lnTo>
                  <a:pt x="5691" y="16929"/>
                </a:lnTo>
                <a:lnTo>
                  <a:pt x="5694" y="16992"/>
                </a:lnTo>
                <a:lnTo>
                  <a:pt x="5693" y="16983"/>
                </a:lnTo>
                <a:lnTo>
                  <a:pt x="5693" y="16996"/>
                </a:lnTo>
                <a:lnTo>
                  <a:pt x="5694" y="16992"/>
                </a:lnTo>
                <a:lnTo>
                  <a:pt x="5694" y="17001"/>
                </a:lnTo>
                <a:lnTo>
                  <a:pt x="5694" y="17016"/>
                </a:lnTo>
                <a:lnTo>
                  <a:pt x="5693" y="17033"/>
                </a:lnTo>
                <a:lnTo>
                  <a:pt x="5690" y="17142"/>
                </a:lnTo>
                <a:lnTo>
                  <a:pt x="5681" y="17186"/>
                </a:lnTo>
                <a:lnTo>
                  <a:pt x="5680" y="17198"/>
                </a:lnTo>
                <a:lnTo>
                  <a:pt x="5661" y="17279"/>
                </a:lnTo>
                <a:lnTo>
                  <a:pt x="5653" y="17314"/>
                </a:lnTo>
                <a:lnTo>
                  <a:pt x="5651" y="17320"/>
                </a:lnTo>
                <a:lnTo>
                  <a:pt x="5632" y="17402"/>
                </a:lnTo>
                <a:lnTo>
                  <a:pt x="5630" y="17383"/>
                </a:lnTo>
                <a:lnTo>
                  <a:pt x="5591" y="17496"/>
                </a:lnTo>
                <a:lnTo>
                  <a:pt x="5487" y="17689"/>
                </a:lnTo>
                <a:lnTo>
                  <a:pt x="5437" y="17756"/>
                </a:lnTo>
                <a:lnTo>
                  <a:pt x="5415" y="17756"/>
                </a:lnTo>
                <a:lnTo>
                  <a:pt x="5474" y="17682"/>
                </a:lnTo>
                <a:lnTo>
                  <a:pt x="5587" y="17490"/>
                </a:lnTo>
                <a:lnTo>
                  <a:pt x="5633" y="17348"/>
                </a:lnTo>
                <a:lnTo>
                  <a:pt x="5665" y="17175"/>
                </a:lnTo>
                <a:lnTo>
                  <a:pt x="5675" y="17013"/>
                </a:lnTo>
                <a:lnTo>
                  <a:pt x="5651" y="16858"/>
                </a:lnTo>
                <a:lnTo>
                  <a:pt x="5615" y="16712"/>
                </a:lnTo>
                <a:lnTo>
                  <a:pt x="5580" y="16565"/>
                </a:lnTo>
                <a:lnTo>
                  <a:pt x="5556" y="16434"/>
                </a:lnTo>
                <a:lnTo>
                  <a:pt x="5533" y="16295"/>
                </a:lnTo>
                <a:lnTo>
                  <a:pt x="5546" y="16171"/>
                </a:lnTo>
                <a:lnTo>
                  <a:pt x="5560" y="16072"/>
                </a:lnTo>
                <a:lnTo>
                  <a:pt x="5609" y="15990"/>
                </a:lnTo>
                <a:lnTo>
                  <a:pt x="5677" y="15910"/>
                </a:lnTo>
                <a:lnTo>
                  <a:pt x="5753" y="15866"/>
                </a:lnTo>
                <a:lnTo>
                  <a:pt x="5846" y="15859"/>
                </a:lnTo>
                <a:close/>
                <a:moveTo>
                  <a:pt x="11398" y="15797"/>
                </a:moveTo>
                <a:lnTo>
                  <a:pt x="11400" y="15808"/>
                </a:lnTo>
                <a:lnTo>
                  <a:pt x="11393" y="15821"/>
                </a:lnTo>
                <a:lnTo>
                  <a:pt x="11398" y="15797"/>
                </a:lnTo>
                <a:close/>
                <a:moveTo>
                  <a:pt x="4013" y="15780"/>
                </a:moveTo>
                <a:lnTo>
                  <a:pt x="3888" y="15801"/>
                </a:lnTo>
                <a:lnTo>
                  <a:pt x="3764" y="15845"/>
                </a:lnTo>
                <a:lnTo>
                  <a:pt x="3647" y="15925"/>
                </a:lnTo>
                <a:lnTo>
                  <a:pt x="3557" y="16020"/>
                </a:lnTo>
                <a:lnTo>
                  <a:pt x="3493" y="16129"/>
                </a:lnTo>
                <a:lnTo>
                  <a:pt x="3476" y="16222"/>
                </a:lnTo>
                <a:lnTo>
                  <a:pt x="3480" y="16383"/>
                </a:lnTo>
                <a:lnTo>
                  <a:pt x="3514" y="16563"/>
                </a:lnTo>
                <a:lnTo>
                  <a:pt x="3595" y="16728"/>
                </a:lnTo>
                <a:lnTo>
                  <a:pt x="3714" y="16866"/>
                </a:lnTo>
                <a:lnTo>
                  <a:pt x="3858" y="16980"/>
                </a:lnTo>
                <a:lnTo>
                  <a:pt x="3945" y="17023"/>
                </a:lnTo>
                <a:lnTo>
                  <a:pt x="3986" y="16965"/>
                </a:lnTo>
                <a:lnTo>
                  <a:pt x="4057" y="16843"/>
                </a:lnTo>
                <a:lnTo>
                  <a:pt x="4119" y="16743"/>
                </a:lnTo>
                <a:lnTo>
                  <a:pt x="4150" y="16681"/>
                </a:lnTo>
                <a:lnTo>
                  <a:pt x="4168" y="16661"/>
                </a:lnTo>
                <a:lnTo>
                  <a:pt x="4183" y="16634"/>
                </a:lnTo>
                <a:lnTo>
                  <a:pt x="4214" y="16572"/>
                </a:lnTo>
                <a:lnTo>
                  <a:pt x="4274" y="16482"/>
                </a:lnTo>
                <a:lnTo>
                  <a:pt x="4338" y="16348"/>
                </a:lnTo>
                <a:lnTo>
                  <a:pt x="4427" y="16181"/>
                </a:lnTo>
                <a:lnTo>
                  <a:pt x="4518" y="16005"/>
                </a:lnTo>
                <a:lnTo>
                  <a:pt x="4570" y="15893"/>
                </a:lnTo>
                <a:lnTo>
                  <a:pt x="4561" y="15877"/>
                </a:lnTo>
                <a:lnTo>
                  <a:pt x="4534" y="15838"/>
                </a:lnTo>
                <a:lnTo>
                  <a:pt x="4506" y="15809"/>
                </a:lnTo>
                <a:lnTo>
                  <a:pt x="4493" y="15826"/>
                </a:lnTo>
                <a:lnTo>
                  <a:pt x="4475" y="15847"/>
                </a:lnTo>
                <a:lnTo>
                  <a:pt x="4452" y="15862"/>
                </a:lnTo>
                <a:lnTo>
                  <a:pt x="4421" y="15875"/>
                </a:lnTo>
                <a:lnTo>
                  <a:pt x="4387" y="15874"/>
                </a:lnTo>
                <a:lnTo>
                  <a:pt x="4369" y="15870"/>
                </a:lnTo>
                <a:lnTo>
                  <a:pt x="4331" y="15863"/>
                </a:lnTo>
                <a:lnTo>
                  <a:pt x="4305" y="15849"/>
                </a:lnTo>
                <a:lnTo>
                  <a:pt x="4278" y="15834"/>
                </a:lnTo>
                <a:lnTo>
                  <a:pt x="4216" y="15803"/>
                </a:lnTo>
                <a:lnTo>
                  <a:pt x="4138" y="15784"/>
                </a:lnTo>
                <a:lnTo>
                  <a:pt x="4013" y="15780"/>
                </a:lnTo>
                <a:close/>
                <a:moveTo>
                  <a:pt x="11396" y="15778"/>
                </a:moveTo>
                <a:lnTo>
                  <a:pt x="11398" y="15793"/>
                </a:lnTo>
                <a:lnTo>
                  <a:pt x="11398" y="15797"/>
                </a:lnTo>
                <a:lnTo>
                  <a:pt x="11395" y="15787"/>
                </a:lnTo>
                <a:lnTo>
                  <a:pt x="11396" y="15778"/>
                </a:lnTo>
                <a:close/>
                <a:moveTo>
                  <a:pt x="10222" y="15768"/>
                </a:moveTo>
                <a:lnTo>
                  <a:pt x="10256" y="15769"/>
                </a:lnTo>
                <a:lnTo>
                  <a:pt x="10275" y="15773"/>
                </a:lnTo>
                <a:lnTo>
                  <a:pt x="10301" y="15787"/>
                </a:lnTo>
                <a:lnTo>
                  <a:pt x="10316" y="15809"/>
                </a:lnTo>
                <a:lnTo>
                  <a:pt x="10343" y="15848"/>
                </a:lnTo>
                <a:lnTo>
                  <a:pt x="10351" y="15884"/>
                </a:lnTo>
                <a:lnTo>
                  <a:pt x="10355" y="15913"/>
                </a:lnTo>
                <a:lnTo>
                  <a:pt x="10374" y="15965"/>
                </a:lnTo>
                <a:lnTo>
                  <a:pt x="10404" y="16043"/>
                </a:lnTo>
                <a:lnTo>
                  <a:pt x="10423" y="16071"/>
                </a:lnTo>
                <a:lnTo>
                  <a:pt x="10445" y="16104"/>
                </a:lnTo>
                <a:lnTo>
                  <a:pt x="10458" y="16087"/>
                </a:lnTo>
                <a:lnTo>
                  <a:pt x="10469" y="16080"/>
                </a:lnTo>
                <a:lnTo>
                  <a:pt x="10492" y="16064"/>
                </a:lnTo>
                <a:lnTo>
                  <a:pt x="10518" y="16055"/>
                </a:lnTo>
                <a:lnTo>
                  <a:pt x="10546" y="16060"/>
                </a:lnTo>
                <a:lnTo>
                  <a:pt x="10587" y="16072"/>
                </a:lnTo>
                <a:lnTo>
                  <a:pt x="10621" y="16098"/>
                </a:lnTo>
                <a:lnTo>
                  <a:pt x="10643" y="16107"/>
                </a:lnTo>
                <a:lnTo>
                  <a:pt x="10696" y="16136"/>
                </a:lnTo>
                <a:lnTo>
                  <a:pt x="10767" y="16169"/>
                </a:lnTo>
                <a:lnTo>
                  <a:pt x="10866" y="16182"/>
                </a:lnTo>
                <a:lnTo>
                  <a:pt x="10974" y="16173"/>
                </a:lnTo>
                <a:lnTo>
                  <a:pt x="11092" y="16142"/>
                </a:lnTo>
                <a:lnTo>
                  <a:pt x="11193" y="16088"/>
                </a:lnTo>
                <a:lnTo>
                  <a:pt x="11280" y="16013"/>
                </a:lnTo>
                <a:lnTo>
                  <a:pt x="11344" y="15928"/>
                </a:lnTo>
                <a:lnTo>
                  <a:pt x="11364" y="15898"/>
                </a:lnTo>
                <a:lnTo>
                  <a:pt x="11381" y="15862"/>
                </a:lnTo>
                <a:lnTo>
                  <a:pt x="11386" y="15834"/>
                </a:lnTo>
                <a:lnTo>
                  <a:pt x="11393" y="15821"/>
                </a:lnTo>
                <a:lnTo>
                  <a:pt x="11397" y="15850"/>
                </a:lnTo>
                <a:lnTo>
                  <a:pt x="11383" y="15901"/>
                </a:lnTo>
                <a:lnTo>
                  <a:pt x="11374" y="15948"/>
                </a:lnTo>
                <a:lnTo>
                  <a:pt x="11324" y="16064"/>
                </a:lnTo>
                <a:lnTo>
                  <a:pt x="11243" y="16160"/>
                </a:lnTo>
                <a:lnTo>
                  <a:pt x="11130" y="16246"/>
                </a:lnTo>
                <a:lnTo>
                  <a:pt x="11038" y="16301"/>
                </a:lnTo>
                <a:lnTo>
                  <a:pt x="10939" y="16336"/>
                </a:lnTo>
                <a:lnTo>
                  <a:pt x="10832" y="16369"/>
                </a:lnTo>
                <a:lnTo>
                  <a:pt x="10723" y="16378"/>
                </a:lnTo>
                <a:lnTo>
                  <a:pt x="10606" y="16361"/>
                </a:lnTo>
                <a:lnTo>
                  <a:pt x="10463" y="16320"/>
                </a:lnTo>
                <a:lnTo>
                  <a:pt x="10356" y="16247"/>
                </a:lnTo>
                <a:lnTo>
                  <a:pt x="10250" y="16165"/>
                </a:lnTo>
                <a:lnTo>
                  <a:pt x="10208" y="16104"/>
                </a:lnTo>
                <a:lnTo>
                  <a:pt x="10174" y="16030"/>
                </a:lnTo>
                <a:lnTo>
                  <a:pt x="10149" y="15981"/>
                </a:lnTo>
                <a:lnTo>
                  <a:pt x="10147" y="15942"/>
                </a:lnTo>
                <a:lnTo>
                  <a:pt x="10142" y="15912"/>
                </a:lnTo>
                <a:lnTo>
                  <a:pt x="10149" y="15875"/>
                </a:lnTo>
                <a:lnTo>
                  <a:pt x="10156" y="15838"/>
                </a:lnTo>
                <a:lnTo>
                  <a:pt x="10175" y="15817"/>
                </a:lnTo>
                <a:lnTo>
                  <a:pt x="10195" y="15787"/>
                </a:lnTo>
                <a:lnTo>
                  <a:pt x="10222" y="15768"/>
                </a:lnTo>
                <a:close/>
                <a:moveTo>
                  <a:pt x="2891" y="15588"/>
                </a:moveTo>
                <a:cubicBezTo>
                  <a:pt x="2755" y="16194"/>
                  <a:pt x="2491" y="17011"/>
                  <a:pt x="2157" y="17756"/>
                </a:cubicBezTo>
                <a:lnTo>
                  <a:pt x="2001" y="17756"/>
                </a:lnTo>
                <a:cubicBezTo>
                  <a:pt x="2236" y="17233"/>
                  <a:pt x="2428" y="16711"/>
                  <a:pt x="2512" y="16336"/>
                </a:cubicBezTo>
                <a:cubicBezTo>
                  <a:pt x="2639" y="16086"/>
                  <a:pt x="2738" y="15774"/>
                  <a:pt x="2891" y="15588"/>
                </a:cubicBezTo>
                <a:close/>
                <a:moveTo>
                  <a:pt x="4948" y="15042"/>
                </a:moveTo>
                <a:lnTo>
                  <a:pt x="4932" y="15075"/>
                </a:lnTo>
                <a:lnTo>
                  <a:pt x="4828" y="15351"/>
                </a:lnTo>
                <a:lnTo>
                  <a:pt x="4736" y="15586"/>
                </a:lnTo>
                <a:lnTo>
                  <a:pt x="4688" y="15690"/>
                </a:lnTo>
                <a:lnTo>
                  <a:pt x="4713" y="15707"/>
                </a:lnTo>
                <a:lnTo>
                  <a:pt x="4791" y="15784"/>
                </a:lnTo>
                <a:lnTo>
                  <a:pt x="4822" y="15853"/>
                </a:lnTo>
                <a:lnTo>
                  <a:pt x="4858" y="15918"/>
                </a:lnTo>
                <a:lnTo>
                  <a:pt x="4872" y="15949"/>
                </a:lnTo>
                <a:lnTo>
                  <a:pt x="4874" y="15989"/>
                </a:lnTo>
                <a:lnTo>
                  <a:pt x="4875" y="16037"/>
                </a:lnTo>
                <a:lnTo>
                  <a:pt x="4868" y="16074"/>
                </a:lnTo>
                <a:lnTo>
                  <a:pt x="4861" y="16112"/>
                </a:lnTo>
                <a:lnTo>
                  <a:pt x="4837" y="16136"/>
                </a:lnTo>
                <a:lnTo>
                  <a:pt x="4815" y="16152"/>
                </a:lnTo>
                <a:lnTo>
                  <a:pt x="4792" y="16167"/>
                </a:lnTo>
                <a:lnTo>
                  <a:pt x="4778" y="16169"/>
                </a:lnTo>
                <a:lnTo>
                  <a:pt x="4740" y="16162"/>
                </a:lnTo>
                <a:lnTo>
                  <a:pt x="4708" y="16151"/>
                </a:lnTo>
                <a:lnTo>
                  <a:pt x="4687" y="16133"/>
                </a:lnTo>
                <a:lnTo>
                  <a:pt x="4657" y="16089"/>
                </a:lnTo>
                <a:lnTo>
                  <a:pt x="4636" y="16046"/>
                </a:lnTo>
                <a:lnTo>
                  <a:pt x="4637" y="16012"/>
                </a:lnTo>
                <a:lnTo>
                  <a:pt x="4609" y="15959"/>
                </a:lnTo>
                <a:lnTo>
                  <a:pt x="4582" y="15914"/>
                </a:lnTo>
                <a:lnTo>
                  <a:pt x="4536" y="16008"/>
                </a:lnTo>
                <a:lnTo>
                  <a:pt x="4453" y="16196"/>
                </a:lnTo>
                <a:lnTo>
                  <a:pt x="4366" y="16354"/>
                </a:lnTo>
                <a:lnTo>
                  <a:pt x="4293" y="16485"/>
                </a:lnTo>
                <a:lnTo>
                  <a:pt x="4240" y="16587"/>
                </a:lnTo>
                <a:lnTo>
                  <a:pt x="4206" y="16643"/>
                </a:lnTo>
                <a:lnTo>
                  <a:pt x="4195" y="16675"/>
                </a:lnTo>
                <a:lnTo>
                  <a:pt x="4182" y="16692"/>
                </a:lnTo>
                <a:lnTo>
                  <a:pt x="4136" y="16756"/>
                </a:lnTo>
                <a:lnTo>
                  <a:pt x="4089" y="16854"/>
                </a:lnTo>
                <a:lnTo>
                  <a:pt x="4003" y="16978"/>
                </a:lnTo>
                <a:lnTo>
                  <a:pt x="3966" y="17033"/>
                </a:lnTo>
                <a:lnTo>
                  <a:pt x="4017" y="17058"/>
                </a:lnTo>
                <a:lnTo>
                  <a:pt x="4191" y="17110"/>
                </a:lnTo>
                <a:lnTo>
                  <a:pt x="4373" y="17124"/>
                </a:lnTo>
                <a:lnTo>
                  <a:pt x="4546" y="17103"/>
                </a:lnTo>
                <a:lnTo>
                  <a:pt x="4722" y="17039"/>
                </a:lnTo>
                <a:lnTo>
                  <a:pt x="4880" y="16947"/>
                </a:lnTo>
                <a:lnTo>
                  <a:pt x="4881" y="16946"/>
                </a:lnTo>
                <a:lnTo>
                  <a:pt x="4870" y="16921"/>
                </a:lnTo>
                <a:lnTo>
                  <a:pt x="4864" y="16877"/>
                </a:lnTo>
                <a:lnTo>
                  <a:pt x="4871" y="16839"/>
                </a:lnTo>
                <a:lnTo>
                  <a:pt x="4881" y="16807"/>
                </a:lnTo>
                <a:lnTo>
                  <a:pt x="4883" y="16774"/>
                </a:lnTo>
                <a:lnTo>
                  <a:pt x="4903" y="16744"/>
                </a:lnTo>
                <a:lnTo>
                  <a:pt x="4923" y="16714"/>
                </a:lnTo>
                <a:lnTo>
                  <a:pt x="4958" y="16681"/>
                </a:lnTo>
                <a:lnTo>
                  <a:pt x="4995" y="16664"/>
                </a:lnTo>
                <a:lnTo>
                  <a:pt x="5031" y="16656"/>
                </a:lnTo>
                <a:lnTo>
                  <a:pt x="5060" y="16652"/>
                </a:lnTo>
                <a:lnTo>
                  <a:pt x="5085" y="16652"/>
                </a:lnTo>
                <a:lnTo>
                  <a:pt x="5098" y="16659"/>
                </a:lnTo>
                <a:lnTo>
                  <a:pt x="5116" y="16662"/>
                </a:lnTo>
                <a:lnTo>
                  <a:pt x="5130" y="16670"/>
                </a:lnTo>
                <a:lnTo>
                  <a:pt x="5141" y="16686"/>
                </a:lnTo>
                <a:lnTo>
                  <a:pt x="5143" y="16701"/>
                </a:lnTo>
                <a:lnTo>
                  <a:pt x="5211" y="16596"/>
                </a:lnTo>
                <a:lnTo>
                  <a:pt x="5151" y="16582"/>
                </a:lnTo>
                <a:lnTo>
                  <a:pt x="5026" y="16602"/>
                </a:lnTo>
                <a:lnTo>
                  <a:pt x="4950" y="16646"/>
                </a:lnTo>
                <a:lnTo>
                  <a:pt x="4886" y="16707"/>
                </a:lnTo>
                <a:lnTo>
                  <a:pt x="4859" y="16774"/>
                </a:lnTo>
                <a:lnTo>
                  <a:pt x="4850" y="16845"/>
                </a:lnTo>
                <a:lnTo>
                  <a:pt x="4842" y="16892"/>
                </a:lnTo>
                <a:lnTo>
                  <a:pt x="4839" y="16853"/>
                </a:lnTo>
                <a:lnTo>
                  <a:pt x="4844" y="16801"/>
                </a:lnTo>
                <a:lnTo>
                  <a:pt x="4866" y="16737"/>
                </a:lnTo>
                <a:lnTo>
                  <a:pt x="4900" y="16680"/>
                </a:lnTo>
                <a:lnTo>
                  <a:pt x="4963" y="16629"/>
                </a:lnTo>
                <a:lnTo>
                  <a:pt x="5043" y="16591"/>
                </a:lnTo>
                <a:lnTo>
                  <a:pt x="5158" y="16569"/>
                </a:lnTo>
                <a:lnTo>
                  <a:pt x="5221" y="16580"/>
                </a:lnTo>
                <a:lnTo>
                  <a:pt x="5238" y="16554"/>
                </a:lnTo>
                <a:lnTo>
                  <a:pt x="5323" y="16357"/>
                </a:lnTo>
                <a:lnTo>
                  <a:pt x="5371" y="16153"/>
                </a:lnTo>
                <a:lnTo>
                  <a:pt x="5386" y="15939"/>
                </a:lnTo>
                <a:lnTo>
                  <a:pt x="5361" y="15736"/>
                </a:lnTo>
                <a:lnTo>
                  <a:pt x="5304" y="15522"/>
                </a:lnTo>
                <a:lnTo>
                  <a:pt x="5208" y="15335"/>
                </a:lnTo>
                <a:lnTo>
                  <a:pt x="5079" y="15170"/>
                </a:lnTo>
                <a:lnTo>
                  <a:pt x="4948" y="15042"/>
                </a:lnTo>
                <a:close/>
                <a:moveTo>
                  <a:pt x="10306" y="14951"/>
                </a:moveTo>
                <a:lnTo>
                  <a:pt x="10517" y="14961"/>
                </a:lnTo>
                <a:lnTo>
                  <a:pt x="10701" y="14991"/>
                </a:lnTo>
                <a:lnTo>
                  <a:pt x="10886" y="15059"/>
                </a:lnTo>
                <a:lnTo>
                  <a:pt x="11035" y="15145"/>
                </a:lnTo>
                <a:lnTo>
                  <a:pt x="11165" y="15251"/>
                </a:lnTo>
                <a:lnTo>
                  <a:pt x="11273" y="15373"/>
                </a:lnTo>
                <a:lnTo>
                  <a:pt x="11346" y="15502"/>
                </a:lnTo>
                <a:lnTo>
                  <a:pt x="11385" y="15630"/>
                </a:lnTo>
                <a:lnTo>
                  <a:pt x="11379" y="15765"/>
                </a:lnTo>
                <a:lnTo>
                  <a:pt x="11336" y="15892"/>
                </a:lnTo>
                <a:lnTo>
                  <a:pt x="11259" y="15994"/>
                </a:lnTo>
                <a:lnTo>
                  <a:pt x="11182" y="16072"/>
                </a:lnTo>
                <a:lnTo>
                  <a:pt x="11099" y="16105"/>
                </a:lnTo>
                <a:lnTo>
                  <a:pt x="11024" y="16115"/>
                </a:lnTo>
                <a:lnTo>
                  <a:pt x="10938" y="16109"/>
                </a:lnTo>
                <a:lnTo>
                  <a:pt x="10873" y="16097"/>
                </a:lnTo>
                <a:lnTo>
                  <a:pt x="10824" y="16073"/>
                </a:lnTo>
                <a:lnTo>
                  <a:pt x="10781" y="16046"/>
                </a:lnTo>
                <a:lnTo>
                  <a:pt x="10820" y="16067"/>
                </a:lnTo>
                <a:lnTo>
                  <a:pt x="10878" y="16093"/>
                </a:lnTo>
                <a:lnTo>
                  <a:pt x="10934" y="16103"/>
                </a:lnTo>
                <a:lnTo>
                  <a:pt x="11020" y="16109"/>
                </a:lnTo>
                <a:lnTo>
                  <a:pt x="11100" y="16095"/>
                </a:lnTo>
                <a:lnTo>
                  <a:pt x="11176" y="16051"/>
                </a:lnTo>
                <a:lnTo>
                  <a:pt x="11256" y="15989"/>
                </a:lnTo>
                <a:lnTo>
                  <a:pt x="11327" y="15891"/>
                </a:lnTo>
                <a:lnTo>
                  <a:pt x="11370" y="15763"/>
                </a:lnTo>
                <a:lnTo>
                  <a:pt x="11361" y="15631"/>
                </a:lnTo>
                <a:lnTo>
                  <a:pt x="11316" y="15506"/>
                </a:lnTo>
                <a:lnTo>
                  <a:pt x="11251" y="15388"/>
                </a:lnTo>
                <a:lnTo>
                  <a:pt x="11141" y="15276"/>
                </a:lnTo>
                <a:lnTo>
                  <a:pt x="11015" y="15175"/>
                </a:lnTo>
                <a:lnTo>
                  <a:pt x="10855" y="15097"/>
                </a:lnTo>
                <a:lnTo>
                  <a:pt x="10690" y="15047"/>
                </a:lnTo>
                <a:lnTo>
                  <a:pt x="10509" y="15008"/>
                </a:lnTo>
                <a:lnTo>
                  <a:pt x="10305" y="15009"/>
                </a:lnTo>
                <a:lnTo>
                  <a:pt x="10026" y="15030"/>
                </a:lnTo>
                <a:lnTo>
                  <a:pt x="9749" y="15089"/>
                </a:lnTo>
                <a:lnTo>
                  <a:pt x="9481" y="15200"/>
                </a:lnTo>
                <a:lnTo>
                  <a:pt x="9224" y="15336"/>
                </a:lnTo>
                <a:lnTo>
                  <a:pt x="8972" y="15492"/>
                </a:lnTo>
                <a:lnTo>
                  <a:pt x="8717" y="15691"/>
                </a:lnTo>
                <a:lnTo>
                  <a:pt x="8470" y="15902"/>
                </a:lnTo>
                <a:lnTo>
                  <a:pt x="8224" y="16137"/>
                </a:lnTo>
                <a:lnTo>
                  <a:pt x="7975" y="16381"/>
                </a:lnTo>
                <a:lnTo>
                  <a:pt x="7728" y="16640"/>
                </a:lnTo>
                <a:lnTo>
                  <a:pt x="7473" y="16897"/>
                </a:lnTo>
                <a:lnTo>
                  <a:pt x="7219" y="17145"/>
                </a:lnTo>
                <a:lnTo>
                  <a:pt x="6957" y="17406"/>
                </a:lnTo>
                <a:lnTo>
                  <a:pt x="6686" y="17641"/>
                </a:lnTo>
                <a:lnTo>
                  <a:pt x="6542" y="17756"/>
                </a:lnTo>
                <a:lnTo>
                  <a:pt x="6489" y="17756"/>
                </a:lnTo>
                <a:lnTo>
                  <a:pt x="6249" y="17756"/>
                </a:lnTo>
                <a:lnTo>
                  <a:pt x="6282" y="17730"/>
                </a:lnTo>
                <a:lnTo>
                  <a:pt x="6565" y="17512"/>
                </a:lnTo>
                <a:lnTo>
                  <a:pt x="6840" y="17282"/>
                </a:lnTo>
                <a:lnTo>
                  <a:pt x="7113" y="17038"/>
                </a:lnTo>
                <a:lnTo>
                  <a:pt x="7367" y="16790"/>
                </a:lnTo>
                <a:lnTo>
                  <a:pt x="7632" y="16535"/>
                </a:lnTo>
                <a:lnTo>
                  <a:pt x="7884" y="16296"/>
                </a:lnTo>
                <a:lnTo>
                  <a:pt x="8144" y="16044"/>
                </a:lnTo>
                <a:lnTo>
                  <a:pt x="8397" y="15830"/>
                </a:lnTo>
                <a:lnTo>
                  <a:pt x="8651" y="15606"/>
                </a:lnTo>
                <a:lnTo>
                  <a:pt x="8919" y="15414"/>
                </a:lnTo>
                <a:lnTo>
                  <a:pt x="9180" y="15260"/>
                </a:lnTo>
                <a:lnTo>
                  <a:pt x="9452" y="15122"/>
                </a:lnTo>
                <a:lnTo>
                  <a:pt x="9727" y="15023"/>
                </a:lnTo>
                <a:lnTo>
                  <a:pt x="10014" y="14965"/>
                </a:lnTo>
                <a:lnTo>
                  <a:pt x="10306" y="14951"/>
                </a:lnTo>
                <a:close/>
                <a:moveTo>
                  <a:pt x="7191" y="14585"/>
                </a:moveTo>
                <a:lnTo>
                  <a:pt x="7089" y="14639"/>
                </a:lnTo>
                <a:lnTo>
                  <a:pt x="7156" y="14593"/>
                </a:lnTo>
                <a:lnTo>
                  <a:pt x="7191" y="14585"/>
                </a:lnTo>
                <a:close/>
                <a:moveTo>
                  <a:pt x="0" y="14502"/>
                </a:moveTo>
                <a:lnTo>
                  <a:pt x="21" y="14507"/>
                </a:lnTo>
                <a:lnTo>
                  <a:pt x="147" y="14583"/>
                </a:lnTo>
                <a:lnTo>
                  <a:pt x="258" y="14686"/>
                </a:lnTo>
                <a:lnTo>
                  <a:pt x="357" y="14806"/>
                </a:lnTo>
                <a:lnTo>
                  <a:pt x="438" y="14971"/>
                </a:lnTo>
                <a:lnTo>
                  <a:pt x="477" y="15148"/>
                </a:lnTo>
                <a:lnTo>
                  <a:pt x="513" y="15401"/>
                </a:lnTo>
                <a:lnTo>
                  <a:pt x="497" y="15640"/>
                </a:lnTo>
                <a:lnTo>
                  <a:pt x="456" y="15889"/>
                </a:lnTo>
                <a:lnTo>
                  <a:pt x="373" y="16125"/>
                </a:lnTo>
                <a:lnTo>
                  <a:pt x="265" y="16371"/>
                </a:lnTo>
                <a:lnTo>
                  <a:pt x="230" y="16434"/>
                </a:lnTo>
                <a:lnTo>
                  <a:pt x="340" y="16540"/>
                </a:lnTo>
                <a:lnTo>
                  <a:pt x="481" y="16745"/>
                </a:lnTo>
                <a:lnTo>
                  <a:pt x="587" y="16982"/>
                </a:lnTo>
                <a:lnTo>
                  <a:pt x="661" y="17233"/>
                </a:lnTo>
                <a:lnTo>
                  <a:pt x="704" y="17497"/>
                </a:lnTo>
                <a:lnTo>
                  <a:pt x="711" y="17756"/>
                </a:lnTo>
                <a:lnTo>
                  <a:pt x="657" y="17756"/>
                </a:lnTo>
                <a:lnTo>
                  <a:pt x="659" y="17740"/>
                </a:lnTo>
                <a:lnTo>
                  <a:pt x="653" y="17483"/>
                </a:lnTo>
                <a:lnTo>
                  <a:pt x="610" y="17219"/>
                </a:lnTo>
                <a:lnTo>
                  <a:pt x="529" y="16981"/>
                </a:lnTo>
                <a:lnTo>
                  <a:pt x="421" y="16753"/>
                </a:lnTo>
                <a:lnTo>
                  <a:pt x="266" y="16574"/>
                </a:lnTo>
                <a:lnTo>
                  <a:pt x="191" y="16508"/>
                </a:lnTo>
                <a:lnTo>
                  <a:pt x="132" y="16617"/>
                </a:lnTo>
                <a:lnTo>
                  <a:pt x="93" y="16685"/>
                </a:lnTo>
                <a:lnTo>
                  <a:pt x="171" y="16745"/>
                </a:lnTo>
                <a:lnTo>
                  <a:pt x="338" y="16941"/>
                </a:lnTo>
                <a:lnTo>
                  <a:pt x="475" y="17165"/>
                </a:lnTo>
                <a:lnTo>
                  <a:pt x="572" y="17400"/>
                </a:lnTo>
                <a:lnTo>
                  <a:pt x="627" y="17648"/>
                </a:lnTo>
                <a:lnTo>
                  <a:pt x="634" y="17756"/>
                </a:lnTo>
                <a:lnTo>
                  <a:pt x="624" y="17756"/>
                </a:lnTo>
                <a:lnTo>
                  <a:pt x="617" y="17679"/>
                </a:lnTo>
                <a:lnTo>
                  <a:pt x="557" y="17427"/>
                </a:lnTo>
                <a:lnTo>
                  <a:pt x="464" y="17196"/>
                </a:lnTo>
                <a:lnTo>
                  <a:pt x="331" y="16978"/>
                </a:lnTo>
                <a:lnTo>
                  <a:pt x="164" y="16783"/>
                </a:lnTo>
                <a:lnTo>
                  <a:pt x="79" y="16711"/>
                </a:lnTo>
                <a:lnTo>
                  <a:pt x="0" y="16849"/>
                </a:lnTo>
                <a:lnTo>
                  <a:pt x="0" y="16686"/>
                </a:lnTo>
                <a:lnTo>
                  <a:pt x="17" y="16659"/>
                </a:lnTo>
                <a:lnTo>
                  <a:pt x="0" y="16644"/>
                </a:lnTo>
                <a:lnTo>
                  <a:pt x="0" y="16614"/>
                </a:lnTo>
                <a:lnTo>
                  <a:pt x="31" y="16637"/>
                </a:lnTo>
                <a:lnTo>
                  <a:pt x="66" y="16581"/>
                </a:lnTo>
                <a:lnTo>
                  <a:pt x="135" y="16459"/>
                </a:lnTo>
                <a:lnTo>
                  <a:pt x="79" y="16409"/>
                </a:lnTo>
                <a:lnTo>
                  <a:pt x="0" y="16363"/>
                </a:lnTo>
                <a:lnTo>
                  <a:pt x="0" y="16260"/>
                </a:lnTo>
                <a:lnTo>
                  <a:pt x="171" y="16378"/>
                </a:lnTo>
                <a:lnTo>
                  <a:pt x="178" y="16384"/>
                </a:lnTo>
                <a:lnTo>
                  <a:pt x="203" y="16340"/>
                </a:lnTo>
                <a:lnTo>
                  <a:pt x="304" y="16107"/>
                </a:lnTo>
                <a:lnTo>
                  <a:pt x="398" y="15863"/>
                </a:lnTo>
                <a:lnTo>
                  <a:pt x="450" y="15631"/>
                </a:lnTo>
                <a:lnTo>
                  <a:pt x="456" y="15391"/>
                </a:lnTo>
                <a:lnTo>
                  <a:pt x="433" y="15154"/>
                </a:lnTo>
                <a:lnTo>
                  <a:pt x="397" y="14983"/>
                </a:lnTo>
                <a:lnTo>
                  <a:pt x="324" y="14829"/>
                </a:lnTo>
                <a:lnTo>
                  <a:pt x="236" y="14701"/>
                </a:lnTo>
                <a:lnTo>
                  <a:pt x="125" y="14598"/>
                </a:lnTo>
                <a:lnTo>
                  <a:pt x="8" y="14523"/>
                </a:lnTo>
                <a:lnTo>
                  <a:pt x="0" y="14521"/>
                </a:lnTo>
                <a:lnTo>
                  <a:pt x="0" y="14502"/>
                </a:lnTo>
                <a:close/>
                <a:moveTo>
                  <a:pt x="7504" y="14460"/>
                </a:moveTo>
                <a:lnTo>
                  <a:pt x="7527" y="14469"/>
                </a:lnTo>
                <a:lnTo>
                  <a:pt x="7548" y="14487"/>
                </a:lnTo>
                <a:lnTo>
                  <a:pt x="7574" y="14502"/>
                </a:lnTo>
                <a:lnTo>
                  <a:pt x="7582" y="14537"/>
                </a:lnTo>
                <a:lnTo>
                  <a:pt x="7586" y="14567"/>
                </a:lnTo>
                <a:lnTo>
                  <a:pt x="7585" y="14600"/>
                </a:lnTo>
                <a:lnTo>
                  <a:pt x="7566" y="14621"/>
                </a:lnTo>
                <a:lnTo>
                  <a:pt x="7556" y="14653"/>
                </a:lnTo>
                <a:lnTo>
                  <a:pt x="7533" y="14668"/>
                </a:lnTo>
                <a:lnTo>
                  <a:pt x="7502" y="14682"/>
                </a:lnTo>
                <a:lnTo>
                  <a:pt x="7496" y="14686"/>
                </a:lnTo>
                <a:lnTo>
                  <a:pt x="7457" y="14688"/>
                </a:lnTo>
                <a:lnTo>
                  <a:pt x="7442" y="14690"/>
                </a:lnTo>
                <a:lnTo>
                  <a:pt x="7448" y="14686"/>
                </a:lnTo>
                <a:lnTo>
                  <a:pt x="7439" y="14685"/>
                </a:lnTo>
                <a:lnTo>
                  <a:pt x="7442" y="14690"/>
                </a:lnTo>
                <a:lnTo>
                  <a:pt x="7434" y="14684"/>
                </a:lnTo>
                <a:lnTo>
                  <a:pt x="7420" y="14681"/>
                </a:lnTo>
                <a:lnTo>
                  <a:pt x="7384" y="14665"/>
                </a:lnTo>
                <a:lnTo>
                  <a:pt x="7352" y="14654"/>
                </a:lnTo>
                <a:lnTo>
                  <a:pt x="7332" y="14660"/>
                </a:lnTo>
                <a:lnTo>
                  <a:pt x="7351" y="14663"/>
                </a:lnTo>
                <a:lnTo>
                  <a:pt x="7362" y="14680"/>
                </a:lnTo>
                <a:lnTo>
                  <a:pt x="7375" y="14687"/>
                </a:lnTo>
                <a:lnTo>
                  <a:pt x="7387" y="14704"/>
                </a:lnTo>
                <a:lnTo>
                  <a:pt x="7413" y="14719"/>
                </a:lnTo>
                <a:lnTo>
                  <a:pt x="7337" y="14738"/>
                </a:lnTo>
                <a:lnTo>
                  <a:pt x="7290" y="14730"/>
                </a:lnTo>
                <a:lnTo>
                  <a:pt x="7254" y="14713"/>
                </a:lnTo>
                <a:lnTo>
                  <a:pt x="7233" y="14695"/>
                </a:lnTo>
                <a:lnTo>
                  <a:pt x="7207" y="14680"/>
                </a:lnTo>
                <a:lnTo>
                  <a:pt x="7211" y="14686"/>
                </a:lnTo>
                <a:lnTo>
                  <a:pt x="7222" y="14702"/>
                </a:lnTo>
                <a:lnTo>
                  <a:pt x="7235" y="14710"/>
                </a:lnTo>
                <a:lnTo>
                  <a:pt x="7256" y="14728"/>
                </a:lnTo>
                <a:lnTo>
                  <a:pt x="7268" y="14745"/>
                </a:lnTo>
                <a:lnTo>
                  <a:pt x="7242" y="14754"/>
                </a:lnTo>
                <a:lnTo>
                  <a:pt x="7223" y="14751"/>
                </a:lnTo>
                <a:lnTo>
                  <a:pt x="7208" y="14753"/>
                </a:lnTo>
                <a:lnTo>
                  <a:pt x="7191" y="14740"/>
                </a:lnTo>
                <a:lnTo>
                  <a:pt x="7187" y="14735"/>
                </a:lnTo>
                <a:lnTo>
                  <a:pt x="7178" y="14733"/>
                </a:lnTo>
                <a:lnTo>
                  <a:pt x="7159" y="14729"/>
                </a:lnTo>
                <a:lnTo>
                  <a:pt x="7154" y="14733"/>
                </a:lnTo>
                <a:lnTo>
                  <a:pt x="7091" y="14760"/>
                </a:lnTo>
                <a:lnTo>
                  <a:pt x="7037" y="14813"/>
                </a:lnTo>
                <a:lnTo>
                  <a:pt x="7016" y="14877"/>
                </a:lnTo>
                <a:lnTo>
                  <a:pt x="7005" y="14933"/>
                </a:lnTo>
                <a:lnTo>
                  <a:pt x="7008" y="14972"/>
                </a:lnTo>
                <a:lnTo>
                  <a:pt x="6994" y="14892"/>
                </a:lnTo>
                <a:lnTo>
                  <a:pt x="7016" y="14795"/>
                </a:lnTo>
                <a:lnTo>
                  <a:pt x="7064" y="14721"/>
                </a:lnTo>
                <a:lnTo>
                  <a:pt x="7143" y="14659"/>
                </a:lnTo>
                <a:lnTo>
                  <a:pt x="7238" y="14618"/>
                </a:lnTo>
                <a:lnTo>
                  <a:pt x="7299" y="14601"/>
                </a:lnTo>
                <a:lnTo>
                  <a:pt x="7350" y="14615"/>
                </a:lnTo>
                <a:lnTo>
                  <a:pt x="7395" y="14633"/>
                </a:lnTo>
                <a:lnTo>
                  <a:pt x="7436" y="14645"/>
                </a:lnTo>
                <a:lnTo>
                  <a:pt x="7476" y="14667"/>
                </a:lnTo>
                <a:lnTo>
                  <a:pt x="7513" y="14674"/>
                </a:lnTo>
                <a:lnTo>
                  <a:pt x="7530" y="14663"/>
                </a:lnTo>
                <a:lnTo>
                  <a:pt x="7555" y="14629"/>
                </a:lnTo>
                <a:lnTo>
                  <a:pt x="7579" y="14604"/>
                </a:lnTo>
                <a:lnTo>
                  <a:pt x="7581" y="14571"/>
                </a:lnTo>
                <a:lnTo>
                  <a:pt x="7577" y="14541"/>
                </a:lnTo>
                <a:lnTo>
                  <a:pt x="7563" y="14509"/>
                </a:lnTo>
                <a:lnTo>
                  <a:pt x="7533" y="14489"/>
                </a:lnTo>
                <a:lnTo>
                  <a:pt x="7516" y="14476"/>
                </a:lnTo>
                <a:lnTo>
                  <a:pt x="7495" y="14482"/>
                </a:lnTo>
                <a:lnTo>
                  <a:pt x="7471" y="14483"/>
                </a:lnTo>
                <a:lnTo>
                  <a:pt x="7460" y="14490"/>
                </a:lnTo>
                <a:lnTo>
                  <a:pt x="7443" y="14502"/>
                </a:lnTo>
                <a:lnTo>
                  <a:pt x="7438" y="14530"/>
                </a:lnTo>
                <a:lnTo>
                  <a:pt x="7442" y="14535"/>
                </a:lnTo>
                <a:lnTo>
                  <a:pt x="7450" y="14546"/>
                </a:lnTo>
                <a:lnTo>
                  <a:pt x="7461" y="14539"/>
                </a:lnTo>
                <a:lnTo>
                  <a:pt x="7466" y="14535"/>
                </a:lnTo>
                <a:lnTo>
                  <a:pt x="7487" y="14529"/>
                </a:lnTo>
                <a:lnTo>
                  <a:pt x="7496" y="14531"/>
                </a:lnTo>
                <a:lnTo>
                  <a:pt x="7508" y="14547"/>
                </a:lnTo>
                <a:lnTo>
                  <a:pt x="7511" y="14553"/>
                </a:lnTo>
                <a:lnTo>
                  <a:pt x="7517" y="14573"/>
                </a:lnTo>
                <a:lnTo>
                  <a:pt x="7506" y="14581"/>
                </a:lnTo>
                <a:lnTo>
                  <a:pt x="7499" y="14594"/>
                </a:lnTo>
                <a:lnTo>
                  <a:pt x="7478" y="14600"/>
                </a:lnTo>
                <a:lnTo>
                  <a:pt x="7464" y="14602"/>
                </a:lnTo>
                <a:lnTo>
                  <a:pt x="7441" y="14593"/>
                </a:lnTo>
                <a:lnTo>
                  <a:pt x="7424" y="14580"/>
                </a:lnTo>
                <a:lnTo>
                  <a:pt x="7414" y="14554"/>
                </a:lnTo>
                <a:lnTo>
                  <a:pt x="7410" y="14525"/>
                </a:lnTo>
                <a:lnTo>
                  <a:pt x="7417" y="14511"/>
                </a:lnTo>
                <a:lnTo>
                  <a:pt x="7436" y="14491"/>
                </a:lnTo>
                <a:lnTo>
                  <a:pt x="7458" y="14475"/>
                </a:lnTo>
                <a:lnTo>
                  <a:pt x="7484" y="14466"/>
                </a:lnTo>
                <a:lnTo>
                  <a:pt x="7504" y="14460"/>
                </a:lnTo>
                <a:close/>
                <a:moveTo>
                  <a:pt x="4672" y="14292"/>
                </a:moveTo>
                <a:lnTo>
                  <a:pt x="4611" y="14333"/>
                </a:lnTo>
                <a:lnTo>
                  <a:pt x="4564" y="14349"/>
                </a:lnTo>
                <a:lnTo>
                  <a:pt x="4516" y="14350"/>
                </a:lnTo>
                <a:lnTo>
                  <a:pt x="4556" y="14338"/>
                </a:lnTo>
                <a:lnTo>
                  <a:pt x="4607" y="14328"/>
                </a:lnTo>
                <a:lnTo>
                  <a:pt x="4672" y="14292"/>
                </a:lnTo>
                <a:close/>
                <a:moveTo>
                  <a:pt x="7285" y="14080"/>
                </a:moveTo>
                <a:lnTo>
                  <a:pt x="7445" y="14101"/>
                </a:lnTo>
                <a:lnTo>
                  <a:pt x="7601" y="14149"/>
                </a:lnTo>
                <a:lnTo>
                  <a:pt x="7748" y="14244"/>
                </a:lnTo>
                <a:lnTo>
                  <a:pt x="7841" y="14343"/>
                </a:lnTo>
                <a:lnTo>
                  <a:pt x="7906" y="14462"/>
                </a:lnTo>
                <a:lnTo>
                  <a:pt x="7952" y="14601"/>
                </a:lnTo>
                <a:lnTo>
                  <a:pt x="7975" y="14741"/>
                </a:lnTo>
                <a:lnTo>
                  <a:pt x="7954" y="14877"/>
                </a:lnTo>
                <a:lnTo>
                  <a:pt x="7924" y="15012"/>
                </a:lnTo>
                <a:lnTo>
                  <a:pt x="7857" y="15140"/>
                </a:lnTo>
                <a:lnTo>
                  <a:pt x="7771" y="15240"/>
                </a:lnTo>
                <a:lnTo>
                  <a:pt x="7654" y="15320"/>
                </a:lnTo>
                <a:lnTo>
                  <a:pt x="7524" y="15368"/>
                </a:lnTo>
                <a:lnTo>
                  <a:pt x="7405" y="15385"/>
                </a:lnTo>
                <a:lnTo>
                  <a:pt x="7278" y="15366"/>
                </a:lnTo>
                <a:lnTo>
                  <a:pt x="7167" y="15311"/>
                </a:lnTo>
                <a:lnTo>
                  <a:pt x="7071" y="15231"/>
                </a:lnTo>
                <a:lnTo>
                  <a:pt x="7002" y="15131"/>
                </a:lnTo>
                <a:lnTo>
                  <a:pt x="6958" y="15007"/>
                </a:lnTo>
                <a:lnTo>
                  <a:pt x="6951" y="14889"/>
                </a:lnTo>
                <a:lnTo>
                  <a:pt x="6983" y="14769"/>
                </a:lnTo>
                <a:lnTo>
                  <a:pt x="7056" y="14662"/>
                </a:lnTo>
                <a:lnTo>
                  <a:pt x="7089" y="14639"/>
                </a:lnTo>
                <a:lnTo>
                  <a:pt x="7018" y="14737"/>
                </a:lnTo>
                <a:lnTo>
                  <a:pt x="6974" y="14840"/>
                </a:lnTo>
                <a:lnTo>
                  <a:pt x="6963" y="14954"/>
                </a:lnTo>
                <a:lnTo>
                  <a:pt x="6994" y="15071"/>
                </a:lnTo>
                <a:lnTo>
                  <a:pt x="7042" y="15177"/>
                </a:lnTo>
                <a:lnTo>
                  <a:pt x="7124" y="15260"/>
                </a:lnTo>
                <a:lnTo>
                  <a:pt x="7218" y="15326"/>
                </a:lnTo>
                <a:lnTo>
                  <a:pt x="7334" y="15352"/>
                </a:lnTo>
                <a:lnTo>
                  <a:pt x="7444" y="15358"/>
                </a:lnTo>
                <a:lnTo>
                  <a:pt x="7578" y="15339"/>
                </a:lnTo>
                <a:lnTo>
                  <a:pt x="7697" y="15274"/>
                </a:lnTo>
                <a:lnTo>
                  <a:pt x="7802" y="15178"/>
                </a:lnTo>
                <a:lnTo>
                  <a:pt x="7875" y="15070"/>
                </a:lnTo>
                <a:lnTo>
                  <a:pt x="7927" y="14945"/>
                </a:lnTo>
                <a:lnTo>
                  <a:pt x="7949" y="14775"/>
                </a:lnTo>
                <a:lnTo>
                  <a:pt x="7928" y="14601"/>
                </a:lnTo>
                <a:lnTo>
                  <a:pt x="7864" y="14449"/>
                </a:lnTo>
                <a:lnTo>
                  <a:pt x="7760" y="14309"/>
                </a:lnTo>
                <a:lnTo>
                  <a:pt x="7622" y="14216"/>
                </a:lnTo>
                <a:lnTo>
                  <a:pt x="7470" y="14149"/>
                </a:lnTo>
                <a:lnTo>
                  <a:pt x="7293" y="14116"/>
                </a:lnTo>
                <a:lnTo>
                  <a:pt x="7125" y="14133"/>
                </a:lnTo>
                <a:lnTo>
                  <a:pt x="7001" y="14178"/>
                </a:lnTo>
                <a:lnTo>
                  <a:pt x="6880" y="14252"/>
                </a:lnTo>
                <a:lnTo>
                  <a:pt x="6764" y="14356"/>
                </a:lnTo>
                <a:lnTo>
                  <a:pt x="6671" y="14469"/>
                </a:lnTo>
                <a:lnTo>
                  <a:pt x="6596" y="14586"/>
                </a:lnTo>
                <a:lnTo>
                  <a:pt x="6518" y="14746"/>
                </a:lnTo>
                <a:lnTo>
                  <a:pt x="6471" y="14916"/>
                </a:lnTo>
                <a:lnTo>
                  <a:pt x="6429" y="15092"/>
                </a:lnTo>
                <a:lnTo>
                  <a:pt x="6398" y="15285"/>
                </a:lnTo>
                <a:lnTo>
                  <a:pt x="6384" y="15490"/>
                </a:lnTo>
                <a:lnTo>
                  <a:pt x="6361" y="15694"/>
                </a:lnTo>
                <a:lnTo>
                  <a:pt x="6340" y="15912"/>
                </a:lnTo>
                <a:lnTo>
                  <a:pt x="6309" y="16129"/>
                </a:lnTo>
                <a:lnTo>
                  <a:pt x="6258" y="16352"/>
                </a:lnTo>
                <a:lnTo>
                  <a:pt x="6194" y="16592"/>
                </a:lnTo>
                <a:lnTo>
                  <a:pt x="6102" y="16826"/>
                </a:lnTo>
                <a:lnTo>
                  <a:pt x="5984" y="17070"/>
                </a:lnTo>
                <a:lnTo>
                  <a:pt x="5821" y="17321"/>
                </a:lnTo>
                <a:lnTo>
                  <a:pt x="5621" y="17564"/>
                </a:lnTo>
                <a:lnTo>
                  <a:pt x="5652" y="17478"/>
                </a:lnTo>
                <a:lnTo>
                  <a:pt x="5824" y="17229"/>
                </a:lnTo>
                <a:lnTo>
                  <a:pt x="5959" y="16974"/>
                </a:lnTo>
                <a:lnTo>
                  <a:pt x="6058" y="16726"/>
                </a:lnTo>
                <a:lnTo>
                  <a:pt x="6125" y="16492"/>
                </a:lnTo>
                <a:lnTo>
                  <a:pt x="6189" y="16252"/>
                </a:lnTo>
                <a:lnTo>
                  <a:pt x="6218" y="16020"/>
                </a:lnTo>
                <a:lnTo>
                  <a:pt x="6250" y="15794"/>
                </a:lnTo>
                <a:lnTo>
                  <a:pt x="6277" y="15572"/>
                </a:lnTo>
                <a:lnTo>
                  <a:pt x="6306" y="15364"/>
                </a:lnTo>
                <a:lnTo>
                  <a:pt x="6340" y="15153"/>
                </a:lnTo>
                <a:lnTo>
                  <a:pt x="6393" y="14945"/>
                </a:lnTo>
                <a:lnTo>
                  <a:pt x="6467" y="14756"/>
                </a:lnTo>
                <a:lnTo>
                  <a:pt x="6568" y="14581"/>
                </a:lnTo>
                <a:lnTo>
                  <a:pt x="6668" y="14430"/>
                </a:lnTo>
                <a:lnTo>
                  <a:pt x="6804" y="14296"/>
                </a:lnTo>
                <a:lnTo>
                  <a:pt x="6946" y="14182"/>
                </a:lnTo>
                <a:lnTo>
                  <a:pt x="7114" y="14116"/>
                </a:lnTo>
                <a:lnTo>
                  <a:pt x="7285" y="14080"/>
                </a:lnTo>
                <a:close/>
                <a:moveTo>
                  <a:pt x="4650" y="14070"/>
                </a:moveTo>
                <a:lnTo>
                  <a:pt x="4669" y="14073"/>
                </a:lnTo>
                <a:lnTo>
                  <a:pt x="4676" y="14084"/>
                </a:lnTo>
                <a:lnTo>
                  <a:pt x="4699" y="14093"/>
                </a:lnTo>
                <a:lnTo>
                  <a:pt x="4691" y="14107"/>
                </a:lnTo>
                <a:lnTo>
                  <a:pt x="4703" y="14123"/>
                </a:lnTo>
                <a:lnTo>
                  <a:pt x="4709" y="14144"/>
                </a:lnTo>
                <a:lnTo>
                  <a:pt x="4700" y="14166"/>
                </a:lnTo>
                <a:lnTo>
                  <a:pt x="4693" y="14204"/>
                </a:lnTo>
                <a:lnTo>
                  <a:pt x="4682" y="14235"/>
                </a:lnTo>
                <a:lnTo>
                  <a:pt x="4662" y="14266"/>
                </a:lnTo>
                <a:lnTo>
                  <a:pt x="4634" y="14285"/>
                </a:lnTo>
                <a:lnTo>
                  <a:pt x="4612" y="14300"/>
                </a:lnTo>
                <a:lnTo>
                  <a:pt x="4580" y="14313"/>
                </a:lnTo>
                <a:lnTo>
                  <a:pt x="4554" y="14323"/>
                </a:lnTo>
                <a:lnTo>
                  <a:pt x="4521" y="14322"/>
                </a:lnTo>
                <a:lnTo>
                  <a:pt x="4487" y="14320"/>
                </a:lnTo>
                <a:lnTo>
                  <a:pt x="4454" y="14319"/>
                </a:lnTo>
                <a:lnTo>
                  <a:pt x="4425" y="14289"/>
                </a:lnTo>
                <a:lnTo>
                  <a:pt x="4406" y="14286"/>
                </a:lnTo>
                <a:lnTo>
                  <a:pt x="4399" y="14275"/>
                </a:lnTo>
                <a:lnTo>
                  <a:pt x="4431" y="14286"/>
                </a:lnTo>
                <a:lnTo>
                  <a:pt x="4448" y="14298"/>
                </a:lnTo>
                <a:lnTo>
                  <a:pt x="4485" y="14305"/>
                </a:lnTo>
                <a:lnTo>
                  <a:pt x="4522" y="14288"/>
                </a:lnTo>
                <a:lnTo>
                  <a:pt x="4543" y="14282"/>
                </a:lnTo>
                <a:lnTo>
                  <a:pt x="4576" y="14259"/>
                </a:lnTo>
                <a:lnTo>
                  <a:pt x="4598" y="14244"/>
                </a:lnTo>
                <a:lnTo>
                  <a:pt x="4605" y="14231"/>
                </a:lnTo>
                <a:lnTo>
                  <a:pt x="4613" y="14218"/>
                </a:lnTo>
                <a:lnTo>
                  <a:pt x="4614" y="14208"/>
                </a:lnTo>
                <a:lnTo>
                  <a:pt x="4623" y="14186"/>
                </a:lnTo>
                <a:lnTo>
                  <a:pt x="4629" y="14182"/>
                </a:lnTo>
                <a:lnTo>
                  <a:pt x="4648" y="14186"/>
                </a:lnTo>
                <a:lnTo>
                  <a:pt x="4651" y="14191"/>
                </a:lnTo>
                <a:lnTo>
                  <a:pt x="4657" y="14163"/>
                </a:lnTo>
                <a:lnTo>
                  <a:pt x="4647" y="14137"/>
                </a:lnTo>
                <a:lnTo>
                  <a:pt x="4643" y="14132"/>
                </a:lnTo>
                <a:lnTo>
                  <a:pt x="4639" y="14126"/>
                </a:lnTo>
                <a:lnTo>
                  <a:pt x="4628" y="14109"/>
                </a:lnTo>
                <a:lnTo>
                  <a:pt x="4635" y="14096"/>
                </a:lnTo>
                <a:lnTo>
                  <a:pt x="4641" y="14092"/>
                </a:lnTo>
                <a:lnTo>
                  <a:pt x="4639" y="14077"/>
                </a:lnTo>
                <a:lnTo>
                  <a:pt x="4650" y="14070"/>
                </a:lnTo>
                <a:close/>
                <a:moveTo>
                  <a:pt x="285" y="13941"/>
                </a:moveTo>
                <a:lnTo>
                  <a:pt x="551" y="14257"/>
                </a:lnTo>
                <a:lnTo>
                  <a:pt x="787" y="14576"/>
                </a:lnTo>
                <a:lnTo>
                  <a:pt x="974" y="14896"/>
                </a:lnTo>
                <a:lnTo>
                  <a:pt x="1107" y="15221"/>
                </a:lnTo>
                <a:lnTo>
                  <a:pt x="1222" y="15542"/>
                </a:lnTo>
                <a:lnTo>
                  <a:pt x="1297" y="15866"/>
                </a:lnTo>
                <a:lnTo>
                  <a:pt x="1341" y="16179"/>
                </a:lnTo>
                <a:lnTo>
                  <a:pt x="1354" y="16496"/>
                </a:lnTo>
                <a:lnTo>
                  <a:pt x="1334" y="16811"/>
                </a:lnTo>
                <a:lnTo>
                  <a:pt x="1297" y="17114"/>
                </a:lnTo>
                <a:lnTo>
                  <a:pt x="1244" y="17404"/>
                </a:lnTo>
                <a:lnTo>
                  <a:pt x="1165" y="17694"/>
                </a:lnTo>
                <a:lnTo>
                  <a:pt x="1144" y="17756"/>
                </a:lnTo>
                <a:lnTo>
                  <a:pt x="826" y="17756"/>
                </a:lnTo>
                <a:lnTo>
                  <a:pt x="830" y="17705"/>
                </a:lnTo>
                <a:lnTo>
                  <a:pt x="823" y="17481"/>
                </a:lnTo>
                <a:lnTo>
                  <a:pt x="796" y="17287"/>
                </a:lnTo>
                <a:lnTo>
                  <a:pt x="762" y="17107"/>
                </a:lnTo>
                <a:lnTo>
                  <a:pt x="711" y="16962"/>
                </a:lnTo>
                <a:lnTo>
                  <a:pt x="646" y="16819"/>
                </a:lnTo>
                <a:lnTo>
                  <a:pt x="590" y="16702"/>
                </a:lnTo>
                <a:lnTo>
                  <a:pt x="531" y="16604"/>
                </a:lnTo>
                <a:lnTo>
                  <a:pt x="464" y="16519"/>
                </a:lnTo>
                <a:lnTo>
                  <a:pt x="408" y="16460"/>
                </a:lnTo>
                <a:lnTo>
                  <a:pt x="368" y="16414"/>
                </a:lnTo>
                <a:lnTo>
                  <a:pt x="343" y="16390"/>
                </a:lnTo>
                <a:lnTo>
                  <a:pt x="332" y="16374"/>
                </a:lnTo>
                <a:lnTo>
                  <a:pt x="349" y="16386"/>
                </a:lnTo>
                <a:lnTo>
                  <a:pt x="388" y="16408"/>
                </a:lnTo>
                <a:lnTo>
                  <a:pt x="437" y="16456"/>
                </a:lnTo>
                <a:lnTo>
                  <a:pt x="513" y="16519"/>
                </a:lnTo>
                <a:lnTo>
                  <a:pt x="587" y="16615"/>
                </a:lnTo>
                <a:lnTo>
                  <a:pt x="678" y="16723"/>
                </a:lnTo>
                <a:lnTo>
                  <a:pt x="760" y="16879"/>
                </a:lnTo>
                <a:lnTo>
                  <a:pt x="843" y="17059"/>
                </a:lnTo>
                <a:lnTo>
                  <a:pt x="923" y="17282"/>
                </a:lnTo>
                <a:lnTo>
                  <a:pt x="980" y="17544"/>
                </a:lnTo>
                <a:lnTo>
                  <a:pt x="986" y="17516"/>
                </a:lnTo>
                <a:lnTo>
                  <a:pt x="991" y="17464"/>
                </a:lnTo>
                <a:lnTo>
                  <a:pt x="989" y="17367"/>
                </a:lnTo>
                <a:lnTo>
                  <a:pt x="989" y="17236"/>
                </a:lnTo>
                <a:lnTo>
                  <a:pt x="967" y="17096"/>
                </a:lnTo>
                <a:lnTo>
                  <a:pt x="925" y="16929"/>
                </a:lnTo>
                <a:lnTo>
                  <a:pt x="871" y="16754"/>
                </a:lnTo>
                <a:lnTo>
                  <a:pt x="780" y="16563"/>
                </a:lnTo>
                <a:lnTo>
                  <a:pt x="664" y="16358"/>
                </a:lnTo>
                <a:lnTo>
                  <a:pt x="510" y="16170"/>
                </a:lnTo>
                <a:lnTo>
                  <a:pt x="602" y="15935"/>
                </a:lnTo>
                <a:lnTo>
                  <a:pt x="655" y="15727"/>
                </a:lnTo>
                <a:lnTo>
                  <a:pt x="671" y="15537"/>
                </a:lnTo>
                <a:lnTo>
                  <a:pt x="656" y="15360"/>
                </a:lnTo>
                <a:lnTo>
                  <a:pt x="625" y="15185"/>
                </a:lnTo>
                <a:lnTo>
                  <a:pt x="567" y="15005"/>
                </a:lnTo>
                <a:lnTo>
                  <a:pt x="508" y="14824"/>
                </a:lnTo>
                <a:lnTo>
                  <a:pt x="437" y="14637"/>
                </a:lnTo>
                <a:lnTo>
                  <a:pt x="374" y="14427"/>
                </a:lnTo>
                <a:lnTo>
                  <a:pt x="324" y="14200"/>
                </a:lnTo>
                <a:lnTo>
                  <a:pt x="285" y="13941"/>
                </a:lnTo>
                <a:close/>
                <a:moveTo>
                  <a:pt x="579" y="13870"/>
                </a:moveTo>
                <a:lnTo>
                  <a:pt x="592" y="13877"/>
                </a:lnTo>
                <a:lnTo>
                  <a:pt x="658" y="13890"/>
                </a:lnTo>
                <a:lnTo>
                  <a:pt x="746" y="13911"/>
                </a:lnTo>
                <a:lnTo>
                  <a:pt x="856" y="13941"/>
                </a:lnTo>
                <a:lnTo>
                  <a:pt x="999" y="13982"/>
                </a:lnTo>
                <a:lnTo>
                  <a:pt x="1132" y="14045"/>
                </a:lnTo>
                <a:lnTo>
                  <a:pt x="1288" y="14118"/>
                </a:lnTo>
                <a:lnTo>
                  <a:pt x="1427" y="14202"/>
                </a:lnTo>
                <a:lnTo>
                  <a:pt x="1557" y="14308"/>
                </a:lnTo>
                <a:lnTo>
                  <a:pt x="1675" y="14432"/>
                </a:lnTo>
                <a:lnTo>
                  <a:pt x="1761" y="14568"/>
                </a:lnTo>
                <a:lnTo>
                  <a:pt x="1812" y="14738"/>
                </a:lnTo>
                <a:lnTo>
                  <a:pt x="1831" y="14920"/>
                </a:lnTo>
                <a:lnTo>
                  <a:pt x="1798" y="15122"/>
                </a:lnTo>
                <a:lnTo>
                  <a:pt x="1796" y="15107"/>
                </a:lnTo>
                <a:lnTo>
                  <a:pt x="1782" y="15051"/>
                </a:lnTo>
                <a:lnTo>
                  <a:pt x="1760" y="14960"/>
                </a:lnTo>
                <a:lnTo>
                  <a:pt x="1721" y="14832"/>
                </a:lnTo>
                <a:lnTo>
                  <a:pt x="1652" y="14708"/>
                </a:lnTo>
                <a:lnTo>
                  <a:pt x="1582" y="14569"/>
                </a:lnTo>
                <a:lnTo>
                  <a:pt x="1469" y="14418"/>
                </a:lnTo>
                <a:lnTo>
                  <a:pt x="1333" y="14291"/>
                </a:lnTo>
                <a:lnTo>
                  <a:pt x="1164" y="14162"/>
                </a:lnTo>
                <a:lnTo>
                  <a:pt x="953" y="14046"/>
                </a:lnTo>
                <a:lnTo>
                  <a:pt x="970" y="14059"/>
                </a:lnTo>
                <a:lnTo>
                  <a:pt x="1017" y="14092"/>
                </a:lnTo>
                <a:lnTo>
                  <a:pt x="1094" y="14145"/>
                </a:lnTo>
                <a:lnTo>
                  <a:pt x="1183" y="14214"/>
                </a:lnTo>
                <a:lnTo>
                  <a:pt x="1289" y="14297"/>
                </a:lnTo>
                <a:lnTo>
                  <a:pt x="1383" y="14411"/>
                </a:lnTo>
                <a:lnTo>
                  <a:pt x="1495" y="14539"/>
                </a:lnTo>
                <a:lnTo>
                  <a:pt x="1578" y="14694"/>
                </a:lnTo>
                <a:lnTo>
                  <a:pt x="1657" y="14868"/>
                </a:lnTo>
                <a:lnTo>
                  <a:pt x="1717" y="15063"/>
                </a:lnTo>
                <a:lnTo>
                  <a:pt x="1739" y="15285"/>
                </a:lnTo>
                <a:lnTo>
                  <a:pt x="1725" y="15515"/>
                </a:lnTo>
                <a:lnTo>
                  <a:pt x="1663" y="15769"/>
                </a:lnTo>
                <a:lnTo>
                  <a:pt x="1667" y="15751"/>
                </a:lnTo>
                <a:lnTo>
                  <a:pt x="1664" y="15687"/>
                </a:lnTo>
                <a:lnTo>
                  <a:pt x="1651" y="15574"/>
                </a:lnTo>
                <a:lnTo>
                  <a:pt x="1633" y="15440"/>
                </a:lnTo>
                <a:lnTo>
                  <a:pt x="1591" y="15272"/>
                </a:lnTo>
                <a:lnTo>
                  <a:pt x="1533" y="15092"/>
                </a:lnTo>
                <a:lnTo>
                  <a:pt x="1459" y="14890"/>
                </a:lnTo>
                <a:lnTo>
                  <a:pt x="1352" y="14686"/>
                </a:lnTo>
                <a:lnTo>
                  <a:pt x="1213" y="14471"/>
                </a:lnTo>
                <a:lnTo>
                  <a:pt x="1034" y="14259"/>
                </a:lnTo>
                <a:lnTo>
                  <a:pt x="824" y="14061"/>
                </a:lnTo>
                <a:lnTo>
                  <a:pt x="579" y="13870"/>
                </a:lnTo>
                <a:close/>
                <a:moveTo>
                  <a:pt x="0" y="13763"/>
                </a:moveTo>
                <a:lnTo>
                  <a:pt x="9" y="13764"/>
                </a:lnTo>
                <a:lnTo>
                  <a:pt x="0" y="13765"/>
                </a:lnTo>
                <a:lnTo>
                  <a:pt x="0" y="13763"/>
                </a:lnTo>
                <a:close/>
                <a:moveTo>
                  <a:pt x="793" y="13256"/>
                </a:moveTo>
                <a:lnTo>
                  <a:pt x="795" y="13281"/>
                </a:lnTo>
                <a:lnTo>
                  <a:pt x="794" y="13287"/>
                </a:lnTo>
                <a:lnTo>
                  <a:pt x="793" y="13256"/>
                </a:lnTo>
                <a:close/>
                <a:moveTo>
                  <a:pt x="4222" y="13221"/>
                </a:moveTo>
                <a:lnTo>
                  <a:pt x="4232" y="13247"/>
                </a:lnTo>
                <a:lnTo>
                  <a:pt x="4227" y="13275"/>
                </a:lnTo>
                <a:lnTo>
                  <a:pt x="4228" y="13242"/>
                </a:lnTo>
                <a:lnTo>
                  <a:pt x="4222" y="13221"/>
                </a:lnTo>
                <a:close/>
                <a:moveTo>
                  <a:pt x="789" y="13200"/>
                </a:moveTo>
                <a:lnTo>
                  <a:pt x="792" y="13218"/>
                </a:lnTo>
                <a:lnTo>
                  <a:pt x="793" y="13256"/>
                </a:lnTo>
                <a:lnTo>
                  <a:pt x="789" y="13200"/>
                </a:lnTo>
                <a:close/>
                <a:moveTo>
                  <a:pt x="4184" y="13190"/>
                </a:moveTo>
                <a:lnTo>
                  <a:pt x="4207" y="13199"/>
                </a:lnTo>
                <a:lnTo>
                  <a:pt x="4222" y="13221"/>
                </a:lnTo>
                <a:lnTo>
                  <a:pt x="4201" y="13203"/>
                </a:lnTo>
                <a:lnTo>
                  <a:pt x="4184" y="13190"/>
                </a:lnTo>
                <a:close/>
                <a:moveTo>
                  <a:pt x="777" y="13123"/>
                </a:moveTo>
                <a:lnTo>
                  <a:pt x="786" y="13149"/>
                </a:lnTo>
                <a:lnTo>
                  <a:pt x="789" y="13200"/>
                </a:lnTo>
                <a:lnTo>
                  <a:pt x="777" y="13123"/>
                </a:lnTo>
                <a:close/>
                <a:moveTo>
                  <a:pt x="4161" y="13108"/>
                </a:moveTo>
                <a:lnTo>
                  <a:pt x="4098" y="13135"/>
                </a:lnTo>
                <a:lnTo>
                  <a:pt x="4059" y="13186"/>
                </a:lnTo>
                <a:lnTo>
                  <a:pt x="4053" y="13248"/>
                </a:lnTo>
                <a:lnTo>
                  <a:pt x="4057" y="13278"/>
                </a:lnTo>
                <a:lnTo>
                  <a:pt x="4076" y="13305"/>
                </a:lnTo>
                <a:lnTo>
                  <a:pt x="4102" y="13320"/>
                </a:lnTo>
                <a:lnTo>
                  <a:pt x="4128" y="13334"/>
                </a:lnTo>
                <a:lnTo>
                  <a:pt x="4158" y="13330"/>
                </a:lnTo>
                <a:lnTo>
                  <a:pt x="4188" y="13326"/>
                </a:lnTo>
                <a:lnTo>
                  <a:pt x="4205" y="13315"/>
                </a:lnTo>
                <a:lnTo>
                  <a:pt x="4219" y="13288"/>
                </a:lnTo>
                <a:lnTo>
                  <a:pt x="4227" y="13275"/>
                </a:lnTo>
                <a:lnTo>
                  <a:pt x="4227" y="13299"/>
                </a:lnTo>
                <a:lnTo>
                  <a:pt x="4208" y="13320"/>
                </a:lnTo>
                <a:lnTo>
                  <a:pt x="4186" y="13335"/>
                </a:lnTo>
                <a:lnTo>
                  <a:pt x="4160" y="13345"/>
                </a:lnTo>
                <a:lnTo>
                  <a:pt x="4127" y="13344"/>
                </a:lnTo>
                <a:lnTo>
                  <a:pt x="4095" y="13333"/>
                </a:lnTo>
                <a:lnTo>
                  <a:pt x="4070" y="13309"/>
                </a:lnTo>
                <a:lnTo>
                  <a:pt x="4051" y="13281"/>
                </a:lnTo>
                <a:lnTo>
                  <a:pt x="4042" y="13255"/>
                </a:lnTo>
                <a:lnTo>
                  <a:pt x="4055" y="13181"/>
                </a:lnTo>
                <a:lnTo>
                  <a:pt x="4094" y="13130"/>
                </a:lnTo>
                <a:lnTo>
                  <a:pt x="4161" y="13108"/>
                </a:lnTo>
                <a:close/>
                <a:moveTo>
                  <a:pt x="0" y="12952"/>
                </a:moveTo>
                <a:lnTo>
                  <a:pt x="36" y="13068"/>
                </a:lnTo>
                <a:lnTo>
                  <a:pt x="50" y="13254"/>
                </a:lnTo>
                <a:lnTo>
                  <a:pt x="25" y="13443"/>
                </a:lnTo>
                <a:lnTo>
                  <a:pt x="0" y="13512"/>
                </a:lnTo>
                <a:lnTo>
                  <a:pt x="0" y="13437"/>
                </a:lnTo>
                <a:lnTo>
                  <a:pt x="15" y="13393"/>
                </a:lnTo>
                <a:lnTo>
                  <a:pt x="27" y="13197"/>
                </a:lnTo>
                <a:lnTo>
                  <a:pt x="0" y="13006"/>
                </a:lnTo>
                <a:lnTo>
                  <a:pt x="0" y="12952"/>
                </a:lnTo>
                <a:close/>
                <a:moveTo>
                  <a:pt x="4156" y="12899"/>
                </a:moveTo>
                <a:lnTo>
                  <a:pt x="4281" y="12903"/>
                </a:lnTo>
                <a:lnTo>
                  <a:pt x="4399" y="12944"/>
                </a:lnTo>
                <a:lnTo>
                  <a:pt x="4492" y="13020"/>
                </a:lnTo>
                <a:lnTo>
                  <a:pt x="4560" y="13120"/>
                </a:lnTo>
                <a:lnTo>
                  <a:pt x="4601" y="13238"/>
                </a:lnTo>
                <a:lnTo>
                  <a:pt x="4595" y="13373"/>
                </a:lnTo>
                <a:lnTo>
                  <a:pt x="4567" y="13498"/>
                </a:lnTo>
                <a:lnTo>
                  <a:pt x="4504" y="13607"/>
                </a:lnTo>
                <a:lnTo>
                  <a:pt x="4410" y="13696"/>
                </a:lnTo>
                <a:lnTo>
                  <a:pt x="4312" y="13749"/>
                </a:lnTo>
                <a:lnTo>
                  <a:pt x="4437" y="13759"/>
                </a:lnTo>
                <a:lnTo>
                  <a:pt x="4570" y="13799"/>
                </a:lnTo>
                <a:lnTo>
                  <a:pt x="4664" y="13864"/>
                </a:lnTo>
                <a:lnTo>
                  <a:pt x="4740" y="13951"/>
                </a:lnTo>
                <a:lnTo>
                  <a:pt x="4763" y="14057"/>
                </a:lnTo>
                <a:lnTo>
                  <a:pt x="4758" y="14167"/>
                </a:lnTo>
                <a:lnTo>
                  <a:pt x="4723" y="14248"/>
                </a:lnTo>
                <a:lnTo>
                  <a:pt x="4672" y="14292"/>
                </a:lnTo>
                <a:lnTo>
                  <a:pt x="4719" y="14242"/>
                </a:lnTo>
                <a:lnTo>
                  <a:pt x="4754" y="14162"/>
                </a:lnTo>
                <a:lnTo>
                  <a:pt x="4758" y="14061"/>
                </a:lnTo>
                <a:lnTo>
                  <a:pt x="4723" y="13962"/>
                </a:lnTo>
                <a:lnTo>
                  <a:pt x="4657" y="13878"/>
                </a:lnTo>
                <a:lnTo>
                  <a:pt x="4557" y="13816"/>
                </a:lnTo>
                <a:lnTo>
                  <a:pt x="4431" y="13787"/>
                </a:lnTo>
                <a:lnTo>
                  <a:pt x="4293" y="13776"/>
                </a:lnTo>
                <a:lnTo>
                  <a:pt x="4171" y="13796"/>
                </a:lnTo>
                <a:lnTo>
                  <a:pt x="4168" y="13797"/>
                </a:lnTo>
                <a:lnTo>
                  <a:pt x="4168" y="13796"/>
                </a:lnTo>
                <a:lnTo>
                  <a:pt x="4153" y="13799"/>
                </a:lnTo>
                <a:lnTo>
                  <a:pt x="4003" y="13853"/>
                </a:lnTo>
                <a:lnTo>
                  <a:pt x="3872" y="13935"/>
                </a:lnTo>
                <a:lnTo>
                  <a:pt x="3676" y="14078"/>
                </a:lnTo>
                <a:lnTo>
                  <a:pt x="3522" y="14257"/>
                </a:lnTo>
                <a:lnTo>
                  <a:pt x="3390" y="14470"/>
                </a:lnTo>
                <a:lnTo>
                  <a:pt x="3291" y="14693"/>
                </a:lnTo>
                <a:lnTo>
                  <a:pt x="3195" y="14946"/>
                </a:lnTo>
                <a:lnTo>
                  <a:pt x="3158" y="15091"/>
                </a:lnTo>
                <a:lnTo>
                  <a:pt x="3265" y="15012"/>
                </a:lnTo>
                <a:lnTo>
                  <a:pt x="3463" y="14885"/>
                </a:lnTo>
                <a:lnTo>
                  <a:pt x="3678" y="14794"/>
                </a:lnTo>
                <a:lnTo>
                  <a:pt x="3896" y="14718"/>
                </a:lnTo>
                <a:lnTo>
                  <a:pt x="4119" y="14687"/>
                </a:lnTo>
                <a:lnTo>
                  <a:pt x="4332" y="14688"/>
                </a:lnTo>
                <a:lnTo>
                  <a:pt x="4532" y="14730"/>
                </a:lnTo>
                <a:lnTo>
                  <a:pt x="4725" y="14810"/>
                </a:lnTo>
                <a:lnTo>
                  <a:pt x="4904" y="14915"/>
                </a:lnTo>
                <a:lnTo>
                  <a:pt x="4961" y="14961"/>
                </a:lnTo>
                <a:lnTo>
                  <a:pt x="5031" y="14803"/>
                </a:lnTo>
                <a:lnTo>
                  <a:pt x="5164" y="14557"/>
                </a:lnTo>
                <a:lnTo>
                  <a:pt x="5304" y="14322"/>
                </a:lnTo>
                <a:lnTo>
                  <a:pt x="5416" y="14164"/>
                </a:lnTo>
                <a:lnTo>
                  <a:pt x="5537" y="14032"/>
                </a:lnTo>
                <a:lnTo>
                  <a:pt x="5648" y="13931"/>
                </a:lnTo>
                <a:lnTo>
                  <a:pt x="5759" y="13855"/>
                </a:lnTo>
                <a:lnTo>
                  <a:pt x="5859" y="13811"/>
                </a:lnTo>
                <a:lnTo>
                  <a:pt x="5982" y="13775"/>
                </a:lnTo>
                <a:lnTo>
                  <a:pt x="6103" y="13774"/>
                </a:lnTo>
                <a:lnTo>
                  <a:pt x="6200" y="13797"/>
                </a:lnTo>
                <a:lnTo>
                  <a:pt x="6302" y="13849"/>
                </a:lnTo>
                <a:lnTo>
                  <a:pt x="6377" y="13912"/>
                </a:lnTo>
                <a:lnTo>
                  <a:pt x="6438" y="14001"/>
                </a:lnTo>
                <a:lnTo>
                  <a:pt x="6471" y="14084"/>
                </a:lnTo>
                <a:lnTo>
                  <a:pt x="6487" y="14179"/>
                </a:lnTo>
                <a:lnTo>
                  <a:pt x="6465" y="14276"/>
                </a:lnTo>
                <a:lnTo>
                  <a:pt x="6419" y="14365"/>
                </a:lnTo>
                <a:lnTo>
                  <a:pt x="6376" y="14399"/>
                </a:lnTo>
                <a:lnTo>
                  <a:pt x="6379" y="14401"/>
                </a:lnTo>
                <a:lnTo>
                  <a:pt x="6345" y="14423"/>
                </a:lnTo>
                <a:lnTo>
                  <a:pt x="6301" y="14454"/>
                </a:lnTo>
                <a:lnTo>
                  <a:pt x="6211" y="14466"/>
                </a:lnTo>
                <a:lnTo>
                  <a:pt x="6127" y="14451"/>
                </a:lnTo>
                <a:lnTo>
                  <a:pt x="6050" y="14398"/>
                </a:lnTo>
                <a:lnTo>
                  <a:pt x="6010" y="14327"/>
                </a:lnTo>
                <a:lnTo>
                  <a:pt x="5998" y="14262"/>
                </a:lnTo>
                <a:lnTo>
                  <a:pt x="6012" y="14187"/>
                </a:lnTo>
                <a:lnTo>
                  <a:pt x="6052" y="14127"/>
                </a:lnTo>
                <a:lnTo>
                  <a:pt x="6122" y="14087"/>
                </a:lnTo>
                <a:lnTo>
                  <a:pt x="6199" y="14091"/>
                </a:lnTo>
                <a:lnTo>
                  <a:pt x="6265" y="14128"/>
                </a:lnTo>
                <a:lnTo>
                  <a:pt x="6291" y="14167"/>
                </a:lnTo>
                <a:lnTo>
                  <a:pt x="6299" y="14202"/>
                </a:lnTo>
                <a:lnTo>
                  <a:pt x="6298" y="14236"/>
                </a:lnTo>
                <a:lnTo>
                  <a:pt x="6291" y="14273"/>
                </a:lnTo>
                <a:lnTo>
                  <a:pt x="6261" y="14301"/>
                </a:lnTo>
                <a:lnTo>
                  <a:pt x="6239" y="14317"/>
                </a:lnTo>
                <a:lnTo>
                  <a:pt x="6213" y="14326"/>
                </a:lnTo>
                <a:lnTo>
                  <a:pt x="6180" y="14325"/>
                </a:lnTo>
                <a:lnTo>
                  <a:pt x="6148" y="14314"/>
                </a:lnTo>
                <a:lnTo>
                  <a:pt x="6176" y="14319"/>
                </a:lnTo>
                <a:lnTo>
                  <a:pt x="6200" y="14319"/>
                </a:lnTo>
                <a:lnTo>
                  <a:pt x="6224" y="14319"/>
                </a:lnTo>
                <a:lnTo>
                  <a:pt x="6247" y="14304"/>
                </a:lnTo>
                <a:lnTo>
                  <a:pt x="6272" y="14270"/>
                </a:lnTo>
                <a:lnTo>
                  <a:pt x="6287" y="14243"/>
                </a:lnTo>
                <a:lnTo>
                  <a:pt x="6283" y="14213"/>
                </a:lnTo>
                <a:lnTo>
                  <a:pt x="6275" y="14178"/>
                </a:lnTo>
                <a:lnTo>
                  <a:pt x="6252" y="14145"/>
                </a:lnTo>
                <a:lnTo>
                  <a:pt x="6195" y="14110"/>
                </a:lnTo>
                <a:lnTo>
                  <a:pt x="6128" y="14107"/>
                </a:lnTo>
                <a:lnTo>
                  <a:pt x="6067" y="14149"/>
                </a:lnTo>
                <a:lnTo>
                  <a:pt x="6020" y="14223"/>
                </a:lnTo>
                <a:lnTo>
                  <a:pt x="6015" y="14299"/>
                </a:lnTo>
                <a:lnTo>
                  <a:pt x="6054" y="14379"/>
                </a:lnTo>
                <a:lnTo>
                  <a:pt x="6121" y="14430"/>
                </a:lnTo>
                <a:lnTo>
                  <a:pt x="6206" y="14446"/>
                </a:lnTo>
                <a:lnTo>
                  <a:pt x="6293" y="14443"/>
                </a:lnTo>
                <a:lnTo>
                  <a:pt x="6365" y="14393"/>
                </a:lnTo>
                <a:lnTo>
                  <a:pt x="6373" y="14398"/>
                </a:lnTo>
                <a:lnTo>
                  <a:pt x="6415" y="14359"/>
                </a:lnTo>
                <a:lnTo>
                  <a:pt x="6455" y="14275"/>
                </a:lnTo>
                <a:lnTo>
                  <a:pt x="6467" y="14185"/>
                </a:lnTo>
                <a:lnTo>
                  <a:pt x="6460" y="14092"/>
                </a:lnTo>
                <a:lnTo>
                  <a:pt x="6418" y="14006"/>
                </a:lnTo>
                <a:lnTo>
                  <a:pt x="6359" y="13933"/>
                </a:lnTo>
                <a:lnTo>
                  <a:pt x="6289" y="13866"/>
                </a:lnTo>
                <a:lnTo>
                  <a:pt x="6195" y="13825"/>
                </a:lnTo>
                <a:lnTo>
                  <a:pt x="6094" y="13796"/>
                </a:lnTo>
                <a:lnTo>
                  <a:pt x="5982" y="13800"/>
                </a:lnTo>
                <a:lnTo>
                  <a:pt x="5869" y="13837"/>
                </a:lnTo>
                <a:lnTo>
                  <a:pt x="5774" y="13877"/>
                </a:lnTo>
                <a:lnTo>
                  <a:pt x="5674" y="13946"/>
                </a:lnTo>
                <a:lnTo>
                  <a:pt x="5553" y="14054"/>
                </a:lnTo>
                <a:lnTo>
                  <a:pt x="5437" y="14182"/>
                </a:lnTo>
                <a:lnTo>
                  <a:pt x="5321" y="14335"/>
                </a:lnTo>
                <a:lnTo>
                  <a:pt x="5177" y="14564"/>
                </a:lnTo>
                <a:lnTo>
                  <a:pt x="5054" y="14812"/>
                </a:lnTo>
                <a:lnTo>
                  <a:pt x="4979" y="14975"/>
                </a:lnTo>
                <a:lnTo>
                  <a:pt x="5068" y="15047"/>
                </a:lnTo>
                <a:lnTo>
                  <a:pt x="5208" y="15204"/>
                </a:lnTo>
                <a:lnTo>
                  <a:pt x="5325" y="15385"/>
                </a:lnTo>
                <a:lnTo>
                  <a:pt x="5398" y="15588"/>
                </a:lnTo>
                <a:lnTo>
                  <a:pt x="5435" y="15807"/>
                </a:lnTo>
                <a:lnTo>
                  <a:pt x="5434" y="16020"/>
                </a:lnTo>
                <a:lnTo>
                  <a:pt x="5398" y="16241"/>
                </a:lnTo>
                <a:lnTo>
                  <a:pt x="5330" y="16451"/>
                </a:lnTo>
                <a:lnTo>
                  <a:pt x="5264" y="16590"/>
                </a:lnTo>
                <a:lnTo>
                  <a:pt x="5361" y="16650"/>
                </a:lnTo>
                <a:lnTo>
                  <a:pt x="5446" y="16738"/>
                </a:lnTo>
                <a:lnTo>
                  <a:pt x="5505" y="16860"/>
                </a:lnTo>
                <a:lnTo>
                  <a:pt x="5543" y="16998"/>
                </a:lnTo>
                <a:lnTo>
                  <a:pt x="5556" y="17136"/>
                </a:lnTo>
                <a:lnTo>
                  <a:pt x="5536" y="17297"/>
                </a:lnTo>
                <a:lnTo>
                  <a:pt x="5497" y="17454"/>
                </a:lnTo>
                <a:lnTo>
                  <a:pt x="5424" y="17610"/>
                </a:lnTo>
                <a:lnTo>
                  <a:pt x="5332" y="17756"/>
                </a:lnTo>
                <a:lnTo>
                  <a:pt x="5279" y="17756"/>
                </a:lnTo>
                <a:lnTo>
                  <a:pt x="5383" y="17597"/>
                </a:lnTo>
                <a:lnTo>
                  <a:pt x="5459" y="17447"/>
                </a:lnTo>
                <a:lnTo>
                  <a:pt x="5498" y="17290"/>
                </a:lnTo>
                <a:lnTo>
                  <a:pt x="5522" y="17135"/>
                </a:lnTo>
                <a:lnTo>
                  <a:pt x="5509" y="16997"/>
                </a:lnTo>
                <a:lnTo>
                  <a:pt x="5479" y="16870"/>
                </a:lnTo>
                <a:lnTo>
                  <a:pt x="5424" y="16753"/>
                </a:lnTo>
                <a:lnTo>
                  <a:pt x="5348" y="16667"/>
                </a:lnTo>
                <a:lnTo>
                  <a:pt x="5257" y="16606"/>
                </a:lnTo>
                <a:lnTo>
                  <a:pt x="5250" y="16620"/>
                </a:lnTo>
                <a:lnTo>
                  <a:pt x="5140" y="16768"/>
                </a:lnTo>
                <a:lnTo>
                  <a:pt x="5010" y="16899"/>
                </a:lnTo>
                <a:lnTo>
                  <a:pt x="4913" y="16976"/>
                </a:lnTo>
                <a:lnTo>
                  <a:pt x="4916" y="16988"/>
                </a:lnTo>
                <a:lnTo>
                  <a:pt x="4927" y="17005"/>
                </a:lnTo>
                <a:lnTo>
                  <a:pt x="4910" y="16992"/>
                </a:lnTo>
                <a:lnTo>
                  <a:pt x="4904" y="16983"/>
                </a:lnTo>
                <a:lnTo>
                  <a:pt x="4862" y="17017"/>
                </a:lnTo>
                <a:lnTo>
                  <a:pt x="4703" y="17094"/>
                </a:lnTo>
                <a:lnTo>
                  <a:pt x="4524" y="17143"/>
                </a:lnTo>
                <a:lnTo>
                  <a:pt x="4336" y="17166"/>
                </a:lnTo>
                <a:lnTo>
                  <a:pt x="4138" y="17139"/>
                </a:lnTo>
                <a:lnTo>
                  <a:pt x="3952" y="17070"/>
                </a:lnTo>
                <a:lnTo>
                  <a:pt x="3945" y="17066"/>
                </a:lnTo>
                <a:lnTo>
                  <a:pt x="3902" y="17129"/>
                </a:lnTo>
                <a:lnTo>
                  <a:pt x="3787" y="17306"/>
                </a:lnTo>
                <a:lnTo>
                  <a:pt x="3654" y="17479"/>
                </a:lnTo>
                <a:lnTo>
                  <a:pt x="3511" y="17675"/>
                </a:lnTo>
                <a:lnTo>
                  <a:pt x="3445" y="17756"/>
                </a:lnTo>
                <a:lnTo>
                  <a:pt x="3409" y="17756"/>
                </a:lnTo>
                <a:lnTo>
                  <a:pt x="3490" y="17657"/>
                </a:lnTo>
                <a:lnTo>
                  <a:pt x="3633" y="17461"/>
                </a:lnTo>
                <a:lnTo>
                  <a:pt x="3767" y="17287"/>
                </a:lnTo>
                <a:lnTo>
                  <a:pt x="3882" y="17110"/>
                </a:lnTo>
                <a:lnTo>
                  <a:pt x="3923" y="17053"/>
                </a:lnTo>
                <a:lnTo>
                  <a:pt x="3787" y="16972"/>
                </a:lnTo>
                <a:lnTo>
                  <a:pt x="3645" y="16849"/>
                </a:lnTo>
                <a:lnTo>
                  <a:pt x="3534" y="16688"/>
                </a:lnTo>
                <a:lnTo>
                  <a:pt x="3468" y="16497"/>
                </a:lnTo>
                <a:lnTo>
                  <a:pt x="3446" y="16333"/>
                </a:lnTo>
                <a:lnTo>
                  <a:pt x="3453" y="16165"/>
                </a:lnTo>
                <a:lnTo>
                  <a:pt x="3461" y="16141"/>
                </a:lnTo>
                <a:lnTo>
                  <a:pt x="3463" y="16109"/>
                </a:lnTo>
                <a:lnTo>
                  <a:pt x="3501" y="15985"/>
                </a:lnTo>
                <a:lnTo>
                  <a:pt x="3583" y="15855"/>
                </a:lnTo>
                <a:lnTo>
                  <a:pt x="3697" y="15736"/>
                </a:lnTo>
                <a:lnTo>
                  <a:pt x="3797" y="15667"/>
                </a:lnTo>
                <a:lnTo>
                  <a:pt x="3824" y="15648"/>
                </a:lnTo>
                <a:lnTo>
                  <a:pt x="3847" y="15640"/>
                </a:lnTo>
                <a:lnTo>
                  <a:pt x="3915" y="15602"/>
                </a:lnTo>
                <a:lnTo>
                  <a:pt x="4025" y="15560"/>
                </a:lnTo>
                <a:lnTo>
                  <a:pt x="4155" y="15536"/>
                </a:lnTo>
                <a:lnTo>
                  <a:pt x="4289" y="15541"/>
                </a:lnTo>
                <a:lnTo>
                  <a:pt x="4448" y="15571"/>
                </a:lnTo>
                <a:lnTo>
                  <a:pt x="4593" y="15627"/>
                </a:lnTo>
                <a:lnTo>
                  <a:pt x="4664" y="15674"/>
                </a:lnTo>
                <a:lnTo>
                  <a:pt x="4704" y="15575"/>
                </a:lnTo>
                <a:lnTo>
                  <a:pt x="4802" y="15336"/>
                </a:lnTo>
                <a:lnTo>
                  <a:pt x="4915" y="15063"/>
                </a:lnTo>
                <a:lnTo>
                  <a:pt x="4931" y="15027"/>
                </a:lnTo>
                <a:lnTo>
                  <a:pt x="4747" y="14901"/>
                </a:lnTo>
                <a:lnTo>
                  <a:pt x="4550" y="14816"/>
                </a:lnTo>
                <a:lnTo>
                  <a:pt x="4348" y="14759"/>
                </a:lnTo>
                <a:lnTo>
                  <a:pt x="4140" y="14730"/>
                </a:lnTo>
                <a:lnTo>
                  <a:pt x="3922" y="14757"/>
                </a:lnTo>
                <a:lnTo>
                  <a:pt x="3703" y="14818"/>
                </a:lnTo>
                <a:lnTo>
                  <a:pt x="3506" y="14912"/>
                </a:lnTo>
                <a:lnTo>
                  <a:pt x="3314" y="15036"/>
                </a:lnTo>
                <a:lnTo>
                  <a:pt x="3136" y="15174"/>
                </a:lnTo>
                <a:lnTo>
                  <a:pt x="3126" y="15214"/>
                </a:lnTo>
                <a:lnTo>
                  <a:pt x="3059" y="15497"/>
                </a:lnTo>
                <a:lnTo>
                  <a:pt x="2996" y="15785"/>
                </a:lnTo>
                <a:lnTo>
                  <a:pt x="2935" y="16088"/>
                </a:lnTo>
                <a:lnTo>
                  <a:pt x="2894" y="16276"/>
                </a:lnTo>
                <a:cubicBezTo>
                  <a:pt x="2966" y="16076"/>
                  <a:pt x="3045" y="15878"/>
                  <a:pt x="3132" y="15685"/>
                </a:cubicBezTo>
                <a:lnTo>
                  <a:pt x="3242" y="15191"/>
                </a:lnTo>
                <a:cubicBezTo>
                  <a:pt x="3583" y="14861"/>
                  <a:pt x="3919" y="14769"/>
                  <a:pt x="4200" y="14785"/>
                </a:cubicBezTo>
                <a:cubicBezTo>
                  <a:pt x="4481" y="14800"/>
                  <a:pt x="4707" y="14922"/>
                  <a:pt x="4828" y="15020"/>
                </a:cubicBezTo>
                <a:cubicBezTo>
                  <a:pt x="4387" y="14864"/>
                  <a:pt x="4261" y="14924"/>
                  <a:pt x="4107" y="14993"/>
                </a:cubicBezTo>
                <a:cubicBezTo>
                  <a:pt x="4414" y="15122"/>
                  <a:pt x="4603" y="15287"/>
                  <a:pt x="4648" y="15488"/>
                </a:cubicBezTo>
                <a:cubicBezTo>
                  <a:pt x="4153" y="15236"/>
                  <a:pt x="4153" y="15488"/>
                  <a:pt x="3882" y="15497"/>
                </a:cubicBezTo>
                <a:cubicBezTo>
                  <a:pt x="3778" y="15529"/>
                  <a:pt x="3674" y="15377"/>
                  <a:pt x="3531" y="15590"/>
                </a:cubicBezTo>
                <a:cubicBezTo>
                  <a:pt x="3549" y="15895"/>
                  <a:pt x="3116" y="15769"/>
                  <a:pt x="3368" y="16290"/>
                </a:cubicBezTo>
                <a:lnTo>
                  <a:pt x="3092" y="16331"/>
                </a:lnTo>
                <a:cubicBezTo>
                  <a:pt x="3278" y="16467"/>
                  <a:pt x="3045" y="16939"/>
                  <a:pt x="3639" y="16921"/>
                </a:cubicBezTo>
                <a:cubicBezTo>
                  <a:pt x="3275" y="17118"/>
                  <a:pt x="3014" y="17451"/>
                  <a:pt x="2731" y="17756"/>
                </a:cubicBezTo>
                <a:lnTo>
                  <a:pt x="2251" y="17756"/>
                </a:lnTo>
                <a:lnTo>
                  <a:pt x="2279" y="17688"/>
                </a:lnTo>
                <a:lnTo>
                  <a:pt x="2436" y="17311"/>
                </a:lnTo>
                <a:lnTo>
                  <a:pt x="2580" y="16927"/>
                </a:lnTo>
                <a:lnTo>
                  <a:pt x="2676" y="16649"/>
                </a:lnTo>
                <a:lnTo>
                  <a:pt x="2765" y="16351"/>
                </a:lnTo>
                <a:lnTo>
                  <a:pt x="2843" y="16061"/>
                </a:lnTo>
                <a:lnTo>
                  <a:pt x="2902" y="15767"/>
                </a:lnTo>
                <a:lnTo>
                  <a:pt x="2975" y="15481"/>
                </a:lnTo>
                <a:lnTo>
                  <a:pt x="3024" y="15286"/>
                </a:lnTo>
                <a:lnTo>
                  <a:pt x="2978" y="15332"/>
                </a:lnTo>
                <a:lnTo>
                  <a:pt x="2822" y="15520"/>
                </a:lnTo>
                <a:lnTo>
                  <a:pt x="2689" y="15718"/>
                </a:lnTo>
                <a:lnTo>
                  <a:pt x="2582" y="15930"/>
                </a:lnTo>
                <a:lnTo>
                  <a:pt x="2480" y="16163"/>
                </a:lnTo>
                <a:lnTo>
                  <a:pt x="2388" y="16398"/>
                </a:lnTo>
                <a:lnTo>
                  <a:pt x="2310" y="16639"/>
                </a:lnTo>
                <a:lnTo>
                  <a:pt x="2239" y="16892"/>
                </a:lnTo>
                <a:lnTo>
                  <a:pt x="2155" y="17162"/>
                </a:lnTo>
                <a:lnTo>
                  <a:pt x="2072" y="17423"/>
                </a:lnTo>
                <a:lnTo>
                  <a:pt x="1977" y="17700"/>
                </a:lnTo>
                <a:lnTo>
                  <a:pt x="1957" y="17756"/>
                </a:lnTo>
                <a:lnTo>
                  <a:pt x="1707" y="17756"/>
                </a:lnTo>
                <a:lnTo>
                  <a:pt x="1815" y="17452"/>
                </a:lnTo>
                <a:lnTo>
                  <a:pt x="1927" y="17139"/>
                </a:lnTo>
                <a:lnTo>
                  <a:pt x="2034" y="16845"/>
                </a:lnTo>
                <a:lnTo>
                  <a:pt x="2148" y="16546"/>
                </a:lnTo>
                <a:lnTo>
                  <a:pt x="2271" y="16274"/>
                </a:lnTo>
                <a:lnTo>
                  <a:pt x="2404" y="16004"/>
                </a:lnTo>
                <a:lnTo>
                  <a:pt x="2566" y="15753"/>
                </a:lnTo>
                <a:lnTo>
                  <a:pt x="2731" y="15518"/>
                </a:lnTo>
                <a:lnTo>
                  <a:pt x="2930" y="15308"/>
                </a:lnTo>
                <a:lnTo>
                  <a:pt x="3053" y="15177"/>
                </a:lnTo>
                <a:lnTo>
                  <a:pt x="3131" y="14925"/>
                </a:lnTo>
                <a:lnTo>
                  <a:pt x="3229" y="14662"/>
                </a:lnTo>
                <a:lnTo>
                  <a:pt x="3338" y="14440"/>
                </a:lnTo>
                <a:lnTo>
                  <a:pt x="3484" y="14226"/>
                </a:lnTo>
                <a:lnTo>
                  <a:pt x="3647" y="14048"/>
                </a:lnTo>
                <a:lnTo>
                  <a:pt x="3845" y="13896"/>
                </a:lnTo>
                <a:lnTo>
                  <a:pt x="3995" y="13818"/>
                </a:lnTo>
                <a:lnTo>
                  <a:pt x="4149" y="13769"/>
                </a:lnTo>
                <a:lnTo>
                  <a:pt x="4167" y="13766"/>
                </a:lnTo>
                <a:lnTo>
                  <a:pt x="4166" y="13757"/>
                </a:lnTo>
                <a:lnTo>
                  <a:pt x="4283" y="13726"/>
                </a:lnTo>
                <a:lnTo>
                  <a:pt x="4387" y="13663"/>
                </a:lnTo>
                <a:lnTo>
                  <a:pt x="4484" y="13580"/>
                </a:lnTo>
                <a:lnTo>
                  <a:pt x="4537" y="13478"/>
                </a:lnTo>
                <a:lnTo>
                  <a:pt x="4571" y="13373"/>
                </a:lnTo>
                <a:lnTo>
                  <a:pt x="4577" y="13239"/>
                </a:lnTo>
                <a:lnTo>
                  <a:pt x="4540" y="13125"/>
                </a:lnTo>
                <a:lnTo>
                  <a:pt x="4475" y="13031"/>
                </a:lnTo>
                <a:lnTo>
                  <a:pt x="4386" y="12961"/>
                </a:lnTo>
                <a:lnTo>
                  <a:pt x="4278" y="12922"/>
                </a:lnTo>
                <a:lnTo>
                  <a:pt x="4153" y="12918"/>
                </a:lnTo>
                <a:lnTo>
                  <a:pt x="4061" y="12940"/>
                </a:lnTo>
                <a:lnTo>
                  <a:pt x="3984" y="12993"/>
                </a:lnTo>
                <a:lnTo>
                  <a:pt x="3927" y="13065"/>
                </a:lnTo>
                <a:lnTo>
                  <a:pt x="3896" y="13151"/>
                </a:lnTo>
                <a:lnTo>
                  <a:pt x="3892" y="13252"/>
                </a:lnTo>
                <a:lnTo>
                  <a:pt x="3920" y="13339"/>
                </a:lnTo>
                <a:lnTo>
                  <a:pt x="3989" y="13405"/>
                </a:lnTo>
                <a:lnTo>
                  <a:pt x="4068" y="13449"/>
                </a:lnTo>
                <a:lnTo>
                  <a:pt x="4164" y="13457"/>
                </a:lnTo>
                <a:lnTo>
                  <a:pt x="4231" y="13436"/>
                </a:lnTo>
                <a:lnTo>
                  <a:pt x="4290" y="13379"/>
                </a:lnTo>
                <a:lnTo>
                  <a:pt x="4320" y="13317"/>
                </a:lnTo>
                <a:lnTo>
                  <a:pt x="4329" y="13246"/>
                </a:lnTo>
                <a:lnTo>
                  <a:pt x="4294" y="13172"/>
                </a:lnTo>
                <a:lnTo>
                  <a:pt x="4241" y="13118"/>
                </a:lnTo>
                <a:lnTo>
                  <a:pt x="4305" y="13164"/>
                </a:lnTo>
                <a:lnTo>
                  <a:pt x="4338" y="13248"/>
                </a:lnTo>
                <a:lnTo>
                  <a:pt x="4337" y="13330"/>
                </a:lnTo>
                <a:lnTo>
                  <a:pt x="4301" y="13395"/>
                </a:lnTo>
                <a:lnTo>
                  <a:pt x="4238" y="13447"/>
                </a:lnTo>
                <a:lnTo>
                  <a:pt x="4156" y="13470"/>
                </a:lnTo>
                <a:lnTo>
                  <a:pt x="4061" y="13462"/>
                </a:lnTo>
                <a:lnTo>
                  <a:pt x="3973" y="13417"/>
                </a:lnTo>
                <a:lnTo>
                  <a:pt x="3903" y="13351"/>
                </a:lnTo>
                <a:lnTo>
                  <a:pt x="3879" y="13245"/>
                </a:lnTo>
                <a:lnTo>
                  <a:pt x="3878" y="13148"/>
                </a:lnTo>
                <a:lnTo>
                  <a:pt x="3923" y="13059"/>
                </a:lnTo>
                <a:lnTo>
                  <a:pt x="3972" y="12976"/>
                </a:lnTo>
                <a:lnTo>
                  <a:pt x="4050" y="12923"/>
                </a:lnTo>
                <a:lnTo>
                  <a:pt x="4156" y="12899"/>
                </a:lnTo>
                <a:close/>
                <a:moveTo>
                  <a:pt x="271" y="12393"/>
                </a:moveTo>
                <a:lnTo>
                  <a:pt x="117" y="12425"/>
                </a:lnTo>
                <a:lnTo>
                  <a:pt x="0" y="12474"/>
                </a:lnTo>
                <a:lnTo>
                  <a:pt x="0" y="12463"/>
                </a:lnTo>
                <a:lnTo>
                  <a:pt x="139" y="12410"/>
                </a:lnTo>
                <a:lnTo>
                  <a:pt x="271" y="12393"/>
                </a:lnTo>
                <a:close/>
                <a:moveTo>
                  <a:pt x="303" y="12387"/>
                </a:moveTo>
                <a:lnTo>
                  <a:pt x="319" y="12388"/>
                </a:lnTo>
                <a:lnTo>
                  <a:pt x="271" y="12393"/>
                </a:lnTo>
                <a:lnTo>
                  <a:pt x="303" y="12387"/>
                </a:lnTo>
                <a:close/>
                <a:moveTo>
                  <a:pt x="3738" y="11334"/>
                </a:moveTo>
                <a:lnTo>
                  <a:pt x="3728" y="11343"/>
                </a:lnTo>
                <a:lnTo>
                  <a:pt x="3730" y="11340"/>
                </a:lnTo>
                <a:lnTo>
                  <a:pt x="3738" y="11334"/>
                </a:lnTo>
                <a:close/>
                <a:moveTo>
                  <a:pt x="3835" y="11267"/>
                </a:moveTo>
                <a:lnTo>
                  <a:pt x="3738" y="11334"/>
                </a:lnTo>
                <a:lnTo>
                  <a:pt x="3792" y="11289"/>
                </a:lnTo>
                <a:lnTo>
                  <a:pt x="3835" y="11267"/>
                </a:lnTo>
                <a:close/>
                <a:moveTo>
                  <a:pt x="3321" y="11096"/>
                </a:moveTo>
                <a:lnTo>
                  <a:pt x="3320" y="11101"/>
                </a:lnTo>
                <a:lnTo>
                  <a:pt x="3320" y="11099"/>
                </a:lnTo>
                <a:lnTo>
                  <a:pt x="3321" y="11096"/>
                </a:lnTo>
                <a:close/>
                <a:moveTo>
                  <a:pt x="3634" y="11079"/>
                </a:moveTo>
                <a:lnTo>
                  <a:pt x="3637" y="11085"/>
                </a:lnTo>
                <a:lnTo>
                  <a:pt x="3633" y="11080"/>
                </a:lnTo>
                <a:lnTo>
                  <a:pt x="3634" y="11079"/>
                </a:lnTo>
                <a:close/>
                <a:moveTo>
                  <a:pt x="0" y="11076"/>
                </a:moveTo>
                <a:lnTo>
                  <a:pt x="19" y="11081"/>
                </a:lnTo>
                <a:lnTo>
                  <a:pt x="253" y="11173"/>
                </a:lnTo>
                <a:lnTo>
                  <a:pt x="439" y="11290"/>
                </a:lnTo>
                <a:lnTo>
                  <a:pt x="603" y="11422"/>
                </a:lnTo>
                <a:lnTo>
                  <a:pt x="734" y="11553"/>
                </a:lnTo>
                <a:lnTo>
                  <a:pt x="811" y="11647"/>
                </a:lnTo>
                <a:lnTo>
                  <a:pt x="920" y="11751"/>
                </a:lnTo>
                <a:lnTo>
                  <a:pt x="1102" y="11969"/>
                </a:lnTo>
                <a:lnTo>
                  <a:pt x="1277" y="12224"/>
                </a:lnTo>
                <a:lnTo>
                  <a:pt x="1426" y="12513"/>
                </a:lnTo>
                <a:lnTo>
                  <a:pt x="1571" y="12830"/>
                </a:lnTo>
                <a:lnTo>
                  <a:pt x="1688" y="13191"/>
                </a:lnTo>
                <a:lnTo>
                  <a:pt x="1732" y="13357"/>
                </a:lnTo>
                <a:lnTo>
                  <a:pt x="1737" y="13369"/>
                </a:lnTo>
                <a:lnTo>
                  <a:pt x="1801" y="13594"/>
                </a:lnTo>
                <a:lnTo>
                  <a:pt x="1806" y="13682"/>
                </a:lnTo>
                <a:lnTo>
                  <a:pt x="1856" y="14006"/>
                </a:lnTo>
                <a:lnTo>
                  <a:pt x="1894" y="14477"/>
                </a:lnTo>
                <a:lnTo>
                  <a:pt x="1864" y="14922"/>
                </a:lnTo>
                <a:lnTo>
                  <a:pt x="1852" y="14416"/>
                </a:lnTo>
                <a:lnTo>
                  <a:pt x="1789" y="13945"/>
                </a:lnTo>
                <a:lnTo>
                  <a:pt x="1703" y="13523"/>
                </a:lnTo>
                <a:lnTo>
                  <a:pt x="1606" y="13189"/>
                </a:lnTo>
                <a:lnTo>
                  <a:pt x="1550" y="13122"/>
                </a:lnTo>
                <a:lnTo>
                  <a:pt x="1422" y="13030"/>
                </a:lnTo>
                <a:lnTo>
                  <a:pt x="1286" y="12985"/>
                </a:lnTo>
                <a:lnTo>
                  <a:pt x="1143" y="12969"/>
                </a:lnTo>
                <a:lnTo>
                  <a:pt x="991" y="12984"/>
                </a:lnTo>
                <a:lnTo>
                  <a:pt x="859" y="13042"/>
                </a:lnTo>
                <a:lnTo>
                  <a:pt x="775" y="13112"/>
                </a:lnTo>
                <a:lnTo>
                  <a:pt x="777" y="13123"/>
                </a:lnTo>
                <a:lnTo>
                  <a:pt x="773" y="13113"/>
                </a:lnTo>
                <a:lnTo>
                  <a:pt x="750" y="13133"/>
                </a:lnTo>
                <a:lnTo>
                  <a:pt x="668" y="13238"/>
                </a:lnTo>
                <a:lnTo>
                  <a:pt x="621" y="13360"/>
                </a:lnTo>
                <a:lnTo>
                  <a:pt x="608" y="13483"/>
                </a:lnTo>
                <a:lnTo>
                  <a:pt x="632" y="13614"/>
                </a:lnTo>
                <a:lnTo>
                  <a:pt x="647" y="13641"/>
                </a:lnTo>
                <a:lnTo>
                  <a:pt x="698" y="13568"/>
                </a:lnTo>
                <a:lnTo>
                  <a:pt x="767" y="13431"/>
                </a:lnTo>
                <a:lnTo>
                  <a:pt x="794" y="13287"/>
                </a:lnTo>
                <a:lnTo>
                  <a:pt x="796" y="13378"/>
                </a:lnTo>
                <a:lnTo>
                  <a:pt x="744" y="13528"/>
                </a:lnTo>
                <a:lnTo>
                  <a:pt x="657" y="13661"/>
                </a:lnTo>
                <a:lnTo>
                  <a:pt x="693" y="13727"/>
                </a:lnTo>
                <a:lnTo>
                  <a:pt x="788" y="13817"/>
                </a:lnTo>
                <a:lnTo>
                  <a:pt x="902" y="13877"/>
                </a:lnTo>
                <a:lnTo>
                  <a:pt x="1025" y="13890"/>
                </a:lnTo>
                <a:lnTo>
                  <a:pt x="1141" y="13868"/>
                </a:lnTo>
                <a:lnTo>
                  <a:pt x="1239" y="13809"/>
                </a:lnTo>
                <a:lnTo>
                  <a:pt x="1314" y="13716"/>
                </a:lnTo>
                <a:lnTo>
                  <a:pt x="1357" y="13589"/>
                </a:lnTo>
                <a:lnTo>
                  <a:pt x="1355" y="13598"/>
                </a:lnTo>
                <a:lnTo>
                  <a:pt x="1320" y="13713"/>
                </a:lnTo>
                <a:lnTo>
                  <a:pt x="1261" y="13794"/>
                </a:lnTo>
                <a:lnTo>
                  <a:pt x="1187" y="13852"/>
                </a:lnTo>
                <a:lnTo>
                  <a:pt x="1091" y="13902"/>
                </a:lnTo>
                <a:lnTo>
                  <a:pt x="974" y="13909"/>
                </a:lnTo>
                <a:lnTo>
                  <a:pt x="865" y="13870"/>
                </a:lnTo>
                <a:lnTo>
                  <a:pt x="763" y="13817"/>
                </a:lnTo>
                <a:lnTo>
                  <a:pt x="691" y="13736"/>
                </a:lnTo>
                <a:lnTo>
                  <a:pt x="653" y="13666"/>
                </a:lnTo>
                <a:lnTo>
                  <a:pt x="550" y="13768"/>
                </a:lnTo>
                <a:lnTo>
                  <a:pt x="415" y="13845"/>
                </a:lnTo>
                <a:lnTo>
                  <a:pt x="558" y="13958"/>
                </a:lnTo>
                <a:lnTo>
                  <a:pt x="804" y="14197"/>
                </a:lnTo>
                <a:lnTo>
                  <a:pt x="950" y="14350"/>
                </a:lnTo>
                <a:lnTo>
                  <a:pt x="1079" y="14539"/>
                </a:lnTo>
                <a:lnTo>
                  <a:pt x="1207" y="14737"/>
                </a:lnTo>
                <a:lnTo>
                  <a:pt x="1318" y="14970"/>
                </a:lnTo>
                <a:lnTo>
                  <a:pt x="1419" y="15211"/>
                </a:lnTo>
                <a:lnTo>
                  <a:pt x="1510" y="15475"/>
                </a:lnTo>
                <a:lnTo>
                  <a:pt x="1570" y="15752"/>
                </a:lnTo>
                <a:lnTo>
                  <a:pt x="1602" y="16048"/>
                </a:lnTo>
                <a:lnTo>
                  <a:pt x="1625" y="16367"/>
                </a:lnTo>
                <a:lnTo>
                  <a:pt x="1624" y="16686"/>
                </a:lnTo>
                <a:lnTo>
                  <a:pt x="1585" y="17022"/>
                </a:lnTo>
                <a:lnTo>
                  <a:pt x="1519" y="17378"/>
                </a:lnTo>
                <a:lnTo>
                  <a:pt x="1424" y="17737"/>
                </a:lnTo>
                <a:lnTo>
                  <a:pt x="1417" y="17756"/>
                </a:lnTo>
                <a:lnTo>
                  <a:pt x="1238" y="17756"/>
                </a:lnTo>
                <a:lnTo>
                  <a:pt x="1312" y="17480"/>
                </a:lnTo>
                <a:lnTo>
                  <a:pt x="1372" y="17128"/>
                </a:lnTo>
                <a:lnTo>
                  <a:pt x="1403" y="16781"/>
                </a:lnTo>
                <a:lnTo>
                  <a:pt x="1410" y="16458"/>
                </a:lnTo>
                <a:lnTo>
                  <a:pt x="1400" y="16146"/>
                </a:lnTo>
                <a:lnTo>
                  <a:pt x="1360" y="15839"/>
                </a:lnTo>
                <a:lnTo>
                  <a:pt x="1306" y="15558"/>
                </a:lnTo>
                <a:lnTo>
                  <a:pt x="1241" y="15285"/>
                </a:lnTo>
                <a:lnTo>
                  <a:pt x="1138" y="15029"/>
                </a:lnTo>
                <a:lnTo>
                  <a:pt x="1034" y="14806"/>
                </a:lnTo>
                <a:lnTo>
                  <a:pt x="919" y="14591"/>
                </a:lnTo>
                <a:lnTo>
                  <a:pt x="801" y="14395"/>
                </a:lnTo>
                <a:lnTo>
                  <a:pt x="666" y="14235"/>
                </a:lnTo>
                <a:lnTo>
                  <a:pt x="524" y="14087"/>
                </a:lnTo>
                <a:lnTo>
                  <a:pt x="381" y="13974"/>
                </a:lnTo>
                <a:lnTo>
                  <a:pt x="266" y="13892"/>
                </a:lnTo>
                <a:lnTo>
                  <a:pt x="260" y="13893"/>
                </a:lnTo>
                <a:lnTo>
                  <a:pt x="95" y="13901"/>
                </a:lnTo>
                <a:lnTo>
                  <a:pt x="0" y="13886"/>
                </a:lnTo>
                <a:lnTo>
                  <a:pt x="0" y="13864"/>
                </a:lnTo>
                <a:lnTo>
                  <a:pt x="4" y="13865"/>
                </a:lnTo>
                <a:lnTo>
                  <a:pt x="193" y="13866"/>
                </a:lnTo>
                <a:lnTo>
                  <a:pt x="224" y="13862"/>
                </a:lnTo>
                <a:lnTo>
                  <a:pt x="95" y="13770"/>
                </a:lnTo>
                <a:lnTo>
                  <a:pt x="0" y="13720"/>
                </a:lnTo>
                <a:lnTo>
                  <a:pt x="0" y="13584"/>
                </a:lnTo>
                <a:lnTo>
                  <a:pt x="288" y="13743"/>
                </a:lnTo>
                <a:lnTo>
                  <a:pt x="395" y="13829"/>
                </a:lnTo>
                <a:lnTo>
                  <a:pt x="496" y="13772"/>
                </a:lnTo>
                <a:lnTo>
                  <a:pt x="620" y="13679"/>
                </a:lnTo>
                <a:lnTo>
                  <a:pt x="642" y="13647"/>
                </a:lnTo>
                <a:lnTo>
                  <a:pt x="626" y="13618"/>
                </a:lnTo>
                <a:lnTo>
                  <a:pt x="602" y="13487"/>
                </a:lnTo>
                <a:lnTo>
                  <a:pt x="613" y="13349"/>
                </a:lnTo>
                <a:lnTo>
                  <a:pt x="669" y="13229"/>
                </a:lnTo>
                <a:lnTo>
                  <a:pt x="743" y="13122"/>
                </a:lnTo>
                <a:lnTo>
                  <a:pt x="769" y="13100"/>
                </a:lnTo>
                <a:lnTo>
                  <a:pt x="745" y="13030"/>
                </a:lnTo>
                <a:lnTo>
                  <a:pt x="669" y="12919"/>
                </a:lnTo>
                <a:lnTo>
                  <a:pt x="573" y="12838"/>
                </a:lnTo>
                <a:lnTo>
                  <a:pt x="458" y="12778"/>
                </a:lnTo>
                <a:lnTo>
                  <a:pt x="329" y="12745"/>
                </a:lnTo>
                <a:lnTo>
                  <a:pt x="215" y="12757"/>
                </a:lnTo>
                <a:lnTo>
                  <a:pt x="118" y="12783"/>
                </a:lnTo>
                <a:lnTo>
                  <a:pt x="24" y="12848"/>
                </a:lnTo>
                <a:lnTo>
                  <a:pt x="0" y="12873"/>
                </a:lnTo>
                <a:lnTo>
                  <a:pt x="0" y="12831"/>
                </a:lnTo>
                <a:lnTo>
                  <a:pt x="87" y="12772"/>
                </a:lnTo>
                <a:lnTo>
                  <a:pt x="200" y="12735"/>
                </a:lnTo>
                <a:lnTo>
                  <a:pt x="319" y="12719"/>
                </a:lnTo>
                <a:lnTo>
                  <a:pt x="448" y="12752"/>
                </a:lnTo>
                <a:lnTo>
                  <a:pt x="555" y="12801"/>
                </a:lnTo>
                <a:lnTo>
                  <a:pt x="653" y="12873"/>
                </a:lnTo>
                <a:lnTo>
                  <a:pt x="726" y="12978"/>
                </a:lnTo>
                <a:lnTo>
                  <a:pt x="772" y="13093"/>
                </a:lnTo>
                <a:lnTo>
                  <a:pt x="773" y="13097"/>
                </a:lnTo>
                <a:lnTo>
                  <a:pt x="862" y="13023"/>
                </a:lnTo>
                <a:lnTo>
                  <a:pt x="998" y="12971"/>
                </a:lnTo>
                <a:lnTo>
                  <a:pt x="1132" y="12952"/>
                </a:lnTo>
                <a:lnTo>
                  <a:pt x="1283" y="12970"/>
                </a:lnTo>
                <a:lnTo>
                  <a:pt x="1419" y="13025"/>
                </a:lnTo>
                <a:lnTo>
                  <a:pt x="1545" y="13101"/>
                </a:lnTo>
                <a:lnTo>
                  <a:pt x="1595" y="13154"/>
                </a:lnTo>
                <a:lnTo>
                  <a:pt x="1588" y="13129"/>
                </a:lnTo>
                <a:lnTo>
                  <a:pt x="1569" y="13085"/>
                </a:lnTo>
                <a:lnTo>
                  <a:pt x="1492" y="12966"/>
                </a:lnTo>
                <a:lnTo>
                  <a:pt x="1345" y="12798"/>
                </a:lnTo>
                <a:lnTo>
                  <a:pt x="1169" y="12649"/>
                </a:lnTo>
                <a:lnTo>
                  <a:pt x="973" y="12531"/>
                </a:lnTo>
                <a:lnTo>
                  <a:pt x="752" y="12446"/>
                </a:lnTo>
                <a:lnTo>
                  <a:pt x="514" y="12397"/>
                </a:lnTo>
                <a:lnTo>
                  <a:pt x="319" y="12388"/>
                </a:lnTo>
                <a:lnTo>
                  <a:pt x="328" y="12387"/>
                </a:lnTo>
                <a:lnTo>
                  <a:pt x="572" y="12398"/>
                </a:lnTo>
                <a:lnTo>
                  <a:pt x="795" y="12449"/>
                </a:lnTo>
                <a:lnTo>
                  <a:pt x="1011" y="12538"/>
                </a:lnTo>
                <a:lnTo>
                  <a:pt x="1206" y="12656"/>
                </a:lnTo>
                <a:lnTo>
                  <a:pt x="1374" y="12794"/>
                </a:lnTo>
                <a:lnTo>
                  <a:pt x="1512" y="12951"/>
                </a:lnTo>
                <a:lnTo>
                  <a:pt x="1439" y="12782"/>
                </a:lnTo>
                <a:lnTo>
                  <a:pt x="1325" y="12557"/>
                </a:lnTo>
                <a:lnTo>
                  <a:pt x="1239" y="12454"/>
                </a:lnTo>
                <a:lnTo>
                  <a:pt x="1075" y="12322"/>
                </a:lnTo>
                <a:lnTo>
                  <a:pt x="892" y="12211"/>
                </a:lnTo>
                <a:lnTo>
                  <a:pt x="692" y="12145"/>
                </a:lnTo>
                <a:lnTo>
                  <a:pt x="480" y="12110"/>
                </a:lnTo>
                <a:lnTo>
                  <a:pt x="264" y="12104"/>
                </a:lnTo>
                <a:lnTo>
                  <a:pt x="48" y="12146"/>
                </a:lnTo>
                <a:lnTo>
                  <a:pt x="0" y="12166"/>
                </a:lnTo>
                <a:lnTo>
                  <a:pt x="0" y="12144"/>
                </a:lnTo>
                <a:lnTo>
                  <a:pt x="57" y="12123"/>
                </a:lnTo>
                <a:lnTo>
                  <a:pt x="278" y="12077"/>
                </a:lnTo>
                <a:lnTo>
                  <a:pt x="487" y="12073"/>
                </a:lnTo>
                <a:lnTo>
                  <a:pt x="688" y="12115"/>
                </a:lnTo>
                <a:lnTo>
                  <a:pt x="883" y="12185"/>
                </a:lnTo>
                <a:lnTo>
                  <a:pt x="1065" y="12296"/>
                </a:lnTo>
                <a:lnTo>
                  <a:pt x="1220" y="12427"/>
                </a:lnTo>
                <a:lnTo>
                  <a:pt x="1310" y="12527"/>
                </a:lnTo>
                <a:lnTo>
                  <a:pt x="1276" y="12461"/>
                </a:lnTo>
                <a:lnTo>
                  <a:pt x="1092" y="12180"/>
                </a:lnTo>
                <a:lnTo>
                  <a:pt x="885" y="11939"/>
                </a:lnTo>
                <a:lnTo>
                  <a:pt x="682" y="11727"/>
                </a:lnTo>
                <a:lnTo>
                  <a:pt x="465" y="11541"/>
                </a:lnTo>
                <a:lnTo>
                  <a:pt x="232" y="11392"/>
                </a:lnTo>
                <a:lnTo>
                  <a:pt x="12" y="11273"/>
                </a:lnTo>
                <a:lnTo>
                  <a:pt x="0" y="11269"/>
                </a:lnTo>
                <a:lnTo>
                  <a:pt x="0" y="11076"/>
                </a:lnTo>
                <a:close/>
                <a:moveTo>
                  <a:pt x="2609" y="10669"/>
                </a:moveTo>
                <a:lnTo>
                  <a:pt x="2609" y="10687"/>
                </a:lnTo>
                <a:lnTo>
                  <a:pt x="2611" y="10721"/>
                </a:lnTo>
                <a:lnTo>
                  <a:pt x="2609" y="10669"/>
                </a:lnTo>
                <a:close/>
                <a:moveTo>
                  <a:pt x="3270" y="10502"/>
                </a:moveTo>
                <a:lnTo>
                  <a:pt x="3223" y="10508"/>
                </a:lnTo>
                <a:lnTo>
                  <a:pt x="3284" y="10560"/>
                </a:lnTo>
                <a:lnTo>
                  <a:pt x="3371" y="10615"/>
                </a:lnTo>
                <a:lnTo>
                  <a:pt x="3478" y="10640"/>
                </a:lnTo>
                <a:lnTo>
                  <a:pt x="3580" y="10635"/>
                </a:lnTo>
                <a:lnTo>
                  <a:pt x="3712" y="10577"/>
                </a:lnTo>
                <a:lnTo>
                  <a:pt x="3712" y="10576"/>
                </a:lnTo>
                <a:lnTo>
                  <a:pt x="3614" y="10530"/>
                </a:lnTo>
                <a:lnTo>
                  <a:pt x="3592" y="10523"/>
                </a:lnTo>
                <a:lnTo>
                  <a:pt x="3553" y="10547"/>
                </a:lnTo>
                <a:lnTo>
                  <a:pt x="3420" y="10557"/>
                </a:lnTo>
                <a:lnTo>
                  <a:pt x="3304" y="10530"/>
                </a:lnTo>
                <a:lnTo>
                  <a:pt x="3270" y="10502"/>
                </a:lnTo>
                <a:close/>
                <a:moveTo>
                  <a:pt x="3472" y="10489"/>
                </a:moveTo>
                <a:lnTo>
                  <a:pt x="3336" y="10493"/>
                </a:lnTo>
                <a:lnTo>
                  <a:pt x="3298" y="10498"/>
                </a:lnTo>
                <a:lnTo>
                  <a:pt x="3317" y="10513"/>
                </a:lnTo>
                <a:lnTo>
                  <a:pt x="3433" y="10540"/>
                </a:lnTo>
                <a:lnTo>
                  <a:pt x="3541" y="10531"/>
                </a:lnTo>
                <a:lnTo>
                  <a:pt x="3566" y="10516"/>
                </a:lnTo>
                <a:lnTo>
                  <a:pt x="3472" y="10489"/>
                </a:lnTo>
                <a:close/>
                <a:moveTo>
                  <a:pt x="3460" y="10211"/>
                </a:moveTo>
                <a:lnTo>
                  <a:pt x="3470" y="10237"/>
                </a:lnTo>
                <a:lnTo>
                  <a:pt x="3465" y="10265"/>
                </a:lnTo>
                <a:lnTo>
                  <a:pt x="3459" y="10269"/>
                </a:lnTo>
                <a:lnTo>
                  <a:pt x="3459" y="10245"/>
                </a:lnTo>
                <a:lnTo>
                  <a:pt x="3460" y="10211"/>
                </a:lnTo>
                <a:close/>
                <a:moveTo>
                  <a:pt x="371" y="10097"/>
                </a:moveTo>
                <a:lnTo>
                  <a:pt x="442" y="10105"/>
                </a:lnTo>
                <a:lnTo>
                  <a:pt x="513" y="10138"/>
                </a:lnTo>
                <a:lnTo>
                  <a:pt x="583" y="10180"/>
                </a:lnTo>
                <a:lnTo>
                  <a:pt x="645" y="10235"/>
                </a:lnTo>
                <a:lnTo>
                  <a:pt x="708" y="10363"/>
                </a:lnTo>
                <a:lnTo>
                  <a:pt x="744" y="10485"/>
                </a:lnTo>
                <a:lnTo>
                  <a:pt x="732" y="10623"/>
                </a:lnTo>
                <a:lnTo>
                  <a:pt x="688" y="10760"/>
                </a:lnTo>
                <a:lnTo>
                  <a:pt x="605" y="10866"/>
                </a:lnTo>
                <a:lnTo>
                  <a:pt x="491" y="10961"/>
                </a:lnTo>
                <a:lnTo>
                  <a:pt x="391" y="11005"/>
                </a:lnTo>
                <a:lnTo>
                  <a:pt x="294" y="11031"/>
                </a:lnTo>
                <a:lnTo>
                  <a:pt x="158" y="11034"/>
                </a:lnTo>
                <a:lnTo>
                  <a:pt x="29" y="11001"/>
                </a:lnTo>
                <a:lnTo>
                  <a:pt x="0" y="10984"/>
                </a:lnTo>
                <a:lnTo>
                  <a:pt x="0" y="10964"/>
                </a:lnTo>
                <a:lnTo>
                  <a:pt x="6" y="10967"/>
                </a:lnTo>
                <a:lnTo>
                  <a:pt x="133" y="11010"/>
                </a:lnTo>
                <a:lnTo>
                  <a:pt x="257" y="11024"/>
                </a:lnTo>
                <a:lnTo>
                  <a:pt x="403" y="10988"/>
                </a:lnTo>
                <a:lnTo>
                  <a:pt x="426" y="10973"/>
                </a:lnTo>
                <a:lnTo>
                  <a:pt x="431" y="10969"/>
                </a:lnTo>
                <a:lnTo>
                  <a:pt x="448" y="10958"/>
                </a:lnTo>
                <a:lnTo>
                  <a:pt x="542" y="10893"/>
                </a:lnTo>
                <a:lnTo>
                  <a:pt x="621" y="10806"/>
                </a:lnTo>
                <a:lnTo>
                  <a:pt x="668" y="10684"/>
                </a:lnTo>
                <a:lnTo>
                  <a:pt x="680" y="10570"/>
                </a:lnTo>
                <a:lnTo>
                  <a:pt x="670" y="10438"/>
                </a:lnTo>
                <a:lnTo>
                  <a:pt x="628" y="10352"/>
                </a:lnTo>
                <a:lnTo>
                  <a:pt x="571" y="10293"/>
                </a:lnTo>
                <a:lnTo>
                  <a:pt x="500" y="10261"/>
                </a:lnTo>
                <a:lnTo>
                  <a:pt x="436" y="10239"/>
                </a:lnTo>
                <a:lnTo>
                  <a:pt x="371" y="10227"/>
                </a:lnTo>
                <a:lnTo>
                  <a:pt x="324" y="10219"/>
                </a:lnTo>
                <a:lnTo>
                  <a:pt x="299" y="10195"/>
                </a:lnTo>
                <a:lnTo>
                  <a:pt x="290" y="10169"/>
                </a:lnTo>
                <a:lnTo>
                  <a:pt x="319" y="10116"/>
                </a:lnTo>
                <a:lnTo>
                  <a:pt x="371" y="10097"/>
                </a:lnTo>
                <a:close/>
                <a:moveTo>
                  <a:pt x="3238" y="10081"/>
                </a:moveTo>
                <a:lnTo>
                  <a:pt x="3182" y="10131"/>
                </a:lnTo>
                <a:lnTo>
                  <a:pt x="3187" y="10121"/>
                </a:lnTo>
                <a:lnTo>
                  <a:pt x="3238" y="10081"/>
                </a:lnTo>
                <a:close/>
                <a:moveTo>
                  <a:pt x="3253" y="10068"/>
                </a:moveTo>
                <a:lnTo>
                  <a:pt x="3238" y="10081"/>
                </a:lnTo>
                <a:lnTo>
                  <a:pt x="3250" y="10070"/>
                </a:lnTo>
                <a:lnTo>
                  <a:pt x="3253" y="10068"/>
                </a:lnTo>
                <a:close/>
                <a:moveTo>
                  <a:pt x="3274" y="10058"/>
                </a:moveTo>
                <a:lnTo>
                  <a:pt x="3253" y="10068"/>
                </a:lnTo>
                <a:lnTo>
                  <a:pt x="3261" y="10063"/>
                </a:lnTo>
                <a:lnTo>
                  <a:pt x="3274" y="10058"/>
                </a:lnTo>
                <a:close/>
                <a:moveTo>
                  <a:pt x="3361" y="9651"/>
                </a:moveTo>
                <a:lnTo>
                  <a:pt x="3274" y="9654"/>
                </a:lnTo>
                <a:lnTo>
                  <a:pt x="3166" y="9687"/>
                </a:lnTo>
                <a:lnTo>
                  <a:pt x="3060" y="9735"/>
                </a:lnTo>
                <a:lnTo>
                  <a:pt x="2951" y="9826"/>
                </a:lnTo>
                <a:lnTo>
                  <a:pt x="2854" y="9934"/>
                </a:lnTo>
                <a:lnTo>
                  <a:pt x="2755" y="10075"/>
                </a:lnTo>
                <a:lnTo>
                  <a:pt x="2690" y="10242"/>
                </a:lnTo>
                <a:lnTo>
                  <a:pt x="2641" y="10431"/>
                </a:lnTo>
                <a:lnTo>
                  <a:pt x="2623" y="10655"/>
                </a:lnTo>
                <a:lnTo>
                  <a:pt x="2632" y="10918"/>
                </a:lnTo>
                <a:lnTo>
                  <a:pt x="2617" y="10807"/>
                </a:lnTo>
                <a:lnTo>
                  <a:pt x="2623" y="10892"/>
                </a:lnTo>
                <a:lnTo>
                  <a:pt x="2647" y="11162"/>
                </a:lnTo>
                <a:lnTo>
                  <a:pt x="2649" y="11144"/>
                </a:lnTo>
                <a:lnTo>
                  <a:pt x="2647" y="11164"/>
                </a:lnTo>
                <a:lnTo>
                  <a:pt x="2651" y="11207"/>
                </a:lnTo>
                <a:lnTo>
                  <a:pt x="2664" y="11476"/>
                </a:lnTo>
                <a:lnTo>
                  <a:pt x="2668" y="11718"/>
                </a:lnTo>
                <a:lnTo>
                  <a:pt x="2666" y="11907"/>
                </a:lnTo>
                <a:lnTo>
                  <a:pt x="2673" y="12367"/>
                </a:lnTo>
                <a:lnTo>
                  <a:pt x="2667" y="12787"/>
                </a:lnTo>
                <a:lnTo>
                  <a:pt x="2666" y="12821"/>
                </a:lnTo>
                <a:lnTo>
                  <a:pt x="2667" y="12869"/>
                </a:lnTo>
                <a:lnTo>
                  <a:pt x="2676" y="13132"/>
                </a:lnTo>
                <a:lnTo>
                  <a:pt x="2677" y="13384"/>
                </a:lnTo>
                <a:lnTo>
                  <a:pt x="2684" y="13608"/>
                </a:lnTo>
                <a:lnTo>
                  <a:pt x="2689" y="13817"/>
                </a:lnTo>
                <a:lnTo>
                  <a:pt x="2686" y="13990"/>
                </a:lnTo>
                <a:lnTo>
                  <a:pt x="2682" y="14140"/>
                </a:lnTo>
                <a:lnTo>
                  <a:pt x="2682" y="14246"/>
                </a:lnTo>
                <a:lnTo>
                  <a:pt x="2679" y="14313"/>
                </a:lnTo>
                <a:lnTo>
                  <a:pt x="2739" y="14199"/>
                </a:lnTo>
                <a:lnTo>
                  <a:pt x="2785" y="14053"/>
                </a:lnTo>
                <a:lnTo>
                  <a:pt x="2821" y="13890"/>
                </a:lnTo>
                <a:lnTo>
                  <a:pt x="2846" y="13701"/>
                </a:lnTo>
                <a:lnTo>
                  <a:pt x="2862" y="13510"/>
                </a:lnTo>
                <a:lnTo>
                  <a:pt x="2864" y="13466"/>
                </a:lnTo>
                <a:lnTo>
                  <a:pt x="2864" y="13419"/>
                </a:lnTo>
                <a:lnTo>
                  <a:pt x="2857" y="13147"/>
                </a:lnTo>
                <a:lnTo>
                  <a:pt x="2846" y="12869"/>
                </a:lnTo>
                <a:lnTo>
                  <a:pt x="2837" y="12606"/>
                </a:lnTo>
                <a:lnTo>
                  <a:pt x="2838" y="12335"/>
                </a:lnTo>
                <a:lnTo>
                  <a:pt x="2852" y="12081"/>
                </a:lnTo>
                <a:lnTo>
                  <a:pt x="2888" y="11836"/>
                </a:lnTo>
                <a:lnTo>
                  <a:pt x="2940" y="11604"/>
                </a:lnTo>
                <a:lnTo>
                  <a:pt x="3027" y="11374"/>
                </a:lnTo>
                <a:lnTo>
                  <a:pt x="3110" y="11210"/>
                </a:lnTo>
                <a:lnTo>
                  <a:pt x="3209" y="11045"/>
                </a:lnTo>
                <a:lnTo>
                  <a:pt x="3339" y="10890"/>
                </a:lnTo>
                <a:lnTo>
                  <a:pt x="3492" y="10768"/>
                </a:lnTo>
                <a:lnTo>
                  <a:pt x="3646" y="10671"/>
                </a:lnTo>
                <a:lnTo>
                  <a:pt x="3780" y="10626"/>
                </a:lnTo>
                <a:lnTo>
                  <a:pt x="3747" y="10593"/>
                </a:lnTo>
                <a:lnTo>
                  <a:pt x="3717" y="10579"/>
                </a:lnTo>
                <a:lnTo>
                  <a:pt x="3634" y="10630"/>
                </a:lnTo>
                <a:lnTo>
                  <a:pt x="3519" y="10652"/>
                </a:lnTo>
                <a:lnTo>
                  <a:pt x="3407" y="10631"/>
                </a:lnTo>
                <a:lnTo>
                  <a:pt x="3307" y="10594"/>
                </a:lnTo>
                <a:lnTo>
                  <a:pt x="3224" y="10520"/>
                </a:lnTo>
                <a:lnTo>
                  <a:pt x="3215" y="10509"/>
                </a:lnTo>
                <a:lnTo>
                  <a:pt x="3187" y="10513"/>
                </a:lnTo>
                <a:lnTo>
                  <a:pt x="3053" y="10580"/>
                </a:lnTo>
                <a:lnTo>
                  <a:pt x="2902" y="10693"/>
                </a:lnTo>
                <a:lnTo>
                  <a:pt x="2777" y="10819"/>
                </a:lnTo>
                <a:lnTo>
                  <a:pt x="2695" y="10973"/>
                </a:lnTo>
                <a:lnTo>
                  <a:pt x="2771" y="10823"/>
                </a:lnTo>
                <a:lnTo>
                  <a:pt x="2879" y="10683"/>
                </a:lnTo>
                <a:lnTo>
                  <a:pt x="3014" y="10583"/>
                </a:lnTo>
                <a:lnTo>
                  <a:pt x="3173" y="10506"/>
                </a:lnTo>
                <a:lnTo>
                  <a:pt x="3207" y="10499"/>
                </a:lnTo>
                <a:lnTo>
                  <a:pt x="3161" y="10441"/>
                </a:lnTo>
                <a:lnTo>
                  <a:pt x="3128" y="10333"/>
                </a:lnTo>
                <a:lnTo>
                  <a:pt x="3134" y="10223"/>
                </a:lnTo>
                <a:lnTo>
                  <a:pt x="3174" y="10138"/>
                </a:lnTo>
                <a:lnTo>
                  <a:pt x="3182" y="10131"/>
                </a:lnTo>
                <a:lnTo>
                  <a:pt x="3147" y="10206"/>
                </a:lnTo>
                <a:lnTo>
                  <a:pt x="3133" y="10305"/>
                </a:lnTo>
                <a:lnTo>
                  <a:pt x="3150" y="10400"/>
                </a:lnTo>
                <a:lnTo>
                  <a:pt x="3205" y="10492"/>
                </a:lnTo>
                <a:lnTo>
                  <a:pt x="3212" y="10498"/>
                </a:lnTo>
                <a:lnTo>
                  <a:pt x="3255" y="10489"/>
                </a:lnTo>
                <a:lnTo>
                  <a:pt x="3208" y="10449"/>
                </a:lnTo>
                <a:lnTo>
                  <a:pt x="3160" y="10368"/>
                </a:lnTo>
                <a:lnTo>
                  <a:pt x="3146" y="10264"/>
                </a:lnTo>
                <a:lnTo>
                  <a:pt x="3178" y="10168"/>
                </a:lnTo>
                <a:lnTo>
                  <a:pt x="3237" y="10087"/>
                </a:lnTo>
                <a:lnTo>
                  <a:pt x="3303" y="10049"/>
                </a:lnTo>
                <a:lnTo>
                  <a:pt x="3274" y="10058"/>
                </a:lnTo>
                <a:lnTo>
                  <a:pt x="3329" y="10032"/>
                </a:lnTo>
                <a:lnTo>
                  <a:pt x="3426" y="10030"/>
                </a:lnTo>
                <a:lnTo>
                  <a:pt x="3494" y="10057"/>
                </a:lnTo>
                <a:lnTo>
                  <a:pt x="3545" y="10120"/>
                </a:lnTo>
                <a:lnTo>
                  <a:pt x="3501" y="10069"/>
                </a:lnTo>
                <a:lnTo>
                  <a:pt x="3439" y="10038"/>
                </a:lnTo>
                <a:lnTo>
                  <a:pt x="3348" y="10035"/>
                </a:lnTo>
                <a:lnTo>
                  <a:pt x="3311" y="10047"/>
                </a:lnTo>
                <a:lnTo>
                  <a:pt x="3385" y="10042"/>
                </a:lnTo>
                <a:lnTo>
                  <a:pt x="3458" y="10065"/>
                </a:lnTo>
                <a:lnTo>
                  <a:pt x="3519" y="10106"/>
                </a:lnTo>
                <a:lnTo>
                  <a:pt x="3557" y="10185"/>
                </a:lnTo>
                <a:lnTo>
                  <a:pt x="3553" y="10262"/>
                </a:lnTo>
                <a:lnTo>
                  <a:pt x="3509" y="10341"/>
                </a:lnTo>
                <a:lnTo>
                  <a:pt x="3440" y="10372"/>
                </a:lnTo>
                <a:lnTo>
                  <a:pt x="3373" y="10369"/>
                </a:lnTo>
                <a:lnTo>
                  <a:pt x="3322" y="10330"/>
                </a:lnTo>
                <a:lnTo>
                  <a:pt x="3305" y="10293"/>
                </a:lnTo>
                <a:lnTo>
                  <a:pt x="3299" y="10273"/>
                </a:lnTo>
                <a:lnTo>
                  <a:pt x="3300" y="10239"/>
                </a:lnTo>
                <a:lnTo>
                  <a:pt x="3311" y="10207"/>
                </a:lnTo>
                <a:lnTo>
                  <a:pt x="3335" y="10183"/>
                </a:lnTo>
                <a:lnTo>
                  <a:pt x="3357" y="10168"/>
                </a:lnTo>
                <a:lnTo>
                  <a:pt x="3383" y="10158"/>
                </a:lnTo>
                <a:lnTo>
                  <a:pt x="3406" y="10167"/>
                </a:lnTo>
                <a:lnTo>
                  <a:pt x="3430" y="10167"/>
                </a:lnTo>
                <a:lnTo>
                  <a:pt x="3445" y="10189"/>
                </a:lnTo>
                <a:lnTo>
                  <a:pt x="3449" y="10194"/>
                </a:lnTo>
                <a:lnTo>
                  <a:pt x="3424" y="10170"/>
                </a:lnTo>
                <a:lnTo>
                  <a:pt x="3400" y="10171"/>
                </a:lnTo>
                <a:lnTo>
                  <a:pt x="3367" y="10169"/>
                </a:lnTo>
                <a:lnTo>
                  <a:pt x="3339" y="10188"/>
                </a:lnTo>
                <a:lnTo>
                  <a:pt x="3321" y="10209"/>
                </a:lnTo>
                <a:lnTo>
                  <a:pt x="3310" y="10241"/>
                </a:lnTo>
                <a:lnTo>
                  <a:pt x="3305" y="10269"/>
                </a:lnTo>
                <a:lnTo>
                  <a:pt x="3312" y="10304"/>
                </a:lnTo>
                <a:lnTo>
                  <a:pt x="3328" y="10327"/>
                </a:lnTo>
                <a:lnTo>
                  <a:pt x="3352" y="10350"/>
                </a:lnTo>
                <a:lnTo>
                  <a:pt x="3394" y="10363"/>
                </a:lnTo>
                <a:lnTo>
                  <a:pt x="3431" y="10370"/>
                </a:lnTo>
                <a:lnTo>
                  <a:pt x="3462" y="10356"/>
                </a:lnTo>
                <a:lnTo>
                  <a:pt x="3501" y="10330"/>
                </a:lnTo>
                <a:lnTo>
                  <a:pt x="3542" y="10270"/>
                </a:lnTo>
                <a:lnTo>
                  <a:pt x="3552" y="10189"/>
                </a:lnTo>
                <a:lnTo>
                  <a:pt x="3515" y="10124"/>
                </a:lnTo>
                <a:lnTo>
                  <a:pt x="3457" y="10075"/>
                </a:lnTo>
                <a:lnTo>
                  <a:pt x="3387" y="10057"/>
                </a:lnTo>
                <a:lnTo>
                  <a:pt x="3319" y="10064"/>
                </a:lnTo>
                <a:lnTo>
                  <a:pt x="3248" y="10104"/>
                </a:lnTo>
                <a:lnTo>
                  <a:pt x="3191" y="10175"/>
                </a:lnTo>
                <a:lnTo>
                  <a:pt x="3165" y="10267"/>
                </a:lnTo>
                <a:lnTo>
                  <a:pt x="3177" y="10357"/>
                </a:lnTo>
                <a:lnTo>
                  <a:pt x="3225" y="10438"/>
                </a:lnTo>
                <a:lnTo>
                  <a:pt x="3281" y="10484"/>
                </a:lnTo>
                <a:lnTo>
                  <a:pt x="3309" y="10478"/>
                </a:lnTo>
                <a:lnTo>
                  <a:pt x="3445" y="10474"/>
                </a:lnTo>
                <a:lnTo>
                  <a:pt x="3586" y="10500"/>
                </a:lnTo>
                <a:lnTo>
                  <a:pt x="3589" y="10502"/>
                </a:lnTo>
                <a:lnTo>
                  <a:pt x="3645" y="10468"/>
                </a:lnTo>
                <a:lnTo>
                  <a:pt x="3720" y="10375"/>
                </a:lnTo>
                <a:lnTo>
                  <a:pt x="3769" y="10268"/>
                </a:lnTo>
                <a:lnTo>
                  <a:pt x="3775" y="10158"/>
                </a:lnTo>
                <a:lnTo>
                  <a:pt x="3749" y="10037"/>
                </a:lnTo>
                <a:lnTo>
                  <a:pt x="3684" y="9943"/>
                </a:lnTo>
                <a:lnTo>
                  <a:pt x="3569" y="9834"/>
                </a:lnTo>
                <a:lnTo>
                  <a:pt x="3427" y="9793"/>
                </a:lnTo>
                <a:lnTo>
                  <a:pt x="3294" y="9779"/>
                </a:lnTo>
                <a:lnTo>
                  <a:pt x="3147" y="9814"/>
                </a:lnTo>
                <a:lnTo>
                  <a:pt x="3021" y="9892"/>
                </a:lnTo>
                <a:lnTo>
                  <a:pt x="2991" y="9872"/>
                </a:lnTo>
                <a:lnTo>
                  <a:pt x="3128" y="9786"/>
                </a:lnTo>
                <a:lnTo>
                  <a:pt x="3281" y="9747"/>
                </a:lnTo>
                <a:lnTo>
                  <a:pt x="3428" y="9760"/>
                </a:lnTo>
                <a:lnTo>
                  <a:pt x="3573" y="9816"/>
                </a:lnTo>
                <a:lnTo>
                  <a:pt x="3699" y="9917"/>
                </a:lnTo>
                <a:lnTo>
                  <a:pt x="3760" y="10030"/>
                </a:lnTo>
                <a:lnTo>
                  <a:pt x="3792" y="10147"/>
                </a:lnTo>
                <a:lnTo>
                  <a:pt x="3784" y="10266"/>
                </a:lnTo>
                <a:lnTo>
                  <a:pt x="3743" y="10384"/>
                </a:lnTo>
                <a:lnTo>
                  <a:pt x="3656" y="10484"/>
                </a:lnTo>
                <a:lnTo>
                  <a:pt x="3611" y="10512"/>
                </a:lnTo>
                <a:lnTo>
                  <a:pt x="3706" y="10556"/>
                </a:lnTo>
                <a:lnTo>
                  <a:pt x="3720" y="10568"/>
                </a:lnTo>
                <a:lnTo>
                  <a:pt x="3813" y="10475"/>
                </a:lnTo>
                <a:lnTo>
                  <a:pt x="3875" y="10351"/>
                </a:lnTo>
                <a:lnTo>
                  <a:pt x="3906" y="10207"/>
                </a:lnTo>
                <a:lnTo>
                  <a:pt x="3891" y="10054"/>
                </a:lnTo>
                <a:lnTo>
                  <a:pt x="3851" y="9945"/>
                </a:lnTo>
                <a:lnTo>
                  <a:pt x="3830" y="9909"/>
                </a:lnTo>
                <a:lnTo>
                  <a:pt x="3748" y="9810"/>
                </a:lnTo>
                <a:lnTo>
                  <a:pt x="3642" y="9727"/>
                </a:lnTo>
                <a:lnTo>
                  <a:pt x="3503" y="9667"/>
                </a:lnTo>
                <a:lnTo>
                  <a:pt x="3361" y="9651"/>
                </a:lnTo>
                <a:close/>
                <a:moveTo>
                  <a:pt x="5070" y="9528"/>
                </a:moveTo>
                <a:lnTo>
                  <a:pt x="5069" y="9547"/>
                </a:lnTo>
                <a:lnTo>
                  <a:pt x="5049" y="9599"/>
                </a:lnTo>
                <a:lnTo>
                  <a:pt x="5070" y="9528"/>
                </a:lnTo>
                <a:close/>
                <a:moveTo>
                  <a:pt x="4734" y="9436"/>
                </a:moveTo>
                <a:lnTo>
                  <a:pt x="4737" y="9514"/>
                </a:lnTo>
                <a:lnTo>
                  <a:pt x="4706" y="9625"/>
                </a:lnTo>
                <a:lnTo>
                  <a:pt x="4725" y="9522"/>
                </a:lnTo>
                <a:lnTo>
                  <a:pt x="4734" y="9436"/>
                </a:lnTo>
                <a:close/>
                <a:moveTo>
                  <a:pt x="4727" y="9372"/>
                </a:moveTo>
                <a:lnTo>
                  <a:pt x="4737" y="9408"/>
                </a:lnTo>
                <a:lnTo>
                  <a:pt x="4734" y="9436"/>
                </a:lnTo>
                <a:lnTo>
                  <a:pt x="4733" y="9402"/>
                </a:lnTo>
                <a:lnTo>
                  <a:pt x="4727" y="9372"/>
                </a:lnTo>
                <a:close/>
                <a:moveTo>
                  <a:pt x="4259" y="9271"/>
                </a:moveTo>
                <a:lnTo>
                  <a:pt x="4353" y="9288"/>
                </a:lnTo>
                <a:lnTo>
                  <a:pt x="4436" y="9337"/>
                </a:lnTo>
                <a:lnTo>
                  <a:pt x="4491" y="9406"/>
                </a:lnTo>
                <a:lnTo>
                  <a:pt x="4509" y="9491"/>
                </a:lnTo>
                <a:lnTo>
                  <a:pt x="4487" y="9579"/>
                </a:lnTo>
                <a:lnTo>
                  <a:pt x="4489" y="9594"/>
                </a:lnTo>
                <a:lnTo>
                  <a:pt x="4482" y="9607"/>
                </a:lnTo>
                <a:lnTo>
                  <a:pt x="4496" y="9508"/>
                </a:lnTo>
                <a:lnTo>
                  <a:pt x="4476" y="9432"/>
                </a:lnTo>
                <a:lnTo>
                  <a:pt x="4430" y="9365"/>
                </a:lnTo>
                <a:lnTo>
                  <a:pt x="4361" y="9324"/>
                </a:lnTo>
                <a:lnTo>
                  <a:pt x="4278" y="9299"/>
                </a:lnTo>
                <a:lnTo>
                  <a:pt x="4191" y="9302"/>
                </a:lnTo>
                <a:lnTo>
                  <a:pt x="4103" y="9329"/>
                </a:lnTo>
                <a:lnTo>
                  <a:pt x="4039" y="9390"/>
                </a:lnTo>
                <a:lnTo>
                  <a:pt x="3975" y="9499"/>
                </a:lnTo>
                <a:lnTo>
                  <a:pt x="3952" y="9620"/>
                </a:lnTo>
                <a:lnTo>
                  <a:pt x="3965" y="9734"/>
                </a:lnTo>
                <a:lnTo>
                  <a:pt x="4015" y="9854"/>
                </a:lnTo>
                <a:lnTo>
                  <a:pt x="4095" y="9947"/>
                </a:lnTo>
                <a:lnTo>
                  <a:pt x="4199" y="10014"/>
                </a:lnTo>
                <a:lnTo>
                  <a:pt x="4363" y="10064"/>
                </a:lnTo>
                <a:lnTo>
                  <a:pt x="4533" y="10062"/>
                </a:lnTo>
                <a:lnTo>
                  <a:pt x="4690" y="10028"/>
                </a:lnTo>
                <a:lnTo>
                  <a:pt x="4847" y="9936"/>
                </a:lnTo>
                <a:lnTo>
                  <a:pt x="4946" y="9819"/>
                </a:lnTo>
                <a:lnTo>
                  <a:pt x="5013" y="9691"/>
                </a:lnTo>
                <a:lnTo>
                  <a:pt x="5049" y="9599"/>
                </a:lnTo>
                <a:lnTo>
                  <a:pt x="5024" y="9684"/>
                </a:lnTo>
                <a:lnTo>
                  <a:pt x="4943" y="9838"/>
                </a:lnTo>
                <a:lnTo>
                  <a:pt x="4828" y="9957"/>
                </a:lnTo>
                <a:lnTo>
                  <a:pt x="4686" y="10047"/>
                </a:lnTo>
                <a:lnTo>
                  <a:pt x="4554" y="10080"/>
                </a:lnTo>
                <a:lnTo>
                  <a:pt x="4425" y="10095"/>
                </a:lnTo>
                <a:lnTo>
                  <a:pt x="4285" y="10069"/>
                </a:lnTo>
                <a:lnTo>
                  <a:pt x="4161" y="10032"/>
                </a:lnTo>
                <a:lnTo>
                  <a:pt x="4058" y="9940"/>
                </a:lnTo>
                <a:lnTo>
                  <a:pt x="3981" y="9829"/>
                </a:lnTo>
                <a:lnTo>
                  <a:pt x="3952" y="9727"/>
                </a:lnTo>
                <a:lnTo>
                  <a:pt x="3947" y="9624"/>
                </a:lnTo>
                <a:lnTo>
                  <a:pt x="3968" y="9512"/>
                </a:lnTo>
                <a:lnTo>
                  <a:pt x="4009" y="9418"/>
                </a:lnTo>
                <a:lnTo>
                  <a:pt x="4072" y="9342"/>
                </a:lnTo>
                <a:lnTo>
                  <a:pt x="4153" y="9295"/>
                </a:lnTo>
                <a:lnTo>
                  <a:pt x="4259" y="9271"/>
                </a:lnTo>
                <a:close/>
                <a:moveTo>
                  <a:pt x="4359" y="9048"/>
                </a:moveTo>
                <a:lnTo>
                  <a:pt x="4454" y="9055"/>
                </a:lnTo>
                <a:lnTo>
                  <a:pt x="4561" y="9104"/>
                </a:lnTo>
                <a:lnTo>
                  <a:pt x="4648" y="9183"/>
                </a:lnTo>
                <a:lnTo>
                  <a:pt x="4707" y="9281"/>
                </a:lnTo>
                <a:lnTo>
                  <a:pt x="4727" y="9372"/>
                </a:lnTo>
                <a:lnTo>
                  <a:pt x="4708" y="9306"/>
                </a:lnTo>
                <a:lnTo>
                  <a:pt x="4654" y="9204"/>
                </a:lnTo>
                <a:lnTo>
                  <a:pt x="4576" y="9127"/>
                </a:lnTo>
                <a:lnTo>
                  <a:pt x="4475" y="9074"/>
                </a:lnTo>
                <a:lnTo>
                  <a:pt x="4359" y="9048"/>
                </a:lnTo>
                <a:close/>
                <a:moveTo>
                  <a:pt x="4349" y="9046"/>
                </a:moveTo>
                <a:lnTo>
                  <a:pt x="4359" y="9048"/>
                </a:lnTo>
                <a:lnTo>
                  <a:pt x="4343" y="9046"/>
                </a:lnTo>
                <a:lnTo>
                  <a:pt x="4349" y="9046"/>
                </a:lnTo>
                <a:close/>
                <a:moveTo>
                  <a:pt x="4540" y="8670"/>
                </a:moveTo>
                <a:lnTo>
                  <a:pt x="4576" y="8686"/>
                </a:lnTo>
                <a:lnTo>
                  <a:pt x="4563" y="8681"/>
                </a:lnTo>
                <a:lnTo>
                  <a:pt x="4540" y="8670"/>
                </a:lnTo>
                <a:close/>
                <a:moveTo>
                  <a:pt x="4150" y="8473"/>
                </a:moveTo>
                <a:lnTo>
                  <a:pt x="4155" y="8477"/>
                </a:lnTo>
                <a:lnTo>
                  <a:pt x="4355" y="8602"/>
                </a:lnTo>
                <a:lnTo>
                  <a:pt x="4563" y="8681"/>
                </a:lnTo>
                <a:lnTo>
                  <a:pt x="4602" y="8701"/>
                </a:lnTo>
                <a:lnTo>
                  <a:pt x="4705" y="8720"/>
                </a:lnTo>
                <a:lnTo>
                  <a:pt x="4779" y="8728"/>
                </a:lnTo>
                <a:lnTo>
                  <a:pt x="4633" y="8615"/>
                </a:lnTo>
                <a:lnTo>
                  <a:pt x="4454" y="8533"/>
                </a:lnTo>
                <a:lnTo>
                  <a:pt x="4265" y="8483"/>
                </a:lnTo>
                <a:lnTo>
                  <a:pt x="4150" y="8473"/>
                </a:lnTo>
                <a:close/>
                <a:moveTo>
                  <a:pt x="4001" y="8469"/>
                </a:moveTo>
                <a:lnTo>
                  <a:pt x="3819" y="8488"/>
                </a:lnTo>
                <a:lnTo>
                  <a:pt x="3598" y="8558"/>
                </a:lnTo>
                <a:lnTo>
                  <a:pt x="3394" y="8665"/>
                </a:lnTo>
                <a:lnTo>
                  <a:pt x="3199" y="8808"/>
                </a:lnTo>
                <a:lnTo>
                  <a:pt x="3175" y="8833"/>
                </a:lnTo>
                <a:lnTo>
                  <a:pt x="3098" y="8934"/>
                </a:lnTo>
                <a:lnTo>
                  <a:pt x="2953" y="9164"/>
                </a:lnTo>
                <a:lnTo>
                  <a:pt x="2834" y="9417"/>
                </a:lnTo>
                <a:lnTo>
                  <a:pt x="2728" y="9702"/>
                </a:lnTo>
                <a:lnTo>
                  <a:pt x="2652" y="10032"/>
                </a:lnTo>
                <a:lnTo>
                  <a:pt x="2610" y="10387"/>
                </a:lnTo>
                <a:lnTo>
                  <a:pt x="2610" y="10488"/>
                </a:lnTo>
                <a:lnTo>
                  <a:pt x="2637" y="10319"/>
                </a:lnTo>
                <a:lnTo>
                  <a:pt x="2687" y="10130"/>
                </a:lnTo>
                <a:lnTo>
                  <a:pt x="2773" y="9982"/>
                </a:lnTo>
                <a:lnTo>
                  <a:pt x="2853" y="9861"/>
                </a:lnTo>
                <a:lnTo>
                  <a:pt x="2952" y="9768"/>
                </a:lnTo>
                <a:lnTo>
                  <a:pt x="3063" y="9692"/>
                </a:lnTo>
                <a:lnTo>
                  <a:pt x="3169" y="9644"/>
                </a:lnTo>
                <a:lnTo>
                  <a:pt x="3264" y="9628"/>
                </a:lnTo>
                <a:lnTo>
                  <a:pt x="3424" y="9624"/>
                </a:lnTo>
                <a:lnTo>
                  <a:pt x="3567" y="9665"/>
                </a:lnTo>
                <a:lnTo>
                  <a:pt x="3702" y="9743"/>
                </a:lnTo>
                <a:lnTo>
                  <a:pt x="3805" y="9848"/>
                </a:lnTo>
                <a:lnTo>
                  <a:pt x="3769" y="9746"/>
                </a:lnTo>
                <a:lnTo>
                  <a:pt x="3762" y="9580"/>
                </a:lnTo>
                <a:lnTo>
                  <a:pt x="3802" y="9413"/>
                </a:lnTo>
                <a:lnTo>
                  <a:pt x="3862" y="9299"/>
                </a:lnTo>
                <a:lnTo>
                  <a:pt x="3945" y="9193"/>
                </a:lnTo>
                <a:lnTo>
                  <a:pt x="4057" y="9108"/>
                </a:lnTo>
                <a:lnTo>
                  <a:pt x="4187" y="9059"/>
                </a:lnTo>
                <a:lnTo>
                  <a:pt x="4316" y="9044"/>
                </a:lnTo>
                <a:lnTo>
                  <a:pt x="4343" y="9046"/>
                </a:lnTo>
                <a:lnTo>
                  <a:pt x="4221" y="9061"/>
                </a:lnTo>
                <a:lnTo>
                  <a:pt x="4102" y="9101"/>
                </a:lnTo>
                <a:lnTo>
                  <a:pt x="3984" y="9166"/>
                </a:lnTo>
                <a:lnTo>
                  <a:pt x="3899" y="9257"/>
                </a:lnTo>
                <a:lnTo>
                  <a:pt x="3824" y="9374"/>
                </a:lnTo>
                <a:lnTo>
                  <a:pt x="3785" y="9531"/>
                </a:lnTo>
                <a:lnTo>
                  <a:pt x="3782" y="9680"/>
                </a:lnTo>
                <a:lnTo>
                  <a:pt x="3813" y="9822"/>
                </a:lnTo>
                <a:lnTo>
                  <a:pt x="3875" y="9959"/>
                </a:lnTo>
                <a:lnTo>
                  <a:pt x="3972" y="10088"/>
                </a:lnTo>
                <a:lnTo>
                  <a:pt x="4078" y="10195"/>
                </a:lnTo>
                <a:lnTo>
                  <a:pt x="4208" y="10277"/>
                </a:lnTo>
                <a:lnTo>
                  <a:pt x="4358" y="10329"/>
                </a:lnTo>
                <a:lnTo>
                  <a:pt x="4506" y="10366"/>
                </a:lnTo>
                <a:lnTo>
                  <a:pt x="4664" y="10372"/>
                </a:lnTo>
                <a:lnTo>
                  <a:pt x="4848" y="10319"/>
                </a:lnTo>
                <a:lnTo>
                  <a:pt x="5024" y="10231"/>
                </a:lnTo>
                <a:lnTo>
                  <a:pt x="5159" y="10106"/>
                </a:lnTo>
                <a:lnTo>
                  <a:pt x="5284" y="9955"/>
                </a:lnTo>
                <a:lnTo>
                  <a:pt x="5373" y="9787"/>
                </a:lnTo>
                <a:lnTo>
                  <a:pt x="5423" y="9598"/>
                </a:lnTo>
                <a:lnTo>
                  <a:pt x="5450" y="9400"/>
                </a:lnTo>
                <a:lnTo>
                  <a:pt x="5427" y="9212"/>
                </a:lnTo>
                <a:lnTo>
                  <a:pt x="5379" y="9000"/>
                </a:lnTo>
                <a:lnTo>
                  <a:pt x="5289" y="8809"/>
                </a:lnTo>
                <a:lnTo>
                  <a:pt x="5267" y="8780"/>
                </a:lnTo>
                <a:lnTo>
                  <a:pt x="5240" y="8785"/>
                </a:lnTo>
                <a:lnTo>
                  <a:pt x="5031" y="8790"/>
                </a:lnTo>
                <a:lnTo>
                  <a:pt x="4892" y="8791"/>
                </a:lnTo>
                <a:lnTo>
                  <a:pt x="4986" y="8927"/>
                </a:lnTo>
                <a:lnTo>
                  <a:pt x="5058" y="9114"/>
                </a:lnTo>
                <a:lnTo>
                  <a:pt x="5085" y="9308"/>
                </a:lnTo>
                <a:lnTo>
                  <a:pt x="5078" y="9500"/>
                </a:lnTo>
                <a:lnTo>
                  <a:pt x="5070" y="9528"/>
                </a:lnTo>
                <a:lnTo>
                  <a:pt x="5074" y="9388"/>
                </a:lnTo>
                <a:lnTo>
                  <a:pt x="5069" y="9237"/>
                </a:lnTo>
                <a:lnTo>
                  <a:pt x="5008" y="9042"/>
                </a:lnTo>
                <a:lnTo>
                  <a:pt x="4914" y="8870"/>
                </a:lnTo>
                <a:lnTo>
                  <a:pt x="4841" y="8791"/>
                </a:lnTo>
                <a:lnTo>
                  <a:pt x="4827" y="8791"/>
                </a:lnTo>
                <a:lnTo>
                  <a:pt x="4622" y="8753"/>
                </a:lnTo>
                <a:lnTo>
                  <a:pt x="4410" y="8694"/>
                </a:lnTo>
                <a:lnTo>
                  <a:pt x="4187" y="8595"/>
                </a:lnTo>
                <a:lnTo>
                  <a:pt x="4001" y="8469"/>
                </a:lnTo>
                <a:close/>
                <a:moveTo>
                  <a:pt x="3001" y="8389"/>
                </a:moveTo>
                <a:lnTo>
                  <a:pt x="3016" y="8411"/>
                </a:lnTo>
                <a:lnTo>
                  <a:pt x="3039" y="8493"/>
                </a:lnTo>
                <a:lnTo>
                  <a:pt x="3026" y="8568"/>
                </a:lnTo>
                <a:lnTo>
                  <a:pt x="2993" y="8639"/>
                </a:lnTo>
                <a:lnTo>
                  <a:pt x="2934" y="8696"/>
                </a:lnTo>
                <a:lnTo>
                  <a:pt x="2856" y="8725"/>
                </a:lnTo>
                <a:lnTo>
                  <a:pt x="2800" y="8714"/>
                </a:lnTo>
                <a:lnTo>
                  <a:pt x="2740" y="8674"/>
                </a:lnTo>
                <a:lnTo>
                  <a:pt x="2702" y="8619"/>
                </a:lnTo>
                <a:lnTo>
                  <a:pt x="2703" y="8609"/>
                </a:lnTo>
                <a:lnTo>
                  <a:pt x="2745" y="8670"/>
                </a:lnTo>
                <a:lnTo>
                  <a:pt x="2798" y="8699"/>
                </a:lnTo>
                <a:lnTo>
                  <a:pt x="2861" y="8697"/>
                </a:lnTo>
                <a:lnTo>
                  <a:pt x="2928" y="8675"/>
                </a:lnTo>
                <a:lnTo>
                  <a:pt x="2978" y="8641"/>
                </a:lnTo>
                <a:lnTo>
                  <a:pt x="3020" y="8571"/>
                </a:lnTo>
                <a:lnTo>
                  <a:pt x="3028" y="8476"/>
                </a:lnTo>
                <a:lnTo>
                  <a:pt x="3001" y="8389"/>
                </a:lnTo>
                <a:close/>
                <a:moveTo>
                  <a:pt x="3847" y="8332"/>
                </a:moveTo>
                <a:lnTo>
                  <a:pt x="3769" y="8367"/>
                </a:lnTo>
                <a:lnTo>
                  <a:pt x="3597" y="8461"/>
                </a:lnTo>
                <a:lnTo>
                  <a:pt x="3414" y="8587"/>
                </a:lnTo>
                <a:lnTo>
                  <a:pt x="3244" y="8744"/>
                </a:lnTo>
                <a:lnTo>
                  <a:pt x="3205" y="8795"/>
                </a:lnTo>
                <a:lnTo>
                  <a:pt x="3317" y="8694"/>
                </a:lnTo>
                <a:lnTo>
                  <a:pt x="3490" y="8591"/>
                </a:lnTo>
                <a:lnTo>
                  <a:pt x="3670" y="8508"/>
                </a:lnTo>
                <a:lnTo>
                  <a:pt x="3869" y="8453"/>
                </a:lnTo>
                <a:lnTo>
                  <a:pt x="3975" y="8448"/>
                </a:lnTo>
                <a:lnTo>
                  <a:pt x="3847" y="8332"/>
                </a:lnTo>
                <a:close/>
                <a:moveTo>
                  <a:pt x="3781" y="8259"/>
                </a:moveTo>
                <a:lnTo>
                  <a:pt x="3773" y="8266"/>
                </a:lnTo>
                <a:lnTo>
                  <a:pt x="3751" y="8280"/>
                </a:lnTo>
                <a:lnTo>
                  <a:pt x="3787" y="8267"/>
                </a:lnTo>
                <a:lnTo>
                  <a:pt x="3781" y="8259"/>
                </a:lnTo>
                <a:close/>
                <a:moveTo>
                  <a:pt x="4264" y="8232"/>
                </a:moveTo>
                <a:lnTo>
                  <a:pt x="4105" y="8251"/>
                </a:lnTo>
                <a:lnTo>
                  <a:pt x="3955" y="8288"/>
                </a:lnTo>
                <a:lnTo>
                  <a:pt x="3985" y="8325"/>
                </a:lnTo>
                <a:lnTo>
                  <a:pt x="4122" y="8448"/>
                </a:lnTo>
                <a:lnTo>
                  <a:pt x="4284" y="8463"/>
                </a:lnTo>
                <a:lnTo>
                  <a:pt x="4450" y="8503"/>
                </a:lnTo>
                <a:lnTo>
                  <a:pt x="4615" y="8577"/>
                </a:lnTo>
                <a:lnTo>
                  <a:pt x="4753" y="8671"/>
                </a:lnTo>
                <a:lnTo>
                  <a:pt x="4828" y="8733"/>
                </a:lnTo>
                <a:lnTo>
                  <a:pt x="4952" y="8746"/>
                </a:lnTo>
                <a:lnTo>
                  <a:pt x="5205" y="8735"/>
                </a:lnTo>
                <a:lnTo>
                  <a:pt x="5230" y="8729"/>
                </a:lnTo>
                <a:lnTo>
                  <a:pt x="5157" y="8630"/>
                </a:lnTo>
                <a:lnTo>
                  <a:pt x="5000" y="8484"/>
                </a:lnTo>
                <a:lnTo>
                  <a:pt x="4810" y="8362"/>
                </a:lnTo>
                <a:lnTo>
                  <a:pt x="4608" y="8281"/>
                </a:lnTo>
                <a:lnTo>
                  <a:pt x="4396" y="8247"/>
                </a:lnTo>
                <a:lnTo>
                  <a:pt x="4264" y="8232"/>
                </a:lnTo>
                <a:close/>
                <a:moveTo>
                  <a:pt x="2776" y="8216"/>
                </a:moveTo>
                <a:lnTo>
                  <a:pt x="2646" y="8241"/>
                </a:lnTo>
                <a:lnTo>
                  <a:pt x="2625" y="8250"/>
                </a:lnTo>
                <a:lnTo>
                  <a:pt x="2661" y="8239"/>
                </a:lnTo>
                <a:lnTo>
                  <a:pt x="2760" y="8228"/>
                </a:lnTo>
                <a:lnTo>
                  <a:pt x="2851" y="8255"/>
                </a:lnTo>
                <a:lnTo>
                  <a:pt x="2927" y="8293"/>
                </a:lnTo>
                <a:lnTo>
                  <a:pt x="2978" y="8356"/>
                </a:lnTo>
                <a:lnTo>
                  <a:pt x="3001" y="8389"/>
                </a:lnTo>
                <a:lnTo>
                  <a:pt x="2946" y="8321"/>
                </a:lnTo>
                <a:lnTo>
                  <a:pt x="2863" y="8271"/>
                </a:lnTo>
                <a:lnTo>
                  <a:pt x="2775" y="8250"/>
                </a:lnTo>
                <a:lnTo>
                  <a:pt x="2659" y="8248"/>
                </a:lnTo>
                <a:lnTo>
                  <a:pt x="2553" y="8296"/>
                </a:lnTo>
                <a:lnTo>
                  <a:pt x="2467" y="8364"/>
                </a:lnTo>
                <a:lnTo>
                  <a:pt x="2460" y="8371"/>
                </a:lnTo>
                <a:lnTo>
                  <a:pt x="2397" y="8461"/>
                </a:lnTo>
                <a:lnTo>
                  <a:pt x="2361" y="8575"/>
                </a:lnTo>
                <a:lnTo>
                  <a:pt x="2357" y="8619"/>
                </a:lnTo>
                <a:lnTo>
                  <a:pt x="2411" y="8932"/>
                </a:lnTo>
                <a:lnTo>
                  <a:pt x="2471" y="9364"/>
                </a:lnTo>
                <a:lnTo>
                  <a:pt x="2520" y="9780"/>
                </a:lnTo>
                <a:lnTo>
                  <a:pt x="2562" y="10175"/>
                </a:lnTo>
                <a:lnTo>
                  <a:pt x="2587" y="10424"/>
                </a:lnTo>
                <a:lnTo>
                  <a:pt x="2601" y="10100"/>
                </a:lnTo>
                <a:lnTo>
                  <a:pt x="2667" y="9744"/>
                </a:lnTo>
                <a:lnTo>
                  <a:pt x="2756" y="9422"/>
                </a:lnTo>
                <a:lnTo>
                  <a:pt x="2871" y="9139"/>
                </a:lnTo>
                <a:lnTo>
                  <a:pt x="3011" y="8904"/>
                </a:lnTo>
                <a:lnTo>
                  <a:pt x="3080" y="8816"/>
                </a:lnTo>
                <a:lnTo>
                  <a:pt x="3041" y="8851"/>
                </a:lnTo>
                <a:lnTo>
                  <a:pt x="2940" y="8895"/>
                </a:lnTo>
                <a:lnTo>
                  <a:pt x="2843" y="8897"/>
                </a:lnTo>
                <a:lnTo>
                  <a:pt x="2748" y="8864"/>
                </a:lnTo>
                <a:lnTo>
                  <a:pt x="2683" y="8794"/>
                </a:lnTo>
                <a:lnTo>
                  <a:pt x="2641" y="8709"/>
                </a:lnTo>
                <a:lnTo>
                  <a:pt x="2644" y="8618"/>
                </a:lnTo>
                <a:lnTo>
                  <a:pt x="2684" y="8533"/>
                </a:lnTo>
                <a:lnTo>
                  <a:pt x="2648" y="8623"/>
                </a:lnTo>
                <a:lnTo>
                  <a:pt x="2649" y="8720"/>
                </a:lnTo>
                <a:lnTo>
                  <a:pt x="2693" y="8796"/>
                </a:lnTo>
                <a:lnTo>
                  <a:pt x="2759" y="8857"/>
                </a:lnTo>
                <a:lnTo>
                  <a:pt x="2855" y="8889"/>
                </a:lnTo>
                <a:lnTo>
                  <a:pt x="2957" y="8884"/>
                </a:lnTo>
                <a:lnTo>
                  <a:pt x="3042" y="8842"/>
                </a:lnTo>
                <a:lnTo>
                  <a:pt x="3088" y="8806"/>
                </a:lnTo>
                <a:lnTo>
                  <a:pt x="3142" y="8737"/>
                </a:lnTo>
                <a:lnTo>
                  <a:pt x="3169" y="8681"/>
                </a:lnTo>
                <a:lnTo>
                  <a:pt x="3147" y="8731"/>
                </a:lnTo>
                <a:lnTo>
                  <a:pt x="3164" y="8709"/>
                </a:lnTo>
                <a:lnTo>
                  <a:pt x="3337" y="8533"/>
                </a:lnTo>
                <a:lnTo>
                  <a:pt x="3505" y="8410"/>
                </a:lnTo>
                <a:lnTo>
                  <a:pt x="3565" y="8374"/>
                </a:lnTo>
                <a:lnTo>
                  <a:pt x="3450" y="8390"/>
                </a:lnTo>
                <a:lnTo>
                  <a:pt x="3327" y="8401"/>
                </a:lnTo>
                <a:lnTo>
                  <a:pt x="3196" y="8377"/>
                </a:lnTo>
                <a:lnTo>
                  <a:pt x="3081" y="8329"/>
                </a:lnTo>
                <a:lnTo>
                  <a:pt x="3108" y="8356"/>
                </a:lnTo>
                <a:lnTo>
                  <a:pt x="3166" y="8463"/>
                </a:lnTo>
                <a:lnTo>
                  <a:pt x="3190" y="8569"/>
                </a:lnTo>
                <a:lnTo>
                  <a:pt x="3169" y="8681"/>
                </a:lnTo>
                <a:lnTo>
                  <a:pt x="3179" y="8577"/>
                </a:lnTo>
                <a:lnTo>
                  <a:pt x="3160" y="8467"/>
                </a:lnTo>
                <a:lnTo>
                  <a:pt x="3094" y="8358"/>
                </a:lnTo>
                <a:lnTo>
                  <a:pt x="3043" y="8312"/>
                </a:lnTo>
                <a:lnTo>
                  <a:pt x="2977" y="8266"/>
                </a:lnTo>
                <a:lnTo>
                  <a:pt x="2903" y="8235"/>
                </a:lnTo>
                <a:lnTo>
                  <a:pt x="2776" y="8216"/>
                </a:lnTo>
                <a:close/>
                <a:moveTo>
                  <a:pt x="2913" y="8003"/>
                </a:moveTo>
                <a:lnTo>
                  <a:pt x="2919" y="8020"/>
                </a:lnTo>
                <a:lnTo>
                  <a:pt x="2915" y="8015"/>
                </a:lnTo>
                <a:lnTo>
                  <a:pt x="2913" y="8003"/>
                </a:lnTo>
                <a:close/>
                <a:moveTo>
                  <a:pt x="3415" y="7745"/>
                </a:moveTo>
                <a:lnTo>
                  <a:pt x="3417" y="7842"/>
                </a:lnTo>
                <a:lnTo>
                  <a:pt x="3379" y="7917"/>
                </a:lnTo>
                <a:lnTo>
                  <a:pt x="3415" y="7827"/>
                </a:lnTo>
                <a:lnTo>
                  <a:pt x="3415" y="7745"/>
                </a:lnTo>
                <a:close/>
                <a:moveTo>
                  <a:pt x="3373" y="7661"/>
                </a:moveTo>
                <a:lnTo>
                  <a:pt x="3377" y="7665"/>
                </a:lnTo>
                <a:lnTo>
                  <a:pt x="3415" y="7745"/>
                </a:lnTo>
                <a:lnTo>
                  <a:pt x="3373" y="7661"/>
                </a:lnTo>
                <a:close/>
                <a:moveTo>
                  <a:pt x="3226" y="7565"/>
                </a:moveTo>
                <a:lnTo>
                  <a:pt x="3309" y="7590"/>
                </a:lnTo>
                <a:lnTo>
                  <a:pt x="3369" y="7654"/>
                </a:lnTo>
                <a:lnTo>
                  <a:pt x="3373" y="7661"/>
                </a:lnTo>
                <a:lnTo>
                  <a:pt x="3320" y="7606"/>
                </a:lnTo>
                <a:lnTo>
                  <a:pt x="3230" y="7570"/>
                </a:lnTo>
                <a:lnTo>
                  <a:pt x="3128" y="7575"/>
                </a:lnTo>
                <a:lnTo>
                  <a:pt x="3031" y="7625"/>
                </a:lnTo>
                <a:lnTo>
                  <a:pt x="2950" y="7697"/>
                </a:lnTo>
                <a:lnTo>
                  <a:pt x="2903" y="7795"/>
                </a:lnTo>
                <a:lnTo>
                  <a:pt x="2891" y="7909"/>
                </a:lnTo>
                <a:lnTo>
                  <a:pt x="2913" y="8003"/>
                </a:lnTo>
                <a:lnTo>
                  <a:pt x="2890" y="7943"/>
                </a:lnTo>
                <a:lnTo>
                  <a:pt x="2892" y="7827"/>
                </a:lnTo>
                <a:lnTo>
                  <a:pt x="2913" y="7739"/>
                </a:lnTo>
                <a:lnTo>
                  <a:pt x="2976" y="7663"/>
                </a:lnTo>
                <a:lnTo>
                  <a:pt x="3046" y="7599"/>
                </a:lnTo>
                <a:lnTo>
                  <a:pt x="3133" y="7572"/>
                </a:lnTo>
                <a:lnTo>
                  <a:pt x="3226" y="7565"/>
                </a:lnTo>
                <a:close/>
                <a:moveTo>
                  <a:pt x="3766" y="7486"/>
                </a:moveTo>
                <a:lnTo>
                  <a:pt x="3817" y="7616"/>
                </a:lnTo>
                <a:lnTo>
                  <a:pt x="3826" y="7773"/>
                </a:lnTo>
                <a:lnTo>
                  <a:pt x="3802" y="7928"/>
                </a:lnTo>
                <a:lnTo>
                  <a:pt x="3767" y="8011"/>
                </a:lnTo>
                <a:lnTo>
                  <a:pt x="3839" y="8148"/>
                </a:lnTo>
                <a:lnTo>
                  <a:pt x="3846" y="8157"/>
                </a:lnTo>
                <a:lnTo>
                  <a:pt x="3859" y="8142"/>
                </a:lnTo>
                <a:lnTo>
                  <a:pt x="3920" y="8052"/>
                </a:lnTo>
                <a:lnTo>
                  <a:pt x="3954" y="7947"/>
                </a:lnTo>
                <a:lnTo>
                  <a:pt x="3996" y="7795"/>
                </a:lnTo>
                <a:lnTo>
                  <a:pt x="3981" y="7642"/>
                </a:lnTo>
                <a:lnTo>
                  <a:pt x="3945" y="7515"/>
                </a:lnTo>
                <a:lnTo>
                  <a:pt x="3768" y="7486"/>
                </a:lnTo>
                <a:lnTo>
                  <a:pt x="3766" y="7486"/>
                </a:lnTo>
                <a:close/>
                <a:moveTo>
                  <a:pt x="3619" y="7439"/>
                </a:moveTo>
                <a:lnTo>
                  <a:pt x="3619" y="7483"/>
                </a:lnTo>
                <a:lnTo>
                  <a:pt x="3652" y="7721"/>
                </a:lnTo>
                <a:lnTo>
                  <a:pt x="3732" y="7944"/>
                </a:lnTo>
                <a:lnTo>
                  <a:pt x="3758" y="7995"/>
                </a:lnTo>
                <a:lnTo>
                  <a:pt x="3762" y="7988"/>
                </a:lnTo>
                <a:lnTo>
                  <a:pt x="3807" y="7852"/>
                </a:lnTo>
                <a:lnTo>
                  <a:pt x="3814" y="7708"/>
                </a:lnTo>
                <a:lnTo>
                  <a:pt x="3782" y="7566"/>
                </a:lnTo>
                <a:lnTo>
                  <a:pt x="3739" y="7477"/>
                </a:lnTo>
                <a:lnTo>
                  <a:pt x="3619" y="7439"/>
                </a:lnTo>
                <a:close/>
                <a:moveTo>
                  <a:pt x="4940" y="7351"/>
                </a:moveTo>
                <a:lnTo>
                  <a:pt x="4983" y="7354"/>
                </a:lnTo>
                <a:lnTo>
                  <a:pt x="4949" y="7353"/>
                </a:lnTo>
                <a:lnTo>
                  <a:pt x="4940" y="7351"/>
                </a:lnTo>
                <a:close/>
                <a:moveTo>
                  <a:pt x="4934" y="7350"/>
                </a:moveTo>
                <a:lnTo>
                  <a:pt x="4943" y="7350"/>
                </a:lnTo>
                <a:lnTo>
                  <a:pt x="4940" y="7351"/>
                </a:lnTo>
                <a:lnTo>
                  <a:pt x="4934" y="7350"/>
                </a:lnTo>
                <a:close/>
                <a:moveTo>
                  <a:pt x="4921" y="7347"/>
                </a:moveTo>
                <a:lnTo>
                  <a:pt x="4934" y="7350"/>
                </a:lnTo>
                <a:lnTo>
                  <a:pt x="4907" y="7350"/>
                </a:lnTo>
                <a:lnTo>
                  <a:pt x="4921" y="7347"/>
                </a:lnTo>
                <a:close/>
                <a:moveTo>
                  <a:pt x="3621" y="7310"/>
                </a:moveTo>
                <a:lnTo>
                  <a:pt x="3620" y="7393"/>
                </a:lnTo>
                <a:lnTo>
                  <a:pt x="3697" y="7430"/>
                </a:lnTo>
                <a:lnTo>
                  <a:pt x="3718" y="7434"/>
                </a:lnTo>
                <a:lnTo>
                  <a:pt x="3706" y="7407"/>
                </a:lnTo>
                <a:lnTo>
                  <a:pt x="3621" y="7310"/>
                </a:lnTo>
                <a:close/>
                <a:moveTo>
                  <a:pt x="3644" y="7140"/>
                </a:moveTo>
                <a:lnTo>
                  <a:pt x="3621" y="7237"/>
                </a:lnTo>
                <a:lnTo>
                  <a:pt x="3621" y="7278"/>
                </a:lnTo>
                <a:lnTo>
                  <a:pt x="3673" y="7324"/>
                </a:lnTo>
                <a:lnTo>
                  <a:pt x="3739" y="7437"/>
                </a:lnTo>
                <a:lnTo>
                  <a:pt x="3912" y="7470"/>
                </a:lnTo>
                <a:lnTo>
                  <a:pt x="3927" y="7469"/>
                </a:lnTo>
                <a:lnTo>
                  <a:pt x="3879" y="7362"/>
                </a:lnTo>
                <a:lnTo>
                  <a:pt x="3778" y="7251"/>
                </a:lnTo>
                <a:lnTo>
                  <a:pt x="3657" y="7147"/>
                </a:lnTo>
                <a:lnTo>
                  <a:pt x="3644" y="7140"/>
                </a:lnTo>
                <a:close/>
                <a:moveTo>
                  <a:pt x="3255" y="7125"/>
                </a:moveTo>
                <a:lnTo>
                  <a:pt x="3343" y="7224"/>
                </a:lnTo>
                <a:lnTo>
                  <a:pt x="3417" y="7275"/>
                </a:lnTo>
                <a:lnTo>
                  <a:pt x="3416" y="7271"/>
                </a:lnTo>
                <a:lnTo>
                  <a:pt x="3424" y="7176"/>
                </a:lnTo>
                <a:lnTo>
                  <a:pt x="3284" y="7126"/>
                </a:lnTo>
                <a:lnTo>
                  <a:pt x="3255" y="7125"/>
                </a:lnTo>
                <a:close/>
                <a:moveTo>
                  <a:pt x="3110" y="7122"/>
                </a:moveTo>
                <a:lnTo>
                  <a:pt x="3011" y="7133"/>
                </a:lnTo>
                <a:lnTo>
                  <a:pt x="2909" y="7162"/>
                </a:lnTo>
                <a:lnTo>
                  <a:pt x="2795" y="7233"/>
                </a:lnTo>
                <a:lnTo>
                  <a:pt x="2682" y="7318"/>
                </a:lnTo>
                <a:lnTo>
                  <a:pt x="2579" y="7430"/>
                </a:lnTo>
                <a:lnTo>
                  <a:pt x="2480" y="7571"/>
                </a:lnTo>
                <a:lnTo>
                  <a:pt x="2399" y="7750"/>
                </a:lnTo>
                <a:lnTo>
                  <a:pt x="2349" y="7939"/>
                </a:lnTo>
                <a:lnTo>
                  <a:pt x="2311" y="8169"/>
                </a:lnTo>
                <a:lnTo>
                  <a:pt x="2314" y="8375"/>
                </a:lnTo>
                <a:lnTo>
                  <a:pt x="2334" y="8488"/>
                </a:lnTo>
                <a:lnTo>
                  <a:pt x="2349" y="8574"/>
                </a:lnTo>
                <a:lnTo>
                  <a:pt x="2371" y="8494"/>
                </a:lnTo>
                <a:lnTo>
                  <a:pt x="2422" y="8402"/>
                </a:lnTo>
                <a:lnTo>
                  <a:pt x="2485" y="8327"/>
                </a:lnTo>
                <a:lnTo>
                  <a:pt x="2507" y="8312"/>
                </a:lnTo>
                <a:lnTo>
                  <a:pt x="2529" y="8296"/>
                </a:lnTo>
                <a:lnTo>
                  <a:pt x="2568" y="8270"/>
                </a:lnTo>
                <a:lnTo>
                  <a:pt x="2596" y="8251"/>
                </a:lnTo>
                <a:lnTo>
                  <a:pt x="2704" y="8217"/>
                </a:lnTo>
                <a:lnTo>
                  <a:pt x="2812" y="8209"/>
                </a:lnTo>
                <a:lnTo>
                  <a:pt x="2928" y="8235"/>
                </a:lnTo>
                <a:lnTo>
                  <a:pt x="2940" y="8241"/>
                </a:lnTo>
                <a:lnTo>
                  <a:pt x="2924" y="8229"/>
                </a:lnTo>
                <a:lnTo>
                  <a:pt x="2838" y="8117"/>
                </a:lnTo>
                <a:lnTo>
                  <a:pt x="2766" y="7987"/>
                </a:lnTo>
                <a:lnTo>
                  <a:pt x="2734" y="7846"/>
                </a:lnTo>
                <a:lnTo>
                  <a:pt x="2732" y="7700"/>
                </a:lnTo>
                <a:lnTo>
                  <a:pt x="2778" y="7554"/>
                </a:lnTo>
                <a:lnTo>
                  <a:pt x="2817" y="7479"/>
                </a:lnTo>
                <a:lnTo>
                  <a:pt x="2870" y="7426"/>
                </a:lnTo>
                <a:lnTo>
                  <a:pt x="2940" y="7362"/>
                </a:lnTo>
                <a:lnTo>
                  <a:pt x="3009" y="7331"/>
                </a:lnTo>
                <a:lnTo>
                  <a:pt x="3077" y="7300"/>
                </a:lnTo>
                <a:lnTo>
                  <a:pt x="3132" y="7320"/>
                </a:lnTo>
                <a:lnTo>
                  <a:pt x="3168" y="7360"/>
                </a:lnTo>
                <a:lnTo>
                  <a:pt x="3179" y="7401"/>
                </a:lnTo>
                <a:lnTo>
                  <a:pt x="3148" y="7439"/>
                </a:lnTo>
                <a:lnTo>
                  <a:pt x="3091" y="7462"/>
                </a:lnTo>
                <a:lnTo>
                  <a:pt x="3020" y="7502"/>
                </a:lnTo>
                <a:lnTo>
                  <a:pt x="2944" y="7546"/>
                </a:lnTo>
                <a:lnTo>
                  <a:pt x="2880" y="7607"/>
                </a:lnTo>
                <a:lnTo>
                  <a:pt x="2834" y="7695"/>
                </a:lnTo>
                <a:lnTo>
                  <a:pt x="2817" y="7813"/>
                </a:lnTo>
                <a:lnTo>
                  <a:pt x="2831" y="7975"/>
                </a:lnTo>
                <a:lnTo>
                  <a:pt x="2892" y="8112"/>
                </a:lnTo>
                <a:lnTo>
                  <a:pt x="2987" y="8227"/>
                </a:lnTo>
                <a:lnTo>
                  <a:pt x="3117" y="8309"/>
                </a:lnTo>
                <a:lnTo>
                  <a:pt x="3265" y="8370"/>
                </a:lnTo>
                <a:lnTo>
                  <a:pt x="3248" y="8357"/>
                </a:lnTo>
                <a:lnTo>
                  <a:pt x="3275" y="8372"/>
                </a:lnTo>
                <a:lnTo>
                  <a:pt x="3312" y="8379"/>
                </a:lnTo>
                <a:lnTo>
                  <a:pt x="3484" y="8367"/>
                </a:lnTo>
                <a:lnTo>
                  <a:pt x="3647" y="8320"/>
                </a:lnTo>
                <a:lnTo>
                  <a:pt x="3765" y="8239"/>
                </a:lnTo>
                <a:lnTo>
                  <a:pt x="3685" y="8136"/>
                </a:lnTo>
                <a:lnTo>
                  <a:pt x="3649" y="8180"/>
                </a:lnTo>
                <a:lnTo>
                  <a:pt x="3512" y="8266"/>
                </a:lnTo>
                <a:lnTo>
                  <a:pt x="3410" y="8295"/>
                </a:lnTo>
                <a:lnTo>
                  <a:pt x="3285" y="8292"/>
                </a:lnTo>
                <a:lnTo>
                  <a:pt x="3173" y="8271"/>
                </a:lnTo>
                <a:lnTo>
                  <a:pt x="3077" y="8214"/>
                </a:lnTo>
                <a:lnTo>
                  <a:pt x="2994" y="8141"/>
                </a:lnTo>
                <a:lnTo>
                  <a:pt x="2929" y="8046"/>
                </a:lnTo>
                <a:lnTo>
                  <a:pt x="2919" y="8020"/>
                </a:lnTo>
                <a:lnTo>
                  <a:pt x="2972" y="8098"/>
                </a:lnTo>
                <a:lnTo>
                  <a:pt x="3050" y="8175"/>
                </a:lnTo>
                <a:lnTo>
                  <a:pt x="3137" y="8230"/>
                </a:lnTo>
                <a:lnTo>
                  <a:pt x="3236" y="8268"/>
                </a:lnTo>
                <a:lnTo>
                  <a:pt x="3348" y="8289"/>
                </a:lnTo>
                <a:lnTo>
                  <a:pt x="3453" y="8274"/>
                </a:lnTo>
                <a:lnTo>
                  <a:pt x="3577" y="8206"/>
                </a:lnTo>
                <a:lnTo>
                  <a:pt x="3675" y="8123"/>
                </a:lnTo>
                <a:lnTo>
                  <a:pt x="3674" y="8122"/>
                </a:lnTo>
                <a:lnTo>
                  <a:pt x="3571" y="7924"/>
                </a:lnTo>
                <a:lnTo>
                  <a:pt x="3479" y="7718"/>
                </a:lnTo>
                <a:lnTo>
                  <a:pt x="3433" y="7497"/>
                </a:lnTo>
                <a:lnTo>
                  <a:pt x="3421" y="7329"/>
                </a:lnTo>
                <a:lnTo>
                  <a:pt x="3296" y="7215"/>
                </a:lnTo>
                <a:lnTo>
                  <a:pt x="3234" y="7125"/>
                </a:lnTo>
                <a:lnTo>
                  <a:pt x="3110" y="7122"/>
                </a:lnTo>
                <a:close/>
                <a:moveTo>
                  <a:pt x="3178" y="7037"/>
                </a:moveTo>
                <a:lnTo>
                  <a:pt x="3150" y="7038"/>
                </a:lnTo>
                <a:lnTo>
                  <a:pt x="2984" y="7070"/>
                </a:lnTo>
                <a:lnTo>
                  <a:pt x="2812" y="7139"/>
                </a:lnTo>
                <a:lnTo>
                  <a:pt x="2664" y="7233"/>
                </a:lnTo>
                <a:lnTo>
                  <a:pt x="2535" y="7354"/>
                </a:lnTo>
                <a:lnTo>
                  <a:pt x="2425" y="7503"/>
                </a:lnTo>
                <a:lnTo>
                  <a:pt x="2343" y="7681"/>
                </a:lnTo>
                <a:lnTo>
                  <a:pt x="2286" y="7859"/>
                </a:lnTo>
                <a:lnTo>
                  <a:pt x="2261" y="8048"/>
                </a:lnTo>
                <a:lnTo>
                  <a:pt x="2262" y="8087"/>
                </a:lnTo>
                <a:lnTo>
                  <a:pt x="2293" y="8257"/>
                </a:lnTo>
                <a:lnTo>
                  <a:pt x="2303" y="8027"/>
                </a:lnTo>
                <a:lnTo>
                  <a:pt x="2336" y="7825"/>
                </a:lnTo>
                <a:lnTo>
                  <a:pt x="2399" y="7643"/>
                </a:lnTo>
                <a:lnTo>
                  <a:pt x="2481" y="7489"/>
                </a:lnTo>
                <a:lnTo>
                  <a:pt x="2572" y="7361"/>
                </a:lnTo>
                <a:lnTo>
                  <a:pt x="2674" y="7259"/>
                </a:lnTo>
                <a:lnTo>
                  <a:pt x="2784" y="7183"/>
                </a:lnTo>
                <a:lnTo>
                  <a:pt x="2896" y="7131"/>
                </a:lnTo>
                <a:lnTo>
                  <a:pt x="2992" y="7105"/>
                </a:lnTo>
                <a:lnTo>
                  <a:pt x="3184" y="7088"/>
                </a:lnTo>
                <a:lnTo>
                  <a:pt x="3212" y="7093"/>
                </a:lnTo>
                <a:lnTo>
                  <a:pt x="3186" y="7054"/>
                </a:lnTo>
                <a:lnTo>
                  <a:pt x="3178" y="7037"/>
                </a:lnTo>
                <a:close/>
                <a:moveTo>
                  <a:pt x="3325" y="7032"/>
                </a:moveTo>
                <a:lnTo>
                  <a:pt x="3187" y="7037"/>
                </a:lnTo>
                <a:lnTo>
                  <a:pt x="3199" y="7061"/>
                </a:lnTo>
                <a:lnTo>
                  <a:pt x="3230" y="7096"/>
                </a:lnTo>
                <a:lnTo>
                  <a:pt x="3362" y="7121"/>
                </a:lnTo>
                <a:lnTo>
                  <a:pt x="3426" y="7149"/>
                </a:lnTo>
                <a:lnTo>
                  <a:pt x="3433" y="7058"/>
                </a:lnTo>
                <a:lnTo>
                  <a:pt x="3325" y="7032"/>
                </a:lnTo>
                <a:close/>
                <a:moveTo>
                  <a:pt x="4874" y="6898"/>
                </a:moveTo>
                <a:lnTo>
                  <a:pt x="4772" y="6928"/>
                </a:lnTo>
                <a:lnTo>
                  <a:pt x="4689" y="6985"/>
                </a:lnTo>
                <a:lnTo>
                  <a:pt x="4632" y="7081"/>
                </a:lnTo>
                <a:lnTo>
                  <a:pt x="4604" y="7206"/>
                </a:lnTo>
                <a:lnTo>
                  <a:pt x="4607" y="7238"/>
                </a:lnTo>
                <a:lnTo>
                  <a:pt x="4700" y="7156"/>
                </a:lnTo>
                <a:lnTo>
                  <a:pt x="4838" y="6989"/>
                </a:lnTo>
                <a:lnTo>
                  <a:pt x="4884" y="6900"/>
                </a:lnTo>
                <a:lnTo>
                  <a:pt x="4874" y="6898"/>
                </a:lnTo>
                <a:close/>
                <a:moveTo>
                  <a:pt x="0" y="6599"/>
                </a:moveTo>
                <a:lnTo>
                  <a:pt x="76" y="6684"/>
                </a:lnTo>
                <a:lnTo>
                  <a:pt x="197" y="6813"/>
                </a:lnTo>
                <a:lnTo>
                  <a:pt x="279" y="6920"/>
                </a:lnTo>
                <a:lnTo>
                  <a:pt x="321" y="6981"/>
                </a:lnTo>
                <a:lnTo>
                  <a:pt x="336" y="7004"/>
                </a:lnTo>
                <a:lnTo>
                  <a:pt x="227" y="6858"/>
                </a:lnTo>
                <a:lnTo>
                  <a:pt x="85" y="6710"/>
                </a:lnTo>
                <a:lnTo>
                  <a:pt x="0" y="6631"/>
                </a:lnTo>
                <a:lnTo>
                  <a:pt x="0" y="6599"/>
                </a:lnTo>
                <a:close/>
                <a:moveTo>
                  <a:pt x="5035" y="6527"/>
                </a:moveTo>
                <a:lnTo>
                  <a:pt x="5004" y="6695"/>
                </a:lnTo>
                <a:lnTo>
                  <a:pt x="4930" y="6885"/>
                </a:lnTo>
                <a:lnTo>
                  <a:pt x="4923" y="6896"/>
                </a:lnTo>
                <a:lnTo>
                  <a:pt x="4947" y="6897"/>
                </a:lnTo>
                <a:lnTo>
                  <a:pt x="5026" y="6917"/>
                </a:lnTo>
                <a:lnTo>
                  <a:pt x="5099" y="6964"/>
                </a:lnTo>
                <a:lnTo>
                  <a:pt x="5154" y="7033"/>
                </a:lnTo>
                <a:lnTo>
                  <a:pt x="5176" y="7124"/>
                </a:lnTo>
                <a:lnTo>
                  <a:pt x="5160" y="7208"/>
                </a:lnTo>
                <a:lnTo>
                  <a:pt x="5124" y="7274"/>
                </a:lnTo>
                <a:lnTo>
                  <a:pt x="5067" y="7321"/>
                </a:lnTo>
                <a:lnTo>
                  <a:pt x="4989" y="7350"/>
                </a:lnTo>
                <a:lnTo>
                  <a:pt x="4943" y="7350"/>
                </a:lnTo>
                <a:lnTo>
                  <a:pt x="5033" y="7320"/>
                </a:lnTo>
                <a:lnTo>
                  <a:pt x="5105" y="7246"/>
                </a:lnTo>
                <a:lnTo>
                  <a:pt x="5131" y="7154"/>
                </a:lnTo>
                <a:lnTo>
                  <a:pt x="5125" y="7061"/>
                </a:lnTo>
                <a:lnTo>
                  <a:pt x="5064" y="6972"/>
                </a:lnTo>
                <a:lnTo>
                  <a:pt x="4968" y="6916"/>
                </a:lnTo>
                <a:lnTo>
                  <a:pt x="4916" y="6906"/>
                </a:lnTo>
                <a:lnTo>
                  <a:pt x="4820" y="7058"/>
                </a:lnTo>
                <a:lnTo>
                  <a:pt x="4690" y="7213"/>
                </a:lnTo>
                <a:lnTo>
                  <a:pt x="4610" y="7276"/>
                </a:lnTo>
                <a:lnTo>
                  <a:pt x="4613" y="7314"/>
                </a:lnTo>
                <a:lnTo>
                  <a:pt x="4657" y="7415"/>
                </a:lnTo>
                <a:lnTo>
                  <a:pt x="4733" y="7501"/>
                </a:lnTo>
                <a:lnTo>
                  <a:pt x="4820" y="7556"/>
                </a:lnTo>
                <a:lnTo>
                  <a:pt x="4919" y="7594"/>
                </a:lnTo>
                <a:lnTo>
                  <a:pt x="5044" y="7598"/>
                </a:lnTo>
                <a:lnTo>
                  <a:pt x="5156" y="7570"/>
                </a:lnTo>
                <a:lnTo>
                  <a:pt x="5263" y="7513"/>
                </a:lnTo>
                <a:lnTo>
                  <a:pt x="5357" y="7399"/>
                </a:lnTo>
                <a:lnTo>
                  <a:pt x="5430" y="7268"/>
                </a:lnTo>
                <a:lnTo>
                  <a:pt x="5454" y="7137"/>
                </a:lnTo>
                <a:lnTo>
                  <a:pt x="5448" y="6986"/>
                </a:lnTo>
                <a:lnTo>
                  <a:pt x="5409" y="6858"/>
                </a:lnTo>
                <a:lnTo>
                  <a:pt x="5333" y="6722"/>
                </a:lnTo>
                <a:lnTo>
                  <a:pt x="5231" y="6621"/>
                </a:lnTo>
                <a:lnTo>
                  <a:pt x="5086" y="6541"/>
                </a:lnTo>
                <a:lnTo>
                  <a:pt x="5035" y="6527"/>
                </a:lnTo>
                <a:close/>
                <a:moveTo>
                  <a:pt x="4785" y="6495"/>
                </a:moveTo>
                <a:lnTo>
                  <a:pt x="4634" y="6525"/>
                </a:lnTo>
                <a:lnTo>
                  <a:pt x="4484" y="6579"/>
                </a:lnTo>
                <a:lnTo>
                  <a:pt x="4369" y="6674"/>
                </a:lnTo>
                <a:lnTo>
                  <a:pt x="4255" y="6793"/>
                </a:lnTo>
                <a:lnTo>
                  <a:pt x="4157" y="6959"/>
                </a:lnTo>
                <a:lnTo>
                  <a:pt x="4109" y="7138"/>
                </a:lnTo>
                <a:lnTo>
                  <a:pt x="4094" y="7320"/>
                </a:lnTo>
                <a:lnTo>
                  <a:pt x="4117" y="7465"/>
                </a:lnTo>
                <a:lnTo>
                  <a:pt x="4121" y="7465"/>
                </a:lnTo>
                <a:lnTo>
                  <a:pt x="4325" y="7406"/>
                </a:lnTo>
                <a:lnTo>
                  <a:pt x="4527" y="7308"/>
                </a:lnTo>
                <a:lnTo>
                  <a:pt x="4565" y="7275"/>
                </a:lnTo>
                <a:lnTo>
                  <a:pt x="4563" y="7194"/>
                </a:lnTo>
                <a:lnTo>
                  <a:pt x="4588" y="7087"/>
                </a:lnTo>
                <a:lnTo>
                  <a:pt x="4648" y="6997"/>
                </a:lnTo>
                <a:lnTo>
                  <a:pt x="4729" y="6925"/>
                </a:lnTo>
                <a:lnTo>
                  <a:pt x="4861" y="6891"/>
                </a:lnTo>
                <a:lnTo>
                  <a:pt x="4887" y="6893"/>
                </a:lnTo>
                <a:lnTo>
                  <a:pt x="4936" y="6799"/>
                </a:lnTo>
                <a:lnTo>
                  <a:pt x="4997" y="6602"/>
                </a:lnTo>
                <a:lnTo>
                  <a:pt x="5007" y="6518"/>
                </a:lnTo>
                <a:lnTo>
                  <a:pt x="4943" y="6500"/>
                </a:lnTo>
                <a:lnTo>
                  <a:pt x="4785" y="6495"/>
                </a:lnTo>
                <a:close/>
                <a:moveTo>
                  <a:pt x="1099" y="6226"/>
                </a:moveTo>
                <a:lnTo>
                  <a:pt x="1128" y="6280"/>
                </a:lnTo>
                <a:lnTo>
                  <a:pt x="1174" y="6322"/>
                </a:lnTo>
                <a:lnTo>
                  <a:pt x="1245" y="6331"/>
                </a:lnTo>
                <a:lnTo>
                  <a:pt x="1271" y="6321"/>
                </a:lnTo>
                <a:lnTo>
                  <a:pt x="1298" y="6302"/>
                </a:lnTo>
                <a:lnTo>
                  <a:pt x="1317" y="6281"/>
                </a:lnTo>
                <a:lnTo>
                  <a:pt x="1302" y="6308"/>
                </a:lnTo>
                <a:lnTo>
                  <a:pt x="1274" y="6327"/>
                </a:lnTo>
                <a:lnTo>
                  <a:pt x="1248" y="6336"/>
                </a:lnTo>
                <a:lnTo>
                  <a:pt x="1177" y="6328"/>
                </a:lnTo>
                <a:lnTo>
                  <a:pt x="1121" y="6293"/>
                </a:lnTo>
                <a:lnTo>
                  <a:pt x="1099" y="6226"/>
                </a:lnTo>
                <a:close/>
                <a:moveTo>
                  <a:pt x="1231" y="6144"/>
                </a:moveTo>
                <a:lnTo>
                  <a:pt x="1264" y="6146"/>
                </a:lnTo>
                <a:lnTo>
                  <a:pt x="1291" y="6160"/>
                </a:lnTo>
                <a:lnTo>
                  <a:pt x="1304" y="6168"/>
                </a:lnTo>
                <a:lnTo>
                  <a:pt x="1319" y="6190"/>
                </a:lnTo>
                <a:lnTo>
                  <a:pt x="1329" y="6216"/>
                </a:lnTo>
                <a:lnTo>
                  <a:pt x="1314" y="6194"/>
                </a:lnTo>
                <a:lnTo>
                  <a:pt x="1298" y="6171"/>
                </a:lnTo>
                <a:lnTo>
                  <a:pt x="1280" y="6168"/>
                </a:lnTo>
                <a:lnTo>
                  <a:pt x="1259" y="6150"/>
                </a:lnTo>
                <a:lnTo>
                  <a:pt x="1235" y="6150"/>
                </a:lnTo>
                <a:lnTo>
                  <a:pt x="1214" y="6156"/>
                </a:lnTo>
                <a:lnTo>
                  <a:pt x="1231" y="6144"/>
                </a:lnTo>
                <a:close/>
                <a:moveTo>
                  <a:pt x="124" y="6040"/>
                </a:moveTo>
                <a:lnTo>
                  <a:pt x="200" y="6117"/>
                </a:lnTo>
                <a:lnTo>
                  <a:pt x="127" y="6046"/>
                </a:lnTo>
                <a:lnTo>
                  <a:pt x="124" y="6040"/>
                </a:lnTo>
                <a:close/>
                <a:moveTo>
                  <a:pt x="83" y="5994"/>
                </a:moveTo>
                <a:lnTo>
                  <a:pt x="138" y="6062"/>
                </a:lnTo>
                <a:lnTo>
                  <a:pt x="157" y="6090"/>
                </a:lnTo>
                <a:lnTo>
                  <a:pt x="83" y="5994"/>
                </a:lnTo>
                <a:close/>
                <a:moveTo>
                  <a:pt x="91" y="5962"/>
                </a:moveTo>
                <a:lnTo>
                  <a:pt x="124" y="6040"/>
                </a:lnTo>
                <a:lnTo>
                  <a:pt x="119" y="6035"/>
                </a:lnTo>
                <a:lnTo>
                  <a:pt x="91" y="5962"/>
                </a:lnTo>
                <a:close/>
                <a:moveTo>
                  <a:pt x="86" y="5950"/>
                </a:moveTo>
                <a:lnTo>
                  <a:pt x="91" y="5962"/>
                </a:lnTo>
                <a:lnTo>
                  <a:pt x="86" y="5951"/>
                </a:lnTo>
                <a:lnTo>
                  <a:pt x="86" y="5950"/>
                </a:lnTo>
                <a:close/>
                <a:moveTo>
                  <a:pt x="0" y="5885"/>
                </a:moveTo>
                <a:lnTo>
                  <a:pt x="83" y="5994"/>
                </a:lnTo>
                <a:lnTo>
                  <a:pt x="0" y="5914"/>
                </a:lnTo>
                <a:lnTo>
                  <a:pt x="0" y="5885"/>
                </a:lnTo>
                <a:close/>
                <a:moveTo>
                  <a:pt x="81" y="5881"/>
                </a:moveTo>
                <a:lnTo>
                  <a:pt x="86" y="5950"/>
                </a:lnTo>
                <a:lnTo>
                  <a:pt x="77" y="5925"/>
                </a:lnTo>
                <a:lnTo>
                  <a:pt x="81" y="5881"/>
                </a:lnTo>
                <a:close/>
                <a:moveTo>
                  <a:pt x="4878" y="5787"/>
                </a:moveTo>
                <a:lnTo>
                  <a:pt x="4889" y="5803"/>
                </a:lnTo>
                <a:lnTo>
                  <a:pt x="4894" y="5816"/>
                </a:lnTo>
                <a:lnTo>
                  <a:pt x="4878" y="5787"/>
                </a:lnTo>
                <a:close/>
                <a:moveTo>
                  <a:pt x="117" y="5718"/>
                </a:moveTo>
                <a:lnTo>
                  <a:pt x="88" y="5811"/>
                </a:lnTo>
                <a:lnTo>
                  <a:pt x="81" y="5881"/>
                </a:lnTo>
                <a:lnTo>
                  <a:pt x="79" y="5858"/>
                </a:lnTo>
                <a:lnTo>
                  <a:pt x="93" y="5759"/>
                </a:lnTo>
                <a:lnTo>
                  <a:pt x="117" y="5718"/>
                </a:lnTo>
                <a:close/>
                <a:moveTo>
                  <a:pt x="136" y="5685"/>
                </a:moveTo>
                <a:lnTo>
                  <a:pt x="117" y="5718"/>
                </a:lnTo>
                <a:lnTo>
                  <a:pt x="124" y="5697"/>
                </a:lnTo>
                <a:lnTo>
                  <a:pt x="136" y="5685"/>
                </a:lnTo>
                <a:close/>
                <a:moveTo>
                  <a:pt x="2046" y="5655"/>
                </a:moveTo>
                <a:lnTo>
                  <a:pt x="2049" y="5658"/>
                </a:lnTo>
                <a:lnTo>
                  <a:pt x="2047" y="5657"/>
                </a:lnTo>
                <a:lnTo>
                  <a:pt x="2046" y="5655"/>
                </a:lnTo>
                <a:close/>
                <a:moveTo>
                  <a:pt x="185" y="5643"/>
                </a:moveTo>
                <a:lnTo>
                  <a:pt x="136" y="5685"/>
                </a:lnTo>
                <a:lnTo>
                  <a:pt x="142" y="5676"/>
                </a:lnTo>
                <a:lnTo>
                  <a:pt x="185" y="5643"/>
                </a:lnTo>
                <a:close/>
                <a:moveTo>
                  <a:pt x="211" y="5622"/>
                </a:moveTo>
                <a:lnTo>
                  <a:pt x="185" y="5643"/>
                </a:lnTo>
                <a:lnTo>
                  <a:pt x="205" y="5625"/>
                </a:lnTo>
                <a:lnTo>
                  <a:pt x="211" y="5622"/>
                </a:lnTo>
                <a:close/>
                <a:moveTo>
                  <a:pt x="4773" y="5622"/>
                </a:moveTo>
                <a:lnTo>
                  <a:pt x="4849" y="5733"/>
                </a:lnTo>
                <a:lnTo>
                  <a:pt x="4878" y="5787"/>
                </a:lnTo>
                <a:lnTo>
                  <a:pt x="4773" y="5622"/>
                </a:lnTo>
                <a:close/>
                <a:moveTo>
                  <a:pt x="2194" y="5622"/>
                </a:moveTo>
                <a:lnTo>
                  <a:pt x="2161" y="5645"/>
                </a:lnTo>
                <a:lnTo>
                  <a:pt x="2131" y="5649"/>
                </a:lnTo>
                <a:lnTo>
                  <a:pt x="2157" y="5639"/>
                </a:lnTo>
                <a:lnTo>
                  <a:pt x="2194" y="5622"/>
                </a:lnTo>
                <a:close/>
                <a:moveTo>
                  <a:pt x="2226" y="5574"/>
                </a:moveTo>
                <a:lnTo>
                  <a:pt x="2218" y="5597"/>
                </a:lnTo>
                <a:lnTo>
                  <a:pt x="2194" y="5622"/>
                </a:lnTo>
                <a:lnTo>
                  <a:pt x="2226" y="5574"/>
                </a:lnTo>
                <a:close/>
                <a:moveTo>
                  <a:pt x="333" y="5561"/>
                </a:moveTo>
                <a:lnTo>
                  <a:pt x="452" y="5569"/>
                </a:lnTo>
                <a:lnTo>
                  <a:pt x="572" y="5601"/>
                </a:lnTo>
                <a:lnTo>
                  <a:pt x="672" y="5663"/>
                </a:lnTo>
                <a:lnTo>
                  <a:pt x="752" y="5755"/>
                </a:lnTo>
                <a:lnTo>
                  <a:pt x="805" y="5881"/>
                </a:lnTo>
                <a:lnTo>
                  <a:pt x="820" y="6010"/>
                </a:lnTo>
                <a:lnTo>
                  <a:pt x="802" y="6137"/>
                </a:lnTo>
                <a:lnTo>
                  <a:pt x="759" y="6265"/>
                </a:lnTo>
                <a:lnTo>
                  <a:pt x="680" y="6376"/>
                </a:lnTo>
                <a:lnTo>
                  <a:pt x="584" y="6474"/>
                </a:lnTo>
                <a:lnTo>
                  <a:pt x="466" y="6539"/>
                </a:lnTo>
                <a:lnTo>
                  <a:pt x="345" y="6589"/>
                </a:lnTo>
                <a:lnTo>
                  <a:pt x="213" y="6599"/>
                </a:lnTo>
                <a:lnTo>
                  <a:pt x="65" y="6586"/>
                </a:lnTo>
                <a:lnTo>
                  <a:pt x="0" y="6559"/>
                </a:lnTo>
                <a:lnTo>
                  <a:pt x="0" y="6539"/>
                </a:lnTo>
                <a:lnTo>
                  <a:pt x="125" y="6577"/>
                </a:lnTo>
                <a:lnTo>
                  <a:pt x="283" y="6583"/>
                </a:lnTo>
                <a:lnTo>
                  <a:pt x="425" y="6551"/>
                </a:lnTo>
                <a:lnTo>
                  <a:pt x="545" y="6476"/>
                </a:lnTo>
                <a:lnTo>
                  <a:pt x="650" y="6380"/>
                </a:lnTo>
                <a:lnTo>
                  <a:pt x="744" y="6267"/>
                </a:lnTo>
                <a:lnTo>
                  <a:pt x="792" y="6135"/>
                </a:lnTo>
                <a:lnTo>
                  <a:pt x="809" y="5993"/>
                </a:lnTo>
                <a:lnTo>
                  <a:pt x="790" y="5859"/>
                </a:lnTo>
                <a:lnTo>
                  <a:pt x="723" y="5726"/>
                </a:lnTo>
                <a:lnTo>
                  <a:pt x="640" y="5652"/>
                </a:lnTo>
                <a:lnTo>
                  <a:pt x="535" y="5594"/>
                </a:lnTo>
                <a:lnTo>
                  <a:pt x="426" y="5579"/>
                </a:lnTo>
                <a:lnTo>
                  <a:pt x="311" y="5577"/>
                </a:lnTo>
                <a:lnTo>
                  <a:pt x="211" y="5622"/>
                </a:lnTo>
                <a:lnTo>
                  <a:pt x="227" y="5610"/>
                </a:lnTo>
                <a:lnTo>
                  <a:pt x="333" y="5561"/>
                </a:lnTo>
                <a:close/>
                <a:moveTo>
                  <a:pt x="2235" y="5554"/>
                </a:moveTo>
                <a:lnTo>
                  <a:pt x="2234" y="5561"/>
                </a:lnTo>
                <a:lnTo>
                  <a:pt x="2226" y="5574"/>
                </a:lnTo>
                <a:lnTo>
                  <a:pt x="2229" y="5565"/>
                </a:lnTo>
                <a:lnTo>
                  <a:pt x="2235" y="5554"/>
                </a:lnTo>
                <a:close/>
                <a:moveTo>
                  <a:pt x="2239" y="5523"/>
                </a:moveTo>
                <a:lnTo>
                  <a:pt x="2243" y="5539"/>
                </a:lnTo>
                <a:lnTo>
                  <a:pt x="2235" y="5554"/>
                </a:lnTo>
                <a:lnTo>
                  <a:pt x="2239" y="5523"/>
                </a:lnTo>
                <a:close/>
                <a:moveTo>
                  <a:pt x="2106" y="5470"/>
                </a:moveTo>
                <a:lnTo>
                  <a:pt x="2134" y="5475"/>
                </a:lnTo>
                <a:lnTo>
                  <a:pt x="2151" y="5488"/>
                </a:lnTo>
                <a:lnTo>
                  <a:pt x="2161" y="5514"/>
                </a:lnTo>
                <a:lnTo>
                  <a:pt x="2153" y="5503"/>
                </a:lnTo>
                <a:lnTo>
                  <a:pt x="2138" y="5481"/>
                </a:lnTo>
                <a:lnTo>
                  <a:pt x="2106" y="5470"/>
                </a:lnTo>
                <a:close/>
                <a:moveTo>
                  <a:pt x="2072" y="5469"/>
                </a:moveTo>
                <a:lnTo>
                  <a:pt x="2106" y="5470"/>
                </a:lnTo>
                <a:lnTo>
                  <a:pt x="2080" y="5480"/>
                </a:lnTo>
                <a:lnTo>
                  <a:pt x="2058" y="5495"/>
                </a:lnTo>
                <a:lnTo>
                  <a:pt x="2036" y="5510"/>
                </a:lnTo>
                <a:lnTo>
                  <a:pt x="2032" y="5529"/>
                </a:lnTo>
                <a:lnTo>
                  <a:pt x="2027" y="5557"/>
                </a:lnTo>
                <a:lnTo>
                  <a:pt x="2037" y="5583"/>
                </a:lnTo>
                <a:lnTo>
                  <a:pt x="2041" y="5613"/>
                </a:lnTo>
                <a:lnTo>
                  <a:pt x="2018" y="5579"/>
                </a:lnTo>
                <a:lnTo>
                  <a:pt x="2018" y="5555"/>
                </a:lnTo>
                <a:lnTo>
                  <a:pt x="2017" y="5531"/>
                </a:lnTo>
                <a:lnTo>
                  <a:pt x="2028" y="5499"/>
                </a:lnTo>
                <a:lnTo>
                  <a:pt x="2050" y="5484"/>
                </a:lnTo>
                <a:lnTo>
                  <a:pt x="2072" y="5469"/>
                </a:lnTo>
                <a:close/>
                <a:moveTo>
                  <a:pt x="2233" y="5468"/>
                </a:moveTo>
                <a:lnTo>
                  <a:pt x="2243" y="5490"/>
                </a:lnTo>
                <a:lnTo>
                  <a:pt x="2239" y="5523"/>
                </a:lnTo>
                <a:lnTo>
                  <a:pt x="2231" y="5498"/>
                </a:lnTo>
                <a:lnTo>
                  <a:pt x="2233" y="5468"/>
                </a:lnTo>
                <a:close/>
                <a:moveTo>
                  <a:pt x="2229" y="5459"/>
                </a:moveTo>
                <a:lnTo>
                  <a:pt x="2233" y="5464"/>
                </a:lnTo>
                <a:lnTo>
                  <a:pt x="2233" y="5468"/>
                </a:lnTo>
                <a:lnTo>
                  <a:pt x="2229" y="5459"/>
                </a:lnTo>
                <a:close/>
                <a:moveTo>
                  <a:pt x="2111" y="5442"/>
                </a:moveTo>
                <a:lnTo>
                  <a:pt x="2134" y="5451"/>
                </a:lnTo>
                <a:lnTo>
                  <a:pt x="2164" y="5471"/>
                </a:lnTo>
                <a:lnTo>
                  <a:pt x="2168" y="5477"/>
                </a:lnTo>
                <a:lnTo>
                  <a:pt x="2119" y="5453"/>
                </a:lnTo>
                <a:lnTo>
                  <a:pt x="2065" y="5457"/>
                </a:lnTo>
                <a:lnTo>
                  <a:pt x="2020" y="5488"/>
                </a:lnTo>
                <a:lnTo>
                  <a:pt x="1995" y="5546"/>
                </a:lnTo>
                <a:lnTo>
                  <a:pt x="2001" y="5591"/>
                </a:lnTo>
                <a:lnTo>
                  <a:pt x="2046" y="5655"/>
                </a:lnTo>
                <a:lnTo>
                  <a:pt x="2002" y="5615"/>
                </a:lnTo>
                <a:lnTo>
                  <a:pt x="1998" y="5585"/>
                </a:lnTo>
                <a:lnTo>
                  <a:pt x="1990" y="5550"/>
                </a:lnTo>
                <a:lnTo>
                  <a:pt x="1995" y="5522"/>
                </a:lnTo>
                <a:lnTo>
                  <a:pt x="2009" y="5496"/>
                </a:lnTo>
                <a:lnTo>
                  <a:pt x="2029" y="5465"/>
                </a:lnTo>
                <a:lnTo>
                  <a:pt x="2057" y="5446"/>
                </a:lnTo>
                <a:lnTo>
                  <a:pt x="2087" y="5442"/>
                </a:lnTo>
                <a:lnTo>
                  <a:pt x="2111" y="5442"/>
                </a:lnTo>
                <a:close/>
                <a:moveTo>
                  <a:pt x="4631" y="5435"/>
                </a:moveTo>
                <a:lnTo>
                  <a:pt x="4735" y="5566"/>
                </a:lnTo>
                <a:lnTo>
                  <a:pt x="4773" y="5622"/>
                </a:lnTo>
                <a:lnTo>
                  <a:pt x="4634" y="5456"/>
                </a:lnTo>
                <a:lnTo>
                  <a:pt x="4610" y="5436"/>
                </a:lnTo>
                <a:lnTo>
                  <a:pt x="4369" y="5450"/>
                </a:lnTo>
                <a:lnTo>
                  <a:pt x="4118" y="5500"/>
                </a:lnTo>
                <a:lnTo>
                  <a:pt x="3873" y="5571"/>
                </a:lnTo>
                <a:lnTo>
                  <a:pt x="3631" y="5671"/>
                </a:lnTo>
                <a:lnTo>
                  <a:pt x="3405" y="5794"/>
                </a:lnTo>
                <a:lnTo>
                  <a:pt x="3171" y="5963"/>
                </a:lnTo>
                <a:lnTo>
                  <a:pt x="2957" y="6175"/>
                </a:lnTo>
                <a:lnTo>
                  <a:pt x="2759" y="6409"/>
                </a:lnTo>
                <a:lnTo>
                  <a:pt x="2592" y="6654"/>
                </a:lnTo>
                <a:lnTo>
                  <a:pt x="2449" y="6932"/>
                </a:lnTo>
                <a:lnTo>
                  <a:pt x="2333" y="7215"/>
                </a:lnTo>
                <a:lnTo>
                  <a:pt x="2250" y="7509"/>
                </a:lnTo>
                <a:lnTo>
                  <a:pt x="2202" y="7789"/>
                </a:lnTo>
                <a:lnTo>
                  <a:pt x="2243" y="7988"/>
                </a:lnTo>
                <a:lnTo>
                  <a:pt x="2245" y="7871"/>
                </a:lnTo>
                <a:lnTo>
                  <a:pt x="2294" y="7716"/>
                </a:lnTo>
                <a:lnTo>
                  <a:pt x="2353" y="7552"/>
                </a:lnTo>
                <a:lnTo>
                  <a:pt x="2446" y="7415"/>
                </a:lnTo>
                <a:lnTo>
                  <a:pt x="2569" y="7273"/>
                </a:lnTo>
                <a:lnTo>
                  <a:pt x="2706" y="7163"/>
                </a:lnTo>
                <a:lnTo>
                  <a:pt x="2863" y="7072"/>
                </a:lnTo>
                <a:lnTo>
                  <a:pt x="3032" y="7021"/>
                </a:lnTo>
                <a:lnTo>
                  <a:pt x="3163" y="7003"/>
                </a:lnTo>
                <a:lnTo>
                  <a:pt x="3111" y="6885"/>
                </a:lnTo>
                <a:lnTo>
                  <a:pt x="3099" y="6869"/>
                </a:lnTo>
                <a:lnTo>
                  <a:pt x="3097" y="6854"/>
                </a:lnTo>
                <a:lnTo>
                  <a:pt x="3170" y="7002"/>
                </a:lnTo>
                <a:lnTo>
                  <a:pt x="3211" y="6996"/>
                </a:lnTo>
                <a:lnTo>
                  <a:pt x="3392" y="7010"/>
                </a:lnTo>
                <a:lnTo>
                  <a:pt x="3440" y="7024"/>
                </a:lnTo>
                <a:lnTo>
                  <a:pt x="3494" y="6826"/>
                </a:lnTo>
                <a:lnTo>
                  <a:pt x="3594" y="6603"/>
                </a:lnTo>
                <a:lnTo>
                  <a:pt x="3659" y="6484"/>
                </a:lnTo>
                <a:lnTo>
                  <a:pt x="3751" y="6380"/>
                </a:lnTo>
                <a:lnTo>
                  <a:pt x="3862" y="6280"/>
                </a:lnTo>
                <a:lnTo>
                  <a:pt x="3984" y="6196"/>
                </a:lnTo>
                <a:lnTo>
                  <a:pt x="4112" y="6133"/>
                </a:lnTo>
                <a:lnTo>
                  <a:pt x="4242" y="6084"/>
                </a:lnTo>
                <a:lnTo>
                  <a:pt x="4355" y="6072"/>
                </a:lnTo>
                <a:lnTo>
                  <a:pt x="4464" y="6087"/>
                </a:lnTo>
                <a:lnTo>
                  <a:pt x="4541" y="6140"/>
                </a:lnTo>
                <a:lnTo>
                  <a:pt x="4594" y="6218"/>
                </a:lnTo>
                <a:lnTo>
                  <a:pt x="4608" y="6298"/>
                </a:lnTo>
                <a:lnTo>
                  <a:pt x="4576" y="6345"/>
                </a:lnTo>
                <a:lnTo>
                  <a:pt x="4528" y="6394"/>
                </a:lnTo>
                <a:lnTo>
                  <a:pt x="4454" y="6428"/>
                </a:lnTo>
                <a:lnTo>
                  <a:pt x="4353" y="6473"/>
                </a:lnTo>
                <a:lnTo>
                  <a:pt x="4247" y="6497"/>
                </a:lnTo>
                <a:lnTo>
                  <a:pt x="4127" y="6547"/>
                </a:lnTo>
                <a:lnTo>
                  <a:pt x="4019" y="6604"/>
                </a:lnTo>
                <a:lnTo>
                  <a:pt x="3908" y="6680"/>
                </a:lnTo>
                <a:lnTo>
                  <a:pt x="3807" y="6782"/>
                </a:lnTo>
                <a:lnTo>
                  <a:pt x="3732" y="6899"/>
                </a:lnTo>
                <a:lnTo>
                  <a:pt x="3665" y="7051"/>
                </a:lnTo>
                <a:lnTo>
                  <a:pt x="3651" y="7113"/>
                </a:lnTo>
                <a:lnTo>
                  <a:pt x="3706" y="7146"/>
                </a:lnTo>
                <a:lnTo>
                  <a:pt x="3821" y="7254"/>
                </a:lnTo>
                <a:lnTo>
                  <a:pt x="3920" y="7374"/>
                </a:lnTo>
                <a:lnTo>
                  <a:pt x="3955" y="7469"/>
                </a:lnTo>
                <a:lnTo>
                  <a:pt x="4066" y="7466"/>
                </a:lnTo>
                <a:lnTo>
                  <a:pt x="4049" y="7384"/>
                </a:lnTo>
                <a:lnTo>
                  <a:pt x="4046" y="7214"/>
                </a:lnTo>
                <a:lnTo>
                  <a:pt x="4081" y="7051"/>
                </a:lnTo>
                <a:lnTo>
                  <a:pt x="4145" y="6894"/>
                </a:lnTo>
                <a:lnTo>
                  <a:pt x="4231" y="6769"/>
                </a:lnTo>
                <a:lnTo>
                  <a:pt x="4336" y="6673"/>
                </a:lnTo>
                <a:lnTo>
                  <a:pt x="4458" y="6589"/>
                </a:lnTo>
                <a:lnTo>
                  <a:pt x="4595" y="6527"/>
                </a:lnTo>
                <a:lnTo>
                  <a:pt x="4742" y="6492"/>
                </a:lnTo>
                <a:lnTo>
                  <a:pt x="4885" y="6475"/>
                </a:lnTo>
                <a:lnTo>
                  <a:pt x="5008" y="6502"/>
                </a:lnTo>
                <a:lnTo>
                  <a:pt x="5020" y="6398"/>
                </a:lnTo>
                <a:lnTo>
                  <a:pt x="5006" y="6188"/>
                </a:lnTo>
                <a:lnTo>
                  <a:pt x="4970" y="5992"/>
                </a:lnTo>
                <a:lnTo>
                  <a:pt x="4894" y="5816"/>
                </a:lnTo>
                <a:lnTo>
                  <a:pt x="4946" y="5910"/>
                </a:lnTo>
                <a:lnTo>
                  <a:pt x="5013" y="6102"/>
                </a:lnTo>
                <a:lnTo>
                  <a:pt x="5039" y="6295"/>
                </a:lnTo>
                <a:lnTo>
                  <a:pt x="5040" y="6499"/>
                </a:lnTo>
                <a:lnTo>
                  <a:pt x="5038" y="6510"/>
                </a:lnTo>
                <a:lnTo>
                  <a:pt x="5170" y="6557"/>
                </a:lnTo>
                <a:lnTo>
                  <a:pt x="5294" y="6643"/>
                </a:lnTo>
                <a:lnTo>
                  <a:pt x="5398" y="6759"/>
                </a:lnTo>
                <a:lnTo>
                  <a:pt x="5466" y="6892"/>
                </a:lnTo>
                <a:lnTo>
                  <a:pt x="5494" y="7028"/>
                </a:lnTo>
                <a:lnTo>
                  <a:pt x="5494" y="7183"/>
                </a:lnTo>
                <a:lnTo>
                  <a:pt x="5460" y="7312"/>
                </a:lnTo>
                <a:lnTo>
                  <a:pt x="5385" y="7429"/>
                </a:lnTo>
                <a:lnTo>
                  <a:pt x="5295" y="7523"/>
                </a:lnTo>
                <a:lnTo>
                  <a:pt x="5173" y="7583"/>
                </a:lnTo>
                <a:lnTo>
                  <a:pt x="5028" y="7609"/>
                </a:lnTo>
                <a:lnTo>
                  <a:pt x="4908" y="7601"/>
                </a:lnTo>
                <a:lnTo>
                  <a:pt x="4792" y="7575"/>
                </a:lnTo>
                <a:lnTo>
                  <a:pt x="4691" y="7522"/>
                </a:lnTo>
                <a:lnTo>
                  <a:pt x="4613" y="7421"/>
                </a:lnTo>
                <a:lnTo>
                  <a:pt x="4568" y="7309"/>
                </a:lnTo>
                <a:lnTo>
                  <a:pt x="4531" y="7338"/>
                </a:lnTo>
                <a:lnTo>
                  <a:pt x="4357" y="7441"/>
                </a:lnTo>
                <a:lnTo>
                  <a:pt x="4158" y="7496"/>
                </a:lnTo>
                <a:lnTo>
                  <a:pt x="4122" y="7500"/>
                </a:lnTo>
                <a:lnTo>
                  <a:pt x="4123" y="7504"/>
                </a:lnTo>
                <a:lnTo>
                  <a:pt x="4182" y="7684"/>
                </a:lnTo>
                <a:lnTo>
                  <a:pt x="4283" y="7843"/>
                </a:lnTo>
                <a:lnTo>
                  <a:pt x="4402" y="7981"/>
                </a:lnTo>
                <a:lnTo>
                  <a:pt x="4559" y="8102"/>
                </a:lnTo>
                <a:lnTo>
                  <a:pt x="4737" y="8184"/>
                </a:lnTo>
                <a:lnTo>
                  <a:pt x="4932" y="8230"/>
                </a:lnTo>
                <a:lnTo>
                  <a:pt x="5118" y="8240"/>
                </a:lnTo>
                <a:lnTo>
                  <a:pt x="5318" y="8210"/>
                </a:lnTo>
                <a:lnTo>
                  <a:pt x="5498" y="8151"/>
                </a:lnTo>
                <a:lnTo>
                  <a:pt x="5674" y="8063"/>
                </a:lnTo>
                <a:lnTo>
                  <a:pt x="5840" y="7949"/>
                </a:lnTo>
                <a:lnTo>
                  <a:pt x="5974" y="7799"/>
                </a:lnTo>
                <a:lnTo>
                  <a:pt x="6099" y="7624"/>
                </a:lnTo>
                <a:lnTo>
                  <a:pt x="6175" y="7425"/>
                </a:lnTo>
                <a:lnTo>
                  <a:pt x="6229" y="7208"/>
                </a:lnTo>
                <a:lnTo>
                  <a:pt x="6245" y="6993"/>
                </a:lnTo>
                <a:lnTo>
                  <a:pt x="6237" y="6779"/>
                </a:lnTo>
                <a:lnTo>
                  <a:pt x="6183" y="6571"/>
                </a:lnTo>
                <a:lnTo>
                  <a:pt x="6100" y="6367"/>
                </a:lnTo>
                <a:lnTo>
                  <a:pt x="5980" y="6156"/>
                </a:lnTo>
                <a:lnTo>
                  <a:pt x="5819" y="5956"/>
                </a:lnTo>
                <a:lnTo>
                  <a:pt x="5632" y="5791"/>
                </a:lnTo>
                <a:lnTo>
                  <a:pt x="5421" y="5674"/>
                </a:lnTo>
                <a:lnTo>
                  <a:pt x="5188" y="5573"/>
                </a:lnTo>
                <a:lnTo>
                  <a:pt x="4941" y="5522"/>
                </a:lnTo>
                <a:lnTo>
                  <a:pt x="4967" y="5513"/>
                </a:lnTo>
                <a:lnTo>
                  <a:pt x="4995" y="5518"/>
                </a:lnTo>
                <a:lnTo>
                  <a:pt x="5173" y="5551"/>
                </a:lnTo>
                <a:lnTo>
                  <a:pt x="5342" y="5607"/>
                </a:lnTo>
                <a:lnTo>
                  <a:pt x="5573" y="5717"/>
                </a:lnTo>
                <a:lnTo>
                  <a:pt x="5767" y="5869"/>
                </a:lnTo>
                <a:lnTo>
                  <a:pt x="5943" y="6042"/>
                </a:lnTo>
                <a:lnTo>
                  <a:pt x="6085" y="6238"/>
                </a:lnTo>
                <a:lnTo>
                  <a:pt x="6193" y="6466"/>
                </a:lnTo>
                <a:lnTo>
                  <a:pt x="6260" y="6706"/>
                </a:lnTo>
                <a:lnTo>
                  <a:pt x="6287" y="6924"/>
                </a:lnTo>
                <a:lnTo>
                  <a:pt x="6281" y="7140"/>
                </a:lnTo>
                <a:lnTo>
                  <a:pt x="6246" y="7352"/>
                </a:lnTo>
                <a:lnTo>
                  <a:pt x="6176" y="7547"/>
                </a:lnTo>
                <a:lnTo>
                  <a:pt x="6069" y="7735"/>
                </a:lnTo>
                <a:lnTo>
                  <a:pt x="5933" y="7893"/>
                </a:lnTo>
                <a:lnTo>
                  <a:pt x="5761" y="8036"/>
                </a:lnTo>
                <a:lnTo>
                  <a:pt x="5589" y="8129"/>
                </a:lnTo>
                <a:lnTo>
                  <a:pt x="5398" y="8195"/>
                </a:lnTo>
                <a:lnTo>
                  <a:pt x="5206" y="8237"/>
                </a:lnTo>
                <a:lnTo>
                  <a:pt x="5001" y="8248"/>
                </a:lnTo>
                <a:lnTo>
                  <a:pt x="4808" y="8217"/>
                </a:lnTo>
                <a:lnTo>
                  <a:pt x="4615" y="8161"/>
                </a:lnTo>
                <a:lnTo>
                  <a:pt x="4472" y="8072"/>
                </a:lnTo>
                <a:lnTo>
                  <a:pt x="4346" y="7971"/>
                </a:lnTo>
                <a:lnTo>
                  <a:pt x="4240" y="7840"/>
                </a:lnTo>
                <a:lnTo>
                  <a:pt x="4150" y="7698"/>
                </a:lnTo>
                <a:lnTo>
                  <a:pt x="4083" y="7540"/>
                </a:lnTo>
                <a:lnTo>
                  <a:pt x="4075" y="7505"/>
                </a:lnTo>
                <a:lnTo>
                  <a:pt x="3973" y="7516"/>
                </a:lnTo>
                <a:lnTo>
                  <a:pt x="3978" y="7530"/>
                </a:lnTo>
                <a:lnTo>
                  <a:pt x="4012" y="7686"/>
                </a:lnTo>
                <a:lnTo>
                  <a:pt x="4003" y="7840"/>
                </a:lnTo>
                <a:lnTo>
                  <a:pt x="3969" y="7993"/>
                </a:lnTo>
                <a:lnTo>
                  <a:pt x="3893" y="8143"/>
                </a:lnTo>
                <a:lnTo>
                  <a:pt x="3862" y="8175"/>
                </a:lnTo>
                <a:lnTo>
                  <a:pt x="3905" y="8227"/>
                </a:lnTo>
                <a:lnTo>
                  <a:pt x="4034" y="8194"/>
                </a:lnTo>
                <a:lnTo>
                  <a:pt x="4196" y="8180"/>
                </a:lnTo>
                <a:lnTo>
                  <a:pt x="4425" y="8194"/>
                </a:lnTo>
                <a:lnTo>
                  <a:pt x="4658" y="8247"/>
                </a:lnTo>
                <a:lnTo>
                  <a:pt x="4872" y="8344"/>
                </a:lnTo>
                <a:lnTo>
                  <a:pt x="5066" y="8472"/>
                </a:lnTo>
                <a:lnTo>
                  <a:pt x="5223" y="8642"/>
                </a:lnTo>
                <a:lnTo>
                  <a:pt x="5273" y="8719"/>
                </a:lnTo>
                <a:lnTo>
                  <a:pt x="5443" y="8678"/>
                </a:lnTo>
                <a:lnTo>
                  <a:pt x="5657" y="8597"/>
                </a:lnTo>
                <a:lnTo>
                  <a:pt x="5862" y="8480"/>
                </a:lnTo>
                <a:lnTo>
                  <a:pt x="6017" y="8349"/>
                </a:lnTo>
                <a:lnTo>
                  <a:pt x="6153" y="8191"/>
                </a:lnTo>
                <a:lnTo>
                  <a:pt x="6268" y="8014"/>
                </a:lnTo>
                <a:lnTo>
                  <a:pt x="6356" y="7832"/>
                </a:lnTo>
                <a:lnTo>
                  <a:pt x="6442" y="7601"/>
                </a:lnTo>
                <a:lnTo>
                  <a:pt x="6493" y="7354"/>
                </a:lnTo>
                <a:lnTo>
                  <a:pt x="6491" y="7102"/>
                </a:lnTo>
                <a:lnTo>
                  <a:pt x="6452" y="6867"/>
                </a:lnTo>
                <a:lnTo>
                  <a:pt x="6389" y="6633"/>
                </a:lnTo>
                <a:lnTo>
                  <a:pt x="6293" y="6398"/>
                </a:lnTo>
                <a:lnTo>
                  <a:pt x="6158" y="6189"/>
                </a:lnTo>
                <a:lnTo>
                  <a:pt x="5998" y="6004"/>
                </a:lnTo>
                <a:lnTo>
                  <a:pt x="5811" y="5839"/>
                </a:lnTo>
                <a:lnTo>
                  <a:pt x="5606" y="5694"/>
                </a:lnTo>
                <a:lnTo>
                  <a:pt x="5377" y="5574"/>
                </a:lnTo>
                <a:lnTo>
                  <a:pt x="5135" y="5496"/>
                </a:lnTo>
                <a:lnTo>
                  <a:pt x="4878" y="5443"/>
                </a:lnTo>
                <a:lnTo>
                  <a:pt x="4631" y="5435"/>
                </a:lnTo>
                <a:close/>
                <a:moveTo>
                  <a:pt x="2313" y="5320"/>
                </a:moveTo>
                <a:lnTo>
                  <a:pt x="2336" y="5353"/>
                </a:lnTo>
                <a:lnTo>
                  <a:pt x="2367" y="5422"/>
                </a:lnTo>
                <a:lnTo>
                  <a:pt x="2368" y="5494"/>
                </a:lnTo>
                <a:lnTo>
                  <a:pt x="2348" y="5573"/>
                </a:lnTo>
                <a:lnTo>
                  <a:pt x="2301" y="5646"/>
                </a:lnTo>
                <a:lnTo>
                  <a:pt x="2240" y="5688"/>
                </a:lnTo>
                <a:lnTo>
                  <a:pt x="2154" y="5706"/>
                </a:lnTo>
                <a:lnTo>
                  <a:pt x="2068" y="5676"/>
                </a:lnTo>
                <a:lnTo>
                  <a:pt x="2049" y="5658"/>
                </a:lnTo>
                <a:lnTo>
                  <a:pt x="2109" y="5688"/>
                </a:lnTo>
                <a:lnTo>
                  <a:pt x="2191" y="5689"/>
                </a:lnTo>
                <a:lnTo>
                  <a:pt x="2264" y="5664"/>
                </a:lnTo>
                <a:lnTo>
                  <a:pt x="2320" y="5592"/>
                </a:lnTo>
                <a:lnTo>
                  <a:pt x="2360" y="5508"/>
                </a:lnTo>
                <a:lnTo>
                  <a:pt x="2359" y="5410"/>
                </a:lnTo>
                <a:lnTo>
                  <a:pt x="2313" y="5320"/>
                </a:lnTo>
                <a:close/>
                <a:moveTo>
                  <a:pt x="2284" y="5287"/>
                </a:moveTo>
                <a:lnTo>
                  <a:pt x="2302" y="5303"/>
                </a:lnTo>
                <a:lnTo>
                  <a:pt x="2313" y="5320"/>
                </a:lnTo>
                <a:lnTo>
                  <a:pt x="2284" y="5287"/>
                </a:lnTo>
                <a:close/>
                <a:moveTo>
                  <a:pt x="2434" y="5234"/>
                </a:moveTo>
                <a:lnTo>
                  <a:pt x="2452" y="5252"/>
                </a:lnTo>
                <a:lnTo>
                  <a:pt x="2443" y="5247"/>
                </a:lnTo>
                <a:lnTo>
                  <a:pt x="2434" y="5234"/>
                </a:lnTo>
                <a:close/>
                <a:moveTo>
                  <a:pt x="2223" y="5234"/>
                </a:moveTo>
                <a:lnTo>
                  <a:pt x="2245" y="5244"/>
                </a:lnTo>
                <a:lnTo>
                  <a:pt x="2284" y="5287"/>
                </a:lnTo>
                <a:lnTo>
                  <a:pt x="2223" y="5234"/>
                </a:lnTo>
                <a:close/>
                <a:moveTo>
                  <a:pt x="2171" y="5209"/>
                </a:moveTo>
                <a:lnTo>
                  <a:pt x="2218" y="5230"/>
                </a:lnTo>
                <a:lnTo>
                  <a:pt x="2223" y="5234"/>
                </a:lnTo>
                <a:lnTo>
                  <a:pt x="2171" y="5209"/>
                </a:lnTo>
                <a:close/>
                <a:moveTo>
                  <a:pt x="2989" y="5206"/>
                </a:moveTo>
                <a:lnTo>
                  <a:pt x="2839" y="5277"/>
                </a:lnTo>
                <a:lnTo>
                  <a:pt x="2753" y="5339"/>
                </a:lnTo>
                <a:lnTo>
                  <a:pt x="2847" y="5312"/>
                </a:lnTo>
                <a:lnTo>
                  <a:pt x="2963" y="5232"/>
                </a:lnTo>
                <a:lnTo>
                  <a:pt x="2989" y="5206"/>
                </a:lnTo>
                <a:close/>
                <a:moveTo>
                  <a:pt x="2143" y="5196"/>
                </a:moveTo>
                <a:lnTo>
                  <a:pt x="2147" y="5197"/>
                </a:lnTo>
                <a:lnTo>
                  <a:pt x="2171" y="5209"/>
                </a:lnTo>
                <a:lnTo>
                  <a:pt x="2143" y="5196"/>
                </a:lnTo>
                <a:close/>
                <a:moveTo>
                  <a:pt x="2389" y="5169"/>
                </a:moveTo>
                <a:lnTo>
                  <a:pt x="2434" y="5234"/>
                </a:lnTo>
                <a:lnTo>
                  <a:pt x="2407" y="5206"/>
                </a:lnTo>
                <a:lnTo>
                  <a:pt x="2389" y="5169"/>
                </a:lnTo>
                <a:close/>
                <a:moveTo>
                  <a:pt x="1852" y="5160"/>
                </a:moveTo>
                <a:lnTo>
                  <a:pt x="1778" y="5206"/>
                </a:lnTo>
                <a:lnTo>
                  <a:pt x="1789" y="5198"/>
                </a:lnTo>
                <a:lnTo>
                  <a:pt x="1822" y="5175"/>
                </a:lnTo>
                <a:lnTo>
                  <a:pt x="1852" y="5160"/>
                </a:lnTo>
                <a:close/>
                <a:moveTo>
                  <a:pt x="2382" y="5153"/>
                </a:moveTo>
                <a:lnTo>
                  <a:pt x="2389" y="5169"/>
                </a:lnTo>
                <a:lnTo>
                  <a:pt x="2385" y="5164"/>
                </a:lnTo>
                <a:lnTo>
                  <a:pt x="2382" y="5153"/>
                </a:lnTo>
                <a:close/>
                <a:moveTo>
                  <a:pt x="3541" y="5064"/>
                </a:moveTo>
                <a:lnTo>
                  <a:pt x="3297" y="5101"/>
                </a:lnTo>
                <a:lnTo>
                  <a:pt x="3067" y="5169"/>
                </a:lnTo>
                <a:lnTo>
                  <a:pt x="3045" y="5180"/>
                </a:lnTo>
                <a:lnTo>
                  <a:pt x="3024" y="5215"/>
                </a:lnTo>
                <a:lnTo>
                  <a:pt x="2923" y="5293"/>
                </a:lnTo>
                <a:lnTo>
                  <a:pt x="2825" y="5352"/>
                </a:lnTo>
                <a:lnTo>
                  <a:pt x="2720" y="5366"/>
                </a:lnTo>
                <a:lnTo>
                  <a:pt x="2717" y="5366"/>
                </a:lnTo>
                <a:lnTo>
                  <a:pt x="2643" y="5420"/>
                </a:lnTo>
                <a:lnTo>
                  <a:pt x="2440" y="5600"/>
                </a:lnTo>
                <a:lnTo>
                  <a:pt x="2393" y="5660"/>
                </a:lnTo>
                <a:lnTo>
                  <a:pt x="2389" y="5668"/>
                </a:lnTo>
                <a:lnTo>
                  <a:pt x="2369" y="5690"/>
                </a:lnTo>
                <a:lnTo>
                  <a:pt x="2275" y="5811"/>
                </a:lnTo>
                <a:lnTo>
                  <a:pt x="2146" y="6038"/>
                </a:lnTo>
                <a:lnTo>
                  <a:pt x="2043" y="6281"/>
                </a:lnTo>
                <a:lnTo>
                  <a:pt x="1981" y="6535"/>
                </a:lnTo>
                <a:lnTo>
                  <a:pt x="1967" y="6788"/>
                </a:lnTo>
                <a:lnTo>
                  <a:pt x="2060" y="7126"/>
                </a:lnTo>
                <a:lnTo>
                  <a:pt x="2159" y="7579"/>
                </a:lnTo>
                <a:lnTo>
                  <a:pt x="2181" y="7685"/>
                </a:lnTo>
                <a:lnTo>
                  <a:pt x="2183" y="7531"/>
                </a:lnTo>
                <a:lnTo>
                  <a:pt x="2233" y="7259"/>
                </a:lnTo>
                <a:lnTo>
                  <a:pt x="2317" y="6990"/>
                </a:lnTo>
                <a:lnTo>
                  <a:pt x="2426" y="6744"/>
                </a:lnTo>
                <a:lnTo>
                  <a:pt x="2572" y="6505"/>
                </a:lnTo>
                <a:lnTo>
                  <a:pt x="2739" y="6284"/>
                </a:lnTo>
                <a:lnTo>
                  <a:pt x="2937" y="6074"/>
                </a:lnTo>
                <a:lnTo>
                  <a:pt x="3151" y="5887"/>
                </a:lnTo>
                <a:lnTo>
                  <a:pt x="3390" y="5723"/>
                </a:lnTo>
                <a:lnTo>
                  <a:pt x="3649" y="5578"/>
                </a:lnTo>
                <a:lnTo>
                  <a:pt x="3910" y="5471"/>
                </a:lnTo>
                <a:lnTo>
                  <a:pt x="4204" y="5400"/>
                </a:lnTo>
                <a:lnTo>
                  <a:pt x="4487" y="5361"/>
                </a:lnTo>
                <a:lnTo>
                  <a:pt x="4514" y="5361"/>
                </a:lnTo>
                <a:lnTo>
                  <a:pt x="4457" y="5316"/>
                </a:lnTo>
                <a:lnTo>
                  <a:pt x="4252" y="5196"/>
                </a:lnTo>
                <a:lnTo>
                  <a:pt x="4006" y="5112"/>
                </a:lnTo>
                <a:lnTo>
                  <a:pt x="3776" y="5074"/>
                </a:lnTo>
                <a:lnTo>
                  <a:pt x="3541" y="5064"/>
                </a:lnTo>
                <a:close/>
                <a:moveTo>
                  <a:pt x="2621" y="4782"/>
                </a:moveTo>
                <a:lnTo>
                  <a:pt x="2681" y="4822"/>
                </a:lnTo>
                <a:lnTo>
                  <a:pt x="2729" y="4879"/>
                </a:lnTo>
                <a:lnTo>
                  <a:pt x="2736" y="4890"/>
                </a:lnTo>
                <a:lnTo>
                  <a:pt x="2740" y="4896"/>
                </a:lnTo>
                <a:lnTo>
                  <a:pt x="2674" y="4835"/>
                </a:lnTo>
                <a:lnTo>
                  <a:pt x="2612" y="4804"/>
                </a:lnTo>
                <a:lnTo>
                  <a:pt x="2530" y="4804"/>
                </a:lnTo>
                <a:lnTo>
                  <a:pt x="2459" y="4844"/>
                </a:lnTo>
                <a:lnTo>
                  <a:pt x="2397" y="4895"/>
                </a:lnTo>
                <a:lnTo>
                  <a:pt x="2357" y="4980"/>
                </a:lnTo>
                <a:lnTo>
                  <a:pt x="2351" y="5065"/>
                </a:lnTo>
                <a:lnTo>
                  <a:pt x="2382" y="5153"/>
                </a:lnTo>
                <a:lnTo>
                  <a:pt x="2355" y="5095"/>
                </a:lnTo>
                <a:lnTo>
                  <a:pt x="2344" y="5021"/>
                </a:lnTo>
                <a:lnTo>
                  <a:pt x="2356" y="4931"/>
                </a:lnTo>
                <a:lnTo>
                  <a:pt x="2404" y="4858"/>
                </a:lnTo>
                <a:lnTo>
                  <a:pt x="2466" y="4806"/>
                </a:lnTo>
                <a:lnTo>
                  <a:pt x="2543" y="4787"/>
                </a:lnTo>
                <a:lnTo>
                  <a:pt x="2621" y="4782"/>
                </a:lnTo>
                <a:close/>
                <a:moveTo>
                  <a:pt x="682" y="4620"/>
                </a:moveTo>
                <a:lnTo>
                  <a:pt x="671" y="4652"/>
                </a:lnTo>
                <a:lnTo>
                  <a:pt x="668" y="4671"/>
                </a:lnTo>
                <a:lnTo>
                  <a:pt x="663" y="4641"/>
                </a:lnTo>
                <a:lnTo>
                  <a:pt x="682" y="4620"/>
                </a:lnTo>
                <a:close/>
                <a:moveTo>
                  <a:pt x="599" y="4595"/>
                </a:moveTo>
                <a:lnTo>
                  <a:pt x="589" y="4675"/>
                </a:lnTo>
                <a:lnTo>
                  <a:pt x="622" y="4735"/>
                </a:lnTo>
                <a:lnTo>
                  <a:pt x="663" y="4771"/>
                </a:lnTo>
                <a:lnTo>
                  <a:pt x="734" y="4780"/>
                </a:lnTo>
                <a:lnTo>
                  <a:pt x="760" y="4770"/>
                </a:lnTo>
                <a:lnTo>
                  <a:pt x="784" y="4746"/>
                </a:lnTo>
                <a:lnTo>
                  <a:pt x="799" y="4719"/>
                </a:lnTo>
                <a:lnTo>
                  <a:pt x="813" y="4693"/>
                </a:lnTo>
                <a:lnTo>
                  <a:pt x="815" y="4659"/>
                </a:lnTo>
                <a:lnTo>
                  <a:pt x="800" y="4637"/>
                </a:lnTo>
                <a:lnTo>
                  <a:pt x="788" y="4620"/>
                </a:lnTo>
                <a:lnTo>
                  <a:pt x="762" y="4606"/>
                </a:lnTo>
                <a:lnTo>
                  <a:pt x="749" y="4599"/>
                </a:lnTo>
                <a:lnTo>
                  <a:pt x="773" y="4598"/>
                </a:lnTo>
                <a:lnTo>
                  <a:pt x="794" y="4617"/>
                </a:lnTo>
                <a:lnTo>
                  <a:pt x="809" y="4639"/>
                </a:lnTo>
                <a:lnTo>
                  <a:pt x="819" y="4665"/>
                </a:lnTo>
                <a:lnTo>
                  <a:pt x="817" y="4698"/>
                </a:lnTo>
                <a:lnTo>
                  <a:pt x="818" y="4723"/>
                </a:lnTo>
                <a:lnTo>
                  <a:pt x="788" y="4751"/>
                </a:lnTo>
                <a:lnTo>
                  <a:pt x="764" y="4776"/>
                </a:lnTo>
                <a:lnTo>
                  <a:pt x="738" y="4785"/>
                </a:lnTo>
                <a:lnTo>
                  <a:pt x="667" y="4777"/>
                </a:lnTo>
                <a:lnTo>
                  <a:pt x="611" y="4742"/>
                </a:lnTo>
                <a:lnTo>
                  <a:pt x="584" y="4679"/>
                </a:lnTo>
                <a:lnTo>
                  <a:pt x="599" y="4595"/>
                </a:lnTo>
                <a:close/>
                <a:moveTo>
                  <a:pt x="726" y="4590"/>
                </a:moveTo>
                <a:lnTo>
                  <a:pt x="749" y="4599"/>
                </a:lnTo>
                <a:lnTo>
                  <a:pt x="715" y="4597"/>
                </a:lnTo>
                <a:lnTo>
                  <a:pt x="693" y="4612"/>
                </a:lnTo>
                <a:lnTo>
                  <a:pt x="682" y="4620"/>
                </a:lnTo>
                <a:lnTo>
                  <a:pt x="700" y="4599"/>
                </a:lnTo>
                <a:lnTo>
                  <a:pt x="726" y="4590"/>
                </a:lnTo>
                <a:close/>
                <a:moveTo>
                  <a:pt x="3020" y="4485"/>
                </a:moveTo>
                <a:lnTo>
                  <a:pt x="3027" y="4495"/>
                </a:lnTo>
                <a:lnTo>
                  <a:pt x="3098" y="4609"/>
                </a:lnTo>
                <a:lnTo>
                  <a:pt x="3108" y="4638"/>
                </a:lnTo>
                <a:lnTo>
                  <a:pt x="3090" y="4598"/>
                </a:lnTo>
                <a:lnTo>
                  <a:pt x="3020" y="4485"/>
                </a:lnTo>
                <a:close/>
                <a:moveTo>
                  <a:pt x="2977" y="4435"/>
                </a:moveTo>
                <a:lnTo>
                  <a:pt x="3005" y="4461"/>
                </a:lnTo>
                <a:lnTo>
                  <a:pt x="3020" y="4485"/>
                </a:lnTo>
                <a:lnTo>
                  <a:pt x="2977" y="4435"/>
                </a:lnTo>
                <a:close/>
                <a:moveTo>
                  <a:pt x="2910" y="4371"/>
                </a:moveTo>
                <a:lnTo>
                  <a:pt x="2940" y="4391"/>
                </a:lnTo>
                <a:lnTo>
                  <a:pt x="2977" y="4435"/>
                </a:lnTo>
                <a:lnTo>
                  <a:pt x="2910" y="4371"/>
                </a:lnTo>
                <a:close/>
                <a:moveTo>
                  <a:pt x="819" y="4249"/>
                </a:moveTo>
                <a:lnTo>
                  <a:pt x="696" y="4260"/>
                </a:lnTo>
                <a:lnTo>
                  <a:pt x="582" y="4297"/>
                </a:lnTo>
                <a:lnTo>
                  <a:pt x="492" y="4367"/>
                </a:lnTo>
                <a:lnTo>
                  <a:pt x="435" y="4463"/>
                </a:lnTo>
                <a:lnTo>
                  <a:pt x="390" y="4576"/>
                </a:lnTo>
                <a:lnTo>
                  <a:pt x="394" y="4687"/>
                </a:lnTo>
                <a:lnTo>
                  <a:pt x="428" y="4786"/>
                </a:lnTo>
                <a:lnTo>
                  <a:pt x="484" y="4854"/>
                </a:lnTo>
                <a:lnTo>
                  <a:pt x="555" y="4911"/>
                </a:lnTo>
                <a:lnTo>
                  <a:pt x="649" y="4928"/>
                </a:lnTo>
                <a:lnTo>
                  <a:pt x="740" y="4931"/>
                </a:lnTo>
                <a:lnTo>
                  <a:pt x="824" y="4898"/>
                </a:lnTo>
                <a:lnTo>
                  <a:pt x="903" y="4835"/>
                </a:lnTo>
                <a:lnTo>
                  <a:pt x="939" y="4745"/>
                </a:lnTo>
                <a:lnTo>
                  <a:pt x="932" y="4652"/>
                </a:lnTo>
                <a:lnTo>
                  <a:pt x="907" y="4580"/>
                </a:lnTo>
                <a:lnTo>
                  <a:pt x="852" y="4536"/>
                </a:lnTo>
                <a:lnTo>
                  <a:pt x="790" y="4505"/>
                </a:lnTo>
                <a:lnTo>
                  <a:pt x="714" y="4500"/>
                </a:lnTo>
                <a:lnTo>
                  <a:pt x="640" y="4535"/>
                </a:lnTo>
                <a:lnTo>
                  <a:pt x="599" y="4595"/>
                </a:lnTo>
                <a:lnTo>
                  <a:pt x="632" y="4524"/>
                </a:lnTo>
                <a:lnTo>
                  <a:pt x="716" y="4491"/>
                </a:lnTo>
                <a:lnTo>
                  <a:pt x="798" y="4492"/>
                </a:lnTo>
                <a:lnTo>
                  <a:pt x="865" y="4519"/>
                </a:lnTo>
                <a:lnTo>
                  <a:pt x="924" y="4568"/>
                </a:lnTo>
                <a:lnTo>
                  <a:pt x="947" y="4650"/>
                </a:lnTo>
                <a:lnTo>
                  <a:pt x="952" y="4753"/>
                </a:lnTo>
                <a:lnTo>
                  <a:pt x="907" y="4841"/>
                </a:lnTo>
                <a:lnTo>
                  <a:pt x="835" y="4915"/>
                </a:lnTo>
                <a:lnTo>
                  <a:pt x="746" y="4951"/>
                </a:lnTo>
                <a:lnTo>
                  <a:pt x="700" y="4952"/>
                </a:lnTo>
                <a:lnTo>
                  <a:pt x="799" y="4980"/>
                </a:lnTo>
                <a:lnTo>
                  <a:pt x="945" y="5051"/>
                </a:lnTo>
                <a:lnTo>
                  <a:pt x="1088" y="5141"/>
                </a:lnTo>
                <a:lnTo>
                  <a:pt x="1232" y="5254"/>
                </a:lnTo>
                <a:lnTo>
                  <a:pt x="1372" y="5411"/>
                </a:lnTo>
                <a:lnTo>
                  <a:pt x="1499" y="5585"/>
                </a:lnTo>
                <a:lnTo>
                  <a:pt x="1618" y="5804"/>
                </a:lnTo>
                <a:lnTo>
                  <a:pt x="1499" y="5406"/>
                </a:lnTo>
                <a:lnTo>
                  <a:pt x="1368" y="5014"/>
                </a:lnTo>
                <a:lnTo>
                  <a:pt x="1238" y="4646"/>
                </a:lnTo>
                <a:lnTo>
                  <a:pt x="1174" y="4470"/>
                </a:lnTo>
                <a:lnTo>
                  <a:pt x="1132" y="4409"/>
                </a:lnTo>
                <a:lnTo>
                  <a:pt x="1045" y="4330"/>
                </a:lnTo>
                <a:lnTo>
                  <a:pt x="935" y="4275"/>
                </a:lnTo>
                <a:lnTo>
                  <a:pt x="819" y="4249"/>
                </a:lnTo>
                <a:close/>
                <a:moveTo>
                  <a:pt x="3062" y="3785"/>
                </a:moveTo>
                <a:lnTo>
                  <a:pt x="2996" y="3855"/>
                </a:lnTo>
                <a:lnTo>
                  <a:pt x="2938" y="3936"/>
                </a:lnTo>
                <a:lnTo>
                  <a:pt x="2908" y="4047"/>
                </a:lnTo>
                <a:lnTo>
                  <a:pt x="2896" y="4161"/>
                </a:lnTo>
                <a:lnTo>
                  <a:pt x="2939" y="4319"/>
                </a:lnTo>
                <a:lnTo>
                  <a:pt x="3031" y="4452"/>
                </a:lnTo>
                <a:lnTo>
                  <a:pt x="3146" y="4560"/>
                </a:lnTo>
                <a:lnTo>
                  <a:pt x="3292" y="4631"/>
                </a:lnTo>
                <a:lnTo>
                  <a:pt x="3459" y="4671"/>
                </a:lnTo>
                <a:lnTo>
                  <a:pt x="3620" y="4667"/>
                </a:lnTo>
                <a:lnTo>
                  <a:pt x="3778" y="4624"/>
                </a:lnTo>
                <a:lnTo>
                  <a:pt x="3835" y="4591"/>
                </a:lnTo>
                <a:lnTo>
                  <a:pt x="3613" y="4468"/>
                </a:lnTo>
                <a:lnTo>
                  <a:pt x="3402" y="4303"/>
                </a:lnTo>
                <a:lnTo>
                  <a:pt x="3235" y="4107"/>
                </a:lnTo>
                <a:lnTo>
                  <a:pt x="3095" y="3869"/>
                </a:lnTo>
                <a:lnTo>
                  <a:pt x="3062" y="3785"/>
                </a:lnTo>
                <a:close/>
                <a:moveTo>
                  <a:pt x="3198" y="3714"/>
                </a:moveTo>
                <a:lnTo>
                  <a:pt x="3151" y="3724"/>
                </a:lnTo>
                <a:lnTo>
                  <a:pt x="3063" y="3785"/>
                </a:lnTo>
                <a:lnTo>
                  <a:pt x="3191" y="4007"/>
                </a:lnTo>
                <a:lnTo>
                  <a:pt x="3337" y="4184"/>
                </a:lnTo>
                <a:lnTo>
                  <a:pt x="3511" y="4342"/>
                </a:lnTo>
                <a:lnTo>
                  <a:pt x="3699" y="4474"/>
                </a:lnTo>
                <a:lnTo>
                  <a:pt x="3883" y="4564"/>
                </a:lnTo>
                <a:lnTo>
                  <a:pt x="3924" y="4540"/>
                </a:lnTo>
                <a:lnTo>
                  <a:pt x="4010" y="4471"/>
                </a:lnTo>
                <a:lnTo>
                  <a:pt x="3904" y="4440"/>
                </a:lnTo>
                <a:lnTo>
                  <a:pt x="3695" y="4338"/>
                </a:lnTo>
                <a:lnTo>
                  <a:pt x="3509" y="4197"/>
                </a:lnTo>
                <a:lnTo>
                  <a:pt x="3355" y="4033"/>
                </a:lnTo>
                <a:lnTo>
                  <a:pt x="3233" y="3831"/>
                </a:lnTo>
                <a:lnTo>
                  <a:pt x="3198" y="3714"/>
                </a:lnTo>
                <a:close/>
                <a:moveTo>
                  <a:pt x="1521" y="3656"/>
                </a:moveTo>
                <a:lnTo>
                  <a:pt x="1526" y="3660"/>
                </a:lnTo>
                <a:lnTo>
                  <a:pt x="1523" y="3659"/>
                </a:lnTo>
                <a:lnTo>
                  <a:pt x="1521" y="3656"/>
                </a:lnTo>
                <a:close/>
                <a:moveTo>
                  <a:pt x="1451" y="3578"/>
                </a:moveTo>
                <a:lnTo>
                  <a:pt x="1521" y="3656"/>
                </a:lnTo>
                <a:lnTo>
                  <a:pt x="1486" y="3628"/>
                </a:lnTo>
                <a:lnTo>
                  <a:pt x="1451" y="3578"/>
                </a:lnTo>
                <a:close/>
                <a:moveTo>
                  <a:pt x="1412" y="3512"/>
                </a:moveTo>
                <a:lnTo>
                  <a:pt x="1451" y="3578"/>
                </a:lnTo>
                <a:lnTo>
                  <a:pt x="1428" y="3544"/>
                </a:lnTo>
                <a:lnTo>
                  <a:pt x="1412" y="3512"/>
                </a:lnTo>
                <a:close/>
                <a:moveTo>
                  <a:pt x="1391" y="3473"/>
                </a:moveTo>
                <a:lnTo>
                  <a:pt x="1412" y="3512"/>
                </a:lnTo>
                <a:lnTo>
                  <a:pt x="1392" y="3480"/>
                </a:lnTo>
                <a:lnTo>
                  <a:pt x="1391" y="3473"/>
                </a:lnTo>
                <a:close/>
                <a:moveTo>
                  <a:pt x="4169" y="3210"/>
                </a:moveTo>
                <a:lnTo>
                  <a:pt x="4197" y="3251"/>
                </a:lnTo>
                <a:lnTo>
                  <a:pt x="4218" y="3296"/>
                </a:lnTo>
                <a:lnTo>
                  <a:pt x="4169" y="3210"/>
                </a:lnTo>
                <a:close/>
                <a:moveTo>
                  <a:pt x="4091" y="3096"/>
                </a:moveTo>
                <a:lnTo>
                  <a:pt x="4130" y="3142"/>
                </a:lnTo>
                <a:lnTo>
                  <a:pt x="4169" y="3210"/>
                </a:lnTo>
                <a:lnTo>
                  <a:pt x="4091" y="3096"/>
                </a:lnTo>
                <a:close/>
                <a:moveTo>
                  <a:pt x="4066" y="3067"/>
                </a:moveTo>
                <a:lnTo>
                  <a:pt x="4083" y="3084"/>
                </a:lnTo>
                <a:lnTo>
                  <a:pt x="4091" y="3096"/>
                </a:lnTo>
                <a:lnTo>
                  <a:pt x="4066" y="3067"/>
                </a:lnTo>
                <a:close/>
                <a:moveTo>
                  <a:pt x="2207" y="2967"/>
                </a:moveTo>
                <a:lnTo>
                  <a:pt x="2216" y="2980"/>
                </a:lnTo>
                <a:lnTo>
                  <a:pt x="2219" y="2993"/>
                </a:lnTo>
                <a:lnTo>
                  <a:pt x="2207" y="2967"/>
                </a:lnTo>
                <a:close/>
                <a:moveTo>
                  <a:pt x="1127" y="2850"/>
                </a:moveTo>
                <a:lnTo>
                  <a:pt x="1104" y="2870"/>
                </a:lnTo>
                <a:lnTo>
                  <a:pt x="987" y="3032"/>
                </a:lnTo>
                <a:lnTo>
                  <a:pt x="916" y="3203"/>
                </a:lnTo>
                <a:lnTo>
                  <a:pt x="878" y="3384"/>
                </a:lnTo>
                <a:lnTo>
                  <a:pt x="882" y="3529"/>
                </a:lnTo>
                <a:lnTo>
                  <a:pt x="941" y="3667"/>
                </a:lnTo>
                <a:lnTo>
                  <a:pt x="1053" y="3949"/>
                </a:lnTo>
                <a:lnTo>
                  <a:pt x="1119" y="4121"/>
                </a:lnTo>
                <a:lnTo>
                  <a:pt x="1077" y="3924"/>
                </a:lnTo>
                <a:lnTo>
                  <a:pt x="1053" y="3557"/>
                </a:lnTo>
                <a:lnTo>
                  <a:pt x="1063" y="3191"/>
                </a:lnTo>
                <a:lnTo>
                  <a:pt x="1127" y="2850"/>
                </a:lnTo>
                <a:close/>
                <a:moveTo>
                  <a:pt x="2017" y="2760"/>
                </a:moveTo>
                <a:lnTo>
                  <a:pt x="2028" y="2766"/>
                </a:lnTo>
                <a:lnTo>
                  <a:pt x="2136" y="2863"/>
                </a:lnTo>
                <a:lnTo>
                  <a:pt x="2156" y="2893"/>
                </a:lnTo>
                <a:lnTo>
                  <a:pt x="2094" y="2826"/>
                </a:lnTo>
                <a:lnTo>
                  <a:pt x="2017" y="2760"/>
                </a:lnTo>
                <a:close/>
                <a:moveTo>
                  <a:pt x="5064" y="2752"/>
                </a:moveTo>
                <a:lnTo>
                  <a:pt x="5067" y="2759"/>
                </a:lnTo>
                <a:lnTo>
                  <a:pt x="5064" y="2754"/>
                </a:lnTo>
                <a:lnTo>
                  <a:pt x="5064" y="2752"/>
                </a:lnTo>
                <a:close/>
                <a:moveTo>
                  <a:pt x="5054" y="2728"/>
                </a:moveTo>
                <a:lnTo>
                  <a:pt x="5065" y="2744"/>
                </a:lnTo>
                <a:lnTo>
                  <a:pt x="5064" y="2752"/>
                </a:lnTo>
                <a:lnTo>
                  <a:pt x="5054" y="2728"/>
                </a:lnTo>
                <a:close/>
                <a:moveTo>
                  <a:pt x="5051" y="2720"/>
                </a:moveTo>
                <a:lnTo>
                  <a:pt x="5054" y="2728"/>
                </a:lnTo>
                <a:lnTo>
                  <a:pt x="5050" y="2722"/>
                </a:lnTo>
                <a:lnTo>
                  <a:pt x="5051" y="2720"/>
                </a:lnTo>
                <a:close/>
                <a:moveTo>
                  <a:pt x="3144" y="2632"/>
                </a:moveTo>
                <a:lnTo>
                  <a:pt x="3035" y="2841"/>
                </a:lnTo>
                <a:lnTo>
                  <a:pt x="2976" y="3077"/>
                </a:lnTo>
                <a:lnTo>
                  <a:pt x="2961" y="3316"/>
                </a:lnTo>
                <a:lnTo>
                  <a:pt x="2990" y="3549"/>
                </a:lnTo>
                <a:lnTo>
                  <a:pt x="3050" y="3745"/>
                </a:lnTo>
                <a:lnTo>
                  <a:pt x="3117" y="3699"/>
                </a:lnTo>
                <a:lnTo>
                  <a:pt x="3186" y="3672"/>
                </a:lnTo>
                <a:lnTo>
                  <a:pt x="3165" y="3601"/>
                </a:lnTo>
                <a:lnTo>
                  <a:pt x="3136" y="3417"/>
                </a:lnTo>
                <a:lnTo>
                  <a:pt x="3150" y="3235"/>
                </a:lnTo>
                <a:lnTo>
                  <a:pt x="3190" y="3044"/>
                </a:lnTo>
                <a:lnTo>
                  <a:pt x="3255" y="2878"/>
                </a:lnTo>
                <a:lnTo>
                  <a:pt x="3354" y="2712"/>
                </a:lnTo>
                <a:lnTo>
                  <a:pt x="3389" y="2667"/>
                </a:lnTo>
                <a:lnTo>
                  <a:pt x="3346" y="2652"/>
                </a:lnTo>
                <a:lnTo>
                  <a:pt x="3144" y="2632"/>
                </a:lnTo>
                <a:close/>
                <a:moveTo>
                  <a:pt x="4939" y="2484"/>
                </a:moveTo>
                <a:lnTo>
                  <a:pt x="4963" y="2513"/>
                </a:lnTo>
                <a:lnTo>
                  <a:pt x="5052" y="2713"/>
                </a:lnTo>
                <a:lnTo>
                  <a:pt x="5051" y="2720"/>
                </a:lnTo>
                <a:lnTo>
                  <a:pt x="4986" y="2570"/>
                </a:lnTo>
                <a:lnTo>
                  <a:pt x="4939" y="2484"/>
                </a:lnTo>
                <a:close/>
                <a:moveTo>
                  <a:pt x="4130" y="2310"/>
                </a:moveTo>
                <a:lnTo>
                  <a:pt x="3942" y="2333"/>
                </a:lnTo>
                <a:lnTo>
                  <a:pt x="3762" y="2391"/>
                </a:lnTo>
                <a:lnTo>
                  <a:pt x="3604" y="2483"/>
                </a:lnTo>
                <a:lnTo>
                  <a:pt x="3461" y="2606"/>
                </a:lnTo>
                <a:lnTo>
                  <a:pt x="3433" y="2644"/>
                </a:lnTo>
                <a:lnTo>
                  <a:pt x="3579" y="2696"/>
                </a:lnTo>
                <a:lnTo>
                  <a:pt x="3786" y="2807"/>
                </a:lnTo>
                <a:lnTo>
                  <a:pt x="3971" y="2957"/>
                </a:lnTo>
                <a:lnTo>
                  <a:pt x="4066" y="3067"/>
                </a:lnTo>
                <a:lnTo>
                  <a:pt x="3945" y="2943"/>
                </a:lnTo>
                <a:lnTo>
                  <a:pt x="3787" y="2831"/>
                </a:lnTo>
                <a:lnTo>
                  <a:pt x="3569" y="2728"/>
                </a:lnTo>
                <a:lnTo>
                  <a:pt x="3410" y="2674"/>
                </a:lnTo>
                <a:lnTo>
                  <a:pt x="3351" y="2755"/>
                </a:lnTo>
                <a:lnTo>
                  <a:pt x="3262" y="2922"/>
                </a:lnTo>
                <a:lnTo>
                  <a:pt x="3210" y="3096"/>
                </a:lnTo>
                <a:lnTo>
                  <a:pt x="3196" y="3302"/>
                </a:lnTo>
                <a:lnTo>
                  <a:pt x="3212" y="3503"/>
                </a:lnTo>
                <a:lnTo>
                  <a:pt x="3252" y="3656"/>
                </a:lnTo>
                <a:lnTo>
                  <a:pt x="3333" y="3656"/>
                </a:lnTo>
                <a:lnTo>
                  <a:pt x="3429" y="3689"/>
                </a:lnTo>
                <a:lnTo>
                  <a:pt x="3510" y="3747"/>
                </a:lnTo>
                <a:lnTo>
                  <a:pt x="3578" y="3847"/>
                </a:lnTo>
                <a:lnTo>
                  <a:pt x="3590" y="3864"/>
                </a:lnTo>
                <a:lnTo>
                  <a:pt x="3601" y="3880"/>
                </a:lnTo>
                <a:lnTo>
                  <a:pt x="3523" y="3779"/>
                </a:lnTo>
                <a:lnTo>
                  <a:pt x="3442" y="3720"/>
                </a:lnTo>
                <a:lnTo>
                  <a:pt x="3345" y="3697"/>
                </a:lnTo>
                <a:lnTo>
                  <a:pt x="3265" y="3700"/>
                </a:lnTo>
                <a:lnTo>
                  <a:pt x="3347" y="3867"/>
                </a:lnTo>
                <a:lnTo>
                  <a:pt x="3458" y="4028"/>
                </a:lnTo>
                <a:lnTo>
                  <a:pt x="3600" y="4175"/>
                </a:lnTo>
                <a:lnTo>
                  <a:pt x="3796" y="4318"/>
                </a:lnTo>
                <a:lnTo>
                  <a:pt x="4004" y="4420"/>
                </a:lnTo>
                <a:lnTo>
                  <a:pt x="4054" y="4436"/>
                </a:lnTo>
                <a:lnTo>
                  <a:pt x="4066" y="4426"/>
                </a:lnTo>
                <a:lnTo>
                  <a:pt x="4172" y="4296"/>
                </a:lnTo>
                <a:lnTo>
                  <a:pt x="4267" y="4149"/>
                </a:lnTo>
                <a:lnTo>
                  <a:pt x="4327" y="3986"/>
                </a:lnTo>
                <a:lnTo>
                  <a:pt x="4349" y="3816"/>
                </a:lnTo>
                <a:lnTo>
                  <a:pt x="4346" y="3783"/>
                </a:lnTo>
                <a:lnTo>
                  <a:pt x="4316" y="3781"/>
                </a:lnTo>
                <a:lnTo>
                  <a:pt x="4256" y="3765"/>
                </a:lnTo>
                <a:lnTo>
                  <a:pt x="4234" y="3756"/>
                </a:lnTo>
                <a:lnTo>
                  <a:pt x="4189" y="3738"/>
                </a:lnTo>
                <a:lnTo>
                  <a:pt x="4164" y="3714"/>
                </a:lnTo>
                <a:lnTo>
                  <a:pt x="4149" y="3692"/>
                </a:lnTo>
                <a:lnTo>
                  <a:pt x="4130" y="3664"/>
                </a:lnTo>
                <a:lnTo>
                  <a:pt x="4120" y="3638"/>
                </a:lnTo>
                <a:lnTo>
                  <a:pt x="4111" y="3612"/>
                </a:lnTo>
                <a:lnTo>
                  <a:pt x="4124" y="3595"/>
                </a:lnTo>
                <a:lnTo>
                  <a:pt x="4127" y="3576"/>
                </a:lnTo>
                <a:lnTo>
                  <a:pt x="4145" y="3556"/>
                </a:lnTo>
                <a:lnTo>
                  <a:pt x="4171" y="3546"/>
                </a:lnTo>
                <a:lnTo>
                  <a:pt x="4201" y="3542"/>
                </a:lnTo>
                <a:lnTo>
                  <a:pt x="4237" y="3534"/>
                </a:lnTo>
                <a:lnTo>
                  <a:pt x="4282" y="3552"/>
                </a:lnTo>
                <a:lnTo>
                  <a:pt x="4296" y="3550"/>
                </a:lnTo>
                <a:lnTo>
                  <a:pt x="4313" y="3563"/>
                </a:lnTo>
                <a:lnTo>
                  <a:pt x="4315" y="3563"/>
                </a:lnTo>
                <a:lnTo>
                  <a:pt x="4280" y="3431"/>
                </a:lnTo>
                <a:lnTo>
                  <a:pt x="4218" y="3296"/>
                </a:lnTo>
                <a:lnTo>
                  <a:pt x="4247" y="3347"/>
                </a:lnTo>
                <a:lnTo>
                  <a:pt x="4303" y="3488"/>
                </a:lnTo>
                <a:lnTo>
                  <a:pt x="4324" y="3563"/>
                </a:lnTo>
                <a:lnTo>
                  <a:pt x="4347" y="3564"/>
                </a:lnTo>
                <a:lnTo>
                  <a:pt x="4392" y="3582"/>
                </a:lnTo>
                <a:lnTo>
                  <a:pt x="4441" y="3581"/>
                </a:lnTo>
                <a:lnTo>
                  <a:pt x="4478" y="3588"/>
                </a:lnTo>
                <a:lnTo>
                  <a:pt x="4519" y="3577"/>
                </a:lnTo>
                <a:lnTo>
                  <a:pt x="4517" y="3562"/>
                </a:lnTo>
                <a:lnTo>
                  <a:pt x="4505" y="3545"/>
                </a:lnTo>
                <a:lnTo>
                  <a:pt x="4507" y="3512"/>
                </a:lnTo>
                <a:lnTo>
                  <a:pt x="4520" y="3495"/>
                </a:lnTo>
                <a:lnTo>
                  <a:pt x="4534" y="3468"/>
                </a:lnTo>
                <a:lnTo>
                  <a:pt x="4564" y="3440"/>
                </a:lnTo>
                <a:lnTo>
                  <a:pt x="4597" y="3417"/>
                </a:lnTo>
                <a:lnTo>
                  <a:pt x="4623" y="3407"/>
                </a:lnTo>
                <a:lnTo>
                  <a:pt x="4667" y="3377"/>
                </a:lnTo>
                <a:lnTo>
                  <a:pt x="4734" y="3331"/>
                </a:lnTo>
                <a:lnTo>
                  <a:pt x="4796" y="3256"/>
                </a:lnTo>
                <a:lnTo>
                  <a:pt x="4853" y="3160"/>
                </a:lnTo>
                <a:lnTo>
                  <a:pt x="4879" y="3044"/>
                </a:lnTo>
                <a:lnTo>
                  <a:pt x="4877" y="2922"/>
                </a:lnTo>
                <a:lnTo>
                  <a:pt x="4865" y="2809"/>
                </a:lnTo>
                <a:lnTo>
                  <a:pt x="4864" y="2807"/>
                </a:lnTo>
                <a:lnTo>
                  <a:pt x="4790" y="2689"/>
                </a:lnTo>
                <a:lnTo>
                  <a:pt x="4688" y="2563"/>
                </a:lnTo>
                <a:lnTo>
                  <a:pt x="4571" y="2464"/>
                </a:lnTo>
                <a:lnTo>
                  <a:pt x="4435" y="2386"/>
                </a:lnTo>
                <a:lnTo>
                  <a:pt x="4282" y="2328"/>
                </a:lnTo>
                <a:lnTo>
                  <a:pt x="4130" y="2310"/>
                </a:lnTo>
                <a:close/>
                <a:moveTo>
                  <a:pt x="338" y="2256"/>
                </a:moveTo>
                <a:lnTo>
                  <a:pt x="358" y="2320"/>
                </a:lnTo>
                <a:lnTo>
                  <a:pt x="340" y="2268"/>
                </a:lnTo>
                <a:lnTo>
                  <a:pt x="338" y="2256"/>
                </a:lnTo>
                <a:close/>
                <a:moveTo>
                  <a:pt x="1237" y="2030"/>
                </a:moveTo>
                <a:lnTo>
                  <a:pt x="1273" y="2063"/>
                </a:lnTo>
                <a:lnTo>
                  <a:pt x="1251" y="2051"/>
                </a:lnTo>
                <a:lnTo>
                  <a:pt x="1237" y="2030"/>
                </a:lnTo>
                <a:close/>
                <a:moveTo>
                  <a:pt x="1198" y="1973"/>
                </a:moveTo>
                <a:lnTo>
                  <a:pt x="1237" y="2030"/>
                </a:lnTo>
                <a:lnTo>
                  <a:pt x="1215" y="2010"/>
                </a:lnTo>
                <a:lnTo>
                  <a:pt x="1198" y="1973"/>
                </a:lnTo>
                <a:close/>
                <a:moveTo>
                  <a:pt x="1182" y="1940"/>
                </a:moveTo>
                <a:lnTo>
                  <a:pt x="1198" y="1973"/>
                </a:lnTo>
                <a:lnTo>
                  <a:pt x="1190" y="1962"/>
                </a:lnTo>
                <a:lnTo>
                  <a:pt x="1182" y="1940"/>
                </a:lnTo>
                <a:close/>
                <a:moveTo>
                  <a:pt x="1161" y="1881"/>
                </a:moveTo>
                <a:lnTo>
                  <a:pt x="1182" y="1940"/>
                </a:lnTo>
                <a:lnTo>
                  <a:pt x="1163" y="1899"/>
                </a:lnTo>
                <a:lnTo>
                  <a:pt x="1161" y="1881"/>
                </a:lnTo>
                <a:close/>
                <a:moveTo>
                  <a:pt x="1157" y="1839"/>
                </a:moveTo>
                <a:lnTo>
                  <a:pt x="1161" y="1881"/>
                </a:lnTo>
                <a:lnTo>
                  <a:pt x="1155" y="1863"/>
                </a:lnTo>
                <a:lnTo>
                  <a:pt x="1157" y="1839"/>
                </a:lnTo>
                <a:close/>
                <a:moveTo>
                  <a:pt x="1349" y="1575"/>
                </a:moveTo>
                <a:lnTo>
                  <a:pt x="1429" y="1585"/>
                </a:lnTo>
                <a:lnTo>
                  <a:pt x="1486" y="1620"/>
                </a:lnTo>
                <a:lnTo>
                  <a:pt x="1537" y="1683"/>
                </a:lnTo>
                <a:lnTo>
                  <a:pt x="1541" y="1688"/>
                </a:lnTo>
                <a:lnTo>
                  <a:pt x="1549" y="1699"/>
                </a:lnTo>
                <a:lnTo>
                  <a:pt x="1494" y="1631"/>
                </a:lnTo>
                <a:lnTo>
                  <a:pt x="1413" y="1597"/>
                </a:lnTo>
                <a:lnTo>
                  <a:pt x="1338" y="1607"/>
                </a:lnTo>
                <a:lnTo>
                  <a:pt x="1260" y="1636"/>
                </a:lnTo>
                <a:lnTo>
                  <a:pt x="1205" y="1699"/>
                </a:lnTo>
                <a:lnTo>
                  <a:pt x="1162" y="1777"/>
                </a:lnTo>
                <a:lnTo>
                  <a:pt x="1157" y="1839"/>
                </a:lnTo>
                <a:lnTo>
                  <a:pt x="1155" y="1815"/>
                </a:lnTo>
                <a:lnTo>
                  <a:pt x="1165" y="1735"/>
                </a:lnTo>
                <a:lnTo>
                  <a:pt x="1212" y="1661"/>
                </a:lnTo>
                <a:lnTo>
                  <a:pt x="1280" y="1606"/>
                </a:lnTo>
                <a:lnTo>
                  <a:pt x="1349" y="1575"/>
                </a:lnTo>
                <a:close/>
                <a:moveTo>
                  <a:pt x="1922" y="1461"/>
                </a:moveTo>
                <a:lnTo>
                  <a:pt x="1777" y="1616"/>
                </a:lnTo>
                <a:lnTo>
                  <a:pt x="1563" y="1910"/>
                </a:lnTo>
                <a:lnTo>
                  <a:pt x="1435" y="2140"/>
                </a:lnTo>
                <a:lnTo>
                  <a:pt x="1446" y="2145"/>
                </a:lnTo>
                <a:lnTo>
                  <a:pt x="1553" y="2145"/>
                </a:lnTo>
                <a:lnTo>
                  <a:pt x="1655" y="2116"/>
                </a:lnTo>
                <a:lnTo>
                  <a:pt x="1772" y="2036"/>
                </a:lnTo>
                <a:lnTo>
                  <a:pt x="1845" y="1954"/>
                </a:lnTo>
                <a:lnTo>
                  <a:pt x="1815" y="1933"/>
                </a:lnTo>
                <a:lnTo>
                  <a:pt x="1718" y="1803"/>
                </a:lnTo>
                <a:lnTo>
                  <a:pt x="1714" y="1798"/>
                </a:lnTo>
                <a:lnTo>
                  <a:pt x="1710" y="1792"/>
                </a:lnTo>
                <a:lnTo>
                  <a:pt x="1699" y="1776"/>
                </a:lnTo>
                <a:lnTo>
                  <a:pt x="1695" y="1770"/>
                </a:lnTo>
                <a:lnTo>
                  <a:pt x="1701" y="1766"/>
                </a:lnTo>
                <a:lnTo>
                  <a:pt x="1704" y="1772"/>
                </a:lnTo>
                <a:lnTo>
                  <a:pt x="1805" y="1907"/>
                </a:lnTo>
                <a:lnTo>
                  <a:pt x="1856" y="1942"/>
                </a:lnTo>
                <a:lnTo>
                  <a:pt x="1869" y="1928"/>
                </a:lnTo>
                <a:lnTo>
                  <a:pt x="1940" y="1806"/>
                </a:lnTo>
                <a:lnTo>
                  <a:pt x="1962" y="1660"/>
                </a:lnTo>
                <a:lnTo>
                  <a:pt x="1947" y="1532"/>
                </a:lnTo>
                <a:lnTo>
                  <a:pt x="1922" y="1461"/>
                </a:lnTo>
                <a:close/>
                <a:moveTo>
                  <a:pt x="1780" y="1231"/>
                </a:moveTo>
                <a:lnTo>
                  <a:pt x="1809" y="1259"/>
                </a:lnTo>
                <a:lnTo>
                  <a:pt x="1836" y="1298"/>
                </a:lnTo>
                <a:lnTo>
                  <a:pt x="1780" y="1231"/>
                </a:lnTo>
                <a:close/>
                <a:moveTo>
                  <a:pt x="1720" y="1175"/>
                </a:moveTo>
                <a:lnTo>
                  <a:pt x="1749" y="1195"/>
                </a:lnTo>
                <a:lnTo>
                  <a:pt x="1780" y="1231"/>
                </a:lnTo>
                <a:lnTo>
                  <a:pt x="1720" y="1175"/>
                </a:lnTo>
                <a:close/>
                <a:moveTo>
                  <a:pt x="2799" y="822"/>
                </a:moveTo>
                <a:lnTo>
                  <a:pt x="2620" y="907"/>
                </a:lnTo>
                <a:lnTo>
                  <a:pt x="2311" y="1111"/>
                </a:lnTo>
                <a:lnTo>
                  <a:pt x="2031" y="1344"/>
                </a:lnTo>
                <a:lnTo>
                  <a:pt x="1927" y="1455"/>
                </a:lnTo>
                <a:lnTo>
                  <a:pt x="1957" y="1533"/>
                </a:lnTo>
                <a:lnTo>
                  <a:pt x="1970" y="1671"/>
                </a:lnTo>
                <a:lnTo>
                  <a:pt x="1942" y="1821"/>
                </a:lnTo>
                <a:lnTo>
                  <a:pt x="1895" y="1919"/>
                </a:lnTo>
                <a:lnTo>
                  <a:pt x="1869" y="1951"/>
                </a:lnTo>
                <a:lnTo>
                  <a:pt x="1930" y="1993"/>
                </a:lnTo>
                <a:lnTo>
                  <a:pt x="2061" y="2041"/>
                </a:lnTo>
                <a:lnTo>
                  <a:pt x="2205" y="2049"/>
                </a:lnTo>
                <a:lnTo>
                  <a:pt x="2339" y="2030"/>
                </a:lnTo>
                <a:lnTo>
                  <a:pt x="2474" y="1978"/>
                </a:lnTo>
                <a:lnTo>
                  <a:pt x="2598" y="1909"/>
                </a:lnTo>
                <a:lnTo>
                  <a:pt x="2711" y="1799"/>
                </a:lnTo>
                <a:lnTo>
                  <a:pt x="2806" y="1677"/>
                </a:lnTo>
                <a:lnTo>
                  <a:pt x="2873" y="1549"/>
                </a:lnTo>
                <a:lnTo>
                  <a:pt x="2907" y="1395"/>
                </a:lnTo>
                <a:lnTo>
                  <a:pt x="2923" y="1205"/>
                </a:lnTo>
                <a:lnTo>
                  <a:pt x="2888" y="1024"/>
                </a:lnTo>
                <a:lnTo>
                  <a:pt x="2823" y="857"/>
                </a:lnTo>
                <a:lnTo>
                  <a:pt x="2799" y="822"/>
                </a:lnTo>
                <a:close/>
                <a:moveTo>
                  <a:pt x="3925" y="549"/>
                </a:moveTo>
                <a:lnTo>
                  <a:pt x="3627" y="566"/>
                </a:lnTo>
                <a:lnTo>
                  <a:pt x="3331" y="623"/>
                </a:lnTo>
                <a:lnTo>
                  <a:pt x="2965" y="743"/>
                </a:lnTo>
                <a:lnTo>
                  <a:pt x="2817" y="813"/>
                </a:lnTo>
                <a:lnTo>
                  <a:pt x="2906" y="979"/>
                </a:lnTo>
                <a:lnTo>
                  <a:pt x="2944" y="1165"/>
                </a:lnTo>
                <a:lnTo>
                  <a:pt x="2951" y="1365"/>
                </a:lnTo>
                <a:lnTo>
                  <a:pt x="2918" y="1518"/>
                </a:lnTo>
                <a:lnTo>
                  <a:pt x="2866" y="1668"/>
                </a:lnTo>
                <a:lnTo>
                  <a:pt x="2791" y="1809"/>
                </a:lnTo>
                <a:lnTo>
                  <a:pt x="2681" y="1934"/>
                </a:lnTo>
                <a:lnTo>
                  <a:pt x="2553" y="2021"/>
                </a:lnTo>
                <a:lnTo>
                  <a:pt x="2401" y="2085"/>
                </a:lnTo>
                <a:lnTo>
                  <a:pt x="2237" y="2108"/>
                </a:lnTo>
                <a:lnTo>
                  <a:pt x="2086" y="2089"/>
                </a:lnTo>
                <a:lnTo>
                  <a:pt x="1943" y="2024"/>
                </a:lnTo>
                <a:lnTo>
                  <a:pt x="1859" y="1964"/>
                </a:lnTo>
                <a:lnTo>
                  <a:pt x="1825" y="2007"/>
                </a:lnTo>
                <a:lnTo>
                  <a:pt x="1731" y="2096"/>
                </a:lnTo>
                <a:lnTo>
                  <a:pt x="1626" y="2144"/>
                </a:lnTo>
                <a:lnTo>
                  <a:pt x="1525" y="2164"/>
                </a:lnTo>
                <a:lnTo>
                  <a:pt x="1430" y="2150"/>
                </a:lnTo>
                <a:lnTo>
                  <a:pt x="1388" y="2226"/>
                </a:lnTo>
                <a:lnTo>
                  <a:pt x="1247" y="2567"/>
                </a:lnTo>
                <a:lnTo>
                  <a:pt x="1184" y="2779"/>
                </a:lnTo>
                <a:lnTo>
                  <a:pt x="1234" y="2739"/>
                </a:lnTo>
                <a:lnTo>
                  <a:pt x="1385" y="2661"/>
                </a:lnTo>
                <a:lnTo>
                  <a:pt x="1545" y="2632"/>
                </a:lnTo>
                <a:lnTo>
                  <a:pt x="1714" y="2630"/>
                </a:lnTo>
                <a:lnTo>
                  <a:pt x="1872" y="2669"/>
                </a:lnTo>
                <a:lnTo>
                  <a:pt x="1994" y="2740"/>
                </a:lnTo>
                <a:lnTo>
                  <a:pt x="2017" y="2760"/>
                </a:lnTo>
                <a:lnTo>
                  <a:pt x="1900" y="2698"/>
                </a:lnTo>
                <a:lnTo>
                  <a:pt x="1741" y="2645"/>
                </a:lnTo>
                <a:lnTo>
                  <a:pt x="1576" y="2643"/>
                </a:lnTo>
                <a:lnTo>
                  <a:pt x="1413" y="2666"/>
                </a:lnTo>
                <a:lnTo>
                  <a:pt x="1259" y="2739"/>
                </a:lnTo>
                <a:lnTo>
                  <a:pt x="1175" y="2809"/>
                </a:lnTo>
                <a:lnTo>
                  <a:pt x="1144" y="2916"/>
                </a:lnTo>
                <a:lnTo>
                  <a:pt x="1081" y="3277"/>
                </a:lnTo>
                <a:lnTo>
                  <a:pt x="1070" y="3652"/>
                </a:lnTo>
                <a:lnTo>
                  <a:pt x="1107" y="4026"/>
                </a:lnTo>
                <a:lnTo>
                  <a:pt x="1141" y="4178"/>
                </a:lnTo>
                <a:lnTo>
                  <a:pt x="1177" y="4272"/>
                </a:lnTo>
                <a:lnTo>
                  <a:pt x="1307" y="4615"/>
                </a:lnTo>
                <a:lnTo>
                  <a:pt x="1435" y="4992"/>
                </a:lnTo>
                <a:lnTo>
                  <a:pt x="1508" y="5209"/>
                </a:lnTo>
                <a:lnTo>
                  <a:pt x="1509" y="5195"/>
                </a:lnTo>
                <a:lnTo>
                  <a:pt x="1505" y="5189"/>
                </a:lnTo>
                <a:lnTo>
                  <a:pt x="1423" y="4927"/>
                </a:lnTo>
                <a:lnTo>
                  <a:pt x="1373" y="4652"/>
                </a:lnTo>
                <a:lnTo>
                  <a:pt x="1365" y="4379"/>
                </a:lnTo>
                <a:lnTo>
                  <a:pt x="1399" y="4095"/>
                </a:lnTo>
                <a:lnTo>
                  <a:pt x="1462" y="3831"/>
                </a:lnTo>
                <a:lnTo>
                  <a:pt x="1529" y="3662"/>
                </a:lnTo>
                <a:lnTo>
                  <a:pt x="1526" y="3660"/>
                </a:lnTo>
                <a:lnTo>
                  <a:pt x="1529" y="3661"/>
                </a:lnTo>
                <a:lnTo>
                  <a:pt x="1563" y="3574"/>
                </a:lnTo>
                <a:lnTo>
                  <a:pt x="1704" y="3339"/>
                </a:lnTo>
                <a:lnTo>
                  <a:pt x="1878" y="3132"/>
                </a:lnTo>
                <a:lnTo>
                  <a:pt x="1819" y="3080"/>
                </a:lnTo>
                <a:lnTo>
                  <a:pt x="1724" y="3048"/>
                </a:lnTo>
                <a:lnTo>
                  <a:pt x="1625" y="3059"/>
                </a:lnTo>
                <a:lnTo>
                  <a:pt x="1521" y="3097"/>
                </a:lnTo>
                <a:lnTo>
                  <a:pt x="1446" y="3165"/>
                </a:lnTo>
                <a:lnTo>
                  <a:pt x="1393" y="3267"/>
                </a:lnTo>
                <a:lnTo>
                  <a:pt x="1383" y="3372"/>
                </a:lnTo>
                <a:lnTo>
                  <a:pt x="1391" y="3473"/>
                </a:lnTo>
                <a:lnTo>
                  <a:pt x="1379" y="3448"/>
                </a:lnTo>
                <a:lnTo>
                  <a:pt x="1368" y="3349"/>
                </a:lnTo>
                <a:lnTo>
                  <a:pt x="1381" y="3250"/>
                </a:lnTo>
                <a:lnTo>
                  <a:pt x="1438" y="3154"/>
                </a:lnTo>
                <a:lnTo>
                  <a:pt x="1499" y="3088"/>
                </a:lnTo>
                <a:lnTo>
                  <a:pt x="1569" y="3048"/>
                </a:lnTo>
                <a:lnTo>
                  <a:pt x="1645" y="3028"/>
                </a:lnTo>
                <a:lnTo>
                  <a:pt x="1731" y="3035"/>
                </a:lnTo>
                <a:lnTo>
                  <a:pt x="1834" y="3078"/>
                </a:lnTo>
                <a:lnTo>
                  <a:pt x="1886" y="3124"/>
                </a:lnTo>
                <a:lnTo>
                  <a:pt x="2094" y="2933"/>
                </a:lnTo>
                <a:lnTo>
                  <a:pt x="2157" y="2894"/>
                </a:lnTo>
                <a:lnTo>
                  <a:pt x="2156" y="2893"/>
                </a:lnTo>
                <a:lnTo>
                  <a:pt x="2157" y="2894"/>
                </a:lnTo>
                <a:lnTo>
                  <a:pt x="2284" y="2818"/>
                </a:lnTo>
                <a:lnTo>
                  <a:pt x="2482" y="2715"/>
                </a:lnTo>
                <a:lnTo>
                  <a:pt x="2692" y="2628"/>
                </a:lnTo>
                <a:lnTo>
                  <a:pt x="2912" y="2591"/>
                </a:lnTo>
                <a:lnTo>
                  <a:pt x="3112" y="2583"/>
                </a:lnTo>
                <a:lnTo>
                  <a:pt x="3166" y="2498"/>
                </a:lnTo>
                <a:lnTo>
                  <a:pt x="3298" y="2334"/>
                </a:lnTo>
                <a:lnTo>
                  <a:pt x="3477" y="2203"/>
                </a:lnTo>
                <a:lnTo>
                  <a:pt x="3646" y="2103"/>
                </a:lnTo>
                <a:lnTo>
                  <a:pt x="3828" y="2036"/>
                </a:lnTo>
                <a:lnTo>
                  <a:pt x="4023" y="1999"/>
                </a:lnTo>
                <a:lnTo>
                  <a:pt x="4216" y="2006"/>
                </a:lnTo>
                <a:lnTo>
                  <a:pt x="4408" y="2037"/>
                </a:lnTo>
                <a:lnTo>
                  <a:pt x="4594" y="2130"/>
                </a:lnTo>
                <a:lnTo>
                  <a:pt x="4756" y="2247"/>
                </a:lnTo>
                <a:lnTo>
                  <a:pt x="4889" y="2392"/>
                </a:lnTo>
                <a:lnTo>
                  <a:pt x="4939" y="2484"/>
                </a:lnTo>
                <a:lnTo>
                  <a:pt x="4829" y="2352"/>
                </a:lnTo>
                <a:lnTo>
                  <a:pt x="4668" y="2226"/>
                </a:lnTo>
                <a:lnTo>
                  <a:pt x="4486" y="2139"/>
                </a:lnTo>
                <a:lnTo>
                  <a:pt x="4289" y="2078"/>
                </a:lnTo>
                <a:lnTo>
                  <a:pt x="4082" y="2073"/>
                </a:lnTo>
                <a:lnTo>
                  <a:pt x="3874" y="2102"/>
                </a:lnTo>
                <a:lnTo>
                  <a:pt x="3669" y="2161"/>
                </a:lnTo>
                <a:lnTo>
                  <a:pt x="3490" y="2268"/>
                </a:lnTo>
                <a:lnTo>
                  <a:pt x="3303" y="2437"/>
                </a:lnTo>
                <a:lnTo>
                  <a:pt x="3177" y="2590"/>
                </a:lnTo>
                <a:lnTo>
                  <a:pt x="3352" y="2615"/>
                </a:lnTo>
                <a:lnTo>
                  <a:pt x="3414" y="2637"/>
                </a:lnTo>
                <a:lnTo>
                  <a:pt x="3468" y="2569"/>
                </a:lnTo>
                <a:lnTo>
                  <a:pt x="3611" y="2445"/>
                </a:lnTo>
                <a:lnTo>
                  <a:pt x="3773" y="2359"/>
                </a:lnTo>
                <a:lnTo>
                  <a:pt x="3953" y="2301"/>
                </a:lnTo>
                <a:lnTo>
                  <a:pt x="4135" y="2281"/>
                </a:lnTo>
                <a:lnTo>
                  <a:pt x="4302" y="2298"/>
                </a:lnTo>
                <a:lnTo>
                  <a:pt x="4457" y="2346"/>
                </a:lnTo>
                <a:lnTo>
                  <a:pt x="4622" y="2420"/>
                </a:lnTo>
                <a:lnTo>
                  <a:pt x="4749" y="2521"/>
                </a:lnTo>
                <a:lnTo>
                  <a:pt x="4861" y="2648"/>
                </a:lnTo>
                <a:lnTo>
                  <a:pt x="4939" y="2798"/>
                </a:lnTo>
                <a:lnTo>
                  <a:pt x="4954" y="2874"/>
                </a:lnTo>
                <a:lnTo>
                  <a:pt x="4971" y="2916"/>
                </a:lnTo>
                <a:lnTo>
                  <a:pt x="4989" y="3050"/>
                </a:lnTo>
                <a:lnTo>
                  <a:pt x="4997" y="3167"/>
                </a:lnTo>
                <a:lnTo>
                  <a:pt x="4968" y="3268"/>
                </a:lnTo>
                <a:lnTo>
                  <a:pt x="4914" y="3428"/>
                </a:lnTo>
                <a:lnTo>
                  <a:pt x="4825" y="3571"/>
                </a:lnTo>
                <a:lnTo>
                  <a:pt x="4720" y="3667"/>
                </a:lnTo>
                <a:lnTo>
                  <a:pt x="4601" y="3732"/>
                </a:lnTo>
                <a:lnTo>
                  <a:pt x="4482" y="3773"/>
                </a:lnTo>
                <a:lnTo>
                  <a:pt x="4393" y="3785"/>
                </a:lnTo>
                <a:lnTo>
                  <a:pt x="4362" y="3784"/>
                </a:lnTo>
                <a:lnTo>
                  <a:pt x="4363" y="3790"/>
                </a:lnTo>
                <a:lnTo>
                  <a:pt x="4358" y="3948"/>
                </a:lnTo>
                <a:lnTo>
                  <a:pt x="4306" y="4098"/>
                </a:lnTo>
                <a:lnTo>
                  <a:pt x="4246" y="4237"/>
                </a:lnTo>
                <a:lnTo>
                  <a:pt x="4164" y="4367"/>
                </a:lnTo>
                <a:lnTo>
                  <a:pt x="4088" y="4446"/>
                </a:lnTo>
                <a:lnTo>
                  <a:pt x="4224" y="4489"/>
                </a:lnTo>
                <a:lnTo>
                  <a:pt x="4444" y="4501"/>
                </a:lnTo>
                <a:lnTo>
                  <a:pt x="4668" y="4494"/>
                </a:lnTo>
                <a:lnTo>
                  <a:pt x="4881" y="4437"/>
                </a:lnTo>
                <a:lnTo>
                  <a:pt x="5095" y="4356"/>
                </a:lnTo>
                <a:lnTo>
                  <a:pt x="5282" y="4236"/>
                </a:lnTo>
                <a:lnTo>
                  <a:pt x="5459" y="4090"/>
                </a:lnTo>
                <a:lnTo>
                  <a:pt x="5609" y="3905"/>
                </a:lnTo>
                <a:lnTo>
                  <a:pt x="5734" y="3706"/>
                </a:lnTo>
                <a:lnTo>
                  <a:pt x="5838" y="3454"/>
                </a:lnTo>
                <a:lnTo>
                  <a:pt x="5911" y="3192"/>
                </a:lnTo>
                <a:lnTo>
                  <a:pt x="5917" y="2927"/>
                </a:lnTo>
                <a:lnTo>
                  <a:pt x="5898" y="2662"/>
                </a:lnTo>
                <a:lnTo>
                  <a:pt x="5837" y="2419"/>
                </a:lnTo>
                <a:lnTo>
                  <a:pt x="5735" y="2163"/>
                </a:lnTo>
                <a:lnTo>
                  <a:pt x="5603" y="1935"/>
                </a:lnTo>
                <a:lnTo>
                  <a:pt x="5438" y="1730"/>
                </a:lnTo>
                <a:lnTo>
                  <a:pt x="5232" y="1537"/>
                </a:lnTo>
                <a:lnTo>
                  <a:pt x="4983" y="1365"/>
                </a:lnTo>
                <a:lnTo>
                  <a:pt x="4714" y="1223"/>
                </a:lnTo>
                <a:lnTo>
                  <a:pt x="4437" y="1128"/>
                </a:lnTo>
                <a:lnTo>
                  <a:pt x="4143" y="1069"/>
                </a:lnTo>
                <a:lnTo>
                  <a:pt x="3844" y="1062"/>
                </a:lnTo>
                <a:lnTo>
                  <a:pt x="3548" y="1094"/>
                </a:lnTo>
                <a:lnTo>
                  <a:pt x="3254" y="1165"/>
                </a:lnTo>
                <a:lnTo>
                  <a:pt x="2972" y="1277"/>
                </a:lnTo>
                <a:lnTo>
                  <a:pt x="2983" y="1269"/>
                </a:lnTo>
                <a:lnTo>
                  <a:pt x="3009" y="1260"/>
                </a:lnTo>
                <a:lnTo>
                  <a:pt x="3026" y="1248"/>
                </a:lnTo>
                <a:lnTo>
                  <a:pt x="3278" y="1140"/>
                </a:lnTo>
                <a:lnTo>
                  <a:pt x="3553" y="1066"/>
                </a:lnTo>
                <a:lnTo>
                  <a:pt x="3825" y="1034"/>
                </a:lnTo>
                <a:lnTo>
                  <a:pt x="4101" y="1032"/>
                </a:lnTo>
                <a:lnTo>
                  <a:pt x="4385" y="1065"/>
                </a:lnTo>
                <a:lnTo>
                  <a:pt x="4648" y="1138"/>
                </a:lnTo>
                <a:lnTo>
                  <a:pt x="4903" y="1249"/>
                </a:lnTo>
                <a:lnTo>
                  <a:pt x="5125" y="1382"/>
                </a:lnTo>
                <a:lnTo>
                  <a:pt x="5325" y="1530"/>
                </a:lnTo>
                <a:lnTo>
                  <a:pt x="5514" y="1710"/>
                </a:lnTo>
                <a:lnTo>
                  <a:pt x="5662" y="1902"/>
                </a:lnTo>
                <a:lnTo>
                  <a:pt x="5796" y="2121"/>
                </a:lnTo>
                <a:lnTo>
                  <a:pt x="5898" y="2352"/>
                </a:lnTo>
                <a:lnTo>
                  <a:pt x="5959" y="2596"/>
                </a:lnTo>
                <a:lnTo>
                  <a:pt x="5989" y="2853"/>
                </a:lnTo>
                <a:lnTo>
                  <a:pt x="5976" y="3131"/>
                </a:lnTo>
                <a:lnTo>
                  <a:pt x="5916" y="3401"/>
                </a:lnTo>
                <a:lnTo>
                  <a:pt x="5807" y="3647"/>
                </a:lnTo>
                <a:lnTo>
                  <a:pt x="5661" y="3886"/>
                </a:lnTo>
                <a:lnTo>
                  <a:pt x="5489" y="4086"/>
                </a:lnTo>
                <a:lnTo>
                  <a:pt x="5267" y="4262"/>
                </a:lnTo>
                <a:lnTo>
                  <a:pt x="5028" y="4402"/>
                </a:lnTo>
                <a:lnTo>
                  <a:pt x="4809" y="4487"/>
                </a:lnTo>
                <a:lnTo>
                  <a:pt x="4584" y="4527"/>
                </a:lnTo>
                <a:lnTo>
                  <a:pt x="4355" y="4538"/>
                </a:lnTo>
                <a:lnTo>
                  <a:pt x="4119" y="4504"/>
                </a:lnTo>
                <a:lnTo>
                  <a:pt x="4052" y="4484"/>
                </a:lnTo>
                <a:lnTo>
                  <a:pt x="4050" y="4486"/>
                </a:lnTo>
                <a:lnTo>
                  <a:pt x="3932" y="4575"/>
                </a:lnTo>
                <a:lnTo>
                  <a:pt x="3924" y="4581"/>
                </a:lnTo>
                <a:lnTo>
                  <a:pt x="4123" y="4640"/>
                </a:lnTo>
                <a:lnTo>
                  <a:pt x="4353" y="4678"/>
                </a:lnTo>
                <a:lnTo>
                  <a:pt x="4575" y="4680"/>
                </a:lnTo>
                <a:lnTo>
                  <a:pt x="4810" y="4642"/>
                </a:lnTo>
                <a:lnTo>
                  <a:pt x="5057" y="4562"/>
                </a:lnTo>
                <a:lnTo>
                  <a:pt x="5290" y="4450"/>
                </a:lnTo>
                <a:lnTo>
                  <a:pt x="5505" y="4311"/>
                </a:lnTo>
                <a:lnTo>
                  <a:pt x="5699" y="4154"/>
                </a:lnTo>
                <a:lnTo>
                  <a:pt x="5870" y="3963"/>
                </a:lnTo>
                <a:lnTo>
                  <a:pt x="6025" y="3750"/>
                </a:lnTo>
                <a:lnTo>
                  <a:pt x="6132" y="3513"/>
                </a:lnTo>
                <a:lnTo>
                  <a:pt x="6227" y="3236"/>
                </a:lnTo>
                <a:lnTo>
                  <a:pt x="6274" y="2959"/>
                </a:lnTo>
                <a:lnTo>
                  <a:pt x="6283" y="2676"/>
                </a:lnTo>
                <a:lnTo>
                  <a:pt x="6242" y="2402"/>
                </a:lnTo>
                <a:lnTo>
                  <a:pt x="6171" y="2132"/>
                </a:lnTo>
                <a:lnTo>
                  <a:pt x="6066" y="1861"/>
                </a:lnTo>
                <a:lnTo>
                  <a:pt x="5923" y="1617"/>
                </a:lnTo>
                <a:lnTo>
                  <a:pt x="5748" y="1386"/>
                </a:lnTo>
                <a:lnTo>
                  <a:pt x="5544" y="1184"/>
                </a:lnTo>
                <a:lnTo>
                  <a:pt x="5308" y="995"/>
                </a:lnTo>
                <a:lnTo>
                  <a:pt x="5065" y="843"/>
                </a:lnTo>
                <a:lnTo>
                  <a:pt x="4788" y="724"/>
                </a:lnTo>
                <a:lnTo>
                  <a:pt x="4510" y="629"/>
                </a:lnTo>
                <a:lnTo>
                  <a:pt x="4216" y="569"/>
                </a:lnTo>
                <a:lnTo>
                  <a:pt x="3925" y="549"/>
                </a:lnTo>
                <a:close/>
                <a:moveTo>
                  <a:pt x="1721" y="275"/>
                </a:moveTo>
                <a:lnTo>
                  <a:pt x="1466" y="320"/>
                </a:lnTo>
                <a:lnTo>
                  <a:pt x="1227" y="411"/>
                </a:lnTo>
                <a:lnTo>
                  <a:pt x="1025" y="533"/>
                </a:lnTo>
                <a:lnTo>
                  <a:pt x="831" y="691"/>
                </a:lnTo>
                <a:lnTo>
                  <a:pt x="823" y="701"/>
                </a:lnTo>
                <a:lnTo>
                  <a:pt x="802" y="743"/>
                </a:lnTo>
                <a:lnTo>
                  <a:pt x="734" y="822"/>
                </a:lnTo>
                <a:lnTo>
                  <a:pt x="714" y="835"/>
                </a:lnTo>
                <a:lnTo>
                  <a:pt x="681" y="875"/>
                </a:lnTo>
                <a:lnTo>
                  <a:pt x="549" y="1088"/>
                </a:lnTo>
                <a:lnTo>
                  <a:pt x="450" y="1311"/>
                </a:lnTo>
                <a:lnTo>
                  <a:pt x="382" y="1546"/>
                </a:lnTo>
                <a:lnTo>
                  <a:pt x="355" y="1730"/>
                </a:lnTo>
                <a:lnTo>
                  <a:pt x="367" y="1678"/>
                </a:lnTo>
                <a:lnTo>
                  <a:pt x="445" y="1494"/>
                </a:lnTo>
                <a:lnTo>
                  <a:pt x="558" y="1327"/>
                </a:lnTo>
                <a:lnTo>
                  <a:pt x="706" y="1185"/>
                </a:lnTo>
                <a:lnTo>
                  <a:pt x="828" y="1101"/>
                </a:lnTo>
                <a:lnTo>
                  <a:pt x="959" y="1043"/>
                </a:lnTo>
                <a:lnTo>
                  <a:pt x="1102" y="1002"/>
                </a:lnTo>
                <a:lnTo>
                  <a:pt x="1251" y="981"/>
                </a:lnTo>
                <a:lnTo>
                  <a:pt x="1403" y="1000"/>
                </a:lnTo>
                <a:lnTo>
                  <a:pt x="1557" y="1057"/>
                </a:lnTo>
                <a:lnTo>
                  <a:pt x="1694" y="1151"/>
                </a:lnTo>
                <a:lnTo>
                  <a:pt x="1720" y="1175"/>
                </a:lnTo>
                <a:lnTo>
                  <a:pt x="1641" y="1122"/>
                </a:lnTo>
                <a:lnTo>
                  <a:pt x="1486" y="1049"/>
                </a:lnTo>
                <a:lnTo>
                  <a:pt x="1319" y="1008"/>
                </a:lnTo>
                <a:lnTo>
                  <a:pt x="1159" y="1013"/>
                </a:lnTo>
                <a:lnTo>
                  <a:pt x="997" y="1050"/>
                </a:lnTo>
                <a:lnTo>
                  <a:pt x="848" y="1119"/>
                </a:lnTo>
                <a:lnTo>
                  <a:pt x="710" y="1215"/>
                </a:lnTo>
                <a:lnTo>
                  <a:pt x="581" y="1336"/>
                </a:lnTo>
                <a:lnTo>
                  <a:pt x="462" y="1507"/>
                </a:lnTo>
                <a:lnTo>
                  <a:pt x="382" y="1676"/>
                </a:lnTo>
                <a:lnTo>
                  <a:pt x="344" y="1822"/>
                </a:lnTo>
                <a:lnTo>
                  <a:pt x="342" y="2046"/>
                </a:lnTo>
                <a:lnTo>
                  <a:pt x="374" y="2294"/>
                </a:lnTo>
                <a:lnTo>
                  <a:pt x="431" y="2499"/>
                </a:lnTo>
                <a:lnTo>
                  <a:pt x="481" y="2604"/>
                </a:lnTo>
                <a:lnTo>
                  <a:pt x="529" y="2710"/>
                </a:lnTo>
                <a:lnTo>
                  <a:pt x="560" y="2778"/>
                </a:lnTo>
                <a:lnTo>
                  <a:pt x="571" y="2795"/>
                </a:lnTo>
                <a:lnTo>
                  <a:pt x="584" y="2826"/>
                </a:lnTo>
                <a:lnTo>
                  <a:pt x="614" y="2904"/>
                </a:lnTo>
                <a:lnTo>
                  <a:pt x="671" y="3036"/>
                </a:lnTo>
                <a:lnTo>
                  <a:pt x="743" y="3199"/>
                </a:lnTo>
                <a:lnTo>
                  <a:pt x="833" y="3415"/>
                </a:lnTo>
                <a:lnTo>
                  <a:pt x="869" y="3499"/>
                </a:lnTo>
                <a:lnTo>
                  <a:pt x="870" y="3373"/>
                </a:lnTo>
                <a:lnTo>
                  <a:pt x="905" y="3186"/>
                </a:lnTo>
                <a:lnTo>
                  <a:pt x="971" y="3010"/>
                </a:lnTo>
                <a:lnTo>
                  <a:pt x="1081" y="2861"/>
                </a:lnTo>
                <a:lnTo>
                  <a:pt x="1134" y="2819"/>
                </a:lnTo>
                <a:lnTo>
                  <a:pt x="1224" y="2486"/>
                </a:lnTo>
                <a:lnTo>
                  <a:pt x="1357" y="2157"/>
                </a:lnTo>
                <a:lnTo>
                  <a:pt x="1374" y="2129"/>
                </a:lnTo>
                <a:lnTo>
                  <a:pt x="1302" y="2089"/>
                </a:lnTo>
                <a:lnTo>
                  <a:pt x="1273" y="2063"/>
                </a:lnTo>
                <a:lnTo>
                  <a:pt x="1343" y="2102"/>
                </a:lnTo>
                <a:lnTo>
                  <a:pt x="1381" y="2117"/>
                </a:lnTo>
                <a:lnTo>
                  <a:pt x="1541" y="1843"/>
                </a:lnTo>
                <a:lnTo>
                  <a:pt x="1746" y="1547"/>
                </a:lnTo>
                <a:lnTo>
                  <a:pt x="1894" y="1392"/>
                </a:lnTo>
                <a:lnTo>
                  <a:pt x="1836" y="1298"/>
                </a:lnTo>
                <a:lnTo>
                  <a:pt x="1898" y="1388"/>
                </a:lnTo>
                <a:lnTo>
                  <a:pt x="1993" y="1288"/>
                </a:lnTo>
                <a:lnTo>
                  <a:pt x="2269" y="1050"/>
                </a:lnTo>
                <a:lnTo>
                  <a:pt x="2563" y="848"/>
                </a:lnTo>
                <a:lnTo>
                  <a:pt x="2757" y="762"/>
                </a:lnTo>
                <a:lnTo>
                  <a:pt x="2716" y="702"/>
                </a:lnTo>
                <a:lnTo>
                  <a:pt x="2591" y="568"/>
                </a:lnTo>
                <a:lnTo>
                  <a:pt x="2433" y="456"/>
                </a:lnTo>
                <a:lnTo>
                  <a:pt x="2269" y="372"/>
                </a:lnTo>
                <a:lnTo>
                  <a:pt x="2087" y="309"/>
                </a:lnTo>
                <a:lnTo>
                  <a:pt x="1910" y="276"/>
                </a:lnTo>
                <a:lnTo>
                  <a:pt x="1721" y="275"/>
                </a:lnTo>
                <a:close/>
                <a:moveTo>
                  <a:pt x="268" y="0"/>
                </a:moveTo>
                <a:lnTo>
                  <a:pt x="408" y="2"/>
                </a:lnTo>
                <a:lnTo>
                  <a:pt x="516" y="42"/>
                </a:lnTo>
                <a:lnTo>
                  <a:pt x="631" y="102"/>
                </a:lnTo>
                <a:lnTo>
                  <a:pt x="731" y="188"/>
                </a:lnTo>
                <a:lnTo>
                  <a:pt x="811" y="280"/>
                </a:lnTo>
                <a:lnTo>
                  <a:pt x="857" y="395"/>
                </a:lnTo>
                <a:lnTo>
                  <a:pt x="874" y="515"/>
                </a:lnTo>
                <a:lnTo>
                  <a:pt x="860" y="611"/>
                </a:lnTo>
                <a:lnTo>
                  <a:pt x="1011" y="477"/>
                </a:lnTo>
                <a:lnTo>
                  <a:pt x="1196" y="366"/>
                </a:lnTo>
                <a:lnTo>
                  <a:pt x="1402" y="274"/>
                </a:lnTo>
                <a:lnTo>
                  <a:pt x="1605" y="225"/>
                </a:lnTo>
                <a:lnTo>
                  <a:pt x="1838" y="220"/>
                </a:lnTo>
                <a:lnTo>
                  <a:pt x="2049" y="254"/>
                </a:lnTo>
                <a:lnTo>
                  <a:pt x="2227" y="311"/>
                </a:lnTo>
                <a:lnTo>
                  <a:pt x="2399" y="406"/>
                </a:lnTo>
                <a:lnTo>
                  <a:pt x="2561" y="523"/>
                </a:lnTo>
                <a:lnTo>
                  <a:pt x="2704" y="661"/>
                </a:lnTo>
                <a:lnTo>
                  <a:pt x="2773" y="754"/>
                </a:lnTo>
                <a:lnTo>
                  <a:pt x="2901" y="698"/>
                </a:lnTo>
                <a:lnTo>
                  <a:pt x="3254" y="570"/>
                </a:lnTo>
                <a:lnTo>
                  <a:pt x="3594" y="507"/>
                </a:lnTo>
                <a:lnTo>
                  <a:pt x="3932" y="488"/>
                </a:lnTo>
                <a:lnTo>
                  <a:pt x="4274" y="522"/>
                </a:lnTo>
                <a:lnTo>
                  <a:pt x="4605" y="588"/>
                </a:lnTo>
                <a:lnTo>
                  <a:pt x="4916" y="709"/>
                </a:lnTo>
                <a:lnTo>
                  <a:pt x="5219" y="877"/>
                </a:lnTo>
                <a:lnTo>
                  <a:pt x="5485" y="1086"/>
                </a:lnTo>
                <a:lnTo>
                  <a:pt x="5682" y="1277"/>
                </a:lnTo>
                <a:lnTo>
                  <a:pt x="5850" y="1487"/>
                </a:lnTo>
                <a:lnTo>
                  <a:pt x="5996" y="1722"/>
                </a:lnTo>
                <a:lnTo>
                  <a:pt x="6120" y="1963"/>
                </a:lnTo>
                <a:lnTo>
                  <a:pt x="6226" y="2225"/>
                </a:lnTo>
                <a:lnTo>
                  <a:pt x="6282" y="2496"/>
                </a:lnTo>
                <a:lnTo>
                  <a:pt x="6310" y="2763"/>
                </a:lnTo>
                <a:lnTo>
                  <a:pt x="6296" y="3050"/>
                </a:lnTo>
                <a:lnTo>
                  <a:pt x="6232" y="3339"/>
                </a:lnTo>
                <a:lnTo>
                  <a:pt x="6141" y="3622"/>
                </a:lnTo>
                <a:lnTo>
                  <a:pt x="6003" y="3872"/>
                </a:lnTo>
                <a:lnTo>
                  <a:pt x="5827" y="4115"/>
                </a:lnTo>
                <a:lnTo>
                  <a:pt x="5617" y="4308"/>
                </a:lnTo>
                <a:lnTo>
                  <a:pt x="5382" y="4477"/>
                </a:lnTo>
                <a:lnTo>
                  <a:pt x="5110" y="4615"/>
                </a:lnTo>
                <a:lnTo>
                  <a:pt x="4853" y="4693"/>
                </a:lnTo>
                <a:lnTo>
                  <a:pt x="4594" y="4732"/>
                </a:lnTo>
                <a:lnTo>
                  <a:pt x="4329" y="4727"/>
                </a:lnTo>
                <a:lnTo>
                  <a:pt x="4077" y="4680"/>
                </a:lnTo>
                <a:lnTo>
                  <a:pt x="3880" y="4608"/>
                </a:lnTo>
                <a:lnTo>
                  <a:pt x="3795" y="4661"/>
                </a:lnTo>
                <a:lnTo>
                  <a:pt x="3642" y="4701"/>
                </a:lnTo>
                <a:lnTo>
                  <a:pt x="3501" y="4708"/>
                </a:lnTo>
                <a:lnTo>
                  <a:pt x="3338" y="4673"/>
                </a:lnTo>
                <a:lnTo>
                  <a:pt x="3195" y="4608"/>
                </a:lnTo>
                <a:lnTo>
                  <a:pt x="3065" y="4502"/>
                </a:lnTo>
                <a:lnTo>
                  <a:pt x="2959" y="4370"/>
                </a:lnTo>
                <a:lnTo>
                  <a:pt x="2899" y="4224"/>
                </a:lnTo>
                <a:lnTo>
                  <a:pt x="2888" y="4101"/>
                </a:lnTo>
                <a:lnTo>
                  <a:pt x="2905" y="3983"/>
                </a:lnTo>
                <a:lnTo>
                  <a:pt x="2941" y="3869"/>
                </a:lnTo>
                <a:lnTo>
                  <a:pt x="3012" y="3771"/>
                </a:lnTo>
                <a:lnTo>
                  <a:pt x="3047" y="3747"/>
                </a:lnTo>
                <a:lnTo>
                  <a:pt x="3016" y="3670"/>
                </a:lnTo>
                <a:lnTo>
                  <a:pt x="2967" y="3467"/>
                </a:lnTo>
                <a:lnTo>
                  <a:pt x="2945" y="3270"/>
                </a:lnTo>
                <a:lnTo>
                  <a:pt x="2956" y="3059"/>
                </a:lnTo>
                <a:lnTo>
                  <a:pt x="2992" y="2862"/>
                </a:lnTo>
                <a:lnTo>
                  <a:pt x="3057" y="2671"/>
                </a:lnTo>
                <a:lnTo>
                  <a:pt x="3083" y="2630"/>
                </a:lnTo>
                <a:lnTo>
                  <a:pt x="2884" y="2634"/>
                </a:lnTo>
                <a:lnTo>
                  <a:pt x="2663" y="2680"/>
                </a:lnTo>
                <a:lnTo>
                  <a:pt x="2448" y="2771"/>
                </a:lnTo>
                <a:lnTo>
                  <a:pt x="2244" y="2878"/>
                </a:lnTo>
                <a:lnTo>
                  <a:pt x="2184" y="2922"/>
                </a:lnTo>
                <a:lnTo>
                  <a:pt x="2187" y="2926"/>
                </a:lnTo>
                <a:lnTo>
                  <a:pt x="2207" y="2967"/>
                </a:lnTo>
                <a:lnTo>
                  <a:pt x="2179" y="2926"/>
                </a:lnTo>
                <a:lnTo>
                  <a:pt x="2048" y="3021"/>
                </a:lnTo>
                <a:lnTo>
                  <a:pt x="1916" y="3149"/>
                </a:lnTo>
                <a:lnTo>
                  <a:pt x="1917" y="3152"/>
                </a:lnTo>
                <a:lnTo>
                  <a:pt x="1916" y="3150"/>
                </a:lnTo>
                <a:lnTo>
                  <a:pt x="1877" y="3188"/>
                </a:lnTo>
                <a:lnTo>
                  <a:pt x="1684" y="3442"/>
                </a:lnTo>
                <a:lnTo>
                  <a:pt x="1561" y="3676"/>
                </a:lnTo>
                <a:lnTo>
                  <a:pt x="1643" y="3715"/>
                </a:lnTo>
                <a:lnTo>
                  <a:pt x="1769" y="3743"/>
                </a:lnTo>
                <a:lnTo>
                  <a:pt x="1901" y="3734"/>
                </a:lnTo>
                <a:lnTo>
                  <a:pt x="2012" y="3682"/>
                </a:lnTo>
                <a:lnTo>
                  <a:pt x="2120" y="3600"/>
                </a:lnTo>
                <a:lnTo>
                  <a:pt x="2191" y="3502"/>
                </a:lnTo>
                <a:lnTo>
                  <a:pt x="2247" y="3382"/>
                </a:lnTo>
                <a:lnTo>
                  <a:pt x="2270" y="3260"/>
                </a:lnTo>
                <a:lnTo>
                  <a:pt x="2257" y="3123"/>
                </a:lnTo>
                <a:lnTo>
                  <a:pt x="2219" y="2993"/>
                </a:lnTo>
                <a:lnTo>
                  <a:pt x="2246" y="3048"/>
                </a:lnTo>
                <a:lnTo>
                  <a:pt x="2276" y="3175"/>
                </a:lnTo>
                <a:lnTo>
                  <a:pt x="2276" y="3305"/>
                </a:lnTo>
                <a:lnTo>
                  <a:pt x="2248" y="3431"/>
                </a:lnTo>
                <a:lnTo>
                  <a:pt x="2188" y="3545"/>
                </a:lnTo>
                <a:lnTo>
                  <a:pt x="2096" y="3649"/>
                </a:lnTo>
                <a:lnTo>
                  <a:pt x="1976" y="3724"/>
                </a:lnTo>
                <a:lnTo>
                  <a:pt x="1849" y="3753"/>
                </a:lnTo>
                <a:lnTo>
                  <a:pt x="1722" y="3759"/>
                </a:lnTo>
                <a:lnTo>
                  <a:pt x="1595" y="3716"/>
                </a:lnTo>
                <a:lnTo>
                  <a:pt x="1556" y="3685"/>
                </a:lnTo>
                <a:lnTo>
                  <a:pt x="1543" y="3711"/>
                </a:lnTo>
                <a:lnTo>
                  <a:pt x="1440" y="4001"/>
                </a:lnTo>
                <a:lnTo>
                  <a:pt x="1394" y="4302"/>
                </a:lnTo>
                <a:lnTo>
                  <a:pt x="1380" y="4614"/>
                </a:lnTo>
                <a:lnTo>
                  <a:pt x="1429" y="4923"/>
                </a:lnTo>
                <a:lnTo>
                  <a:pt x="1510" y="5173"/>
                </a:lnTo>
                <a:lnTo>
                  <a:pt x="1514" y="5060"/>
                </a:lnTo>
                <a:lnTo>
                  <a:pt x="1559" y="4875"/>
                </a:lnTo>
                <a:lnTo>
                  <a:pt x="1636" y="4691"/>
                </a:lnTo>
                <a:lnTo>
                  <a:pt x="1754" y="4529"/>
                </a:lnTo>
                <a:lnTo>
                  <a:pt x="1905" y="4392"/>
                </a:lnTo>
                <a:lnTo>
                  <a:pt x="2027" y="4309"/>
                </a:lnTo>
                <a:lnTo>
                  <a:pt x="2151" y="4240"/>
                </a:lnTo>
                <a:lnTo>
                  <a:pt x="2294" y="4199"/>
                </a:lnTo>
                <a:lnTo>
                  <a:pt x="2437" y="4182"/>
                </a:lnTo>
                <a:lnTo>
                  <a:pt x="2592" y="4206"/>
                </a:lnTo>
                <a:lnTo>
                  <a:pt x="2752" y="4260"/>
                </a:lnTo>
                <a:lnTo>
                  <a:pt x="2886" y="4347"/>
                </a:lnTo>
                <a:lnTo>
                  <a:pt x="2910" y="4371"/>
                </a:lnTo>
                <a:lnTo>
                  <a:pt x="2833" y="4318"/>
                </a:lnTo>
                <a:lnTo>
                  <a:pt x="2677" y="4246"/>
                </a:lnTo>
                <a:lnTo>
                  <a:pt x="2518" y="4216"/>
                </a:lnTo>
                <a:lnTo>
                  <a:pt x="2344" y="4213"/>
                </a:lnTo>
                <a:lnTo>
                  <a:pt x="2188" y="4247"/>
                </a:lnTo>
                <a:lnTo>
                  <a:pt x="2040" y="4316"/>
                </a:lnTo>
                <a:lnTo>
                  <a:pt x="1901" y="4411"/>
                </a:lnTo>
                <a:lnTo>
                  <a:pt x="1772" y="4532"/>
                </a:lnTo>
                <a:lnTo>
                  <a:pt x="1653" y="4704"/>
                </a:lnTo>
                <a:lnTo>
                  <a:pt x="1572" y="4882"/>
                </a:lnTo>
                <a:lnTo>
                  <a:pt x="1522" y="5071"/>
                </a:lnTo>
                <a:lnTo>
                  <a:pt x="1515" y="5188"/>
                </a:lnTo>
                <a:lnTo>
                  <a:pt x="1524" y="5217"/>
                </a:lnTo>
                <a:lnTo>
                  <a:pt x="1520" y="5211"/>
                </a:lnTo>
                <a:lnTo>
                  <a:pt x="1514" y="5202"/>
                </a:lnTo>
                <a:lnTo>
                  <a:pt x="1513" y="5222"/>
                </a:lnTo>
                <a:lnTo>
                  <a:pt x="1569" y="5390"/>
                </a:lnTo>
                <a:lnTo>
                  <a:pt x="1618" y="5548"/>
                </a:lnTo>
                <a:lnTo>
                  <a:pt x="1641" y="5446"/>
                </a:lnTo>
                <a:lnTo>
                  <a:pt x="1710" y="5334"/>
                </a:lnTo>
                <a:lnTo>
                  <a:pt x="1797" y="5258"/>
                </a:lnTo>
                <a:lnTo>
                  <a:pt x="1906" y="5191"/>
                </a:lnTo>
                <a:lnTo>
                  <a:pt x="2018" y="5163"/>
                </a:lnTo>
                <a:lnTo>
                  <a:pt x="2125" y="5188"/>
                </a:lnTo>
                <a:lnTo>
                  <a:pt x="2143" y="5196"/>
                </a:lnTo>
                <a:lnTo>
                  <a:pt x="2035" y="5176"/>
                </a:lnTo>
                <a:lnTo>
                  <a:pt x="1929" y="5200"/>
                </a:lnTo>
                <a:lnTo>
                  <a:pt x="1823" y="5248"/>
                </a:lnTo>
                <a:lnTo>
                  <a:pt x="1733" y="5318"/>
                </a:lnTo>
                <a:lnTo>
                  <a:pt x="1676" y="5414"/>
                </a:lnTo>
                <a:lnTo>
                  <a:pt x="1631" y="5551"/>
                </a:lnTo>
                <a:lnTo>
                  <a:pt x="1627" y="5577"/>
                </a:lnTo>
                <a:lnTo>
                  <a:pt x="1696" y="5800"/>
                </a:lnTo>
                <a:lnTo>
                  <a:pt x="1820" y="6230"/>
                </a:lnTo>
                <a:lnTo>
                  <a:pt x="1936" y="6672"/>
                </a:lnTo>
                <a:lnTo>
                  <a:pt x="1967" y="6787"/>
                </a:lnTo>
                <a:lnTo>
                  <a:pt x="1970" y="6591"/>
                </a:lnTo>
                <a:lnTo>
                  <a:pt x="2008" y="6337"/>
                </a:lnTo>
                <a:lnTo>
                  <a:pt x="2090" y="6101"/>
                </a:lnTo>
                <a:lnTo>
                  <a:pt x="2210" y="5872"/>
                </a:lnTo>
                <a:lnTo>
                  <a:pt x="2278" y="5769"/>
                </a:lnTo>
                <a:lnTo>
                  <a:pt x="2224" y="5797"/>
                </a:lnTo>
                <a:lnTo>
                  <a:pt x="2120" y="5811"/>
                </a:lnTo>
                <a:lnTo>
                  <a:pt x="2015" y="5777"/>
                </a:lnTo>
                <a:lnTo>
                  <a:pt x="1938" y="5700"/>
                </a:lnTo>
                <a:lnTo>
                  <a:pt x="1901" y="5635"/>
                </a:lnTo>
                <a:lnTo>
                  <a:pt x="1889" y="5546"/>
                </a:lnTo>
                <a:lnTo>
                  <a:pt x="1918" y="5469"/>
                </a:lnTo>
                <a:lnTo>
                  <a:pt x="1974" y="5397"/>
                </a:lnTo>
                <a:lnTo>
                  <a:pt x="2058" y="5364"/>
                </a:lnTo>
                <a:lnTo>
                  <a:pt x="2148" y="5376"/>
                </a:lnTo>
                <a:lnTo>
                  <a:pt x="2216" y="5427"/>
                </a:lnTo>
                <a:lnTo>
                  <a:pt x="2229" y="5459"/>
                </a:lnTo>
                <a:lnTo>
                  <a:pt x="2214" y="5437"/>
                </a:lnTo>
                <a:lnTo>
                  <a:pt x="2146" y="5385"/>
                </a:lnTo>
                <a:lnTo>
                  <a:pt x="2069" y="5381"/>
                </a:lnTo>
                <a:lnTo>
                  <a:pt x="1986" y="5414"/>
                </a:lnTo>
                <a:lnTo>
                  <a:pt x="1931" y="5476"/>
                </a:lnTo>
                <a:lnTo>
                  <a:pt x="1907" y="5549"/>
                </a:lnTo>
                <a:lnTo>
                  <a:pt x="1912" y="5627"/>
                </a:lnTo>
                <a:lnTo>
                  <a:pt x="1943" y="5696"/>
                </a:lnTo>
                <a:lnTo>
                  <a:pt x="2026" y="5770"/>
                </a:lnTo>
                <a:lnTo>
                  <a:pt x="2118" y="5796"/>
                </a:lnTo>
                <a:lnTo>
                  <a:pt x="2217" y="5786"/>
                </a:lnTo>
                <a:lnTo>
                  <a:pt x="2292" y="5748"/>
                </a:lnTo>
                <a:lnTo>
                  <a:pt x="2358" y="5647"/>
                </a:lnTo>
                <a:lnTo>
                  <a:pt x="2399" y="5607"/>
                </a:lnTo>
                <a:lnTo>
                  <a:pt x="2431" y="5516"/>
                </a:lnTo>
                <a:lnTo>
                  <a:pt x="2426" y="5389"/>
                </a:lnTo>
                <a:lnTo>
                  <a:pt x="2363" y="5285"/>
                </a:lnTo>
                <a:lnTo>
                  <a:pt x="2268" y="5195"/>
                </a:lnTo>
                <a:lnTo>
                  <a:pt x="2176" y="5144"/>
                </a:lnTo>
                <a:lnTo>
                  <a:pt x="2079" y="5121"/>
                </a:lnTo>
                <a:lnTo>
                  <a:pt x="2006" y="5122"/>
                </a:lnTo>
                <a:lnTo>
                  <a:pt x="1932" y="5133"/>
                </a:lnTo>
                <a:lnTo>
                  <a:pt x="1870" y="5150"/>
                </a:lnTo>
                <a:lnTo>
                  <a:pt x="1852" y="5160"/>
                </a:lnTo>
                <a:lnTo>
                  <a:pt x="1898" y="5131"/>
                </a:lnTo>
                <a:lnTo>
                  <a:pt x="2023" y="5111"/>
                </a:lnTo>
                <a:lnTo>
                  <a:pt x="2150" y="5130"/>
                </a:lnTo>
                <a:lnTo>
                  <a:pt x="2276" y="5182"/>
                </a:lnTo>
                <a:lnTo>
                  <a:pt x="2379" y="5274"/>
                </a:lnTo>
                <a:lnTo>
                  <a:pt x="2431" y="5361"/>
                </a:lnTo>
                <a:lnTo>
                  <a:pt x="2449" y="5471"/>
                </a:lnTo>
                <a:lnTo>
                  <a:pt x="2440" y="5567"/>
                </a:lnTo>
                <a:lnTo>
                  <a:pt x="2524" y="5485"/>
                </a:lnTo>
                <a:lnTo>
                  <a:pt x="2678" y="5358"/>
                </a:lnTo>
                <a:lnTo>
                  <a:pt x="2599" y="5344"/>
                </a:lnTo>
                <a:lnTo>
                  <a:pt x="2488" y="5289"/>
                </a:lnTo>
                <a:lnTo>
                  <a:pt x="2452" y="5252"/>
                </a:lnTo>
                <a:lnTo>
                  <a:pt x="2539" y="5304"/>
                </a:lnTo>
                <a:lnTo>
                  <a:pt x="2638" y="5341"/>
                </a:lnTo>
                <a:lnTo>
                  <a:pt x="2699" y="5342"/>
                </a:lnTo>
                <a:lnTo>
                  <a:pt x="2707" y="5335"/>
                </a:lnTo>
                <a:lnTo>
                  <a:pt x="2918" y="5214"/>
                </a:lnTo>
                <a:lnTo>
                  <a:pt x="3040" y="5154"/>
                </a:lnTo>
                <a:lnTo>
                  <a:pt x="3064" y="5130"/>
                </a:lnTo>
                <a:lnTo>
                  <a:pt x="3131" y="5002"/>
                </a:lnTo>
                <a:lnTo>
                  <a:pt x="3154" y="4857"/>
                </a:lnTo>
                <a:lnTo>
                  <a:pt x="3139" y="4728"/>
                </a:lnTo>
                <a:lnTo>
                  <a:pt x="3108" y="4638"/>
                </a:lnTo>
                <a:lnTo>
                  <a:pt x="3148" y="4730"/>
                </a:lnTo>
                <a:lnTo>
                  <a:pt x="3169" y="4879"/>
                </a:lnTo>
                <a:lnTo>
                  <a:pt x="3134" y="5017"/>
                </a:lnTo>
                <a:lnTo>
                  <a:pt x="3081" y="5119"/>
                </a:lnTo>
                <a:lnTo>
                  <a:pt x="3068" y="5141"/>
                </a:lnTo>
                <a:lnTo>
                  <a:pt x="3126" y="5113"/>
                </a:lnTo>
                <a:lnTo>
                  <a:pt x="3349" y="5057"/>
                </a:lnTo>
                <a:lnTo>
                  <a:pt x="3578" y="5022"/>
                </a:lnTo>
                <a:lnTo>
                  <a:pt x="3804" y="5031"/>
                </a:lnTo>
                <a:lnTo>
                  <a:pt x="4028" y="5072"/>
                </a:lnTo>
                <a:lnTo>
                  <a:pt x="4240" y="5155"/>
                </a:lnTo>
                <a:lnTo>
                  <a:pt x="4458" y="5283"/>
                </a:lnTo>
                <a:lnTo>
                  <a:pt x="4551" y="5361"/>
                </a:lnTo>
                <a:lnTo>
                  <a:pt x="4782" y="5362"/>
                </a:lnTo>
                <a:lnTo>
                  <a:pt x="5070" y="5401"/>
                </a:lnTo>
                <a:lnTo>
                  <a:pt x="5349" y="5487"/>
                </a:lnTo>
                <a:lnTo>
                  <a:pt x="5616" y="5614"/>
                </a:lnTo>
                <a:lnTo>
                  <a:pt x="5827" y="5755"/>
                </a:lnTo>
                <a:lnTo>
                  <a:pt x="6022" y="5931"/>
                </a:lnTo>
                <a:lnTo>
                  <a:pt x="6200" y="6119"/>
                </a:lnTo>
                <a:lnTo>
                  <a:pt x="6333" y="6337"/>
                </a:lnTo>
                <a:lnTo>
                  <a:pt x="6445" y="6571"/>
                </a:lnTo>
                <a:lnTo>
                  <a:pt x="6519" y="6822"/>
                </a:lnTo>
                <a:lnTo>
                  <a:pt x="6554" y="7075"/>
                </a:lnTo>
                <a:lnTo>
                  <a:pt x="6550" y="7331"/>
                </a:lnTo>
                <a:lnTo>
                  <a:pt x="6502" y="7593"/>
                </a:lnTo>
                <a:lnTo>
                  <a:pt x="6441" y="7814"/>
                </a:lnTo>
                <a:lnTo>
                  <a:pt x="6339" y="8022"/>
                </a:lnTo>
                <a:lnTo>
                  <a:pt x="6200" y="8224"/>
                </a:lnTo>
                <a:lnTo>
                  <a:pt x="6026" y="8409"/>
                </a:lnTo>
                <a:lnTo>
                  <a:pt x="5819" y="8559"/>
                </a:lnTo>
                <a:lnTo>
                  <a:pt x="5639" y="8666"/>
                </a:lnTo>
                <a:lnTo>
                  <a:pt x="5446" y="8741"/>
                </a:lnTo>
                <a:lnTo>
                  <a:pt x="5306" y="8771"/>
                </a:lnTo>
                <a:lnTo>
                  <a:pt x="5351" y="8840"/>
                </a:lnTo>
                <a:lnTo>
                  <a:pt x="5436" y="9059"/>
                </a:lnTo>
                <a:lnTo>
                  <a:pt x="5472" y="9254"/>
                </a:lnTo>
                <a:lnTo>
                  <a:pt x="5480" y="9469"/>
                </a:lnTo>
                <a:lnTo>
                  <a:pt x="5444" y="9665"/>
                </a:lnTo>
                <a:lnTo>
                  <a:pt x="5368" y="9864"/>
                </a:lnTo>
                <a:lnTo>
                  <a:pt x="5264" y="10033"/>
                </a:lnTo>
                <a:lnTo>
                  <a:pt x="5126" y="10177"/>
                </a:lnTo>
                <a:lnTo>
                  <a:pt x="4968" y="10302"/>
                </a:lnTo>
                <a:lnTo>
                  <a:pt x="4771" y="10372"/>
                </a:lnTo>
                <a:lnTo>
                  <a:pt x="4601" y="10399"/>
                </a:lnTo>
                <a:lnTo>
                  <a:pt x="4441" y="10378"/>
                </a:lnTo>
                <a:lnTo>
                  <a:pt x="4279" y="10334"/>
                </a:lnTo>
                <a:lnTo>
                  <a:pt x="4144" y="10256"/>
                </a:lnTo>
                <a:lnTo>
                  <a:pt x="4008" y="10153"/>
                </a:lnTo>
                <a:lnTo>
                  <a:pt x="3896" y="10026"/>
                </a:lnTo>
                <a:lnTo>
                  <a:pt x="3894" y="10022"/>
                </a:lnTo>
                <a:lnTo>
                  <a:pt x="3924" y="10137"/>
                </a:lnTo>
                <a:lnTo>
                  <a:pt x="3906" y="10289"/>
                </a:lnTo>
                <a:lnTo>
                  <a:pt x="3855" y="10429"/>
                </a:lnTo>
                <a:lnTo>
                  <a:pt x="3760" y="10552"/>
                </a:lnTo>
                <a:lnTo>
                  <a:pt x="3726" y="10573"/>
                </a:lnTo>
                <a:lnTo>
                  <a:pt x="3786" y="10623"/>
                </a:lnTo>
                <a:lnTo>
                  <a:pt x="3811" y="10615"/>
                </a:lnTo>
                <a:lnTo>
                  <a:pt x="3986" y="10584"/>
                </a:lnTo>
                <a:lnTo>
                  <a:pt x="4153" y="10601"/>
                </a:lnTo>
                <a:lnTo>
                  <a:pt x="4327" y="10652"/>
                </a:lnTo>
                <a:lnTo>
                  <a:pt x="4488" y="10721"/>
                </a:lnTo>
                <a:lnTo>
                  <a:pt x="4626" y="10839"/>
                </a:lnTo>
                <a:lnTo>
                  <a:pt x="4740" y="10981"/>
                </a:lnTo>
                <a:lnTo>
                  <a:pt x="4821" y="11146"/>
                </a:lnTo>
                <a:lnTo>
                  <a:pt x="4870" y="11324"/>
                </a:lnTo>
                <a:lnTo>
                  <a:pt x="4889" y="11507"/>
                </a:lnTo>
                <a:lnTo>
                  <a:pt x="4860" y="11690"/>
                </a:lnTo>
                <a:lnTo>
                  <a:pt x="4800" y="11853"/>
                </a:lnTo>
                <a:lnTo>
                  <a:pt x="4704" y="12009"/>
                </a:lnTo>
                <a:lnTo>
                  <a:pt x="4578" y="12136"/>
                </a:lnTo>
                <a:lnTo>
                  <a:pt x="4414" y="12217"/>
                </a:lnTo>
                <a:lnTo>
                  <a:pt x="4256" y="12260"/>
                </a:lnTo>
                <a:lnTo>
                  <a:pt x="4097" y="12255"/>
                </a:lnTo>
                <a:lnTo>
                  <a:pt x="3936" y="12210"/>
                </a:lnTo>
                <a:lnTo>
                  <a:pt x="3797" y="12126"/>
                </a:lnTo>
                <a:lnTo>
                  <a:pt x="3687" y="12014"/>
                </a:lnTo>
                <a:lnTo>
                  <a:pt x="3618" y="11890"/>
                </a:lnTo>
                <a:lnTo>
                  <a:pt x="3584" y="11758"/>
                </a:lnTo>
                <a:lnTo>
                  <a:pt x="3586" y="11618"/>
                </a:lnTo>
                <a:lnTo>
                  <a:pt x="3614" y="11492"/>
                </a:lnTo>
                <a:lnTo>
                  <a:pt x="3666" y="11409"/>
                </a:lnTo>
                <a:lnTo>
                  <a:pt x="3664" y="11410"/>
                </a:lnTo>
                <a:lnTo>
                  <a:pt x="3585" y="11415"/>
                </a:lnTo>
                <a:lnTo>
                  <a:pt x="3495" y="11403"/>
                </a:lnTo>
                <a:lnTo>
                  <a:pt x="3424" y="11370"/>
                </a:lnTo>
                <a:lnTo>
                  <a:pt x="3361" y="11291"/>
                </a:lnTo>
                <a:lnTo>
                  <a:pt x="3318" y="11215"/>
                </a:lnTo>
                <a:lnTo>
                  <a:pt x="3309" y="11131"/>
                </a:lnTo>
                <a:lnTo>
                  <a:pt x="3320" y="11101"/>
                </a:lnTo>
                <a:lnTo>
                  <a:pt x="3321" y="11196"/>
                </a:lnTo>
                <a:lnTo>
                  <a:pt x="3363" y="11281"/>
                </a:lnTo>
                <a:lnTo>
                  <a:pt x="3418" y="11350"/>
                </a:lnTo>
                <a:lnTo>
                  <a:pt x="3507" y="11395"/>
                </a:lnTo>
                <a:lnTo>
                  <a:pt x="3607" y="11399"/>
                </a:lnTo>
                <a:lnTo>
                  <a:pt x="3680" y="11385"/>
                </a:lnTo>
                <a:lnTo>
                  <a:pt x="3684" y="11380"/>
                </a:lnTo>
                <a:lnTo>
                  <a:pt x="3728" y="11343"/>
                </a:lnTo>
                <a:lnTo>
                  <a:pt x="3702" y="11380"/>
                </a:lnTo>
                <a:lnTo>
                  <a:pt x="3708" y="11379"/>
                </a:lnTo>
                <a:lnTo>
                  <a:pt x="3804" y="11329"/>
                </a:lnTo>
                <a:lnTo>
                  <a:pt x="3880" y="11261"/>
                </a:lnTo>
                <a:lnTo>
                  <a:pt x="3936" y="11165"/>
                </a:lnTo>
                <a:lnTo>
                  <a:pt x="3959" y="11044"/>
                </a:lnTo>
                <a:lnTo>
                  <a:pt x="3956" y="10965"/>
                </a:lnTo>
                <a:lnTo>
                  <a:pt x="3954" y="10965"/>
                </a:lnTo>
                <a:lnTo>
                  <a:pt x="3796" y="10984"/>
                </a:lnTo>
                <a:lnTo>
                  <a:pt x="3659" y="11046"/>
                </a:lnTo>
                <a:lnTo>
                  <a:pt x="3634" y="11063"/>
                </a:lnTo>
                <a:lnTo>
                  <a:pt x="3638" y="11076"/>
                </a:lnTo>
                <a:lnTo>
                  <a:pt x="3634" y="11079"/>
                </a:lnTo>
                <a:lnTo>
                  <a:pt x="3628" y="11067"/>
                </a:lnTo>
                <a:lnTo>
                  <a:pt x="3542" y="11126"/>
                </a:lnTo>
                <a:lnTo>
                  <a:pt x="3625" y="11059"/>
                </a:lnTo>
                <a:lnTo>
                  <a:pt x="3602" y="11011"/>
                </a:lnTo>
                <a:lnTo>
                  <a:pt x="3546" y="10977"/>
                </a:lnTo>
                <a:lnTo>
                  <a:pt x="3475" y="10968"/>
                </a:lnTo>
                <a:lnTo>
                  <a:pt x="3409" y="10980"/>
                </a:lnTo>
                <a:lnTo>
                  <a:pt x="3356" y="11033"/>
                </a:lnTo>
                <a:lnTo>
                  <a:pt x="3321" y="11096"/>
                </a:lnTo>
                <a:lnTo>
                  <a:pt x="3339" y="11045"/>
                </a:lnTo>
                <a:lnTo>
                  <a:pt x="3395" y="10982"/>
                </a:lnTo>
                <a:lnTo>
                  <a:pt x="3467" y="10957"/>
                </a:lnTo>
                <a:lnTo>
                  <a:pt x="3545" y="10952"/>
                </a:lnTo>
                <a:lnTo>
                  <a:pt x="3609" y="10998"/>
                </a:lnTo>
                <a:lnTo>
                  <a:pt x="3630" y="11055"/>
                </a:lnTo>
                <a:lnTo>
                  <a:pt x="3679" y="11016"/>
                </a:lnTo>
                <a:lnTo>
                  <a:pt x="3836" y="10948"/>
                </a:lnTo>
                <a:lnTo>
                  <a:pt x="3950" y="10935"/>
                </a:lnTo>
                <a:lnTo>
                  <a:pt x="3939" y="10878"/>
                </a:lnTo>
                <a:lnTo>
                  <a:pt x="3953" y="10917"/>
                </a:lnTo>
                <a:lnTo>
                  <a:pt x="3954" y="10934"/>
                </a:lnTo>
                <a:lnTo>
                  <a:pt x="4010" y="10927"/>
                </a:lnTo>
                <a:lnTo>
                  <a:pt x="4183" y="10955"/>
                </a:lnTo>
                <a:lnTo>
                  <a:pt x="4320" y="11000"/>
                </a:lnTo>
                <a:lnTo>
                  <a:pt x="4446" y="11076"/>
                </a:lnTo>
                <a:lnTo>
                  <a:pt x="4549" y="11177"/>
                </a:lnTo>
                <a:lnTo>
                  <a:pt x="4625" y="11288"/>
                </a:lnTo>
                <a:lnTo>
                  <a:pt x="4671" y="11428"/>
                </a:lnTo>
                <a:lnTo>
                  <a:pt x="4675" y="11564"/>
                </a:lnTo>
                <a:lnTo>
                  <a:pt x="4651" y="11695"/>
                </a:lnTo>
                <a:lnTo>
                  <a:pt x="4591" y="11809"/>
                </a:lnTo>
                <a:lnTo>
                  <a:pt x="4506" y="11900"/>
                </a:lnTo>
                <a:lnTo>
                  <a:pt x="4401" y="11972"/>
                </a:lnTo>
                <a:lnTo>
                  <a:pt x="4302" y="12007"/>
                </a:lnTo>
                <a:lnTo>
                  <a:pt x="4185" y="12015"/>
                </a:lnTo>
                <a:lnTo>
                  <a:pt x="4073" y="11994"/>
                </a:lnTo>
                <a:lnTo>
                  <a:pt x="3962" y="11939"/>
                </a:lnTo>
                <a:lnTo>
                  <a:pt x="3875" y="11860"/>
                </a:lnTo>
                <a:lnTo>
                  <a:pt x="3829" y="11794"/>
                </a:lnTo>
                <a:lnTo>
                  <a:pt x="3796" y="11710"/>
                </a:lnTo>
                <a:lnTo>
                  <a:pt x="3776" y="11585"/>
                </a:lnTo>
                <a:lnTo>
                  <a:pt x="3793" y="11468"/>
                </a:lnTo>
                <a:lnTo>
                  <a:pt x="3836" y="11364"/>
                </a:lnTo>
                <a:lnTo>
                  <a:pt x="3906" y="11276"/>
                </a:lnTo>
                <a:lnTo>
                  <a:pt x="3993" y="11200"/>
                </a:lnTo>
                <a:lnTo>
                  <a:pt x="4110" y="11169"/>
                </a:lnTo>
                <a:lnTo>
                  <a:pt x="4173" y="11166"/>
                </a:lnTo>
                <a:lnTo>
                  <a:pt x="4235" y="11172"/>
                </a:lnTo>
                <a:lnTo>
                  <a:pt x="4299" y="11194"/>
                </a:lnTo>
                <a:lnTo>
                  <a:pt x="4344" y="11236"/>
                </a:lnTo>
                <a:lnTo>
                  <a:pt x="4371" y="11275"/>
                </a:lnTo>
                <a:lnTo>
                  <a:pt x="4362" y="11322"/>
                </a:lnTo>
                <a:lnTo>
                  <a:pt x="4334" y="11341"/>
                </a:lnTo>
                <a:lnTo>
                  <a:pt x="4299" y="11325"/>
                </a:lnTo>
                <a:lnTo>
                  <a:pt x="4250" y="11301"/>
                </a:lnTo>
                <a:lnTo>
                  <a:pt x="4193" y="11266"/>
                </a:lnTo>
                <a:lnTo>
                  <a:pt x="4130" y="11245"/>
                </a:lnTo>
                <a:lnTo>
                  <a:pt x="4061" y="11251"/>
                </a:lnTo>
                <a:lnTo>
                  <a:pt x="3973" y="11279"/>
                </a:lnTo>
                <a:lnTo>
                  <a:pt x="3878" y="11377"/>
                </a:lnTo>
                <a:lnTo>
                  <a:pt x="3814" y="11486"/>
                </a:lnTo>
                <a:lnTo>
                  <a:pt x="3795" y="11613"/>
                </a:lnTo>
                <a:lnTo>
                  <a:pt x="3829" y="11745"/>
                </a:lnTo>
                <a:lnTo>
                  <a:pt x="3832" y="11751"/>
                </a:lnTo>
                <a:lnTo>
                  <a:pt x="3842" y="11777"/>
                </a:lnTo>
                <a:lnTo>
                  <a:pt x="3907" y="11871"/>
                </a:lnTo>
                <a:lnTo>
                  <a:pt x="3995" y="11941"/>
                </a:lnTo>
                <a:lnTo>
                  <a:pt x="4093" y="11988"/>
                </a:lnTo>
                <a:lnTo>
                  <a:pt x="4207" y="11999"/>
                </a:lnTo>
                <a:lnTo>
                  <a:pt x="4323" y="11977"/>
                </a:lnTo>
                <a:lnTo>
                  <a:pt x="4434" y="11925"/>
                </a:lnTo>
                <a:lnTo>
                  <a:pt x="4524" y="11855"/>
                </a:lnTo>
                <a:lnTo>
                  <a:pt x="4592" y="11751"/>
                </a:lnTo>
                <a:lnTo>
                  <a:pt x="4646" y="11641"/>
                </a:lnTo>
                <a:lnTo>
                  <a:pt x="4660" y="11517"/>
                </a:lnTo>
                <a:lnTo>
                  <a:pt x="4637" y="11378"/>
                </a:lnTo>
                <a:lnTo>
                  <a:pt x="4579" y="11246"/>
                </a:lnTo>
                <a:lnTo>
                  <a:pt x="4488" y="11137"/>
                </a:lnTo>
                <a:lnTo>
                  <a:pt x="4375" y="11044"/>
                </a:lnTo>
                <a:lnTo>
                  <a:pt x="4245" y="10986"/>
                </a:lnTo>
                <a:lnTo>
                  <a:pt x="4101" y="10954"/>
                </a:lnTo>
                <a:lnTo>
                  <a:pt x="3957" y="10965"/>
                </a:lnTo>
                <a:lnTo>
                  <a:pt x="3958" y="10971"/>
                </a:lnTo>
                <a:lnTo>
                  <a:pt x="3969" y="11070"/>
                </a:lnTo>
                <a:lnTo>
                  <a:pt x="3940" y="11171"/>
                </a:lnTo>
                <a:lnTo>
                  <a:pt x="3884" y="11267"/>
                </a:lnTo>
                <a:lnTo>
                  <a:pt x="3823" y="11333"/>
                </a:lnTo>
                <a:lnTo>
                  <a:pt x="3751" y="11382"/>
                </a:lnTo>
                <a:lnTo>
                  <a:pt x="3687" y="11402"/>
                </a:lnTo>
                <a:lnTo>
                  <a:pt x="3657" y="11447"/>
                </a:lnTo>
                <a:lnTo>
                  <a:pt x="3606" y="11563"/>
                </a:lnTo>
                <a:lnTo>
                  <a:pt x="3602" y="11689"/>
                </a:lnTo>
                <a:lnTo>
                  <a:pt x="3611" y="11821"/>
                </a:lnTo>
                <a:lnTo>
                  <a:pt x="3663" y="11932"/>
                </a:lnTo>
                <a:lnTo>
                  <a:pt x="3751" y="12060"/>
                </a:lnTo>
                <a:lnTo>
                  <a:pt x="3864" y="12153"/>
                </a:lnTo>
                <a:lnTo>
                  <a:pt x="4007" y="12218"/>
                </a:lnTo>
                <a:lnTo>
                  <a:pt x="4162" y="12242"/>
                </a:lnTo>
                <a:lnTo>
                  <a:pt x="4311" y="12222"/>
                </a:lnTo>
                <a:lnTo>
                  <a:pt x="4449" y="12184"/>
                </a:lnTo>
                <a:lnTo>
                  <a:pt x="4580" y="12102"/>
                </a:lnTo>
                <a:lnTo>
                  <a:pt x="4681" y="12000"/>
                </a:lnTo>
                <a:lnTo>
                  <a:pt x="4763" y="11870"/>
                </a:lnTo>
                <a:lnTo>
                  <a:pt x="4817" y="11735"/>
                </a:lnTo>
                <a:lnTo>
                  <a:pt x="4853" y="11597"/>
                </a:lnTo>
                <a:lnTo>
                  <a:pt x="4852" y="11418"/>
                </a:lnTo>
                <a:lnTo>
                  <a:pt x="4822" y="11243"/>
                </a:lnTo>
                <a:lnTo>
                  <a:pt x="4751" y="11079"/>
                </a:lnTo>
                <a:lnTo>
                  <a:pt x="4646" y="10939"/>
                </a:lnTo>
                <a:lnTo>
                  <a:pt x="4523" y="10820"/>
                </a:lnTo>
                <a:lnTo>
                  <a:pt x="4361" y="10727"/>
                </a:lnTo>
                <a:lnTo>
                  <a:pt x="4193" y="10671"/>
                </a:lnTo>
                <a:lnTo>
                  <a:pt x="4024" y="10640"/>
                </a:lnTo>
                <a:lnTo>
                  <a:pt x="3838" y="10654"/>
                </a:lnTo>
                <a:lnTo>
                  <a:pt x="3826" y="10657"/>
                </a:lnTo>
                <a:lnTo>
                  <a:pt x="3840" y="10668"/>
                </a:lnTo>
                <a:lnTo>
                  <a:pt x="3922" y="10800"/>
                </a:lnTo>
                <a:lnTo>
                  <a:pt x="3939" y="10878"/>
                </a:lnTo>
                <a:lnTo>
                  <a:pt x="3911" y="10807"/>
                </a:lnTo>
                <a:lnTo>
                  <a:pt x="3853" y="10700"/>
                </a:lnTo>
                <a:lnTo>
                  <a:pt x="3814" y="10660"/>
                </a:lnTo>
                <a:lnTo>
                  <a:pt x="3665" y="10699"/>
                </a:lnTo>
                <a:lnTo>
                  <a:pt x="3513" y="10787"/>
                </a:lnTo>
                <a:lnTo>
                  <a:pt x="3371" y="10901"/>
                </a:lnTo>
                <a:lnTo>
                  <a:pt x="3246" y="11052"/>
                </a:lnTo>
                <a:lnTo>
                  <a:pt x="3144" y="11212"/>
                </a:lnTo>
                <a:lnTo>
                  <a:pt x="3064" y="11381"/>
                </a:lnTo>
                <a:lnTo>
                  <a:pt x="3005" y="11568"/>
                </a:lnTo>
                <a:lnTo>
                  <a:pt x="2969" y="11764"/>
                </a:lnTo>
                <a:lnTo>
                  <a:pt x="2955" y="11970"/>
                </a:lnTo>
                <a:lnTo>
                  <a:pt x="2959" y="12179"/>
                </a:lnTo>
                <a:lnTo>
                  <a:pt x="2964" y="12388"/>
                </a:lnTo>
                <a:lnTo>
                  <a:pt x="2991" y="12606"/>
                </a:lnTo>
                <a:lnTo>
                  <a:pt x="2992" y="12617"/>
                </a:lnTo>
                <a:lnTo>
                  <a:pt x="2997" y="12602"/>
                </a:lnTo>
                <a:lnTo>
                  <a:pt x="3059" y="12478"/>
                </a:lnTo>
                <a:lnTo>
                  <a:pt x="3142" y="12396"/>
                </a:lnTo>
                <a:lnTo>
                  <a:pt x="3247" y="12348"/>
                </a:lnTo>
                <a:lnTo>
                  <a:pt x="3380" y="12339"/>
                </a:lnTo>
                <a:lnTo>
                  <a:pt x="3488" y="12379"/>
                </a:lnTo>
                <a:lnTo>
                  <a:pt x="3553" y="12449"/>
                </a:lnTo>
                <a:lnTo>
                  <a:pt x="3584" y="12517"/>
                </a:lnTo>
                <a:lnTo>
                  <a:pt x="3596" y="12607"/>
                </a:lnTo>
                <a:lnTo>
                  <a:pt x="3591" y="12683"/>
                </a:lnTo>
                <a:lnTo>
                  <a:pt x="3590" y="12690"/>
                </a:lnTo>
                <a:lnTo>
                  <a:pt x="3590" y="12717"/>
                </a:lnTo>
                <a:lnTo>
                  <a:pt x="3578" y="12737"/>
                </a:lnTo>
                <a:lnTo>
                  <a:pt x="3574" y="12752"/>
                </a:lnTo>
                <a:lnTo>
                  <a:pt x="3554" y="12807"/>
                </a:lnTo>
                <a:lnTo>
                  <a:pt x="3541" y="12824"/>
                </a:lnTo>
                <a:lnTo>
                  <a:pt x="3556" y="12774"/>
                </a:lnTo>
                <a:lnTo>
                  <a:pt x="3548" y="12786"/>
                </a:lnTo>
                <a:lnTo>
                  <a:pt x="3495" y="12839"/>
                </a:lnTo>
                <a:lnTo>
                  <a:pt x="3411" y="12848"/>
                </a:lnTo>
                <a:lnTo>
                  <a:pt x="3340" y="12840"/>
                </a:lnTo>
                <a:lnTo>
                  <a:pt x="3283" y="12781"/>
                </a:lnTo>
                <a:lnTo>
                  <a:pt x="3264" y="12753"/>
                </a:lnTo>
                <a:lnTo>
                  <a:pt x="3252" y="12712"/>
                </a:lnTo>
                <a:lnTo>
                  <a:pt x="3259" y="12675"/>
                </a:lnTo>
                <a:lnTo>
                  <a:pt x="3274" y="12648"/>
                </a:lnTo>
                <a:lnTo>
                  <a:pt x="3290" y="12613"/>
                </a:lnTo>
                <a:lnTo>
                  <a:pt x="3323" y="12590"/>
                </a:lnTo>
                <a:lnTo>
                  <a:pt x="3353" y="12586"/>
                </a:lnTo>
                <a:lnTo>
                  <a:pt x="3377" y="12585"/>
                </a:lnTo>
                <a:lnTo>
                  <a:pt x="3405" y="12591"/>
                </a:lnTo>
                <a:lnTo>
                  <a:pt x="3437" y="12601"/>
                </a:lnTo>
                <a:lnTo>
                  <a:pt x="3453" y="12624"/>
                </a:lnTo>
                <a:lnTo>
                  <a:pt x="3460" y="12635"/>
                </a:lnTo>
                <a:lnTo>
                  <a:pt x="3464" y="12664"/>
                </a:lnTo>
                <a:lnTo>
                  <a:pt x="3457" y="12678"/>
                </a:lnTo>
                <a:lnTo>
                  <a:pt x="3452" y="12706"/>
                </a:lnTo>
                <a:lnTo>
                  <a:pt x="3441" y="12713"/>
                </a:lnTo>
                <a:lnTo>
                  <a:pt x="3419" y="12728"/>
                </a:lnTo>
                <a:lnTo>
                  <a:pt x="3393" y="12738"/>
                </a:lnTo>
                <a:lnTo>
                  <a:pt x="3370" y="12729"/>
                </a:lnTo>
                <a:lnTo>
                  <a:pt x="3357" y="12722"/>
                </a:lnTo>
                <a:lnTo>
                  <a:pt x="3345" y="12705"/>
                </a:lnTo>
                <a:lnTo>
                  <a:pt x="3336" y="12703"/>
                </a:lnTo>
                <a:lnTo>
                  <a:pt x="3325" y="12711"/>
                </a:lnTo>
                <a:lnTo>
                  <a:pt x="3323" y="12720"/>
                </a:lnTo>
                <a:lnTo>
                  <a:pt x="3346" y="12778"/>
                </a:lnTo>
                <a:lnTo>
                  <a:pt x="3394" y="12811"/>
                </a:lnTo>
                <a:lnTo>
                  <a:pt x="3457" y="12808"/>
                </a:lnTo>
                <a:lnTo>
                  <a:pt x="3490" y="12785"/>
                </a:lnTo>
                <a:lnTo>
                  <a:pt x="3518" y="12766"/>
                </a:lnTo>
                <a:lnTo>
                  <a:pt x="3538" y="12736"/>
                </a:lnTo>
                <a:lnTo>
                  <a:pt x="3561" y="12663"/>
                </a:lnTo>
                <a:lnTo>
                  <a:pt x="3554" y="12623"/>
                </a:lnTo>
                <a:lnTo>
                  <a:pt x="3530" y="12570"/>
                </a:lnTo>
                <a:lnTo>
                  <a:pt x="3477" y="12517"/>
                </a:lnTo>
                <a:lnTo>
                  <a:pt x="3421" y="12482"/>
                </a:lnTo>
                <a:lnTo>
                  <a:pt x="3346" y="12468"/>
                </a:lnTo>
                <a:lnTo>
                  <a:pt x="3270" y="12488"/>
                </a:lnTo>
                <a:lnTo>
                  <a:pt x="3203" y="12534"/>
                </a:lnTo>
                <a:lnTo>
                  <a:pt x="3145" y="12615"/>
                </a:lnTo>
                <a:lnTo>
                  <a:pt x="3098" y="12737"/>
                </a:lnTo>
                <a:lnTo>
                  <a:pt x="3068" y="12896"/>
                </a:lnTo>
                <a:lnTo>
                  <a:pt x="3069" y="13099"/>
                </a:lnTo>
                <a:lnTo>
                  <a:pt x="3095" y="13350"/>
                </a:lnTo>
                <a:lnTo>
                  <a:pt x="3118" y="13669"/>
                </a:lnTo>
                <a:lnTo>
                  <a:pt x="3109" y="13953"/>
                </a:lnTo>
                <a:lnTo>
                  <a:pt x="3079" y="14194"/>
                </a:lnTo>
                <a:lnTo>
                  <a:pt x="3020" y="14406"/>
                </a:lnTo>
                <a:lnTo>
                  <a:pt x="2946" y="14595"/>
                </a:lnTo>
                <a:lnTo>
                  <a:pt x="2844" y="14755"/>
                </a:lnTo>
                <a:lnTo>
                  <a:pt x="2743" y="14906"/>
                </a:lnTo>
                <a:lnTo>
                  <a:pt x="2639" y="15051"/>
                </a:lnTo>
                <a:lnTo>
                  <a:pt x="2540" y="15168"/>
                </a:lnTo>
                <a:lnTo>
                  <a:pt x="2442" y="15300"/>
                </a:lnTo>
                <a:lnTo>
                  <a:pt x="2368" y="15441"/>
                </a:lnTo>
                <a:lnTo>
                  <a:pt x="2293" y="15582"/>
                </a:lnTo>
                <a:lnTo>
                  <a:pt x="2223" y="15752"/>
                </a:lnTo>
                <a:lnTo>
                  <a:pt x="2155" y="15938"/>
                </a:lnTo>
                <a:lnTo>
                  <a:pt x="2079" y="16137"/>
                </a:lnTo>
                <a:lnTo>
                  <a:pt x="2003" y="16336"/>
                </a:lnTo>
                <a:lnTo>
                  <a:pt x="1935" y="16546"/>
                </a:lnTo>
                <a:lnTo>
                  <a:pt x="1865" y="16741"/>
                </a:lnTo>
                <a:lnTo>
                  <a:pt x="1804" y="16937"/>
                </a:lnTo>
                <a:lnTo>
                  <a:pt x="1747" y="17115"/>
                </a:lnTo>
                <a:lnTo>
                  <a:pt x="1704" y="17267"/>
                </a:lnTo>
                <a:lnTo>
                  <a:pt x="1656" y="17398"/>
                </a:lnTo>
                <a:lnTo>
                  <a:pt x="1631" y="17505"/>
                </a:lnTo>
                <a:lnTo>
                  <a:pt x="1610" y="17569"/>
                </a:lnTo>
                <a:lnTo>
                  <a:pt x="1601" y="17591"/>
                </a:lnTo>
                <a:lnTo>
                  <a:pt x="1645" y="17430"/>
                </a:lnTo>
                <a:lnTo>
                  <a:pt x="1693" y="17251"/>
                </a:lnTo>
                <a:lnTo>
                  <a:pt x="1733" y="17035"/>
                </a:lnTo>
                <a:lnTo>
                  <a:pt x="1773" y="16796"/>
                </a:lnTo>
                <a:lnTo>
                  <a:pt x="1814" y="16547"/>
                </a:lnTo>
                <a:lnTo>
                  <a:pt x="1859" y="16280"/>
                </a:lnTo>
                <a:lnTo>
                  <a:pt x="1887" y="16000"/>
                </a:lnTo>
                <a:lnTo>
                  <a:pt x="1929" y="15717"/>
                </a:lnTo>
                <a:lnTo>
                  <a:pt x="1959" y="15428"/>
                </a:lnTo>
                <a:lnTo>
                  <a:pt x="1987" y="15147"/>
                </a:lnTo>
                <a:lnTo>
                  <a:pt x="2020" y="14863"/>
                </a:lnTo>
                <a:lnTo>
                  <a:pt x="2046" y="14593"/>
                </a:lnTo>
                <a:lnTo>
                  <a:pt x="2071" y="14331"/>
                </a:lnTo>
                <a:lnTo>
                  <a:pt x="2088" y="14083"/>
                </a:lnTo>
                <a:lnTo>
                  <a:pt x="2109" y="13864"/>
                </a:lnTo>
                <a:lnTo>
                  <a:pt x="2129" y="13655"/>
                </a:lnTo>
                <a:lnTo>
                  <a:pt x="2145" y="13488"/>
                </a:lnTo>
                <a:lnTo>
                  <a:pt x="2153" y="13345"/>
                </a:lnTo>
                <a:lnTo>
                  <a:pt x="2162" y="13240"/>
                </a:lnTo>
                <a:lnTo>
                  <a:pt x="2160" y="13177"/>
                </a:lnTo>
                <a:lnTo>
                  <a:pt x="2165" y="13149"/>
                </a:lnTo>
                <a:lnTo>
                  <a:pt x="2121" y="12787"/>
                </a:lnTo>
                <a:lnTo>
                  <a:pt x="2060" y="12462"/>
                </a:lnTo>
                <a:lnTo>
                  <a:pt x="1991" y="12183"/>
                </a:lnTo>
                <a:lnTo>
                  <a:pt x="1911" y="11936"/>
                </a:lnTo>
                <a:lnTo>
                  <a:pt x="1834" y="11728"/>
                </a:lnTo>
                <a:lnTo>
                  <a:pt x="1745" y="11552"/>
                </a:lnTo>
                <a:lnTo>
                  <a:pt x="1646" y="11408"/>
                </a:lnTo>
                <a:lnTo>
                  <a:pt x="1619" y="11376"/>
                </a:lnTo>
                <a:lnTo>
                  <a:pt x="1723" y="11804"/>
                </a:lnTo>
                <a:lnTo>
                  <a:pt x="1837" y="12386"/>
                </a:lnTo>
                <a:lnTo>
                  <a:pt x="1909" y="13014"/>
                </a:lnTo>
                <a:lnTo>
                  <a:pt x="1958" y="13691"/>
                </a:lnTo>
                <a:lnTo>
                  <a:pt x="1899" y="14555"/>
                </a:lnTo>
                <a:lnTo>
                  <a:pt x="1885" y="13847"/>
                </a:lnTo>
                <a:lnTo>
                  <a:pt x="1835" y="13179"/>
                </a:lnTo>
                <a:lnTo>
                  <a:pt x="1748" y="12554"/>
                </a:lnTo>
                <a:lnTo>
                  <a:pt x="1626" y="11960"/>
                </a:lnTo>
                <a:lnTo>
                  <a:pt x="1482" y="11406"/>
                </a:lnTo>
                <a:lnTo>
                  <a:pt x="1399" y="11169"/>
                </a:lnTo>
                <a:lnTo>
                  <a:pt x="1339" y="11137"/>
                </a:lnTo>
                <a:lnTo>
                  <a:pt x="1237" y="11085"/>
                </a:lnTo>
                <a:lnTo>
                  <a:pt x="1149" y="11064"/>
                </a:lnTo>
                <a:lnTo>
                  <a:pt x="1059" y="11052"/>
                </a:lnTo>
                <a:lnTo>
                  <a:pt x="966" y="11059"/>
                </a:lnTo>
                <a:lnTo>
                  <a:pt x="890" y="11078"/>
                </a:lnTo>
                <a:lnTo>
                  <a:pt x="825" y="11115"/>
                </a:lnTo>
                <a:lnTo>
                  <a:pt x="770" y="11153"/>
                </a:lnTo>
                <a:lnTo>
                  <a:pt x="718" y="11196"/>
                </a:lnTo>
                <a:lnTo>
                  <a:pt x="685" y="11243"/>
                </a:lnTo>
                <a:lnTo>
                  <a:pt x="677" y="11286"/>
                </a:lnTo>
                <a:lnTo>
                  <a:pt x="681" y="11344"/>
                </a:lnTo>
                <a:lnTo>
                  <a:pt x="691" y="11400"/>
                </a:lnTo>
                <a:lnTo>
                  <a:pt x="697" y="11415"/>
                </a:lnTo>
                <a:lnTo>
                  <a:pt x="723" y="11454"/>
                </a:lnTo>
                <a:lnTo>
                  <a:pt x="742" y="11482"/>
                </a:lnTo>
                <a:lnTo>
                  <a:pt x="746" y="11487"/>
                </a:lnTo>
                <a:lnTo>
                  <a:pt x="827" y="11546"/>
                </a:lnTo>
                <a:lnTo>
                  <a:pt x="930" y="11565"/>
                </a:lnTo>
                <a:lnTo>
                  <a:pt x="1021" y="11543"/>
                </a:lnTo>
                <a:lnTo>
                  <a:pt x="1091" y="11479"/>
                </a:lnTo>
                <a:lnTo>
                  <a:pt x="1108" y="11443"/>
                </a:lnTo>
                <a:lnTo>
                  <a:pt x="1113" y="11415"/>
                </a:lnTo>
                <a:lnTo>
                  <a:pt x="1120" y="11377"/>
                </a:lnTo>
                <a:lnTo>
                  <a:pt x="1110" y="11351"/>
                </a:lnTo>
                <a:lnTo>
                  <a:pt x="1095" y="11305"/>
                </a:lnTo>
                <a:lnTo>
                  <a:pt x="1053" y="11268"/>
                </a:lnTo>
                <a:lnTo>
                  <a:pt x="1006" y="11260"/>
                </a:lnTo>
                <a:lnTo>
                  <a:pt x="961" y="11266"/>
                </a:lnTo>
                <a:lnTo>
                  <a:pt x="945" y="11277"/>
                </a:lnTo>
                <a:lnTo>
                  <a:pt x="949" y="11283"/>
                </a:lnTo>
                <a:lnTo>
                  <a:pt x="951" y="11298"/>
                </a:lnTo>
                <a:lnTo>
                  <a:pt x="969" y="11301"/>
                </a:lnTo>
                <a:lnTo>
                  <a:pt x="992" y="11310"/>
                </a:lnTo>
                <a:lnTo>
                  <a:pt x="1013" y="11329"/>
                </a:lnTo>
                <a:lnTo>
                  <a:pt x="1022" y="11355"/>
                </a:lnTo>
                <a:lnTo>
                  <a:pt x="1019" y="11373"/>
                </a:lnTo>
                <a:lnTo>
                  <a:pt x="1019" y="11397"/>
                </a:lnTo>
                <a:lnTo>
                  <a:pt x="1006" y="11414"/>
                </a:lnTo>
                <a:lnTo>
                  <a:pt x="990" y="11426"/>
                </a:lnTo>
                <a:lnTo>
                  <a:pt x="979" y="11433"/>
                </a:lnTo>
                <a:lnTo>
                  <a:pt x="957" y="11449"/>
                </a:lnTo>
                <a:lnTo>
                  <a:pt x="927" y="11453"/>
                </a:lnTo>
                <a:lnTo>
                  <a:pt x="899" y="11448"/>
                </a:lnTo>
                <a:lnTo>
                  <a:pt x="878" y="11429"/>
                </a:lnTo>
                <a:lnTo>
                  <a:pt x="853" y="11405"/>
                </a:lnTo>
                <a:lnTo>
                  <a:pt x="840" y="11374"/>
                </a:lnTo>
                <a:lnTo>
                  <a:pt x="823" y="11337"/>
                </a:lnTo>
                <a:lnTo>
                  <a:pt x="829" y="11299"/>
                </a:lnTo>
                <a:lnTo>
                  <a:pt x="864" y="11243"/>
                </a:lnTo>
                <a:lnTo>
                  <a:pt x="921" y="11195"/>
                </a:lnTo>
                <a:lnTo>
                  <a:pt x="990" y="11189"/>
                </a:lnTo>
                <a:lnTo>
                  <a:pt x="1060" y="11207"/>
                </a:lnTo>
                <a:lnTo>
                  <a:pt x="1110" y="11245"/>
                </a:lnTo>
                <a:lnTo>
                  <a:pt x="1149" y="11301"/>
                </a:lnTo>
                <a:lnTo>
                  <a:pt x="1166" y="11362"/>
                </a:lnTo>
                <a:lnTo>
                  <a:pt x="1149" y="11455"/>
                </a:lnTo>
                <a:lnTo>
                  <a:pt x="1107" y="11525"/>
                </a:lnTo>
                <a:lnTo>
                  <a:pt x="1024" y="11582"/>
                </a:lnTo>
                <a:lnTo>
                  <a:pt x="942" y="11606"/>
                </a:lnTo>
                <a:lnTo>
                  <a:pt x="908" y="11601"/>
                </a:lnTo>
                <a:lnTo>
                  <a:pt x="884" y="11605"/>
                </a:lnTo>
                <a:lnTo>
                  <a:pt x="815" y="11587"/>
                </a:lnTo>
                <a:lnTo>
                  <a:pt x="784" y="11565"/>
                </a:lnTo>
                <a:lnTo>
                  <a:pt x="771" y="11559"/>
                </a:lnTo>
                <a:lnTo>
                  <a:pt x="762" y="11550"/>
                </a:lnTo>
                <a:lnTo>
                  <a:pt x="751" y="11541"/>
                </a:lnTo>
                <a:lnTo>
                  <a:pt x="716" y="11498"/>
                </a:lnTo>
                <a:lnTo>
                  <a:pt x="703" y="11484"/>
                </a:lnTo>
                <a:lnTo>
                  <a:pt x="701" y="11480"/>
                </a:lnTo>
                <a:lnTo>
                  <a:pt x="696" y="11473"/>
                </a:lnTo>
                <a:lnTo>
                  <a:pt x="648" y="11391"/>
                </a:lnTo>
                <a:lnTo>
                  <a:pt x="621" y="11304"/>
                </a:lnTo>
                <a:lnTo>
                  <a:pt x="627" y="11218"/>
                </a:lnTo>
                <a:lnTo>
                  <a:pt x="642" y="11134"/>
                </a:lnTo>
                <a:lnTo>
                  <a:pt x="692" y="11051"/>
                </a:lnTo>
                <a:lnTo>
                  <a:pt x="775" y="10994"/>
                </a:lnTo>
                <a:lnTo>
                  <a:pt x="892" y="10963"/>
                </a:lnTo>
                <a:lnTo>
                  <a:pt x="1045" y="10947"/>
                </a:lnTo>
                <a:lnTo>
                  <a:pt x="1228" y="10977"/>
                </a:lnTo>
                <a:lnTo>
                  <a:pt x="1348" y="11026"/>
                </a:lnTo>
                <a:lnTo>
                  <a:pt x="1302" y="10894"/>
                </a:lnTo>
                <a:lnTo>
                  <a:pt x="1168" y="10573"/>
                </a:lnTo>
                <a:lnTo>
                  <a:pt x="1175" y="10638"/>
                </a:lnTo>
                <a:lnTo>
                  <a:pt x="1154" y="10540"/>
                </a:lnTo>
                <a:lnTo>
                  <a:pt x="1101" y="10411"/>
                </a:lnTo>
                <a:lnTo>
                  <a:pt x="1026" y="10261"/>
                </a:lnTo>
                <a:lnTo>
                  <a:pt x="950" y="10166"/>
                </a:lnTo>
                <a:lnTo>
                  <a:pt x="990" y="10250"/>
                </a:lnTo>
                <a:lnTo>
                  <a:pt x="1002" y="10267"/>
                </a:lnTo>
                <a:lnTo>
                  <a:pt x="998" y="10286"/>
                </a:lnTo>
                <a:lnTo>
                  <a:pt x="1010" y="10302"/>
                </a:lnTo>
                <a:lnTo>
                  <a:pt x="1014" y="10308"/>
                </a:lnTo>
                <a:lnTo>
                  <a:pt x="1016" y="10323"/>
                </a:lnTo>
                <a:lnTo>
                  <a:pt x="927" y="10144"/>
                </a:lnTo>
                <a:lnTo>
                  <a:pt x="797" y="10040"/>
                </a:lnTo>
                <a:lnTo>
                  <a:pt x="658" y="9956"/>
                </a:lnTo>
                <a:lnTo>
                  <a:pt x="488" y="9910"/>
                </a:lnTo>
                <a:lnTo>
                  <a:pt x="320" y="9903"/>
                </a:lnTo>
                <a:lnTo>
                  <a:pt x="156" y="9926"/>
                </a:lnTo>
                <a:lnTo>
                  <a:pt x="0" y="9992"/>
                </a:lnTo>
                <a:lnTo>
                  <a:pt x="0" y="9976"/>
                </a:lnTo>
                <a:lnTo>
                  <a:pt x="72" y="9935"/>
                </a:lnTo>
                <a:lnTo>
                  <a:pt x="235" y="9888"/>
                </a:lnTo>
                <a:lnTo>
                  <a:pt x="407" y="9876"/>
                </a:lnTo>
                <a:lnTo>
                  <a:pt x="581" y="9903"/>
                </a:lnTo>
                <a:lnTo>
                  <a:pt x="742" y="9972"/>
                </a:lnTo>
                <a:lnTo>
                  <a:pt x="884" y="10071"/>
                </a:lnTo>
                <a:lnTo>
                  <a:pt x="899" y="10085"/>
                </a:lnTo>
                <a:lnTo>
                  <a:pt x="830" y="9945"/>
                </a:lnTo>
                <a:lnTo>
                  <a:pt x="618" y="9601"/>
                </a:lnTo>
                <a:lnTo>
                  <a:pt x="371" y="9289"/>
                </a:lnTo>
                <a:lnTo>
                  <a:pt x="100" y="9001"/>
                </a:lnTo>
                <a:lnTo>
                  <a:pt x="0" y="8918"/>
                </a:lnTo>
                <a:lnTo>
                  <a:pt x="0" y="8873"/>
                </a:lnTo>
                <a:lnTo>
                  <a:pt x="107" y="8964"/>
                </a:lnTo>
                <a:lnTo>
                  <a:pt x="367" y="9259"/>
                </a:lnTo>
                <a:lnTo>
                  <a:pt x="610" y="9565"/>
                </a:lnTo>
                <a:lnTo>
                  <a:pt x="823" y="9900"/>
                </a:lnTo>
                <a:lnTo>
                  <a:pt x="922" y="10107"/>
                </a:lnTo>
                <a:lnTo>
                  <a:pt x="973" y="10155"/>
                </a:lnTo>
                <a:lnTo>
                  <a:pt x="882" y="9974"/>
                </a:lnTo>
                <a:lnTo>
                  <a:pt x="634" y="9565"/>
                </a:lnTo>
                <a:lnTo>
                  <a:pt x="375" y="9188"/>
                </a:lnTo>
                <a:lnTo>
                  <a:pt x="109" y="8848"/>
                </a:lnTo>
                <a:lnTo>
                  <a:pt x="0" y="8730"/>
                </a:lnTo>
                <a:lnTo>
                  <a:pt x="0" y="8295"/>
                </a:lnTo>
                <a:lnTo>
                  <a:pt x="147" y="8463"/>
                </a:lnTo>
                <a:lnTo>
                  <a:pt x="451" y="8859"/>
                </a:lnTo>
                <a:lnTo>
                  <a:pt x="470" y="8891"/>
                </a:lnTo>
                <a:lnTo>
                  <a:pt x="586" y="9043"/>
                </a:lnTo>
                <a:lnTo>
                  <a:pt x="820" y="9421"/>
                </a:lnTo>
                <a:lnTo>
                  <a:pt x="1046" y="9821"/>
                </a:lnTo>
                <a:lnTo>
                  <a:pt x="1246" y="10254"/>
                </a:lnTo>
                <a:lnTo>
                  <a:pt x="1428" y="10733"/>
                </a:lnTo>
                <a:lnTo>
                  <a:pt x="1564" y="11174"/>
                </a:lnTo>
                <a:lnTo>
                  <a:pt x="1677" y="11297"/>
                </a:lnTo>
                <a:lnTo>
                  <a:pt x="1800" y="11465"/>
                </a:lnTo>
                <a:lnTo>
                  <a:pt x="1904" y="11663"/>
                </a:lnTo>
                <a:lnTo>
                  <a:pt x="1989" y="11882"/>
                </a:lnTo>
                <a:lnTo>
                  <a:pt x="2076" y="12116"/>
                </a:lnTo>
                <a:lnTo>
                  <a:pt x="2141" y="12365"/>
                </a:lnTo>
                <a:lnTo>
                  <a:pt x="2195" y="12622"/>
                </a:lnTo>
                <a:lnTo>
                  <a:pt x="2248" y="12876"/>
                </a:lnTo>
                <a:lnTo>
                  <a:pt x="2233" y="12547"/>
                </a:lnTo>
                <a:lnTo>
                  <a:pt x="2164" y="11900"/>
                </a:lnTo>
                <a:lnTo>
                  <a:pt x="2051" y="11284"/>
                </a:lnTo>
                <a:lnTo>
                  <a:pt x="1911" y="10712"/>
                </a:lnTo>
                <a:lnTo>
                  <a:pt x="1741" y="10167"/>
                </a:lnTo>
                <a:lnTo>
                  <a:pt x="1537" y="9655"/>
                </a:lnTo>
                <a:lnTo>
                  <a:pt x="1317" y="9169"/>
                </a:lnTo>
                <a:lnTo>
                  <a:pt x="1074" y="8732"/>
                </a:lnTo>
                <a:lnTo>
                  <a:pt x="807" y="8320"/>
                </a:lnTo>
                <a:lnTo>
                  <a:pt x="524" y="7943"/>
                </a:lnTo>
                <a:lnTo>
                  <a:pt x="221" y="7597"/>
                </a:lnTo>
                <a:lnTo>
                  <a:pt x="0" y="7378"/>
                </a:lnTo>
                <a:lnTo>
                  <a:pt x="0" y="6909"/>
                </a:lnTo>
                <a:lnTo>
                  <a:pt x="38" y="6939"/>
                </a:lnTo>
                <a:lnTo>
                  <a:pt x="335" y="7216"/>
                </a:lnTo>
                <a:lnTo>
                  <a:pt x="617" y="7520"/>
                </a:lnTo>
                <a:lnTo>
                  <a:pt x="889" y="7856"/>
                </a:lnTo>
                <a:lnTo>
                  <a:pt x="1155" y="8220"/>
                </a:lnTo>
                <a:lnTo>
                  <a:pt x="1395" y="8618"/>
                </a:lnTo>
                <a:lnTo>
                  <a:pt x="1620" y="9051"/>
                </a:lnTo>
                <a:lnTo>
                  <a:pt x="1817" y="9528"/>
                </a:lnTo>
                <a:lnTo>
                  <a:pt x="1991" y="10020"/>
                </a:lnTo>
                <a:lnTo>
                  <a:pt x="2139" y="10556"/>
                </a:lnTo>
                <a:lnTo>
                  <a:pt x="2260" y="11125"/>
                </a:lnTo>
                <a:lnTo>
                  <a:pt x="2341" y="11730"/>
                </a:lnTo>
                <a:lnTo>
                  <a:pt x="2397" y="12369"/>
                </a:lnTo>
                <a:lnTo>
                  <a:pt x="2412" y="13045"/>
                </a:lnTo>
                <a:lnTo>
                  <a:pt x="2397" y="13748"/>
                </a:lnTo>
                <a:lnTo>
                  <a:pt x="2371" y="14032"/>
                </a:lnTo>
                <a:lnTo>
                  <a:pt x="2375" y="14073"/>
                </a:lnTo>
                <a:lnTo>
                  <a:pt x="2382" y="14273"/>
                </a:lnTo>
                <a:lnTo>
                  <a:pt x="2390" y="14439"/>
                </a:lnTo>
                <a:lnTo>
                  <a:pt x="2388" y="14579"/>
                </a:lnTo>
                <a:lnTo>
                  <a:pt x="2387" y="14685"/>
                </a:lnTo>
                <a:lnTo>
                  <a:pt x="2390" y="14748"/>
                </a:lnTo>
                <a:lnTo>
                  <a:pt x="2390" y="14773"/>
                </a:lnTo>
                <a:lnTo>
                  <a:pt x="2570" y="11138"/>
                </a:lnTo>
                <a:lnTo>
                  <a:pt x="2554" y="10899"/>
                </a:lnTo>
                <a:lnTo>
                  <a:pt x="2527" y="10550"/>
                </a:lnTo>
                <a:lnTo>
                  <a:pt x="2488" y="10185"/>
                </a:lnTo>
                <a:lnTo>
                  <a:pt x="2445" y="9790"/>
                </a:lnTo>
                <a:lnTo>
                  <a:pt x="2397" y="9375"/>
                </a:lnTo>
                <a:lnTo>
                  <a:pt x="2337" y="8943"/>
                </a:lnTo>
                <a:lnTo>
                  <a:pt x="2263" y="8503"/>
                </a:lnTo>
                <a:lnTo>
                  <a:pt x="2183" y="8053"/>
                </a:lnTo>
                <a:lnTo>
                  <a:pt x="2089" y="7595"/>
                </a:lnTo>
                <a:lnTo>
                  <a:pt x="1983" y="7145"/>
                </a:lnTo>
                <a:lnTo>
                  <a:pt x="1873" y="6699"/>
                </a:lnTo>
                <a:lnTo>
                  <a:pt x="1751" y="6260"/>
                </a:lnTo>
                <a:lnTo>
                  <a:pt x="1692" y="6058"/>
                </a:lnTo>
                <a:lnTo>
                  <a:pt x="1673" y="6007"/>
                </a:lnTo>
                <a:lnTo>
                  <a:pt x="1654" y="5976"/>
                </a:lnTo>
                <a:lnTo>
                  <a:pt x="1563" y="5892"/>
                </a:lnTo>
                <a:lnTo>
                  <a:pt x="1462" y="5839"/>
                </a:lnTo>
                <a:lnTo>
                  <a:pt x="1338" y="5801"/>
                </a:lnTo>
                <a:lnTo>
                  <a:pt x="1221" y="5809"/>
                </a:lnTo>
                <a:lnTo>
                  <a:pt x="1107" y="5846"/>
                </a:lnTo>
                <a:lnTo>
                  <a:pt x="1013" y="5910"/>
                </a:lnTo>
                <a:lnTo>
                  <a:pt x="943" y="5999"/>
                </a:lnTo>
                <a:lnTo>
                  <a:pt x="902" y="6117"/>
                </a:lnTo>
                <a:lnTo>
                  <a:pt x="909" y="6235"/>
                </a:lnTo>
                <a:lnTo>
                  <a:pt x="931" y="6326"/>
                </a:lnTo>
                <a:lnTo>
                  <a:pt x="990" y="6399"/>
                </a:lnTo>
                <a:lnTo>
                  <a:pt x="1062" y="6456"/>
                </a:lnTo>
                <a:lnTo>
                  <a:pt x="1148" y="6487"/>
                </a:lnTo>
                <a:lnTo>
                  <a:pt x="1245" y="6486"/>
                </a:lnTo>
                <a:lnTo>
                  <a:pt x="1338" y="6454"/>
                </a:lnTo>
                <a:lnTo>
                  <a:pt x="1402" y="6394"/>
                </a:lnTo>
                <a:lnTo>
                  <a:pt x="1442" y="6309"/>
                </a:lnTo>
                <a:lnTo>
                  <a:pt x="1446" y="6209"/>
                </a:lnTo>
                <a:lnTo>
                  <a:pt x="1425" y="6142"/>
                </a:lnTo>
                <a:lnTo>
                  <a:pt x="1377" y="6084"/>
                </a:lnTo>
                <a:lnTo>
                  <a:pt x="1301" y="6056"/>
                </a:lnTo>
                <a:lnTo>
                  <a:pt x="1229" y="6047"/>
                </a:lnTo>
                <a:lnTo>
                  <a:pt x="1161" y="6078"/>
                </a:lnTo>
                <a:lnTo>
                  <a:pt x="1110" y="6146"/>
                </a:lnTo>
                <a:lnTo>
                  <a:pt x="1153" y="6067"/>
                </a:lnTo>
                <a:lnTo>
                  <a:pt x="1237" y="6034"/>
                </a:lnTo>
                <a:lnTo>
                  <a:pt x="1317" y="6044"/>
                </a:lnTo>
                <a:lnTo>
                  <a:pt x="1379" y="6075"/>
                </a:lnTo>
                <a:lnTo>
                  <a:pt x="1441" y="6130"/>
                </a:lnTo>
                <a:lnTo>
                  <a:pt x="1465" y="6212"/>
                </a:lnTo>
                <a:lnTo>
                  <a:pt x="1457" y="6307"/>
                </a:lnTo>
                <a:lnTo>
                  <a:pt x="1421" y="6397"/>
                </a:lnTo>
                <a:lnTo>
                  <a:pt x="1349" y="6471"/>
                </a:lnTo>
                <a:lnTo>
                  <a:pt x="1256" y="6502"/>
                </a:lnTo>
                <a:lnTo>
                  <a:pt x="1150" y="6502"/>
                </a:lnTo>
                <a:lnTo>
                  <a:pt x="1054" y="6470"/>
                </a:lnTo>
                <a:lnTo>
                  <a:pt x="983" y="6413"/>
                </a:lnTo>
                <a:lnTo>
                  <a:pt x="925" y="6329"/>
                </a:lnTo>
                <a:lnTo>
                  <a:pt x="891" y="6231"/>
                </a:lnTo>
                <a:lnTo>
                  <a:pt x="889" y="6110"/>
                </a:lnTo>
                <a:lnTo>
                  <a:pt x="930" y="5992"/>
                </a:lnTo>
                <a:lnTo>
                  <a:pt x="1007" y="5890"/>
                </a:lnTo>
                <a:lnTo>
                  <a:pt x="1098" y="5820"/>
                </a:lnTo>
                <a:lnTo>
                  <a:pt x="1216" y="5779"/>
                </a:lnTo>
                <a:lnTo>
                  <a:pt x="1356" y="5781"/>
                </a:lnTo>
                <a:lnTo>
                  <a:pt x="1482" y="5809"/>
                </a:lnTo>
                <a:lnTo>
                  <a:pt x="1587" y="5867"/>
                </a:lnTo>
                <a:lnTo>
                  <a:pt x="1624" y="5903"/>
                </a:lnTo>
                <a:lnTo>
                  <a:pt x="1543" y="5743"/>
                </a:lnTo>
                <a:lnTo>
                  <a:pt x="1405" y="5543"/>
                </a:lnTo>
                <a:lnTo>
                  <a:pt x="1263" y="5371"/>
                </a:lnTo>
                <a:lnTo>
                  <a:pt x="1118" y="5243"/>
                </a:lnTo>
                <a:lnTo>
                  <a:pt x="959" y="5131"/>
                </a:lnTo>
                <a:lnTo>
                  <a:pt x="794" y="5057"/>
                </a:lnTo>
                <a:lnTo>
                  <a:pt x="640" y="4999"/>
                </a:lnTo>
                <a:lnTo>
                  <a:pt x="495" y="4977"/>
                </a:lnTo>
                <a:lnTo>
                  <a:pt x="366" y="4968"/>
                </a:lnTo>
                <a:lnTo>
                  <a:pt x="237" y="4982"/>
                </a:lnTo>
                <a:lnTo>
                  <a:pt x="126" y="5010"/>
                </a:lnTo>
                <a:lnTo>
                  <a:pt x="0" y="5062"/>
                </a:lnTo>
                <a:lnTo>
                  <a:pt x="0" y="5027"/>
                </a:lnTo>
                <a:lnTo>
                  <a:pt x="97" y="4981"/>
                </a:lnTo>
                <a:lnTo>
                  <a:pt x="261" y="4934"/>
                </a:lnTo>
                <a:lnTo>
                  <a:pt x="380" y="4917"/>
                </a:lnTo>
                <a:lnTo>
                  <a:pt x="511" y="4917"/>
                </a:lnTo>
                <a:lnTo>
                  <a:pt x="572" y="4927"/>
                </a:lnTo>
                <a:lnTo>
                  <a:pt x="553" y="4920"/>
                </a:lnTo>
                <a:lnTo>
                  <a:pt x="476" y="4867"/>
                </a:lnTo>
                <a:lnTo>
                  <a:pt x="410" y="4782"/>
                </a:lnTo>
                <a:lnTo>
                  <a:pt x="373" y="4693"/>
                </a:lnTo>
                <a:lnTo>
                  <a:pt x="373" y="4563"/>
                </a:lnTo>
                <a:lnTo>
                  <a:pt x="409" y="4448"/>
                </a:lnTo>
                <a:lnTo>
                  <a:pt x="375" y="4529"/>
                </a:lnTo>
                <a:lnTo>
                  <a:pt x="274" y="4680"/>
                </a:lnTo>
                <a:lnTo>
                  <a:pt x="143" y="4786"/>
                </a:lnTo>
                <a:lnTo>
                  <a:pt x="1" y="4876"/>
                </a:lnTo>
                <a:lnTo>
                  <a:pt x="0" y="4876"/>
                </a:lnTo>
                <a:lnTo>
                  <a:pt x="0" y="4841"/>
                </a:lnTo>
                <a:lnTo>
                  <a:pt x="7" y="4838"/>
                </a:lnTo>
                <a:lnTo>
                  <a:pt x="135" y="4751"/>
                </a:lnTo>
                <a:lnTo>
                  <a:pt x="258" y="4633"/>
                </a:lnTo>
                <a:lnTo>
                  <a:pt x="357" y="4492"/>
                </a:lnTo>
                <a:lnTo>
                  <a:pt x="417" y="4329"/>
                </a:lnTo>
                <a:lnTo>
                  <a:pt x="453" y="4157"/>
                </a:lnTo>
                <a:lnTo>
                  <a:pt x="458" y="3974"/>
                </a:lnTo>
                <a:lnTo>
                  <a:pt x="411" y="3762"/>
                </a:lnTo>
                <a:lnTo>
                  <a:pt x="335" y="3569"/>
                </a:lnTo>
                <a:lnTo>
                  <a:pt x="221" y="3402"/>
                </a:lnTo>
                <a:lnTo>
                  <a:pt x="72" y="3268"/>
                </a:lnTo>
                <a:lnTo>
                  <a:pt x="0" y="3223"/>
                </a:lnTo>
                <a:lnTo>
                  <a:pt x="0" y="3208"/>
                </a:lnTo>
                <a:lnTo>
                  <a:pt x="134" y="3299"/>
                </a:lnTo>
                <a:lnTo>
                  <a:pt x="287" y="3463"/>
                </a:lnTo>
                <a:lnTo>
                  <a:pt x="409" y="3665"/>
                </a:lnTo>
                <a:lnTo>
                  <a:pt x="460" y="3834"/>
                </a:lnTo>
                <a:lnTo>
                  <a:pt x="481" y="4007"/>
                </a:lnTo>
                <a:lnTo>
                  <a:pt x="480" y="4196"/>
                </a:lnTo>
                <a:lnTo>
                  <a:pt x="443" y="4368"/>
                </a:lnTo>
                <a:lnTo>
                  <a:pt x="409" y="4448"/>
                </a:lnTo>
                <a:lnTo>
                  <a:pt x="477" y="4345"/>
                </a:lnTo>
                <a:lnTo>
                  <a:pt x="578" y="4267"/>
                </a:lnTo>
                <a:lnTo>
                  <a:pt x="697" y="4226"/>
                </a:lnTo>
                <a:lnTo>
                  <a:pt x="829" y="4217"/>
                </a:lnTo>
                <a:lnTo>
                  <a:pt x="959" y="4251"/>
                </a:lnTo>
                <a:lnTo>
                  <a:pt x="1068" y="4314"/>
                </a:lnTo>
                <a:lnTo>
                  <a:pt x="1140" y="4375"/>
                </a:lnTo>
                <a:lnTo>
                  <a:pt x="1110" y="4293"/>
                </a:lnTo>
                <a:lnTo>
                  <a:pt x="988" y="3985"/>
                </a:lnTo>
                <a:lnTo>
                  <a:pt x="878" y="3694"/>
                </a:lnTo>
                <a:lnTo>
                  <a:pt x="770" y="3442"/>
                </a:lnTo>
                <a:lnTo>
                  <a:pt x="678" y="3236"/>
                </a:lnTo>
                <a:lnTo>
                  <a:pt x="599" y="3061"/>
                </a:lnTo>
                <a:lnTo>
                  <a:pt x="549" y="2941"/>
                </a:lnTo>
                <a:lnTo>
                  <a:pt x="516" y="2857"/>
                </a:lnTo>
                <a:lnTo>
                  <a:pt x="506" y="2831"/>
                </a:lnTo>
                <a:lnTo>
                  <a:pt x="491" y="2809"/>
                </a:lnTo>
                <a:lnTo>
                  <a:pt x="460" y="2741"/>
                </a:lnTo>
                <a:lnTo>
                  <a:pt x="414" y="2625"/>
                </a:lnTo>
                <a:lnTo>
                  <a:pt x="345" y="2477"/>
                </a:lnTo>
                <a:lnTo>
                  <a:pt x="247" y="2299"/>
                </a:lnTo>
                <a:lnTo>
                  <a:pt x="147" y="2082"/>
                </a:lnTo>
                <a:lnTo>
                  <a:pt x="32" y="1843"/>
                </a:lnTo>
                <a:lnTo>
                  <a:pt x="0" y="1785"/>
                </a:lnTo>
                <a:lnTo>
                  <a:pt x="0" y="1626"/>
                </a:lnTo>
                <a:lnTo>
                  <a:pt x="96" y="1807"/>
                </a:lnTo>
                <a:lnTo>
                  <a:pt x="219" y="2057"/>
                </a:lnTo>
                <a:lnTo>
                  <a:pt x="325" y="2270"/>
                </a:lnTo>
                <a:lnTo>
                  <a:pt x="376" y="2382"/>
                </a:lnTo>
                <a:lnTo>
                  <a:pt x="358" y="2320"/>
                </a:lnTo>
                <a:lnTo>
                  <a:pt x="388" y="2407"/>
                </a:lnTo>
                <a:lnTo>
                  <a:pt x="394" y="2420"/>
                </a:lnTo>
                <a:lnTo>
                  <a:pt x="363" y="2326"/>
                </a:lnTo>
                <a:lnTo>
                  <a:pt x="329" y="2173"/>
                </a:lnTo>
                <a:lnTo>
                  <a:pt x="338" y="2256"/>
                </a:lnTo>
                <a:lnTo>
                  <a:pt x="338" y="2253"/>
                </a:lnTo>
                <a:lnTo>
                  <a:pt x="316" y="2109"/>
                </a:lnTo>
                <a:lnTo>
                  <a:pt x="313" y="2099"/>
                </a:lnTo>
                <a:lnTo>
                  <a:pt x="313" y="2093"/>
                </a:lnTo>
                <a:lnTo>
                  <a:pt x="307" y="2054"/>
                </a:lnTo>
                <a:lnTo>
                  <a:pt x="310" y="2017"/>
                </a:lnTo>
                <a:lnTo>
                  <a:pt x="304" y="1860"/>
                </a:lnTo>
                <a:lnTo>
                  <a:pt x="316" y="1616"/>
                </a:lnTo>
                <a:lnTo>
                  <a:pt x="369" y="1383"/>
                </a:lnTo>
                <a:lnTo>
                  <a:pt x="455" y="1153"/>
                </a:lnTo>
                <a:lnTo>
                  <a:pt x="563" y="965"/>
                </a:lnTo>
                <a:lnTo>
                  <a:pt x="613" y="891"/>
                </a:lnTo>
                <a:lnTo>
                  <a:pt x="526" y="900"/>
                </a:lnTo>
                <a:lnTo>
                  <a:pt x="442" y="884"/>
                </a:lnTo>
                <a:lnTo>
                  <a:pt x="359" y="835"/>
                </a:lnTo>
                <a:lnTo>
                  <a:pt x="289" y="769"/>
                </a:lnTo>
                <a:lnTo>
                  <a:pt x="282" y="758"/>
                </a:lnTo>
                <a:lnTo>
                  <a:pt x="278" y="752"/>
                </a:lnTo>
                <a:lnTo>
                  <a:pt x="365" y="831"/>
                </a:lnTo>
                <a:lnTo>
                  <a:pt x="444" y="875"/>
                </a:lnTo>
                <a:lnTo>
                  <a:pt x="541" y="874"/>
                </a:lnTo>
                <a:lnTo>
                  <a:pt x="628" y="846"/>
                </a:lnTo>
                <a:lnTo>
                  <a:pt x="654" y="831"/>
                </a:lnTo>
                <a:lnTo>
                  <a:pt x="689" y="780"/>
                </a:lnTo>
                <a:lnTo>
                  <a:pt x="819" y="650"/>
                </a:lnTo>
                <a:lnTo>
                  <a:pt x="827" y="636"/>
                </a:lnTo>
                <a:lnTo>
                  <a:pt x="855" y="535"/>
                </a:lnTo>
                <a:lnTo>
                  <a:pt x="852" y="399"/>
                </a:lnTo>
                <a:lnTo>
                  <a:pt x="800" y="288"/>
                </a:lnTo>
                <a:lnTo>
                  <a:pt x="726" y="192"/>
                </a:lnTo>
                <a:lnTo>
                  <a:pt x="620" y="109"/>
                </a:lnTo>
                <a:lnTo>
                  <a:pt x="500" y="53"/>
                </a:lnTo>
                <a:lnTo>
                  <a:pt x="374" y="25"/>
                </a:lnTo>
                <a:lnTo>
                  <a:pt x="253" y="27"/>
                </a:lnTo>
                <a:lnTo>
                  <a:pt x="65" y="74"/>
                </a:lnTo>
                <a:lnTo>
                  <a:pt x="0" y="115"/>
                </a:lnTo>
                <a:lnTo>
                  <a:pt x="0" y="86"/>
                </a:lnTo>
                <a:lnTo>
                  <a:pt x="11" y="79"/>
                </a:lnTo>
                <a:lnTo>
                  <a:pt x="128" y="23"/>
                </a:lnTo>
                <a:lnTo>
                  <a:pt x="268" y="0"/>
                </a:lnTo>
                <a:close/>
              </a:path>
            </a:pathLst>
          </a:custGeom>
          <a:solidFill>
            <a:schemeClr val="bg1"/>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pic>
        <p:nvPicPr>
          <p:cNvPr id="5"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圖片版面配置區 8"/>
          <p:cNvSpPr>
            <a:spLocks noGrp="1"/>
          </p:cNvSpPr>
          <p:nvPr>
            <p:ph type="pic" sz="quarter" idx="10"/>
          </p:nvPr>
        </p:nvSpPr>
        <p:spPr>
          <a:xfrm>
            <a:off x="4316605" y="836712"/>
            <a:ext cx="4287843" cy="5328592"/>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stStyle>
          <a:p>
            <a:pPr lvl="0"/>
            <a:r>
              <a:rPr lang="zh-TW" altLang="en-US" noProof="0" smtClean="0"/>
              <a:t>按一下圖示以新增圖片</a:t>
            </a:r>
            <a:endParaRPr lang="zh-TW" noProof="0"/>
          </a:p>
        </p:txBody>
      </p:sp>
      <p:sp>
        <p:nvSpPr>
          <p:cNvPr id="2" name="標題 1"/>
          <p:cNvSpPr>
            <a:spLocks noGrp="1"/>
          </p:cNvSpPr>
          <p:nvPr>
            <p:ph type="ctrTitle"/>
          </p:nvPr>
        </p:nvSpPr>
        <p:spPr>
          <a:xfrm>
            <a:off x="651107" y="2241376"/>
            <a:ext cx="3488845" cy="3923928"/>
          </a:xfrm>
          <a:prstGeom prst="rect">
            <a:avLst/>
          </a:prstGeom>
        </p:spPr>
        <p:txBody>
          <a:bodyPr anchor="b">
            <a:normAutofit/>
          </a:bodyPr>
          <a:lstStyle>
            <a:lvl1pPr latinLnBrk="0">
              <a:lnSpc>
                <a:spcPct val="85000"/>
              </a:lnSpc>
              <a:defRPr lang="zh-TW" sz="3600">
                <a:solidFill>
                  <a:schemeClr val="tx1">
                    <a:lumMod val="50000"/>
                  </a:schemeClr>
                </a:solidFill>
                <a:latin typeface="微軟正黑體" pitchFamily="34" charset="-120"/>
                <a:ea typeface="微軟正黑體" pitchFamily="34" charset="-120"/>
              </a:defRPr>
            </a:lvl1pPr>
          </a:lstStyle>
          <a:p>
            <a:r>
              <a:rPr lang="zh-TW" altLang="en-US" smtClean="0"/>
              <a:t>按一下以編輯母片標題樣式</a:t>
            </a:r>
            <a:endParaRPr lang="zh-TW" dirty="0"/>
          </a:p>
        </p:txBody>
      </p:sp>
      <p:sp>
        <p:nvSpPr>
          <p:cNvPr id="6" name="日期版面配置區 11"/>
          <p:cNvSpPr>
            <a:spLocks noGrp="1"/>
          </p:cNvSpPr>
          <p:nvPr>
            <p:ph type="dt" sz="half" idx="11"/>
          </p:nvPr>
        </p:nvSpPr>
        <p:spPr>
          <a:xfrm>
            <a:off x="6343650" y="6400800"/>
            <a:ext cx="87630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7" name="頁尾版面配置區 12"/>
          <p:cNvSpPr>
            <a:spLocks noGrp="1"/>
          </p:cNvSpPr>
          <p:nvPr>
            <p:ph type="ftr" sz="quarter" idx="12"/>
          </p:nvPr>
        </p:nvSpPr>
        <p:spPr>
          <a:xfrm>
            <a:off x="1131888" y="6400800"/>
            <a:ext cx="5097462"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投影片編號版面配置區 13"/>
          <p:cNvSpPr>
            <a:spLocks noGrp="1"/>
          </p:cNvSpPr>
          <p:nvPr>
            <p:ph type="sldNum" sz="quarter" idx="13"/>
          </p:nvPr>
        </p:nvSpPr>
        <p:spPr>
          <a:xfrm>
            <a:off x="7315200" y="6400800"/>
            <a:ext cx="6873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36DB1D48-16AA-4C6B-A07A-8D0BE018DCC2}" type="slidenum">
              <a:rPr lang="en-US" altLang="zh-TW"/>
              <a:pPr>
                <a:defRPr/>
              </a:pPr>
              <a:t>‹#›</a:t>
            </a:fld>
            <a:endParaRPr lang="zh-TW" altLang="en-US"/>
          </a:p>
        </p:txBody>
      </p:sp>
    </p:spTree>
    <p:extLst>
      <p:ext uri="{BB962C8B-B14F-4D97-AF65-F5344CB8AC3E}">
        <p14:creationId xmlns:p14="http://schemas.microsoft.com/office/powerpoint/2010/main" val="2101502661"/>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258191866"/>
      </p:ext>
    </p:extLst>
  </p:cSld>
  <p:clrMapOvr>
    <a:masterClrMapping/>
  </p:clrMapOvr>
  <p:transition/>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p:cSld name="1_左側圖片與標題">
    <p:spTree>
      <p:nvGrpSpPr>
        <p:cNvPr id="1" name=""/>
        <p:cNvGrpSpPr/>
        <p:nvPr/>
      </p:nvGrpSpPr>
      <p:grpSpPr>
        <a:xfrm>
          <a:off x="0" y="0"/>
          <a:ext cx="0" cy="0"/>
          <a:chOff x="0" y="0"/>
          <a:chExt cx="0" cy="0"/>
        </a:xfrm>
      </p:grpSpPr>
      <p:pic>
        <p:nvPicPr>
          <p:cNvPr id="5"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圖片版面配置區 2"/>
          <p:cNvSpPr>
            <a:spLocks noGrp="1"/>
          </p:cNvSpPr>
          <p:nvPr>
            <p:ph type="pic" idx="1"/>
          </p:nvPr>
        </p:nvSpPr>
        <p:spPr>
          <a:xfrm>
            <a:off x="580547" y="836712"/>
            <a:ext cx="5647637" cy="5256584"/>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2" name="標題 1"/>
          <p:cNvSpPr>
            <a:spLocks noGrp="1"/>
          </p:cNvSpPr>
          <p:nvPr>
            <p:ph type="title"/>
          </p:nvPr>
        </p:nvSpPr>
        <p:spPr>
          <a:xfrm>
            <a:off x="6300192" y="1600200"/>
            <a:ext cx="2343760" cy="2438400"/>
          </a:xfrm>
          <a:prstGeom prst="rect">
            <a:avLst/>
          </a:prstGeom>
        </p:spPr>
        <p:txBody>
          <a:bodyPr anchor="b">
            <a:normAutofit/>
          </a:bodyPr>
          <a:lstStyle>
            <a:lvl1pPr algn="l" latinLnBrk="0">
              <a:lnSpc>
                <a:spcPct val="85000"/>
              </a:lnSpc>
              <a:defRPr lang="zh-TW" sz="3600" b="0" baseline="0">
                <a:solidFill>
                  <a:schemeClr val="tx1">
                    <a:lumMod val="50000"/>
                  </a:schemeClr>
                </a:solidFill>
                <a:latin typeface="微軟正黑體" pitchFamily="34" charset="-120"/>
                <a:ea typeface="微軟正黑體" pitchFamily="34" charset="-120"/>
              </a:defRPr>
            </a:lvl1pPr>
          </a:lstStyle>
          <a:p>
            <a:r>
              <a:rPr lang="zh-TW" altLang="en-US" smtClean="0"/>
              <a:t>按一下以編輯母片標題樣式</a:t>
            </a:r>
            <a:endParaRPr lang="zh-TW" dirty="0"/>
          </a:p>
        </p:txBody>
      </p:sp>
      <p:sp>
        <p:nvSpPr>
          <p:cNvPr id="4" name="文字版面配置區 3"/>
          <p:cNvSpPr>
            <a:spLocks noGrp="1"/>
          </p:cNvSpPr>
          <p:nvPr>
            <p:ph type="body" sz="half" idx="2"/>
          </p:nvPr>
        </p:nvSpPr>
        <p:spPr>
          <a:xfrm>
            <a:off x="6300192" y="4264496"/>
            <a:ext cx="2343760" cy="1828800"/>
          </a:xfrm>
          <a:prstGeom prst="rect">
            <a:avLst/>
          </a:prstGeom>
        </p:spPr>
        <p:txBody>
          <a:bodyPr>
            <a:normAutofit/>
          </a:bodyPr>
          <a:lstStyle>
            <a:lvl1pPr marL="0" indent="0" latinLnBrk="0">
              <a:lnSpc>
                <a:spcPct val="110000"/>
              </a:lnSpc>
              <a:spcBef>
                <a:spcPts val="10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6" name="日期版面配置區 5"/>
          <p:cNvSpPr>
            <a:spLocks noGrp="1"/>
          </p:cNvSpPr>
          <p:nvPr>
            <p:ph type="dt" sz="half" idx="10"/>
          </p:nvPr>
        </p:nvSpPr>
        <p:spPr>
          <a:xfrm>
            <a:off x="5829300" y="6400800"/>
            <a:ext cx="116205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7" name="頁尾版面配置區 6"/>
          <p:cNvSpPr>
            <a:spLocks noGrp="1"/>
          </p:cNvSpPr>
          <p:nvPr>
            <p:ph type="ftr" sz="quarter" idx="11"/>
          </p:nvPr>
        </p:nvSpPr>
        <p:spPr>
          <a:xfrm>
            <a:off x="1141413" y="6400800"/>
            <a:ext cx="4467225"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投影片編號版面配置區 7"/>
          <p:cNvSpPr>
            <a:spLocks noGrp="1"/>
          </p:cNvSpPr>
          <p:nvPr>
            <p:ph type="sldNum" sz="quarter" idx="12"/>
          </p:nvPr>
        </p:nvSpPr>
        <p:spPr>
          <a:xfrm>
            <a:off x="7200900" y="6400800"/>
            <a:ext cx="8016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EF8C8E27-2706-4656-81BD-D3045FB386EE}" type="slidenum">
              <a:rPr lang="en-US" altLang="zh-TW"/>
              <a:pPr>
                <a:defRPr/>
              </a:pPr>
              <a:t>‹#›</a:t>
            </a:fld>
            <a:endParaRPr lang="zh-TW" altLang="en-US"/>
          </a:p>
        </p:txBody>
      </p:sp>
    </p:spTree>
    <p:extLst>
      <p:ext uri="{BB962C8B-B14F-4D97-AF65-F5344CB8AC3E}">
        <p14:creationId xmlns:p14="http://schemas.microsoft.com/office/powerpoint/2010/main" val="240117072"/>
      </p:ext>
    </p:extLst>
  </p:cSld>
  <p:clrMapOvr>
    <a:masterClrMapping/>
  </p:clrMapOvr>
  <p:transition/>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p:cSld name="1_右側圖片與標題">
    <p:spTree>
      <p:nvGrpSpPr>
        <p:cNvPr id="1" name=""/>
        <p:cNvGrpSpPr/>
        <p:nvPr/>
      </p:nvGrpSpPr>
      <p:grpSpPr>
        <a:xfrm>
          <a:off x="0" y="0"/>
          <a:ext cx="0" cy="0"/>
          <a:chOff x="0" y="0"/>
          <a:chExt cx="0" cy="0"/>
        </a:xfrm>
      </p:grpSpPr>
      <p:sp>
        <p:nvSpPr>
          <p:cNvPr id="5" name="手繪多邊形 2"/>
          <p:cNvSpPr>
            <a:spLocks noEditPoints="1"/>
          </p:cNvSpPr>
          <p:nvPr/>
        </p:nvSpPr>
        <p:spPr bwMode="black">
          <a:xfrm>
            <a:off x="0" y="93663"/>
            <a:ext cx="3259138" cy="6764337"/>
          </a:xfrm>
          <a:custGeom>
            <a:avLst/>
            <a:gdLst>
              <a:gd name="T0" fmla="*/ 2147483647 w 11400"/>
              <a:gd name="T1" fmla="*/ 2147483647 h 17756"/>
              <a:gd name="T2" fmla="*/ 2147483647 w 11400"/>
              <a:gd name="T3" fmla="*/ 2147483647 h 17756"/>
              <a:gd name="T4" fmla="*/ 2147483647 w 11400"/>
              <a:gd name="T5" fmla="*/ 2147483647 h 17756"/>
              <a:gd name="T6" fmla="*/ 2147483647 w 11400"/>
              <a:gd name="T7" fmla="*/ 2147483647 h 17756"/>
              <a:gd name="T8" fmla="*/ 2147483647 w 11400"/>
              <a:gd name="T9" fmla="*/ 2147483647 h 17756"/>
              <a:gd name="T10" fmla="*/ 2147483647 w 11400"/>
              <a:gd name="T11" fmla="*/ 2147483647 h 17756"/>
              <a:gd name="T12" fmla="*/ 2147483647 w 11400"/>
              <a:gd name="T13" fmla="*/ 2147483647 h 17756"/>
              <a:gd name="T14" fmla="*/ 2147483647 w 11400"/>
              <a:gd name="T15" fmla="*/ 2147483647 h 17756"/>
              <a:gd name="T16" fmla="*/ 2147483647 w 11400"/>
              <a:gd name="T17" fmla="*/ 2147483647 h 17756"/>
              <a:gd name="T18" fmla="*/ 2147483647 w 11400"/>
              <a:gd name="T19" fmla="*/ 2147483647 h 17756"/>
              <a:gd name="T20" fmla="*/ 2147483647 w 11400"/>
              <a:gd name="T21" fmla="*/ 2147483647 h 17756"/>
              <a:gd name="T22" fmla="*/ 2147483647 w 11400"/>
              <a:gd name="T23" fmla="*/ 2147483647 h 17756"/>
              <a:gd name="T24" fmla="*/ 2147483647 w 11400"/>
              <a:gd name="T25" fmla="*/ 2147483647 h 17756"/>
              <a:gd name="T26" fmla="*/ 2147483647 w 11400"/>
              <a:gd name="T27" fmla="*/ 2147483647 h 17756"/>
              <a:gd name="T28" fmla="*/ 2147483647 w 11400"/>
              <a:gd name="T29" fmla="*/ 2147483647 h 17756"/>
              <a:gd name="T30" fmla="*/ 2147483647 w 11400"/>
              <a:gd name="T31" fmla="*/ 2147483647 h 17756"/>
              <a:gd name="T32" fmla="*/ 2147483647 w 11400"/>
              <a:gd name="T33" fmla="*/ 2147483647 h 17756"/>
              <a:gd name="T34" fmla="*/ 2147483647 w 11400"/>
              <a:gd name="T35" fmla="*/ 2147483647 h 17756"/>
              <a:gd name="T36" fmla="*/ 2147483647 w 11400"/>
              <a:gd name="T37" fmla="*/ 2147483647 h 17756"/>
              <a:gd name="T38" fmla="*/ 2147483647 w 11400"/>
              <a:gd name="T39" fmla="*/ 2147483647 h 17756"/>
              <a:gd name="T40" fmla="*/ 0 w 11400"/>
              <a:gd name="T41" fmla="*/ 2147483647 h 17756"/>
              <a:gd name="T42" fmla="*/ 2147483647 w 11400"/>
              <a:gd name="T43" fmla="*/ 2147483647 h 17756"/>
              <a:gd name="T44" fmla="*/ 2147483647 w 11400"/>
              <a:gd name="T45" fmla="*/ 2147483647 h 17756"/>
              <a:gd name="T46" fmla="*/ 2147483647 w 11400"/>
              <a:gd name="T47" fmla="*/ 2147483647 h 17756"/>
              <a:gd name="T48" fmla="*/ 2147483647 w 11400"/>
              <a:gd name="T49" fmla="*/ 2147483647 h 17756"/>
              <a:gd name="T50" fmla="*/ 2147483647 w 11400"/>
              <a:gd name="T51" fmla="*/ 2147483647 h 17756"/>
              <a:gd name="T52" fmla="*/ 2147483647 w 11400"/>
              <a:gd name="T53" fmla="*/ 2147483647 h 17756"/>
              <a:gd name="T54" fmla="*/ 2147483647 w 11400"/>
              <a:gd name="T55" fmla="*/ 2147483647 h 17756"/>
              <a:gd name="T56" fmla="*/ 2147483647 w 11400"/>
              <a:gd name="T57" fmla="*/ 2147483647 h 17756"/>
              <a:gd name="T58" fmla="*/ 2147483647 w 11400"/>
              <a:gd name="T59" fmla="*/ 2147483647 h 17756"/>
              <a:gd name="T60" fmla="*/ 2147483647 w 11400"/>
              <a:gd name="T61" fmla="*/ 2147483647 h 17756"/>
              <a:gd name="T62" fmla="*/ 2147483647 w 11400"/>
              <a:gd name="T63" fmla="*/ 2147483647 h 17756"/>
              <a:gd name="T64" fmla="*/ 2147483647 w 11400"/>
              <a:gd name="T65" fmla="*/ 2147483647 h 17756"/>
              <a:gd name="T66" fmla="*/ 2147483647 w 11400"/>
              <a:gd name="T67" fmla="*/ 2147483647 h 17756"/>
              <a:gd name="T68" fmla="*/ 2147483647 w 11400"/>
              <a:gd name="T69" fmla="*/ 2147483647 h 17756"/>
              <a:gd name="T70" fmla="*/ 2147483647 w 11400"/>
              <a:gd name="T71" fmla="*/ 2147483647 h 17756"/>
              <a:gd name="T72" fmla="*/ 2147483647 w 11400"/>
              <a:gd name="T73" fmla="*/ 2147483647 h 17756"/>
              <a:gd name="T74" fmla="*/ 2147483647 w 11400"/>
              <a:gd name="T75" fmla="*/ 2147483647 h 17756"/>
              <a:gd name="T76" fmla="*/ 2147483647 w 11400"/>
              <a:gd name="T77" fmla="*/ 2147483647 h 17756"/>
              <a:gd name="T78" fmla="*/ 2147483647 w 11400"/>
              <a:gd name="T79" fmla="*/ 2147483647 h 17756"/>
              <a:gd name="T80" fmla="*/ 2147483647 w 11400"/>
              <a:gd name="T81" fmla="*/ 2147483647 h 17756"/>
              <a:gd name="T82" fmla="*/ 2147483647 w 11400"/>
              <a:gd name="T83" fmla="*/ 2147483647 h 17756"/>
              <a:gd name="T84" fmla="*/ 2147483647 w 11400"/>
              <a:gd name="T85" fmla="*/ 2147483647 h 17756"/>
              <a:gd name="T86" fmla="*/ 2147483647 w 11400"/>
              <a:gd name="T87" fmla="*/ 2147483647 h 17756"/>
              <a:gd name="T88" fmla="*/ 2147483647 w 11400"/>
              <a:gd name="T89" fmla="*/ 2147483647 h 17756"/>
              <a:gd name="T90" fmla="*/ 2147483647 w 11400"/>
              <a:gd name="T91" fmla="*/ 2147483647 h 17756"/>
              <a:gd name="T92" fmla="*/ 2147483647 w 11400"/>
              <a:gd name="T93" fmla="*/ 2147483647 h 17756"/>
              <a:gd name="T94" fmla="*/ 2147483647 w 11400"/>
              <a:gd name="T95" fmla="*/ 2147483647 h 17756"/>
              <a:gd name="T96" fmla="*/ 2147483647 w 11400"/>
              <a:gd name="T97" fmla="*/ 2147483647 h 17756"/>
              <a:gd name="T98" fmla="*/ 2147483647 w 11400"/>
              <a:gd name="T99" fmla="*/ 2147483647 h 17756"/>
              <a:gd name="T100" fmla="*/ 2147483647 w 11400"/>
              <a:gd name="T101" fmla="*/ 2147483647 h 17756"/>
              <a:gd name="T102" fmla="*/ 2147483647 w 11400"/>
              <a:gd name="T103" fmla="*/ 2147483647 h 17756"/>
              <a:gd name="T104" fmla="*/ 2147483647 w 11400"/>
              <a:gd name="T105" fmla="*/ 2147483647 h 17756"/>
              <a:gd name="T106" fmla="*/ 2147483647 w 11400"/>
              <a:gd name="T107" fmla="*/ 2147483647 h 17756"/>
              <a:gd name="T108" fmla="*/ 2147483647 w 11400"/>
              <a:gd name="T109" fmla="*/ 2147483647 h 17756"/>
              <a:gd name="T110" fmla="*/ 2147483647 w 11400"/>
              <a:gd name="T111" fmla="*/ 2147483647 h 17756"/>
              <a:gd name="T112" fmla="*/ 2147483647 w 11400"/>
              <a:gd name="T113" fmla="*/ 2147483647 h 17756"/>
              <a:gd name="T114" fmla="*/ 2147483647 w 11400"/>
              <a:gd name="T115" fmla="*/ 2147483647 h 17756"/>
              <a:gd name="T116" fmla="*/ 2147483647 w 11400"/>
              <a:gd name="T117" fmla="*/ 2147483647 h 17756"/>
              <a:gd name="T118" fmla="*/ 2147483647 w 11400"/>
              <a:gd name="T119" fmla="*/ 2147483647 h 17756"/>
              <a:gd name="T120" fmla="*/ 2147483647 w 11400"/>
              <a:gd name="T121" fmla="*/ 2147483647 h 17756"/>
              <a:gd name="T122" fmla="*/ 2147483647 w 11400"/>
              <a:gd name="T123" fmla="*/ 2147483647 h 17756"/>
              <a:gd name="T124" fmla="*/ 0 w 11400"/>
              <a:gd name="T125" fmla="*/ 2147483647 h 1775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400" h="17756">
                <a:moveTo>
                  <a:pt x="4731" y="17254"/>
                </a:moveTo>
                <a:lnTo>
                  <a:pt x="4834" y="17273"/>
                </a:lnTo>
                <a:lnTo>
                  <a:pt x="4928" y="17314"/>
                </a:lnTo>
                <a:lnTo>
                  <a:pt x="5007" y="17382"/>
                </a:lnTo>
                <a:lnTo>
                  <a:pt x="5076" y="17506"/>
                </a:lnTo>
                <a:lnTo>
                  <a:pt x="5087" y="17654"/>
                </a:lnTo>
                <a:lnTo>
                  <a:pt x="5068" y="17756"/>
                </a:lnTo>
                <a:lnTo>
                  <a:pt x="5038" y="17756"/>
                </a:lnTo>
                <a:lnTo>
                  <a:pt x="5055" y="17643"/>
                </a:lnTo>
                <a:lnTo>
                  <a:pt x="5046" y="17510"/>
                </a:lnTo>
                <a:lnTo>
                  <a:pt x="4985" y="17398"/>
                </a:lnTo>
                <a:lnTo>
                  <a:pt x="4898" y="17318"/>
                </a:lnTo>
                <a:lnTo>
                  <a:pt x="4789" y="17279"/>
                </a:lnTo>
                <a:lnTo>
                  <a:pt x="4675" y="17292"/>
                </a:lnTo>
                <a:lnTo>
                  <a:pt x="4564" y="17344"/>
                </a:lnTo>
                <a:lnTo>
                  <a:pt x="4503" y="17410"/>
                </a:lnTo>
                <a:lnTo>
                  <a:pt x="4471" y="17505"/>
                </a:lnTo>
                <a:lnTo>
                  <a:pt x="4480" y="17589"/>
                </a:lnTo>
                <a:lnTo>
                  <a:pt x="4516" y="17678"/>
                </a:lnTo>
                <a:lnTo>
                  <a:pt x="4584" y="17730"/>
                </a:lnTo>
                <a:lnTo>
                  <a:pt x="4654" y="17747"/>
                </a:lnTo>
                <a:lnTo>
                  <a:pt x="4726" y="17746"/>
                </a:lnTo>
                <a:lnTo>
                  <a:pt x="4789" y="17719"/>
                </a:lnTo>
                <a:lnTo>
                  <a:pt x="4841" y="17651"/>
                </a:lnTo>
                <a:lnTo>
                  <a:pt x="4851" y="17571"/>
                </a:lnTo>
                <a:lnTo>
                  <a:pt x="4820" y="17502"/>
                </a:lnTo>
                <a:lnTo>
                  <a:pt x="4858" y="17582"/>
                </a:lnTo>
                <a:lnTo>
                  <a:pt x="4843" y="17666"/>
                </a:lnTo>
                <a:lnTo>
                  <a:pt x="4786" y="17738"/>
                </a:lnTo>
                <a:lnTo>
                  <a:pt x="4754" y="17756"/>
                </a:lnTo>
                <a:lnTo>
                  <a:pt x="4546" y="17756"/>
                </a:lnTo>
                <a:lnTo>
                  <a:pt x="4483" y="17701"/>
                </a:lnTo>
                <a:lnTo>
                  <a:pt x="4433" y="17605"/>
                </a:lnTo>
                <a:lnTo>
                  <a:pt x="4428" y="17502"/>
                </a:lnTo>
                <a:lnTo>
                  <a:pt x="4466" y="17403"/>
                </a:lnTo>
                <a:lnTo>
                  <a:pt x="4525" y="17322"/>
                </a:lnTo>
                <a:lnTo>
                  <a:pt x="4636" y="17270"/>
                </a:lnTo>
                <a:lnTo>
                  <a:pt x="4731" y="17254"/>
                </a:lnTo>
                <a:close/>
                <a:moveTo>
                  <a:pt x="3837" y="17047"/>
                </a:moveTo>
                <a:cubicBezTo>
                  <a:pt x="3599" y="17160"/>
                  <a:pt x="3430" y="17424"/>
                  <a:pt x="3199" y="17756"/>
                </a:cubicBezTo>
                <a:lnTo>
                  <a:pt x="2780" y="17756"/>
                </a:lnTo>
                <a:cubicBezTo>
                  <a:pt x="3136" y="17420"/>
                  <a:pt x="3492" y="16990"/>
                  <a:pt x="3837" y="17047"/>
                </a:cubicBezTo>
                <a:close/>
                <a:moveTo>
                  <a:pt x="90" y="16866"/>
                </a:moveTo>
                <a:lnTo>
                  <a:pt x="236" y="17019"/>
                </a:lnTo>
                <a:lnTo>
                  <a:pt x="349" y="17194"/>
                </a:lnTo>
                <a:lnTo>
                  <a:pt x="432" y="17398"/>
                </a:lnTo>
                <a:lnTo>
                  <a:pt x="478" y="17620"/>
                </a:lnTo>
                <a:lnTo>
                  <a:pt x="483" y="17756"/>
                </a:lnTo>
                <a:lnTo>
                  <a:pt x="19" y="17756"/>
                </a:lnTo>
                <a:lnTo>
                  <a:pt x="0" y="17716"/>
                </a:lnTo>
                <a:lnTo>
                  <a:pt x="0" y="17337"/>
                </a:lnTo>
                <a:lnTo>
                  <a:pt x="35" y="17320"/>
                </a:lnTo>
                <a:lnTo>
                  <a:pt x="101" y="17250"/>
                </a:lnTo>
                <a:lnTo>
                  <a:pt x="130" y="17173"/>
                </a:lnTo>
                <a:lnTo>
                  <a:pt x="148" y="17104"/>
                </a:lnTo>
                <a:lnTo>
                  <a:pt x="137" y="17029"/>
                </a:lnTo>
                <a:lnTo>
                  <a:pt x="125" y="16964"/>
                </a:lnTo>
                <a:lnTo>
                  <a:pt x="112" y="16908"/>
                </a:lnTo>
                <a:lnTo>
                  <a:pt x="94" y="16871"/>
                </a:lnTo>
                <a:lnTo>
                  <a:pt x="90" y="16866"/>
                </a:lnTo>
                <a:close/>
                <a:moveTo>
                  <a:pt x="5020" y="16712"/>
                </a:moveTo>
                <a:lnTo>
                  <a:pt x="5017" y="16731"/>
                </a:lnTo>
                <a:lnTo>
                  <a:pt x="5015" y="16740"/>
                </a:lnTo>
                <a:lnTo>
                  <a:pt x="5013" y="16750"/>
                </a:lnTo>
                <a:lnTo>
                  <a:pt x="5008" y="16754"/>
                </a:lnTo>
                <a:lnTo>
                  <a:pt x="4991" y="16765"/>
                </a:lnTo>
                <a:lnTo>
                  <a:pt x="4985" y="16769"/>
                </a:lnTo>
                <a:lnTo>
                  <a:pt x="4969" y="16780"/>
                </a:lnTo>
                <a:lnTo>
                  <a:pt x="4952" y="16792"/>
                </a:lnTo>
                <a:lnTo>
                  <a:pt x="4928" y="16816"/>
                </a:lnTo>
                <a:lnTo>
                  <a:pt x="4917" y="16848"/>
                </a:lnTo>
                <a:lnTo>
                  <a:pt x="4901" y="16884"/>
                </a:lnTo>
                <a:lnTo>
                  <a:pt x="4900" y="16917"/>
                </a:lnTo>
                <a:lnTo>
                  <a:pt x="4903" y="16930"/>
                </a:lnTo>
                <a:lnTo>
                  <a:pt x="5020" y="16843"/>
                </a:lnTo>
                <a:lnTo>
                  <a:pt x="5115" y="16734"/>
                </a:lnTo>
                <a:lnTo>
                  <a:pt x="5104" y="16728"/>
                </a:lnTo>
                <a:lnTo>
                  <a:pt x="5095" y="16726"/>
                </a:lnTo>
                <a:lnTo>
                  <a:pt x="5080" y="16728"/>
                </a:lnTo>
                <a:lnTo>
                  <a:pt x="5063" y="16715"/>
                </a:lnTo>
                <a:lnTo>
                  <a:pt x="5039" y="16716"/>
                </a:lnTo>
                <a:lnTo>
                  <a:pt x="5020" y="16712"/>
                </a:lnTo>
                <a:close/>
                <a:moveTo>
                  <a:pt x="5851" y="16068"/>
                </a:moveTo>
                <a:lnTo>
                  <a:pt x="5877" y="16083"/>
                </a:lnTo>
                <a:lnTo>
                  <a:pt x="5900" y="16092"/>
                </a:lnTo>
                <a:lnTo>
                  <a:pt x="5915" y="16114"/>
                </a:lnTo>
                <a:lnTo>
                  <a:pt x="5915" y="16138"/>
                </a:lnTo>
                <a:lnTo>
                  <a:pt x="5916" y="16163"/>
                </a:lnTo>
                <a:lnTo>
                  <a:pt x="5903" y="16180"/>
                </a:lnTo>
                <a:lnTo>
                  <a:pt x="5888" y="16206"/>
                </a:lnTo>
                <a:lnTo>
                  <a:pt x="5864" y="16206"/>
                </a:lnTo>
                <a:lnTo>
                  <a:pt x="5849" y="16208"/>
                </a:lnTo>
                <a:lnTo>
                  <a:pt x="5821" y="16203"/>
                </a:lnTo>
                <a:lnTo>
                  <a:pt x="5810" y="16187"/>
                </a:lnTo>
                <a:lnTo>
                  <a:pt x="5809" y="16162"/>
                </a:lnTo>
                <a:lnTo>
                  <a:pt x="5811" y="16153"/>
                </a:lnTo>
                <a:lnTo>
                  <a:pt x="5809" y="16138"/>
                </a:lnTo>
                <a:lnTo>
                  <a:pt x="5826" y="16127"/>
                </a:lnTo>
                <a:lnTo>
                  <a:pt x="5831" y="16123"/>
                </a:lnTo>
                <a:lnTo>
                  <a:pt x="5855" y="16122"/>
                </a:lnTo>
                <a:lnTo>
                  <a:pt x="5859" y="16128"/>
                </a:lnTo>
                <a:lnTo>
                  <a:pt x="5863" y="16134"/>
                </a:lnTo>
                <a:lnTo>
                  <a:pt x="5874" y="16150"/>
                </a:lnTo>
                <a:lnTo>
                  <a:pt x="5867" y="16163"/>
                </a:lnTo>
                <a:lnTo>
                  <a:pt x="5862" y="16167"/>
                </a:lnTo>
                <a:lnTo>
                  <a:pt x="5845" y="16179"/>
                </a:lnTo>
                <a:lnTo>
                  <a:pt x="5841" y="16173"/>
                </a:lnTo>
                <a:lnTo>
                  <a:pt x="5836" y="16177"/>
                </a:lnTo>
                <a:lnTo>
                  <a:pt x="5839" y="16182"/>
                </a:lnTo>
                <a:lnTo>
                  <a:pt x="5856" y="16195"/>
                </a:lnTo>
                <a:lnTo>
                  <a:pt x="5877" y="16189"/>
                </a:lnTo>
                <a:lnTo>
                  <a:pt x="5893" y="16178"/>
                </a:lnTo>
                <a:lnTo>
                  <a:pt x="5895" y="16169"/>
                </a:lnTo>
                <a:lnTo>
                  <a:pt x="5900" y="16140"/>
                </a:lnTo>
                <a:lnTo>
                  <a:pt x="5898" y="16126"/>
                </a:lnTo>
                <a:lnTo>
                  <a:pt x="5883" y="16103"/>
                </a:lnTo>
                <a:lnTo>
                  <a:pt x="5862" y="16085"/>
                </a:lnTo>
                <a:lnTo>
                  <a:pt x="5834" y="16080"/>
                </a:lnTo>
                <a:lnTo>
                  <a:pt x="5808" y="16089"/>
                </a:lnTo>
                <a:lnTo>
                  <a:pt x="5778" y="16094"/>
                </a:lnTo>
                <a:lnTo>
                  <a:pt x="5786" y="16105"/>
                </a:lnTo>
                <a:lnTo>
                  <a:pt x="5781" y="16109"/>
                </a:lnTo>
                <a:lnTo>
                  <a:pt x="5764" y="16120"/>
                </a:lnTo>
                <a:lnTo>
                  <a:pt x="5762" y="16129"/>
                </a:lnTo>
                <a:lnTo>
                  <a:pt x="5749" y="16146"/>
                </a:lnTo>
                <a:lnTo>
                  <a:pt x="5754" y="16176"/>
                </a:lnTo>
                <a:lnTo>
                  <a:pt x="5752" y="16210"/>
                </a:lnTo>
                <a:lnTo>
                  <a:pt x="5742" y="16184"/>
                </a:lnTo>
                <a:lnTo>
                  <a:pt x="5744" y="16150"/>
                </a:lnTo>
                <a:lnTo>
                  <a:pt x="5758" y="16124"/>
                </a:lnTo>
                <a:lnTo>
                  <a:pt x="5773" y="16097"/>
                </a:lnTo>
                <a:lnTo>
                  <a:pt x="5797" y="16073"/>
                </a:lnTo>
                <a:lnTo>
                  <a:pt x="5830" y="16074"/>
                </a:lnTo>
                <a:lnTo>
                  <a:pt x="5851" y="16068"/>
                </a:lnTo>
                <a:close/>
                <a:moveTo>
                  <a:pt x="5846" y="15859"/>
                </a:moveTo>
                <a:lnTo>
                  <a:pt x="5930" y="15875"/>
                </a:lnTo>
                <a:lnTo>
                  <a:pt x="6009" y="15919"/>
                </a:lnTo>
                <a:lnTo>
                  <a:pt x="6074" y="15989"/>
                </a:lnTo>
                <a:lnTo>
                  <a:pt x="6101" y="16076"/>
                </a:lnTo>
                <a:lnTo>
                  <a:pt x="6108" y="16169"/>
                </a:lnTo>
                <a:lnTo>
                  <a:pt x="6083" y="16252"/>
                </a:lnTo>
                <a:lnTo>
                  <a:pt x="6022" y="16318"/>
                </a:lnTo>
                <a:lnTo>
                  <a:pt x="5939" y="16351"/>
                </a:lnTo>
                <a:lnTo>
                  <a:pt x="5853" y="16344"/>
                </a:lnTo>
                <a:lnTo>
                  <a:pt x="5787" y="16308"/>
                </a:lnTo>
                <a:lnTo>
                  <a:pt x="5743" y="16256"/>
                </a:lnTo>
                <a:lnTo>
                  <a:pt x="5728" y="16210"/>
                </a:lnTo>
                <a:lnTo>
                  <a:pt x="5736" y="16139"/>
                </a:lnTo>
                <a:lnTo>
                  <a:pt x="5765" y="16086"/>
                </a:lnTo>
                <a:lnTo>
                  <a:pt x="5776" y="16079"/>
                </a:lnTo>
                <a:lnTo>
                  <a:pt x="5740" y="16145"/>
                </a:lnTo>
                <a:lnTo>
                  <a:pt x="5735" y="16221"/>
                </a:lnTo>
                <a:lnTo>
                  <a:pt x="5772" y="16286"/>
                </a:lnTo>
                <a:lnTo>
                  <a:pt x="5836" y="16332"/>
                </a:lnTo>
                <a:lnTo>
                  <a:pt x="5911" y="16346"/>
                </a:lnTo>
                <a:lnTo>
                  <a:pt x="5981" y="16330"/>
                </a:lnTo>
                <a:lnTo>
                  <a:pt x="6055" y="16271"/>
                </a:lnTo>
                <a:lnTo>
                  <a:pt x="6090" y="16190"/>
                </a:lnTo>
                <a:lnTo>
                  <a:pt x="6096" y="16104"/>
                </a:lnTo>
                <a:lnTo>
                  <a:pt x="6072" y="16022"/>
                </a:lnTo>
                <a:lnTo>
                  <a:pt x="6019" y="15945"/>
                </a:lnTo>
                <a:lnTo>
                  <a:pt x="5946" y="15897"/>
                </a:lnTo>
                <a:lnTo>
                  <a:pt x="5854" y="15871"/>
                </a:lnTo>
                <a:lnTo>
                  <a:pt x="5768" y="15889"/>
                </a:lnTo>
                <a:lnTo>
                  <a:pt x="5689" y="15927"/>
                </a:lnTo>
                <a:lnTo>
                  <a:pt x="5624" y="15988"/>
                </a:lnTo>
                <a:lnTo>
                  <a:pt x="5579" y="16076"/>
                </a:lnTo>
                <a:lnTo>
                  <a:pt x="5557" y="16164"/>
                </a:lnTo>
                <a:lnTo>
                  <a:pt x="5557" y="16294"/>
                </a:lnTo>
                <a:lnTo>
                  <a:pt x="5578" y="16419"/>
                </a:lnTo>
                <a:lnTo>
                  <a:pt x="5611" y="16551"/>
                </a:lnTo>
                <a:lnTo>
                  <a:pt x="5658" y="16690"/>
                </a:lnTo>
                <a:lnTo>
                  <a:pt x="5688" y="16841"/>
                </a:lnTo>
                <a:lnTo>
                  <a:pt x="5691" y="16929"/>
                </a:lnTo>
                <a:lnTo>
                  <a:pt x="5694" y="16992"/>
                </a:lnTo>
                <a:lnTo>
                  <a:pt x="5693" y="16983"/>
                </a:lnTo>
                <a:lnTo>
                  <a:pt x="5693" y="16996"/>
                </a:lnTo>
                <a:lnTo>
                  <a:pt x="5694" y="16992"/>
                </a:lnTo>
                <a:lnTo>
                  <a:pt x="5694" y="17001"/>
                </a:lnTo>
                <a:lnTo>
                  <a:pt x="5694" y="17016"/>
                </a:lnTo>
                <a:lnTo>
                  <a:pt x="5693" y="17033"/>
                </a:lnTo>
                <a:lnTo>
                  <a:pt x="5690" y="17142"/>
                </a:lnTo>
                <a:lnTo>
                  <a:pt x="5681" y="17186"/>
                </a:lnTo>
                <a:lnTo>
                  <a:pt x="5680" y="17198"/>
                </a:lnTo>
                <a:lnTo>
                  <a:pt x="5661" y="17279"/>
                </a:lnTo>
                <a:lnTo>
                  <a:pt x="5653" y="17314"/>
                </a:lnTo>
                <a:lnTo>
                  <a:pt x="5651" y="17320"/>
                </a:lnTo>
                <a:lnTo>
                  <a:pt x="5632" y="17402"/>
                </a:lnTo>
                <a:lnTo>
                  <a:pt x="5630" y="17383"/>
                </a:lnTo>
                <a:lnTo>
                  <a:pt x="5591" y="17496"/>
                </a:lnTo>
                <a:lnTo>
                  <a:pt x="5487" y="17689"/>
                </a:lnTo>
                <a:lnTo>
                  <a:pt x="5437" y="17756"/>
                </a:lnTo>
                <a:lnTo>
                  <a:pt x="5415" y="17756"/>
                </a:lnTo>
                <a:lnTo>
                  <a:pt x="5474" y="17682"/>
                </a:lnTo>
                <a:lnTo>
                  <a:pt x="5587" y="17490"/>
                </a:lnTo>
                <a:lnTo>
                  <a:pt x="5633" y="17348"/>
                </a:lnTo>
                <a:lnTo>
                  <a:pt x="5665" y="17175"/>
                </a:lnTo>
                <a:lnTo>
                  <a:pt x="5675" y="17013"/>
                </a:lnTo>
                <a:lnTo>
                  <a:pt x="5651" y="16858"/>
                </a:lnTo>
                <a:lnTo>
                  <a:pt x="5615" y="16712"/>
                </a:lnTo>
                <a:lnTo>
                  <a:pt x="5580" y="16565"/>
                </a:lnTo>
                <a:lnTo>
                  <a:pt x="5556" y="16434"/>
                </a:lnTo>
                <a:lnTo>
                  <a:pt x="5533" y="16295"/>
                </a:lnTo>
                <a:lnTo>
                  <a:pt x="5546" y="16171"/>
                </a:lnTo>
                <a:lnTo>
                  <a:pt x="5560" y="16072"/>
                </a:lnTo>
                <a:lnTo>
                  <a:pt x="5609" y="15990"/>
                </a:lnTo>
                <a:lnTo>
                  <a:pt x="5677" y="15910"/>
                </a:lnTo>
                <a:lnTo>
                  <a:pt x="5753" y="15866"/>
                </a:lnTo>
                <a:lnTo>
                  <a:pt x="5846" y="15859"/>
                </a:lnTo>
                <a:close/>
                <a:moveTo>
                  <a:pt x="11398" y="15797"/>
                </a:moveTo>
                <a:lnTo>
                  <a:pt x="11400" y="15808"/>
                </a:lnTo>
                <a:lnTo>
                  <a:pt x="11393" y="15821"/>
                </a:lnTo>
                <a:lnTo>
                  <a:pt x="11398" y="15797"/>
                </a:lnTo>
                <a:close/>
                <a:moveTo>
                  <a:pt x="4013" y="15780"/>
                </a:moveTo>
                <a:lnTo>
                  <a:pt x="3888" y="15801"/>
                </a:lnTo>
                <a:lnTo>
                  <a:pt x="3764" y="15845"/>
                </a:lnTo>
                <a:lnTo>
                  <a:pt x="3647" y="15925"/>
                </a:lnTo>
                <a:lnTo>
                  <a:pt x="3557" y="16020"/>
                </a:lnTo>
                <a:lnTo>
                  <a:pt x="3493" y="16129"/>
                </a:lnTo>
                <a:lnTo>
                  <a:pt x="3476" y="16222"/>
                </a:lnTo>
                <a:lnTo>
                  <a:pt x="3480" y="16383"/>
                </a:lnTo>
                <a:lnTo>
                  <a:pt x="3514" y="16563"/>
                </a:lnTo>
                <a:lnTo>
                  <a:pt x="3595" y="16728"/>
                </a:lnTo>
                <a:lnTo>
                  <a:pt x="3714" y="16866"/>
                </a:lnTo>
                <a:lnTo>
                  <a:pt x="3858" y="16980"/>
                </a:lnTo>
                <a:lnTo>
                  <a:pt x="3945" y="17023"/>
                </a:lnTo>
                <a:lnTo>
                  <a:pt x="3986" y="16965"/>
                </a:lnTo>
                <a:lnTo>
                  <a:pt x="4057" y="16843"/>
                </a:lnTo>
                <a:lnTo>
                  <a:pt x="4119" y="16743"/>
                </a:lnTo>
                <a:lnTo>
                  <a:pt x="4150" y="16681"/>
                </a:lnTo>
                <a:lnTo>
                  <a:pt x="4168" y="16661"/>
                </a:lnTo>
                <a:lnTo>
                  <a:pt x="4183" y="16634"/>
                </a:lnTo>
                <a:lnTo>
                  <a:pt x="4214" y="16572"/>
                </a:lnTo>
                <a:lnTo>
                  <a:pt x="4274" y="16482"/>
                </a:lnTo>
                <a:lnTo>
                  <a:pt x="4338" y="16348"/>
                </a:lnTo>
                <a:lnTo>
                  <a:pt x="4427" y="16181"/>
                </a:lnTo>
                <a:lnTo>
                  <a:pt x="4518" y="16005"/>
                </a:lnTo>
                <a:lnTo>
                  <a:pt x="4570" y="15893"/>
                </a:lnTo>
                <a:lnTo>
                  <a:pt x="4561" y="15877"/>
                </a:lnTo>
                <a:lnTo>
                  <a:pt x="4534" y="15838"/>
                </a:lnTo>
                <a:lnTo>
                  <a:pt x="4506" y="15809"/>
                </a:lnTo>
                <a:lnTo>
                  <a:pt x="4493" y="15826"/>
                </a:lnTo>
                <a:lnTo>
                  <a:pt x="4475" y="15847"/>
                </a:lnTo>
                <a:lnTo>
                  <a:pt x="4452" y="15862"/>
                </a:lnTo>
                <a:lnTo>
                  <a:pt x="4421" y="15875"/>
                </a:lnTo>
                <a:lnTo>
                  <a:pt x="4387" y="15874"/>
                </a:lnTo>
                <a:lnTo>
                  <a:pt x="4369" y="15870"/>
                </a:lnTo>
                <a:lnTo>
                  <a:pt x="4331" y="15863"/>
                </a:lnTo>
                <a:lnTo>
                  <a:pt x="4305" y="15849"/>
                </a:lnTo>
                <a:lnTo>
                  <a:pt x="4278" y="15834"/>
                </a:lnTo>
                <a:lnTo>
                  <a:pt x="4216" y="15803"/>
                </a:lnTo>
                <a:lnTo>
                  <a:pt x="4138" y="15784"/>
                </a:lnTo>
                <a:lnTo>
                  <a:pt x="4013" y="15780"/>
                </a:lnTo>
                <a:close/>
                <a:moveTo>
                  <a:pt x="11396" y="15778"/>
                </a:moveTo>
                <a:lnTo>
                  <a:pt x="11398" y="15793"/>
                </a:lnTo>
                <a:lnTo>
                  <a:pt x="11398" y="15797"/>
                </a:lnTo>
                <a:lnTo>
                  <a:pt x="11395" y="15787"/>
                </a:lnTo>
                <a:lnTo>
                  <a:pt x="11396" y="15778"/>
                </a:lnTo>
                <a:close/>
                <a:moveTo>
                  <a:pt x="10222" y="15768"/>
                </a:moveTo>
                <a:lnTo>
                  <a:pt x="10256" y="15769"/>
                </a:lnTo>
                <a:lnTo>
                  <a:pt x="10275" y="15773"/>
                </a:lnTo>
                <a:lnTo>
                  <a:pt x="10301" y="15787"/>
                </a:lnTo>
                <a:lnTo>
                  <a:pt x="10316" y="15809"/>
                </a:lnTo>
                <a:lnTo>
                  <a:pt x="10343" y="15848"/>
                </a:lnTo>
                <a:lnTo>
                  <a:pt x="10351" y="15884"/>
                </a:lnTo>
                <a:lnTo>
                  <a:pt x="10355" y="15913"/>
                </a:lnTo>
                <a:lnTo>
                  <a:pt x="10374" y="15965"/>
                </a:lnTo>
                <a:lnTo>
                  <a:pt x="10404" y="16043"/>
                </a:lnTo>
                <a:lnTo>
                  <a:pt x="10423" y="16071"/>
                </a:lnTo>
                <a:lnTo>
                  <a:pt x="10445" y="16104"/>
                </a:lnTo>
                <a:lnTo>
                  <a:pt x="10458" y="16087"/>
                </a:lnTo>
                <a:lnTo>
                  <a:pt x="10469" y="16080"/>
                </a:lnTo>
                <a:lnTo>
                  <a:pt x="10492" y="16064"/>
                </a:lnTo>
                <a:lnTo>
                  <a:pt x="10518" y="16055"/>
                </a:lnTo>
                <a:lnTo>
                  <a:pt x="10546" y="16060"/>
                </a:lnTo>
                <a:lnTo>
                  <a:pt x="10587" y="16072"/>
                </a:lnTo>
                <a:lnTo>
                  <a:pt x="10621" y="16098"/>
                </a:lnTo>
                <a:lnTo>
                  <a:pt x="10643" y="16107"/>
                </a:lnTo>
                <a:lnTo>
                  <a:pt x="10696" y="16136"/>
                </a:lnTo>
                <a:lnTo>
                  <a:pt x="10767" y="16169"/>
                </a:lnTo>
                <a:lnTo>
                  <a:pt x="10866" y="16182"/>
                </a:lnTo>
                <a:lnTo>
                  <a:pt x="10974" y="16173"/>
                </a:lnTo>
                <a:lnTo>
                  <a:pt x="11092" y="16142"/>
                </a:lnTo>
                <a:lnTo>
                  <a:pt x="11193" y="16088"/>
                </a:lnTo>
                <a:lnTo>
                  <a:pt x="11280" y="16013"/>
                </a:lnTo>
                <a:lnTo>
                  <a:pt x="11344" y="15928"/>
                </a:lnTo>
                <a:lnTo>
                  <a:pt x="11364" y="15898"/>
                </a:lnTo>
                <a:lnTo>
                  <a:pt x="11381" y="15862"/>
                </a:lnTo>
                <a:lnTo>
                  <a:pt x="11386" y="15834"/>
                </a:lnTo>
                <a:lnTo>
                  <a:pt x="11393" y="15821"/>
                </a:lnTo>
                <a:lnTo>
                  <a:pt x="11397" y="15850"/>
                </a:lnTo>
                <a:lnTo>
                  <a:pt x="11383" y="15901"/>
                </a:lnTo>
                <a:lnTo>
                  <a:pt x="11374" y="15948"/>
                </a:lnTo>
                <a:lnTo>
                  <a:pt x="11324" y="16064"/>
                </a:lnTo>
                <a:lnTo>
                  <a:pt x="11243" y="16160"/>
                </a:lnTo>
                <a:lnTo>
                  <a:pt x="11130" y="16246"/>
                </a:lnTo>
                <a:lnTo>
                  <a:pt x="11038" y="16301"/>
                </a:lnTo>
                <a:lnTo>
                  <a:pt x="10939" y="16336"/>
                </a:lnTo>
                <a:lnTo>
                  <a:pt x="10832" y="16369"/>
                </a:lnTo>
                <a:lnTo>
                  <a:pt x="10723" y="16378"/>
                </a:lnTo>
                <a:lnTo>
                  <a:pt x="10606" y="16361"/>
                </a:lnTo>
                <a:lnTo>
                  <a:pt x="10463" y="16320"/>
                </a:lnTo>
                <a:lnTo>
                  <a:pt x="10356" y="16247"/>
                </a:lnTo>
                <a:lnTo>
                  <a:pt x="10250" y="16165"/>
                </a:lnTo>
                <a:lnTo>
                  <a:pt x="10208" y="16104"/>
                </a:lnTo>
                <a:lnTo>
                  <a:pt x="10174" y="16030"/>
                </a:lnTo>
                <a:lnTo>
                  <a:pt x="10149" y="15981"/>
                </a:lnTo>
                <a:lnTo>
                  <a:pt x="10147" y="15942"/>
                </a:lnTo>
                <a:lnTo>
                  <a:pt x="10142" y="15912"/>
                </a:lnTo>
                <a:lnTo>
                  <a:pt x="10149" y="15875"/>
                </a:lnTo>
                <a:lnTo>
                  <a:pt x="10156" y="15838"/>
                </a:lnTo>
                <a:lnTo>
                  <a:pt x="10175" y="15817"/>
                </a:lnTo>
                <a:lnTo>
                  <a:pt x="10195" y="15787"/>
                </a:lnTo>
                <a:lnTo>
                  <a:pt x="10222" y="15768"/>
                </a:lnTo>
                <a:close/>
                <a:moveTo>
                  <a:pt x="2891" y="15588"/>
                </a:moveTo>
                <a:cubicBezTo>
                  <a:pt x="2755" y="16194"/>
                  <a:pt x="2491" y="17011"/>
                  <a:pt x="2157" y="17756"/>
                </a:cubicBezTo>
                <a:lnTo>
                  <a:pt x="2001" y="17756"/>
                </a:lnTo>
                <a:cubicBezTo>
                  <a:pt x="2236" y="17233"/>
                  <a:pt x="2428" y="16711"/>
                  <a:pt x="2512" y="16336"/>
                </a:cubicBezTo>
                <a:cubicBezTo>
                  <a:pt x="2639" y="16086"/>
                  <a:pt x="2738" y="15774"/>
                  <a:pt x="2891" y="15588"/>
                </a:cubicBezTo>
                <a:close/>
                <a:moveTo>
                  <a:pt x="4948" y="15042"/>
                </a:moveTo>
                <a:lnTo>
                  <a:pt x="4932" y="15075"/>
                </a:lnTo>
                <a:lnTo>
                  <a:pt x="4828" y="15351"/>
                </a:lnTo>
                <a:lnTo>
                  <a:pt x="4736" y="15586"/>
                </a:lnTo>
                <a:lnTo>
                  <a:pt x="4688" y="15690"/>
                </a:lnTo>
                <a:lnTo>
                  <a:pt x="4713" y="15707"/>
                </a:lnTo>
                <a:lnTo>
                  <a:pt x="4791" y="15784"/>
                </a:lnTo>
                <a:lnTo>
                  <a:pt x="4822" y="15853"/>
                </a:lnTo>
                <a:lnTo>
                  <a:pt x="4858" y="15918"/>
                </a:lnTo>
                <a:lnTo>
                  <a:pt x="4872" y="15949"/>
                </a:lnTo>
                <a:lnTo>
                  <a:pt x="4874" y="15989"/>
                </a:lnTo>
                <a:lnTo>
                  <a:pt x="4875" y="16037"/>
                </a:lnTo>
                <a:lnTo>
                  <a:pt x="4868" y="16074"/>
                </a:lnTo>
                <a:lnTo>
                  <a:pt x="4861" y="16112"/>
                </a:lnTo>
                <a:lnTo>
                  <a:pt x="4837" y="16136"/>
                </a:lnTo>
                <a:lnTo>
                  <a:pt x="4815" y="16152"/>
                </a:lnTo>
                <a:lnTo>
                  <a:pt x="4792" y="16167"/>
                </a:lnTo>
                <a:lnTo>
                  <a:pt x="4778" y="16169"/>
                </a:lnTo>
                <a:lnTo>
                  <a:pt x="4740" y="16162"/>
                </a:lnTo>
                <a:lnTo>
                  <a:pt x="4708" y="16151"/>
                </a:lnTo>
                <a:lnTo>
                  <a:pt x="4687" y="16133"/>
                </a:lnTo>
                <a:lnTo>
                  <a:pt x="4657" y="16089"/>
                </a:lnTo>
                <a:lnTo>
                  <a:pt x="4636" y="16046"/>
                </a:lnTo>
                <a:lnTo>
                  <a:pt x="4637" y="16012"/>
                </a:lnTo>
                <a:lnTo>
                  <a:pt x="4609" y="15959"/>
                </a:lnTo>
                <a:lnTo>
                  <a:pt x="4582" y="15914"/>
                </a:lnTo>
                <a:lnTo>
                  <a:pt x="4536" y="16008"/>
                </a:lnTo>
                <a:lnTo>
                  <a:pt x="4453" y="16196"/>
                </a:lnTo>
                <a:lnTo>
                  <a:pt x="4366" y="16354"/>
                </a:lnTo>
                <a:lnTo>
                  <a:pt x="4293" y="16485"/>
                </a:lnTo>
                <a:lnTo>
                  <a:pt x="4240" y="16587"/>
                </a:lnTo>
                <a:lnTo>
                  <a:pt x="4206" y="16643"/>
                </a:lnTo>
                <a:lnTo>
                  <a:pt x="4195" y="16675"/>
                </a:lnTo>
                <a:lnTo>
                  <a:pt x="4182" y="16692"/>
                </a:lnTo>
                <a:lnTo>
                  <a:pt x="4136" y="16756"/>
                </a:lnTo>
                <a:lnTo>
                  <a:pt x="4089" y="16854"/>
                </a:lnTo>
                <a:lnTo>
                  <a:pt x="4003" y="16978"/>
                </a:lnTo>
                <a:lnTo>
                  <a:pt x="3966" y="17033"/>
                </a:lnTo>
                <a:lnTo>
                  <a:pt x="4017" y="17058"/>
                </a:lnTo>
                <a:lnTo>
                  <a:pt x="4191" y="17110"/>
                </a:lnTo>
                <a:lnTo>
                  <a:pt x="4373" y="17124"/>
                </a:lnTo>
                <a:lnTo>
                  <a:pt x="4546" y="17103"/>
                </a:lnTo>
                <a:lnTo>
                  <a:pt x="4722" y="17039"/>
                </a:lnTo>
                <a:lnTo>
                  <a:pt x="4880" y="16947"/>
                </a:lnTo>
                <a:lnTo>
                  <a:pt x="4881" y="16946"/>
                </a:lnTo>
                <a:lnTo>
                  <a:pt x="4870" y="16921"/>
                </a:lnTo>
                <a:lnTo>
                  <a:pt x="4864" y="16877"/>
                </a:lnTo>
                <a:lnTo>
                  <a:pt x="4871" y="16839"/>
                </a:lnTo>
                <a:lnTo>
                  <a:pt x="4881" y="16807"/>
                </a:lnTo>
                <a:lnTo>
                  <a:pt x="4883" y="16774"/>
                </a:lnTo>
                <a:lnTo>
                  <a:pt x="4903" y="16744"/>
                </a:lnTo>
                <a:lnTo>
                  <a:pt x="4923" y="16714"/>
                </a:lnTo>
                <a:lnTo>
                  <a:pt x="4958" y="16681"/>
                </a:lnTo>
                <a:lnTo>
                  <a:pt x="4995" y="16664"/>
                </a:lnTo>
                <a:lnTo>
                  <a:pt x="5031" y="16656"/>
                </a:lnTo>
                <a:lnTo>
                  <a:pt x="5060" y="16652"/>
                </a:lnTo>
                <a:lnTo>
                  <a:pt x="5085" y="16652"/>
                </a:lnTo>
                <a:lnTo>
                  <a:pt x="5098" y="16659"/>
                </a:lnTo>
                <a:lnTo>
                  <a:pt x="5116" y="16662"/>
                </a:lnTo>
                <a:lnTo>
                  <a:pt x="5130" y="16670"/>
                </a:lnTo>
                <a:lnTo>
                  <a:pt x="5141" y="16686"/>
                </a:lnTo>
                <a:lnTo>
                  <a:pt x="5143" y="16701"/>
                </a:lnTo>
                <a:lnTo>
                  <a:pt x="5211" y="16596"/>
                </a:lnTo>
                <a:lnTo>
                  <a:pt x="5151" y="16582"/>
                </a:lnTo>
                <a:lnTo>
                  <a:pt x="5026" y="16602"/>
                </a:lnTo>
                <a:lnTo>
                  <a:pt x="4950" y="16646"/>
                </a:lnTo>
                <a:lnTo>
                  <a:pt x="4886" y="16707"/>
                </a:lnTo>
                <a:lnTo>
                  <a:pt x="4859" y="16774"/>
                </a:lnTo>
                <a:lnTo>
                  <a:pt x="4850" y="16845"/>
                </a:lnTo>
                <a:lnTo>
                  <a:pt x="4842" y="16892"/>
                </a:lnTo>
                <a:lnTo>
                  <a:pt x="4839" y="16853"/>
                </a:lnTo>
                <a:lnTo>
                  <a:pt x="4844" y="16801"/>
                </a:lnTo>
                <a:lnTo>
                  <a:pt x="4866" y="16737"/>
                </a:lnTo>
                <a:lnTo>
                  <a:pt x="4900" y="16680"/>
                </a:lnTo>
                <a:lnTo>
                  <a:pt x="4963" y="16629"/>
                </a:lnTo>
                <a:lnTo>
                  <a:pt x="5043" y="16591"/>
                </a:lnTo>
                <a:lnTo>
                  <a:pt x="5158" y="16569"/>
                </a:lnTo>
                <a:lnTo>
                  <a:pt x="5221" y="16580"/>
                </a:lnTo>
                <a:lnTo>
                  <a:pt x="5238" y="16554"/>
                </a:lnTo>
                <a:lnTo>
                  <a:pt x="5323" y="16357"/>
                </a:lnTo>
                <a:lnTo>
                  <a:pt x="5371" y="16153"/>
                </a:lnTo>
                <a:lnTo>
                  <a:pt x="5386" y="15939"/>
                </a:lnTo>
                <a:lnTo>
                  <a:pt x="5361" y="15736"/>
                </a:lnTo>
                <a:lnTo>
                  <a:pt x="5304" y="15522"/>
                </a:lnTo>
                <a:lnTo>
                  <a:pt x="5208" y="15335"/>
                </a:lnTo>
                <a:lnTo>
                  <a:pt x="5079" y="15170"/>
                </a:lnTo>
                <a:lnTo>
                  <a:pt x="4948" y="15042"/>
                </a:lnTo>
                <a:close/>
                <a:moveTo>
                  <a:pt x="10306" y="14951"/>
                </a:moveTo>
                <a:lnTo>
                  <a:pt x="10517" y="14961"/>
                </a:lnTo>
                <a:lnTo>
                  <a:pt x="10701" y="14991"/>
                </a:lnTo>
                <a:lnTo>
                  <a:pt x="10886" y="15059"/>
                </a:lnTo>
                <a:lnTo>
                  <a:pt x="11035" y="15145"/>
                </a:lnTo>
                <a:lnTo>
                  <a:pt x="11165" y="15251"/>
                </a:lnTo>
                <a:lnTo>
                  <a:pt x="11273" y="15373"/>
                </a:lnTo>
                <a:lnTo>
                  <a:pt x="11346" y="15502"/>
                </a:lnTo>
                <a:lnTo>
                  <a:pt x="11385" y="15630"/>
                </a:lnTo>
                <a:lnTo>
                  <a:pt x="11379" y="15765"/>
                </a:lnTo>
                <a:lnTo>
                  <a:pt x="11336" y="15892"/>
                </a:lnTo>
                <a:lnTo>
                  <a:pt x="11259" y="15994"/>
                </a:lnTo>
                <a:lnTo>
                  <a:pt x="11182" y="16072"/>
                </a:lnTo>
                <a:lnTo>
                  <a:pt x="11099" y="16105"/>
                </a:lnTo>
                <a:lnTo>
                  <a:pt x="11024" y="16115"/>
                </a:lnTo>
                <a:lnTo>
                  <a:pt x="10938" y="16109"/>
                </a:lnTo>
                <a:lnTo>
                  <a:pt x="10873" y="16097"/>
                </a:lnTo>
                <a:lnTo>
                  <a:pt x="10824" y="16073"/>
                </a:lnTo>
                <a:lnTo>
                  <a:pt x="10781" y="16046"/>
                </a:lnTo>
                <a:lnTo>
                  <a:pt x="10820" y="16067"/>
                </a:lnTo>
                <a:lnTo>
                  <a:pt x="10878" y="16093"/>
                </a:lnTo>
                <a:lnTo>
                  <a:pt x="10934" y="16103"/>
                </a:lnTo>
                <a:lnTo>
                  <a:pt x="11020" y="16109"/>
                </a:lnTo>
                <a:lnTo>
                  <a:pt x="11100" y="16095"/>
                </a:lnTo>
                <a:lnTo>
                  <a:pt x="11176" y="16051"/>
                </a:lnTo>
                <a:lnTo>
                  <a:pt x="11256" y="15989"/>
                </a:lnTo>
                <a:lnTo>
                  <a:pt x="11327" y="15891"/>
                </a:lnTo>
                <a:lnTo>
                  <a:pt x="11370" y="15763"/>
                </a:lnTo>
                <a:lnTo>
                  <a:pt x="11361" y="15631"/>
                </a:lnTo>
                <a:lnTo>
                  <a:pt x="11316" y="15506"/>
                </a:lnTo>
                <a:lnTo>
                  <a:pt x="11251" y="15388"/>
                </a:lnTo>
                <a:lnTo>
                  <a:pt x="11141" y="15276"/>
                </a:lnTo>
                <a:lnTo>
                  <a:pt x="11015" y="15175"/>
                </a:lnTo>
                <a:lnTo>
                  <a:pt x="10855" y="15097"/>
                </a:lnTo>
                <a:lnTo>
                  <a:pt x="10690" y="15047"/>
                </a:lnTo>
                <a:lnTo>
                  <a:pt x="10509" y="15008"/>
                </a:lnTo>
                <a:lnTo>
                  <a:pt x="10305" y="15009"/>
                </a:lnTo>
                <a:lnTo>
                  <a:pt x="10026" y="15030"/>
                </a:lnTo>
                <a:lnTo>
                  <a:pt x="9749" y="15089"/>
                </a:lnTo>
                <a:lnTo>
                  <a:pt x="9481" y="15200"/>
                </a:lnTo>
                <a:lnTo>
                  <a:pt x="9224" y="15336"/>
                </a:lnTo>
                <a:lnTo>
                  <a:pt x="8972" y="15492"/>
                </a:lnTo>
                <a:lnTo>
                  <a:pt x="8717" y="15691"/>
                </a:lnTo>
                <a:lnTo>
                  <a:pt x="8470" y="15902"/>
                </a:lnTo>
                <a:lnTo>
                  <a:pt x="8224" y="16137"/>
                </a:lnTo>
                <a:lnTo>
                  <a:pt x="7975" y="16381"/>
                </a:lnTo>
                <a:lnTo>
                  <a:pt x="7728" y="16640"/>
                </a:lnTo>
                <a:lnTo>
                  <a:pt x="7473" y="16897"/>
                </a:lnTo>
                <a:lnTo>
                  <a:pt x="7219" y="17145"/>
                </a:lnTo>
                <a:lnTo>
                  <a:pt x="6957" y="17406"/>
                </a:lnTo>
                <a:lnTo>
                  <a:pt x="6686" y="17641"/>
                </a:lnTo>
                <a:lnTo>
                  <a:pt x="6542" y="17756"/>
                </a:lnTo>
                <a:lnTo>
                  <a:pt x="6489" y="17756"/>
                </a:lnTo>
                <a:lnTo>
                  <a:pt x="6249" y="17756"/>
                </a:lnTo>
                <a:lnTo>
                  <a:pt x="6282" y="17730"/>
                </a:lnTo>
                <a:lnTo>
                  <a:pt x="6565" y="17512"/>
                </a:lnTo>
                <a:lnTo>
                  <a:pt x="6840" y="17282"/>
                </a:lnTo>
                <a:lnTo>
                  <a:pt x="7113" y="17038"/>
                </a:lnTo>
                <a:lnTo>
                  <a:pt x="7367" y="16790"/>
                </a:lnTo>
                <a:lnTo>
                  <a:pt x="7632" y="16535"/>
                </a:lnTo>
                <a:lnTo>
                  <a:pt x="7884" y="16296"/>
                </a:lnTo>
                <a:lnTo>
                  <a:pt x="8144" y="16044"/>
                </a:lnTo>
                <a:lnTo>
                  <a:pt x="8397" y="15830"/>
                </a:lnTo>
                <a:lnTo>
                  <a:pt x="8651" y="15606"/>
                </a:lnTo>
                <a:lnTo>
                  <a:pt x="8919" y="15414"/>
                </a:lnTo>
                <a:lnTo>
                  <a:pt x="9180" y="15260"/>
                </a:lnTo>
                <a:lnTo>
                  <a:pt x="9452" y="15122"/>
                </a:lnTo>
                <a:lnTo>
                  <a:pt x="9727" y="15023"/>
                </a:lnTo>
                <a:lnTo>
                  <a:pt x="10014" y="14965"/>
                </a:lnTo>
                <a:lnTo>
                  <a:pt x="10306" y="14951"/>
                </a:lnTo>
                <a:close/>
                <a:moveTo>
                  <a:pt x="7191" y="14585"/>
                </a:moveTo>
                <a:lnTo>
                  <a:pt x="7089" y="14639"/>
                </a:lnTo>
                <a:lnTo>
                  <a:pt x="7156" y="14593"/>
                </a:lnTo>
                <a:lnTo>
                  <a:pt x="7191" y="14585"/>
                </a:lnTo>
                <a:close/>
                <a:moveTo>
                  <a:pt x="0" y="14502"/>
                </a:moveTo>
                <a:lnTo>
                  <a:pt x="21" y="14507"/>
                </a:lnTo>
                <a:lnTo>
                  <a:pt x="147" y="14583"/>
                </a:lnTo>
                <a:lnTo>
                  <a:pt x="258" y="14686"/>
                </a:lnTo>
                <a:lnTo>
                  <a:pt x="357" y="14806"/>
                </a:lnTo>
                <a:lnTo>
                  <a:pt x="438" y="14971"/>
                </a:lnTo>
                <a:lnTo>
                  <a:pt x="477" y="15148"/>
                </a:lnTo>
                <a:lnTo>
                  <a:pt x="513" y="15401"/>
                </a:lnTo>
                <a:lnTo>
                  <a:pt x="497" y="15640"/>
                </a:lnTo>
                <a:lnTo>
                  <a:pt x="456" y="15889"/>
                </a:lnTo>
                <a:lnTo>
                  <a:pt x="373" y="16125"/>
                </a:lnTo>
                <a:lnTo>
                  <a:pt x="265" y="16371"/>
                </a:lnTo>
                <a:lnTo>
                  <a:pt x="230" y="16434"/>
                </a:lnTo>
                <a:lnTo>
                  <a:pt x="340" y="16540"/>
                </a:lnTo>
                <a:lnTo>
                  <a:pt x="481" y="16745"/>
                </a:lnTo>
                <a:lnTo>
                  <a:pt x="587" y="16982"/>
                </a:lnTo>
                <a:lnTo>
                  <a:pt x="661" y="17233"/>
                </a:lnTo>
                <a:lnTo>
                  <a:pt x="704" y="17497"/>
                </a:lnTo>
                <a:lnTo>
                  <a:pt x="711" y="17756"/>
                </a:lnTo>
                <a:lnTo>
                  <a:pt x="657" y="17756"/>
                </a:lnTo>
                <a:lnTo>
                  <a:pt x="659" y="17740"/>
                </a:lnTo>
                <a:lnTo>
                  <a:pt x="653" y="17483"/>
                </a:lnTo>
                <a:lnTo>
                  <a:pt x="610" y="17219"/>
                </a:lnTo>
                <a:lnTo>
                  <a:pt x="529" y="16981"/>
                </a:lnTo>
                <a:lnTo>
                  <a:pt x="421" y="16753"/>
                </a:lnTo>
                <a:lnTo>
                  <a:pt x="266" y="16574"/>
                </a:lnTo>
                <a:lnTo>
                  <a:pt x="191" y="16508"/>
                </a:lnTo>
                <a:lnTo>
                  <a:pt x="132" y="16617"/>
                </a:lnTo>
                <a:lnTo>
                  <a:pt x="93" y="16685"/>
                </a:lnTo>
                <a:lnTo>
                  <a:pt x="171" y="16745"/>
                </a:lnTo>
                <a:lnTo>
                  <a:pt x="338" y="16941"/>
                </a:lnTo>
                <a:lnTo>
                  <a:pt x="475" y="17165"/>
                </a:lnTo>
                <a:lnTo>
                  <a:pt x="572" y="17400"/>
                </a:lnTo>
                <a:lnTo>
                  <a:pt x="627" y="17648"/>
                </a:lnTo>
                <a:lnTo>
                  <a:pt x="634" y="17756"/>
                </a:lnTo>
                <a:lnTo>
                  <a:pt x="624" y="17756"/>
                </a:lnTo>
                <a:lnTo>
                  <a:pt x="617" y="17679"/>
                </a:lnTo>
                <a:lnTo>
                  <a:pt x="557" y="17427"/>
                </a:lnTo>
                <a:lnTo>
                  <a:pt x="464" y="17196"/>
                </a:lnTo>
                <a:lnTo>
                  <a:pt x="331" y="16978"/>
                </a:lnTo>
                <a:lnTo>
                  <a:pt x="164" y="16783"/>
                </a:lnTo>
                <a:lnTo>
                  <a:pt x="79" y="16711"/>
                </a:lnTo>
                <a:lnTo>
                  <a:pt x="0" y="16849"/>
                </a:lnTo>
                <a:lnTo>
                  <a:pt x="0" y="16686"/>
                </a:lnTo>
                <a:lnTo>
                  <a:pt x="17" y="16659"/>
                </a:lnTo>
                <a:lnTo>
                  <a:pt x="0" y="16644"/>
                </a:lnTo>
                <a:lnTo>
                  <a:pt x="0" y="16614"/>
                </a:lnTo>
                <a:lnTo>
                  <a:pt x="31" y="16637"/>
                </a:lnTo>
                <a:lnTo>
                  <a:pt x="66" y="16581"/>
                </a:lnTo>
                <a:lnTo>
                  <a:pt x="135" y="16459"/>
                </a:lnTo>
                <a:lnTo>
                  <a:pt x="79" y="16409"/>
                </a:lnTo>
                <a:lnTo>
                  <a:pt x="0" y="16363"/>
                </a:lnTo>
                <a:lnTo>
                  <a:pt x="0" y="16260"/>
                </a:lnTo>
                <a:lnTo>
                  <a:pt x="171" y="16378"/>
                </a:lnTo>
                <a:lnTo>
                  <a:pt x="178" y="16384"/>
                </a:lnTo>
                <a:lnTo>
                  <a:pt x="203" y="16340"/>
                </a:lnTo>
                <a:lnTo>
                  <a:pt x="304" y="16107"/>
                </a:lnTo>
                <a:lnTo>
                  <a:pt x="398" y="15863"/>
                </a:lnTo>
                <a:lnTo>
                  <a:pt x="450" y="15631"/>
                </a:lnTo>
                <a:lnTo>
                  <a:pt x="456" y="15391"/>
                </a:lnTo>
                <a:lnTo>
                  <a:pt x="433" y="15154"/>
                </a:lnTo>
                <a:lnTo>
                  <a:pt x="397" y="14983"/>
                </a:lnTo>
                <a:lnTo>
                  <a:pt x="324" y="14829"/>
                </a:lnTo>
                <a:lnTo>
                  <a:pt x="236" y="14701"/>
                </a:lnTo>
                <a:lnTo>
                  <a:pt x="125" y="14598"/>
                </a:lnTo>
                <a:lnTo>
                  <a:pt x="8" y="14523"/>
                </a:lnTo>
                <a:lnTo>
                  <a:pt x="0" y="14521"/>
                </a:lnTo>
                <a:lnTo>
                  <a:pt x="0" y="14502"/>
                </a:lnTo>
                <a:close/>
                <a:moveTo>
                  <a:pt x="7504" y="14460"/>
                </a:moveTo>
                <a:lnTo>
                  <a:pt x="7527" y="14469"/>
                </a:lnTo>
                <a:lnTo>
                  <a:pt x="7548" y="14487"/>
                </a:lnTo>
                <a:lnTo>
                  <a:pt x="7574" y="14502"/>
                </a:lnTo>
                <a:lnTo>
                  <a:pt x="7582" y="14537"/>
                </a:lnTo>
                <a:lnTo>
                  <a:pt x="7586" y="14567"/>
                </a:lnTo>
                <a:lnTo>
                  <a:pt x="7585" y="14600"/>
                </a:lnTo>
                <a:lnTo>
                  <a:pt x="7566" y="14621"/>
                </a:lnTo>
                <a:lnTo>
                  <a:pt x="7556" y="14653"/>
                </a:lnTo>
                <a:lnTo>
                  <a:pt x="7533" y="14668"/>
                </a:lnTo>
                <a:lnTo>
                  <a:pt x="7502" y="14682"/>
                </a:lnTo>
                <a:lnTo>
                  <a:pt x="7496" y="14686"/>
                </a:lnTo>
                <a:lnTo>
                  <a:pt x="7457" y="14688"/>
                </a:lnTo>
                <a:lnTo>
                  <a:pt x="7442" y="14690"/>
                </a:lnTo>
                <a:lnTo>
                  <a:pt x="7448" y="14686"/>
                </a:lnTo>
                <a:lnTo>
                  <a:pt x="7439" y="14685"/>
                </a:lnTo>
                <a:lnTo>
                  <a:pt x="7442" y="14690"/>
                </a:lnTo>
                <a:lnTo>
                  <a:pt x="7434" y="14684"/>
                </a:lnTo>
                <a:lnTo>
                  <a:pt x="7420" y="14681"/>
                </a:lnTo>
                <a:lnTo>
                  <a:pt x="7384" y="14665"/>
                </a:lnTo>
                <a:lnTo>
                  <a:pt x="7352" y="14654"/>
                </a:lnTo>
                <a:lnTo>
                  <a:pt x="7332" y="14660"/>
                </a:lnTo>
                <a:lnTo>
                  <a:pt x="7351" y="14663"/>
                </a:lnTo>
                <a:lnTo>
                  <a:pt x="7362" y="14680"/>
                </a:lnTo>
                <a:lnTo>
                  <a:pt x="7375" y="14687"/>
                </a:lnTo>
                <a:lnTo>
                  <a:pt x="7387" y="14704"/>
                </a:lnTo>
                <a:lnTo>
                  <a:pt x="7413" y="14719"/>
                </a:lnTo>
                <a:lnTo>
                  <a:pt x="7337" y="14738"/>
                </a:lnTo>
                <a:lnTo>
                  <a:pt x="7290" y="14730"/>
                </a:lnTo>
                <a:lnTo>
                  <a:pt x="7254" y="14713"/>
                </a:lnTo>
                <a:lnTo>
                  <a:pt x="7233" y="14695"/>
                </a:lnTo>
                <a:lnTo>
                  <a:pt x="7207" y="14680"/>
                </a:lnTo>
                <a:lnTo>
                  <a:pt x="7211" y="14686"/>
                </a:lnTo>
                <a:lnTo>
                  <a:pt x="7222" y="14702"/>
                </a:lnTo>
                <a:lnTo>
                  <a:pt x="7235" y="14710"/>
                </a:lnTo>
                <a:lnTo>
                  <a:pt x="7256" y="14728"/>
                </a:lnTo>
                <a:lnTo>
                  <a:pt x="7268" y="14745"/>
                </a:lnTo>
                <a:lnTo>
                  <a:pt x="7242" y="14754"/>
                </a:lnTo>
                <a:lnTo>
                  <a:pt x="7223" y="14751"/>
                </a:lnTo>
                <a:lnTo>
                  <a:pt x="7208" y="14753"/>
                </a:lnTo>
                <a:lnTo>
                  <a:pt x="7191" y="14740"/>
                </a:lnTo>
                <a:lnTo>
                  <a:pt x="7187" y="14735"/>
                </a:lnTo>
                <a:lnTo>
                  <a:pt x="7178" y="14733"/>
                </a:lnTo>
                <a:lnTo>
                  <a:pt x="7159" y="14729"/>
                </a:lnTo>
                <a:lnTo>
                  <a:pt x="7154" y="14733"/>
                </a:lnTo>
                <a:lnTo>
                  <a:pt x="7091" y="14760"/>
                </a:lnTo>
                <a:lnTo>
                  <a:pt x="7037" y="14813"/>
                </a:lnTo>
                <a:lnTo>
                  <a:pt x="7016" y="14877"/>
                </a:lnTo>
                <a:lnTo>
                  <a:pt x="7005" y="14933"/>
                </a:lnTo>
                <a:lnTo>
                  <a:pt x="7008" y="14972"/>
                </a:lnTo>
                <a:lnTo>
                  <a:pt x="6994" y="14892"/>
                </a:lnTo>
                <a:lnTo>
                  <a:pt x="7016" y="14795"/>
                </a:lnTo>
                <a:lnTo>
                  <a:pt x="7064" y="14721"/>
                </a:lnTo>
                <a:lnTo>
                  <a:pt x="7143" y="14659"/>
                </a:lnTo>
                <a:lnTo>
                  <a:pt x="7238" y="14618"/>
                </a:lnTo>
                <a:lnTo>
                  <a:pt x="7299" y="14601"/>
                </a:lnTo>
                <a:lnTo>
                  <a:pt x="7350" y="14615"/>
                </a:lnTo>
                <a:lnTo>
                  <a:pt x="7395" y="14633"/>
                </a:lnTo>
                <a:lnTo>
                  <a:pt x="7436" y="14645"/>
                </a:lnTo>
                <a:lnTo>
                  <a:pt x="7476" y="14667"/>
                </a:lnTo>
                <a:lnTo>
                  <a:pt x="7513" y="14674"/>
                </a:lnTo>
                <a:lnTo>
                  <a:pt x="7530" y="14663"/>
                </a:lnTo>
                <a:lnTo>
                  <a:pt x="7555" y="14629"/>
                </a:lnTo>
                <a:lnTo>
                  <a:pt x="7579" y="14604"/>
                </a:lnTo>
                <a:lnTo>
                  <a:pt x="7581" y="14571"/>
                </a:lnTo>
                <a:lnTo>
                  <a:pt x="7577" y="14541"/>
                </a:lnTo>
                <a:lnTo>
                  <a:pt x="7563" y="14509"/>
                </a:lnTo>
                <a:lnTo>
                  <a:pt x="7533" y="14489"/>
                </a:lnTo>
                <a:lnTo>
                  <a:pt x="7516" y="14476"/>
                </a:lnTo>
                <a:lnTo>
                  <a:pt x="7495" y="14482"/>
                </a:lnTo>
                <a:lnTo>
                  <a:pt x="7471" y="14483"/>
                </a:lnTo>
                <a:lnTo>
                  <a:pt x="7460" y="14490"/>
                </a:lnTo>
                <a:lnTo>
                  <a:pt x="7443" y="14502"/>
                </a:lnTo>
                <a:lnTo>
                  <a:pt x="7438" y="14530"/>
                </a:lnTo>
                <a:lnTo>
                  <a:pt x="7442" y="14535"/>
                </a:lnTo>
                <a:lnTo>
                  <a:pt x="7450" y="14546"/>
                </a:lnTo>
                <a:lnTo>
                  <a:pt x="7461" y="14539"/>
                </a:lnTo>
                <a:lnTo>
                  <a:pt x="7466" y="14535"/>
                </a:lnTo>
                <a:lnTo>
                  <a:pt x="7487" y="14529"/>
                </a:lnTo>
                <a:lnTo>
                  <a:pt x="7496" y="14531"/>
                </a:lnTo>
                <a:lnTo>
                  <a:pt x="7508" y="14547"/>
                </a:lnTo>
                <a:lnTo>
                  <a:pt x="7511" y="14553"/>
                </a:lnTo>
                <a:lnTo>
                  <a:pt x="7517" y="14573"/>
                </a:lnTo>
                <a:lnTo>
                  <a:pt x="7506" y="14581"/>
                </a:lnTo>
                <a:lnTo>
                  <a:pt x="7499" y="14594"/>
                </a:lnTo>
                <a:lnTo>
                  <a:pt x="7478" y="14600"/>
                </a:lnTo>
                <a:lnTo>
                  <a:pt x="7464" y="14602"/>
                </a:lnTo>
                <a:lnTo>
                  <a:pt x="7441" y="14593"/>
                </a:lnTo>
                <a:lnTo>
                  <a:pt x="7424" y="14580"/>
                </a:lnTo>
                <a:lnTo>
                  <a:pt x="7414" y="14554"/>
                </a:lnTo>
                <a:lnTo>
                  <a:pt x="7410" y="14525"/>
                </a:lnTo>
                <a:lnTo>
                  <a:pt x="7417" y="14511"/>
                </a:lnTo>
                <a:lnTo>
                  <a:pt x="7436" y="14491"/>
                </a:lnTo>
                <a:lnTo>
                  <a:pt x="7458" y="14475"/>
                </a:lnTo>
                <a:lnTo>
                  <a:pt x="7484" y="14466"/>
                </a:lnTo>
                <a:lnTo>
                  <a:pt x="7504" y="14460"/>
                </a:lnTo>
                <a:close/>
                <a:moveTo>
                  <a:pt x="4672" y="14292"/>
                </a:moveTo>
                <a:lnTo>
                  <a:pt x="4611" y="14333"/>
                </a:lnTo>
                <a:lnTo>
                  <a:pt x="4564" y="14349"/>
                </a:lnTo>
                <a:lnTo>
                  <a:pt x="4516" y="14350"/>
                </a:lnTo>
                <a:lnTo>
                  <a:pt x="4556" y="14338"/>
                </a:lnTo>
                <a:lnTo>
                  <a:pt x="4607" y="14328"/>
                </a:lnTo>
                <a:lnTo>
                  <a:pt x="4672" y="14292"/>
                </a:lnTo>
                <a:close/>
                <a:moveTo>
                  <a:pt x="7285" y="14080"/>
                </a:moveTo>
                <a:lnTo>
                  <a:pt x="7445" y="14101"/>
                </a:lnTo>
                <a:lnTo>
                  <a:pt x="7601" y="14149"/>
                </a:lnTo>
                <a:lnTo>
                  <a:pt x="7748" y="14244"/>
                </a:lnTo>
                <a:lnTo>
                  <a:pt x="7841" y="14343"/>
                </a:lnTo>
                <a:lnTo>
                  <a:pt x="7906" y="14462"/>
                </a:lnTo>
                <a:lnTo>
                  <a:pt x="7952" y="14601"/>
                </a:lnTo>
                <a:lnTo>
                  <a:pt x="7975" y="14741"/>
                </a:lnTo>
                <a:lnTo>
                  <a:pt x="7954" y="14877"/>
                </a:lnTo>
                <a:lnTo>
                  <a:pt x="7924" y="15012"/>
                </a:lnTo>
                <a:lnTo>
                  <a:pt x="7857" y="15140"/>
                </a:lnTo>
                <a:lnTo>
                  <a:pt x="7771" y="15240"/>
                </a:lnTo>
                <a:lnTo>
                  <a:pt x="7654" y="15320"/>
                </a:lnTo>
                <a:lnTo>
                  <a:pt x="7524" y="15368"/>
                </a:lnTo>
                <a:lnTo>
                  <a:pt x="7405" y="15385"/>
                </a:lnTo>
                <a:lnTo>
                  <a:pt x="7278" y="15366"/>
                </a:lnTo>
                <a:lnTo>
                  <a:pt x="7167" y="15311"/>
                </a:lnTo>
                <a:lnTo>
                  <a:pt x="7071" y="15231"/>
                </a:lnTo>
                <a:lnTo>
                  <a:pt x="7002" y="15131"/>
                </a:lnTo>
                <a:lnTo>
                  <a:pt x="6958" y="15007"/>
                </a:lnTo>
                <a:lnTo>
                  <a:pt x="6951" y="14889"/>
                </a:lnTo>
                <a:lnTo>
                  <a:pt x="6983" y="14769"/>
                </a:lnTo>
                <a:lnTo>
                  <a:pt x="7056" y="14662"/>
                </a:lnTo>
                <a:lnTo>
                  <a:pt x="7089" y="14639"/>
                </a:lnTo>
                <a:lnTo>
                  <a:pt x="7018" y="14737"/>
                </a:lnTo>
                <a:lnTo>
                  <a:pt x="6974" y="14840"/>
                </a:lnTo>
                <a:lnTo>
                  <a:pt x="6963" y="14954"/>
                </a:lnTo>
                <a:lnTo>
                  <a:pt x="6994" y="15071"/>
                </a:lnTo>
                <a:lnTo>
                  <a:pt x="7042" y="15177"/>
                </a:lnTo>
                <a:lnTo>
                  <a:pt x="7124" y="15260"/>
                </a:lnTo>
                <a:lnTo>
                  <a:pt x="7218" y="15326"/>
                </a:lnTo>
                <a:lnTo>
                  <a:pt x="7334" y="15352"/>
                </a:lnTo>
                <a:lnTo>
                  <a:pt x="7444" y="15358"/>
                </a:lnTo>
                <a:lnTo>
                  <a:pt x="7578" y="15339"/>
                </a:lnTo>
                <a:lnTo>
                  <a:pt x="7697" y="15274"/>
                </a:lnTo>
                <a:lnTo>
                  <a:pt x="7802" y="15178"/>
                </a:lnTo>
                <a:lnTo>
                  <a:pt x="7875" y="15070"/>
                </a:lnTo>
                <a:lnTo>
                  <a:pt x="7927" y="14945"/>
                </a:lnTo>
                <a:lnTo>
                  <a:pt x="7949" y="14775"/>
                </a:lnTo>
                <a:lnTo>
                  <a:pt x="7928" y="14601"/>
                </a:lnTo>
                <a:lnTo>
                  <a:pt x="7864" y="14449"/>
                </a:lnTo>
                <a:lnTo>
                  <a:pt x="7760" y="14309"/>
                </a:lnTo>
                <a:lnTo>
                  <a:pt x="7622" y="14216"/>
                </a:lnTo>
                <a:lnTo>
                  <a:pt x="7470" y="14149"/>
                </a:lnTo>
                <a:lnTo>
                  <a:pt x="7293" y="14116"/>
                </a:lnTo>
                <a:lnTo>
                  <a:pt x="7125" y="14133"/>
                </a:lnTo>
                <a:lnTo>
                  <a:pt x="7001" y="14178"/>
                </a:lnTo>
                <a:lnTo>
                  <a:pt x="6880" y="14252"/>
                </a:lnTo>
                <a:lnTo>
                  <a:pt x="6764" y="14356"/>
                </a:lnTo>
                <a:lnTo>
                  <a:pt x="6671" y="14469"/>
                </a:lnTo>
                <a:lnTo>
                  <a:pt x="6596" y="14586"/>
                </a:lnTo>
                <a:lnTo>
                  <a:pt x="6518" y="14746"/>
                </a:lnTo>
                <a:lnTo>
                  <a:pt x="6471" y="14916"/>
                </a:lnTo>
                <a:lnTo>
                  <a:pt x="6429" y="15092"/>
                </a:lnTo>
                <a:lnTo>
                  <a:pt x="6398" y="15285"/>
                </a:lnTo>
                <a:lnTo>
                  <a:pt x="6384" y="15490"/>
                </a:lnTo>
                <a:lnTo>
                  <a:pt x="6361" y="15694"/>
                </a:lnTo>
                <a:lnTo>
                  <a:pt x="6340" y="15912"/>
                </a:lnTo>
                <a:lnTo>
                  <a:pt x="6309" y="16129"/>
                </a:lnTo>
                <a:lnTo>
                  <a:pt x="6258" y="16352"/>
                </a:lnTo>
                <a:lnTo>
                  <a:pt x="6194" y="16592"/>
                </a:lnTo>
                <a:lnTo>
                  <a:pt x="6102" y="16826"/>
                </a:lnTo>
                <a:lnTo>
                  <a:pt x="5984" y="17070"/>
                </a:lnTo>
                <a:lnTo>
                  <a:pt x="5821" y="17321"/>
                </a:lnTo>
                <a:lnTo>
                  <a:pt x="5621" y="17564"/>
                </a:lnTo>
                <a:lnTo>
                  <a:pt x="5652" y="17478"/>
                </a:lnTo>
                <a:lnTo>
                  <a:pt x="5824" y="17229"/>
                </a:lnTo>
                <a:lnTo>
                  <a:pt x="5959" y="16974"/>
                </a:lnTo>
                <a:lnTo>
                  <a:pt x="6058" y="16726"/>
                </a:lnTo>
                <a:lnTo>
                  <a:pt x="6125" y="16492"/>
                </a:lnTo>
                <a:lnTo>
                  <a:pt x="6189" y="16252"/>
                </a:lnTo>
                <a:lnTo>
                  <a:pt x="6218" y="16020"/>
                </a:lnTo>
                <a:lnTo>
                  <a:pt x="6250" y="15794"/>
                </a:lnTo>
                <a:lnTo>
                  <a:pt x="6277" y="15572"/>
                </a:lnTo>
                <a:lnTo>
                  <a:pt x="6306" y="15364"/>
                </a:lnTo>
                <a:lnTo>
                  <a:pt x="6340" y="15153"/>
                </a:lnTo>
                <a:lnTo>
                  <a:pt x="6393" y="14945"/>
                </a:lnTo>
                <a:lnTo>
                  <a:pt x="6467" y="14756"/>
                </a:lnTo>
                <a:lnTo>
                  <a:pt x="6568" y="14581"/>
                </a:lnTo>
                <a:lnTo>
                  <a:pt x="6668" y="14430"/>
                </a:lnTo>
                <a:lnTo>
                  <a:pt x="6804" y="14296"/>
                </a:lnTo>
                <a:lnTo>
                  <a:pt x="6946" y="14182"/>
                </a:lnTo>
                <a:lnTo>
                  <a:pt x="7114" y="14116"/>
                </a:lnTo>
                <a:lnTo>
                  <a:pt x="7285" y="14080"/>
                </a:lnTo>
                <a:close/>
                <a:moveTo>
                  <a:pt x="4650" y="14070"/>
                </a:moveTo>
                <a:lnTo>
                  <a:pt x="4669" y="14073"/>
                </a:lnTo>
                <a:lnTo>
                  <a:pt x="4676" y="14084"/>
                </a:lnTo>
                <a:lnTo>
                  <a:pt x="4699" y="14093"/>
                </a:lnTo>
                <a:lnTo>
                  <a:pt x="4691" y="14107"/>
                </a:lnTo>
                <a:lnTo>
                  <a:pt x="4703" y="14123"/>
                </a:lnTo>
                <a:lnTo>
                  <a:pt x="4709" y="14144"/>
                </a:lnTo>
                <a:lnTo>
                  <a:pt x="4700" y="14166"/>
                </a:lnTo>
                <a:lnTo>
                  <a:pt x="4693" y="14204"/>
                </a:lnTo>
                <a:lnTo>
                  <a:pt x="4682" y="14235"/>
                </a:lnTo>
                <a:lnTo>
                  <a:pt x="4662" y="14266"/>
                </a:lnTo>
                <a:lnTo>
                  <a:pt x="4634" y="14285"/>
                </a:lnTo>
                <a:lnTo>
                  <a:pt x="4612" y="14300"/>
                </a:lnTo>
                <a:lnTo>
                  <a:pt x="4580" y="14313"/>
                </a:lnTo>
                <a:lnTo>
                  <a:pt x="4554" y="14323"/>
                </a:lnTo>
                <a:lnTo>
                  <a:pt x="4521" y="14322"/>
                </a:lnTo>
                <a:lnTo>
                  <a:pt x="4487" y="14320"/>
                </a:lnTo>
                <a:lnTo>
                  <a:pt x="4454" y="14319"/>
                </a:lnTo>
                <a:lnTo>
                  <a:pt x="4425" y="14289"/>
                </a:lnTo>
                <a:lnTo>
                  <a:pt x="4406" y="14286"/>
                </a:lnTo>
                <a:lnTo>
                  <a:pt x="4399" y="14275"/>
                </a:lnTo>
                <a:lnTo>
                  <a:pt x="4431" y="14286"/>
                </a:lnTo>
                <a:lnTo>
                  <a:pt x="4448" y="14298"/>
                </a:lnTo>
                <a:lnTo>
                  <a:pt x="4485" y="14305"/>
                </a:lnTo>
                <a:lnTo>
                  <a:pt x="4522" y="14288"/>
                </a:lnTo>
                <a:lnTo>
                  <a:pt x="4543" y="14282"/>
                </a:lnTo>
                <a:lnTo>
                  <a:pt x="4576" y="14259"/>
                </a:lnTo>
                <a:lnTo>
                  <a:pt x="4598" y="14244"/>
                </a:lnTo>
                <a:lnTo>
                  <a:pt x="4605" y="14231"/>
                </a:lnTo>
                <a:lnTo>
                  <a:pt x="4613" y="14218"/>
                </a:lnTo>
                <a:lnTo>
                  <a:pt x="4614" y="14208"/>
                </a:lnTo>
                <a:lnTo>
                  <a:pt x="4623" y="14186"/>
                </a:lnTo>
                <a:lnTo>
                  <a:pt x="4629" y="14182"/>
                </a:lnTo>
                <a:lnTo>
                  <a:pt x="4648" y="14186"/>
                </a:lnTo>
                <a:lnTo>
                  <a:pt x="4651" y="14191"/>
                </a:lnTo>
                <a:lnTo>
                  <a:pt x="4657" y="14163"/>
                </a:lnTo>
                <a:lnTo>
                  <a:pt x="4647" y="14137"/>
                </a:lnTo>
                <a:lnTo>
                  <a:pt x="4643" y="14132"/>
                </a:lnTo>
                <a:lnTo>
                  <a:pt x="4639" y="14126"/>
                </a:lnTo>
                <a:lnTo>
                  <a:pt x="4628" y="14109"/>
                </a:lnTo>
                <a:lnTo>
                  <a:pt x="4635" y="14096"/>
                </a:lnTo>
                <a:lnTo>
                  <a:pt x="4641" y="14092"/>
                </a:lnTo>
                <a:lnTo>
                  <a:pt x="4639" y="14077"/>
                </a:lnTo>
                <a:lnTo>
                  <a:pt x="4650" y="14070"/>
                </a:lnTo>
                <a:close/>
                <a:moveTo>
                  <a:pt x="285" y="13941"/>
                </a:moveTo>
                <a:lnTo>
                  <a:pt x="551" y="14257"/>
                </a:lnTo>
                <a:lnTo>
                  <a:pt x="787" y="14576"/>
                </a:lnTo>
                <a:lnTo>
                  <a:pt x="974" y="14896"/>
                </a:lnTo>
                <a:lnTo>
                  <a:pt x="1107" y="15221"/>
                </a:lnTo>
                <a:lnTo>
                  <a:pt x="1222" y="15542"/>
                </a:lnTo>
                <a:lnTo>
                  <a:pt x="1297" y="15866"/>
                </a:lnTo>
                <a:lnTo>
                  <a:pt x="1341" y="16179"/>
                </a:lnTo>
                <a:lnTo>
                  <a:pt x="1354" y="16496"/>
                </a:lnTo>
                <a:lnTo>
                  <a:pt x="1334" y="16811"/>
                </a:lnTo>
                <a:lnTo>
                  <a:pt x="1297" y="17114"/>
                </a:lnTo>
                <a:lnTo>
                  <a:pt x="1244" y="17404"/>
                </a:lnTo>
                <a:lnTo>
                  <a:pt x="1165" y="17694"/>
                </a:lnTo>
                <a:lnTo>
                  <a:pt x="1144" y="17756"/>
                </a:lnTo>
                <a:lnTo>
                  <a:pt x="826" y="17756"/>
                </a:lnTo>
                <a:lnTo>
                  <a:pt x="830" y="17705"/>
                </a:lnTo>
                <a:lnTo>
                  <a:pt x="823" y="17481"/>
                </a:lnTo>
                <a:lnTo>
                  <a:pt x="796" y="17287"/>
                </a:lnTo>
                <a:lnTo>
                  <a:pt x="762" y="17107"/>
                </a:lnTo>
                <a:lnTo>
                  <a:pt x="711" y="16962"/>
                </a:lnTo>
                <a:lnTo>
                  <a:pt x="646" y="16819"/>
                </a:lnTo>
                <a:lnTo>
                  <a:pt x="590" y="16702"/>
                </a:lnTo>
                <a:lnTo>
                  <a:pt x="531" y="16604"/>
                </a:lnTo>
                <a:lnTo>
                  <a:pt x="464" y="16519"/>
                </a:lnTo>
                <a:lnTo>
                  <a:pt x="408" y="16460"/>
                </a:lnTo>
                <a:lnTo>
                  <a:pt x="368" y="16414"/>
                </a:lnTo>
                <a:lnTo>
                  <a:pt x="343" y="16390"/>
                </a:lnTo>
                <a:lnTo>
                  <a:pt x="332" y="16374"/>
                </a:lnTo>
                <a:lnTo>
                  <a:pt x="349" y="16386"/>
                </a:lnTo>
                <a:lnTo>
                  <a:pt x="388" y="16408"/>
                </a:lnTo>
                <a:lnTo>
                  <a:pt x="437" y="16456"/>
                </a:lnTo>
                <a:lnTo>
                  <a:pt x="513" y="16519"/>
                </a:lnTo>
                <a:lnTo>
                  <a:pt x="587" y="16615"/>
                </a:lnTo>
                <a:lnTo>
                  <a:pt x="678" y="16723"/>
                </a:lnTo>
                <a:lnTo>
                  <a:pt x="760" y="16879"/>
                </a:lnTo>
                <a:lnTo>
                  <a:pt x="843" y="17059"/>
                </a:lnTo>
                <a:lnTo>
                  <a:pt x="923" y="17282"/>
                </a:lnTo>
                <a:lnTo>
                  <a:pt x="980" y="17544"/>
                </a:lnTo>
                <a:lnTo>
                  <a:pt x="986" y="17516"/>
                </a:lnTo>
                <a:lnTo>
                  <a:pt x="991" y="17464"/>
                </a:lnTo>
                <a:lnTo>
                  <a:pt x="989" y="17367"/>
                </a:lnTo>
                <a:lnTo>
                  <a:pt x="989" y="17236"/>
                </a:lnTo>
                <a:lnTo>
                  <a:pt x="967" y="17096"/>
                </a:lnTo>
                <a:lnTo>
                  <a:pt x="925" y="16929"/>
                </a:lnTo>
                <a:lnTo>
                  <a:pt x="871" y="16754"/>
                </a:lnTo>
                <a:lnTo>
                  <a:pt x="780" y="16563"/>
                </a:lnTo>
                <a:lnTo>
                  <a:pt x="664" y="16358"/>
                </a:lnTo>
                <a:lnTo>
                  <a:pt x="510" y="16170"/>
                </a:lnTo>
                <a:lnTo>
                  <a:pt x="602" y="15935"/>
                </a:lnTo>
                <a:lnTo>
                  <a:pt x="655" y="15727"/>
                </a:lnTo>
                <a:lnTo>
                  <a:pt x="671" y="15537"/>
                </a:lnTo>
                <a:lnTo>
                  <a:pt x="656" y="15360"/>
                </a:lnTo>
                <a:lnTo>
                  <a:pt x="625" y="15185"/>
                </a:lnTo>
                <a:lnTo>
                  <a:pt x="567" y="15005"/>
                </a:lnTo>
                <a:lnTo>
                  <a:pt x="508" y="14824"/>
                </a:lnTo>
                <a:lnTo>
                  <a:pt x="437" y="14637"/>
                </a:lnTo>
                <a:lnTo>
                  <a:pt x="374" y="14427"/>
                </a:lnTo>
                <a:lnTo>
                  <a:pt x="324" y="14200"/>
                </a:lnTo>
                <a:lnTo>
                  <a:pt x="285" y="13941"/>
                </a:lnTo>
                <a:close/>
                <a:moveTo>
                  <a:pt x="579" y="13870"/>
                </a:moveTo>
                <a:lnTo>
                  <a:pt x="592" y="13877"/>
                </a:lnTo>
                <a:lnTo>
                  <a:pt x="658" y="13890"/>
                </a:lnTo>
                <a:lnTo>
                  <a:pt x="746" y="13911"/>
                </a:lnTo>
                <a:lnTo>
                  <a:pt x="856" y="13941"/>
                </a:lnTo>
                <a:lnTo>
                  <a:pt x="999" y="13982"/>
                </a:lnTo>
                <a:lnTo>
                  <a:pt x="1132" y="14045"/>
                </a:lnTo>
                <a:lnTo>
                  <a:pt x="1288" y="14118"/>
                </a:lnTo>
                <a:lnTo>
                  <a:pt x="1427" y="14202"/>
                </a:lnTo>
                <a:lnTo>
                  <a:pt x="1557" y="14308"/>
                </a:lnTo>
                <a:lnTo>
                  <a:pt x="1675" y="14432"/>
                </a:lnTo>
                <a:lnTo>
                  <a:pt x="1761" y="14568"/>
                </a:lnTo>
                <a:lnTo>
                  <a:pt x="1812" y="14738"/>
                </a:lnTo>
                <a:lnTo>
                  <a:pt x="1831" y="14920"/>
                </a:lnTo>
                <a:lnTo>
                  <a:pt x="1798" y="15122"/>
                </a:lnTo>
                <a:lnTo>
                  <a:pt x="1796" y="15107"/>
                </a:lnTo>
                <a:lnTo>
                  <a:pt x="1782" y="15051"/>
                </a:lnTo>
                <a:lnTo>
                  <a:pt x="1760" y="14960"/>
                </a:lnTo>
                <a:lnTo>
                  <a:pt x="1721" y="14832"/>
                </a:lnTo>
                <a:lnTo>
                  <a:pt x="1652" y="14708"/>
                </a:lnTo>
                <a:lnTo>
                  <a:pt x="1582" y="14569"/>
                </a:lnTo>
                <a:lnTo>
                  <a:pt x="1469" y="14418"/>
                </a:lnTo>
                <a:lnTo>
                  <a:pt x="1333" y="14291"/>
                </a:lnTo>
                <a:lnTo>
                  <a:pt x="1164" y="14162"/>
                </a:lnTo>
                <a:lnTo>
                  <a:pt x="953" y="14046"/>
                </a:lnTo>
                <a:lnTo>
                  <a:pt x="970" y="14059"/>
                </a:lnTo>
                <a:lnTo>
                  <a:pt x="1017" y="14092"/>
                </a:lnTo>
                <a:lnTo>
                  <a:pt x="1094" y="14145"/>
                </a:lnTo>
                <a:lnTo>
                  <a:pt x="1183" y="14214"/>
                </a:lnTo>
                <a:lnTo>
                  <a:pt x="1289" y="14297"/>
                </a:lnTo>
                <a:lnTo>
                  <a:pt x="1383" y="14411"/>
                </a:lnTo>
                <a:lnTo>
                  <a:pt x="1495" y="14539"/>
                </a:lnTo>
                <a:lnTo>
                  <a:pt x="1578" y="14694"/>
                </a:lnTo>
                <a:lnTo>
                  <a:pt x="1657" y="14868"/>
                </a:lnTo>
                <a:lnTo>
                  <a:pt x="1717" y="15063"/>
                </a:lnTo>
                <a:lnTo>
                  <a:pt x="1739" y="15285"/>
                </a:lnTo>
                <a:lnTo>
                  <a:pt x="1725" y="15515"/>
                </a:lnTo>
                <a:lnTo>
                  <a:pt x="1663" y="15769"/>
                </a:lnTo>
                <a:lnTo>
                  <a:pt x="1667" y="15751"/>
                </a:lnTo>
                <a:lnTo>
                  <a:pt x="1664" y="15687"/>
                </a:lnTo>
                <a:lnTo>
                  <a:pt x="1651" y="15574"/>
                </a:lnTo>
                <a:lnTo>
                  <a:pt x="1633" y="15440"/>
                </a:lnTo>
                <a:lnTo>
                  <a:pt x="1591" y="15272"/>
                </a:lnTo>
                <a:lnTo>
                  <a:pt x="1533" y="15092"/>
                </a:lnTo>
                <a:lnTo>
                  <a:pt x="1459" y="14890"/>
                </a:lnTo>
                <a:lnTo>
                  <a:pt x="1352" y="14686"/>
                </a:lnTo>
                <a:lnTo>
                  <a:pt x="1213" y="14471"/>
                </a:lnTo>
                <a:lnTo>
                  <a:pt x="1034" y="14259"/>
                </a:lnTo>
                <a:lnTo>
                  <a:pt x="824" y="14061"/>
                </a:lnTo>
                <a:lnTo>
                  <a:pt x="579" y="13870"/>
                </a:lnTo>
                <a:close/>
                <a:moveTo>
                  <a:pt x="0" y="13763"/>
                </a:moveTo>
                <a:lnTo>
                  <a:pt x="9" y="13764"/>
                </a:lnTo>
                <a:lnTo>
                  <a:pt x="0" y="13765"/>
                </a:lnTo>
                <a:lnTo>
                  <a:pt x="0" y="13763"/>
                </a:lnTo>
                <a:close/>
                <a:moveTo>
                  <a:pt x="793" y="13256"/>
                </a:moveTo>
                <a:lnTo>
                  <a:pt x="795" y="13281"/>
                </a:lnTo>
                <a:lnTo>
                  <a:pt x="794" y="13287"/>
                </a:lnTo>
                <a:lnTo>
                  <a:pt x="793" y="13256"/>
                </a:lnTo>
                <a:close/>
                <a:moveTo>
                  <a:pt x="4222" y="13221"/>
                </a:moveTo>
                <a:lnTo>
                  <a:pt x="4232" y="13247"/>
                </a:lnTo>
                <a:lnTo>
                  <a:pt x="4227" y="13275"/>
                </a:lnTo>
                <a:lnTo>
                  <a:pt x="4228" y="13242"/>
                </a:lnTo>
                <a:lnTo>
                  <a:pt x="4222" y="13221"/>
                </a:lnTo>
                <a:close/>
                <a:moveTo>
                  <a:pt x="789" y="13200"/>
                </a:moveTo>
                <a:lnTo>
                  <a:pt x="792" y="13218"/>
                </a:lnTo>
                <a:lnTo>
                  <a:pt x="793" y="13256"/>
                </a:lnTo>
                <a:lnTo>
                  <a:pt x="789" y="13200"/>
                </a:lnTo>
                <a:close/>
                <a:moveTo>
                  <a:pt x="4184" y="13190"/>
                </a:moveTo>
                <a:lnTo>
                  <a:pt x="4207" y="13199"/>
                </a:lnTo>
                <a:lnTo>
                  <a:pt x="4222" y="13221"/>
                </a:lnTo>
                <a:lnTo>
                  <a:pt x="4201" y="13203"/>
                </a:lnTo>
                <a:lnTo>
                  <a:pt x="4184" y="13190"/>
                </a:lnTo>
                <a:close/>
                <a:moveTo>
                  <a:pt x="777" y="13123"/>
                </a:moveTo>
                <a:lnTo>
                  <a:pt x="786" y="13149"/>
                </a:lnTo>
                <a:lnTo>
                  <a:pt x="789" y="13200"/>
                </a:lnTo>
                <a:lnTo>
                  <a:pt x="777" y="13123"/>
                </a:lnTo>
                <a:close/>
                <a:moveTo>
                  <a:pt x="4161" y="13108"/>
                </a:moveTo>
                <a:lnTo>
                  <a:pt x="4098" y="13135"/>
                </a:lnTo>
                <a:lnTo>
                  <a:pt x="4059" y="13186"/>
                </a:lnTo>
                <a:lnTo>
                  <a:pt x="4053" y="13248"/>
                </a:lnTo>
                <a:lnTo>
                  <a:pt x="4057" y="13278"/>
                </a:lnTo>
                <a:lnTo>
                  <a:pt x="4076" y="13305"/>
                </a:lnTo>
                <a:lnTo>
                  <a:pt x="4102" y="13320"/>
                </a:lnTo>
                <a:lnTo>
                  <a:pt x="4128" y="13334"/>
                </a:lnTo>
                <a:lnTo>
                  <a:pt x="4158" y="13330"/>
                </a:lnTo>
                <a:lnTo>
                  <a:pt x="4188" y="13326"/>
                </a:lnTo>
                <a:lnTo>
                  <a:pt x="4205" y="13315"/>
                </a:lnTo>
                <a:lnTo>
                  <a:pt x="4219" y="13288"/>
                </a:lnTo>
                <a:lnTo>
                  <a:pt x="4227" y="13275"/>
                </a:lnTo>
                <a:lnTo>
                  <a:pt x="4227" y="13299"/>
                </a:lnTo>
                <a:lnTo>
                  <a:pt x="4208" y="13320"/>
                </a:lnTo>
                <a:lnTo>
                  <a:pt x="4186" y="13335"/>
                </a:lnTo>
                <a:lnTo>
                  <a:pt x="4160" y="13345"/>
                </a:lnTo>
                <a:lnTo>
                  <a:pt x="4127" y="13344"/>
                </a:lnTo>
                <a:lnTo>
                  <a:pt x="4095" y="13333"/>
                </a:lnTo>
                <a:lnTo>
                  <a:pt x="4070" y="13309"/>
                </a:lnTo>
                <a:lnTo>
                  <a:pt x="4051" y="13281"/>
                </a:lnTo>
                <a:lnTo>
                  <a:pt x="4042" y="13255"/>
                </a:lnTo>
                <a:lnTo>
                  <a:pt x="4055" y="13181"/>
                </a:lnTo>
                <a:lnTo>
                  <a:pt x="4094" y="13130"/>
                </a:lnTo>
                <a:lnTo>
                  <a:pt x="4161" y="13108"/>
                </a:lnTo>
                <a:close/>
                <a:moveTo>
                  <a:pt x="0" y="12952"/>
                </a:moveTo>
                <a:lnTo>
                  <a:pt x="36" y="13068"/>
                </a:lnTo>
                <a:lnTo>
                  <a:pt x="50" y="13254"/>
                </a:lnTo>
                <a:lnTo>
                  <a:pt x="25" y="13443"/>
                </a:lnTo>
                <a:lnTo>
                  <a:pt x="0" y="13512"/>
                </a:lnTo>
                <a:lnTo>
                  <a:pt x="0" y="13437"/>
                </a:lnTo>
                <a:lnTo>
                  <a:pt x="15" y="13393"/>
                </a:lnTo>
                <a:lnTo>
                  <a:pt x="27" y="13197"/>
                </a:lnTo>
                <a:lnTo>
                  <a:pt x="0" y="13006"/>
                </a:lnTo>
                <a:lnTo>
                  <a:pt x="0" y="12952"/>
                </a:lnTo>
                <a:close/>
                <a:moveTo>
                  <a:pt x="4156" y="12899"/>
                </a:moveTo>
                <a:lnTo>
                  <a:pt x="4281" y="12903"/>
                </a:lnTo>
                <a:lnTo>
                  <a:pt x="4399" y="12944"/>
                </a:lnTo>
                <a:lnTo>
                  <a:pt x="4492" y="13020"/>
                </a:lnTo>
                <a:lnTo>
                  <a:pt x="4560" y="13120"/>
                </a:lnTo>
                <a:lnTo>
                  <a:pt x="4601" y="13238"/>
                </a:lnTo>
                <a:lnTo>
                  <a:pt x="4595" y="13373"/>
                </a:lnTo>
                <a:lnTo>
                  <a:pt x="4567" y="13498"/>
                </a:lnTo>
                <a:lnTo>
                  <a:pt x="4504" y="13607"/>
                </a:lnTo>
                <a:lnTo>
                  <a:pt x="4410" y="13696"/>
                </a:lnTo>
                <a:lnTo>
                  <a:pt x="4312" y="13749"/>
                </a:lnTo>
                <a:lnTo>
                  <a:pt x="4437" y="13759"/>
                </a:lnTo>
                <a:lnTo>
                  <a:pt x="4570" y="13799"/>
                </a:lnTo>
                <a:lnTo>
                  <a:pt x="4664" y="13864"/>
                </a:lnTo>
                <a:lnTo>
                  <a:pt x="4740" y="13951"/>
                </a:lnTo>
                <a:lnTo>
                  <a:pt x="4763" y="14057"/>
                </a:lnTo>
                <a:lnTo>
                  <a:pt x="4758" y="14167"/>
                </a:lnTo>
                <a:lnTo>
                  <a:pt x="4723" y="14248"/>
                </a:lnTo>
                <a:lnTo>
                  <a:pt x="4672" y="14292"/>
                </a:lnTo>
                <a:lnTo>
                  <a:pt x="4719" y="14242"/>
                </a:lnTo>
                <a:lnTo>
                  <a:pt x="4754" y="14162"/>
                </a:lnTo>
                <a:lnTo>
                  <a:pt x="4758" y="14061"/>
                </a:lnTo>
                <a:lnTo>
                  <a:pt x="4723" y="13962"/>
                </a:lnTo>
                <a:lnTo>
                  <a:pt x="4657" y="13878"/>
                </a:lnTo>
                <a:lnTo>
                  <a:pt x="4557" y="13816"/>
                </a:lnTo>
                <a:lnTo>
                  <a:pt x="4431" y="13787"/>
                </a:lnTo>
                <a:lnTo>
                  <a:pt x="4293" y="13776"/>
                </a:lnTo>
                <a:lnTo>
                  <a:pt x="4171" y="13796"/>
                </a:lnTo>
                <a:lnTo>
                  <a:pt x="4168" y="13797"/>
                </a:lnTo>
                <a:lnTo>
                  <a:pt x="4168" y="13796"/>
                </a:lnTo>
                <a:lnTo>
                  <a:pt x="4153" y="13799"/>
                </a:lnTo>
                <a:lnTo>
                  <a:pt x="4003" y="13853"/>
                </a:lnTo>
                <a:lnTo>
                  <a:pt x="3872" y="13935"/>
                </a:lnTo>
                <a:lnTo>
                  <a:pt x="3676" y="14078"/>
                </a:lnTo>
                <a:lnTo>
                  <a:pt x="3522" y="14257"/>
                </a:lnTo>
                <a:lnTo>
                  <a:pt x="3390" y="14470"/>
                </a:lnTo>
                <a:lnTo>
                  <a:pt x="3291" y="14693"/>
                </a:lnTo>
                <a:lnTo>
                  <a:pt x="3195" y="14946"/>
                </a:lnTo>
                <a:lnTo>
                  <a:pt x="3158" y="15091"/>
                </a:lnTo>
                <a:lnTo>
                  <a:pt x="3265" y="15012"/>
                </a:lnTo>
                <a:lnTo>
                  <a:pt x="3463" y="14885"/>
                </a:lnTo>
                <a:lnTo>
                  <a:pt x="3678" y="14794"/>
                </a:lnTo>
                <a:lnTo>
                  <a:pt x="3896" y="14718"/>
                </a:lnTo>
                <a:lnTo>
                  <a:pt x="4119" y="14687"/>
                </a:lnTo>
                <a:lnTo>
                  <a:pt x="4332" y="14688"/>
                </a:lnTo>
                <a:lnTo>
                  <a:pt x="4532" y="14730"/>
                </a:lnTo>
                <a:lnTo>
                  <a:pt x="4725" y="14810"/>
                </a:lnTo>
                <a:lnTo>
                  <a:pt x="4904" y="14915"/>
                </a:lnTo>
                <a:lnTo>
                  <a:pt x="4961" y="14961"/>
                </a:lnTo>
                <a:lnTo>
                  <a:pt x="5031" y="14803"/>
                </a:lnTo>
                <a:lnTo>
                  <a:pt x="5164" y="14557"/>
                </a:lnTo>
                <a:lnTo>
                  <a:pt x="5304" y="14322"/>
                </a:lnTo>
                <a:lnTo>
                  <a:pt x="5416" y="14164"/>
                </a:lnTo>
                <a:lnTo>
                  <a:pt x="5537" y="14032"/>
                </a:lnTo>
                <a:lnTo>
                  <a:pt x="5648" y="13931"/>
                </a:lnTo>
                <a:lnTo>
                  <a:pt x="5759" y="13855"/>
                </a:lnTo>
                <a:lnTo>
                  <a:pt x="5859" y="13811"/>
                </a:lnTo>
                <a:lnTo>
                  <a:pt x="5982" y="13775"/>
                </a:lnTo>
                <a:lnTo>
                  <a:pt x="6103" y="13774"/>
                </a:lnTo>
                <a:lnTo>
                  <a:pt x="6200" y="13797"/>
                </a:lnTo>
                <a:lnTo>
                  <a:pt x="6302" y="13849"/>
                </a:lnTo>
                <a:lnTo>
                  <a:pt x="6377" y="13912"/>
                </a:lnTo>
                <a:lnTo>
                  <a:pt x="6438" y="14001"/>
                </a:lnTo>
                <a:lnTo>
                  <a:pt x="6471" y="14084"/>
                </a:lnTo>
                <a:lnTo>
                  <a:pt x="6487" y="14179"/>
                </a:lnTo>
                <a:lnTo>
                  <a:pt x="6465" y="14276"/>
                </a:lnTo>
                <a:lnTo>
                  <a:pt x="6419" y="14365"/>
                </a:lnTo>
                <a:lnTo>
                  <a:pt x="6376" y="14399"/>
                </a:lnTo>
                <a:lnTo>
                  <a:pt x="6379" y="14401"/>
                </a:lnTo>
                <a:lnTo>
                  <a:pt x="6345" y="14423"/>
                </a:lnTo>
                <a:lnTo>
                  <a:pt x="6301" y="14454"/>
                </a:lnTo>
                <a:lnTo>
                  <a:pt x="6211" y="14466"/>
                </a:lnTo>
                <a:lnTo>
                  <a:pt x="6127" y="14451"/>
                </a:lnTo>
                <a:lnTo>
                  <a:pt x="6050" y="14398"/>
                </a:lnTo>
                <a:lnTo>
                  <a:pt x="6010" y="14327"/>
                </a:lnTo>
                <a:lnTo>
                  <a:pt x="5998" y="14262"/>
                </a:lnTo>
                <a:lnTo>
                  <a:pt x="6012" y="14187"/>
                </a:lnTo>
                <a:lnTo>
                  <a:pt x="6052" y="14127"/>
                </a:lnTo>
                <a:lnTo>
                  <a:pt x="6122" y="14087"/>
                </a:lnTo>
                <a:lnTo>
                  <a:pt x="6199" y="14091"/>
                </a:lnTo>
                <a:lnTo>
                  <a:pt x="6265" y="14128"/>
                </a:lnTo>
                <a:lnTo>
                  <a:pt x="6291" y="14167"/>
                </a:lnTo>
                <a:lnTo>
                  <a:pt x="6299" y="14202"/>
                </a:lnTo>
                <a:lnTo>
                  <a:pt x="6298" y="14236"/>
                </a:lnTo>
                <a:lnTo>
                  <a:pt x="6291" y="14273"/>
                </a:lnTo>
                <a:lnTo>
                  <a:pt x="6261" y="14301"/>
                </a:lnTo>
                <a:lnTo>
                  <a:pt x="6239" y="14317"/>
                </a:lnTo>
                <a:lnTo>
                  <a:pt x="6213" y="14326"/>
                </a:lnTo>
                <a:lnTo>
                  <a:pt x="6180" y="14325"/>
                </a:lnTo>
                <a:lnTo>
                  <a:pt x="6148" y="14314"/>
                </a:lnTo>
                <a:lnTo>
                  <a:pt x="6176" y="14319"/>
                </a:lnTo>
                <a:lnTo>
                  <a:pt x="6200" y="14319"/>
                </a:lnTo>
                <a:lnTo>
                  <a:pt x="6224" y="14319"/>
                </a:lnTo>
                <a:lnTo>
                  <a:pt x="6247" y="14304"/>
                </a:lnTo>
                <a:lnTo>
                  <a:pt x="6272" y="14270"/>
                </a:lnTo>
                <a:lnTo>
                  <a:pt x="6287" y="14243"/>
                </a:lnTo>
                <a:lnTo>
                  <a:pt x="6283" y="14213"/>
                </a:lnTo>
                <a:lnTo>
                  <a:pt x="6275" y="14178"/>
                </a:lnTo>
                <a:lnTo>
                  <a:pt x="6252" y="14145"/>
                </a:lnTo>
                <a:lnTo>
                  <a:pt x="6195" y="14110"/>
                </a:lnTo>
                <a:lnTo>
                  <a:pt x="6128" y="14107"/>
                </a:lnTo>
                <a:lnTo>
                  <a:pt x="6067" y="14149"/>
                </a:lnTo>
                <a:lnTo>
                  <a:pt x="6020" y="14223"/>
                </a:lnTo>
                <a:lnTo>
                  <a:pt x="6015" y="14299"/>
                </a:lnTo>
                <a:lnTo>
                  <a:pt x="6054" y="14379"/>
                </a:lnTo>
                <a:lnTo>
                  <a:pt x="6121" y="14430"/>
                </a:lnTo>
                <a:lnTo>
                  <a:pt x="6206" y="14446"/>
                </a:lnTo>
                <a:lnTo>
                  <a:pt x="6293" y="14443"/>
                </a:lnTo>
                <a:lnTo>
                  <a:pt x="6365" y="14393"/>
                </a:lnTo>
                <a:lnTo>
                  <a:pt x="6373" y="14398"/>
                </a:lnTo>
                <a:lnTo>
                  <a:pt x="6415" y="14359"/>
                </a:lnTo>
                <a:lnTo>
                  <a:pt x="6455" y="14275"/>
                </a:lnTo>
                <a:lnTo>
                  <a:pt x="6467" y="14185"/>
                </a:lnTo>
                <a:lnTo>
                  <a:pt x="6460" y="14092"/>
                </a:lnTo>
                <a:lnTo>
                  <a:pt x="6418" y="14006"/>
                </a:lnTo>
                <a:lnTo>
                  <a:pt x="6359" y="13933"/>
                </a:lnTo>
                <a:lnTo>
                  <a:pt x="6289" y="13866"/>
                </a:lnTo>
                <a:lnTo>
                  <a:pt x="6195" y="13825"/>
                </a:lnTo>
                <a:lnTo>
                  <a:pt x="6094" y="13796"/>
                </a:lnTo>
                <a:lnTo>
                  <a:pt x="5982" y="13800"/>
                </a:lnTo>
                <a:lnTo>
                  <a:pt x="5869" y="13837"/>
                </a:lnTo>
                <a:lnTo>
                  <a:pt x="5774" y="13877"/>
                </a:lnTo>
                <a:lnTo>
                  <a:pt x="5674" y="13946"/>
                </a:lnTo>
                <a:lnTo>
                  <a:pt x="5553" y="14054"/>
                </a:lnTo>
                <a:lnTo>
                  <a:pt x="5437" y="14182"/>
                </a:lnTo>
                <a:lnTo>
                  <a:pt x="5321" y="14335"/>
                </a:lnTo>
                <a:lnTo>
                  <a:pt x="5177" y="14564"/>
                </a:lnTo>
                <a:lnTo>
                  <a:pt x="5054" y="14812"/>
                </a:lnTo>
                <a:lnTo>
                  <a:pt x="4979" y="14975"/>
                </a:lnTo>
                <a:lnTo>
                  <a:pt x="5068" y="15047"/>
                </a:lnTo>
                <a:lnTo>
                  <a:pt x="5208" y="15204"/>
                </a:lnTo>
                <a:lnTo>
                  <a:pt x="5325" y="15385"/>
                </a:lnTo>
                <a:lnTo>
                  <a:pt x="5398" y="15588"/>
                </a:lnTo>
                <a:lnTo>
                  <a:pt x="5435" y="15807"/>
                </a:lnTo>
                <a:lnTo>
                  <a:pt x="5434" y="16020"/>
                </a:lnTo>
                <a:lnTo>
                  <a:pt x="5398" y="16241"/>
                </a:lnTo>
                <a:lnTo>
                  <a:pt x="5330" y="16451"/>
                </a:lnTo>
                <a:lnTo>
                  <a:pt x="5264" y="16590"/>
                </a:lnTo>
                <a:lnTo>
                  <a:pt x="5361" y="16650"/>
                </a:lnTo>
                <a:lnTo>
                  <a:pt x="5446" y="16738"/>
                </a:lnTo>
                <a:lnTo>
                  <a:pt x="5505" y="16860"/>
                </a:lnTo>
                <a:lnTo>
                  <a:pt x="5543" y="16998"/>
                </a:lnTo>
                <a:lnTo>
                  <a:pt x="5556" y="17136"/>
                </a:lnTo>
                <a:lnTo>
                  <a:pt x="5536" y="17297"/>
                </a:lnTo>
                <a:lnTo>
                  <a:pt x="5497" y="17454"/>
                </a:lnTo>
                <a:lnTo>
                  <a:pt x="5424" y="17610"/>
                </a:lnTo>
                <a:lnTo>
                  <a:pt x="5332" y="17756"/>
                </a:lnTo>
                <a:lnTo>
                  <a:pt x="5279" y="17756"/>
                </a:lnTo>
                <a:lnTo>
                  <a:pt x="5383" y="17597"/>
                </a:lnTo>
                <a:lnTo>
                  <a:pt x="5459" y="17447"/>
                </a:lnTo>
                <a:lnTo>
                  <a:pt x="5498" y="17290"/>
                </a:lnTo>
                <a:lnTo>
                  <a:pt x="5522" y="17135"/>
                </a:lnTo>
                <a:lnTo>
                  <a:pt x="5509" y="16997"/>
                </a:lnTo>
                <a:lnTo>
                  <a:pt x="5479" y="16870"/>
                </a:lnTo>
                <a:lnTo>
                  <a:pt x="5424" y="16753"/>
                </a:lnTo>
                <a:lnTo>
                  <a:pt x="5348" y="16667"/>
                </a:lnTo>
                <a:lnTo>
                  <a:pt x="5257" y="16606"/>
                </a:lnTo>
                <a:lnTo>
                  <a:pt x="5250" y="16620"/>
                </a:lnTo>
                <a:lnTo>
                  <a:pt x="5140" y="16768"/>
                </a:lnTo>
                <a:lnTo>
                  <a:pt x="5010" y="16899"/>
                </a:lnTo>
                <a:lnTo>
                  <a:pt x="4913" y="16976"/>
                </a:lnTo>
                <a:lnTo>
                  <a:pt x="4916" y="16988"/>
                </a:lnTo>
                <a:lnTo>
                  <a:pt x="4927" y="17005"/>
                </a:lnTo>
                <a:lnTo>
                  <a:pt x="4910" y="16992"/>
                </a:lnTo>
                <a:lnTo>
                  <a:pt x="4904" y="16983"/>
                </a:lnTo>
                <a:lnTo>
                  <a:pt x="4862" y="17017"/>
                </a:lnTo>
                <a:lnTo>
                  <a:pt x="4703" y="17094"/>
                </a:lnTo>
                <a:lnTo>
                  <a:pt x="4524" y="17143"/>
                </a:lnTo>
                <a:lnTo>
                  <a:pt x="4336" y="17166"/>
                </a:lnTo>
                <a:lnTo>
                  <a:pt x="4138" y="17139"/>
                </a:lnTo>
                <a:lnTo>
                  <a:pt x="3952" y="17070"/>
                </a:lnTo>
                <a:lnTo>
                  <a:pt x="3945" y="17066"/>
                </a:lnTo>
                <a:lnTo>
                  <a:pt x="3902" y="17129"/>
                </a:lnTo>
                <a:lnTo>
                  <a:pt x="3787" y="17306"/>
                </a:lnTo>
                <a:lnTo>
                  <a:pt x="3654" y="17479"/>
                </a:lnTo>
                <a:lnTo>
                  <a:pt x="3511" y="17675"/>
                </a:lnTo>
                <a:lnTo>
                  <a:pt x="3445" y="17756"/>
                </a:lnTo>
                <a:lnTo>
                  <a:pt x="3409" y="17756"/>
                </a:lnTo>
                <a:lnTo>
                  <a:pt x="3490" y="17657"/>
                </a:lnTo>
                <a:lnTo>
                  <a:pt x="3633" y="17461"/>
                </a:lnTo>
                <a:lnTo>
                  <a:pt x="3767" y="17287"/>
                </a:lnTo>
                <a:lnTo>
                  <a:pt x="3882" y="17110"/>
                </a:lnTo>
                <a:lnTo>
                  <a:pt x="3923" y="17053"/>
                </a:lnTo>
                <a:lnTo>
                  <a:pt x="3787" y="16972"/>
                </a:lnTo>
                <a:lnTo>
                  <a:pt x="3645" y="16849"/>
                </a:lnTo>
                <a:lnTo>
                  <a:pt x="3534" y="16688"/>
                </a:lnTo>
                <a:lnTo>
                  <a:pt x="3468" y="16497"/>
                </a:lnTo>
                <a:lnTo>
                  <a:pt x="3446" y="16333"/>
                </a:lnTo>
                <a:lnTo>
                  <a:pt x="3453" y="16165"/>
                </a:lnTo>
                <a:lnTo>
                  <a:pt x="3461" y="16141"/>
                </a:lnTo>
                <a:lnTo>
                  <a:pt x="3463" y="16109"/>
                </a:lnTo>
                <a:lnTo>
                  <a:pt x="3501" y="15985"/>
                </a:lnTo>
                <a:lnTo>
                  <a:pt x="3583" y="15855"/>
                </a:lnTo>
                <a:lnTo>
                  <a:pt x="3697" y="15736"/>
                </a:lnTo>
                <a:lnTo>
                  <a:pt x="3797" y="15667"/>
                </a:lnTo>
                <a:lnTo>
                  <a:pt x="3824" y="15648"/>
                </a:lnTo>
                <a:lnTo>
                  <a:pt x="3847" y="15640"/>
                </a:lnTo>
                <a:lnTo>
                  <a:pt x="3915" y="15602"/>
                </a:lnTo>
                <a:lnTo>
                  <a:pt x="4025" y="15560"/>
                </a:lnTo>
                <a:lnTo>
                  <a:pt x="4155" y="15536"/>
                </a:lnTo>
                <a:lnTo>
                  <a:pt x="4289" y="15541"/>
                </a:lnTo>
                <a:lnTo>
                  <a:pt x="4448" y="15571"/>
                </a:lnTo>
                <a:lnTo>
                  <a:pt x="4593" y="15627"/>
                </a:lnTo>
                <a:lnTo>
                  <a:pt x="4664" y="15674"/>
                </a:lnTo>
                <a:lnTo>
                  <a:pt x="4704" y="15575"/>
                </a:lnTo>
                <a:lnTo>
                  <a:pt x="4802" y="15336"/>
                </a:lnTo>
                <a:lnTo>
                  <a:pt x="4915" y="15063"/>
                </a:lnTo>
                <a:lnTo>
                  <a:pt x="4931" y="15027"/>
                </a:lnTo>
                <a:lnTo>
                  <a:pt x="4747" y="14901"/>
                </a:lnTo>
                <a:lnTo>
                  <a:pt x="4550" y="14816"/>
                </a:lnTo>
                <a:lnTo>
                  <a:pt x="4348" y="14759"/>
                </a:lnTo>
                <a:lnTo>
                  <a:pt x="4140" y="14730"/>
                </a:lnTo>
                <a:lnTo>
                  <a:pt x="3922" y="14757"/>
                </a:lnTo>
                <a:lnTo>
                  <a:pt x="3703" y="14818"/>
                </a:lnTo>
                <a:lnTo>
                  <a:pt x="3506" y="14912"/>
                </a:lnTo>
                <a:lnTo>
                  <a:pt x="3314" y="15036"/>
                </a:lnTo>
                <a:lnTo>
                  <a:pt x="3136" y="15174"/>
                </a:lnTo>
                <a:lnTo>
                  <a:pt x="3126" y="15214"/>
                </a:lnTo>
                <a:lnTo>
                  <a:pt x="3059" y="15497"/>
                </a:lnTo>
                <a:lnTo>
                  <a:pt x="2996" y="15785"/>
                </a:lnTo>
                <a:lnTo>
                  <a:pt x="2935" y="16088"/>
                </a:lnTo>
                <a:lnTo>
                  <a:pt x="2894" y="16276"/>
                </a:lnTo>
                <a:cubicBezTo>
                  <a:pt x="2966" y="16076"/>
                  <a:pt x="3045" y="15878"/>
                  <a:pt x="3132" y="15685"/>
                </a:cubicBezTo>
                <a:lnTo>
                  <a:pt x="3242" y="15191"/>
                </a:lnTo>
                <a:cubicBezTo>
                  <a:pt x="3583" y="14861"/>
                  <a:pt x="3919" y="14769"/>
                  <a:pt x="4200" y="14785"/>
                </a:cubicBezTo>
                <a:cubicBezTo>
                  <a:pt x="4481" y="14800"/>
                  <a:pt x="4707" y="14922"/>
                  <a:pt x="4828" y="15020"/>
                </a:cubicBezTo>
                <a:cubicBezTo>
                  <a:pt x="4387" y="14864"/>
                  <a:pt x="4261" y="14924"/>
                  <a:pt x="4107" y="14993"/>
                </a:cubicBezTo>
                <a:cubicBezTo>
                  <a:pt x="4414" y="15122"/>
                  <a:pt x="4603" y="15287"/>
                  <a:pt x="4648" y="15488"/>
                </a:cubicBezTo>
                <a:cubicBezTo>
                  <a:pt x="4153" y="15236"/>
                  <a:pt x="4153" y="15488"/>
                  <a:pt x="3882" y="15497"/>
                </a:cubicBezTo>
                <a:cubicBezTo>
                  <a:pt x="3778" y="15529"/>
                  <a:pt x="3674" y="15377"/>
                  <a:pt x="3531" y="15590"/>
                </a:cubicBezTo>
                <a:cubicBezTo>
                  <a:pt x="3549" y="15895"/>
                  <a:pt x="3116" y="15769"/>
                  <a:pt x="3368" y="16290"/>
                </a:cubicBezTo>
                <a:lnTo>
                  <a:pt x="3092" y="16331"/>
                </a:lnTo>
                <a:cubicBezTo>
                  <a:pt x="3278" y="16467"/>
                  <a:pt x="3045" y="16939"/>
                  <a:pt x="3639" y="16921"/>
                </a:cubicBezTo>
                <a:cubicBezTo>
                  <a:pt x="3275" y="17118"/>
                  <a:pt x="3014" y="17451"/>
                  <a:pt x="2731" y="17756"/>
                </a:cubicBezTo>
                <a:lnTo>
                  <a:pt x="2251" y="17756"/>
                </a:lnTo>
                <a:lnTo>
                  <a:pt x="2279" y="17688"/>
                </a:lnTo>
                <a:lnTo>
                  <a:pt x="2436" y="17311"/>
                </a:lnTo>
                <a:lnTo>
                  <a:pt x="2580" y="16927"/>
                </a:lnTo>
                <a:lnTo>
                  <a:pt x="2676" y="16649"/>
                </a:lnTo>
                <a:lnTo>
                  <a:pt x="2765" y="16351"/>
                </a:lnTo>
                <a:lnTo>
                  <a:pt x="2843" y="16061"/>
                </a:lnTo>
                <a:lnTo>
                  <a:pt x="2902" y="15767"/>
                </a:lnTo>
                <a:lnTo>
                  <a:pt x="2975" y="15481"/>
                </a:lnTo>
                <a:lnTo>
                  <a:pt x="3024" y="15286"/>
                </a:lnTo>
                <a:lnTo>
                  <a:pt x="2978" y="15332"/>
                </a:lnTo>
                <a:lnTo>
                  <a:pt x="2822" y="15520"/>
                </a:lnTo>
                <a:lnTo>
                  <a:pt x="2689" y="15718"/>
                </a:lnTo>
                <a:lnTo>
                  <a:pt x="2582" y="15930"/>
                </a:lnTo>
                <a:lnTo>
                  <a:pt x="2480" y="16163"/>
                </a:lnTo>
                <a:lnTo>
                  <a:pt x="2388" y="16398"/>
                </a:lnTo>
                <a:lnTo>
                  <a:pt x="2310" y="16639"/>
                </a:lnTo>
                <a:lnTo>
                  <a:pt x="2239" y="16892"/>
                </a:lnTo>
                <a:lnTo>
                  <a:pt x="2155" y="17162"/>
                </a:lnTo>
                <a:lnTo>
                  <a:pt x="2072" y="17423"/>
                </a:lnTo>
                <a:lnTo>
                  <a:pt x="1977" y="17700"/>
                </a:lnTo>
                <a:lnTo>
                  <a:pt x="1957" y="17756"/>
                </a:lnTo>
                <a:lnTo>
                  <a:pt x="1707" y="17756"/>
                </a:lnTo>
                <a:lnTo>
                  <a:pt x="1815" y="17452"/>
                </a:lnTo>
                <a:lnTo>
                  <a:pt x="1927" y="17139"/>
                </a:lnTo>
                <a:lnTo>
                  <a:pt x="2034" y="16845"/>
                </a:lnTo>
                <a:lnTo>
                  <a:pt x="2148" y="16546"/>
                </a:lnTo>
                <a:lnTo>
                  <a:pt x="2271" y="16274"/>
                </a:lnTo>
                <a:lnTo>
                  <a:pt x="2404" y="16004"/>
                </a:lnTo>
                <a:lnTo>
                  <a:pt x="2566" y="15753"/>
                </a:lnTo>
                <a:lnTo>
                  <a:pt x="2731" y="15518"/>
                </a:lnTo>
                <a:lnTo>
                  <a:pt x="2930" y="15308"/>
                </a:lnTo>
                <a:lnTo>
                  <a:pt x="3053" y="15177"/>
                </a:lnTo>
                <a:lnTo>
                  <a:pt x="3131" y="14925"/>
                </a:lnTo>
                <a:lnTo>
                  <a:pt x="3229" y="14662"/>
                </a:lnTo>
                <a:lnTo>
                  <a:pt x="3338" y="14440"/>
                </a:lnTo>
                <a:lnTo>
                  <a:pt x="3484" y="14226"/>
                </a:lnTo>
                <a:lnTo>
                  <a:pt x="3647" y="14048"/>
                </a:lnTo>
                <a:lnTo>
                  <a:pt x="3845" y="13896"/>
                </a:lnTo>
                <a:lnTo>
                  <a:pt x="3995" y="13818"/>
                </a:lnTo>
                <a:lnTo>
                  <a:pt x="4149" y="13769"/>
                </a:lnTo>
                <a:lnTo>
                  <a:pt x="4167" y="13766"/>
                </a:lnTo>
                <a:lnTo>
                  <a:pt x="4166" y="13757"/>
                </a:lnTo>
                <a:lnTo>
                  <a:pt x="4283" y="13726"/>
                </a:lnTo>
                <a:lnTo>
                  <a:pt x="4387" y="13663"/>
                </a:lnTo>
                <a:lnTo>
                  <a:pt x="4484" y="13580"/>
                </a:lnTo>
                <a:lnTo>
                  <a:pt x="4537" y="13478"/>
                </a:lnTo>
                <a:lnTo>
                  <a:pt x="4571" y="13373"/>
                </a:lnTo>
                <a:lnTo>
                  <a:pt x="4577" y="13239"/>
                </a:lnTo>
                <a:lnTo>
                  <a:pt x="4540" y="13125"/>
                </a:lnTo>
                <a:lnTo>
                  <a:pt x="4475" y="13031"/>
                </a:lnTo>
                <a:lnTo>
                  <a:pt x="4386" y="12961"/>
                </a:lnTo>
                <a:lnTo>
                  <a:pt x="4278" y="12922"/>
                </a:lnTo>
                <a:lnTo>
                  <a:pt x="4153" y="12918"/>
                </a:lnTo>
                <a:lnTo>
                  <a:pt x="4061" y="12940"/>
                </a:lnTo>
                <a:lnTo>
                  <a:pt x="3984" y="12993"/>
                </a:lnTo>
                <a:lnTo>
                  <a:pt x="3927" y="13065"/>
                </a:lnTo>
                <a:lnTo>
                  <a:pt x="3896" y="13151"/>
                </a:lnTo>
                <a:lnTo>
                  <a:pt x="3892" y="13252"/>
                </a:lnTo>
                <a:lnTo>
                  <a:pt x="3920" y="13339"/>
                </a:lnTo>
                <a:lnTo>
                  <a:pt x="3989" y="13405"/>
                </a:lnTo>
                <a:lnTo>
                  <a:pt x="4068" y="13449"/>
                </a:lnTo>
                <a:lnTo>
                  <a:pt x="4164" y="13457"/>
                </a:lnTo>
                <a:lnTo>
                  <a:pt x="4231" y="13436"/>
                </a:lnTo>
                <a:lnTo>
                  <a:pt x="4290" y="13379"/>
                </a:lnTo>
                <a:lnTo>
                  <a:pt x="4320" y="13317"/>
                </a:lnTo>
                <a:lnTo>
                  <a:pt x="4329" y="13246"/>
                </a:lnTo>
                <a:lnTo>
                  <a:pt x="4294" y="13172"/>
                </a:lnTo>
                <a:lnTo>
                  <a:pt x="4241" y="13118"/>
                </a:lnTo>
                <a:lnTo>
                  <a:pt x="4305" y="13164"/>
                </a:lnTo>
                <a:lnTo>
                  <a:pt x="4338" y="13248"/>
                </a:lnTo>
                <a:lnTo>
                  <a:pt x="4337" y="13330"/>
                </a:lnTo>
                <a:lnTo>
                  <a:pt x="4301" y="13395"/>
                </a:lnTo>
                <a:lnTo>
                  <a:pt x="4238" y="13447"/>
                </a:lnTo>
                <a:lnTo>
                  <a:pt x="4156" y="13470"/>
                </a:lnTo>
                <a:lnTo>
                  <a:pt x="4061" y="13462"/>
                </a:lnTo>
                <a:lnTo>
                  <a:pt x="3973" y="13417"/>
                </a:lnTo>
                <a:lnTo>
                  <a:pt x="3903" y="13351"/>
                </a:lnTo>
                <a:lnTo>
                  <a:pt x="3879" y="13245"/>
                </a:lnTo>
                <a:lnTo>
                  <a:pt x="3878" y="13148"/>
                </a:lnTo>
                <a:lnTo>
                  <a:pt x="3923" y="13059"/>
                </a:lnTo>
                <a:lnTo>
                  <a:pt x="3972" y="12976"/>
                </a:lnTo>
                <a:lnTo>
                  <a:pt x="4050" y="12923"/>
                </a:lnTo>
                <a:lnTo>
                  <a:pt x="4156" y="12899"/>
                </a:lnTo>
                <a:close/>
                <a:moveTo>
                  <a:pt x="271" y="12393"/>
                </a:moveTo>
                <a:lnTo>
                  <a:pt x="117" y="12425"/>
                </a:lnTo>
                <a:lnTo>
                  <a:pt x="0" y="12474"/>
                </a:lnTo>
                <a:lnTo>
                  <a:pt x="0" y="12463"/>
                </a:lnTo>
                <a:lnTo>
                  <a:pt x="139" y="12410"/>
                </a:lnTo>
                <a:lnTo>
                  <a:pt x="271" y="12393"/>
                </a:lnTo>
                <a:close/>
                <a:moveTo>
                  <a:pt x="303" y="12387"/>
                </a:moveTo>
                <a:lnTo>
                  <a:pt x="319" y="12388"/>
                </a:lnTo>
                <a:lnTo>
                  <a:pt x="271" y="12393"/>
                </a:lnTo>
                <a:lnTo>
                  <a:pt x="303" y="12387"/>
                </a:lnTo>
                <a:close/>
                <a:moveTo>
                  <a:pt x="3738" y="11334"/>
                </a:moveTo>
                <a:lnTo>
                  <a:pt x="3728" y="11343"/>
                </a:lnTo>
                <a:lnTo>
                  <a:pt x="3730" y="11340"/>
                </a:lnTo>
                <a:lnTo>
                  <a:pt x="3738" y="11334"/>
                </a:lnTo>
                <a:close/>
                <a:moveTo>
                  <a:pt x="3835" y="11267"/>
                </a:moveTo>
                <a:lnTo>
                  <a:pt x="3738" y="11334"/>
                </a:lnTo>
                <a:lnTo>
                  <a:pt x="3792" y="11289"/>
                </a:lnTo>
                <a:lnTo>
                  <a:pt x="3835" y="11267"/>
                </a:lnTo>
                <a:close/>
                <a:moveTo>
                  <a:pt x="3321" y="11096"/>
                </a:moveTo>
                <a:lnTo>
                  <a:pt x="3320" y="11101"/>
                </a:lnTo>
                <a:lnTo>
                  <a:pt x="3320" y="11099"/>
                </a:lnTo>
                <a:lnTo>
                  <a:pt x="3321" y="11096"/>
                </a:lnTo>
                <a:close/>
                <a:moveTo>
                  <a:pt x="3634" y="11079"/>
                </a:moveTo>
                <a:lnTo>
                  <a:pt x="3637" y="11085"/>
                </a:lnTo>
                <a:lnTo>
                  <a:pt x="3633" y="11080"/>
                </a:lnTo>
                <a:lnTo>
                  <a:pt x="3634" y="11079"/>
                </a:lnTo>
                <a:close/>
                <a:moveTo>
                  <a:pt x="0" y="11076"/>
                </a:moveTo>
                <a:lnTo>
                  <a:pt x="19" y="11081"/>
                </a:lnTo>
                <a:lnTo>
                  <a:pt x="253" y="11173"/>
                </a:lnTo>
                <a:lnTo>
                  <a:pt x="439" y="11290"/>
                </a:lnTo>
                <a:lnTo>
                  <a:pt x="603" y="11422"/>
                </a:lnTo>
                <a:lnTo>
                  <a:pt x="734" y="11553"/>
                </a:lnTo>
                <a:lnTo>
                  <a:pt x="811" y="11647"/>
                </a:lnTo>
                <a:lnTo>
                  <a:pt x="920" y="11751"/>
                </a:lnTo>
                <a:lnTo>
                  <a:pt x="1102" y="11969"/>
                </a:lnTo>
                <a:lnTo>
                  <a:pt x="1277" y="12224"/>
                </a:lnTo>
                <a:lnTo>
                  <a:pt x="1426" y="12513"/>
                </a:lnTo>
                <a:lnTo>
                  <a:pt x="1571" y="12830"/>
                </a:lnTo>
                <a:lnTo>
                  <a:pt x="1688" y="13191"/>
                </a:lnTo>
                <a:lnTo>
                  <a:pt x="1732" y="13357"/>
                </a:lnTo>
                <a:lnTo>
                  <a:pt x="1737" y="13369"/>
                </a:lnTo>
                <a:lnTo>
                  <a:pt x="1801" y="13594"/>
                </a:lnTo>
                <a:lnTo>
                  <a:pt x="1806" y="13682"/>
                </a:lnTo>
                <a:lnTo>
                  <a:pt x="1856" y="14006"/>
                </a:lnTo>
                <a:lnTo>
                  <a:pt x="1894" y="14477"/>
                </a:lnTo>
                <a:lnTo>
                  <a:pt x="1864" y="14922"/>
                </a:lnTo>
                <a:lnTo>
                  <a:pt x="1852" y="14416"/>
                </a:lnTo>
                <a:lnTo>
                  <a:pt x="1789" y="13945"/>
                </a:lnTo>
                <a:lnTo>
                  <a:pt x="1703" y="13523"/>
                </a:lnTo>
                <a:lnTo>
                  <a:pt x="1606" y="13189"/>
                </a:lnTo>
                <a:lnTo>
                  <a:pt x="1550" y="13122"/>
                </a:lnTo>
                <a:lnTo>
                  <a:pt x="1422" y="13030"/>
                </a:lnTo>
                <a:lnTo>
                  <a:pt x="1286" y="12985"/>
                </a:lnTo>
                <a:lnTo>
                  <a:pt x="1143" y="12969"/>
                </a:lnTo>
                <a:lnTo>
                  <a:pt x="991" y="12984"/>
                </a:lnTo>
                <a:lnTo>
                  <a:pt x="859" y="13042"/>
                </a:lnTo>
                <a:lnTo>
                  <a:pt x="775" y="13112"/>
                </a:lnTo>
                <a:lnTo>
                  <a:pt x="777" y="13123"/>
                </a:lnTo>
                <a:lnTo>
                  <a:pt x="773" y="13113"/>
                </a:lnTo>
                <a:lnTo>
                  <a:pt x="750" y="13133"/>
                </a:lnTo>
                <a:lnTo>
                  <a:pt x="668" y="13238"/>
                </a:lnTo>
                <a:lnTo>
                  <a:pt x="621" y="13360"/>
                </a:lnTo>
                <a:lnTo>
                  <a:pt x="608" y="13483"/>
                </a:lnTo>
                <a:lnTo>
                  <a:pt x="632" y="13614"/>
                </a:lnTo>
                <a:lnTo>
                  <a:pt x="647" y="13641"/>
                </a:lnTo>
                <a:lnTo>
                  <a:pt x="698" y="13568"/>
                </a:lnTo>
                <a:lnTo>
                  <a:pt x="767" y="13431"/>
                </a:lnTo>
                <a:lnTo>
                  <a:pt x="794" y="13287"/>
                </a:lnTo>
                <a:lnTo>
                  <a:pt x="796" y="13378"/>
                </a:lnTo>
                <a:lnTo>
                  <a:pt x="744" y="13528"/>
                </a:lnTo>
                <a:lnTo>
                  <a:pt x="657" y="13661"/>
                </a:lnTo>
                <a:lnTo>
                  <a:pt x="693" y="13727"/>
                </a:lnTo>
                <a:lnTo>
                  <a:pt x="788" y="13817"/>
                </a:lnTo>
                <a:lnTo>
                  <a:pt x="902" y="13877"/>
                </a:lnTo>
                <a:lnTo>
                  <a:pt x="1025" y="13890"/>
                </a:lnTo>
                <a:lnTo>
                  <a:pt x="1141" y="13868"/>
                </a:lnTo>
                <a:lnTo>
                  <a:pt x="1239" y="13809"/>
                </a:lnTo>
                <a:lnTo>
                  <a:pt x="1314" y="13716"/>
                </a:lnTo>
                <a:lnTo>
                  <a:pt x="1357" y="13589"/>
                </a:lnTo>
                <a:lnTo>
                  <a:pt x="1355" y="13598"/>
                </a:lnTo>
                <a:lnTo>
                  <a:pt x="1320" y="13713"/>
                </a:lnTo>
                <a:lnTo>
                  <a:pt x="1261" y="13794"/>
                </a:lnTo>
                <a:lnTo>
                  <a:pt x="1187" y="13852"/>
                </a:lnTo>
                <a:lnTo>
                  <a:pt x="1091" y="13902"/>
                </a:lnTo>
                <a:lnTo>
                  <a:pt x="974" y="13909"/>
                </a:lnTo>
                <a:lnTo>
                  <a:pt x="865" y="13870"/>
                </a:lnTo>
                <a:lnTo>
                  <a:pt x="763" y="13817"/>
                </a:lnTo>
                <a:lnTo>
                  <a:pt x="691" y="13736"/>
                </a:lnTo>
                <a:lnTo>
                  <a:pt x="653" y="13666"/>
                </a:lnTo>
                <a:lnTo>
                  <a:pt x="550" y="13768"/>
                </a:lnTo>
                <a:lnTo>
                  <a:pt x="415" y="13845"/>
                </a:lnTo>
                <a:lnTo>
                  <a:pt x="558" y="13958"/>
                </a:lnTo>
                <a:lnTo>
                  <a:pt x="804" y="14197"/>
                </a:lnTo>
                <a:lnTo>
                  <a:pt x="950" y="14350"/>
                </a:lnTo>
                <a:lnTo>
                  <a:pt x="1079" y="14539"/>
                </a:lnTo>
                <a:lnTo>
                  <a:pt x="1207" y="14737"/>
                </a:lnTo>
                <a:lnTo>
                  <a:pt x="1318" y="14970"/>
                </a:lnTo>
                <a:lnTo>
                  <a:pt x="1419" y="15211"/>
                </a:lnTo>
                <a:lnTo>
                  <a:pt x="1510" y="15475"/>
                </a:lnTo>
                <a:lnTo>
                  <a:pt x="1570" y="15752"/>
                </a:lnTo>
                <a:lnTo>
                  <a:pt x="1602" y="16048"/>
                </a:lnTo>
                <a:lnTo>
                  <a:pt x="1625" y="16367"/>
                </a:lnTo>
                <a:lnTo>
                  <a:pt x="1624" y="16686"/>
                </a:lnTo>
                <a:lnTo>
                  <a:pt x="1585" y="17022"/>
                </a:lnTo>
                <a:lnTo>
                  <a:pt x="1519" y="17378"/>
                </a:lnTo>
                <a:lnTo>
                  <a:pt x="1424" y="17737"/>
                </a:lnTo>
                <a:lnTo>
                  <a:pt x="1417" y="17756"/>
                </a:lnTo>
                <a:lnTo>
                  <a:pt x="1238" y="17756"/>
                </a:lnTo>
                <a:lnTo>
                  <a:pt x="1312" y="17480"/>
                </a:lnTo>
                <a:lnTo>
                  <a:pt x="1372" y="17128"/>
                </a:lnTo>
                <a:lnTo>
                  <a:pt x="1403" y="16781"/>
                </a:lnTo>
                <a:lnTo>
                  <a:pt x="1410" y="16458"/>
                </a:lnTo>
                <a:lnTo>
                  <a:pt x="1400" y="16146"/>
                </a:lnTo>
                <a:lnTo>
                  <a:pt x="1360" y="15839"/>
                </a:lnTo>
                <a:lnTo>
                  <a:pt x="1306" y="15558"/>
                </a:lnTo>
                <a:lnTo>
                  <a:pt x="1241" y="15285"/>
                </a:lnTo>
                <a:lnTo>
                  <a:pt x="1138" y="15029"/>
                </a:lnTo>
                <a:lnTo>
                  <a:pt x="1034" y="14806"/>
                </a:lnTo>
                <a:lnTo>
                  <a:pt x="919" y="14591"/>
                </a:lnTo>
                <a:lnTo>
                  <a:pt x="801" y="14395"/>
                </a:lnTo>
                <a:lnTo>
                  <a:pt x="666" y="14235"/>
                </a:lnTo>
                <a:lnTo>
                  <a:pt x="524" y="14087"/>
                </a:lnTo>
                <a:lnTo>
                  <a:pt x="381" y="13974"/>
                </a:lnTo>
                <a:lnTo>
                  <a:pt x="266" y="13892"/>
                </a:lnTo>
                <a:lnTo>
                  <a:pt x="260" y="13893"/>
                </a:lnTo>
                <a:lnTo>
                  <a:pt x="95" y="13901"/>
                </a:lnTo>
                <a:lnTo>
                  <a:pt x="0" y="13886"/>
                </a:lnTo>
                <a:lnTo>
                  <a:pt x="0" y="13864"/>
                </a:lnTo>
                <a:lnTo>
                  <a:pt x="4" y="13865"/>
                </a:lnTo>
                <a:lnTo>
                  <a:pt x="193" y="13866"/>
                </a:lnTo>
                <a:lnTo>
                  <a:pt x="224" y="13862"/>
                </a:lnTo>
                <a:lnTo>
                  <a:pt x="95" y="13770"/>
                </a:lnTo>
                <a:lnTo>
                  <a:pt x="0" y="13720"/>
                </a:lnTo>
                <a:lnTo>
                  <a:pt x="0" y="13584"/>
                </a:lnTo>
                <a:lnTo>
                  <a:pt x="288" y="13743"/>
                </a:lnTo>
                <a:lnTo>
                  <a:pt x="395" y="13829"/>
                </a:lnTo>
                <a:lnTo>
                  <a:pt x="496" y="13772"/>
                </a:lnTo>
                <a:lnTo>
                  <a:pt x="620" y="13679"/>
                </a:lnTo>
                <a:lnTo>
                  <a:pt x="642" y="13647"/>
                </a:lnTo>
                <a:lnTo>
                  <a:pt x="626" y="13618"/>
                </a:lnTo>
                <a:lnTo>
                  <a:pt x="602" y="13487"/>
                </a:lnTo>
                <a:lnTo>
                  <a:pt x="613" y="13349"/>
                </a:lnTo>
                <a:lnTo>
                  <a:pt x="669" y="13229"/>
                </a:lnTo>
                <a:lnTo>
                  <a:pt x="743" y="13122"/>
                </a:lnTo>
                <a:lnTo>
                  <a:pt x="769" y="13100"/>
                </a:lnTo>
                <a:lnTo>
                  <a:pt x="745" y="13030"/>
                </a:lnTo>
                <a:lnTo>
                  <a:pt x="669" y="12919"/>
                </a:lnTo>
                <a:lnTo>
                  <a:pt x="573" y="12838"/>
                </a:lnTo>
                <a:lnTo>
                  <a:pt x="458" y="12778"/>
                </a:lnTo>
                <a:lnTo>
                  <a:pt x="329" y="12745"/>
                </a:lnTo>
                <a:lnTo>
                  <a:pt x="215" y="12757"/>
                </a:lnTo>
                <a:lnTo>
                  <a:pt x="118" y="12783"/>
                </a:lnTo>
                <a:lnTo>
                  <a:pt x="24" y="12848"/>
                </a:lnTo>
                <a:lnTo>
                  <a:pt x="0" y="12873"/>
                </a:lnTo>
                <a:lnTo>
                  <a:pt x="0" y="12831"/>
                </a:lnTo>
                <a:lnTo>
                  <a:pt x="87" y="12772"/>
                </a:lnTo>
                <a:lnTo>
                  <a:pt x="200" y="12735"/>
                </a:lnTo>
                <a:lnTo>
                  <a:pt x="319" y="12719"/>
                </a:lnTo>
                <a:lnTo>
                  <a:pt x="448" y="12752"/>
                </a:lnTo>
                <a:lnTo>
                  <a:pt x="555" y="12801"/>
                </a:lnTo>
                <a:lnTo>
                  <a:pt x="653" y="12873"/>
                </a:lnTo>
                <a:lnTo>
                  <a:pt x="726" y="12978"/>
                </a:lnTo>
                <a:lnTo>
                  <a:pt x="772" y="13093"/>
                </a:lnTo>
                <a:lnTo>
                  <a:pt x="773" y="13097"/>
                </a:lnTo>
                <a:lnTo>
                  <a:pt x="862" y="13023"/>
                </a:lnTo>
                <a:lnTo>
                  <a:pt x="998" y="12971"/>
                </a:lnTo>
                <a:lnTo>
                  <a:pt x="1132" y="12952"/>
                </a:lnTo>
                <a:lnTo>
                  <a:pt x="1283" y="12970"/>
                </a:lnTo>
                <a:lnTo>
                  <a:pt x="1419" y="13025"/>
                </a:lnTo>
                <a:lnTo>
                  <a:pt x="1545" y="13101"/>
                </a:lnTo>
                <a:lnTo>
                  <a:pt x="1595" y="13154"/>
                </a:lnTo>
                <a:lnTo>
                  <a:pt x="1588" y="13129"/>
                </a:lnTo>
                <a:lnTo>
                  <a:pt x="1569" y="13085"/>
                </a:lnTo>
                <a:lnTo>
                  <a:pt x="1492" y="12966"/>
                </a:lnTo>
                <a:lnTo>
                  <a:pt x="1345" y="12798"/>
                </a:lnTo>
                <a:lnTo>
                  <a:pt x="1169" y="12649"/>
                </a:lnTo>
                <a:lnTo>
                  <a:pt x="973" y="12531"/>
                </a:lnTo>
                <a:lnTo>
                  <a:pt x="752" y="12446"/>
                </a:lnTo>
                <a:lnTo>
                  <a:pt x="514" y="12397"/>
                </a:lnTo>
                <a:lnTo>
                  <a:pt x="319" y="12388"/>
                </a:lnTo>
                <a:lnTo>
                  <a:pt x="328" y="12387"/>
                </a:lnTo>
                <a:lnTo>
                  <a:pt x="572" y="12398"/>
                </a:lnTo>
                <a:lnTo>
                  <a:pt x="795" y="12449"/>
                </a:lnTo>
                <a:lnTo>
                  <a:pt x="1011" y="12538"/>
                </a:lnTo>
                <a:lnTo>
                  <a:pt x="1206" y="12656"/>
                </a:lnTo>
                <a:lnTo>
                  <a:pt x="1374" y="12794"/>
                </a:lnTo>
                <a:lnTo>
                  <a:pt x="1512" y="12951"/>
                </a:lnTo>
                <a:lnTo>
                  <a:pt x="1439" y="12782"/>
                </a:lnTo>
                <a:lnTo>
                  <a:pt x="1325" y="12557"/>
                </a:lnTo>
                <a:lnTo>
                  <a:pt x="1239" y="12454"/>
                </a:lnTo>
                <a:lnTo>
                  <a:pt x="1075" y="12322"/>
                </a:lnTo>
                <a:lnTo>
                  <a:pt x="892" y="12211"/>
                </a:lnTo>
                <a:lnTo>
                  <a:pt x="692" y="12145"/>
                </a:lnTo>
                <a:lnTo>
                  <a:pt x="480" y="12110"/>
                </a:lnTo>
                <a:lnTo>
                  <a:pt x="264" y="12104"/>
                </a:lnTo>
                <a:lnTo>
                  <a:pt x="48" y="12146"/>
                </a:lnTo>
                <a:lnTo>
                  <a:pt x="0" y="12166"/>
                </a:lnTo>
                <a:lnTo>
                  <a:pt x="0" y="12144"/>
                </a:lnTo>
                <a:lnTo>
                  <a:pt x="57" y="12123"/>
                </a:lnTo>
                <a:lnTo>
                  <a:pt x="278" y="12077"/>
                </a:lnTo>
                <a:lnTo>
                  <a:pt x="487" y="12073"/>
                </a:lnTo>
                <a:lnTo>
                  <a:pt x="688" y="12115"/>
                </a:lnTo>
                <a:lnTo>
                  <a:pt x="883" y="12185"/>
                </a:lnTo>
                <a:lnTo>
                  <a:pt x="1065" y="12296"/>
                </a:lnTo>
                <a:lnTo>
                  <a:pt x="1220" y="12427"/>
                </a:lnTo>
                <a:lnTo>
                  <a:pt x="1310" y="12527"/>
                </a:lnTo>
                <a:lnTo>
                  <a:pt x="1276" y="12461"/>
                </a:lnTo>
                <a:lnTo>
                  <a:pt x="1092" y="12180"/>
                </a:lnTo>
                <a:lnTo>
                  <a:pt x="885" y="11939"/>
                </a:lnTo>
                <a:lnTo>
                  <a:pt x="682" y="11727"/>
                </a:lnTo>
                <a:lnTo>
                  <a:pt x="465" y="11541"/>
                </a:lnTo>
                <a:lnTo>
                  <a:pt x="232" y="11392"/>
                </a:lnTo>
                <a:lnTo>
                  <a:pt x="12" y="11273"/>
                </a:lnTo>
                <a:lnTo>
                  <a:pt x="0" y="11269"/>
                </a:lnTo>
                <a:lnTo>
                  <a:pt x="0" y="11076"/>
                </a:lnTo>
                <a:close/>
                <a:moveTo>
                  <a:pt x="2609" y="10669"/>
                </a:moveTo>
                <a:lnTo>
                  <a:pt x="2609" y="10687"/>
                </a:lnTo>
                <a:lnTo>
                  <a:pt x="2611" y="10721"/>
                </a:lnTo>
                <a:lnTo>
                  <a:pt x="2609" y="10669"/>
                </a:lnTo>
                <a:close/>
                <a:moveTo>
                  <a:pt x="3270" y="10502"/>
                </a:moveTo>
                <a:lnTo>
                  <a:pt x="3223" y="10508"/>
                </a:lnTo>
                <a:lnTo>
                  <a:pt x="3284" y="10560"/>
                </a:lnTo>
                <a:lnTo>
                  <a:pt x="3371" y="10615"/>
                </a:lnTo>
                <a:lnTo>
                  <a:pt x="3478" y="10640"/>
                </a:lnTo>
                <a:lnTo>
                  <a:pt x="3580" y="10635"/>
                </a:lnTo>
                <a:lnTo>
                  <a:pt x="3712" y="10577"/>
                </a:lnTo>
                <a:lnTo>
                  <a:pt x="3712" y="10576"/>
                </a:lnTo>
                <a:lnTo>
                  <a:pt x="3614" y="10530"/>
                </a:lnTo>
                <a:lnTo>
                  <a:pt x="3592" y="10523"/>
                </a:lnTo>
                <a:lnTo>
                  <a:pt x="3553" y="10547"/>
                </a:lnTo>
                <a:lnTo>
                  <a:pt x="3420" y="10557"/>
                </a:lnTo>
                <a:lnTo>
                  <a:pt x="3304" y="10530"/>
                </a:lnTo>
                <a:lnTo>
                  <a:pt x="3270" y="10502"/>
                </a:lnTo>
                <a:close/>
                <a:moveTo>
                  <a:pt x="3472" y="10489"/>
                </a:moveTo>
                <a:lnTo>
                  <a:pt x="3336" y="10493"/>
                </a:lnTo>
                <a:lnTo>
                  <a:pt x="3298" y="10498"/>
                </a:lnTo>
                <a:lnTo>
                  <a:pt x="3317" y="10513"/>
                </a:lnTo>
                <a:lnTo>
                  <a:pt x="3433" y="10540"/>
                </a:lnTo>
                <a:lnTo>
                  <a:pt x="3541" y="10531"/>
                </a:lnTo>
                <a:lnTo>
                  <a:pt x="3566" y="10516"/>
                </a:lnTo>
                <a:lnTo>
                  <a:pt x="3472" y="10489"/>
                </a:lnTo>
                <a:close/>
                <a:moveTo>
                  <a:pt x="3460" y="10211"/>
                </a:moveTo>
                <a:lnTo>
                  <a:pt x="3470" y="10237"/>
                </a:lnTo>
                <a:lnTo>
                  <a:pt x="3465" y="10265"/>
                </a:lnTo>
                <a:lnTo>
                  <a:pt x="3459" y="10269"/>
                </a:lnTo>
                <a:lnTo>
                  <a:pt x="3459" y="10245"/>
                </a:lnTo>
                <a:lnTo>
                  <a:pt x="3460" y="10211"/>
                </a:lnTo>
                <a:close/>
                <a:moveTo>
                  <a:pt x="371" y="10097"/>
                </a:moveTo>
                <a:lnTo>
                  <a:pt x="442" y="10105"/>
                </a:lnTo>
                <a:lnTo>
                  <a:pt x="513" y="10138"/>
                </a:lnTo>
                <a:lnTo>
                  <a:pt x="583" y="10180"/>
                </a:lnTo>
                <a:lnTo>
                  <a:pt x="645" y="10235"/>
                </a:lnTo>
                <a:lnTo>
                  <a:pt x="708" y="10363"/>
                </a:lnTo>
                <a:lnTo>
                  <a:pt x="744" y="10485"/>
                </a:lnTo>
                <a:lnTo>
                  <a:pt x="732" y="10623"/>
                </a:lnTo>
                <a:lnTo>
                  <a:pt x="688" y="10760"/>
                </a:lnTo>
                <a:lnTo>
                  <a:pt x="605" y="10866"/>
                </a:lnTo>
                <a:lnTo>
                  <a:pt x="491" y="10961"/>
                </a:lnTo>
                <a:lnTo>
                  <a:pt x="391" y="11005"/>
                </a:lnTo>
                <a:lnTo>
                  <a:pt x="294" y="11031"/>
                </a:lnTo>
                <a:lnTo>
                  <a:pt x="158" y="11034"/>
                </a:lnTo>
                <a:lnTo>
                  <a:pt x="29" y="11001"/>
                </a:lnTo>
                <a:lnTo>
                  <a:pt x="0" y="10984"/>
                </a:lnTo>
                <a:lnTo>
                  <a:pt x="0" y="10964"/>
                </a:lnTo>
                <a:lnTo>
                  <a:pt x="6" y="10967"/>
                </a:lnTo>
                <a:lnTo>
                  <a:pt x="133" y="11010"/>
                </a:lnTo>
                <a:lnTo>
                  <a:pt x="257" y="11024"/>
                </a:lnTo>
                <a:lnTo>
                  <a:pt x="403" y="10988"/>
                </a:lnTo>
                <a:lnTo>
                  <a:pt x="426" y="10973"/>
                </a:lnTo>
                <a:lnTo>
                  <a:pt x="431" y="10969"/>
                </a:lnTo>
                <a:lnTo>
                  <a:pt x="448" y="10958"/>
                </a:lnTo>
                <a:lnTo>
                  <a:pt x="542" y="10893"/>
                </a:lnTo>
                <a:lnTo>
                  <a:pt x="621" y="10806"/>
                </a:lnTo>
                <a:lnTo>
                  <a:pt x="668" y="10684"/>
                </a:lnTo>
                <a:lnTo>
                  <a:pt x="680" y="10570"/>
                </a:lnTo>
                <a:lnTo>
                  <a:pt x="670" y="10438"/>
                </a:lnTo>
                <a:lnTo>
                  <a:pt x="628" y="10352"/>
                </a:lnTo>
                <a:lnTo>
                  <a:pt x="571" y="10293"/>
                </a:lnTo>
                <a:lnTo>
                  <a:pt x="500" y="10261"/>
                </a:lnTo>
                <a:lnTo>
                  <a:pt x="436" y="10239"/>
                </a:lnTo>
                <a:lnTo>
                  <a:pt x="371" y="10227"/>
                </a:lnTo>
                <a:lnTo>
                  <a:pt x="324" y="10219"/>
                </a:lnTo>
                <a:lnTo>
                  <a:pt x="299" y="10195"/>
                </a:lnTo>
                <a:lnTo>
                  <a:pt x="290" y="10169"/>
                </a:lnTo>
                <a:lnTo>
                  <a:pt x="319" y="10116"/>
                </a:lnTo>
                <a:lnTo>
                  <a:pt x="371" y="10097"/>
                </a:lnTo>
                <a:close/>
                <a:moveTo>
                  <a:pt x="3238" y="10081"/>
                </a:moveTo>
                <a:lnTo>
                  <a:pt x="3182" y="10131"/>
                </a:lnTo>
                <a:lnTo>
                  <a:pt x="3187" y="10121"/>
                </a:lnTo>
                <a:lnTo>
                  <a:pt x="3238" y="10081"/>
                </a:lnTo>
                <a:close/>
                <a:moveTo>
                  <a:pt x="3253" y="10068"/>
                </a:moveTo>
                <a:lnTo>
                  <a:pt x="3238" y="10081"/>
                </a:lnTo>
                <a:lnTo>
                  <a:pt x="3250" y="10070"/>
                </a:lnTo>
                <a:lnTo>
                  <a:pt x="3253" y="10068"/>
                </a:lnTo>
                <a:close/>
                <a:moveTo>
                  <a:pt x="3274" y="10058"/>
                </a:moveTo>
                <a:lnTo>
                  <a:pt x="3253" y="10068"/>
                </a:lnTo>
                <a:lnTo>
                  <a:pt x="3261" y="10063"/>
                </a:lnTo>
                <a:lnTo>
                  <a:pt x="3274" y="10058"/>
                </a:lnTo>
                <a:close/>
                <a:moveTo>
                  <a:pt x="3361" y="9651"/>
                </a:moveTo>
                <a:lnTo>
                  <a:pt x="3274" y="9654"/>
                </a:lnTo>
                <a:lnTo>
                  <a:pt x="3166" y="9687"/>
                </a:lnTo>
                <a:lnTo>
                  <a:pt x="3060" y="9735"/>
                </a:lnTo>
                <a:lnTo>
                  <a:pt x="2951" y="9826"/>
                </a:lnTo>
                <a:lnTo>
                  <a:pt x="2854" y="9934"/>
                </a:lnTo>
                <a:lnTo>
                  <a:pt x="2755" y="10075"/>
                </a:lnTo>
                <a:lnTo>
                  <a:pt x="2690" y="10242"/>
                </a:lnTo>
                <a:lnTo>
                  <a:pt x="2641" y="10431"/>
                </a:lnTo>
                <a:lnTo>
                  <a:pt x="2623" y="10655"/>
                </a:lnTo>
                <a:lnTo>
                  <a:pt x="2632" y="10918"/>
                </a:lnTo>
                <a:lnTo>
                  <a:pt x="2617" y="10807"/>
                </a:lnTo>
                <a:lnTo>
                  <a:pt x="2623" y="10892"/>
                </a:lnTo>
                <a:lnTo>
                  <a:pt x="2647" y="11162"/>
                </a:lnTo>
                <a:lnTo>
                  <a:pt x="2649" y="11144"/>
                </a:lnTo>
                <a:lnTo>
                  <a:pt x="2647" y="11164"/>
                </a:lnTo>
                <a:lnTo>
                  <a:pt x="2651" y="11207"/>
                </a:lnTo>
                <a:lnTo>
                  <a:pt x="2664" y="11476"/>
                </a:lnTo>
                <a:lnTo>
                  <a:pt x="2668" y="11718"/>
                </a:lnTo>
                <a:lnTo>
                  <a:pt x="2666" y="11907"/>
                </a:lnTo>
                <a:lnTo>
                  <a:pt x="2673" y="12367"/>
                </a:lnTo>
                <a:lnTo>
                  <a:pt x="2667" y="12787"/>
                </a:lnTo>
                <a:lnTo>
                  <a:pt x="2666" y="12821"/>
                </a:lnTo>
                <a:lnTo>
                  <a:pt x="2667" y="12869"/>
                </a:lnTo>
                <a:lnTo>
                  <a:pt x="2676" y="13132"/>
                </a:lnTo>
                <a:lnTo>
                  <a:pt x="2677" y="13384"/>
                </a:lnTo>
                <a:lnTo>
                  <a:pt x="2684" y="13608"/>
                </a:lnTo>
                <a:lnTo>
                  <a:pt x="2689" y="13817"/>
                </a:lnTo>
                <a:lnTo>
                  <a:pt x="2686" y="13990"/>
                </a:lnTo>
                <a:lnTo>
                  <a:pt x="2682" y="14140"/>
                </a:lnTo>
                <a:lnTo>
                  <a:pt x="2682" y="14246"/>
                </a:lnTo>
                <a:lnTo>
                  <a:pt x="2679" y="14313"/>
                </a:lnTo>
                <a:lnTo>
                  <a:pt x="2739" y="14199"/>
                </a:lnTo>
                <a:lnTo>
                  <a:pt x="2785" y="14053"/>
                </a:lnTo>
                <a:lnTo>
                  <a:pt x="2821" y="13890"/>
                </a:lnTo>
                <a:lnTo>
                  <a:pt x="2846" y="13701"/>
                </a:lnTo>
                <a:lnTo>
                  <a:pt x="2862" y="13510"/>
                </a:lnTo>
                <a:lnTo>
                  <a:pt x="2864" y="13466"/>
                </a:lnTo>
                <a:lnTo>
                  <a:pt x="2864" y="13419"/>
                </a:lnTo>
                <a:lnTo>
                  <a:pt x="2857" y="13147"/>
                </a:lnTo>
                <a:lnTo>
                  <a:pt x="2846" y="12869"/>
                </a:lnTo>
                <a:lnTo>
                  <a:pt x="2837" y="12606"/>
                </a:lnTo>
                <a:lnTo>
                  <a:pt x="2838" y="12335"/>
                </a:lnTo>
                <a:lnTo>
                  <a:pt x="2852" y="12081"/>
                </a:lnTo>
                <a:lnTo>
                  <a:pt x="2888" y="11836"/>
                </a:lnTo>
                <a:lnTo>
                  <a:pt x="2940" y="11604"/>
                </a:lnTo>
                <a:lnTo>
                  <a:pt x="3027" y="11374"/>
                </a:lnTo>
                <a:lnTo>
                  <a:pt x="3110" y="11210"/>
                </a:lnTo>
                <a:lnTo>
                  <a:pt x="3209" y="11045"/>
                </a:lnTo>
                <a:lnTo>
                  <a:pt x="3339" y="10890"/>
                </a:lnTo>
                <a:lnTo>
                  <a:pt x="3492" y="10768"/>
                </a:lnTo>
                <a:lnTo>
                  <a:pt x="3646" y="10671"/>
                </a:lnTo>
                <a:lnTo>
                  <a:pt x="3780" y="10626"/>
                </a:lnTo>
                <a:lnTo>
                  <a:pt x="3747" y="10593"/>
                </a:lnTo>
                <a:lnTo>
                  <a:pt x="3717" y="10579"/>
                </a:lnTo>
                <a:lnTo>
                  <a:pt x="3634" y="10630"/>
                </a:lnTo>
                <a:lnTo>
                  <a:pt x="3519" y="10652"/>
                </a:lnTo>
                <a:lnTo>
                  <a:pt x="3407" y="10631"/>
                </a:lnTo>
                <a:lnTo>
                  <a:pt x="3307" y="10594"/>
                </a:lnTo>
                <a:lnTo>
                  <a:pt x="3224" y="10520"/>
                </a:lnTo>
                <a:lnTo>
                  <a:pt x="3215" y="10509"/>
                </a:lnTo>
                <a:lnTo>
                  <a:pt x="3187" y="10513"/>
                </a:lnTo>
                <a:lnTo>
                  <a:pt x="3053" y="10580"/>
                </a:lnTo>
                <a:lnTo>
                  <a:pt x="2902" y="10693"/>
                </a:lnTo>
                <a:lnTo>
                  <a:pt x="2777" y="10819"/>
                </a:lnTo>
                <a:lnTo>
                  <a:pt x="2695" y="10973"/>
                </a:lnTo>
                <a:lnTo>
                  <a:pt x="2771" y="10823"/>
                </a:lnTo>
                <a:lnTo>
                  <a:pt x="2879" y="10683"/>
                </a:lnTo>
                <a:lnTo>
                  <a:pt x="3014" y="10583"/>
                </a:lnTo>
                <a:lnTo>
                  <a:pt x="3173" y="10506"/>
                </a:lnTo>
                <a:lnTo>
                  <a:pt x="3207" y="10499"/>
                </a:lnTo>
                <a:lnTo>
                  <a:pt x="3161" y="10441"/>
                </a:lnTo>
                <a:lnTo>
                  <a:pt x="3128" y="10333"/>
                </a:lnTo>
                <a:lnTo>
                  <a:pt x="3134" y="10223"/>
                </a:lnTo>
                <a:lnTo>
                  <a:pt x="3174" y="10138"/>
                </a:lnTo>
                <a:lnTo>
                  <a:pt x="3182" y="10131"/>
                </a:lnTo>
                <a:lnTo>
                  <a:pt x="3147" y="10206"/>
                </a:lnTo>
                <a:lnTo>
                  <a:pt x="3133" y="10305"/>
                </a:lnTo>
                <a:lnTo>
                  <a:pt x="3150" y="10400"/>
                </a:lnTo>
                <a:lnTo>
                  <a:pt x="3205" y="10492"/>
                </a:lnTo>
                <a:lnTo>
                  <a:pt x="3212" y="10498"/>
                </a:lnTo>
                <a:lnTo>
                  <a:pt x="3255" y="10489"/>
                </a:lnTo>
                <a:lnTo>
                  <a:pt x="3208" y="10449"/>
                </a:lnTo>
                <a:lnTo>
                  <a:pt x="3160" y="10368"/>
                </a:lnTo>
                <a:lnTo>
                  <a:pt x="3146" y="10264"/>
                </a:lnTo>
                <a:lnTo>
                  <a:pt x="3178" y="10168"/>
                </a:lnTo>
                <a:lnTo>
                  <a:pt x="3237" y="10087"/>
                </a:lnTo>
                <a:lnTo>
                  <a:pt x="3303" y="10049"/>
                </a:lnTo>
                <a:lnTo>
                  <a:pt x="3274" y="10058"/>
                </a:lnTo>
                <a:lnTo>
                  <a:pt x="3329" y="10032"/>
                </a:lnTo>
                <a:lnTo>
                  <a:pt x="3426" y="10030"/>
                </a:lnTo>
                <a:lnTo>
                  <a:pt x="3494" y="10057"/>
                </a:lnTo>
                <a:lnTo>
                  <a:pt x="3545" y="10120"/>
                </a:lnTo>
                <a:lnTo>
                  <a:pt x="3501" y="10069"/>
                </a:lnTo>
                <a:lnTo>
                  <a:pt x="3439" y="10038"/>
                </a:lnTo>
                <a:lnTo>
                  <a:pt x="3348" y="10035"/>
                </a:lnTo>
                <a:lnTo>
                  <a:pt x="3311" y="10047"/>
                </a:lnTo>
                <a:lnTo>
                  <a:pt x="3385" y="10042"/>
                </a:lnTo>
                <a:lnTo>
                  <a:pt x="3458" y="10065"/>
                </a:lnTo>
                <a:lnTo>
                  <a:pt x="3519" y="10106"/>
                </a:lnTo>
                <a:lnTo>
                  <a:pt x="3557" y="10185"/>
                </a:lnTo>
                <a:lnTo>
                  <a:pt x="3553" y="10262"/>
                </a:lnTo>
                <a:lnTo>
                  <a:pt x="3509" y="10341"/>
                </a:lnTo>
                <a:lnTo>
                  <a:pt x="3440" y="10372"/>
                </a:lnTo>
                <a:lnTo>
                  <a:pt x="3373" y="10369"/>
                </a:lnTo>
                <a:lnTo>
                  <a:pt x="3322" y="10330"/>
                </a:lnTo>
                <a:lnTo>
                  <a:pt x="3305" y="10293"/>
                </a:lnTo>
                <a:lnTo>
                  <a:pt x="3299" y="10273"/>
                </a:lnTo>
                <a:lnTo>
                  <a:pt x="3300" y="10239"/>
                </a:lnTo>
                <a:lnTo>
                  <a:pt x="3311" y="10207"/>
                </a:lnTo>
                <a:lnTo>
                  <a:pt x="3335" y="10183"/>
                </a:lnTo>
                <a:lnTo>
                  <a:pt x="3357" y="10168"/>
                </a:lnTo>
                <a:lnTo>
                  <a:pt x="3383" y="10158"/>
                </a:lnTo>
                <a:lnTo>
                  <a:pt x="3406" y="10167"/>
                </a:lnTo>
                <a:lnTo>
                  <a:pt x="3430" y="10167"/>
                </a:lnTo>
                <a:lnTo>
                  <a:pt x="3445" y="10189"/>
                </a:lnTo>
                <a:lnTo>
                  <a:pt x="3449" y="10194"/>
                </a:lnTo>
                <a:lnTo>
                  <a:pt x="3424" y="10170"/>
                </a:lnTo>
                <a:lnTo>
                  <a:pt x="3400" y="10171"/>
                </a:lnTo>
                <a:lnTo>
                  <a:pt x="3367" y="10169"/>
                </a:lnTo>
                <a:lnTo>
                  <a:pt x="3339" y="10188"/>
                </a:lnTo>
                <a:lnTo>
                  <a:pt x="3321" y="10209"/>
                </a:lnTo>
                <a:lnTo>
                  <a:pt x="3310" y="10241"/>
                </a:lnTo>
                <a:lnTo>
                  <a:pt x="3305" y="10269"/>
                </a:lnTo>
                <a:lnTo>
                  <a:pt x="3312" y="10304"/>
                </a:lnTo>
                <a:lnTo>
                  <a:pt x="3328" y="10327"/>
                </a:lnTo>
                <a:lnTo>
                  <a:pt x="3352" y="10350"/>
                </a:lnTo>
                <a:lnTo>
                  <a:pt x="3394" y="10363"/>
                </a:lnTo>
                <a:lnTo>
                  <a:pt x="3431" y="10370"/>
                </a:lnTo>
                <a:lnTo>
                  <a:pt x="3462" y="10356"/>
                </a:lnTo>
                <a:lnTo>
                  <a:pt x="3501" y="10330"/>
                </a:lnTo>
                <a:lnTo>
                  <a:pt x="3542" y="10270"/>
                </a:lnTo>
                <a:lnTo>
                  <a:pt x="3552" y="10189"/>
                </a:lnTo>
                <a:lnTo>
                  <a:pt x="3515" y="10124"/>
                </a:lnTo>
                <a:lnTo>
                  <a:pt x="3457" y="10075"/>
                </a:lnTo>
                <a:lnTo>
                  <a:pt x="3387" y="10057"/>
                </a:lnTo>
                <a:lnTo>
                  <a:pt x="3319" y="10064"/>
                </a:lnTo>
                <a:lnTo>
                  <a:pt x="3248" y="10104"/>
                </a:lnTo>
                <a:lnTo>
                  <a:pt x="3191" y="10175"/>
                </a:lnTo>
                <a:lnTo>
                  <a:pt x="3165" y="10267"/>
                </a:lnTo>
                <a:lnTo>
                  <a:pt x="3177" y="10357"/>
                </a:lnTo>
                <a:lnTo>
                  <a:pt x="3225" y="10438"/>
                </a:lnTo>
                <a:lnTo>
                  <a:pt x="3281" y="10484"/>
                </a:lnTo>
                <a:lnTo>
                  <a:pt x="3309" y="10478"/>
                </a:lnTo>
                <a:lnTo>
                  <a:pt x="3445" y="10474"/>
                </a:lnTo>
                <a:lnTo>
                  <a:pt x="3586" y="10500"/>
                </a:lnTo>
                <a:lnTo>
                  <a:pt x="3589" y="10502"/>
                </a:lnTo>
                <a:lnTo>
                  <a:pt x="3645" y="10468"/>
                </a:lnTo>
                <a:lnTo>
                  <a:pt x="3720" y="10375"/>
                </a:lnTo>
                <a:lnTo>
                  <a:pt x="3769" y="10268"/>
                </a:lnTo>
                <a:lnTo>
                  <a:pt x="3775" y="10158"/>
                </a:lnTo>
                <a:lnTo>
                  <a:pt x="3749" y="10037"/>
                </a:lnTo>
                <a:lnTo>
                  <a:pt x="3684" y="9943"/>
                </a:lnTo>
                <a:lnTo>
                  <a:pt x="3569" y="9834"/>
                </a:lnTo>
                <a:lnTo>
                  <a:pt x="3427" y="9793"/>
                </a:lnTo>
                <a:lnTo>
                  <a:pt x="3294" y="9779"/>
                </a:lnTo>
                <a:lnTo>
                  <a:pt x="3147" y="9814"/>
                </a:lnTo>
                <a:lnTo>
                  <a:pt x="3021" y="9892"/>
                </a:lnTo>
                <a:lnTo>
                  <a:pt x="2991" y="9872"/>
                </a:lnTo>
                <a:lnTo>
                  <a:pt x="3128" y="9786"/>
                </a:lnTo>
                <a:lnTo>
                  <a:pt x="3281" y="9747"/>
                </a:lnTo>
                <a:lnTo>
                  <a:pt x="3428" y="9760"/>
                </a:lnTo>
                <a:lnTo>
                  <a:pt x="3573" y="9816"/>
                </a:lnTo>
                <a:lnTo>
                  <a:pt x="3699" y="9917"/>
                </a:lnTo>
                <a:lnTo>
                  <a:pt x="3760" y="10030"/>
                </a:lnTo>
                <a:lnTo>
                  <a:pt x="3792" y="10147"/>
                </a:lnTo>
                <a:lnTo>
                  <a:pt x="3784" y="10266"/>
                </a:lnTo>
                <a:lnTo>
                  <a:pt x="3743" y="10384"/>
                </a:lnTo>
                <a:lnTo>
                  <a:pt x="3656" y="10484"/>
                </a:lnTo>
                <a:lnTo>
                  <a:pt x="3611" y="10512"/>
                </a:lnTo>
                <a:lnTo>
                  <a:pt x="3706" y="10556"/>
                </a:lnTo>
                <a:lnTo>
                  <a:pt x="3720" y="10568"/>
                </a:lnTo>
                <a:lnTo>
                  <a:pt x="3813" y="10475"/>
                </a:lnTo>
                <a:lnTo>
                  <a:pt x="3875" y="10351"/>
                </a:lnTo>
                <a:lnTo>
                  <a:pt x="3906" y="10207"/>
                </a:lnTo>
                <a:lnTo>
                  <a:pt x="3891" y="10054"/>
                </a:lnTo>
                <a:lnTo>
                  <a:pt x="3851" y="9945"/>
                </a:lnTo>
                <a:lnTo>
                  <a:pt x="3830" y="9909"/>
                </a:lnTo>
                <a:lnTo>
                  <a:pt x="3748" y="9810"/>
                </a:lnTo>
                <a:lnTo>
                  <a:pt x="3642" y="9727"/>
                </a:lnTo>
                <a:lnTo>
                  <a:pt x="3503" y="9667"/>
                </a:lnTo>
                <a:lnTo>
                  <a:pt x="3361" y="9651"/>
                </a:lnTo>
                <a:close/>
                <a:moveTo>
                  <a:pt x="5070" y="9528"/>
                </a:moveTo>
                <a:lnTo>
                  <a:pt x="5069" y="9547"/>
                </a:lnTo>
                <a:lnTo>
                  <a:pt x="5049" y="9599"/>
                </a:lnTo>
                <a:lnTo>
                  <a:pt x="5070" y="9528"/>
                </a:lnTo>
                <a:close/>
                <a:moveTo>
                  <a:pt x="4734" y="9436"/>
                </a:moveTo>
                <a:lnTo>
                  <a:pt x="4737" y="9514"/>
                </a:lnTo>
                <a:lnTo>
                  <a:pt x="4706" y="9625"/>
                </a:lnTo>
                <a:lnTo>
                  <a:pt x="4725" y="9522"/>
                </a:lnTo>
                <a:lnTo>
                  <a:pt x="4734" y="9436"/>
                </a:lnTo>
                <a:close/>
                <a:moveTo>
                  <a:pt x="4727" y="9372"/>
                </a:moveTo>
                <a:lnTo>
                  <a:pt x="4737" y="9408"/>
                </a:lnTo>
                <a:lnTo>
                  <a:pt x="4734" y="9436"/>
                </a:lnTo>
                <a:lnTo>
                  <a:pt x="4733" y="9402"/>
                </a:lnTo>
                <a:lnTo>
                  <a:pt x="4727" y="9372"/>
                </a:lnTo>
                <a:close/>
                <a:moveTo>
                  <a:pt x="4259" y="9271"/>
                </a:moveTo>
                <a:lnTo>
                  <a:pt x="4353" y="9288"/>
                </a:lnTo>
                <a:lnTo>
                  <a:pt x="4436" y="9337"/>
                </a:lnTo>
                <a:lnTo>
                  <a:pt x="4491" y="9406"/>
                </a:lnTo>
                <a:lnTo>
                  <a:pt x="4509" y="9491"/>
                </a:lnTo>
                <a:lnTo>
                  <a:pt x="4487" y="9579"/>
                </a:lnTo>
                <a:lnTo>
                  <a:pt x="4489" y="9594"/>
                </a:lnTo>
                <a:lnTo>
                  <a:pt x="4482" y="9607"/>
                </a:lnTo>
                <a:lnTo>
                  <a:pt x="4496" y="9508"/>
                </a:lnTo>
                <a:lnTo>
                  <a:pt x="4476" y="9432"/>
                </a:lnTo>
                <a:lnTo>
                  <a:pt x="4430" y="9365"/>
                </a:lnTo>
                <a:lnTo>
                  <a:pt x="4361" y="9324"/>
                </a:lnTo>
                <a:lnTo>
                  <a:pt x="4278" y="9299"/>
                </a:lnTo>
                <a:lnTo>
                  <a:pt x="4191" y="9302"/>
                </a:lnTo>
                <a:lnTo>
                  <a:pt x="4103" y="9329"/>
                </a:lnTo>
                <a:lnTo>
                  <a:pt x="4039" y="9390"/>
                </a:lnTo>
                <a:lnTo>
                  <a:pt x="3975" y="9499"/>
                </a:lnTo>
                <a:lnTo>
                  <a:pt x="3952" y="9620"/>
                </a:lnTo>
                <a:lnTo>
                  <a:pt x="3965" y="9734"/>
                </a:lnTo>
                <a:lnTo>
                  <a:pt x="4015" y="9854"/>
                </a:lnTo>
                <a:lnTo>
                  <a:pt x="4095" y="9947"/>
                </a:lnTo>
                <a:lnTo>
                  <a:pt x="4199" y="10014"/>
                </a:lnTo>
                <a:lnTo>
                  <a:pt x="4363" y="10064"/>
                </a:lnTo>
                <a:lnTo>
                  <a:pt x="4533" y="10062"/>
                </a:lnTo>
                <a:lnTo>
                  <a:pt x="4690" y="10028"/>
                </a:lnTo>
                <a:lnTo>
                  <a:pt x="4847" y="9936"/>
                </a:lnTo>
                <a:lnTo>
                  <a:pt x="4946" y="9819"/>
                </a:lnTo>
                <a:lnTo>
                  <a:pt x="5013" y="9691"/>
                </a:lnTo>
                <a:lnTo>
                  <a:pt x="5049" y="9599"/>
                </a:lnTo>
                <a:lnTo>
                  <a:pt x="5024" y="9684"/>
                </a:lnTo>
                <a:lnTo>
                  <a:pt x="4943" y="9838"/>
                </a:lnTo>
                <a:lnTo>
                  <a:pt x="4828" y="9957"/>
                </a:lnTo>
                <a:lnTo>
                  <a:pt x="4686" y="10047"/>
                </a:lnTo>
                <a:lnTo>
                  <a:pt x="4554" y="10080"/>
                </a:lnTo>
                <a:lnTo>
                  <a:pt x="4425" y="10095"/>
                </a:lnTo>
                <a:lnTo>
                  <a:pt x="4285" y="10069"/>
                </a:lnTo>
                <a:lnTo>
                  <a:pt x="4161" y="10032"/>
                </a:lnTo>
                <a:lnTo>
                  <a:pt x="4058" y="9940"/>
                </a:lnTo>
                <a:lnTo>
                  <a:pt x="3981" y="9829"/>
                </a:lnTo>
                <a:lnTo>
                  <a:pt x="3952" y="9727"/>
                </a:lnTo>
                <a:lnTo>
                  <a:pt x="3947" y="9624"/>
                </a:lnTo>
                <a:lnTo>
                  <a:pt x="3968" y="9512"/>
                </a:lnTo>
                <a:lnTo>
                  <a:pt x="4009" y="9418"/>
                </a:lnTo>
                <a:lnTo>
                  <a:pt x="4072" y="9342"/>
                </a:lnTo>
                <a:lnTo>
                  <a:pt x="4153" y="9295"/>
                </a:lnTo>
                <a:lnTo>
                  <a:pt x="4259" y="9271"/>
                </a:lnTo>
                <a:close/>
                <a:moveTo>
                  <a:pt x="4359" y="9048"/>
                </a:moveTo>
                <a:lnTo>
                  <a:pt x="4454" y="9055"/>
                </a:lnTo>
                <a:lnTo>
                  <a:pt x="4561" y="9104"/>
                </a:lnTo>
                <a:lnTo>
                  <a:pt x="4648" y="9183"/>
                </a:lnTo>
                <a:lnTo>
                  <a:pt x="4707" y="9281"/>
                </a:lnTo>
                <a:lnTo>
                  <a:pt x="4727" y="9372"/>
                </a:lnTo>
                <a:lnTo>
                  <a:pt x="4708" y="9306"/>
                </a:lnTo>
                <a:lnTo>
                  <a:pt x="4654" y="9204"/>
                </a:lnTo>
                <a:lnTo>
                  <a:pt x="4576" y="9127"/>
                </a:lnTo>
                <a:lnTo>
                  <a:pt x="4475" y="9074"/>
                </a:lnTo>
                <a:lnTo>
                  <a:pt x="4359" y="9048"/>
                </a:lnTo>
                <a:close/>
                <a:moveTo>
                  <a:pt x="4349" y="9046"/>
                </a:moveTo>
                <a:lnTo>
                  <a:pt x="4359" y="9048"/>
                </a:lnTo>
                <a:lnTo>
                  <a:pt x="4343" y="9046"/>
                </a:lnTo>
                <a:lnTo>
                  <a:pt x="4349" y="9046"/>
                </a:lnTo>
                <a:close/>
                <a:moveTo>
                  <a:pt x="4540" y="8670"/>
                </a:moveTo>
                <a:lnTo>
                  <a:pt x="4576" y="8686"/>
                </a:lnTo>
                <a:lnTo>
                  <a:pt x="4563" y="8681"/>
                </a:lnTo>
                <a:lnTo>
                  <a:pt x="4540" y="8670"/>
                </a:lnTo>
                <a:close/>
                <a:moveTo>
                  <a:pt x="4150" y="8473"/>
                </a:moveTo>
                <a:lnTo>
                  <a:pt x="4155" y="8477"/>
                </a:lnTo>
                <a:lnTo>
                  <a:pt x="4355" y="8602"/>
                </a:lnTo>
                <a:lnTo>
                  <a:pt x="4563" y="8681"/>
                </a:lnTo>
                <a:lnTo>
                  <a:pt x="4602" y="8701"/>
                </a:lnTo>
                <a:lnTo>
                  <a:pt x="4705" y="8720"/>
                </a:lnTo>
                <a:lnTo>
                  <a:pt x="4779" y="8728"/>
                </a:lnTo>
                <a:lnTo>
                  <a:pt x="4633" y="8615"/>
                </a:lnTo>
                <a:lnTo>
                  <a:pt x="4454" y="8533"/>
                </a:lnTo>
                <a:lnTo>
                  <a:pt x="4265" y="8483"/>
                </a:lnTo>
                <a:lnTo>
                  <a:pt x="4150" y="8473"/>
                </a:lnTo>
                <a:close/>
                <a:moveTo>
                  <a:pt x="4001" y="8469"/>
                </a:moveTo>
                <a:lnTo>
                  <a:pt x="3819" y="8488"/>
                </a:lnTo>
                <a:lnTo>
                  <a:pt x="3598" y="8558"/>
                </a:lnTo>
                <a:lnTo>
                  <a:pt x="3394" y="8665"/>
                </a:lnTo>
                <a:lnTo>
                  <a:pt x="3199" y="8808"/>
                </a:lnTo>
                <a:lnTo>
                  <a:pt x="3175" y="8833"/>
                </a:lnTo>
                <a:lnTo>
                  <a:pt x="3098" y="8934"/>
                </a:lnTo>
                <a:lnTo>
                  <a:pt x="2953" y="9164"/>
                </a:lnTo>
                <a:lnTo>
                  <a:pt x="2834" y="9417"/>
                </a:lnTo>
                <a:lnTo>
                  <a:pt x="2728" y="9702"/>
                </a:lnTo>
                <a:lnTo>
                  <a:pt x="2652" y="10032"/>
                </a:lnTo>
                <a:lnTo>
                  <a:pt x="2610" y="10387"/>
                </a:lnTo>
                <a:lnTo>
                  <a:pt x="2610" y="10488"/>
                </a:lnTo>
                <a:lnTo>
                  <a:pt x="2637" y="10319"/>
                </a:lnTo>
                <a:lnTo>
                  <a:pt x="2687" y="10130"/>
                </a:lnTo>
                <a:lnTo>
                  <a:pt x="2773" y="9982"/>
                </a:lnTo>
                <a:lnTo>
                  <a:pt x="2853" y="9861"/>
                </a:lnTo>
                <a:lnTo>
                  <a:pt x="2952" y="9768"/>
                </a:lnTo>
                <a:lnTo>
                  <a:pt x="3063" y="9692"/>
                </a:lnTo>
                <a:lnTo>
                  <a:pt x="3169" y="9644"/>
                </a:lnTo>
                <a:lnTo>
                  <a:pt x="3264" y="9628"/>
                </a:lnTo>
                <a:lnTo>
                  <a:pt x="3424" y="9624"/>
                </a:lnTo>
                <a:lnTo>
                  <a:pt x="3567" y="9665"/>
                </a:lnTo>
                <a:lnTo>
                  <a:pt x="3702" y="9743"/>
                </a:lnTo>
                <a:lnTo>
                  <a:pt x="3805" y="9848"/>
                </a:lnTo>
                <a:lnTo>
                  <a:pt x="3769" y="9746"/>
                </a:lnTo>
                <a:lnTo>
                  <a:pt x="3762" y="9580"/>
                </a:lnTo>
                <a:lnTo>
                  <a:pt x="3802" y="9413"/>
                </a:lnTo>
                <a:lnTo>
                  <a:pt x="3862" y="9299"/>
                </a:lnTo>
                <a:lnTo>
                  <a:pt x="3945" y="9193"/>
                </a:lnTo>
                <a:lnTo>
                  <a:pt x="4057" y="9108"/>
                </a:lnTo>
                <a:lnTo>
                  <a:pt x="4187" y="9059"/>
                </a:lnTo>
                <a:lnTo>
                  <a:pt x="4316" y="9044"/>
                </a:lnTo>
                <a:lnTo>
                  <a:pt x="4343" y="9046"/>
                </a:lnTo>
                <a:lnTo>
                  <a:pt x="4221" y="9061"/>
                </a:lnTo>
                <a:lnTo>
                  <a:pt x="4102" y="9101"/>
                </a:lnTo>
                <a:lnTo>
                  <a:pt x="3984" y="9166"/>
                </a:lnTo>
                <a:lnTo>
                  <a:pt x="3899" y="9257"/>
                </a:lnTo>
                <a:lnTo>
                  <a:pt x="3824" y="9374"/>
                </a:lnTo>
                <a:lnTo>
                  <a:pt x="3785" y="9531"/>
                </a:lnTo>
                <a:lnTo>
                  <a:pt x="3782" y="9680"/>
                </a:lnTo>
                <a:lnTo>
                  <a:pt x="3813" y="9822"/>
                </a:lnTo>
                <a:lnTo>
                  <a:pt x="3875" y="9959"/>
                </a:lnTo>
                <a:lnTo>
                  <a:pt x="3972" y="10088"/>
                </a:lnTo>
                <a:lnTo>
                  <a:pt x="4078" y="10195"/>
                </a:lnTo>
                <a:lnTo>
                  <a:pt x="4208" y="10277"/>
                </a:lnTo>
                <a:lnTo>
                  <a:pt x="4358" y="10329"/>
                </a:lnTo>
                <a:lnTo>
                  <a:pt x="4506" y="10366"/>
                </a:lnTo>
                <a:lnTo>
                  <a:pt x="4664" y="10372"/>
                </a:lnTo>
                <a:lnTo>
                  <a:pt x="4848" y="10319"/>
                </a:lnTo>
                <a:lnTo>
                  <a:pt x="5024" y="10231"/>
                </a:lnTo>
                <a:lnTo>
                  <a:pt x="5159" y="10106"/>
                </a:lnTo>
                <a:lnTo>
                  <a:pt x="5284" y="9955"/>
                </a:lnTo>
                <a:lnTo>
                  <a:pt x="5373" y="9787"/>
                </a:lnTo>
                <a:lnTo>
                  <a:pt x="5423" y="9598"/>
                </a:lnTo>
                <a:lnTo>
                  <a:pt x="5450" y="9400"/>
                </a:lnTo>
                <a:lnTo>
                  <a:pt x="5427" y="9212"/>
                </a:lnTo>
                <a:lnTo>
                  <a:pt x="5379" y="9000"/>
                </a:lnTo>
                <a:lnTo>
                  <a:pt x="5289" y="8809"/>
                </a:lnTo>
                <a:lnTo>
                  <a:pt x="5267" y="8780"/>
                </a:lnTo>
                <a:lnTo>
                  <a:pt x="5240" y="8785"/>
                </a:lnTo>
                <a:lnTo>
                  <a:pt x="5031" y="8790"/>
                </a:lnTo>
                <a:lnTo>
                  <a:pt x="4892" y="8791"/>
                </a:lnTo>
                <a:lnTo>
                  <a:pt x="4986" y="8927"/>
                </a:lnTo>
                <a:lnTo>
                  <a:pt x="5058" y="9114"/>
                </a:lnTo>
                <a:lnTo>
                  <a:pt x="5085" y="9308"/>
                </a:lnTo>
                <a:lnTo>
                  <a:pt x="5078" y="9500"/>
                </a:lnTo>
                <a:lnTo>
                  <a:pt x="5070" y="9528"/>
                </a:lnTo>
                <a:lnTo>
                  <a:pt x="5074" y="9388"/>
                </a:lnTo>
                <a:lnTo>
                  <a:pt x="5069" y="9237"/>
                </a:lnTo>
                <a:lnTo>
                  <a:pt x="5008" y="9042"/>
                </a:lnTo>
                <a:lnTo>
                  <a:pt x="4914" y="8870"/>
                </a:lnTo>
                <a:lnTo>
                  <a:pt x="4841" y="8791"/>
                </a:lnTo>
                <a:lnTo>
                  <a:pt x="4827" y="8791"/>
                </a:lnTo>
                <a:lnTo>
                  <a:pt x="4622" y="8753"/>
                </a:lnTo>
                <a:lnTo>
                  <a:pt x="4410" y="8694"/>
                </a:lnTo>
                <a:lnTo>
                  <a:pt x="4187" y="8595"/>
                </a:lnTo>
                <a:lnTo>
                  <a:pt x="4001" y="8469"/>
                </a:lnTo>
                <a:close/>
                <a:moveTo>
                  <a:pt x="3001" y="8389"/>
                </a:moveTo>
                <a:lnTo>
                  <a:pt x="3016" y="8411"/>
                </a:lnTo>
                <a:lnTo>
                  <a:pt x="3039" y="8493"/>
                </a:lnTo>
                <a:lnTo>
                  <a:pt x="3026" y="8568"/>
                </a:lnTo>
                <a:lnTo>
                  <a:pt x="2993" y="8639"/>
                </a:lnTo>
                <a:lnTo>
                  <a:pt x="2934" y="8696"/>
                </a:lnTo>
                <a:lnTo>
                  <a:pt x="2856" y="8725"/>
                </a:lnTo>
                <a:lnTo>
                  <a:pt x="2800" y="8714"/>
                </a:lnTo>
                <a:lnTo>
                  <a:pt x="2740" y="8674"/>
                </a:lnTo>
                <a:lnTo>
                  <a:pt x="2702" y="8619"/>
                </a:lnTo>
                <a:lnTo>
                  <a:pt x="2703" y="8609"/>
                </a:lnTo>
                <a:lnTo>
                  <a:pt x="2745" y="8670"/>
                </a:lnTo>
                <a:lnTo>
                  <a:pt x="2798" y="8699"/>
                </a:lnTo>
                <a:lnTo>
                  <a:pt x="2861" y="8697"/>
                </a:lnTo>
                <a:lnTo>
                  <a:pt x="2928" y="8675"/>
                </a:lnTo>
                <a:lnTo>
                  <a:pt x="2978" y="8641"/>
                </a:lnTo>
                <a:lnTo>
                  <a:pt x="3020" y="8571"/>
                </a:lnTo>
                <a:lnTo>
                  <a:pt x="3028" y="8476"/>
                </a:lnTo>
                <a:lnTo>
                  <a:pt x="3001" y="8389"/>
                </a:lnTo>
                <a:close/>
                <a:moveTo>
                  <a:pt x="3847" y="8332"/>
                </a:moveTo>
                <a:lnTo>
                  <a:pt x="3769" y="8367"/>
                </a:lnTo>
                <a:lnTo>
                  <a:pt x="3597" y="8461"/>
                </a:lnTo>
                <a:lnTo>
                  <a:pt x="3414" y="8587"/>
                </a:lnTo>
                <a:lnTo>
                  <a:pt x="3244" y="8744"/>
                </a:lnTo>
                <a:lnTo>
                  <a:pt x="3205" y="8795"/>
                </a:lnTo>
                <a:lnTo>
                  <a:pt x="3317" y="8694"/>
                </a:lnTo>
                <a:lnTo>
                  <a:pt x="3490" y="8591"/>
                </a:lnTo>
                <a:lnTo>
                  <a:pt x="3670" y="8508"/>
                </a:lnTo>
                <a:lnTo>
                  <a:pt x="3869" y="8453"/>
                </a:lnTo>
                <a:lnTo>
                  <a:pt x="3975" y="8448"/>
                </a:lnTo>
                <a:lnTo>
                  <a:pt x="3847" y="8332"/>
                </a:lnTo>
                <a:close/>
                <a:moveTo>
                  <a:pt x="3781" y="8259"/>
                </a:moveTo>
                <a:lnTo>
                  <a:pt x="3773" y="8266"/>
                </a:lnTo>
                <a:lnTo>
                  <a:pt x="3751" y="8280"/>
                </a:lnTo>
                <a:lnTo>
                  <a:pt x="3787" y="8267"/>
                </a:lnTo>
                <a:lnTo>
                  <a:pt x="3781" y="8259"/>
                </a:lnTo>
                <a:close/>
                <a:moveTo>
                  <a:pt x="4264" y="8232"/>
                </a:moveTo>
                <a:lnTo>
                  <a:pt x="4105" y="8251"/>
                </a:lnTo>
                <a:lnTo>
                  <a:pt x="3955" y="8288"/>
                </a:lnTo>
                <a:lnTo>
                  <a:pt x="3985" y="8325"/>
                </a:lnTo>
                <a:lnTo>
                  <a:pt x="4122" y="8448"/>
                </a:lnTo>
                <a:lnTo>
                  <a:pt x="4284" y="8463"/>
                </a:lnTo>
                <a:lnTo>
                  <a:pt x="4450" y="8503"/>
                </a:lnTo>
                <a:lnTo>
                  <a:pt x="4615" y="8577"/>
                </a:lnTo>
                <a:lnTo>
                  <a:pt x="4753" y="8671"/>
                </a:lnTo>
                <a:lnTo>
                  <a:pt x="4828" y="8733"/>
                </a:lnTo>
                <a:lnTo>
                  <a:pt x="4952" y="8746"/>
                </a:lnTo>
                <a:lnTo>
                  <a:pt x="5205" y="8735"/>
                </a:lnTo>
                <a:lnTo>
                  <a:pt x="5230" y="8729"/>
                </a:lnTo>
                <a:lnTo>
                  <a:pt x="5157" y="8630"/>
                </a:lnTo>
                <a:lnTo>
                  <a:pt x="5000" y="8484"/>
                </a:lnTo>
                <a:lnTo>
                  <a:pt x="4810" y="8362"/>
                </a:lnTo>
                <a:lnTo>
                  <a:pt x="4608" y="8281"/>
                </a:lnTo>
                <a:lnTo>
                  <a:pt x="4396" y="8247"/>
                </a:lnTo>
                <a:lnTo>
                  <a:pt x="4264" y="8232"/>
                </a:lnTo>
                <a:close/>
                <a:moveTo>
                  <a:pt x="2776" y="8216"/>
                </a:moveTo>
                <a:lnTo>
                  <a:pt x="2646" y="8241"/>
                </a:lnTo>
                <a:lnTo>
                  <a:pt x="2625" y="8250"/>
                </a:lnTo>
                <a:lnTo>
                  <a:pt x="2661" y="8239"/>
                </a:lnTo>
                <a:lnTo>
                  <a:pt x="2760" y="8228"/>
                </a:lnTo>
                <a:lnTo>
                  <a:pt x="2851" y="8255"/>
                </a:lnTo>
                <a:lnTo>
                  <a:pt x="2927" y="8293"/>
                </a:lnTo>
                <a:lnTo>
                  <a:pt x="2978" y="8356"/>
                </a:lnTo>
                <a:lnTo>
                  <a:pt x="3001" y="8389"/>
                </a:lnTo>
                <a:lnTo>
                  <a:pt x="2946" y="8321"/>
                </a:lnTo>
                <a:lnTo>
                  <a:pt x="2863" y="8271"/>
                </a:lnTo>
                <a:lnTo>
                  <a:pt x="2775" y="8250"/>
                </a:lnTo>
                <a:lnTo>
                  <a:pt x="2659" y="8248"/>
                </a:lnTo>
                <a:lnTo>
                  <a:pt x="2553" y="8296"/>
                </a:lnTo>
                <a:lnTo>
                  <a:pt x="2467" y="8364"/>
                </a:lnTo>
                <a:lnTo>
                  <a:pt x="2460" y="8371"/>
                </a:lnTo>
                <a:lnTo>
                  <a:pt x="2397" y="8461"/>
                </a:lnTo>
                <a:lnTo>
                  <a:pt x="2361" y="8575"/>
                </a:lnTo>
                <a:lnTo>
                  <a:pt x="2357" y="8619"/>
                </a:lnTo>
                <a:lnTo>
                  <a:pt x="2411" y="8932"/>
                </a:lnTo>
                <a:lnTo>
                  <a:pt x="2471" y="9364"/>
                </a:lnTo>
                <a:lnTo>
                  <a:pt x="2520" y="9780"/>
                </a:lnTo>
                <a:lnTo>
                  <a:pt x="2562" y="10175"/>
                </a:lnTo>
                <a:lnTo>
                  <a:pt x="2587" y="10424"/>
                </a:lnTo>
                <a:lnTo>
                  <a:pt x="2601" y="10100"/>
                </a:lnTo>
                <a:lnTo>
                  <a:pt x="2667" y="9744"/>
                </a:lnTo>
                <a:lnTo>
                  <a:pt x="2756" y="9422"/>
                </a:lnTo>
                <a:lnTo>
                  <a:pt x="2871" y="9139"/>
                </a:lnTo>
                <a:lnTo>
                  <a:pt x="3011" y="8904"/>
                </a:lnTo>
                <a:lnTo>
                  <a:pt x="3080" y="8816"/>
                </a:lnTo>
                <a:lnTo>
                  <a:pt x="3041" y="8851"/>
                </a:lnTo>
                <a:lnTo>
                  <a:pt x="2940" y="8895"/>
                </a:lnTo>
                <a:lnTo>
                  <a:pt x="2843" y="8897"/>
                </a:lnTo>
                <a:lnTo>
                  <a:pt x="2748" y="8864"/>
                </a:lnTo>
                <a:lnTo>
                  <a:pt x="2683" y="8794"/>
                </a:lnTo>
                <a:lnTo>
                  <a:pt x="2641" y="8709"/>
                </a:lnTo>
                <a:lnTo>
                  <a:pt x="2644" y="8618"/>
                </a:lnTo>
                <a:lnTo>
                  <a:pt x="2684" y="8533"/>
                </a:lnTo>
                <a:lnTo>
                  <a:pt x="2648" y="8623"/>
                </a:lnTo>
                <a:lnTo>
                  <a:pt x="2649" y="8720"/>
                </a:lnTo>
                <a:lnTo>
                  <a:pt x="2693" y="8796"/>
                </a:lnTo>
                <a:lnTo>
                  <a:pt x="2759" y="8857"/>
                </a:lnTo>
                <a:lnTo>
                  <a:pt x="2855" y="8889"/>
                </a:lnTo>
                <a:lnTo>
                  <a:pt x="2957" y="8884"/>
                </a:lnTo>
                <a:lnTo>
                  <a:pt x="3042" y="8842"/>
                </a:lnTo>
                <a:lnTo>
                  <a:pt x="3088" y="8806"/>
                </a:lnTo>
                <a:lnTo>
                  <a:pt x="3142" y="8737"/>
                </a:lnTo>
                <a:lnTo>
                  <a:pt x="3169" y="8681"/>
                </a:lnTo>
                <a:lnTo>
                  <a:pt x="3147" y="8731"/>
                </a:lnTo>
                <a:lnTo>
                  <a:pt x="3164" y="8709"/>
                </a:lnTo>
                <a:lnTo>
                  <a:pt x="3337" y="8533"/>
                </a:lnTo>
                <a:lnTo>
                  <a:pt x="3505" y="8410"/>
                </a:lnTo>
                <a:lnTo>
                  <a:pt x="3565" y="8374"/>
                </a:lnTo>
                <a:lnTo>
                  <a:pt x="3450" y="8390"/>
                </a:lnTo>
                <a:lnTo>
                  <a:pt x="3327" y="8401"/>
                </a:lnTo>
                <a:lnTo>
                  <a:pt x="3196" y="8377"/>
                </a:lnTo>
                <a:lnTo>
                  <a:pt x="3081" y="8329"/>
                </a:lnTo>
                <a:lnTo>
                  <a:pt x="3108" y="8356"/>
                </a:lnTo>
                <a:lnTo>
                  <a:pt x="3166" y="8463"/>
                </a:lnTo>
                <a:lnTo>
                  <a:pt x="3190" y="8569"/>
                </a:lnTo>
                <a:lnTo>
                  <a:pt x="3169" y="8681"/>
                </a:lnTo>
                <a:lnTo>
                  <a:pt x="3179" y="8577"/>
                </a:lnTo>
                <a:lnTo>
                  <a:pt x="3160" y="8467"/>
                </a:lnTo>
                <a:lnTo>
                  <a:pt x="3094" y="8358"/>
                </a:lnTo>
                <a:lnTo>
                  <a:pt x="3043" y="8312"/>
                </a:lnTo>
                <a:lnTo>
                  <a:pt x="2977" y="8266"/>
                </a:lnTo>
                <a:lnTo>
                  <a:pt x="2903" y="8235"/>
                </a:lnTo>
                <a:lnTo>
                  <a:pt x="2776" y="8216"/>
                </a:lnTo>
                <a:close/>
                <a:moveTo>
                  <a:pt x="2913" y="8003"/>
                </a:moveTo>
                <a:lnTo>
                  <a:pt x="2919" y="8020"/>
                </a:lnTo>
                <a:lnTo>
                  <a:pt x="2915" y="8015"/>
                </a:lnTo>
                <a:lnTo>
                  <a:pt x="2913" y="8003"/>
                </a:lnTo>
                <a:close/>
                <a:moveTo>
                  <a:pt x="3415" y="7745"/>
                </a:moveTo>
                <a:lnTo>
                  <a:pt x="3417" y="7842"/>
                </a:lnTo>
                <a:lnTo>
                  <a:pt x="3379" y="7917"/>
                </a:lnTo>
                <a:lnTo>
                  <a:pt x="3415" y="7827"/>
                </a:lnTo>
                <a:lnTo>
                  <a:pt x="3415" y="7745"/>
                </a:lnTo>
                <a:close/>
                <a:moveTo>
                  <a:pt x="3373" y="7661"/>
                </a:moveTo>
                <a:lnTo>
                  <a:pt x="3377" y="7665"/>
                </a:lnTo>
                <a:lnTo>
                  <a:pt x="3415" y="7745"/>
                </a:lnTo>
                <a:lnTo>
                  <a:pt x="3373" y="7661"/>
                </a:lnTo>
                <a:close/>
                <a:moveTo>
                  <a:pt x="3226" y="7565"/>
                </a:moveTo>
                <a:lnTo>
                  <a:pt x="3309" y="7590"/>
                </a:lnTo>
                <a:lnTo>
                  <a:pt x="3369" y="7654"/>
                </a:lnTo>
                <a:lnTo>
                  <a:pt x="3373" y="7661"/>
                </a:lnTo>
                <a:lnTo>
                  <a:pt x="3320" y="7606"/>
                </a:lnTo>
                <a:lnTo>
                  <a:pt x="3230" y="7570"/>
                </a:lnTo>
                <a:lnTo>
                  <a:pt x="3128" y="7575"/>
                </a:lnTo>
                <a:lnTo>
                  <a:pt x="3031" y="7625"/>
                </a:lnTo>
                <a:lnTo>
                  <a:pt x="2950" y="7697"/>
                </a:lnTo>
                <a:lnTo>
                  <a:pt x="2903" y="7795"/>
                </a:lnTo>
                <a:lnTo>
                  <a:pt x="2891" y="7909"/>
                </a:lnTo>
                <a:lnTo>
                  <a:pt x="2913" y="8003"/>
                </a:lnTo>
                <a:lnTo>
                  <a:pt x="2890" y="7943"/>
                </a:lnTo>
                <a:lnTo>
                  <a:pt x="2892" y="7827"/>
                </a:lnTo>
                <a:lnTo>
                  <a:pt x="2913" y="7739"/>
                </a:lnTo>
                <a:lnTo>
                  <a:pt x="2976" y="7663"/>
                </a:lnTo>
                <a:lnTo>
                  <a:pt x="3046" y="7599"/>
                </a:lnTo>
                <a:lnTo>
                  <a:pt x="3133" y="7572"/>
                </a:lnTo>
                <a:lnTo>
                  <a:pt x="3226" y="7565"/>
                </a:lnTo>
                <a:close/>
                <a:moveTo>
                  <a:pt x="3766" y="7486"/>
                </a:moveTo>
                <a:lnTo>
                  <a:pt x="3817" y="7616"/>
                </a:lnTo>
                <a:lnTo>
                  <a:pt x="3826" y="7773"/>
                </a:lnTo>
                <a:lnTo>
                  <a:pt x="3802" y="7928"/>
                </a:lnTo>
                <a:lnTo>
                  <a:pt x="3767" y="8011"/>
                </a:lnTo>
                <a:lnTo>
                  <a:pt x="3839" y="8148"/>
                </a:lnTo>
                <a:lnTo>
                  <a:pt x="3846" y="8157"/>
                </a:lnTo>
                <a:lnTo>
                  <a:pt x="3859" y="8142"/>
                </a:lnTo>
                <a:lnTo>
                  <a:pt x="3920" y="8052"/>
                </a:lnTo>
                <a:lnTo>
                  <a:pt x="3954" y="7947"/>
                </a:lnTo>
                <a:lnTo>
                  <a:pt x="3996" y="7795"/>
                </a:lnTo>
                <a:lnTo>
                  <a:pt x="3981" y="7642"/>
                </a:lnTo>
                <a:lnTo>
                  <a:pt x="3945" y="7515"/>
                </a:lnTo>
                <a:lnTo>
                  <a:pt x="3768" y="7486"/>
                </a:lnTo>
                <a:lnTo>
                  <a:pt x="3766" y="7486"/>
                </a:lnTo>
                <a:close/>
                <a:moveTo>
                  <a:pt x="3619" y="7439"/>
                </a:moveTo>
                <a:lnTo>
                  <a:pt x="3619" y="7483"/>
                </a:lnTo>
                <a:lnTo>
                  <a:pt x="3652" y="7721"/>
                </a:lnTo>
                <a:lnTo>
                  <a:pt x="3732" y="7944"/>
                </a:lnTo>
                <a:lnTo>
                  <a:pt x="3758" y="7995"/>
                </a:lnTo>
                <a:lnTo>
                  <a:pt x="3762" y="7988"/>
                </a:lnTo>
                <a:lnTo>
                  <a:pt x="3807" y="7852"/>
                </a:lnTo>
                <a:lnTo>
                  <a:pt x="3814" y="7708"/>
                </a:lnTo>
                <a:lnTo>
                  <a:pt x="3782" y="7566"/>
                </a:lnTo>
                <a:lnTo>
                  <a:pt x="3739" y="7477"/>
                </a:lnTo>
                <a:lnTo>
                  <a:pt x="3619" y="7439"/>
                </a:lnTo>
                <a:close/>
                <a:moveTo>
                  <a:pt x="4940" y="7351"/>
                </a:moveTo>
                <a:lnTo>
                  <a:pt x="4983" y="7354"/>
                </a:lnTo>
                <a:lnTo>
                  <a:pt x="4949" y="7353"/>
                </a:lnTo>
                <a:lnTo>
                  <a:pt x="4940" y="7351"/>
                </a:lnTo>
                <a:close/>
                <a:moveTo>
                  <a:pt x="4934" y="7350"/>
                </a:moveTo>
                <a:lnTo>
                  <a:pt x="4943" y="7350"/>
                </a:lnTo>
                <a:lnTo>
                  <a:pt x="4940" y="7351"/>
                </a:lnTo>
                <a:lnTo>
                  <a:pt x="4934" y="7350"/>
                </a:lnTo>
                <a:close/>
                <a:moveTo>
                  <a:pt x="4921" y="7347"/>
                </a:moveTo>
                <a:lnTo>
                  <a:pt x="4934" y="7350"/>
                </a:lnTo>
                <a:lnTo>
                  <a:pt x="4907" y="7350"/>
                </a:lnTo>
                <a:lnTo>
                  <a:pt x="4921" y="7347"/>
                </a:lnTo>
                <a:close/>
                <a:moveTo>
                  <a:pt x="3621" y="7310"/>
                </a:moveTo>
                <a:lnTo>
                  <a:pt x="3620" y="7393"/>
                </a:lnTo>
                <a:lnTo>
                  <a:pt x="3697" y="7430"/>
                </a:lnTo>
                <a:lnTo>
                  <a:pt x="3718" y="7434"/>
                </a:lnTo>
                <a:lnTo>
                  <a:pt x="3706" y="7407"/>
                </a:lnTo>
                <a:lnTo>
                  <a:pt x="3621" y="7310"/>
                </a:lnTo>
                <a:close/>
                <a:moveTo>
                  <a:pt x="3644" y="7140"/>
                </a:moveTo>
                <a:lnTo>
                  <a:pt x="3621" y="7237"/>
                </a:lnTo>
                <a:lnTo>
                  <a:pt x="3621" y="7278"/>
                </a:lnTo>
                <a:lnTo>
                  <a:pt x="3673" y="7324"/>
                </a:lnTo>
                <a:lnTo>
                  <a:pt x="3739" y="7437"/>
                </a:lnTo>
                <a:lnTo>
                  <a:pt x="3912" y="7470"/>
                </a:lnTo>
                <a:lnTo>
                  <a:pt x="3927" y="7469"/>
                </a:lnTo>
                <a:lnTo>
                  <a:pt x="3879" y="7362"/>
                </a:lnTo>
                <a:lnTo>
                  <a:pt x="3778" y="7251"/>
                </a:lnTo>
                <a:lnTo>
                  <a:pt x="3657" y="7147"/>
                </a:lnTo>
                <a:lnTo>
                  <a:pt x="3644" y="7140"/>
                </a:lnTo>
                <a:close/>
                <a:moveTo>
                  <a:pt x="3255" y="7125"/>
                </a:moveTo>
                <a:lnTo>
                  <a:pt x="3343" y="7224"/>
                </a:lnTo>
                <a:lnTo>
                  <a:pt x="3417" y="7275"/>
                </a:lnTo>
                <a:lnTo>
                  <a:pt x="3416" y="7271"/>
                </a:lnTo>
                <a:lnTo>
                  <a:pt x="3424" y="7176"/>
                </a:lnTo>
                <a:lnTo>
                  <a:pt x="3284" y="7126"/>
                </a:lnTo>
                <a:lnTo>
                  <a:pt x="3255" y="7125"/>
                </a:lnTo>
                <a:close/>
                <a:moveTo>
                  <a:pt x="3110" y="7122"/>
                </a:moveTo>
                <a:lnTo>
                  <a:pt x="3011" y="7133"/>
                </a:lnTo>
                <a:lnTo>
                  <a:pt x="2909" y="7162"/>
                </a:lnTo>
                <a:lnTo>
                  <a:pt x="2795" y="7233"/>
                </a:lnTo>
                <a:lnTo>
                  <a:pt x="2682" y="7318"/>
                </a:lnTo>
                <a:lnTo>
                  <a:pt x="2579" y="7430"/>
                </a:lnTo>
                <a:lnTo>
                  <a:pt x="2480" y="7571"/>
                </a:lnTo>
                <a:lnTo>
                  <a:pt x="2399" y="7750"/>
                </a:lnTo>
                <a:lnTo>
                  <a:pt x="2349" y="7939"/>
                </a:lnTo>
                <a:lnTo>
                  <a:pt x="2311" y="8169"/>
                </a:lnTo>
                <a:lnTo>
                  <a:pt x="2314" y="8375"/>
                </a:lnTo>
                <a:lnTo>
                  <a:pt x="2334" y="8488"/>
                </a:lnTo>
                <a:lnTo>
                  <a:pt x="2349" y="8574"/>
                </a:lnTo>
                <a:lnTo>
                  <a:pt x="2371" y="8494"/>
                </a:lnTo>
                <a:lnTo>
                  <a:pt x="2422" y="8402"/>
                </a:lnTo>
                <a:lnTo>
                  <a:pt x="2485" y="8327"/>
                </a:lnTo>
                <a:lnTo>
                  <a:pt x="2507" y="8312"/>
                </a:lnTo>
                <a:lnTo>
                  <a:pt x="2529" y="8296"/>
                </a:lnTo>
                <a:lnTo>
                  <a:pt x="2568" y="8270"/>
                </a:lnTo>
                <a:lnTo>
                  <a:pt x="2596" y="8251"/>
                </a:lnTo>
                <a:lnTo>
                  <a:pt x="2704" y="8217"/>
                </a:lnTo>
                <a:lnTo>
                  <a:pt x="2812" y="8209"/>
                </a:lnTo>
                <a:lnTo>
                  <a:pt x="2928" y="8235"/>
                </a:lnTo>
                <a:lnTo>
                  <a:pt x="2940" y="8241"/>
                </a:lnTo>
                <a:lnTo>
                  <a:pt x="2924" y="8229"/>
                </a:lnTo>
                <a:lnTo>
                  <a:pt x="2838" y="8117"/>
                </a:lnTo>
                <a:lnTo>
                  <a:pt x="2766" y="7987"/>
                </a:lnTo>
                <a:lnTo>
                  <a:pt x="2734" y="7846"/>
                </a:lnTo>
                <a:lnTo>
                  <a:pt x="2732" y="7700"/>
                </a:lnTo>
                <a:lnTo>
                  <a:pt x="2778" y="7554"/>
                </a:lnTo>
                <a:lnTo>
                  <a:pt x="2817" y="7479"/>
                </a:lnTo>
                <a:lnTo>
                  <a:pt x="2870" y="7426"/>
                </a:lnTo>
                <a:lnTo>
                  <a:pt x="2940" y="7362"/>
                </a:lnTo>
                <a:lnTo>
                  <a:pt x="3009" y="7331"/>
                </a:lnTo>
                <a:lnTo>
                  <a:pt x="3077" y="7300"/>
                </a:lnTo>
                <a:lnTo>
                  <a:pt x="3132" y="7320"/>
                </a:lnTo>
                <a:lnTo>
                  <a:pt x="3168" y="7360"/>
                </a:lnTo>
                <a:lnTo>
                  <a:pt x="3179" y="7401"/>
                </a:lnTo>
                <a:lnTo>
                  <a:pt x="3148" y="7439"/>
                </a:lnTo>
                <a:lnTo>
                  <a:pt x="3091" y="7462"/>
                </a:lnTo>
                <a:lnTo>
                  <a:pt x="3020" y="7502"/>
                </a:lnTo>
                <a:lnTo>
                  <a:pt x="2944" y="7546"/>
                </a:lnTo>
                <a:lnTo>
                  <a:pt x="2880" y="7607"/>
                </a:lnTo>
                <a:lnTo>
                  <a:pt x="2834" y="7695"/>
                </a:lnTo>
                <a:lnTo>
                  <a:pt x="2817" y="7813"/>
                </a:lnTo>
                <a:lnTo>
                  <a:pt x="2831" y="7975"/>
                </a:lnTo>
                <a:lnTo>
                  <a:pt x="2892" y="8112"/>
                </a:lnTo>
                <a:lnTo>
                  <a:pt x="2987" y="8227"/>
                </a:lnTo>
                <a:lnTo>
                  <a:pt x="3117" y="8309"/>
                </a:lnTo>
                <a:lnTo>
                  <a:pt x="3265" y="8370"/>
                </a:lnTo>
                <a:lnTo>
                  <a:pt x="3248" y="8357"/>
                </a:lnTo>
                <a:lnTo>
                  <a:pt x="3275" y="8372"/>
                </a:lnTo>
                <a:lnTo>
                  <a:pt x="3312" y="8379"/>
                </a:lnTo>
                <a:lnTo>
                  <a:pt x="3484" y="8367"/>
                </a:lnTo>
                <a:lnTo>
                  <a:pt x="3647" y="8320"/>
                </a:lnTo>
                <a:lnTo>
                  <a:pt x="3765" y="8239"/>
                </a:lnTo>
                <a:lnTo>
                  <a:pt x="3685" y="8136"/>
                </a:lnTo>
                <a:lnTo>
                  <a:pt x="3649" y="8180"/>
                </a:lnTo>
                <a:lnTo>
                  <a:pt x="3512" y="8266"/>
                </a:lnTo>
                <a:lnTo>
                  <a:pt x="3410" y="8295"/>
                </a:lnTo>
                <a:lnTo>
                  <a:pt x="3285" y="8292"/>
                </a:lnTo>
                <a:lnTo>
                  <a:pt x="3173" y="8271"/>
                </a:lnTo>
                <a:lnTo>
                  <a:pt x="3077" y="8214"/>
                </a:lnTo>
                <a:lnTo>
                  <a:pt x="2994" y="8141"/>
                </a:lnTo>
                <a:lnTo>
                  <a:pt x="2929" y="8046"/>
                </a:lnTo>
                <a:lnTo>
                  <a:pt x="2919" y="8020"/>
                </a:lnTo>
                <a:lnTo>
                  <a:pt x="2972" y="8098"/>
                </a:lnTo>
                <a:lnTo>
                  <a:pt x="3050" y="8175"/>
                </a:lnTo>
                <a:lnTo>
                  <a:pt x="3137" y="8230"/>
                </a:lnTo>
                <a:lnTo>
                  <a:pt x="3236" y="8268"/>
                </a:lnTo>
                <a:lnTo>
                  <a:pt x="3348" y="8289"/>
                </a:lnTo>
                <a:lnTo>
                  <a:pt x="3453" y="8274"/>
                </a:lnTo>
                <a:lnTo>
                  <a:pt x="3577" y="8206"/>
                </a:lnTo>
                <a:lnTo>
                  <a:pt x="3675" y="8123"/>
                </a:lnTo>
                <a:lnTo>
                  <a:pt x="3674" y="8122"/>
                </a:lnTo>
                <a:lnTo>
                  <a:pt x="3571" y="7924"/>
                </a:lnTo>
                <a:lnTo>
                  <a:pt x="3479" y="7718"/>
                </a:lnTo>
                <a:lnTo>
                  <a:pt x="3433" y="7497"/>
                </a:lnTo>
                <a:lnTo>
                  <a:pt x="3421" y="7329"/>
                </a:lnTo>
                <a:lnTo>
                  <a:pt x="3296" y="7215"/>
                </a:lnTo>
                <a:lnTo>
                  <a:pt x="3234" y="7125"/>
                </a:lnTo>
                <a:lnTo>
                  <a:pt x="3110" y="7122"/>
                </a:lnTo>
                <a:close/>
                <a:moveTo>
                  <a:pt x="3178" y="7037"/>
                </a:moveTo>
                <a:lnTo>
                  <a:pt x="3150" y="7038"/>
                </a:lnTo>
                <a:lnTo>
                  <a:pt x="2984" y="7070"/>
                </a:lnTo>
                <a:lnTo>
                  <a:pt x="2812" y="7139"/>
                </a:lnTo>
                <a:lnTo>
                  <a:pt x="2664" y="7233"/>
                </a:lnTo>
                <a:lnTo>
                  <a:pt x="2535" y="7354"/>
                </a:lnTo>
                <a:lnTo>
                  <a:pt x="2425" y="7503"/>
                </a:lnTo>
                <a:lnTo>
                  <a:pt x="2343" y="7681"/>
                </a:lnTo>
                <a:lnTo>
                  <a:pt x="2286" y="7859"/>
                </a:lnTo>
                <a:lnTo>
                  <a:pt x="2261" y="8048"/>
                </a:lnTo>
                <a:lnTo>
                  <a:pt x="2262" y="8087"/>
                </a:lnTo>
                <a:lnTo>
                  <a:pt x="2293" y="8257"/>
                </a:lnTo>
                <a:lnTo>
                  <a:pt x="2303" y="8027"/>
                </a:lnTo>
                <a:lnTo>
                  <a:pt x="2336" y="7825"/>
                </a:lnTo>
                <a:lnTo>
                  <a:pt x="2399" y="7643"/>
                </a:lnTo>
                <a:lnTo>
                  <a:pt x="2481" y="7489"/>
                </a:lnTo>
                <a:lnTo>
                  <a:pt x="2572" y="7361"/>
                </a:lnTo>
                <a:lnTo>
                  <a:pt x="2674" y="7259"/>
                </a:lnTo>
                <a:lnTo>
                  <a:pt x="2784" y="7183"/>
                </a:lnTo>
                <a:lnTo>
                  <a:pt x="2896" y="7131"/>
                </a:lnTo>
                <a:lnTo>
                  <a:pt x="2992" y="7105"/>
                </a:lnTo>
                <a:lnTo>
                  <a:pt x="3184" y="7088"/>
                </a:lnTo>
                <a:lnTo>
                  <a:pt x="3212" y="7093"/>
                </a:lnTo>
                <a:lnTo>
                  <a:pt x="3186" y="7054"/>
                </a:lnTo>
                <a:lnTo>
                  <a:pt x="3178" y="7037"/>
                </a:lnTo>
                <a:close/>
                <a:moveTo>
                  <a:pt x="3325" y="7032"/>
                </a:moveTo>
                <a:lnTo>
                  <a:pt x="3187" y="7037"/>
                </a:lnTo>
                <a:lnTo>
                  <a:pt x="3199" y="7061"/>
                </a:lnTo>
                <a:lnTo>
                  <a:pt x="3230" y="7096"/>
                </a:lnTo>
                <a:lnTo>
                  <a:pt x="3362" y="7121"/>
                </a:lnTo>
                <a:lnTo>
                  <a:pt x="3426" y="7149"/>
                </a:lnTo>
                <a:lnTo>
                  <a:pt x="3433" y="7058"/>
                </a:lnTo>
                <a:lnTo>
                  <a:pt x="3325" y="7032"/>
                </a:lnTo>
                <a:close/>
                <a:moveTo>
                  <a:pt x="4874" y="6898"/>
                </a:moveTo>
                <a:lnTo>
                  <a:pt x="4772" y="6928"/>
                </a:lnTo>
                <a:lnTo>
                  <a:pt x="4689" y="6985"/>
                </a:lnTo>
                <a:lnTo>
                  <a:pt x="4632" y="7081"/>
                </a:lnTo>
                <a:lnTo>
                  <a:pt x="4604" y="7206"/>
                </a:lnTo>
                <a:lnTo>
                  <a:pt x="4607" y="7238"/>
                </a:lnTo>
                <a:lnTo>
                  <a:pt x="4700" y="7156"/>
                </a:lnTo>
                <a:lnTo>
                  <a:pt x="4838" y="6989"/>
                </a:lnTo>
                <a:lnTo>
                  <a:pt x="4884" y="6900"/>
                </a:lnTo>
                <a:lnTo>
                  <a:pt x="4874" y="6898"/>
                </a:lnTo>
                <a:close/>
                <a:moveTo>
                  <a:pt x="0" y="6599"/>
                </a:moveTo>
                <a:lnTo>
                  <a:pt x="76" y="6684"/>
                </a:lnTo>
                <a:lnTo>
                  <a:pt x="197" y="6813"/>
                </a:lnTo>
                <a:lnTo>
                  <a:pt x="279" y="6920"/>
                </a:lnTo>
                <a:lnTo>
                  <a:pt x="321" y="6981"/>
                </a:lnTo>
                <a:lnTo>
                  <a:pt x="336" y="7004"/>
                </a:lnTo>
                <a:lnTo>
                  <a:pt x="227" y="6858"/>
                </a:lnTo>
                <a:lnTo>
                  <a:pt x="85" y="6710"/>
                </a:lnTo>
                <a:lnTo>
                  <a:pt x="0" y="6631"/>
                </a:lnTo>
                <a:lnTo>
                  <a:pt x="0" y="6599"/>
                </a:lnTo>
                <a:close/>
                <a:moveTo>
                  <a:pt x="5035" y="6527"/>
                </a:moveTo>
                <a:lnTo>
                  <a:pt x="5004" y="6695"/>
                </a:lnTo>
                <a:lnTo>
                  <a:pt x="4930" y="6885"/>
                </a:lnTo>
                <a:lnTo>
                  <a:pt x="4923" y="6896"/>
                </a:lnTo>
                <a:lnTo>
                  <a:pt x="4947" y="6897"/>
                </a:lnTo>
                <a:lnTo>
                  <a:pt x="5026" y="6917"/>
                </a:lnTo>
                <a:lnTo>
                  <a:pt x="5099" y="6964"/>
                </a:lnTo>
                <a:lnTo>
                  <a:pt x="5154" y="7033"/>
                </a:lnTo>
                <a:lnTo>
                  <a:pt x="5176" y="7124"/>
                </a:lnTo>
                <a:lnTo>
                  <a:pt x="5160" y="7208"/>
                </a:lnTo>
                <a:lnTo>
                  <a:pt x="5124" y="7274"/>
                </a:lnTo>
                <a:lnTo>
                  <a:pt x="5067" y="7321"/>
                </a:lnTo>
                <a:lnTo>
                  <a:pt x="4989" y="7350"/>
                </a:lnTo>
                <a:lnTo>
                  <a:pt x="4943" y="7350"/>
                </a:lnTo>
                <a:lnTo>
                  <a:pt x="5033" y="7320"/>
                </a:lnTo>
                <a:lnTo>
                  <a:pt x="5105" y="7246"/>
                </a:lnTo>
                <a:lnTo>
                  <a:pt x="5131" y="7154"/>
                </a:lnTo>
                <a:lnTo>
                  <a:pt x="5125" y="7061"/>
                </a:lnTo>
                <a:lnTo>
                  <a:pt x="5064" y="6972"/>
                </a:lnTo>
                <a:lnTo>
                  <a:pt x="4968" y="6916"/>
                </a:lnTo>
                <a:lnTo>
                  <a:pt x="4916" y="6906"/>
                </a:lnTo>
                <a:lnTo>
                  <a:pt x="4820" y="7058"/>
                </a:lnTo>
                <a:lnTo>
                  <a:pt x="4690" y="7213"/>
                </a:lnTo>
                <a:lnTo>
                  <a:pt x="4610" y="7276"/>
                </a:lnTo>
                <a:lnTo>
                  <a:pt x="4613" y="7314"/>
                </a:lnTo>
                <a:lnTo>
                  <a:pt x="4657" y="7415"/>
                </a:lnTo>
                <a:lnTo>
                  <a:pt x="4733" y="7501"/>
                </a:lnTo>
                <a:lnTo>
                  <a:pt x="4820" y="7556"/>
                </a:lnTo>
                <a:lnTo>
                  <a:pt x="4919" y="7594"/>
                </a:lnTo>
                <a:lnTo>
                  <a:pt x="5044" y="7598"/>
                </a:lnTo>
                <a:lnTo>
                  <a:pt x="5156" y="7570"/>
                </a:lnTo>
                <a:lnTo>
                  <a:pt x="5263" y="7513"/>
                </a:lnTo>
                <a:lnTo>
                  <a:pt x="5357" y="7399"/>
                </a:lnTo>
                <a:lnTo>
                  <a:pt x="5430" y="7268"/>
                </a:lnTo>
                <a:lnTo>
                  <a:pt x="5454" y="7137"/>
                </a:lnTo>
                <a:lnTo>
                  <a:pt x="5448" y="6986"/>
                </a:lnTo>
                <a:lnTo>
                  <a:pt x="5409" y="6858"/>
                </a:lnTo>
                <a:lnTo>
                  <a:pt x="5333" y="6722"/>
                </a:lnTo>
                <a:lnTo>
                  <a:pt x="5231" y="6621"/>
                </a:lnTo>
                <a:lnTo>
                  <a:pt x="5086" y="6541"/>
                </a:lnTo>
                <a:lnTo>
                  <a:pt x="5035" y="6527"/>
                </a:lnTo>
                <a:close/>
                <a:moveTo>
                  <a:pt x="4785" y="6495"/>
                </a:moveTo>
                <a:lnTo>
                  <a:pt x="4634" y="6525"/>
                </a:lnTo>
                <a:lnTo>
                  <a:pt x="4484" y="6579"/>
                </a:lnTo>
                <a:lnTo>
                  <a:pt x="4369" y="6674"/>
                </a:lnTo>
                <a:lnTo>
                  <a:pt x="4255" y="6793"/>
                </a:lnTo>
                <a:lnTo>
                  <a:pt x="4157" y="6959"/>
                </a:lnTo>
                <a:lnTo>
                  <a:pt x="4109" y="7138"/>
                </a:lnTo>
                <a:lnTo>
                  <a:pt x="4094" y="7320"/>
                </a:lnTo>
                <a:lnTo>
                  <a:pt x="4117" y="7465"/>
                </a:lnTo>
                <a:lnTo>
                  <a:pt x="4121" y="7465"/>
                </a:lnTo>
                <a:lnTo>
                  <a:pt x="4325" y="7406"/>
                </a:lnTo>
                <a:lnTo>
                  <a:pt x="4527" y="7308"/>
                </a:lnTo>
                <a:lnTo>
                  <a:pt x="4565" y="7275"/>
                </a:lnTo>
                <a:lnTo>
                  <a:pt x="4563" y="7194"/>
                </a:lnTo>
                <a:lnTo>
                  <a:pt x="4588" y="7087"/>
                </a:lnTo>
                <a:lnTo>
                  <a:pt x="4648" y="6997"/>
                </a:lnTo>
                <a:lnTo>
                  <a:pt x="4729" y="6925"/>
                </a:lnTo>
                <a:lnTo>
                  <a:pt x="4861" y="6891"/>
                </a:lnTo>
                <a:lnTo>
                  <a:pt x="4887" y="6893"/>
                </a:lnTo>
                <a:lnTo>
                  <a:pt x="4936" y="6799"/>
                </a:lnTo>
                <a:lnTo>
                  <a:pt x="4997" y="6602"/>
                </a:lnTo>
                <a:lnTo>
                  <a:pt x="5007" y="6518"/>
                </a:lnTo>
                <a:lnTo>
                  <a:pt x="4943" y="6500"/>
                </a:lnTo>
                <a:lnTo>
                  <a:pt x="4785" y="6495"/>
                </a:lnTo>
                <a:close/>
                <a:moveTo>
                  <a:pt x="1099" y="6226"/>
                </a:moveTo>
                <a:lnTo>
                  <a:pt x="1128" y="6280"/>
                </a:lnTo>
                <a:lnTo>
                  <a:pt x="1174" y="6322"/>
                </a:lnTo>
                <a:lnTo>
                  <a:pt x="1245" y="6331"/>
                </a:lnTo>
                <a:lnTo>
                  <a:pt x="1271" y="6321"/>
                </a:lnTo>
                <a:lnTo>
                  <a:pt x="1298" y="6302"/>
                </a:lnTo>
                <a:lnTo>
                  <a:pt x="1317" y="6281"/>
                </a:lnTo>
                <a:lnTo>
                  <a:pt x="1302" y="6308"/>
                </a:lnTo>
                <a:lnTo>
                  <a:pt x="1274" y="6327"/>
                </a:lnTo>
                <a:lnTo>
                  <a:pt x="1248" y="6336"/>
                </a:lnTo>
                <a:lnTo>
                  <a:pt x="1177" y="6328"/>
                </a:lnTo>
                <a:lnTo>
                  <a:pt x="1121" y="6293"/>
                </a:lnTo>
                <a:lnTo>
                  <a:pt x="1099" y="6226"/>
                </a:lnTo>
                <a:close/>
                <a:moveTo>
                  <a:pt x="1231" y="6144"/>
                </a:moveTo>
                <a:lnTo>
                  <a:pt x="1264" y="6146"/>
                </a:lnTo>
                <a:lnTo>
                  <a:pt x="1291" y="6160"/>
                </a:lnTo>
                <a:lnTo>
                  <a:pt x="1304" y="6168"/>
                </a:lnTo>
                <a:lnTo>
                  <a:pt x="1319" y="6190"/>
                </a:lnTo>
                <a:lnTo>
                  <a:pt x="1329" y="6216"/>
                </a:lnTo>
                <a:lnTo>
                  <a:pt x="1314" y="6194"/>
                </a:lnTo>
                <a:lnTo>
                  <a:pt x="1298" y="6171"/>
                </a:lnTo>
                <a:lnTo>
                  <a:pt x="1280" y="6168"/>
                </a:lnTo>
                <a:lnTo>
                  <a:pt x="1259" y="6150"/>
                </a:lnTo>
                <a:lnTo>
                  <a:pt x="1235" y="6150"/>
                </a:lnTo>
                <a:lnTo>
                  <a:pt x="1214" y="6156"/>
                </a:lnTo>
                <a:lnTo>
                  <a:pt x="1231" y="6144"/>
                </a:lnTo>
                <a:close/>
                <a:moveTo>
                  <a:pt x="124" y="6040"/>
                </a:moveTo>
                <a:lnTo>
                  <a:pt x="200" y="6117"/>
                </a:lnTo>
                <a:lnTo>
                  <a:pt x="127" y="6046"/>
                </a:lnTo>
                <a:lnTo>
                  <a:pt x="124" y="6040"/>
                </a:lnTo>
                <a:close/>
                <a:moveTo>
                  <a:pt x="83" y="5994"/>
                </a:moveTo>
                <a:lnTo>
                  <a:pt x="138" y="6062"/>
                </a:lnTo>
                <a:lnTo>
                  <a:pt x="157" y="6090"/>
                </a:lnTo>
                <a:lnTo>
                  <a:pt x="83" y="5994"/>
                </a:lnTo>
                <a:close/>
                <a:moveTo>
                  <a:pt x="91" y="5962"/>
                </a:moveTo>
                <a:lnTo>
                  <a:pt x="124" y="6040"/>
                </a:lnTo>
                <a:lnTo>
                  <a:pt x="119" y="6035"/>
                </a:lnTo>
                <a:lnTo>
                  <a:pt x="91" y="5962"/>
                </a:lnTo>
                <a:close/>
                <a:moveTo>
                  <a:pt x="86" y="5950"/>
                </a:moveTo>
                <a:lnTo>
                  <a:pt x="91" y="5962"/>
                </a:lnTo>
                <a:lnTo>
                  <a:pt x="86" y="5951"/>
                </a:lnTo>
                <a:lnTo>
                  <a:pt x="86" y="5950"/>
                </a:lnTo>
                <a:close/>
                <a:moveTo>
                  <a:pt x="0" y="5885"/>
                </a:moveTo>
                <a:lnTo>
                  <a:pt x="83" y="5994"/>
                </a:lnTo>
                <a:lnTo>
                  <a:pt x="0" y="5914"/>
                </a:lnTo>
                <a:lnTo>
                  <a:pt x="0" y="5885"/>
                </a:lnTo>
                <a:close/>
                <a:moveTo>
                  <a:pt x="81" y="5881"/>
                </a:moveTo>
                <a:lnTo>
                  <a:pt x="86" y="5950"/>
                </a:lnTo>
                <a:lnTo>
                  <a:pt x="77" y="5925"/>
                </a:lnTo>
                <a:lnTo>
                  <a:pt x="81" y="5881"/>
                </a:lnTo>
                <a:close/>
                <a:moveTo>
                  <a:pt x="4878" y="5787"/>
                </a:moveTo>
                <a:lnTo>
                  <a:pt x="4889" y="5803"/>
                </a:lnTo>
                <a:lnTo>
                  <a:pt x="4894" y="5816"/>
                </a:lnTo>
                <a:lnTo>
                  <a:pt x="4878" y="5787"/>
                </a:lnTo>
                <a:close/>
                <a:moveTo>
                  <a:pt x="117" y="5718"/>
                </a:moveTo>
                <a:lnTo>
                  <a:pt x="88" y="5811"/>
                </a:lnTo>
                <a:lnTo>
                  <a:pt x="81" y="5881"/>
                </a:lnTo>
                <a:lnTo>
                  <a:pt x="79" y="5858"/>
                </a:lnTo>
                <a:lnTo>
                  <a:pt x="93" y="5759"/>
                </a:lnTo>
                <a:lnTo>
                  <a:pt x="117" y="5718"/>
                </a:lnTo>
                <a:close/>
                <a:moveTo>
                  <a:pt x="136" y="5685"/>
                </a:moveTo>
                <a:lnTo>
                  <a:pt x="117" y="5718"/>
                </a:lnTo>
                <a:lnTo>
                  <a:pt x="124" y="5697"/>
                </a:lnTo>
                <a:lnTo>
                  <a:pt x="136" y="5685"/>
                </a:lnTo>
                <a:close/>
                <a:moveTo>
                  <a:pt x="2046" y="5655"/>
                </a:moveTo>
                <a:lnTo>
                  <a:pt x="2049" y="5658"/>
                </a:lnTo>
                <a:lnTo>
                  <a:pt x="2047" y="5657"/>
                </a:lnTo>
                <a:lnTo>
                  <a:pt x="2046" y="5655"/>
                </a:lnTo>
                <a:close/>
                <a:moveTo>
                  <a:pt x="185" y="5643"/>
                </a:moveTo>
                <a:lnTo>
                  <a:pt x="136" y="5685"/>
                </a:lnTo>
                <a:lnTo>
                  <a:pt x="142" y="5676"/>
                </a:lnTo>
                <a:lnTo>
                  <a:pt x="185" y="5643"/>
                </a:lnTo>
                <a:close/>
                <a:moveTo>
                  <a:pt x="211" y="5622"/>
                </a:moveTo>
                <a:lnTo>
                  <a:pt x="185" y="5643"/>
                </a:lnTo>
                <a:lnTo>
                  <a:pt x="205" y="5625"/>
                </a:lnTo>
                <a:lnTo>
                  <a:pt x="211" y="5622"/>
                </a:lnTo>
                <a:close/>
                <a:moveTo>
                  <a:pt x="4773" y="5622"/>
                </a:moveTo>
                <a:lnTo>
                  <a:pt x="4849" y="5733"/>
                </a:lnTo>
                <a:lnTo>
                  <a:pt x="4878" y="5787"/>
                </a:lnTo>
                <a:lnTo>
                  <a:pt x="4773" y="5622"/>
                </a:lnTo>
                <a:close/>
                <a:moveTo>
                  <a:pt x="2194" y="5622"/>
                </a:moveTo>
                <a:lnTo>
                  <a:pt x="2161" y="5645"/>
                </a:lnTo>
                <a:lnTo>
                  <a:pt x="2131" y="5649"/>
                </a:lnTo>
                <a:lnTo>
                  <a:pt x="2157" y="5639"/>
                </a:lnTo>
                <a:lnTo>
                  <a:pt x="2194" y="5622"/>
                </a:lnTo>
                <a:close/>
                <a:moveTo>
                  <a:pt x="2226" y="5574"/>
                </a:moveTo>
                <a:lnTo>
                  <a:pt x="2218" y="5597"/>
                </a:lnTo>
                <a:lnTo>
                  <a:pt x="2194" y="5622"/>
                </a:lnTo>
                <a:lnTo>
                  <a:pt x="2226" y="5574"/>
                </a:lnTo>
                <a:close/>
                <a:moveTo>
                  <a:pt x="333" y="5561"/>
                </a:moveTo>
                <a:lnTo>
                  <a:pt x="452" y="5569"/>
                </a:lnTo>
                <a:lnTo>
                  <a:pt x="572" y="5601"/>
                </a:lnTo>
                <a:lnTo>
                  <a:pt x="672" y="5663"/>
                </a:lnTo>
                <a:lnTo>
                  <a:pt x="752" y="5755"/>
                </a:lnTo>
                <a:lnTo>
                  <a:pt x="805" y="5881"/>
                </a:lnTo>
                <a:lnTo>
                  <a:pt x="820" y="6010"/>
                </a:lnTo>
                <a:lnTo>
                  <a:pt x="802" y="6137"/>
                </a:lnTo>
                <a:lnTo>
                  <a:pt x="759" y="6265"/>
                </a:lnTo>
                <a:lnTo>
                  <a:pt x="680" y="6376"/>
                </a:lnTo>
                <a:lnTo>
                  <a:pt x="584" y="6474"/>
                </a:lnTo>
                <a:lnTo>
                  <a:pt x="466" y="6539"/>
                </a:lnTo>
                <a:lnTo>
                  <a:pt x="345" y="6589"/>
                </a:lnTo>
                <a:lnTo>
                  <a:pt x="213" y="6599"/>
                </a:lnTo>
                <a:lnTo>
                  <a:pt x="65" y="6586"/>
                </a:lnTo>
                <a:lnTo>
                  <a:pt x="0" y="6559"/>
                </a:lnTo>
                <a:lnTo>
                  <a:pt x="0" y="6539"/>
                </a:lnTo>
                <a:lnTo>
                  <a:pt x="125" y="6577"/>
                </a:lnTo>
                <a:lnTo>
                  <a:pt x="283" y="6583"/>
                </a:lnTo>
                <a:lnTo>
                  <a:pt x="425" y="6551"/>
                </a:lnTo>
                <a:lnTo>
                  <a:pt x="545" y="6476"/>
                </a:lnTo>
                <a:lnTo>
                  <a:pt x="650" y="6380"/>
                </a:lnTo>
                <a:lnTo>
                  <a:pt x="744" y="6267"/>
                </a:lnTo>
                <a:lnTo>
                  <a:pt x="792" y="6135"/>
                </a:lnTo>
                <a:lnTo>
                  <a:pt x="809" y="5993"/>
                </a:lnTo>
                <a:lnTo>
                  <a:pt x="790" y="5859"/>
                </a:lnTo>
                <a:lnTo>
                  <a:pt x="723" y="5726"/>
                </a:lnTo>
                <a:lnTo>
                  <a:pt x="640" y="5652"/>
                </a:lnTo>
                <a:lnTo>
                  <a:pt x="535" y="5594"/>
                </a:lnTo>
                <a:lnTo>
                  <a:pt x="426" y="5579"/>
                </a:lnTo>
                <a:lnTo>
                  <a:pt x="311" y="5577"/>
                </a:lnTo>
                <a:lnTo>
                  <a:pt x="211" y="5622"/>
                </a:lnTo>
                <a:lnTo>
                  <a:pt x="227" y="5610"/>
                </a:lnTo>
                <a:lnTo>
                  <a:pt x="333" y="5561"/>
                </a:lnTo>
                <a:close/>
                <a:moveTo>
                  <a:pt x="2235" y="5554"/>
                </a:moveTo>
                <a:lnTo>
                  <a:pt x="2234" y="5561"/>
                </a:lnTo>
                <a:lnTo>
                  <a:pt x="2226" y="5574"/>
                </a:lnTo>
                <a:lnTo>
                  <a:pt x="2229" y="5565"/>
                </a:lnTo>
                <a:lnTo>
                  <a:pt x="2235" y="5554"/>
                </a:lnTo>
                <a:close/>
                <a:moveTo>
                  <a:pt x="2239" y="5523"/>
                </a:moveTo>
                <a:lnTo>
                  <a:pt x="2243" y="5539"/>
                </a:lnTo>
                <a:lnTo>
                  <a:pt x="2235" y="5554"/>
                </a:lnTo>
                <a:lnTo>
                  <a:pt x="2239" y="5523"/>
                </a:lnTo>
                <a:close/>
                <a:moveTo>
                  <a:pt x="2106" y="5470"/>
                </a:moveTo>
                <a:lnTo>
                  <a:pt x="2134" y="5475"/>
                </a:lnTo>
                <a:lnTo>
                  <a:pt x="2151" y="5488"/>
                </a:lnTo>
                <a:lnTo>
                  <a:pt x="2161" y="5514"/>
                </a:lnTo>
                <a:lnTo>
                  <a:pt x="2153" y="5503"/>
                </a:lnTo>
                <a:lnTo>
                  <a:pt x="2138" y="5481"/>
                </a:lnTo>
                <a:lnTo>
                  <a:pt x="2106" y="5470"/>
                </a:lnTo>
                <a:close/>
                <a:moveTo>
                  <a:pt x="2072" y="5469"/>
                </a:moveTo>
                <a:lnTo>
                  <a:pt x="2106" y="5470"/>
                </a:lnTo>
                <a:lnTo>
                  <a:pt x="2080" y="5480"/>
                </a:lnTo>
                <a:lnTo>
                  <a:pt x="2058" y="5495"/>
                </a:lnTo>
                <a:lnTo>
                  <a:pt x="2036" y="5510"/>
                </a:lnTo>
                <a:lnTo>
                  <a:pt x="2032" y="5529"/>
                </a:lnTo>
                <a:lnTo>
                  <a:pt x="2027" y="5557"/>
                </a:lnTo>
                <a:lnTo>
                  <a:pt x="2037" y="5583"/>
                </a:lnTo>
                <a:lnTo>
                  <a:pt x="2041" y="5613"/>
                </a:lnTo>
                <a:lnTo>
                  <a:pt x="2018" y="5579"/>
                </a:lnTo>
                <a:lnTo>
                  <a:pt x="2018" y="5555"/>
                </a:lnTo>
                <a:lnTo>
                  <a:pt x="2017" y="5531"/>
                </a:lnTo>
                <a:lnTo>
                  <a:pt x="2028" y="5499"/>
                </a:lnTo>
                <a:lnTo>
                  <a:pt x="2050" y="5484"/>
                </a:lnTo>
                <a:lnTo>
                  <a:pt x="2072" y="5469"/>
                </a:lnTo>
                <a:close/>
                <a:moveTo>
                  <a:pt x="2233" y="5468"/>
                </a:moveTo>
                <a:lnTo>
                  <a:pt x="2243" y="5490"/>
                </a:lnTo>
                <a:lnTo>
                  <a:pt x="2239" y="5523"/>
                </a:lnTo>
                <a:lnTo>
                  <a:pt x="2231" y="5498"/>
                </a:lnTo>
                <a:lnTo>
                  <a:pt x="2233" y="5468"/>
                </a:lnTo>
                <a:close/>
                <a:moveTo>
                  <a:pt x="2229" y="5459"/>
                </a:moveTo>
                <a:lnTo>
                  <a:pt x="2233" y="5464"/>
                </a:lnTo>
                <a:lnTo>
                  <a:pt x="2233" y="5468"/>
                </a:lnTo>
                <a:lnTo>
                  <a:pt x="2229" y="5459"/>
                </a:lnTo>
                <a:close/>
                <a:moveTo>
                  <a:pt x="2111" y="5442"/>
                </a:moveTo>
                <a:lnTo>
                  <a:pt x="2134" y="5451"/>
                </a:lnTo>
                <a:lnTo>
                  <a:pt x="2164" y="5471"/>
                </a:lnTo>
                <a:lnTo>
                  <a:pt x="2168" y="5477"/>
                </a:lnTo>
                <a:lnTo>
                  <a:pt x="2119" y="5453"/>
                </a:lnTo>
                <a:lnTo>
                  <a:pt x="2065" y="5457"/>
                </a:lnTo>
                <a:lnTo>
                  <a:pt x="2020" y="5488"/>
                </a:lnTo>
                <a:lnTo>
                  <a:pt x="1995" y="5546"/>
                </a:lnTo>
                <a:lnTo>
                  <a:pt x="2001" y="5591"/>
                </a:lnTo>
                <a:lnTo>
                  <a:pt x="2046" y="5655"/>
                </a:lnTo>
                <a:lnTo>
                  <a:pt x="2002" y="5615"/>
                </a:lnTo>
                <a:lnTo>
                  <a:pt x="1998" y="5585"/>
                </a:lnTo>
                <a:lnTo>
                  <a:pt x="1990" y="5550"/>
                </a:lnTo>
                <a:lnTo>
                  <a:pt x="1995" y="5522"/>
                </a:lnTo>
                <a:lnTo>
                  <a:pt x="2009" y="5496"/>
                </a:lnTo>
                <a:lnTo>
                  <a:pt x="2029" y="5465"/>
                </a:lnTo>
                <a:lnTo>
                  <a:pt x="2057" y="5446"/>
                </a:lnTo>
                <a:lnTo>
                  <a:pt x="2087" y="5442"/>
                </a:lnTo>
                <a:lnTo>
                  <a:pt x="2111" y="5442"/>
                </a:lnTo>
                <a:close/>
                <a:moveTo>
                  <a:pt x="4631" y="5435"/>
                </a:moveTo>
                <a:lnTo>
                  <a:pt x="4735" y="5566"/>
                </a:lnTo>
                <a:lnTo>
                  <a:pt x="4773" y="5622"/>
                </a:lnTo>
                <a:lnTo>
                  <a:pt x="4634" y="5456"/>
                </a:lnTo>
                <a:lnTo>
                  <a:pt x="4610" y="5436"/>
                </a:lnTo>
                <a:lnTo>
                  <a:pt x="4369" y="5450"/>
                </a:lnTo>
                <a:lnTo>
                  <a:pt x="4118" y="5500"/>
                </a:lnTo>
                <a:lnTo>
                  <a:pt x="3873" y="5571"/>
                </a:lnTo>
                <a:lnTo>
                  <a:pt x="3631" y="5671"/>
                </a:lnTo>
                <a:lnTo>
                  <a:pt x="3405" y="5794"/>
                </a:lnTo>
                <a:lnTo>
                  <a:pt x="3171" y="5963"/>
                </a:lnTo>
                <a:lnTo>
                  <a:pt x="2957" y="6175"/>
                </a:lnTo>
                <a:lnTo>
                  <a:pt x="2759" y="6409"/>
                </a:lnTo>
                <a:lnTo>
                  <a:pt x="2592" y="6654"/>
                </a:lnTo>
                <a:lnTo>
                  <a:pt x="2449" y="6932"/>
                </a:lnTo>
                <a:lnTo>
                  <a:pt x="2333" y="7215"/>
                </a:lnTo>
                <a:lnTo>
                  <a:pt x="2250" y="7509"/>
                </a:lnTo>
                <a:lnTo>
                  <a:pt x="2202" y="7789"/>
                </a:lnTo>
                <a:lnTo>
                  <a:pt x="2243" y="7988"/>
                </a:lnTo>
                <a:lnTo>
                  <a:pt x="2245" y="7871"/>
                </a:lnTo>
                <a:lnTo>
                  <a:pt x="2294" y="7716"/>
                </a:lnTo>
                <a:lnTo>
                  <a:pt x="2353" y="7552"/>
                </a:lnTo>
                <a:lnTo>
                  <a:pt x="2446" y="7415"/>
                </a:lnTo>
                <a:lnTo>
                  <a:pt x="2569" y="7273"/>
                </a:lnTo>
                <a:lnTo>
                  <a:pt x="2706" y="7163"/>
                </a:lnTo>
                <a:lnTo>
                  <a:pt x="2863" y="7072"/>
                </a:lnTo>
                <a:lnTo>
                  <a:pt x="3032" y="7021"/>
                </a:lnTo>
                <a:lnTo>
                  <a:pt x="3163" y="7003"/>
                </a:lnTo>
                <a:lnTo>
                  <a:pt x="3111" y="6885"/>
                </a:lnTo>
                <a:lnTo>
                  <a:pt x="3099" y="6869"/>
                </a:lnTo>
                <a:lnTo>
                  <a:pt x="3097" y="6854"/>
                </a:lnTo>
                <a:lnTo>
                  <a:pt x="3170" y="7002"/>
                </a:lnTo>
                <a:lnTo>
                  <a:pt x="3211" y="6996"/>
                </a:lnTo>
                <a:lnTo>
                  <a:pt x="3392" y="7010"/>
                </a:lnTo>
                <a:lnTo>
                  <a:pt x="3440" y="7024"/>
                </a:lnTo>
                <a:lnTo>
                  <a:pt x="3494" y="6826"/>
                </a:lnTo>
                <a:lnTo>
                  <a:pt x="3594" y="6603"/>
                </a:lnTo>
                <a:lnTo>
                  <a:pt x="3659" y="6484"/>
                </a:lnTo>
                <a:lnTo>
                  <a:pt x="3751" y="6380"/>
                </a:lnTo>
                <a:lnTo>
                  <a:pt x="3862" y="6280"/>
                </a:lnTo>
                <a:lnTo>
                  <a:pt x="3984" y="6196"/>
                </a:lnTo>
                <a:lnTo>
                  <a:pt x="4112" y="6133"/>
                </a:lnTo>
                <a:lnTo>
                  <a:pt x="4242" y="6084"/>
                </a:lnTo>
                <a:lnTo>
                  <a:pt x="4355" y="6072"/>
                </a:lnTo>
                <a:lnTo>
                  <a:pt x="4464" y="6087"/>
                </a:lnTo>
                <a:lnTo>
                  <a:pt x="4541" y="6140"/>
                </a:lnTo>
                <a:lnTo>
                  <a:pt x="4594" y="6218"/>
                </a:lnTo>
                <a:lnTo>
                  <a:pt x="4608" y="6298"/>
                </a:lnTo>
                <a:lnTo>
                  <a:pt x="4576" y="6345"/>
                </a:lnTo>
                <a:lnTo>
                  <a:pt x="4528" y="6394"/>
                </a:lnTo>
                <a:lnTo>
                  <a:pt x="4454" y="6428"/>
                </a:lnTo>
                <a:lnTo>
                  <a:pt x="4353" y="6473"/>
                </a:lnTo>
                <a:lnTo>
                  <a:pt x="4247" y="6497"/>
                </a:lnTo>
                <a:lnTo>
                  <a:pt x="4127" y="6547"/>
                </a:lnTo>
                <a:lnTo>
                  <a:pt x="4019" y="6604"/>
                </a:lnTo>
                <a:lnTo>
                  <a:pt x="3908" y="6680"/>
                </a:lnTo>
                <a:lnTo>
                  <a:pt x="3807" y="6782"/>
                </a:lnTo>
                <a:lnTo>
                  <a:pt x="3732" y="6899"/>
                </a:lnTo>
                <a:lnTo>
                  <a:pt x="3665" y="7051"/>
                </a:lnTo>
                <a:lnTo>
                  <a:pt x="3651" y="7113"/>
                </a:lnTo>
                <a:lnTo>
                  <a:pt x="3706" y="7146"/>
                </a:lnTo>
                <a:lnTo>
                  <a:pt x="3821" y="7254"/>
                </a:lnTo>
                <a:lnTo>
                  <a:pt x="3920" y="7374"/>
                </a:lnTo>
                <a:lnTo>
                  <a:pt x="3955" y="7469"/>
                </a:lnTo>
                <a:lnTo>
                  <a:pt x="4066" y="7466"/>
                </a:lnTo>
                <a:lnTo>
                  <a:pt x="4049" y="7384"/>
                </a:lnTo>
                <a:lnTo>
                  <a:pt x="4046" y="7214"/>
                </a:lnTo>
                <a:lnTo>
                  <a:pt x="4081" y="7051"/>
                </a:lnTo>
                <a:lnTo>
                  <a:pt x="4145" y="6894"/>
                </a:lnTo>
                <a:lnTo>
                  <a:pt x="4231" y="6769"/>
                </a:lnTo>
                <a:lnTo>
                  <a:pt x="4336" y="6673"/>
                </a:lnTo>
                <a:lnTo>
                  <a:pt x="4458" y="6589"/>
                </a:lnTo>
                <a:lnTo>
                  <a:pt x="4595" y="6527"/>
                </a:lnTo>
                <a:lnTo>
                  <a:pt x="4742" y="6492"/>
                </a:lnTo>
                <a:lnTo>
                  <a:pt x="4885" y="6475"/>
                </a:lnTo>
                <a:lnTo>
                  <a:pt x="5008" y="6502"/>
                </a:lnTo>
                <a:lnTo>
                  <a:pt x="5020" y="6398"/>
                </a:lnTo>
                <a:lnTo>
                  <a:pt x="5006" y="6188"/>
                </a:lnTo>
                <a:lnTo>
                  <a:pt x="4970" y="5992"/>
                </a:lnTo>
                <a:lnTo>
                  <a:pt x="4894" y="5816"/>
                </a:lnTo>
                <a:lnTo>
                  <a:pt x="4946" y="5910"/>
                </a:lnTo>
                <a:lnTo>
                  <a:pt x="5013" y="6102"/>
                </a:lnTo>
                <a:lnTo>
                  <a:pt x="5039" y="6295"/>
                </a:lnTo>
                <a:lnTo>
                  <a:pt x="5040" y="6499"/>
                </a:lnTo>
                <a:lnTo>
                  <a:pt x="5038" y="6510"/>
                </a:lnTo>
                <a:lnTo>
                  <a:pt x="5170" y="6557"/>
                </a:lnTo>
                <a:lnTo>
                  <a:pt x="5294" y="6643"/>
                </a:lnTo>
                <a:lnTo>
                  <a:pt x="5398" y="6759"/>
                </a:lnTo>
                <a:lnTo>
                  <a:pt x="5466" y="6892"/>
                </a:lnTo>
                <a:lnTo>
                  <a:pt x="5494" y="7028"/>
                </a:lnTo>
                <a:lnTo>
                  <a:pt x="5494" y="7183"/>
                </a:lnTo>
                <a:lnTo>
                  <a:pt x="5460" y="7312"/>
                </a:lnTo>
                <a:lnTo>
                  <a:pt x="5385" y="7429"/>
                </a:lnTo>
                <a:lnTo>
                  <a:pt x="5295" y="7523"/>
                </a:lnTo>
                <a:lnTo>
                  <a:pt x="5173" y="7583"/>
                </a:lnTo>
                <a:lnTo>
                  <a:pt x="5028" y="7609"/>
                </a:lnTo>
                <a:lnTo>
                  <a:pt x="4908" y="7601"/>
                </a:lnTo>
                <a:lnTo>
                  <a:pt x="4792" y="7575"/>
                </a:lnTo>
                <a:lnTo>
                  <a:pt x="4691" y="7522"/>
                </a:lnTo>
                <a:lnTo>
                  <a:pt x="4613" y="7421"/>
                </a:lnTo>
                <a:lnTo>
                  <a:pt x="4568" y="7309"/>
                </a:lnTo>
                <a:lnTo>
                  <a:pt x="4531" y="7338"/>
                </a:lnTo>
                <a:lnTo>
                  <a:pt x="4357" y="7441"/>
                </a:lnTo>
                <a:lnTo>
                  <a:pt x="4158" y="7496"/>
                </a:lnTo>
                <a:lnTo>
                  <a:pt x="4122" y="7500"/>
                </a:lnTo>
                <a:lnTo>
                  <a:pt x="4123" y="7504"/>
                </a:lnTo>
                <a:lnTo>
                  <a:pt x="4182" y="7684"/>
                </a:lnTo>
                <a:lnTo>
                  <a:pt x="4283" y="7843"/>
                </a:lnTo>
                <a:lnTo>
                  <a:pt x="4402" y="7981"/>
                </a:lnTo>
                <a:lnTo>
                  <a:pt x="4559" y="8102"/>
                </a:lnTo>
                <a:lnTo>
                  <a:pt x="4737" y="8184"/>
                </a:lnTo>
                <a:lnTo>
                  <a:pt x="4932" y="8230"/>
                </a:lnTo>
                <a:lnTo>
                  <a:pt x="5118" y="8240"/>
                </a:lnTo>
                <a:lnTo>
                  <a:pt x="5318" y="8210"/>
                </a:lnTo>
                <a:lnTo>
                  <a:pt x="5498" y="8151"/>
                </a:lnTo>
                <a:lnTo>
                  <a:pt x="5674" y="8063"/>
                </a:lnTo>
                <a:lnTo>
                  <a:pt x="5840" y="7949"/>
                </a:lnTo>
                <a:lnTo>
                  <a:pt x="5974" y="7799"/>
                </a:lnTo>
                <a:lnTo>
                  <a:pt x="6099" y="7624"/>
                </a:lnTo>
                <a:lnTo>
                  <a:pt x="6175" y="7425"/>
                </a:lnTo>
                <a:lnTo>
                  <a:pt x="6229" y="7208"/>
                </a:lnTo>
                <a:lnTo>
                  <a:pt x="6245" y="6993"/>
                </a:lnTo>
                <a:lnTo>
                  <a:pt x="6237" y="6779"/>
                </a:lnTo>
                <a:lnTo>
                  <a:pt x="6183" y="6571"/>
                </a:lnTo>
                <a:lnTo>
                  <a:pt x="6100" y="6367"/>
                </a:lnTo>
                <a:lnTo>
                  <a:pt x="5980" y="6156"/>
                </a:lnTo>
                <a:lnTo>
                  <a:pt x="5819" y="5956"/>
                </a:lnTo>
                <a:lnTo>
                  <a:pt x="5632" y="5791"/>
                </a:lnTo>
                <a:lnTo>
                  <a:pt x="5421" y="5674"/>
                </a:lnTo>
                <a:lnTo>
                  <a:pt x="5188" y="5573"/>
                </a:lnTo>
                <a:lnTo>
                  <a:pt x="4941" y="5522"/>
                </a:lnTo>
                <a:lnTo>
                  <a:pt x="4967" y="5513"/>
                </a:lnTo>
                <a:lnTo>
                  <a:pt x="4995" y="5518"/>
                </a:lnTo>
                <a:lnTo>
                  <a:pt x="5173" y="5551"/>
                </a:lnTo>
                <a:lnTo>
                  <a:pt x="5342" y="5607"/>
                </a:lnTo>
                <a:lnTo>
                  <a:pt x="5573" y="5717"/>
                </a:lnTo>
                <a:lnTo>
                  <a:pt x="5767" y="5869"/>
                </a:lnTo>
                <a:lnTo>
                  <a:pt x="5943" y="6042"/>
                </a:lnTo>
                <a:lnTo>
                  <a:pt x="6085" y="6238"/>
                </a:lnTo>
                <a:lnTo>
                  <a:pt x="6193" y="6466"/>
                </a:lnTo>
                <a:lnTo>
                  <a:pt x="6260" y="6706"/>
                </a:lnTo>
                <a:lnTo>
                  <a:pt x="6287" y="6924"/>
                </a:lnTo>
                <a:lnTo>
                  <a:pt x="6281" y="7140"/>
                </a:lnTo>
                <a:lnTo>
                  <a:pt x="6246" y="7352"/>
                </a:lnTo>
                <a:lnTo>
                  <a:pt x="6176" y="7547"/>
                </a:lnTo>
                <a:lnTo>
                  <a:pt x="6069" y="7735"/>
                </a:lnTo>
                <a:lnTo>
                  <a:pt x="5933" y="7893"/>
                </a:lnTo>
                <a:lnTo>
                  <a:pt x="5761" y="8036"/>
                </a:lnTo>
                <a:lnTo>
                  <a:pt x="5589" y="8129"/>
                </a:lnTo>
                <a:lnTo>
                  <a:pt x="5398" y="8195"/>
                </a:lnTo>
                <a:lnTo>
                  <a:pt x="5206" y="8237"/>
                </a:lnTo>
                <a:lnTo>
                  <a:pt x="5001" y="8248"/>
                </a:lnTo>
                <a:lnTo>
                  <a:pt x="4808" y="8217"/>
                </a:lnTo>
                <a:lnTo>
                  <a:pt x="4615" y="8161"/>
                </a:lnTo>
                <a:lnTo>
                  <a:pt x="4472" y="8072"/>
                </a:lnTo>
                <a:lnTo>
                  <a:pt x="4346" y="7971"/>
                </a:lnTo>
                <a:lnTo>
                  <a:pt x="4240" y="7840"/>
                </a:lnTo>
                <a:lnTo>
                  <a:pt x="4150" y="7698"/>
                </a:lnTo>
                <a:lnTo>
                  <a:pt x="4083" y="7540"/>
                </a:lnTo>
                <a:lnTo>
                  <a:pt x="4075" y="7505"/>
                </a:lnTo>
                <a:lnTo>
                  <a:pt x="3973" y="7516"/>
                </a:lnTo>
                <a:lnTo>
                  <a:pt x="3978" y="7530"/>
                </a:lnTo>
                <a:lnTo>
                  <a:pt x="4012" y="7686"/>
                </a:lnTo>
                <a:lnTo>
                  <a:pt x="4003" y="7840"/>
                </a:lnTo>
                <a:lnTo>
                  <a:pt x="3969" y="7993"/>
                </a:lnTo>
                <a:lnTo>
                  <a:pt x="3893" y="8143"/>
                </a:lnTo>
                <a:lnTo>
                  <a:pt x="3862" y="8175"/>
                </a:lnTo>
                <a:lnTo>
                  <a:pt x="3905" y="8227"/>
                </a:lnTo>
                <a:lnTo>
                  <a:pt x="4034" y="8194"/>
                </a:lnTo>
                <a:lnTo>
                  <a:pt x="4196" y="8180"/>
                </a:lnTo>
                <a:lnTo>
                  <a:pt x="4425" y="8194"/>
                </a:lnTo>
                <a:lnTo>
                  <a:pt x="4658" y="8247"/>
                </a:lnTo>
                <a:lnTo>
                  <a:pt x="4872" y="8344"/>
                </a:lnTo>
                <a:lnTo>
                  <a:pt x="5066" y="8472"/>
                </a:lnTo>
                <a:lnTo>
                  <a:pt x="5223" y="8642"/>
                </a:lnTo>
                <a:lnTo>
                  <a:pt x="5273" y="8719"/>
                </a:lnTo>
                <a:lnTo>
                  <a:pt x="5443" y="8678"/>
                </a:lnTo>
                <a:lnTo>
                  <a:pt x="5657" y="8597"/>
                </a:lnTo>
                <a:lnTo>
                  <a:pt x="5862" y="8480"/>
                </a:lnTo>
                <a:lnTo>
                  <a:pt x="6017" y="8349"/>
                </a:lnTo>
                <a:lnTo>
                  <a:pt x="6153" y="8191"/>
                </a:lnTo>
                <a:lnTo>
                  <a:pt x="6268" y="8014"/>
                </a:lnTo>
                <a:lnTo>
                  <a:pt x="6356" y="7832"/>
                </a:lnTo>
                <a:lnTo>
                  <a:pt x="6442" y="7601"/>
                </a:lnTo>
                <a:lnTo>
                  <a:pt x="6493" y="7354"/>
                </a:lnTo>
                <a:lnTo>
                  <a:pt x="6491" y="7102"/>
                </a:lnTo>
                <a:lnTo>
                  <a:pt x="6452" y="6867"/>
                </a:lnTo>
                <a:lnTo>
                  <a:pt x="6389" y="6633"/>
                </a:lnTo>
                <a:lnTo>
                  <a:pt x="6293" y="6398"/>
                </a:lnTo>
                <a:lnTo>
                  <a:pt x="6158" y="6189"/>
                </a:lnTo>
                <a:lnTo>
                  <a:pt x="5998" y="6004"/>
                </a:lnTo>
                <a:lnTo>
                  <a:pt x="5811" y="5839"/>
                </a:lnTo>
                <a:lnTo>
                  <a:pt x="5606" y="5694"/>
                </a:lnTo>
                <a:lnTo>
                  <a:pt x="5377" y="5574"/>
                </a:lnTo>
                <a:lnTo>
                  <a:pt x="5135" y="5496"/>
                </a:lnTo>
                <a:lnTo>
                  <a:pt x="4878" y="5443"/>
                </a:lnTo>
                <a:lnTo>
                  <a:pt x="4631" y="5435"/>
                </a:lnTo>
                <a:close/>
                <a:moveTo>
                  <a:pt x="2313" y="5320"/>
                </a:moveTo>
                <a:lnTo>
                  <a:pt x="2336" y="5353"/>
                </a:lnTo>
                <a:lnTo>
                  <a:pt x="2367" y="5422"/>
                </a:lnTo>
                <a:lnTo>
                  <a:pt x="2368" y="5494"/>
                </a:lnTo>
                <a:lnTo>
                  <a:pt x="2348" y="5573"/>
                </a:lnTo>
                <a:lnTo>
                  <a:pt x="2301" y="5646"/>
                </a:lnTo>
                <a:lnTo>
                  <a:pt x="2240" y="5688"/>
                </a:lnTo>
                <a:lnTo>
                  <a:pt x="2154" y="5706"/>
                </a:lnTo>
                <a:lnTo>
                  <a:pt x="2068" y="5676"/>
                </a:lnTo>
                <a:lnTo>
                  <a:pt x="2049" y="5658"/>
                </a:lnTo>
                <a:lnTo>
                  <a:pt x="2109" y="5688"/>
                </a:lnTo>
                <a:lnTo>
                  <a:pt x="2191" y="5689"/>
                </a:lnTo>
                <a:lnTo>
                  <a:pt x="2264" y="5664"/>
                </a:lnTo>
                <a:lnTo>
                  <a:pt x="2320" y="5592"/>
                </a:lnTo>
                <a:lnTo>
                  <a:pt x="2360" y="5508"/>
                </a:lnTo>
                <a:lnTo>
                  <a:pt x="2359" y="5410"/>
                </a:lnTo>
                <a:lnTo>
                  <a:pt x="2313" y="5320"/>
                </a:lnTo>
                <a:close/>
                <a:moveTo>
                  <a:pt x="2284" y="5287"/>
                </a:moveTo>
                <a:lnTo>
                  <a:pt x="2302" y="5303"/>
                </a:lnTo>
                <a:lnTo>
                  <a:pt x="2313" y="5320"/>
                </a:lnTo>
                <a:lnTo>
                  <a:pt x="2284" y="5287"/>
                </a:lnTo>
                <a:close/>
                <a:moveTo>
                  <a:pt x="2434" y="5234"/>
                </a:moveTo>
                <a:lnTo>
                  <a:pt x="2452" y="5252"/>
                </a:lnTo>
                <a:lnTo>
                  <a:pt x="2443" y="5247"/>
                </a:lnTo>
                <a:lnTo>
                  <a:pt x="2434" y="5234"/>
                </a:lnTo>
                <a:close/>
                <a:moveTo>
                  <a:pt x="2223" y="5234"/>
                </a:moveTo>
                <a:lnTo>
                  <a:pt x="2245" y="5244"/>
                </a:lnTo>
                <a:lnTo>
                  <a:pt x="2284" y="5287"/>
                </a:lnTo>
                <a:lnTo>
                  <a:pt x="2223" y="5234"/>
                </a:lnTo>
                <a:close/>
                <a:moveTo>
                  <a:pt x="2171" y="5209"/>
                </a:moveTo>
                <a:lnTo>
                  <a:pt x="2218" y="5230"/>
                </a:lnTo>
                <a:lnTo>
                  <a:pt x="2223" y="5234"/>
                </a:lnTo>
                <a:lnTo>
                  <a:pt x="2171" y="5209"/>
                </a:lnTo>
                <a:close/>
                <a:moveTo>
                  <a:pt x="2989" y="5206"/>
                </a:moveTo>
                <a:lnTo>
                  <a:pt x="2839" y="5277"/>
                </a:lnTo>
                <a:lnTo>
                  <a:pt x="2753" y="5339"/>
                </a:lnTo>
                <a:lnTo>
                  <a:pt x="2847" y="5312"/>
                </a:lnTo>
                <a:lnTo>
                  <a:pt x="2963" y="5232"/>
                </a:lnTo>
                <a:lnTo>
                  <a:pt x="2989" y="5206"/>
                </a:lnTo>
                <a:close/>
                <a:moveTo>
                  <a:pt x="2143" y="5196"/>
                </a:moveTo>
                <a:lnTo>
                  <a:pt x="2147" y="5197"/>
                </a:lnTo>
                <a:lnTo>
                  <a:pt x="2171" y="5209"/>
                </a:lnTo>
                <a:lnTo>
                  <a:pt x="2143" y="5196"/>
                </a:lnTo>
                <a:close/>
                <a:moveTo>
                  <a:pt x="2389" y="5169"/>
                </a:moveTo>
                <a:lnTo>
                  <a:pt x="2434" y="5234"/>
                </a:lnTo>
                <a:lnTo>
                  <a:pt x="2407" y="5206"/>
                </a:lnTo>
                <a:lnTo>
                  <a:pt x="2389" y="5169"/>
                </a:lnTo>
                <a:close/>
                <a:moveTo>
                  <a:pt x="1852" y="5160"/>
                </a:moveTo>
                <a:lnTo>
                  <a:pt x="1778" y="5206"/>
                </a:lnTo>
                <a:lnTo>
                  <a:pt x="1789" y="5198"/>
                </a:lnTo>
                <a:lnTo>
                  <a:pt x="1822" y="5175"/>
                </a:lnTo>
                <a:lnTo>
                  <a:pt x="1852" y="5160"/>
                </a:lnTo>
                <a:close/>
                <a:moveTo>
                  <a:pt x="2382" y="5153"/>
                </a:moveTo>
                <a:lnTo>
                  <a:pt x="2389" y="5169"/>
                </a:lnTo>
                <a:lnTo>
                  <a:pt x="2385" y="5164"/>
                </a:lnTo>
                <a:lnTo>
                  <a:pt x="2382" y="5153"/>
                </a:lnTo>
                <a:close/>
                <a:moveTo>
                  <a:pt x="3541" y="5064"/>
                </a:moveTo>
                <a:lnTo>
                  <a:pt x="3297" y="5101"/>
                </a:lnTo>
                <a:lnTo>
                  <a:pt x="3067" y="5169"/>
                </a:lnTo>
                <a:lnTo>
                  <a:pt x="3045" y="5180"/>
                </a:lnTo>
                <a:lnTo>
                  <a:pt x="3024" y="5215"/>
                </a:lnTo>
                <a:lnTo>
                  <a:pt x="2923" y="5293"/>
                </a:lnTo>
                <a:lnTo>
                  <a:pt x="2825" y="5352"/>
                </a:lnTo>
                <a:lnTo>
                  <a:pt x="2720" y="5366"/>
                </a:lnTo>
                <a:lnTo>
                  <a:pt x="2717" y="5366"/>
                </a:lnTo>
                <a:lnTo>
                  <a:pt x="2643" y="5420"/>
                </a:lnTo>
                <a:lnTo>
                  <a:pt x="2440" y="5600"/>
                </a:lnTo>
                <a:lnTo>
                  <a:pt x="2393" y="5660"/>
                </a:lnTo>
                <a:lnTo>
                  <a:pt x="2389" y="5668"/>
                </a:lnTo>
                <a:lnTo>
                  <a:pt x="2369" y="5690"/>
                </a:lnTo>
                <a:lnTo>
                  <a:pt x="2275" y="5811"/>
                </a:lnTo>
                <a:lnTo>
                  <a:pt x="2146" y="6038"/>
                </a:lnTo>
                <a:lnTo>
                  <a:pt x="2043" y="6281"/>
                </a:lnTo>
                <a:lnTo>
                  <a:pt x="1981" y="6535"/>
                </a:lnTo>
                <a:lnTo>
                  <a:pt x="1967" y="6788"/>
                </a:lnTo>
                <a:lnTo>
                  <a:pt x="2060" y="7126"/>
                </a:lnTo>
                <a:lnTo>
                  <a:pt x="2159" y="7579"/>
                </a:lnTo>
                <a:lnTo>
                  <a:pt x="2181" y="7685"/>
                </a:lnTo>
                <a:lnTo>
                  <a:pt x="2183" y="7531"/>
                </a:lnTo>
                <a:lnTo>
                  <a:pt x="2233" y="7259"/>
                </a:lnTo>
                <a:lnTo>
                  <a:pt x="2317" y="6990"/>
                </a:lnTo>
                <a:lnTo>
                  <a:pt x="2426" y="6744"/>
                </a:lnTo>
                <a:lnTo>
                  <a:pt x="2572" y="6505"/>
                </a:lnTo>
                <a:lnTo>
                  <a:pt x="2739" y="6284"/>
                </a:lnTo>
                <a:lnTo>
                  <a:pt x="2937" y="6074"/>
                </a:lnTo>
                <a:lnTo>
                  <a:pt x="3151" y="5887"/>
                </a:lnTo>
                <a:lnTo>
                  <a:pt x="3390" y="5723"/>
                </a:lnTo>
                <a:lnTo>
                  <a:pt x="3649" y="5578"/>
                </a:lnTo>
                <a:lnTo>
                  <a:pt x="3910" y="5471"/>
                </a:lnTo>
                <a:lnTo>
                  <a:pt x="4204" y="5400"/>
                </a:lnTo>
                <a:lnTo>
                  <a:pt x="4487" y="5361"/>
                </a:lnTo>
                <a:lnTo>
                  <a:pt x="4514" y="5361"/>
                </a:lnTo>
                <a:lnTo>
                  <a:pt x="4457" y="5316"/>
                </a:lnTo>
                <a:lnTo>
                  <a:pt x="4252" y="5196"/>
                </a:lnTo>
                <a:lnTo>
                  <a:pt x="4006" y="5112"/>
                </a:lnTo>
                <a:lnTo>
                  <a:pt x="3776" y="5074"/>
                </a:lnTo>
                <a:lnTo>
                  <a:pt x="3541" y="5064"/>
                </a:lnTo>
                <a:close/>
                <a:moveTo>
                  <a:pt x="2621" y="4782"/>
                </a:moveTo>
                <a:lnTo>
                  <a:pt x="2681" y="4822"/>
                </a:lnTo>
                <a:lnTo>
                  <a:pt x="2729" y="4879"/>
                </a:lnTo>
                <a:lnTo>
                  <a:pt x="2736" y="4890"/>
                </a:lnTo>
                <a:lnTo>
                  <a:pt x="2740" y="4896"/>
                </a:lnTo>
                <a:lnTo>
                  <a:pt x="2674" y="4835"/>
                </a:lnTo>
                <a:lnTo>
                  <a:pt x="2612" y="4804"/>
                </a:lnTo>
                <a:lnTo>
                  <a:pt x="2530" y="4804"/>
                </a:lnTo>
                <a:lnTo>
                  <a:pt x="2459" y="4844"/>
                </a:lnTo>
                <a:lnTo>
                  <a:pt x="2397" y="4895"/>
                </a:lnTo>
                <a:lnTo>
                  <a:pt x="2357" y="4980"/>
                </a:lnTo>
                <a:lnTo>
                  <a:pt x="2351" y="5065"/>
                </a:lnTo>
                <a:lnTo>
                  <a:pt x="2382" y="5153"/>
                </a:lnTo>
                <a:lnTo>
                  <a:pt x="2355" y="5095"/>
                </a:lnTo>
                <a:lnTo>
                  <a:pt x="2344" y="5021"/>
                </a:lnTo>
                <a:lnTo>
                  <a:pt x="2356" y="4931"/>
                </a:lnTo>
                <a:lnTo>
                  <a:pt x="2404" y="4858"/>
                </a:lnTo>
                <a:lnTo>
                  <a:pt x="2466" y="4806"/>
                </a:lnTo>
                <a:lnTo>
                  <a:pt x="2543" y="4787"/>
                </a:lnTo>
                <a:lnTo>
                  <a:pt x="2621" y="4782"/>
                </a:lnTo>
                <a:close/>
                <a:moveTo>
                  <a:pt x="682" y="4620"/>
                </a:moveTo>
                <a:lnTo>
                  <a:pt x="671" y="4652"/>
                </a:lnTo>
                <a:lnTo>
                  <a:pt x="668" y="4671"/>
                </a:lnTo>
                <a:lnTo>
                  <a:pt x="663" y="4641"/>
                </a:lnTo>
                <a:lnTo>
                  <a:pt x="682" y="4620"/>
                </a:lnTo>
                <a:close/>
                <a:moveTo>
                  <a:pt x="599" y="4595"/>
                </a:moveTo>
                <a:lnTo>
                  <a:pt x="589" y="4675"/>
                </a:lnTo>
                <a:lnTo>
                  <a:pt x="622" y="4735"/>
                </a:lnTo>
                <a:lnTo>
                  <a:pt x="663" y="4771"/>
                </a:lnTo>
                <a:lnTo>
                  <a:pt x="734" y="4780"/>
                </a:lnTo>
                <a:lnTo>
                  <a:pt x="760" y="4770"/>
                </a:lnTo>
                <a:lnTo>
                  <a:pt x="784" y="4746"/>
                </a:lnTo>
                <a:lnTo>
                  <a:pt x="799" y="4719"/>
                </a:lnTo>
                <a:lnTo>
                  <a:pt x="813" y="4693"/>
                </a:lnTo>
                <a:lnTo>
                  <a:pt x="815" y="4659"/>
                </a:lnTo>
                <a:lnTo>
                  <a:pt x="800" y="4637"/>
                </a:lnTo>
                <a:lnTo>
                  <a:pt x="788" y="4620"/>
                </a:lnTo>
                <a:lnTo>
                  <a:pt x="762" y="4606"/>
                </a:lnTo>
                <a:lnTo>
                  <a:pt x="749" y="4599"/>
                </a:lnTo>
                <a:lnTo>
                  <a:pt x="773" y="4598"/>
                </a:lnTo>
                <a:lnTo>
                  <a:pt x="794" y="4617"/>
                </a:lnTo>
                <a:lnTo>
                  <a:pt x="809" y="4639"/>
                </a:lnTo>
                <a:lnTo>
                  <a:pt x="819" y="4665"/>
                </a:lnTo>
                <a:lnTo>
                  <a:pt x="817" y="4698"/>
                </a:lnTo>
                <a:lnTo>
                  <a:pt x="818" y="4723"/>
                </a:lnTo>
                <a:lnTo>
                  <a:pt x="788" y="4751"/>
                </a:lnTo>
                <a:lnTo>
                  <a:pt x="764" y="4776"/>
                </a:lnTo>
                <a:lnTo>
                  <a:pt x="738" y="4785"/>
                </a:lnTo>
                <a:lnTo>
                  <a:pt x="667" y="4777"/>
                </a:lnTo>
                <a:lnTo>
                  <a:pt x="611" y="4742"/>
                </a:lnTo>
                <a:lnTo>
                  <a:pt x="584" y="4679"/>
                </a:lnTo>
                <a:lnTo>
                  <a:pt x="599" y="4595"/>
                </a:lnTo>
                <a:close/>
                <a:moveTo>
                  <a:pt x="726" y="4590"/>
                </a:moveTo>
                <a:lnTo>
                  <a:pt x="749" y="4599"/>
                </a:lnTo>
                <a:lnTo>
                  <a:pt x="715" y="4597"/>
                </a:lnTo>
                <a:lnTo>
                  <a:pt x="693" y="4612"/>
                </a:lnTo>
                <a:lnTo>
                  <a:pt x="682" y="4620"/>
                </a:lnTo>
                <a:lnTo>
                  <a:pt x="700" y="4599"/>
                </a:lnTo>
                <a:lnTo>
                  <a:pt x="726" y="4590"/>
                </a:lnTo>
                <a:close/>
                <a:moveTo>
                  <a:pt x="3020" y="4485"/>
                </a:moveTo>
                <a:lnTo>
                  <a:pt x="3027" y="4495"/>
                </a:lnTo>
                <a:lnTo>
                  <a:pt x="3098" y="4609"/>
                </a:lnTo>
                <a:lnTo>
                  <a:pt x="3108" y="4638"/>
                </a:lnTo>
                <a:lnTo>
                  <a:pt x="3090" y="4598"/>
                </a:lnTo>
                <a:lnTo>
                  <a:pt x="3020" y="4485"/>
                </a:lnTo>
                <a:close/>
                <a:moveTo>
                  <a:pt x="2977" y="4435"/>
                </a:moveTo>
                <a:lnTo>
                  <a:pt x="3005" y="4461"/>
                </a:lnTo>
                <a:lnTo>
                  <a:pt x="3020" y="4485"/>
                </a:lnTo>
                <a:lnTo>
                  <a:pt x="2977" y="4435"/>
                </a:lnTo>
                <a:close/>
                <a:moveTo>
                  <a:pt x="2910" y="4371"/>
                </a:moveTo>
                <a:lnTo>
                  <a:pt x="2940" y="4391"/>
                </a:lnTo>
                <a:lnTo>
                  <a:pt x="2977" y="4435"/>
                </a:lnTo>
                <a:lnTo>
                  <a:pt x="2910" y="4371"/>
                </a:lnTo>
                <a:close/>
                <a:moveTo>
                  <a:pt x="819" y="4249"/>
                </a:moveTo>
                <a:lnTo>
                  <a:pt x="696" y="4260"/>
                </a:lnTo>
                <a:lnTo>
                  <a:pt x="582" y="4297"/>
                </a:lnTo>
                <a:lnTo>
                  <a:pt x="492" y="4367"/>
                </a:lnTo>
                <a:lnTo>
                  <a:pt x="435" y="4463"/>
                </a:lnTo>
                <a:lnTo>
                  <a:pt x="390" y="4576"/>
                </a:lnTo>
                <a:lnTo>
                  <a:pt x="394" y="4687"/>
                </a:lnTo>
                <a:lnTo>
                  <a:pt x="428" y="4786"/>
                </a:lnTo>
                <a:lnTo>
                  <a:pt x="484" y="4854"/>
                </a:lnTo>
                <a:lnTo>
                  <a:pt x="555" y="4911"/>
                </a:lnTo>
                <a:lnTo>
                  <a:pt x="649" y="4928"/>
                </a:lnTo>
                <a:lnTo>
                  <a:pt x="740" y="4931"/>
                </a:lnTo>
                <a:lnTo>
                  <a:pt x="824" y="4898"/>
                </a:lnTo>
                <a:lnTo>
                  <a:pt x="903" y="4835"/>
                </a:lnTo>
                <a:lnTo>
                  <a:pt x="939" y="4745"/>
                </a:lnTo>
                <a:lnTo>
                  <a:pt x="932" y="4652"/>
                </a:lnTo>
                <a:lnTo>
                  <a:pt x="907" y="4580"/>
                </a:lnTo>
                <a:lnTo>
                  <a:pt x="852" y="4536"/>
                </a:lnTo>
                <a:lnTo>
                  <a:pt x="790" y="4505"/>
                </a:lnTo>
                <a:lnTo>
                  <a:pt x="714" y="4500"/>
                </a:lnTo>
                <a:lnTo>
                  <a:pt x="640" y="4535"/>
                </a:lnTo>
                <a:lnTo>
                  <a:pt x="599" y="4595"/>
                </a:lnTo>
                <a:lnTo>
                  <a:pt x="632" y="4524"/>
                </a:lnTo>
                <a:lnTo>
                  <a:pt x="716" y="4491"/>
                </a:lnTo>
                <a:lnTo>
                  <a:pt x="798" y="4492"/>
                </a:lnTo>
                <a:lnTo>
                  <a:pt x="865" y="4519"/>
                </a:lnTo>
                <a:lnTo>
                  <a:pt x="924" y="4568"/>
                </a:lnTo>
                <a:lnTo>
                  <a:pt x="947" y="4650"/>
                </a:lnTo>
                <a:lnTo>
                  <a:pt x="952" y="4753"/>
                </a:lnTo>
                <a:lnTo>
                  <a:pt x="907" y="4841"/>
                </a:lnTo>
                <a:lnTo>
                  <a:pt x="835" y="4915"/>
                </a:lnTo>
                <a:lnTo>
                  <a:pt x="746" y="4951"/>
                </a:lnTo>
                <a:lnTo>
                  <a:pt x="700" y="4952"/>
                </a:lnTo>
                <a:lnTo>
                  <a:pt x="799" y="4980"/>
                </a:lnTo>
                <a:lnTo>
                  <a:pt x="945" y="5051"/>
                </a:lnTo>
                <a:lnTo>
                  <a:pt x="1088" y="5141"/>
                </a:lnTo>
                <a:lnTo>
                  <a:pt x="1232" y="5254"/>
                </a:lnTo>
                <a:lnTo>
                  <a:pt x="1372" y="5411"/>
                </a:lnTo>
                <a:lnTo>
                  <a:pt x="1499" y="5585"/>
                </a:lnTo>
                <a:lnTo>
                  <a:pt x="1618" y="5804"/>
                </a:lnTo>
                <a:lnTo>
                  <a:pt x="1499" y="5406"/>
                </a:lnTo>
                <a:lnTo>
                  <a:pt x="1368" y="5014"/>
                </a:lnTo>
                <a:lnTo>
                  <a:pt x="1238" y="4646"/>
                </a:lnTo>
                <a:lnTo>
                  <a:pt x="1174" y="4470"/>
                </a:lnTo>
                <a:lnTo>
                  <a:pt x="1132" y="4409"/>
                </a:lnTo>
                <a:lnTo>
                  <a:pt x="1045" y="4330"/>
                </a:lnTo>
                <a:lnTo>
                  <a:pt x="935" y="4275"/>
                </a:lnTo>
                <a:lnTo>
                  <a:pt x="819" y="4249"/>
                </a:lnTo>
                <a:close/>
                <a:moveTo>
                  <a:pt x="3062" y="3785"/>
                </a:moveTo>
                <a:lnTo>
                  <a:pt x="2996" y="3855"/>
                </a:lnTo>
                <a:lnTo>
                  <a:pt x="2938" y="3936"/>
                </a:lnTo>
                <a:lnTo>
                  <a:pt x="2908" y="4047"/>
                </a:lnTo>
                <a:lnTo>
                  <a:pt x="2896" y="4161"/>
                </a:lnTo>
                <a:lnTo>
                  <a:pt x="2939" y="4319"/>
                </a:lnTo>
                <a:lnTo>
                  <a:pt x="3031" y="4452"/>
                </a:lnTo>
                <a:lnTo>
                  <a:pt x="3146" y="4560"/>
                </a:lnTo>
                <a:lnTo>
                  <a:pt x="3292" y="4631"/>
                </a:lnTo>
                <a:lnTo>
                  <a:pt x="3459" y="4671"/>
                </a:lnTo>
                <a:lnTo>
                  <a:pt x="3620" y="4667"/>
                </a:lnTo>
                <a:lnTo>
                  <a:pt x="3778" y="4624"/>
                </a:lnTo>
                <a:lnTo>
                  <a:pt x="3835" y="4591"/>
                </a:lnTo>
                <a:lnTo>
                  <a:pt x="3613" y="4468"/>
                </a:lnTo>
                <a:lnTo>
                  <a:pt x="3402" y="4303"/>
                </a:lnTo>
                <a:lnTo>
                  <a:pt x="3235" y="4107"/>
                </a:lnTo>
                <a:lnTo>
                  <a:pt x="3095" y="3869"/>
                </a:lnTo>
                <a:lnTo>
                  <a:pt x="3062" y="3785"/>
                </a:lnTo>
                <a:close/>
                <a:moveTo>
                  <a:pt x="3198" y="3714"/>
                </a:moveTo>
                <a:lnTo>
                  <a:pt x="3151" y="3724"/>
                </a:lnTo>
                <a:lnTo>
                  <a:pt x="3063" y="3785"/>
                </a:lnTo>
                <a:lnTo>
                  <a:pt x="3191" y="4007"/>
                </a:lnTo>
                <a:lnTo>
                  <a:pt x="3337" y="4184"/>
                </a:lnTo>
                <a:lnTo>
                  <a:pt x="3511" y="4342"/>
                </a:lnTo>
                <a:lnTo>
                  <a:pt x="3699" y="4474"/>
                </a:lnTo>
                <a:lnTo>
                  <a:pt x="3883" y="4564"/>
                </a:lnTo>
                <a:lnTo>
                  <a:pt x="3924" y="4540"/>
                </a:lnTo>
                <a:lnTo>
                  <a:pt x="4010" y="4471"/>
                </a:lnTo>
                <a:lnTo>
                  <a:pt x="3904" y="4440"/>
                </a:lnTo>
                <a:lnTo>
                  <a:pt x="3695" y="4338"/>
                </a:lnTo>
                <a:lnTo>
                  <a:pt x="3509" y="4197"/>
                </a:lnTo>
                <a:lnTo>
                  <a:pt x="3355" y="4033"/>
                </a:lnTo>
                <a:lnTo>
                  <a:pt x="3233" y="3831"/>
                </a:lnTo>
                <a:lnTo>
                  <a:pt x="3198" y="3714"/>
                </a:lnTo>
                <a:close/>
                <a:moveTo>
                  <a:pt x="1521" y="3656"/>
                </a:moveTo>
                <a:lnTo>
                  <a:pt x="1526" y="3660"/>
                </a:lnTo>
                <a:lnTo>
                  <a:pt x="1523" y="3659"/>
                </a:lnTo>
                <a:lnTo>
                  <a:pt x="1521" y="3656"/>
                </a:lnTo>
                <a:close/>
                <a:moveTo>
                  <a:pt x="1451" y="3578"/>
                </a:moveTo>
                <a:lnTo>
                  <a:pt x="1521" y="3656"/>
                </a:lnTo>
                <a:lnTo>
                  <a:pt x="1486" y="3628"/>
                </a:lnTo>
                <a:lnTo>
                  <a:pt x="1451" y="3578"/>
                </a:lnTo>
                <a:close/>
                <a:moveTo>
                  <a:pt x="1412" y="3512"/>
                </a:moveTo>
                <a:lnTo>
                  <a:pt x="1451" y="3578"/>
                </a:lnTo>
                <a:lnTo>
                  <a:pt x="1428" y="3544"/>
                </a:lnTo>
                <a:lnTo>
                  <a:pt x="1412" y="3512"/>
                </a:lnTo>
                <a:close/>
                <a:moveTo>
                  <a:pt x="1391" y="3473"/>
                </a:moveTo>
                <a:lnTo>
                  <a:pt x="1412" y="3512"/>
                </a:lnTo>
                <a:lnTo>
                  <a:pt x="1392" y="3480"/>
                </a:lnTo>
                <a:lnTo>
                  <a:pt x="1391" y="3473"/>
                </a:lnTo>
                <a:close/>
                <a:moveTo>
                  <a:pt x="4169" y="3210"/>
                </a:moveTo>
                <a:lnTo>
                  <a:pt x="4197" y="3251"/>
                </a:lnTo>
                <a:lnTo>
                  <a:pt x="4218" y="3296"/>
                </a:lnTo>
                <a:lnTo>
                  <a:pt x="4169" y="3210"/>
                </a:lnTo>
                <a:close/>
                <a:moveTo>
                  <a:pt x="4091" y="3096"/>
                </a:moveTo>
                <a:lnTo>
                  <a:pt x="4130" y="3142"/>
                </a:lnTo>
                <a:lnTo>
                  <a:pt x="4169" y="3210"/>
                </a:lnTo>
                <a:lnTo>
                  <a:pt x="4091" y="3096"/>
                </a:lnTo>
                <a:close/>
                <a:moveTo>
                  <a:pt x="4066" y="3067"/>
                </a:moveTo>
                <a:lnTo>
                  <a:pt x="4083" y="3084"/>
                </a:lnTo>
                <a:lnTo>
                  <a:pt x="4091" y="3096"/>
                </a:lnTo>
                <a:lnTo>
                  <a:pt x="4066" y="3067"/>
                </a:lnTo>
                <a:close/>
                <a:moveTo>
                  <a:pt x="2207" y="2967"/>
                </a:moveTo>
                <a:lnTo>
                  <a:pt x="2216" y="2980"/>
                </a:lnTo>
                <a:lnTo>
                  <a:pt x="2219" y="2993"/>
                </a:lnTo>
                <a:lnTo>
                  <a:pt x="2207" y="2967"/>
                </a:lnTo>
                <a:close/>
                <a:moveTo>
                  <a:pt x="1127" y="2850"/>
                </a:moveTo>
                <a:lnTo>
                  <a:pt x="1104" y="2870"/>
                </a:lnTo>
                <a:lnTo>
                  <a:pt x="987" y="3032"/>
                </a:lnTo>
                <a:lnTo>
                  <a:pt x="916" y="3203"/>
                </a:lnTo>
                <a:lnTo>
                  <a:pt x="878" y="3384"/>
                </a:lnTo>
                <a:lnTo>
                  <a:pt x="882" y="3529"/>
                </a:lnTo>
                <a:lnTo>
                  <a:pt x="941" y="3667"/>
                </a:lnTo>
                <a:lnTo>
                  <a:pt x="1053" y="3949"/>
                </a:lnTo>
                <a:lnTo>
                  <a:pt x="1119" y="4121"/>
                </a:lnTo>
                <a:lnTo>
                  <a:pt x="1077" y="3924"/>
                </a:lnTo>
                <a:lnTo>
                  <a:pt x="1053" y="3557"/>
                </a:lnTo>
                <a:lnTo>
                  <a:pt x="1063" y="3191"/>
                </a:lnTo>
                <a:lnTo>
                  <a:pt x="1127" y="2850"/>
                </a:lnTo>
                <a:close/>
                <a:moveTo>
                  <a:pt x="2017" y="2760"/>
                </a:moveTo>
                <a:lnTo>
                  <a:pt x="2028" y="2766"/>
                </a:lnTo>
                <a:lnTo>
                  <a:pt x="2136" y="2863"/>
                </a:lnTo>
                <a:lnTo>
                  <a:pt x="2156" y="2893"/>
                </a:lnTo>
                <a:lnTo>
                  <a:pt x="2094" y="2826"/>
                </a:lnTo>
                <a:lnTo>
                  <a:pt x="2017" y="2760"/>
                </a:lnTo>
                <a:close/>
                <a:moveTo>
                  <a:pt x="5064" y="2752"/>
                </a:moveTo>
                <a:lnTo>
                  <a:pt x="5067" y="2759"/>
                </a:lnTo>
                <a:lnTo>
                  <a:pt x="5064" y="2754"/>
                </a:lnTo>
                <a:lnTo>
                  <a:pt x="5064" y="2752"/>
                </a:lnTo>
                <a:close/>
                <a:moveTo>
                  <a:pt x="5054" y="2728"/>
                </a:moveTo>
                <a:lnTo>
                  <a:pt x="5065" y="2744"/>
                </a:lnTo>
                <a:lnTo>
                  <a:pt x="5064" y="2752"/>
                </a:lnTo>
                <a:lnTo>
                  <a:pt x="5054" y="2728"/>
                </a:lnTo>
                <a:close/>
                <a:moveTo>
                  <a:pt x="5051" y="2720"/>
                </a:moveTo>
                <a:lnTo>
                  <a:pt x="5054" y="2728"/>
                </a:lnTo>
                <a:lnTo>
                  <a:pt x="5050" y="2722"/>
                </a:lnTo>
                <a:lnTo>
                  <a:pt x="5051" y="2720"/>
                </a:lnTo>
                <a:close/>
                <a:moveTo>
                  <a:pt x="3144" y="2632"/>
                </a:moveTo>
                <a:lnTo>
                  <a:pt x="3035" y="2841"/>
                </a:lnTo>
                <a:lnTo>
                  <a:pt x="2976" y="3077"/>
                </a:lnTo>
                <a:lnTo>
                  <a:pt x="2961" y="3316"/>
                </a:lnTo>
                <a:lnTo>
                  <a:pt x="2990" y="3549"/>
                </a:lnTo>
                <a:lnTo>
                  <a:pt x="3050" y="3745"/>
                </a:lnTo>
                <a:lnTo>
                  <a:pt x="3117" y="3699"/>
                </a:lnTo>
                <a:lnTo>
                  <a:pt x="3186" y="3672"/>
                </a:lnTo>
                <a:lnTo>
                  <a:pt x="3165" y="3601"/>
                </a:lnTo>
                <a:lnTo>
                  <a:pt x="3136" y="3417"/>
                </a:lnTo>
                <a:lnTo>
                  <a:pt x="3150" y="3235"/>
                </a:lnTo>
                <a:lnTo>
                  <a:pt x="3190" y="3044"/>
                </a:lnTo>
                <a:lnTo>
                  <a:pt x="3255" y="2878"/>
                </a:lnTo>
                <a:lnTo>
                  <a:pt x="3354" y="2712"/>
                </a:lnTo>
                <a:lnTo>
                  <a:pt x="3389" y="2667"/>
                </a:lnTo>
                <a:lnTo>
                  <a:pt x="3346" y="2652"/>
                </a:lnTo>
                <a:lnTo>
                  <a:pt x="3144" y="2632"/>
                </a:lnTo>
                <a:close/>
                <a:moveTo>
                  <a:pt x="4939" y="2484"/>
                </a:moveTo>
                <a:lnTo>
                  <a:pt x="4963" y="2513"/>
                </a:lnTo>
                <a:lnTo>
                  <a:pt x="5052" y="2713"/>
                </a:lnTo>
                <a:lnTo>
                  <a:pt x="5051" y="2720"/>
                </a:lnTo>
                <a:lnTo>
                  <a:pt x="4986" y="2570"/>
                </a:lnTo>
                <a:lnTo>
                  <a:pt x="4939" y="2484"/>
                </a:lnTo>
                <a:close/>
                <a:moveTo>
                  <a:pt x="4130" y="2310"/>
                </a:moveTo>
                <a:lnTo>
                  <a:pt x="3942" y="2333"/>
                </a:lnTo>
                <a:lnTo>
                  <a:pt x="3762" y="2391"/>
                </a:lnTo>
                <a:lnTo>
                  <a:pt x="3604" y="2483"/>
                </a:lnTo>
                <a:lnTo>
                  <a:pt x="3461" y="2606"/>
                </a:lnTo>
                <a:lnTo>
                  <a:pt x="3433" y="2644"/>
                </a:lnTo>
                <a:lnTo>
                  <a:pt x="3579" y="2696"/>
                </a:lnTo>
                <a:lnTo>
                  <a:pt x="3786" y="2807"/>
                </a:lnTo>
                <a:lnTo>
                  <a:pt x="3971" y="2957"/>
                </a:lnTo>
                <a:lnTo>
                  <a:pt x="4066" y="3067"/>
                </a:lnTo>
                <a:lnTo>
                  <a:pt x="3945" y="2943"/>
                </a:lnTo>
                <a:lnTo>
                  <a:pt x="3787" y="2831"/>
                </a:lnTo>
                <a:lnTo>
                  <a:pt x="3569" y="2728"/>
                </a:lnTo>
                <a:lnTo>
                  <a:pt x="3410" y="2674"/>
                </a:lnTo>
                <a:lnTo>
                  <a:pt x="3351" y="2755"/>
                </a:lnTo>
                <a:lnTo>
                  <a:pt x="3262" y="2922"/>
                </a:lnTo>
                <a:lnTo>
                  <a:pt x="3210" y="3096"/>
                </a:lnTo>
                <a:lnTo>
                  <a:pt x="3196" y="3302"/>
                </a:lnTo>
                <a:lnTo>
                  <a:pt x="3212" y="3503"/>
                </a:lnTo>
                <a:lnTo>
                  <a:pt x="3252" y="3656"/>
                </a:lnTo>
                <a:lnTo>
                  <a:pt x="3333" y="3656"/>
                </a:lnTo>
                <a:lnTo>
                  <a:pt x="3429" y="3689"/>
                </a:lnTo>
                <a:lnTo>
                  <a:pt x="3510" y="3747"/>
                </a:lnTo>
                <a:lnTo>
                  <a:pt x="3578" y="3847"/>
                </a:lnTo>
                <a:lnTo>
                  <a:pt x="3590" y="3864"/>
                </a:lnTo>
                <a:lnTo>
                  <a:pt x="3601" y="3880"/>
                </a:lnTo>
                <a:lnTo>
                  <a:pt x="3523" y="3779"/>
                </a:lnTo>
                <a:lnTo>
                  <a:pt x="3442" y="3720"/>
                </a:lnTo>
                <a:lnTo>
                  <a:pt x="3345" y="3697"/>
                </a:lnTo>
                <a:lnTo>
                  <a:pt x="3265" y="3700"/>
                </a:lnTo>
                <a:lnTo>
                  <a:pt x="3347" y="3867"/>
                </a:lnTo>
                <a:lnTo>
                  <a:pt x="3458" y="4028"/>
                </a:lnTo>
                <a:lnTo>
                  <a:pt x="3600" y="4175"/>
                </a:lnTo>
                <a:lnTo>
                  <a:pt x="3796" y="4318"/>
                </a:lnTo>
                <a:lnTo>
                  <a:pt x="4004" y="4420"/>
                </a:lnTo>
                <a:lnTo>
                  <a:pt x="4054" y="4436"/>
                </a:lnTo>
                <a:lnTo>
                  <a:pt x="4066" y="4426"/>
                </a:lnTo>
                <a:lnTo>
                  <a:pt x="4172" y="4296"/>
                </a:lnTo>
                <a:lnTo>
                  <a:pt x="4267" y="4149"/>
                </a:lnTo>
                <a:lnTo>
                  <a:pt x="4327" y="3986"/>
                </a:lnTo>
                <a:lnTo>
                  <a:pt x="4349" y="3816"/>
                </a:lnTo>
                <a:lnTo>
                  <a:pt x="4346" y="3783"/>
                </a:lnTo>
                <a:lnTo>
                  <a:pt x="4316" y="3781"/>
                </a:lnTo>
                <a:lnTo>
                  <a:pt x="4256" y="3765"/>
                </a:lnTo>
                <a:lnTo>
                  <a:pt x="4234" y="3756"/>
                </a:lnTo>
                <a:lnTo>
                  <a:pt x="4189" y="3738"/>
                </a:lnTo>
                <a:lnTo>
                  <a:pt x="4164" y="3714"/>
                </a:lnTo>
                <a:lnTo>
                  <a:pt x="4149" y="3692"/>
                </a:lnTo>
                <a:lnTo>
                  <a:pt x="4130" y="3664"/>
                </a:lnTo>
                <a:lnTo>
                  <a:pt x="4120" y="3638"/>
                </a:lnTo>
                <a:lnTo>
                  <a:pt x="4111" y="3612"/>
                </a:lnTo>
                <a:lnTo>
                  <a:pt x="4124" y="3595"/>
                </a:lnTo>
                <a:lnTo>
                  <a:pt x="4127" y="3576"/>
                </a:lnTo>
                <a:lnTo>
                  <a:pt x="4145" y="3556"/>
                </a:lnTo>
                <a:lnTo>
                  <a:pt x="4171" y="3546"/>
                </a:lnTo>
                <a:lnTo>
                  <a:pt x="4201" y="3542"/>
                </a:lnTo>
                <a:lnTo>
                  <a:pt x="4237" y="3534"/>
                </a:lnTo>
                <a:lnTo>
                  <a:pt x="4282" y="3552"/>
                </a:lnTo>
                <a:lnTo>
                  <a:pt x="4296" y="3550"/>
                </a:lnTo>
                <a:lnTo>
                  <a:pt x="4313" y="3563"/>
                </a:lnTo>
                <a:lnTo>
                  <a:pt x="4315" y="3563"/>
                </a:lnTo>
                <a:lnTo>
                  <a:pt x="4280" y="3431"/>
                </a:lnTo>
                <a:lnTo>
                  <a:pt x="4218" y="3296"/>
                </a:lnTo>
                <a:lnTo>
                  <a:pt x="4247" y="3347"/>
                </a:lnTo>
                <a:lnTo>
                  <a:pt x="4303" y="3488"/>
                </a:lnTo>
                <a:lnTo>
                  <a:pt x="4324" y="3563"/>
                </a:lnTo>
                <a:lnTo>
                  <a:pt x="4347" y="3564"/>
                </a:lnTo>
                <a:lnTo>
                  <a:pt x="4392" y="3582"/>
                </a:lnTo>
                <a:lnTo>
                  <a:pt x="4441" y="3581"/>
                </a:lnTo>
                <a:lnTo>
                  <a:pt x="4478" y="3588"/>
                </a:lnTo>
                <a:lnTo>
                  <a:pt x="4519" y="3577"/>
                </a:lnTo>
                <a:lnTo>
                  <a:pt x="4517" y="3562"/>
                </a:lnTo>
                <a:lnTo>
                  <a:pt x="4505" y="3545"/>
                </a:lnTo>
                <a:lnTo>
                  <a:pt x="4507" y="3512"/>
                </a:lnTo>
                <a:lnTo>
                  <a:pt x="4520" y="3495"/>
                </a:lnTo>
                <a:lnTo>
                  <a:pt x="4534" y="3468"/>
                </a:lnTo>
                <a:lnTo>
                  <a:pt x="4564" y="3440"/>
                </a:lnTo>
                <a:lnTo>
                  <a:pt x="4597" y="3417"/>
                </a:lnTo>
                <a:lnTo>
                  <a:pt x="4623" y="3407"/>
                </a:lnTo>
                <a:lnTo>
                  <a:pt x="4667" y="3377"/>
                </a:lnTo>
                <a:lnTo>
                  <a:pt x="4734" y="3331"/>
                </a:lnTo>
                <a:lnTo>
                  <a:pt x="4796" y="3256"/>
                </a:lnTo>
                <a:lnTo>
                  <a:pt x="4853" y="3160"/>
                </a:lnTo>
                <a:lnTo>
                  <a:pt x="4879" y="3044"/>
                </a:lnTo>
                <a:lnTo>
                  <a:pt x="4877" y="2922"/>
                </a:lnTo>
                <a:lnTo>
                  <a:pt x="4865" y="2809"/>
                </a:lnTo>
                <a:lnTo>
                  <a:pt x="4864" y="2807"/>
                </a:lnTo>
                <a:lnTo>
                  <a:pt x="4790" y="2689"/>
                </a:lnTo>
                <a:lnTo>
                  <a:pt x="4688" y="2563"/>
                </a:lnTo>
                <a:lnTo>
                  <a:pt x="4571" y="2464"/>
                </a:lnTo>
                <a:lnTo>
                  <a:pt x="4435" y="2386"/>
                </a:lnTo>
                <a:lnTo>
                  <a:pt x="4282" y="2328"/>
                </a:lnTo>
                <a:lnTo>
                  <a:pt x="4130" y="2310"/>
                </a:lnTo>
                <a:close/>
                <a:moveTo>
                  <a:pt x="338" y="2256"/>
                </a:moveTo>
                <a:lnTo>
                  <a:pt x="358" y="2320"/>
                </a:lnTo>
                <a:lnTo>
                  <a:pt x="340" y="2268"/>
                </a:lnTo>
                <a:lnTo>
                  <a:pt x="338" y="2256"/>
                </a:lnTo>
                <a:close/>
                <a:moveTo>
                  <a:pt x="1237" y="2030"/>
                </a:moveTo>
                <a:lnTo>
                  <a:pt x="1273" y="2063"/>
                </a:lnTo>
                <a:lnTo>
                  <a:pt x="1251" y="2051"/>
                </a:lnTo>
                <a:lnTo>
                  <a:pt x="1237" y="2030"/>
                </a:lnTo>
                <a:close/>
                <a:moveTo>
                  <a:pt x="1198" y="1973"/>
                </a:moveTo>
                <a:lnTo>
                  <a:pt x="1237" y="2030"/>
                </a:lnTo>
                <a:lnTo>
                  <a:pt x="1215" y="2010"/>
                </a:lnTo>
                <a:lnTo>
                  <a:pt x="1198" y="1973"/>
                </a:lnTo>
                <a:close/>
                <a:moveTo>
                  <a:pt x="1182" y="1940"/>
                </a:moveTo>
                <a:lnTo>
                  <a:pt x="1198" y="1973"/>
                </a:lnTo>
                <a:lnTo>
                  <a:pt x="1190" y="1962"/>
                </a:lnTo>
                <a:lnTo>
                  <a:pt x="1182" y="1940"/>
                </a:lnTo>
                <a:close/>
                <a:moveTo>
                  <a:pt x="1161" y="1881"/>
                </a:moveTo>
                <a:lnTo>
                  <a:pt x="1182" y="1940"/>
                </a:lnTo>
                <a:lnTo>
                  <a:pt x="1163" y="1899"/>
                </a:lnTo>
                <a:lnTo>
                  <a:pt x="1161" y="1881"/>
                </a:lnTo>
                <a:close/>
                <a:moveTo>
                  <a:pt x="1157" y="1839"/>
                </a:moveTo>
                <a:lnTo>
                  <a:pt x="1161" y="1881"/>
                </a:lnTo>
                <a:lnTo>
                  <a:pt x="1155" y="1863"/>
                </a:lnTo>
                <a:lnTo>
                  <a:pt x="1157" y="1839"/>
                </a:lnTo>
                <a:close/>
                <a:moveTo>
                  <a:pt x="1349" y="1575"/>
                </a:moveTo>
                <a:lnTo>
                  <a:pt x="1429" y="1585"/>
                </a:lnTo>
                <a:lnTo>
                  <a:pt x="1486" y="1620"/>
                </a:lnTo>
                <a:lnTo>
                  <a:pt x="1537" y="1683"/>
                </a:lnTo>
                <a:lnTo>
                  <a:pt x="1541" y="1688"/>
                </a:lnTo>
                <a:lnTo>
                  <a:pt x="1549" y="1699"/>
                </a:lnTo>
                <a:lnTo>
                  <a:pt x="1494" y="1631"/>
                </a:lnTo>
                <a:lnTo>
                  <a:pt x="1413" y="1597"/>
                </a:lnTo>
                <a:lnTo>
                  <a:pt x="1338" y="1607"/>
                </a:lnTo>
                <a:lnTo>
                  <a:pt x="1260" y="1636"/>
                </a:lnTo>
                <a:lnTo>
                  <a:pt x="1205" y="1699"/>
                </a:lnTo>
                <a:lnTo>
                  <a:pt x="1162" y="1777"/>
                </a:lnTo>
                <a:lnTo>
                  <a:pt x="1157" y="1839"/>
                </a:lnTo>
                <a:lnTo>
                  <a:pt x="1155" y="1815"/>
                </a:lnTo>
                <a:lnTo>
                  <a:pt x="1165" y="1735"/>
                </a:lnTo>
                <a:lnTo>
                  <a:pt x="1212" y="1661"/>
                </a:lnTo>
                <a:lnTo>
                  <a:pt x="1280" y="1606"/>
                </a:lnTo>
                <a:lnTo>
                  <a:pt x="1349" y="1575"/>
                </a:lnTo>
                <a:close/>
                <a:moveTo>
                  <a:pt x="1922" y="1461"/>
                </a:moveTo>
                <a:lnTo>
                  <a:pt x="1777" y="1616"/>
                </a:lnTo>
                <a:lnTo>
                  <a:pt x="1563" y="1910"/>
                </a:lnTo>
                <a:lnTo>
                  <a:pt x="1435" y="2140"/>
                </a:lnTo>
                <a:lnTo>
                  <a:pt x="1446" y="2145"/>
                </a:lnTo>
                <a:lnTo>
                  <a:pt x="1553" y="2145"/>
                </a:lnTo>
                <a:lnTo>
                  <a:pt x="1655" y="2116"/>
                </a:lnTo>
                <a:lnTo>
                  <a:pt x="1772" y="2036"/>
                </a:lnTo>
                <a:lnTo>
                  <a:pt x="1845" y="1954"/>
                </a:lnTo>
                <a:lnTo>
                  <a:pt x="1815" y="1933"/>
                </a:lnTo>
                <a:lnTo>
                  <a:pt x="1718" y="1803"/>
                </a:lnTo>
                <a:lnTo>
                  <a:pt x="1714" y="1798"/>
                </a:lnTo>
                <a:lnTo>
                  <a:pt x="1710" y="1792"/>
                </a:lnTo>
                <a:lnTo>
                  <a:pt x="1699" y="1776"/>
                </a:lnTo>
                <a:lnTo>
                  <a:pt x="1695" y="1770"/>
                </a:lnTo>
                <a:lnTo>
                  <a:pt x="1701" y="1766"/>
                </a:lnTo>
                <a:lnTo>
                  <a:pt x="1704" y="1772"/>
                </a:lnTo>
                <a:lnTo>
                  <a:pt x="1805" y="1907"/>
                </a:lnTo>
                <a:lnTo>
                  <a:pt x="1856" y="1942"/>
                </a:lnTo>
                <a:lnTo>
                  <a:pt x="1869" y="1928"/>
                </a:lnTo>
                <a:lnTo>
                  <a:pt x="1940" y="1806"/>
                </a:lnTo>
                <a:lnTo>
                  <a:pt x="1962" y="1660"/>
                </a:lnTo>
                <a:lnTo>
                  <a:pt x="1947" y="1532"/>
                </a:lnTo>
                <a:lnTo>
                  <a:pt x="1922" y="1461"/>
                </a:lnTo>
                <a:close/>
                <a:moveTo>
                  <a:pt x="1780" y="1231"/>
                </a:moveTo>
                <a:lnTo>
                  <a:pt x="1809" y="1259"/>
                </a:lnTo>
                <a:lnTo>
                  <a:pt x="1836" y="1298"/>
                </a:lnTo>
                <a:lnTo>
                  <a:pt x="1780" y="1231"/>
                </a:lnTo>
                <a:close/>
                <a:moveTo>
                  <a:pt x="1720" y="1175"/>
                </a:moveTo>
                <a:lnTo>
                  <a:pt x="1749" y="1195"/>
                </a:lnTo>
                <a:lnTo>
                  <a:pt x="1780" y="1231"/>
                </a:lnTo>
                <a:lnTo>
                  <a:pt x="1720" y="1175"/>
                </a:lnTo>
                <a:close/>
                <a:moveTo>
                  <a:pt x="2799" y="822"/>
                </a:moveTo>
                <a:lnTo>
                  <a:pt x="2620" y="907"/>
                </a:lnTo>
                <a:lnTo>
                  <a:pt x="2311" y="1111"/>
                </a:lnTo>
                <a:lnTo>
                  <a:pt x="2031" y="1344"/>
                </a:lnTo>
                <a:lnTo>
                  <a:pt x="1927" y="1455"/>
                </a:lnTo>
                <a:lnTo>
                  <a:pt x="1957" y="1533"/>
                </a:lnTo>
                <a:lnTo>
                  <a:pt x="1970" y="1671"/>
                </a:lnTo>
                <a:lnTo>
                  <a:pt x="1942" y="1821"/>
                </a:lnTo>
                <a:lnTo>
                  <a:pt x="1895" y="1919"/>
                </a:lnTo>
                <a:lnTo>
                  <a:pt x="1869" y="1951"/>
                </a:lnTo>
                <a:lnTo>
                  <a:pt x="1930" y="1993"/>
                </a:lnTo>
                <a:lnTo>
                  <a:pt x="2061" y="2041"/>
                </a:lnTo>
                <a:lnTo>
                  <a:pt x="2205" y="2049"/>
                </a:lnTo>
                <a:lnTo>
                  <a:pt x="2339" y="2030"/>
                </a:lnTo>
                <a:lnTo>
                  <a:pt x="2474" y="1978"/>
                </a:lnTo>
                <a:lnTo>
                  <a:pt x="2598" y="1909"/>
                </a:lnTo>
                <a:lnTo>
                  <a:pt x="2711" y="1799"/>
                </a:lnTo>
                <a:lnTo>
                  <a:pt x="2806" y="1677"/>
                </a:lnTo>
                <a:lnTo>
                  <a:pt x="2873" y="1549"/>
                </a:lnTo>
                <a:lnTo>
                  <a:pt x="2907" y="1395"/>
                </a:lnTo>
                <a:lnTo>
                  <a:pt x="2923" y="1205"/>
                </a:lnTo>
                <a:lnTo>
                  <a:pt x="2888" y="1024"/>
                </a:lnTo>
                <a:lnTo>
                  <a:pt x="2823" y="857"/>
                </a:lnTo>
                <a:lnTo>
                  <a:pt x="2799" y="822"/>
                </a:lnTo>
                <a:close/>
                <a:moveTo>
                  <a:pt x="3925" y="549"/>
                </a:moveTo>
                <a:lnTo>
                  <a:pt x="3627" y="566"/>
                </a:lnTo>
                <a:lnTo>
                  <a:pt x="3331" y="623"/>
                </a:lnTo>
                <a:lnTo>
                  <a:pt x="2965" y="743"/>
                </a:lnTo>
                <a:lnTo>
                  <a:pt x="2817" y="813"/>
                </a:lnTo>
                <a:lnTo>
                  <a:pt x="2906" y="979"/>
                </a:lnTo>
                <a:lnTo>
                  <a:pt x="2944" y="1165"/>
                </a:lnTo>
                <a:lnTo>
                  <a:pt x="2951" y="1365"/>
                </a:lnTo>
                <a:lnTo>
                  <a:pt x="2918" y="1518"/>
                </a:lnTo>
                <a:lnTo>
                  <a:pt x="2866" y="1668"/>
                </a:lnTo>
                <a:lnTo>
                  <a:pt x="2791" y="1809"/>
                </a:lnTo>
                <a:lnTo>
                  <a:pt x="2681" y="1934"/>
                </a:lnTo>
                <a:lnTo>
                  <a:pt x="2553" y="2021"/>
                </a:lnTo>
                <a:lnTo>
                  <a:pt x="2401" y="2085"/>
                </a:lnTo>
                <a:lnTo>
                  <a:pt x="2237" y="2108"/>
                </a:lnTo>
                <a:lnTo>
                  <a:pt x="2086" y="2089"/>
                </a:lnTo>
                <a:lnTo>
                  <a:pt x="1943" y="2024"/>
                </a:lnTo>
                <a:lnTo>
                  <a:pt x="1859" y="1964"/>
                </a:lnTo>
                <a:lnTo>
                  <a:pt x="1825" y="2007"/>
                </a:lnTo>
                <a:lnTo>
                  <a:pt x="1731" y="2096"/>
                </a:lnTo>
                <a:lnTo>
                  <a:pt x="1626" y="2144"/>
                </a:lnTo>
                <a:lnTo>
                  <a:pt x="1525" y="2164"/>
                </a:lnTo>
                <a:lnTo>
                  <a:pt x="1430" y="2150"/>
                </a:lnTo>
                <a:lnTo>
                  <a:pt x="1388" y="2226"/>
                </a:lnTo>
                <a:lnTo>
                  <a:pt x="1247" y="2567"/>
                </a:lnTo>
                <a:lnTo>
                  <a:pt x="1184" y="2779"/>
                </a:lnTo>
                <a:lnTo>
                  <a:pt x="1234" y="2739"/>
                </a:lnTo>
                <a:lnTo>
                  <a:pt x="1385" y="2661"/>
                </a:lnTo>
                <a:lnTo>
                  <a:pt x="1545" y="2632"/>
                </a:lnTo>
                <a:lnTo>
                  <a:pt x="1714" y="2630"/>
                </a:lnTo>
                <a:lnTo>
                  <a:pt x="1872" y="2669"/>
                </a:lnTo>
                <a:lnTo>
                  <a:pt x="1994" y="2740"/>
                </a:lnTo>
                <a:lnTo>
                  <a:pt x="2017" y="2760"/>
                </a:lnTo>
                <a:lnTo>
                  <a:pt x="1900" y="2698"/>
                </a:lnTo>
                <a:lnTo>
                  <a:pt x="1741" y="2645"/>
                </a:lnTo>
                <a:lnTo>
                  <a:pt x="1576" y="2643"/>
                </a:lnTo>
                <a:lnTo>
                  <a:pt x="1413" y="2666"/>
                </a:lnTo>
                <a:lnTo>
                  <a:pt x="1259" y="2739"/>
                </a:lnTo>
                <a:lnTo>
                  <a:pt x="1175" y="2809"/>
                </a:lnTo>
                <a:lnTo>
                  <a:pt x="1144" y="2916"/>
                </a:lnTo>
                <a:lnTo>
                  <a:pt x="1081" y="3277"/>
                </a:lnTo>
                <a:lnTo>
                  <a:pt x="1070" y="3652"/>
                </a:lnTo>
                <a:lnTo>
                  <a:pt x="1107" y="4026"/>
                </a:lnTo>
                <a:lnTo>
                  <a:pt x="1141" y="4178"/>
                </a:lnTo>
                <a:lnTo>
                  <a:pt x="1177" y="4272"/>
                </a:lnTo>
                <a:lnTo>
                  <a:pt x="1307" y="4615"/>
                </a:lnTo>
                <a:lnTo>
                  <a:pt x="1435" y="4992"/>
                </a:lnTo>
                <a:lnTo>
                  <a:pt x="1508" y="5209"/>
                </a:lnTo>
                <a:lnTo>
                  <a:pt x="1509" y="5195"/>
                </a:lnTo>
                <a:lnTo>
                  <a:pt x="1505" y="5189"/>
                </a:lnTo>
                <a:lnTo>
                  <a:pt x="1423" y="4927"/>
                </a:lnTo>
                <a:lnTo>
                  <a:pt x="1373" y="4652"/>
                </a:lnTo>
                <a:lnTo>
                  <a:pt x="1365" y="4379"/>
                </a:lnTo>
                <a:lnTo>
                  <a:pt x="1399" y="4095"/>
                </a:lnTo>
                <a:lnTo>
                  <a:pt x="1462" y="3831"/>
                </a:lnTo>
                <a:lnTo>
                  <a:pt x="1529" y="3662"/>
                </a:lnTo>
                <a:lnTo>
                  <a:pt x="1526" y="3660"/>
                </a:lnTo>
                <a:lnTo>
                  <a:pt x="1529" y="3661"/>
                </a:lnTo>
                <a:lnTo>
                  <a:pt x="1563" y="3574"/>
                </a:lnTo>
                <a:lnTo>
                  <a:pt x="1704" y="3339"/>
                </a:lnTo>
                <a:lnTo>
                  <a:pt x="1878" y="3132"/>
                </a:lnTo>
                <a:lnTo>
                  <a:pt x="1819" y="3080"/>
                </a:lnTo>
                <a:lnTo>
                  <a:pt x="1724" y="3048"/>
                </a:lnTo>
                <a:lnTo>
                  <a:pt x="1625" y="3059"/>
                </a:lnTo>
                <a:lnTo>
                  <a:pt x="1521" y="3097"/>
                </a:lnTo>
                <a:lnTo>
                  <a:pt x="1446" y="3165"/>
                </a:lnTo>
                <a:lnTo>
                  <a:pt x="1393" y="3267"/>
                </a:lnTo>
                <a:lnTo>
                  <a:pt x="1383" y="3372"/>
                </a:lnTo>
                <a:lnTo>
                  <a:pt x="1391" y="3473"/>
                </a:lnTo>
                <a:lnTo>
                  <a:pt x="1379" y="3448"/>
                </a:lnTo>
                <a:lnTo>
                  <a:pt x="1368" y="3349"/>
                </a:lnTo>
                <a:lnTo>
                  <a:pt x="1381" y="3250"/>
                </a:lnTo>
                <a:lnTo>
                  <a:pt x="1438" y="3154"/>
                </a:lnTo>
                <a:lnTo>
                  <a:pt x="1499" y="3088"/>
                </a:lnTo>
                <a:lnTo>
                  <a:pt x="1569" y="3048"/>
                </a:lnTo>
                <a:lnTo>
                  <a:pt x="1645" y="3028"/>
                </a:lnTo>
                <a:lnTo>
                  <a:pt x="1731" y="3035"/>
                </a:lnTo>
                <a:lnTo>
                  <a:pt x="1834" y="3078"/>
                </a:lnTo>
                <a:lnTo>
                  <a:pt x="1886" y="3124"/>
                </a:lnTo>
                <a:lnTo>
                  <a:pt x="2094" y="2933"/>
                </a:lnTo>
                <a:lnTo>
                  <a:pt x="2157" y="2894"/>
                </a:lnTo>
                <a:lnTo>
                  <a:pt x="2156" y="2893"/>
                </a:lnTo>
                <a:lnTo>
                  <a:pt x="2157" y="2894"/>
                </a:lnTo>
                <a:lnTo>
                  <a:pt x="2284" y="2818"/>
                </a:lnTo>
                <a:lnTo>
                  <a:pt x="2482" y="2715"/>
                </a:lnTo>
                <a:lnTo>
                  <a:pt x="2692" y="2628"/>
                </a:lnTo>
                <a:lnTo>
                  <a:pt x="2912" y="2591"/>
                </a:lnTo>
                <a:lnTo>
                  <a:pt x="3112" y="2583"/>
                </a:lnTo>
                <a:lnTo>
                  <a:pt x="3166" y="2498"/>
                </a:lnTo>
                <a:lnTo>
                  <a:pt x="3298" y="2334"/>
                </a:lnTo>
                <a:lnTo>
                  <a:pt x="3477" y="2203"/>
                </a:lnTo>
                <a:lnTo>
                  <a:pt x="3646" y="2103"/>
                </a:lnTo>
                <a:lnTo>
                  <a:pt x="3828" y="2036"/>
                </a:lnTo>
                <a:lnTo>
                  <a:pt x="4023" y="1999"/>
                </a:lnTo>
                <a:lnTo>
                  <a:pt x="4216" y="2006"/>
                </a:lnTo>
                <a:lnTo>
                  <a:pt x="4408" y="2037"/>
                </a:lnTo>
                <a:lnTo>
                  <a:pt x="4594" y="2130"/>
                </a:lnTo>
                <a:lnTo>
                  <a:pt x="4756" y="2247"/>
                </a:lnTo>
                <a:lnTo>
                  <a:pt x="4889" y="2392"/>
                </a:lnTo>
                <a:lnTo>
                  <a:pt x="4939" y="2484"/>
                </a:lnTo>
                <a:lnTo>
                  <a:pt x="4829" y="2352"/>
                </a:lnTo>
                <a:lnTo>
                  <a:pt x="4668" y="2226"/>
                </a:lnTo>
                <a:lnTo>
                  <a:pt x="4486" y="2139"/>
                </a:lnTo>
                <a:lnTo>
                  <a:pt x="4289" y="2078"/>
                </a:lnTo>
                <a:lnTo>
                  <a:pt x="4082" y="2073"/>
                </a:lnTo>
                <a:lnTo>
                  <a:pt x="3874" y="2102"/>
                </a:lnTo>
                <a:lnTo>
                  <a:pt x="3669" y="2161"/>
                </a:lnTo>
                <a:lnTo>
                  <a:pt x="3490" y="2268"/>
                </a:lnTo>
                <a:lnTo>
                  <a:pt x="3303" y="2437"/>
                </a:lnTo>
                <a:lnTo>
                  <a:pt x="3177" y="2590"/>
                </a:lnTo>
                <a:lnTo>
                  <a:pt x="3352" y="2615"/>
                </a:lnTo>
                <a:lnTo>
                  <a:pt x="3414" y="2637"/>
                </a:lnTo>
                <a:lnTo>
                  <a:pt x="3468" y="2569"/>
                </a:lnTo>
                <a:lnTo>
                  <a:pt x="3611" y="2445"/>
                </a:lnTo>
                <a:lnTo>
                  <a:pt x="3773" y="2359"/>
                </a:lnTo>
                <a:lnTo>
                  <a:pt x="3953" y="2301"/>
                </a:lnTo>
                <a:lnTo>
                  <a:pt x="4135" y="2281"/>
                </a:lnTo>
                <a:lnTo>
                  <a:pt x="4302" y="2298"/>
                </a:lnTo>
                <a:lnTo>
                  <a:pt x="4457" y="2346"/>
                </a:lnTo>
                <a:lnTo>
                  <a:pt x="4622" y="2420"/>
                </a:lnTo>
                <a:lnTo>
                  <a:pt x="4749" y="2521"/>
                </a:lnTo>
                <a:lnTo>
                  <a:pt x="4861" y="2648"/>
                </a:lnTo>
                <a:lnTo>
                  <a:pt x="4939" y="2798"/>
                </a:lnTo>
                <a:lnTo>
                  <a:pt x="4954" y="2874"/>
                </a:lnTo>
                <a:lnTo>
                  <a:pt x="4971" y="2916"/>
                </a:lnTo>
                <a:lnTo>
                  <a:pt x="4989" y="3050"/>
                </a:lnTo>
                <a:lnTo>
                  <a:pt x="4997" y="3167"/>
                </a:lnTo>
                <a:lnTo>
                  <a:pt x="4968" y="3268"/>
                </a:lnTo>
                <a:lnTo>
                  <a:pt x="4914" y="3428"/>
                </a:lnTo>
                <a:lnTo>
                  <a:pt x="4825" y="3571"/>
                </a:lnTo>
                <a:lnTo>
                  <a:pt x="4720" y="3667"/>
                </a:lnTo>
                <a:lnTo>
                  <a:pt x="4601" y="3732"/>
                </a:lnTo>
                <a:lnTo>
                  <a:pt x="4482" y="3773"/>
                </a:lnTo>
                <a:lnTo>
                  <a:pt x="4393" y="3785"/>
                </a:lnTo>
                <a:lnTo>
                  <a:pt x="4362" y="3784"/>
                </a:lnTo>
                <a:lnTo>
                  <a:pt x="4363" y="3790"/>
                </a:lnTo>
                <a:lnTo>
                  <a:pt x="4358" y="3948"/>
                </a:lnTo>
                <a:lnTo>
                  <a:pt x="4306" y="4098"/>
                </a:lnTo>
                <a:lnTo>
                  <a:pt x="4246" y="4237"/>
                </a:lnTo>
                <a:lnTo>
                  <a:pt x="4164" y="4367"/>
                </a:lnTo>
                <a:lnTo>
                  <a:pt x="4088" y="4446"/>
                </a:lnTo>
                <a:lnTo>
                  <a:pt x="4224" y="4489"/>
                </a:lnTo>
                <a:lnTo>
                  <a:pt x="4444" y="4501"/>
                </a:lnTo>
                <a:lnTo>
                  <a:pt x="4668" y="4494"/>
                </a:lnTo>
                <a:lnTo>
                  <a:pt x="4881" y="4437"/>
                </a:lnTo>
                <a:lnTo>
                  <a:pt x="5095" y="4356"/>
                </a:lnTo>
                <a:lnTo>
                  <a:pt x="5282" y="4236"/>
                </a:lnTo>
                <a:lnTo>
                  <a:pt x="5459" y="4090"/>
                </a:lnTo>
                <a:lnTo>
                  <a:pt x="5609" y="3905"/>
                </a:lnTo>
                <a:lnTo>
                  <a:pt x="5734" y="3706"/>
                </a:lnTo>
                <a:lnTo>
                  <a:pt x="5838" y="3454"/>
                </a:lnTo>
                <a:lnTo>
                  <a:pt x="5911" y="3192"/>
                </a:lnTo>
                <a:lnTo>
                  <a:pt x="5917" y="2927"/>
                </a:lnTo>
                <a:lnTo>
                  <a:pt x="5898" y="2662"/>
                </a:lnTo>
                <a:lnTo>
                  <a:pt x="5837" y="2419"/>
                </a:lnTo>
                <a:lnTo>
                  <a:pt x="5735" y="2163"/>
                </a:lnTo>
                <a:lnTo>
                  <a:pt x="5603" y="1935"/>
                </a:lnTo>
                <a:lnTo>
                  <a:pt x="5438" y="1730"/>
                </a:lnTo>
                <a:lnTo>
                  <a:pt x="5232" y="1537"/>
                </a:lnTo>
                <a:lnTo>
                  <a:pt x="4983" y="1365"/>
                </a:lnTo>
                <a:lnTo>
                  <a:pt x="4714" y="1223"/>
                </a:lnTo>
                <a:lnTo>
                  <a:pt x="4437" y="1128"/>
                </a:lnTo>
                <a:lnTo>
                  <a:pt x="4143" y="1069"/>
                </a:lnTo>
                <a:lnTo>
                  <a:pt x="3844" y="1062"/>
                </a:lnTo>
                <a:lnTo>
                  <a:pt x="3548" y="1094"/>
                </a:lnTo>
                <a:lnTo>
                  <a:pt x="3254" y="1165"/>
                </a:lnTo>
                <a:lnTo>
                  <a:pt x="2972" y="1277"/>
                </a:lnTo>
                <a:lnTo>
                  <a:pt x="2983" y="1269"/>
                </a:lnTo>
                <a:lnTo>
                  <a:pt x="3009" y="1260"/>
                </a:lnTo>
                <a:lnTo>
                  <a:pt x="3026" y="1248"/>
                </a:lnTo>
                <a:lnTo>
                  <a:pt x="3278" y="1140"/>
                </a:lnTo>
                <a:lnTo>
                  <a:pt x="3553" y="1066"/>
                </a:lnTo>
                <a:lnTo>
                  <a:pt x="3825" y="1034"/>
                </a:lnTo>
                <a:lnTo>
                  <a:pt x="4101" y="1032"/>
                </a:lnTo>
                <a:lnTo>
                  <a:pt x="4385" y="1065"/>
                </a:lnTo>
                <a:lnTo>
                  <a:pt x="4648" y="1138"/>
                </a:lnTo>
                <a:lnTo>
                  <a:pt x="4903" y="1249"/>
                </a:lnTo>
                <a:lnTo>
                  <a:pt x="5125" y="1382"/>
                </a:lnTo>
                <a:lnTo>
                  <a:pt x="5325" y="1530"/>
                </a:lnTo>
                <a:lnTo>
                  <a:pt x="5514" y="1710"/>
                </a:lnTo>
                <a:lnTo>
                  <a:pt x="5662" y="1902"/>
                </a:lnTo>
                <a:lnTo>
                  <a:pt x="5796" y="2121"/>
                </a:lnTo>
                <a:lnTo>
                  <a:pt x="5898" y="2352"/>
                </a:lnTo>
                <a:lnTo>
                  <a:pt x="5959" y="2596"/>
                </a:lnTo>
                <a:lnTo>
                  <a:pt x="5989" y="2853"/>
                </a:lnTo>
                <a:lnTo>
                  <a:pt x="5976" y="3131"/>
                </a:lnTo>
                <a:lnTo>
                  <a:pt x="5916" y="3401"/>
                </a:lnTo>
                <a:lnTo>
                  <a:pt x="5807" y="3647"/>
                </a:lnTo>
                <a:lnTo>
                  <a:pt x="5661" y="3886"/>
                </a:lnTo>
                <a:lnTo>
                  <a:pt x="5489" y="4086"/>
                </a:lnTo>
                <a:lnTo>
                  <a:pt x="5267" y="4262"/>
                </a:lnTo>
                <a:lnTo>
                  <a:pt x="5028" y="4402"/>
                </a:lnTo>
                <a:lnTo>
                  <a:pt x="4809" y="4487"/>
                </a:lnTo>
                <a:lnTo>
                  <a:pt x="4584" y="4527"/>
                </a:lnTo>
                <a:lnTo>
                  <a:pt x="4355" y="4538"/>
                </a:lnTo>
                <a:lnTo>
                  <a:pt x="4119" y="4504"/>
                </a:lnTo>
                <a:lnTo>
                  <a:pt x="4052" y="4484"/>
                </a:lnTo>
                <a:lnTo>
                  <a:pt x="4050" y="4486"/>
                </a:lnTo>
                <a:lnTo>
                  <a:pt x="3932" y="4575"/>
                </a:lnTo>
                <a:lnTo>
                  <a:pt x="3924" y="4581"/>
                </a:lnTo>
                <a:lnTo>
                  <a:pt x="4123" y="4640"/>
                </a:lnTo>
                <a:lnTo>
                  <a:pt x="4353" y="4678"/>
                </a:lnTo>
                <a:lnTo>
                  <a:pt x="4575" y="4680"/>
                </a:lnTo>
                <a:lnTo>
                  <a:pt x="4810" y="4642"/>
                </a:lnTo>
                <a:lnTo>
                  <a:pt x="5057" y="4562"/>
                </a:lnTo>
                <a:lnTo>
                  <a:pt x="5290" y="4450"/>
                </a:lnTo>
                <a:lnTo>
                  <a:pt x="5505" y="4311"/>
                </a:lnTo>
                <a:lnTo>
                  <a:pt x="5699" y="4154"/>
                </a:lnTo>
                <a:lnTo>
                  <a:pt x="5870" y="3963"/>
                </a:lnTo>
                <a:lnTo>
                  <a:pt x="6025" y="3750"/>
                </a:lnTo>
                <a:lnTo>
                  <a:pt x="6132" y="3513"/>
                </a:lnTo>
                <a:lnTo>
                  <a:pt x="6227" y="3236"/>
                </a:lnTo>
                <a:lnTo>
                  <a:pt x="6274" y="2959"/>
                </a:lnTo>
                <a:lnTo>
                  <a:pt x="6283" y="2676"/>
                </a:lnTo>
                <a:lnTo>
                  <a:pt x="6242" y="2402"/>
                </a:lnTo>
                <a:lnTo>
                  <a:pt x="6171" y="2132"/>
                </a:lnTo>
                <a:lnTo>
                  <a:pt x="6066" y="1861"/>
                </a:lnTo>
                <a:lnTo>
                  <a:pt x="5923" y="1617"/>
                </a:lnTo>
                <a:lnTo>
                  <a:pt x="5748" y="1386"/>
                </a:lnTo>
                <a:lnTo>
                  <a:pt x="5544" y="1184"/>
                </a:lnTo>
                <a:lnTo>
                  <a:pt x="5308" y="995"/>
                </a:lnTo>
                <a:lnTo>
                  <a:pt x="5065" y="843"/>
                </a:lnTo>
                <a:lnTo>
                  <a:pt x="4788" y="724"/>
                </a:lnTo>
                <a:lnTo>
                  <a:pt x="4510" y="629"/>
                </a:lnTo>
                <a:lnTo>
                  <a:pt x="4216" y="569"/>
                </a:lnTo>
                <a:lnTo>
                  <a:pt x="3925" y="549"/>
                </a:lnTo>
                <a:close/>
                <a:moveTo>
                  <a:pt x="1721" y="275"/>
                </a:moveTo>
                <a:lnTo>
                  <a:pt x="1466" y="320"/>
                </a:lnTo>
                <a:lnTo>
                  <a:pt x="1227" y="411"/>
                </a:lnTo>
                <a:lnTo>
                  <a:pt x="1025" y="533"/>
                </a:lnTo>
                <a:lnTo>
                  <a:pt x="831" y="691"/>
                </a:lnTo>
                <a:lnTo>
                  <a:pt x="823" y="701"/>
                </a:lnTo>
                <a:lnTo>
                  <a:pt x="802" y="743"/>
                </a:lnTo>
                <a:lnTo>
                  <a:pt x="734" y="822"/>
                </a:lnTo>
                <a:lnTo>
                  <a:pt x="714" y="835"/>
                </a:lnTo>
                <a:lnTo>
                  <a:pt x="681" y="875"/>
                </a:lnTo>
                <a:lnTo>
                  <a:pt x="549" y="1088"/>
                </a:lnTo>
                <a:lnTo>
                  <a:pt x="450" y="1311"/>
                </a:lnTo>
                <a:lnTo>
                  <a:pt x="382" y="1546"/>
                </a:lnTo>
                <a:lnTo>
                  <a:pt x="355" y="1730"/>
                </a:lnTo>
                <a:lnTo>
                  <a:pt x="367" y="1678"/>
                </a:lnTo>
                <a:lnTo>
                  <a:pt x="445" y="1494"/>
                </a:lnTo>
                <a:lnTo>
                  <a:pt x="558" y="1327"/>
                </a:lnTo>
                <a:lnTo>
                  <a:pt x="706" y="1185"/>
                </a:lnTo>
                <a:lnTo>
                  <a:pt x="828" y="1101"/>
                </a:lnTo>
                <a:lnTo>
                  <a:pt x="959" y="1043"/>
                </a:lnTo>
                <a:lnTo>
                  <a:pt x="1102" y="1002"/>
                </a:lnTo>
                <a:lnTo>
                  <a:pt x="1251" y="981"/>
                </a:lnTo>
                <a:lnTo>
                  <a:pt x="1403" y="1000"/>
                </a:lnTo>
                <a:lnTo>
                  <a:pt x="1557" y="1057"/>
                </a:lnTo>
                <a:lnTo>
                  <a:pt x="1694" y="1151"/>
                </a:lnTo>
                <a:lnTo>
                  <a:pt x="1720" y="1175"/>
                </a:lnTo>
                <a:lnTo>
                  <a:pt x="1641" y="1122"/>
                </a:lnTo>
                <a:lnTo>
                  <a:pt x="1486" y="1049"/>
                </a:lnTo>
                <a:lnTo>
                  <a:pt x="1319" y="1008"/>
                </a:lnTo>
                <a:lnTo>
                  <a:pt x="1159" y="1013"/>
                </a:lnTo>
                <a:lnTo>
                  <a:pt x="997" y="1050"/>
                </a:lnTo>
                <a:lnTo>
                  <a:pt x="848" y="1119"/>
                </a:lnTo>
                <a:lnTo>
                  <a:pt x="710" y="1215"/>
                </a:lnTo>
                <a:lnTo>
                  <a:pt x="581" y="1336"/>
                </a:lnTo>
                <a:lnTo>
                  <a:pt x="462" y="1507"/>
                </a:lnTo>
                <a:lnTo>
                  <a:pt x="382" y="1676"/>
                </a:lnTo>
                <a:lnTo>
                  <a:pt x="344" y="1822"/>
                </a:lnTo>
                <a:lnTo>
                  <a:pt x="342" y="2046"/>
                </a:lnTo>
                <a:lnTo>
                  <a:pt x="374" y="2294"/>
                </a:lnTo>
                <a:lnTo>
                  <a:pt x="431" y="2499"/>
                </a:lnTo>
                <a:lnTo>
                  <a:pt x="481" y="2604"/>
                </a:lnTo>
                <a:lnTo>
                  <a:pt x="529" y="2710"/>
                </a:lnTo>
                <a:lnTo>
                  <a:pt x="560" y="2778"/>
                </a:lnTo>
                <a:lnTo>
                  <a:pt x="571" y="2795"/>
                </a:lnTo>
                <a:lnTo>
                  <a:pt x="584" y="2826"/>
                </a:lnTo>
                <a:lnTo>
                  <a:pt x="614" y="2904"/>
                </a:lnTo>
                <a:lnTo>
                  <a:pt x="671" y="3036"/>
                </a:lnTo>
                <a:lnTo>
                  <a:pt x="743" y="3199"/>
                </a:lnTo>
                <a:lnTo>
                  <a:pt x="833" y="3415"/>
                </a:lnTo>
                <a:lnTo>
                  <a:pt x="869" y="3499"/>
                </a:lnTo>
                <a:lnTo>
                  <a:pt x="870" y="3373"/>
                </a:lnTo>
                <a:lnTo>
                  <a:pt x="905" y="3186"/>
                </a:lnTo>
                <a:lnTo>
                  <a:pt x="971" y="3010"/>
                </a:lnTo>
                <a:lnTo>
                  <a:pt x="1081" y="2861"/>
                </a:lnTo>
                <a:lnTo>
                  <a:pt x="1134" y="2819"/>
                </a:lnTo>
                <a:lnTo>
                  <a:pt x="1224" y="2486"/>
                </a:lnTo>
                <a:lnTo>
                  <a:pt x="1357" y="2157"/>
                </a:lnTo>
                <a:lnTo>
                  <a:pt x="1374" y="2129"/>
                </a:lnTo>
                <a:lnTo>
                  <a:pt x="1302" y="2089"/>
                </a:lnTo>
                <a:lnTo>
                  <a:pt x="1273" y="2063"/>
                </a:lnTo>
                <a:lnTo>
                  <a:pt x="1343" y="2102"/>
                </a:lnTo>
                <a:lnTo>
                  <a:pt x="1381" y="2117"/>
                </a:lnTo>
                <a:lnTo>
                  <a:pt x="1541" y="1843"/>
                </a:lnTo>
                <a:lnTo>
                  <a:pt x="1746" y="1547"/>
                </a:lnTo>
                <a:lnTo>
                  <a:pt x="1894" y="1392"/>
                </a:lnTo>
                <a:lnTo>
                  <a:pt x="1836" y="1298"/>
                </a:lnTo>
                <a:lnTo>
                  <a:pt x="1898" y="1388"/>
                </a:lnTo>
                <a:lnTo>
                  <a:pt x="1993" y="1288"/>
                </a:lnTo>
                <a:lnTo>
                  <a:pt x="2269" y="1050"/>
                </a:lnTo>
                <a:lnTo>
                  <a:pt x="2563" y="848"/>
                </a:lnTo>
                <a:lnTo>
                  <a:pt x="2757" y="762"/>
                </a:lnTo>
                <a:lnTo>
                  <a:pt x="2716" y="702"/>
                </a:lnTo>
                <a:lnTo>
                  <a:pt x="2591" y="568"/>
                </a:lnTo>
                <a:lnTo>
                  <a:pt x="2433" y="456"/>
                </a:lnTo>
                <a:lnTo>
                  <a:pt x="2269" y="372"/>
                </a:lnTo>
                <a:lnTo>
                  <a:pt x="2087" y="309"/>
                </a:lnTo>
                <a:lnTo>
                  <a:pt x="1910" y="276"/>
                </a:lnTo>
                <a:lnTo>
                  <a:pt x="1721" y="275"/>
                </a:lnTo>
                <a:close/>
                <a:moveTo>
                  <a:pt x="268" y="0"/>
                </a:moveTo>
                <a:lnTo>
                  <a:pt x="408" y="2"/>
                </a:lnTo>
                <a:lnTo>
                  <a:pt x="516" y="42"/>
                </a:lnTo>
                <a:lnTo>
                  <a:pt x="631" y="102"/>
                </a:lnTo>
                <a:lnTo>
                  <a:pt x="731" y="188"/>
                </a:lnTo>
                <a:lnTo>
                  <a:pt x="811" y="280"/>
                </a:lnTo>
                <a:lnTo>
                  <a:pt x="857" y="395"/>
                </a:lnTo>
                <a:lnTo>
                  <a:pt x="874" y="515"/>
                </a:lnTo>
                <a:lnTo>
                  <a:pt x="860" y="611"/>
                </a:lnTo>
                <a:lnTo>
                  <a:pt x="1011" y="477"/>
                </a:lnTo>
                <a:lnTo>
                  <a:pt x="1196" y="366"/>
                </a:lnTo>
                <a:lnTo>
                  <a:pt x="1402" y="274"/>
                </a:lnTo>
                <a:lnTo>
                  <a:pt x="1605" y="225"/>
                </a:lnTo>
                <a:lnTo>
                  <a:pt x="1838" y="220"/>
                </a:lnTo>
                <a:lnTo>
                  <a:pt x="2049" y="254"/>
                </a:lnTo>
                <a:lnTo>
                  <a:pt x="2227" y="311"/>
                </a:lnTo>
                <a:lnTo>
                  <a:pt x="2399" y="406"/>
                </a:lnTo>
                <a:lnTo>
                  <a:pt x="2561" y="523"/>
                </a:lnTo>
                <a:lnTo>
                  <a:pt x="2704" y="661"/>
                </a:lnTo>
                <a:lnTo>
                  <a:pt x="2773" y="754"/>
                </a:lnTo>
                <a:lnTo>
                  <a:pt x="2901" y="698"/>
                </a:lnTo>
                <a:lnTo>
                  <a:pt x="3254" y="570"/>
                </a:lnTo>
                <a:lnTo>
                  <a:pt x="3594" y="507"/>
                </a:lnTo>
                <a:lnTo>
                  <a:pt x="3932" y="488"/>
                </a:lnTo>
                <a:lnTo>
                  <a:pt x="4274" y="522"/>
                </a:lnTo>
                <a:lnTo>
                  <a:pt x="4605" y="588"/>
                </a:lnTo>
                <a:lnTo>
                  <a:pt x="4916" y="709"/>
                </a:lnTo>
                <a:lnTo>
                  <a:pt x="5219" y="877"/>
                </a:lnTo>
                <a:lnTo>
                  <a:pt x="5485" y="1086"/>
                </a:lnTo>
                <a:lnTo>
                  <a:pt x="5682" y="1277"/>
                </a:lnTo>
                <a:lnTo>
                  <a:pt x="5850" y="1487"/>
                </a:lnTo>
                <a:lnTo>
                  <a:pt x="5996" y="1722"/>
                </a:lnTo>
                <a:lnTo>
                  <a:pt x="6120" y="1963"/>
                </a:lnTo>
                <a:lnTo>
                  <a:pt x="6226" y="2225"/>
                </a:lnTo>
                <a:lnTo>
                  <a:pt x="6282" y="2496"/>
                </a:lnTo>
                <a:lnTo>
                  <a:pt x="6310" y="2763"/>
                </a:lnTo>
                <a:lnTo>
                  <a:pt x="6296" y="3050"/>
                </a:lnTo>
                <a:lnTo>
                  <a:pt x="6232" y="3339"/>
                </a:lnTo>
                <a:lnTo>
                  <a:pt x="6141" y="3622"/>
                </a:lnTo>
                <a:lnTo>
                  <a:pt x="6003" y="3872"/>
                </a:lnTo>
                <a:lnTo>
                  <a:pt x="5827" y="4115"/>
                </a:lnTo>
                <a:lnTo>
                  <a:pt x="5617" y="4308"/>
                </a:lnTo>
                <a:lnTo>
                  <a:pt x="5382" y="4477"/>
                </a:lnTo>
                <a:lnTo>
                  <a:pt x="5110" y="4615"/>
                </a:lnTo>
                <a:lnTo>
                  <a:pt x="4853" y="4693"/>
                </a:lnTo>
                <a:lnTo>
                  <a:pt x="4594" y="4732"/>
                </a:lnTo>
                <a:lnTo>
                  <a:pt x="4329" y="4727"/>
                </a:lnTo>
                <a:lnTo>
                  <a:pt x="4077" y="4680"/>
                </a:lnTo>
                <a:lnTo>
                  <a:pt x="3880" y="4608"/>
                </a:lnTo>
                <a:lnTo>
                  <a:pt x="3795" y="4661"/>
                </a:lnTo>
                <a:lnTo>
                  <a:pt x="3642" y="4701"/>
                </a:lnTo>
                <a:lnTo>
                  <a:pt x="3501" y="4708"/>
                </a:lnTo>
                <a:lnTo>
                  <a:pt x="3338" y="4673"/>
                </a:lnTo>
                <a:lnTo>
                  <a:pt x="3195" y="4608"/>
                </a:lnTo>
                <a:lnTo>
                  <a:pt x="3065" y="4502"/>
                </a:lnTo>
                <a:lnTo>
                  <a:pt x="2959" y="4370"/>
                </a:lnTo>
                <a:lnTo>
                  <a:pt x="2899" y="4224"/>
                </a:lnTo>
                <a:lnTo>
                  <a:pt x="2888" y="4101"/>
                </a:lnTo>
                <a:lnTo>
                  <a:pt x="2905" y="3983"/>
                </a:lnTo>
                <a:lnTo>
                  <a:pt x="2941" y="3869"/>
                </a:lnTo>
                <a:lnTo>
                  <a:pt x="3012" y="3771"/>
                </a:lnTo>
                <a:lnTo>
                  <a:pt x="3047" y="3747"/>
                </a:lnTo>
                <a:lnTo>
                  <a:pt x="3016" y="3670"/>
                </a:lnTo>
                <a:lnTo>
                  <a:pt x="2967" y="3467"/>
                </a:lnTo>
                <a:lnTo>
                  <a:pt x="2945" y="3270"/>
                </a:lnTo>
                <a:lnTo>
                  <a:pt x="2956" y="3059"/>
                </a:lnTo>
                <a:lnTo>
                  <a:pt x="2992" y="2862"/>
                </a:lnTo>
                <a:lnTo>
                  <a:pt x="3057" y="2671"/>
                </a:lnTo>
                <a:lnTo>
                  <a:pt x="3083" y="2630"/>
                </a:lnTo>
                <a:lnTo>
                  <a:pt x="2884" y="2634"/>
                </a:lnTo>
                <a:lnTo>
                  <a:pt x="2663" y="2680"/>
                </a:lnTo>
                <a:lnTo>
                  <a:pt x="2448" y="2771"/>
                </a:lnTo>
                <a:lnTo>
                  <a:pt x="2244" y="2878"/>
                </a:lnTo>
                <a:lnTo>
                  <a:pt x="2184" y="2922"/>
                </a:lnTo>
                <a:lnTo>
                  <a:pt x="2187" y="2926"/>
                </a:lnTo>
                <a:lnTo>
                  <a:pt x="2207" y="2967"/>
                </a:lnTo>
                <a:lnTo>
                  <a:pt x="2179" y="2926"/>
                </a:lnTo>
                <a:lnTo>
                  <a:pt x="2048" y="3021"/>
                </a:lnTo>
                <a:lnTo>
                  <a:pt x="1916" y="3149"/>
                </a:lnTo>
                <a:lnTo>
                  <a:pt x="1917" y="3152"/>
                </a:lnTo>
                <a:lnTo>
                  <a:pt x="1916" y="3150"/>
                </a:lnTo>
                <a:lnTo>
                  <a:pt x="1877" y="3188"/>
                </a:lnTo>
                <a:lnTo>
                  <a:pt x="1684" y="3442"/>
                </a:lnTo>
                <a:lnTo>
                  <a:pt x="1561" y="3676"/>
                </a:lnTo>
                <a:lnTo>
                  <a:pt x="1643" y="3715"/>
                </a:lnTo>
                <a:lnTo>
                  <a:pt x="1769" y="3743"/>
                </a:lnTo>
                <a:lnTo>
                  <a:pt x="1901" y="3734"/>
                </a:lnTo>
                <a:lnTo>
                  <a:pt x="2012" y="3682"/>
                </a:lnTo>
                <a:lnTo>
                  <a:pt x="2120" y="3600"/>
                </a:lnTo>
                <a:lnTo>
                  <a:pt x="2191" y="3502"/>
                </a:lnTo>
                <a:lnTo>
                  <a:pt x="2247" y="3382"/>
                </a:lnTo>
                <a:lnTo>
                  <a:pt x="2270" y="3260"/>
                </a:lnTo>
                <a:lnTo>
                  <a:pt x="2257" y="3123"/>
                </a:lnTo>
                <a:lnTo>
                  <a:pt x="2219" y="2993"/>
                </a:lnTo>
                <a:lnTo>
                  <a:pt x="2246" y="3048"/>
                </a:lnTo>
                <a:lnTo>
                  <a:pt x="2276" y="3175"/>
                </a:lnTo>
                <a:lnTo>
                  <a:pt x="2276" y="3305"/>
                </a:lnTo>
                <a:lnTo>
                  <a:pt x="2248" y="3431"/>
                </a:lnTo>
                <a:lnTo>
                  <a:pt x="2188" y="3545"/>
                </a:lnTo>
                <a:lnTo>
                  <a:pt x="2096" y="3649"/>
                </a:lnTo>
                <a:lnTo>
                  <a:pt x="1976" y="3724"/>
                </a:lnTo>
                <a:lnTo>
                  <a:pt x="1849" y="3753"/>
                </a:lnTo>
                <a:lnTo>
                  <a:pt x="1722" y="3759"/>
                </a:lnTo>
                <a:lnTo>
                  <a:pt x="1595" y="3716"/>
                </a:lnTo>
                <a:lnTo>
                  <a:pt x="1556" y="3685"/>
                </a:lnTo>
                <a:lnTo>
                  <a:pt x="1543" y="3711"/>
                </a:lnTo>
                <a:lnTo>
                  <a:pt x="1440" y="4001"/>
                </a:lnTo>
                <a:lnTo>
                  <a:pt x="1394" y="4302"/>
                </a:lnTo>
                <a:lnTo>
                  <a:pt x="1380" y="4614"/>
                </a:lnTo>
                <a:lnTo>
                  <a:pt x="1429" y="4923"/>
                </a:lnTo>
                <a:lnTo>
                  <a:pt x="1510" y="5173"/>
                </a:lnTo>
                <a:lnTo>
                  <a:pt x="1514" y="5060"/>
                </a:lnTo>
                <a:lnTo>
                  <a:pt x="1559" y="4875"/>
                </a:lnTo>
                <a:lnTo>
                  <a:pt x="1636" y="4691"/>
                </a:lnTo>
                <a:lnTo>
                  <a:pt x="1754" y="4529"/>
                </a:lnTo>
                <a:lnTo>
                  <a:pt x="1905" y="4392"/>
                </a:lnTo>
                <a:lnTo>
                  <a:pt x="2027" y="4309"/>
                </a:lnTo>
                <a:lnTo>
                  <a:pt x="2151" y="4240"/>
                </a:lnTo>
                <a:lnTo>
                  <a:pt x="2294" y="4199"/>
                </a:lnTo>
                <a:lnTo>
                  <a:pt x="2437" y="4182"/>
                </a:lnTo>
                <a:lnTo>
                  <a:pt x="2592" y="4206"/>
                </a:lnTo>
                <a:lnTo>
                  <a:pt x="2752" y="4260"/>
                </a:lnTo>
                <a:lnTo>
                  <a:pt x="2886" y="4347"/>
                </a:lnTo>
                <a:lnTo>
                  <a:pt x="2910" y="4371"/>
                </a:lnTo>
                <a:lnTo>
                  <a:pt x="2833" y="4318"/>
                </a:lnTo>
                <a:lnTo>
                  <a:pt x="2677" y="4246"/>
                </a:lnTo>
                <a:lnTo>
                  <a:pt x="2518" y="4216"/>
                </a:lnTo>
                <a:lnTo>
                  <a:pt x="2344" y="4213"/>
                </a:lnTo>
                <a:lnTo>
                  <a:pt x="2188" y="4247"/>
                </a:lnTo>
                <a:lnTo>
                  <a:pt x="2040" y="4316"/>
                </a:lnTo>
                <a:lnTo>
                  <a:pt x="1901" y="4411"/>
                </a:lnTo>
                <a:lnTo>
                  <a:pt x="1772" y="4532"/>
                </a:lnTo>
                <a:lnTo>
                  <a:pt x="1653" y="4704"/>
                </a:lnTo>
                <a:lnTo>
                  <a:pt x="1572" y="4882"/>
                </a:lnTo>
                <a:lnTo>
                  <a:pt x="1522" y="5071"/>
                </a:lnTo>
                <a:lnTo>
                  <a:pt x="1515" y="5188"/>
                </a:lnTo>
                <a:lnTo>
                  <a:pt x="1524" y="5217"/>
                </a:lnTo>
                <a:lnTo>
                  <a:pt x="1520" y="5211"/>
                </a:lnTo>
                <a:lnTo>
                  <a:pt x="1514" y="5202"/>
                </a:lnTo>
                <a:lnTo>
                  <a:pt x="1513" y="5222"/>
                </a:lnTo>
                <a:lnTo>
                  <a:pt x="1569" y="5390"/>
                </a:lnTo>
                <a:lnTo>
                  <a:pt x="1618" y="5548"/>
                </a:lnTo>
                <a:lnTo>
                  <a:pt x="1641" y="5446"/>
                </a:lnTo>
                <a:lnTo>
                  <a:pt x="1710" y="5334"/>
                </a:lnTo>
                <a:lnTo>
                  <a:pt x="1797" y="5258"/>
                </a:lnTo>
                <a:lnTo>
                  <a:pt x="1906" y="5191"/>
                </a:lnTo>
                <a:lnTo>
                  <a:pt x="2018" y="5163"/>
                </a:lnTo>
                <a:lnTo>
                  <a:pt x="2125" y="5188"/>
                </a:lnTo>
                <a:lnTo>
                  <a:pt x="2143" y="5196"/>
                </a:lnTo>
                <a:lnTo>
                  <a:pt x="2035" y="5176"/>
                </a:lnTo>
                <a:lnTo>
                  <a:pt x="1929" y="5200"/>
                </a:lnTo>
                <a:lnTo>
                  <a:pt x="1823" y="5248"/>
                </a:lnTo>
                <a:lnTo>
                  <a:pt x="1733" y="5318"/>
                </a:lnTo>
                <a:lnTo>
                  <a:pt x="1676" y="5414"/>
                </a:lnTo>
                <a:lnTo>
                  <a:pt x="1631" y="5551"/>
                </a:lnTo>
                <a:lnTo>
                  <a:pt x="1627" y="5577"/>
                </a:lnTo>
                <a:lnTo>
                  <a:pt x="1696" y="5800"/>
                </a:lnTo>
                <a:lnTo>
                  <a:pt x="1820" y="6230"/>
                </a:lnTo>
                <a:lnTo>
                  <a:pt x="1936" y="6672"/>
                </a:lnTo>
                <a:lnTo>
                  <a:pt x="1967" y="6787"/>
                </a:lnTo>
                <a:lnTo>
                  <a:pt x="1970" y="6591"/>
                </a:lnTo>
                <a:lnTo>
                  <a:pt x="2008" y="6337"/>
                </a:lnTo>
                <a:lnTo>
                  <a:pt x="2090" y="6101"/>
                </a:lnTo>
                <a:lnTo>
                  <a:pt x="2210" y="5872"/>
                </a:lnTo>
                <a:lnTo>
                  <a:pt x="2278" y="5769"/>
                </a:lnTo>
                <a:lnTo>
                  <a:pt x="2224" y="5797"/>
                </a:lnTo>
                <a:lnTo>
                  <a:pt x="2120" y="5811"/>
                </a:lnTo>
                <a:lnTo>
                  <a:pt x="2015" y="5777"/>
                </a:lnTo>
                <a:lnTo>
                  <a:pt x="1938" y="5700"/>
                </a:lnTo>
                <a:lnTo>
                  <a:pt x="1901" y="5635"/>
                </a:lnTo>
                <a:lnTo>
                  <a:pt x="1889" y="5546"/>
                </a:lnTo>
                <a:lnTo>
                  <a:pt x="1918" y="5469"/>
                </a:lnTo>
                <a:lnTo>
                  <a:pt x="1974" y="5397"/>
                </a:lnTo>
                <a:lnTo>
                  <a:pt x="2058" y="5364"/>
                </a:lnTo>
                <a:lnTo>
                  <a:pt x="2148" y="5376"/>
                </a:lnTo>
                <a:lnTo>
                  <a:pt x="2216" y="5427"/>
                </a:lnTo>
                <a:lnTo>
                  <a:pt x="2229" y="5459"/>
                </a:lnTo>
                <a:lnTo>
                  <a:pt x="2214" y="5437"/>
                </a:lnTo>
                <a:lnTo>
                  <a:pt x="2146" y="5385"/>
                </a:lnTo>
                <a:lnTo>
                  <a:pt x="2069" y="5381"/>
                </a:lnTo>
                <a:lnTo>
                  <a:pt x="1986" y="5414"/>
                </a:lnTo>
                <a:lnTo>
                  <a:pt x="1931" y="5476"/>
                </a:lnTo>
                <a:lnTo>
                  <a:pt x="1907" y="5549"/>
                </a:lnTo>
                <a:lnTo>
                  <a:pt x="1912" y="5627"/>
                </a:lnTo>
                <a:lnTo>
                  <a:pt x="1943" y="5696"/>
                </a:lnTo>
                <a:lnTo>
                  <a:pt x="2026" y="5770"/>
                </a:lnTo>
                <a:lnTo>
                  <a:pt x="2118" y="5796"/>
                </a:lnTo>
                <a:lnTo>
                  <a:pt x="2217" y="5786"/>
                </a:lnTo>
                <a:lnTo>
                  <a:pt x="2292" y="5748"/>
                </a:lnTo>
                <a:lnTo>
                  <a:pt x="2358" y="5647"/>
                </a:lnTo>
                <a:lnTo>
                  <a:pt x="2399" y="5607"/>
                </a:lnTo>
                <a:lnTo>
                  <a:pt x="2431" y="5516"/>
                </a:lnTo>
                <a:lnTo>
                  <a:pt x="2426" y="5389"/>
                </a:lnTo>
                <a:lnTo>
                  <a:pt x="2363" y="5285"/>
                </a:lnTo>
                <a:lnTo>
                  <a:pt x="2268" y="5195"/>
                </a:lnTo>
                <a:lnTo>
                  <a:pt x="2176" y="5144"/>
                </a:lnTo>
                <a:lnTo>
                  <a:pt x="2079" y="5121"/>
                </a:lnTo>
                <a:lnTo>
                  <a:pt x="2006" y="5122"/>
                </a:lnTo>
                <a:lnTo>
                  <a:pt x="1932" y="5133"/>
                </a:lnTo>
                <a:lnTo>
                  <a:pt x="1870" y="5150"/>
                </a:lnTo>
                <a:lnTo>
                  <a:pt x="1852" y="5160"/>
                </a:lnTo>
                <a:lnTo>
                  <a:pt x="1898" y="5131"/>
                </a:lnTo>
                <a:lnTo>
                  <a:pt x="2023" y="5111"/>
                </a:lnTo>
                <a:lnTo>
                  <a:pt x="2150" y="5130"/>
                </a:lnTo>
                <a:lnTo>
                  <a:pt x="2276" y="5182"/>
                </a:lnTo>
                <a:lnTo>
                  <a:pt x="2379" y="5274"/>
                </a:lnTo>
                <a:lnTo>
                  <a:pt x="2431" y="5361"/>
                </a:lnTo>
                <a:lnTo>
                  <a:pt x="2449" y="5471"/>
                </a:lnTo>
                <a:lnTo>
                  <a:pt x="2440" y="5567"/>
                </a:lnTo>
                <a:lnTo>
                  <a:pt x="2524" y="5485"/>
                </a:lnTo>
                <a:lnTo>
                  <a:pt x="2678" y="5358"/>
                </a:lnTo>
                <a:lnTo>
                  <a:pt x="2599" y="5344"/>
                </a:lnTo>
                <a:lnTo>
                  <a:pt x="2488" y="5289"/>
                </a:lnTo>
                <a:lnTo>
                  <a:pt x="2452" y="5252"/>
                </a:lnTo>
                <a:lnTo>
                  <a:pt x="2539" y="5304"/>
                </a:lnTo>
                <a:lnTo>
                  <a:pt x="2638" y="5341"/>
                </a:lnTo>
                <a:lnTo>
                  <a:pt x="2699" y="5342"/>
                </a:lnTo>
                <a:lnTo>
                  <a:pt x="2707" y="5335"/>
                </a:lnTo>
                <a:lnTo>
                  <a:pt x="2918" y="5214"/>
                </a:lnTo>
                <a:lnTo>
                  <a:pt x="3040" y="5154"/>
                </a:lnTo>
                <a:lnTo>
                  <a:pt x="3064" y="5130"/>
                </a:lnTo>
                <a:lnTo>
                  <a:pt x="3131" y="5002"/>
                </a:lnTo>
                <a:lnTo>
                  <a:pt x="3154" y="4857"/>
                </a:lnTo>
                <a:lnTo>
                  <a:pt x="3139" y="4728"/>
                </a:lnTo>
                <a:lnTo>
                  <a:pt x="3108" y="4638"/>
                </a:lnTo>
                <a:lnTo>
                  <a:pt x="3148" y="4730"/>
                </a:lnTo>
                <a:lnTo>
                  <a:pt x="3169" y="4879"/>
                </a:lnTo>
                <a:lnTo>
                  <a:pt x="3134" y="5017"/>
                </a:lnTo>
                <a:lnTo>
                  <a:pt x="3081" y="5119"/>
                </a:lnTo>
                <a:lnTo>
                  <a:pt x="3068" y="5141"/>
                </a:lnTo>
                <a:lnTo>
                  <a:pt x="3126" y="5113"/>
                </a:lnTo>
                <a:lnTo>
                  <a:pt x="3349" y="5057"/>
                </a:lnTo>
                <a:lnTo>
                  <a:pt x="3578" y="5022"/>
                </a:lnTo>
                <a:lnTo>
                  <a:pt x="3804" y="5031"/>
                </a:lnTo>
                <a:lnTo>
                  <a:pt x="4028" y="5072"/>
                </a:lnTo>
                <a:lnTo>
                  <a:pt x="4240" y="5155"/>
                </a:lnTo>
                <a:lnTo>
                  <a:pt x="4458" y="5283"/>
                </a:lnTo>
                <a:lnTo>
                  <a:pt x="4551" y="5361"/>
                </a:lnTo>
                <a:lnTo>
                  <a:pt x="4782" y="5362"/>
                </a:lnTo>
                <a:lnTo>
                  <a:pt x="5070" y="5401"/>
                </a:lnTo>
                <a:lnTo>
                  <a:pt x="5349" y="5487"/>
                </a:lnTo>
                <a:lnTo>
                  <a:pt x="5616" y="5614"/>
                </a:lnTo>
                <a:lnTo>
                  <a:pt x="5827" y="5755"/>
                </a:lnTo>
                <a:lnTo>
                  <a:pt x="6022" y="5931"/>
                </a:lnTo>
                <a:lnTo>
                  <a:pt x="6200" y="6119"/>
                </a:lnTo>
                <a:lnTo>
                  <a:pt x="6333" y="6337"/>
                </a:lnTo>
                <a:lnTo>
                  <a:pt x="6445" y="6571"/>
                </a:lnTo>
                <a:lnTo>
                  <a:pt x="6519" y="6822"/>
                </a:lnTo>
                <a:lnTo>
                  <a:pt x="6554" y="7075"/>
                </a:lnTo>
                <a:lnTo>
                  <a:pt x="6550" y="7331"/>
                </a:lnTo>
                <a:lnTo>
                  <a:pt x="6502" y="7593"/>
                </a:lnTo>
                <a:lnTo>
                  <a:pt x="6441" y="7814"/>
                </a:lnTo>
                <a:lnTo>
                  <a:pt x="6339" y="8022"/>
                </a:lnTo>
                <a:lnTo>
                  <a:pt x="6200" y="8224"/>
                </a:lnTo>
                <a:lnTo>
                  <a:pt x="6026" y="8409"/>
                </a:lnTo>
                <a:lnTo>
                  <a:pt x="5819" y="8559"/>
                </a:lnTo>
                <a:lnTo>
                  <a:pt x="5639" y="8666"/>
                </a:lnTo>
                <a:lnTo>
                  <a:pt x="5446" y="8741"/>
                </a:lnTo>
                <a:lnTo>
                  <a:pt x="5306" y="8771"/>
                </a:lnTo>
                <a:lnTo>
                  <a:pt x="5351" y="8840"/>
                </a:lnTo>
                <a:lnTo>
                  <a:pt x="5436" y="9059"/>
                </a:lnTo>
                <a:lnTo>
                  <a:pt x="5472" y="9254"/>
                </a:lnTo>
                <a:lnTo>
                  <a:pt x="5480" y="9469"/>
                </a:lnTo>
                <a:lnTo>
                  <a:pt x="5444" y="9665"/>
                </a:lnTo>
                <a:lnTo>
                  <a:pt x="5368" y="9864"/>
                </a:lnTo>
                <a:lnTo>
                  <a:pt x="5264" y="10033"/>
                </a:lnTo>
                <a:lnTo>
                  <a:pt x="5126" y="10177"/>
                </a:lnTo>
                <a:lnTo>
                  <a:pt x="4968" y="10302"/>
                </a:lnTo>
                <a:lnTo>
                  <a:pt x="4771" y="10372"/>
                </a:lnTo>
                <a:lnTo>
                  <a:pt x="4601" y="10399"/>
                </a:lnTo>
                <a:lnTo>
                  <a:pt x="4441" y="10378"/>
                </a:lnTo>
                <a:lnTo>
                  <a:pt x="4279" y="10334"/>
                </a:lnTo>
                <a:lnTo>
                  <a:pt x="4144" y="10256"/>
                </a:lnTo>
                <a:lnTo>
                  <a:pt x="4008" y="10153"/>
                </a:lnTo>
                <a:lnTo>
                  <a:pt x="3896" y="10026"/>
                </a:lnTo>
                <a:lnTo>
                  <a:pt x="3894" y="10022"/>
                </a:lnTo>
                <a:lnTo>
                  <a:pt x="3924" y="10137"/>
                </a:lnTo>
                <a:lnTo>
                  <a:pt x="3906" y="10289"/>
                </a:lnTo>
                <a:lnTo>
                  <a:pt x="3855" y="10429"/>
                </a:lnTo>
                <a:lnTo>
                  <a:pt x="3760" y="10552"/>
                </a:lnTo>
                <a:lnTo>
                  <a:pt x="3726" y="10573"/>
                </a:lnTo>
                <a:lnTo>
                  <a:pt x="3786" y="10623"/>
                </a:lnTo>
                <a:lnTo>
                  <a:pt x="3811" y="10615"/>
                </a:lnTo>
                <a:lnTo>
                  <a:pt x="3986" y="10584"/>
                </a:lnTo>
                <a:lnTo>
                  <a:pt x="4153" y="10601"/>
                </a:lnTo>
                <a:lnTo>
                  <a:pt x="4327" y="10652"/>
                </a:lnTo>
                <a:lnTo>
                  <a:pt x="4488" y="10721"/>
                </a:lnTo>
                <a:lnTo>
                  <a:pt x="4626" y="10839"/>
                </a:lnTo>
                <a:lnTo>
                  <a:pt x="4740" y="10981"/>
                </a:lnTo>
                <a:lnTo>
                  <a:pt x="4821" y="11146"/>
                </a:lnTo>
                <a:lnTo>
                  <a:pt x="4870" y="11324"/>
                </a:lnTo>
                <a:lnTo>
                  <a:pt x="4889" y="11507"/>
                </a:lnTo>
                <a:lnTo>
                  <a:pt x="4860" y="11690"/>
                </a:lnTo>
                <a:lnTo>
                  <a:pt x="4800" y="11853"/>
                </a:lnTo>
                <a:lnTo>
                  <a:pt x="4704" y="12009"/>
                </a:lnTo>
                <a:lnTo>
                  <a:pt x="4578" y="12136"/>
                </a:lnTo>
                <a:lnTo>
                  <a:pt x="4414" y="12217"/>
                </a:lnTo>
                <a:lnTo>
                  <a:pt x="4256" y="12260"/>
                </a:lnTo>
                <a:lnTo>
                  <a:pt x="4097" y="12255"/>
                </a:lnTo>
                <a:lnTo>
                  <a:pt x="3936" y="12210"/>
                </a:lnTo>
                <a:lnTo>
                  <a:pt x="3797" y="12126"/>
                </a:lnTo>
                <a:lnTo>
                  <a:pt x="3687" y="12014"/>
                </a:lnTo>
                <a:lnTo>
                  <a:pt x="3618" y="11890"/>
                </a:lnTo>
                <a:lnTo>
                  <a:pt x="3584" y="11758"/>
                </a:lnTo>
                <a:lnTo>
                  <a:pt x="3586" y="11618"/>
                </a:lnTo>
                <a:lnTo>
                  <a:pt x="3614" y="11492"/>
                </a:lnTo>
                <a:lnTo>
                  <a:pt x="3666" y="11409"/>
                </a:lnTo>
                <a:lnTo>
                  <a:pt x="3664" y="11410"/>
                </a:lnTo>
                <a:lnTo>
                  <a:pt x="3585" y="11415"/>
                </a:lnTo>
                <a:lnTo>
                  <a:pt x="3495" y="11403"/>
                </a:lnTo>
                <a:lnTo>
                  <a:pt x="3424" y="11370"/>
                </a:lnTo>
                <a:lnTo>
                  <a:pt x="3361" y="11291"/>
                </a:lnTo>
                <a:lnTo>
                  <a:pt x="3318" y="11215"/>
                </a:lnTo>
                <a:lnTo>
                  <a:pt x="3309" y="11131"/>
                </a:lnTo>
                <a:lnTo>
                  <a:pt x="3320" y="11101"/>
                </a:lnTo>
                <a:lnTo>
                  <a:pt x="3321" y="11196"/>
                </a:lnTo>
                <a:lnTo>
                  <a:pt x="3363" y="11281"/>
                </a:lnTo>
                <a:lnTo>
                  <a:pt x="3418" y="11350"/>
                </a:lnTo>
                <a:lnTo>
                  <a:pt x="3507" y="11395"/>
                </a:lnTo>
                <a:lnTo>
                  <a:pt x="3607" y="11399"/>
                </a:lnTo>
                <a:lnTo>
                  <a:pt x="3680" y="11385"/>
                </a:lnTo>
                <a:lnTo>
                  <a:pt x="3684" y="11380"/>
                </a:lnTo>
                <a:lnTo>
                  <a:pt x="3728" y="11343"/>
                </a:lnTo>
                <a:lnTo>
                  <a:pt x="3702" y="11380"/>
                </a:lnTo>
                <a:lnTo>
                  <a:pt x="3708" y="11379"/>
                </a:lnTo>
                <a:lnTo>
                  <a:pt x="3804" y="11329"/>
                </a:lnTo>
                <a:lnTo>
                  <a:pt x="3880" y="11261"/>
                </a:lnTo>
                <a:lnTo>
                  <a:pt x="3936" y="11165"/>
                </a:lnTo>
                <a:lnTo>
                  <a:pt x="3959" y="11044"/>
                </a:lnTo>
                <a:lnTo>
                  <a:pt x="3956" y="10965"/>
                </a:lnTo>
                <a:lnTo>
                  <a:pt x="3954" y="10965"/>
                </a:lnTo>
                <a:lnTo>
                  <a:pt x="3796" y="10984"/>
                </a:lnTo>
                <a:lnTo>
                  <a:pt x="3659" y="11046"/>
                </a:lnTo>
                <a:lnTo>
                  <a:pt x="3634" y="11063"/>
                </a:lnTo>
                <a:lnTo>
                  <a:pt x="3638" y="11076"/>
                </a:lnTo>
                <a:lnTo>
                  <a:pt x="3634" y="11079"/>
                </a:lnTo>
                <a:lnTo>
                  <a:pt x="3628" y="11067"/>
                </a:lnTo>
                <a:lnTo>
                  <a:pt x="3542" y="11126"/>
                </a:lnTo>
                <a:lnTo>
                  <a:pt x="3625" y="11059"/>
                </a:lnTo>
                <a:lnTo>
                  <a:pt x="3602" y="11011"/>
                </a:lnTo>
                <a:lnTo>
                  <a:pt x="3546" y="10977"/>
                </a:lnTo>
                <a:lnTo>
                  <a:pt x="3475" y="10968"/>
                </a:lnTo>
                <a:lnTo>
                  <a:pt x="3409" y="10980"/>
                </a:lnTo>
                <a:lnTo>
                  <a:pt x="3356" y="11033"/>
                </a:lnTo>
                <a:lnTo>
                  <a:pt x="3321" y="11096"/>
                </a:lnTo>
                <a:lnTo>
                  <a:pt x="3339" y="11045"/>
                </a:lnTo>
                <a:lnTo>
                  <a:pt x="3395" y="10982"/>
                </a:lnTo>
                <a:lnTo>
                  <a:pt x="3467" y="10957"/>
                </a:lnTo>
                <a:lnTo>
                  <a:pt x="3545" y="10952"/>
                </a:lnTo>
                <a:lnTo>
                  <a:pt x="3609" y="10998"/>
                </a:lnTo>
                <a:lnTo>
                  <a:pt x="3630" y="11055"/>
                </a:lnTo>
                <a:lnTo>
                  <a:pt x="3679" y="11016"/>
                </a:lnTo>
                <a:lnTo>
                  <a:pt x="3836" y="10948"/>
                </a:lnTo>
                <a:lnTo>
                  <a:pt x="3950" y="10935"/>
                </a:lnTo>
                <a:lnTo>
                  <a:pt x="3939" y="10878"/>
                </a:lnTo>
                <a:lnTo>
                  <a:pt x="3953" y="10917"/>
                </a:lnTo>
                <a:lnTo>
                  <a:pt x="3954" y="10934"/>
                </a:lnTo>
                <a:lnTo>
                  <a:pt x="4010" y="10927"/>
                </a:lnTo>
                <a:lnTo>
                  <a:pt x="4183" y="10955"/>
                </a:lnTo>
                <a:lnTo>
                  <a:pt x="4320" y="11000"/>
                </a:lnTo>
                <a:lnTo>
                  <a:pt x="4446" y="11076"/>
                </a:lnTo>
                <a:lnTo>
                  <a:pt x="4549" y="11177"/>
                </a:lnTo>
                <a:lnTo>
                  <a:pt x="4625" y="11288"/>
                </a:lnTo>
                <a:lnTo>
                  <a:pt x="4671" y="11428"/>
                </a:lnTo>
                <a:lnTo>
                  <a:pt x="4675" y="11564"/>
                </a:lnTo>
                <a:lnTo>
                  <a:pt x="4651" y="11695"/>
                </a:lnTo>
                <a:lnTo>
                  <a:pt x="4591" y="11809"/>
                </a:lnTo>
                <a:lnTo>
                  <a:pt x="4506" y="11900"/>
                </a:lnTo>
                <a:lnTo>
                  <a:pt x="4401" y="11972"/>
                </a:lnTo>
                <a:lnTo>
                  <a:pt x="4302" y="12007"/>
                </a:lnTo>
                <a:lnTo>
                  <a:pt x="4185" y="12015"/>
                </a:lnTo>
                <a:lnTo>
                  <a:pt x="4073" y="11994"/>
                </a:lnTo>
                <a:lnTo>
                  <a:pt x="3962" y="11939"/>
                </a:lnTo>
                <a:lnTo>
                  <a:pt x="3875" y="11860"/>
                </a:lnTo>
                <a:lnTo>
                  <a:pt x="3829" y="11794"/>
                </a:lnTo>
                <a:lnTo>
                  <a:pt x="3796" y="11710"/>
                </a:lnTo>
                <a:lnTo>
                  <a:pt x="3776" y="11585"/>
                </a:lnTo>
                <a:lnTo>
                  <a:pt x="3793" y="11468"/>
                </a:lnTo>
                <a:lnTo>
                  <a:pt x="3836" y="11364"/>
                </a:lnTo>
                <a:lnTo>
                  <a:pt x="3906" y="11276"/>
                </a:lnTo>
                <a:lnTo>
                  <a:pt x="3993" y="11200"/>
                </a:lnTo>
                <a:lnTo>
                  <a:pt x="4110" y="11169"/>
                </a:lnTo>
                <a:lnTo>
                  <a:pt x="4173" y="11166"/>
                </a:lnTo>
                <a:lnTo>
                  <a:pt x="4235" y="11172"/>
                </a:lnTo>
                <a:lnTo>
                  <a:pt x="4299" y="11194"/>
                </a:lnTo>
                <a:lnTo>
                  <a:pt x="4344" y="11236"/>
                </a:lnTo>
                <a:lnTo>
                  <a:pt x="4371" y="11275"/>
                </a:lnTo>
                <a:lnTo>
                  <a:pt x="4362" y="11322"/>
                </a:lnTo>
                <a:lnTo>
                  <a:pt x="4334" y="11341"/>
                </a:lnTo>
                <a:lnTo>
                  <a:pt x="4299" y="11325"/>
                </a:lnTo>
                <a:lnTo>
                  <a:pt x="4250" y="11301"/>
                </a:lnTo>
                <a:lnTo>
                  <a:pt x="4193" y="11266"/>
                </a:lnTo>
                <a:lnTo>
                  <a:pt x="4130" y="11245"/>
                </a:lnTo>
                <a:lnTo>
                  <a:pt x="4061" y="11251"/>
                </a:lnTo>
                <a:lnTo>
                  <a:pt x="3973" y="11279"/>
                </a:lnTo>
                <a:lnTo>
                  <a:pt x="3878" y="11377"/>
                </a:lnTo>
                <a:lnTo>
                  <a:pt x="3814" y="11486"/>
                </a:lnTo>
                <a:lnTo>
                  <a:pt x="3795" y="11613"/>
                </a:lnTo>
                <a:lnTo>
                  <a:pt x="3829" y="11745"/>
                </a:lnTo>
                <a:lnTo>
                  <a:pt x="3832" y="11751"/>
                </a:lnTo>
                <a:lnTo>
                  <a:pt x="3842" y="11777"/>
                </a:lnTo>
                <a:lnTo>
                  <a:pt x="3907" y="11871"/>
                </a:lnTo>
                <a:lnTo>
                  <a:pt x="3995" y="11941"/>
                </a:lnTo>
                <a:lnTo>
                  <a:pt x="4093" y="11988"/>
                </a:lnTo>
                <a:lnTo>
                  <a:pt x="4207" y="11999"/>
                </a:lnTo>
                <a:lnTo>
                  <a:pt x="4323" y="11977"/>
                </a:lnTo>
                <a:lnTo>
                  <a:pt x="4434" y="11925"/>
                </a:lnTo>
                <a:lnTo>
                  <a:pt x="4524" y="11855"/>
                </a:lnTo>
                <a:lnTo>
                  <a:pt x="4592" y="11751"/>
                </a:lnTo>
                <a:lnTo>
                  <a:pt x="4646" y="11641"/>
                </a:lnTo>
                <a:lnTo>
                  <a:pt x="4660" y="11517"/>
                </a:lnTo>
                <a:lnTo>
                  <a:pt x="4637" y="11378"/>
                </a:lnTo>
                <a:lnTo>
                  <a:pt x="4579" y="11246"/>
                </a:lnTo>
                <a:lnTo>
                  <a:pt x="4488" y="11137"/>
                </a:lnTo>
                <a:lnTo>
                  <a:pt x="4375" y="11044"/>
                </a:lnTo>
                <a:lnTo>
                  <a:pt x="4245" y="10986"/>
                </a:lnTo>
                <a:lnTo>
                  <a:pt x="4101" y="10954"/>
                </a:lnTo>
                <a:lnTo>
                  <a:pt x="3957" y="10965"/>
                </a:lnTo>
                <a:lnTo>
                  <a:pt x="3958" y="10971"/>
                </a:lnTo>
                <a:lnTo>
                  <a:pt x="3969" y="11070"/>
                </a:lnTo>
                <a:lnTo>
                  <a:pt x="3940" y="11171"/>
                </a:lnTo>
                <a:lnTo>
                  <a:pt x="3884" y="11267"/>
                </a:lnTo>
                <a:lnTo>
                  <a:pt x="3823" y="11333"/>
                </a:lnTo>
                <a:lnTo>
                  <a:pt x="3751" y="11382"/>
                </a:lnTo>
                <a:lnTo>
                  <a:pt x="3687" y="11402"/>
                </a:lnTo>
                <a:lnTo>
                  <a:pt x="3657" y="11447"/>
                </a:lnTo>
                <a:lnTo>
                  <a:pt x="3606" y="11563"/>
                </a:lnTo>
                <a:lnTo>
                  <a:pt x="3602" y="11689"/>
                </a:lnTo>
                <a:lnTo>
                  <a:pt x="3611" y="11821"/>
                </a:lnTo>
                <a:lnTo>
                  <a:pt x="3663" y="11932"/>
                </a:lnTo>
                <a:lnTo>
                  <a:pt x="3751" y="12060"/>
                </a:lnTo>
                <a:lnTo>
                  <a:pt x="3864" y="12153"/>
                </a:lnTo>
                <a:lnTo>
                  <a:pt x="4007" y="12218"/>
                </a:lnTo>
                <a:lnTo>
                  <a:pt x="4162" y="12242"/>
                </a:lnTo>
                <a:lnTo>
                  <a:pt x="4311" y="12222"/>
                </a:lnTo>
                <a:lnTo>
                  <a:pt x="4449" y="12184"/>
                </a:lnTo>
                <a:lnTo>
                  <a:pt x="4580" y="12102"/>
                </a:lnTo>
                <a:lnTo>
                  <a:pt x="4681" y="12000"/>
                </a:lnTo>
                <a:lnTo>
                  <a:pt x="4763" y="11870"/>
                </a:lnTo>
                <a:lnTo>
                  <a:pt x="4817" y="11735"/>
                </a:lnTo>
                <a:lnTo>
                  <a:pt x="4853" y="11597"/>
                </a:lnTo>
                <a:lnTo>
                  <a:pt x="4852" y="11418"/>
                </a:lnTo>
                <a:lnTo>
                  <a:pt x="4822" y="11243"/>
                </a:lnTo>
                <a:lnTo>
                  <a:pt x="4751" y="11079"/>
                </a:lnTo>
                <a:lnTo>
                  <a:pt x="4646" y="10939"/>
                </a:lnTo>
                <a:lnTo>
                  <a:pt x="4523" y="10820"/>
                </a:lnTo>
                <a:lnTo>
                  <a:pt x="4361" y="10727"/>
                </a:lnTo>
                <a:lnTo>
                  <a:pt x="4193" y="10671"/>
                </a:lnTo>
                <a:lnTo>
                  <a:pt x="4024" y="10640"/>
                </a:lnTo>
                <a:lnTo>
                  <a:pt x="3838" y="10654"/>
                </a:lnTo>
                <a:lnTo>
                  <a:pt x="3826" y="10657"/>
                </a:lnTo>
                <a:lnTo>
                  <a:pt x="3840" y="10668"/>
                </a:lnTo>
                <a:lnTo>
                  <a:pt x="3922" y="10800"/>
                </a:lnTo>
                <a:lnTo>
                  <a:pt x="3939" y="10878"/>
                </a:lnTo>
                <a:lnTo>
                  <a:pt x="3911" y="10807"/>
                </a:lnTo>
                <a:lnTo>
                  <a:pt x="3853" y="10700"/>
                </a:lnTo>
                <a:lnTo>
                  <a:pt x="3814" y="10660"/>
                </a:lnTo>
                <a:lnTo>
                  <a:pt x="3665" y="10699"/>
                </a:lnTo>
                <a:lnTo>
                  <a:pt x="3513" y="10787"/>
                </a:lnTo>
                <a:lnTo>
                  <a:pt x="3371" y="10901"/>
                </a:lnTo>
                <a:lnTo>
                  <a:pt x="3246" y="11052"/>
                </a:lnTo>
                <a:lnTo>
                  <a:pt x="3144" y="11212"/>
                </a:lnTo>
                <a:lnTo>
                  <a:pt x="3064" y="11381"/>
                </a:lnTo>
                <a:lnTo>
                  <a:pt x="3005" y="11568"/>
                </a:lnTo>
                <a:lnTo>
                  <a:pt x="2969" y="11764"/>
                </a:lnTo>
                <a:lnTo>
                  <a:pt x="2955" y="11970"/>
                </a:lnTo>
                <a:lnTo>
                  <a:pt x="2959" y="12179"/>
                </a:lnTo>
                <a:lnTo>
                  <a:pt x="2964" y="12388"/>
                </a:lnTo>
                <a:lnTo>
                  <a:pt x="2991" y="12606"/>
                </a:lnTo>
                <a:lnTo>
                  <a:pt x="2992" y="12617"/>
                </a:lnTo>
                <a:lnTo>
                  <a:pt x="2997" y="12602"/>
                </a:lnTo>
                <a:lnTo>
                  <a:pt x="3059" y="12478"/>
                </a:lnTo>
                <a:lnTo>
                  <a:pt x="3142" y="12396"/>
                </a:lnTo>
                <a:lnTo>
                  <a:pt x="3247" y="12348"/>
                </a:lnTo>
                <a:lnTo>
                  <a:pt x="3380" y="12339"/>
                </a:lnTo>
                <a:lnTo>
                  <a:pt x="3488" y="12379"/>
                </a:lnTo>
                <a:lnTo>
                  <a:pt x="3553" y="12449"/>
                </a:lnTo>
                <a:lnTo>
                  <a:pt x="3584" y="12517"/>
                </a:lnTo>
                <a:lnTo>
                  <a:pt x="3596" y="12607"/>
                </a:lnTo>
                <a:lnTo>
                  <a:pt x="3591" y="12683"/>
                </a:lnTo>
                <a:lnTo>
                  <a:pt x="3590" y="12690"/>
                </a:lnTo>
                <a:lnTo>
                  <a:pt x="3590" y="12717"/>
                </a:lnTo>
                <a:lnTo>
                  <a:pt x="3578" y="12737"/>
                </a:lnTo>
                <a:lnTo>
                  <a:pt x="3574" y="12752"/>
                </a:lnTo>
                <a:lnTo>
                  <a:pt x="3554" y="12807"/>
                </a:lnTo>
                <a:lnTo>
                  <a:pt x="3541" y="12824"/>
                </a:lnTo>
                <a:lnTo>
                  <a:pt x="3556" y="12774"/>
                </a:lnTo>
                <a:lnTo>
                  <a:pt x="3548" y="12786"/>
                </a:lnTo>
                <a:lnTo>
                  <a:pt x="3495" y="12839"/>
                </a:lnTo>
                <a:lnTo>
                  <a:pt x="3411" y="12848"/>
                </a:lnTo>
                <a:lnTo>
                  <a:pt x="3340" y="12840"/>
                </a:lnTo>
                <a:lnTo>
                  <a:pt x="3283" y="12781"/>
                </a:lnTo>
                <a:lnTo>
                  <a:pt x="3264" y="12753"/>
                </a:lnTo>
                <a:lnTo>
                  <a:pt x="3252" y="12712"/>
                </a:lnTo>
                <a:lnTo>
                  <a:pt x="3259" y="12675"/>
                </a:lnTo>
                <a:lnTo>
                  <a:pt x="3274" y="12648"/>
                </a:lnTo>
                <a:lnTo>
                  <a:pt x="3290" y="12613"/>
                </a:lnTo>
                <a:lnTo>
                  <a:pt x="3323" y="12590"/>
                </a:lnTo>
                <a:lnTo>
                  <a:pt x="3353" y="12586"/>
                </a:lnTo>
                <a:lnTo>
                  <a:pt x="3377" y="12585"/>
                </a:lnTo>
                <a:lnTo>
                  <a:pt x="3405" y="12591"/>
                </a:lnTo>
                <a:lnTo>
                  <a:pt x="3437" y="12601"/>
                </a:lnTo>
                <a:lnTo>
                  <a:pt x="3453" y="12624"/>
                </a:lnTo>
                <a:lnTo>
                  <a:pt x="3460" y="12635"/>
                </a:lnTo>
                <a:lnTo>
                  <a:pt x="3464" y="12664"/>
                </a:lnTo>
                <a:lnTo>
                  <a:pt x="3457" y="12678"/>
                </a:lnTo>
                <a:lnTo>
                  <a:pt x="3452" y="12706"/>
                </a:lnTo>
                <a:lnTo>
                  <a:pt x="3441" y="12713"/>
                </a:lnTo>
                <a:lnTo>
                  <a:pt x="3419" y="12728"/>
                </a:lnTo>
                <a:lnTo>
                  <a:pt x="3393" y="12738"/>
                </a:lnTo>
                <a:lnTo>
                  <a:pt x="3370" y="12729"/>
                </a:lnTo>
                <a:lnTo>
                  <a:pt x="3357" y="12722"/>
                </a:lnTo>
                <a:lnTo>
                  <a:pt x="3345" y="12705"/>
                </a:lnTo>
                <a:lnTo>
                  <a:pt x="3336" y="12703"/>
                </a:lnTo>
                <a:lnTo>
                  <a:pt x="3325" y="12711"/>
                </a:lnTo>
                <a:lnTo>
                  <a:pt x="3323" y="12720"/>
                </a:lnTo>
                <a:lnTo>
                  <a:pt x="3346" y="12778"/>
                </a:lnTo>
                <a:lnTo>
                  <a:pt x="3394" y="12811"/>
                </a:lnTo>
                <a:lnTo>
                  <a:pt x="3457" y="12808"/>
                </a:lnTo>
                <a:lnTo>
                  <a:pt x="3490" y="12785"/>
                </a:lnTo>
                <a:lnTo>
                  <a:pt x="3518" y="12766"/>
                </a:lnTo>
                <a:lnTo>
                  <a:pt x="3538" y="12736"/>
                </a:lnTo>
                <a:lnTo>
                  <a:pt x="3561" y="12663"/>
                </a:lnTo>
                <a:lnTo>
                  <a:pt x="3554" y="12623"/>
                </a:lnTo>
                <a:lnTo>
                  <a:pt x="3530" y="12570"/>
                </a:lnTo>
                <a:lnTo>
                  <a:pt x="3477" y="12517"/>
                </a:lnTo>
                <a:lnTo>
                  <a:pt x="3421" y="12482"/>
                </a:lnTo>
                <a:lnTo>
                  <a:pt x="3346" y="12468"/>
                </a:lnTo>
                <a:lnTo>
                  <a:pt x="3270" y="12488"/>
                </a:lnTo>
                <a:lnTo>
                  <a:pt x="3203" y="12534"/>
                </a:lnTo>
                <a:lnTo>
                  <a:pt x="3145" y="12615"/>
                </a:lnTo>
                <a:lnTo>
                  <a:pt x="3098" y="12737"/>
                </a:lnTo>
                <a:lnTo>
                  <a:pt x="3068" y="12896"/>
                </a:lnTo>
                <a:lnTo>
                  <a:pt x="3069" y="13099"/>
                </a:lnTo>
                <a:lnTo>
                  <a:pt x="3095" y="13350"/>
                </a:lnTo>
                <a:lnTo>
                  <a:pt x="3118" y="13669"/>
                </a:lnTo>
                <a:lnTo>
                  <a:pt x="3109" y="13953"/>
                </a:lnTo>
                <a:lnTo>
                  <a:pt x="3079" y="14194"/>
                </a:lnTo>
                <a:lnTo>
                  <a:pt x="3020" y="14406"/>
                </a:lnTo>
                <a:lnTo>
                  <a:pt x="2946" y="14595"/>
                </a:lnTo>
                <a:lnTo>
                  <a:pt x="2844" y="14755"/>
                </a:lnTo>
                <a:lnTo>
                  <a:pt x="2743" y="14906"/>
                </a:lnTo>
                <a:lnTo>
                  <a:pt x="2639" y="15051"/>
                </a:lnTo>
                <a:lnTo>
                  <a:pt x="2540" y="15168"/>
                </a:lnTo>
                <a:lnTo>
                  <a:pt x="2442" y="15300"/>
                </a:lnTo>
                <a:lnTo>
                  <a:pt x="2368" y="15441"/>
                </a:lnTo>
                <a:lnTo>
                  <a:pt x="2293" y="15582"/>
                </a:lnTo>
                <a:lnTo>
                  <a:pt x="2223" y="15752"/>
                </a:lnTo>
                <a:lnTo>
                  <a:pt x="2155" y="15938"/>
                </a:lnTo>
                <a:lnTo>
                  <a:pt x="2079" y="16137"/>
                </a:lnTo>
                <a:lnTo>
                  <a:pt x="2003" y="16336"/>
                </a:lnTo>
                <a:lnTo>
                  <a:pt x="1935" y="16546"/>
                </a:lnTo>
                <a:lnTo>
                  <a:pt x="1865" y="16741"/>
                </a:lnTo>
                <a:lnTo>
                  <a:pt x="1804" y="16937"/>
                </a:lnTo>
                <a:lnTo>
                  <a:pt x="1747" y="17115"/>
                </a:lnTo>
                <a:lnTo>
                  <a:pt x="1704" y="17267"/>
                </a:lnTo>
                <a:lnTo>
                  <a:pt x="1656" y="17398"/>
                </a:lnTo>
                <a:lnTo>
                  <a:pt x="1631" y="17505"/>
                </a:lnTo>
                <a:lnTo>
                  <a:pt x="1610" y="17569"/>
                </a:lnTo>
                <a:lnTo>
                  <a:pt x="1601" y="17591"/>
                </a:lnTo>
                <a:lnTo>
                  <a:pt x="1645" y="17430"/>
                </a:lnTo>
                <a:lnTo>
                  <a:pt x="1693" y="17251"/>
                </a:lnTo>
                <a:lnTo>
                  <a:pt x="1733" y="17035"/>
                </a:lnTo>
                <a:lnTo>
                  <a:pt x="1773" y="16796"/>
                </a:lnTo>
                <a:lnTo>
                  <a:pt x="1814" y="16547"/>
                </a:lnTo>
                <a:lnTo>
                  <a:pt x="1859" y="16280"/>
                </a:lnTo>
                <a:lnTo>
                  <a:pt x="1887" y="16000"/>
                </a:lnTo>
                <a:lnTo>
                  <a:pt x="1929" y="15717"/>
                </a:lnTo>
                <a:lnTo>
                  <a:pt x="1959" y="15428"/>
                </a:lnTo>
                <a:lnTo>
                  <a:pt x="1987" y="15147"/>
                </a:lnTo>
                <a:lnTo>
                  <a:pt x="2020" y="14863"/>
                </a:lnTo>
                <a:lnTo>
                  <a:pt x="2046" y="14593"/>
                </a:lnTo>
                <a:lnTo>
                  <a:pt x="2071" y="14331"/>
                </a:lnTo>
                <a:lnTo>
                  <a:pt x="2088" y="14083"/>
                </a:lnTo>
                <a:lnTo>
                  <a:pt x="2109" y="13864"/>
                </a:lnTo>
                <a:lnTo>
                  <a:pt x="2129" y="13655"/>
                </a:lnTo>
                <a:lnTo>
                  <a:pt x="2145" y="13488"/>
                </a:lnTo>
                <a:lnTo>
                  <a:pt x="2153" y="13345"/>
                </a:lnTo>
                <a:lnTo>
                  <a:pt x="2162" y="13240"/>
                </a:lnTo>
                <a:lnTo>
                  <a:pt x="2160" y="13177"/>
                </a:lnTo>
                <a:lnTo>
                  <a:pt x="2165" y="13149"/>
                </a:lnTo>
                <a:lnTo>
                  <a:pt x="2121" y="12787"/>
                </a:lnTo>
                <a:lnTo>
                  <a:pt x="2060" y="12462"/>
                </a:lnTo>
                <a:lnTo>
                  <a:pt x="1991" y="12183"/>
                </a:lnTo>
                <a:lnTo>
                  <a:pt x="1911" y="11936"/>
                </a:lnTo>
                <a:lnTo>
                  <a:pt x="1834" y="11728"/>
                </a:lnTo>
                <a:lnTo>
                  <a:pt x="1745" y="11552"/>
                </a:lnTo>
                <a:lnTo>
                  <a:pt x="1646" y="11408"/>
                </a:lnTo>
                <a:lnTo>
                  <a:pt x="1619" y="11376"/>
                </a:lnTo>
                <a:lnTo>
                  <a:pt x="1723" y="11804"/>
                </a:lnTo>
                <a:lnTo>
                  <a:pt x="1837" y="12386"/>
                </a:lnTo>
                <a:lnTo>
                  <a:pt x="1909" y="13014"/>
                </a:lnTo>
                <a:lnTo>
                  <a:pt x="1958" y="13691"/>
                </a:lnTo>
                <a:lnTo>
                  <a:pt x="1899" y="14555"/>
                </a:lnTo>
                <a:lnTo>
                  <a:pt x="1885" y="13847"/>
                </a:lnTo>
                <a:lnTo>
                  <a:pt x="1835" y="13179"/>
                </a:lnTo>
                <a:lnTo>
                  <a:pt x="1748" y="12554"/>
                </a:lnTo>
                <a:lnTo>
                  <a:pt x="1626" y="11960"/>
                </a:lnTo>
                <a:lnTo>
                  <a:pt x="1482" y="11406"/>
                </a:lnTo>
                <a:lnTo>
                  <a:pt x="1399" y="11169"/>
                </a:lnTo>
                <a:lnTo>
                  <a:pt x="1339" y="11137"/>
                </a:lnTo>
                <a:lnTo>
                  <a:pt x="1237" y="11085"/>
                </a:lnTo>
                <a:lnTo>
                  <a:pt x="1149" y="11064"/>
                </a:lnTo>
                <a:lnTo>
                  <a:pt x="1059" y="11052"/>
                </a:lnTo>
                <a:lnTo>
                  <a:pt x="966" y="11059"/>
                </a:lnTo>
                <a:lnTo>
                  <a:pt x="890" y="11078"/>
                </a:lnTo>
                <a:lnTo>
                  <a:pt x="825" y="11115"/>
                </a:lnTo>
                <a:lnTo>
                  <a:pt x="770" y="11153"/>
                </a:lnTo>
                <a:lnTo>
                  <a:pt x="718" y="11196"/>
                </a:lnTo>
                <a:lnTo>
                  <a:pt x="685" y="11243"/>
                </a:lnTo>
                <a:lnTo>
                  <a:pt x="677" y="11286"/>
                </a:lnTo>
                <a:lnTo>
                  <a:pt x="681" y="11344"/>
                </a:lnTo>
                <a:lnTo>
                  <a:pt x="691" y="11400"/>
                </a:lnTo>
                <a:lnTo>
                  <a:pt x="697" y="11415"/>
                </a:lnTo>
                <a:lnTo>
                  <a:pt x="723" y="11454"/>
                </a:lnTo>
                <a:lnTo>
                  <a:pt x="742" y="11482"/>
                </a:lnTo>
                <a:lnTo>
                  <a:pt x="746" y="11487"/>
                </a:lnTo>
                <a:lnTo>
                  <a:pt x="827" y="11546"/>
                </a:lnTo>
                <a:lnTo>
                  <a:pt x="930" y="11565"/>
                </a:lnTo>
                <a:lnTo>
                  <a:pt x="1021" y="11543"/>
                </a:lnTo>
                <a:lnTo>
                  <a:pt x="1091" y="11479"/>
                </a:lnTo>
                <a:lnTo>
                  <a:pt x="1108" y="11443"/>
                </a:lnTo>
                <a:lnTo>
                  <a:pt x="1113" y="11415"/>
                </a:lnTo>
                <a:lnTo>
                  <a:pt x="1120" y="11377"/>
                </a:lnTo>
                <a:lnTo>
                  <a:pt x="1110" y="11351"/>
                </a:lnTo>
                <a:lnTo>
                  <a:pt x="1095" y="11305"/>
                </a:lnTo>
                <a:lnTo>
                  <a:pt x="1053" y="11268"/>
                </a:lnTo>
                <a:lnTo>
                  <a:pt x="1006" y="11260"/>
                </a:lnTo>
                <a:lnTo>
                  <a:pt x="961" y="11266"/>
                </a:lnTo>
                <a:lnTo>
                  <a:pt x="945" y="11277"/>
                </a:lnTo>
                <a:lnTo>
                  <a:pt x="949" y="11283"/>
                </a:lnTo>
                <a:lnTo>
                  <a:pt x="951" y="11298"/>
                </a:lnTo>
                <a:lnTo>
                  <a:pt x="969" y="11301"/>
                </a:lnTo>
                <a:lnTo>
                  <a:pt x="992" y="11310"/>
                </a:lnTo>
                <a:lnTo>
                  <a:pt x="1013" y="11329"/>
                </a:lnTo>
                <a:lnTo>
                  <a:pt x="1022" y="11355"/>
                </a:lnTo>
                <a:lnTo>
                  <a:pt x="1019" y="11373"/>
                </a:lnTo>
                <a:lnTo>
                  <a:pt x="1019" y="11397"/>
                </a:lnTo>
                <a:lnTo>
                  <a:pt x="1006" y="11414"/>
                </a:lnTo>
                <a:lnTo>
                  <a:pt x="990" y="11426"/>
                </a:lnTo>
                <a:lnTo>
                  <a:pt x="979" y="11433"/>
                </a:lnTo>
                <a:lnTo>
                  <a:pt x="957" y="11449"/>
                </a:lnTo>
                <a:lnTo>
                  <a:pt x="927" y="11453"/>
                </a:lnTo>
                <a:lnTo>
                  <a:pt x="899" y="11448"/>
                </a:lnTo>
                <a:lnTo>
                  <a:pt x="878" y="11429"/>
                </a:lnTo>
                <a:lnTo>
                  <a:pt x="853" y="11405"/>
                </a:lnTo>
                <a:lnTo>
                  <a:pt x="840" y="11374"/>
                </a:lnTo>
                <a:lnTo>
                  <a:pt x="823" y="11337"/>
                </a:lnTo>
                <a:lnTo>
                  <a:pt x="829" y="11299"/>
                </a:lnTo>
                <a:lnTo>
                  <a:pt x="864" y="11243"/>
                </a:lnTo>
                <a:lnTo>
                  <a:pt x="921" y="11195"/>
                </a:lnTo>
                <a:lnTo>
                  <a:pt x="990" y="11189"/>
                </a:lnTo>
                <a:lnTo>
                  <a:pt x="1060" y="11207"/>
                </a:lnTo>
                <a:lnTo>
                  <a:pt x="1110" y="11245"/>
                </a:lnTo>
                <a:lnTo>
                  <a:pt x="1149" y="11301"/>
                </a:lnTo>
                <a:lnTo>
                  <a:pt x="1166" y="11362"/>
                </a:lnTo>
                <a:lnTo>
                  <a:pt x="1149" y="11455"/>
                </a:lnTo>
                <a:lnTo>
                  <a:pt x="1107" y="11525"/>
                </a:lnTo>
                <a:lnTo>
                  <a:pt x="1024" y="11582"/>
                </a:lnTo>
                <a:lnTo>
                  <a:pt x="942" y="11606"/>
                </a:lnTo>
                <a:lnTo>
                  <a:pt x="908" y="11601"/>
                </a:lnTo>
                <a:lnTo>
                  <a:pt x="884" y="11605"/>
                </a:lnTo>
                <a:lnTo>
                  <a:pt x="815" y="11587"/>
                </a:lnTo>
                <a:lnTo>
                  <a:pt x="784" y="11565"/>
                </a:lnTo>
                <a:lnTo>
                  <a:pt x="771" y="11559"/>
                </a:lnTo>
                <a:lnTo>
                  <a:pt x="762" y="11550"/>
                </a:lnTo>
                <a:lnTo>
                  <a:pt x="751" y="11541"/>
                </a:lnTo>
                <a:lnTo>
                  <a:pt x="716" y="11498"/>
                </a:lnTo>
                <a:lnTo>
                  <a:pt x="703" y="11484"/>
                </a:lnTo>
                <a:lnTo>
                  <a:pt x="701" y="11480"/>
                </a:lnTo>
                <a:lnTo>
                  <a:pt x="696" y="11473"/>
                </a:lnTo>
                <a:lnTo>
                  <a:pt x="648" y="11391"/>
                </a:lnTo>
                <a:lnTo>
                  <a:pt x="621" y="11304"/>
                </a:lnTo>
                <a:lnTo>
                  <a:pt x="627" y="11218"/>
                </a:lnTo>
                <a:lnTo>
                  <a:pt x="642" y="11134"/>
                </a:lnTo>
                <a:lnTo>
                  <a:pt x="692" y="11051"/>
                </a:lnTo>
                <a:lnTo>
                  <a:pt x="775" y="10994"/>
                </a:lnTo>
                <a:lnTo>
                  <a:pt x="892" y="10963"/>
                </a:lnTo>
                <a:lnTo>
                  <a:pt x="1045" y="10947"/>
                </a:lnTo>
                <a:lnTo>
                  <a:pt x="1228" y="10977"/>
                </a:lnTo>
                <a:lnTo>
                  <a:pt x="1348" y="11026"/>
                </a:lnTo>
                <a:lnTo>
                  <a:pt x="1302" y="10894"/>
                </a:lnTo>
                <a:lnTo>
                  <a:pt x="1168" y="10573"/>
                </a:lnTo>
                <a:lnTo>
                  <a:pt x="1175" y="10638"/>
                </a:lnTo>
                <a:lnTo>
                  <a:pt x="1154" y="10540"/>
                </a:lnTo>
                <a:lnTo>
                  <a:pt x="1101" y="10411"/>
                </a:lnTo>
                <a:lnTo>
                  <a:pt x="1026" y="10261"/>
                </a:lnTo>
                <a:lnTo>
                  <a:pt x="950" y="10166"/>
                </a:lnTo>
                <a:lnTo>
                  <a:pt x="990" y="10250"/>
                </a:lnTo>
                <a:lnTo>
                  <a:pt x="1002" y="10267"/>
                </a:lnTo>
                <a:lnTo>
                  <a:pt x="998" y="10286"/>
                </a:lnTo>
                <a:lnTo>
                  <a:pt x="1010" y="10302"/>
                </a:lnTo>
                <a:lnTo>
                  <a:pt x="1014" y="10308"/>
                </a:lnTo>
                <a:lnTo>
                  <a:pt x="1016" y="10323"/>
                </a:lnTo>
                <a:lnTo>
                  <a:pt x="927" y="10144"/>
                </a:lnTo>
                <a:lnTo>
                  <a:pt x="797" y="10040"/>
                </a:lnTo>
                <a:lnTo>
                  <a:pt x="658" y="9956"/>
                </a:lnTo>
                <a:lnTo>
                  <a:pt x="488" y="9910"/>
                </a:lnTo>
                <a:lnTo>
                  <a:pt x="320" y="9903"/>
                </a:lnTo>
                <a:lnTo>
                  <a:pt x="156" y="9926"/>
                </a:lnTo>
                <a:lnTo>
                  <a:pt x="0" y="9992"/>
                </a:lnTo>
                <a:lnTo>
                  <a:pt x="0" y="9976"/>
                </a:lnTo>
                <a:lnTo>
                  <a:pt x="72" y="9935"/>
                </a:lnTo>
                <a:lnTo>
                  <a:pt x="235" y="9888"/>
                </a:lnTo>
                <a:lnTo>
                  <a:pt x="407" y="9876"/>
                </a:lnTo>
                <a:lnTo>
                  <a:pt x="581" y="9903"/>
                </a:lnTo>
                <a:lnTo>
                  <a:pt x="742" y="9972"/>
                </a:lnTo>
                <a:lnTo>
                  <a:pt x="884" y="10071"/>
                </a:lnTo>
                <a:lnTo>
                  <a:pt x="899" y="10085"/>
                </a:lnTo>
                <a:lnTo>
                  <a:pt x="830" y="9945"/>
                </a:lnTo>
                <a:lnTo>
                  <a:pt x="618" y="9601"/>
                </a:lnTo>
                <a:lnTo>
                  <a:pt x="371" y="9289"/>
                </a:lnTo>
                <a:lnTo>
                  <a:pt x="100" y="9001"/>
                </a:lnTo>
                <a:lnTo>
                  <a:pt x="0" y="8918"/>
                </a:lnTo>
                <a:lnTo>
                  <a:pt x="0" y="8873"/>
                </a:lnTo>
                <a:lnTo>
                  <a:pt x="107" y="8964"/>
                </a:lnTo>
                <a:lnTo>
                  <a:pt x="367" y="9259"/>
                </a:lnTo>
                <a:lnTo>
                  <a:pt x="610" y="9565"/>
                </a:lnTo>
                <a:lnTo>
                  <a:pt x="823" y="9900"/>
                </a:lnTo>
                <a:lnTo>
                  <a:pt x="922" y="10107"/>
                </a:lnTo>
                <a:lnTo>
                  <a:pt x="973" y="10155"/>
                </a:lnTo>
                <a:lnTo>
                  <a:pt x="882" y="9974"/>
                </a:lnTo>
                <a:lnTo>
                  <a:pt x="634" y="9565"/>
                </a:lnTo>
                <a:lnTo>
                  <a:pt x="375" y="9188"/>
                </a:lnTo>
                <a:lnTo>
                  <a:pt x="109" y="8848"/>
                </a:lnTo>
                <a:lnTo>
                  <a:pt x="0" y="8730"/>
                </a:lnTo>
                <a:lnTo>
                  <a:pt x="0" y="8295"/>
                </a:lnTo>
                <a:lnTo>
                  <a:pt x="147" y="8463"/>
                </a:lnTo>
                <a:lnTo>
                  <a:pt x="451" y="8859"/>
                </a:lnTo>
                <a:lnTo>
                  <a:pt x="470" y="8891"/>
                </a:lnTo>
                <a:lnTo>
                  <a:pt x="586" y="9043"/>
                </a:lnTo>
                <a:lnTo>
                  <a:pt x="820" y="9421"/>
                </a:lnTo>
                <a:lnTo>
                  <a:pt x="1046" y="9821"/>
                </a:lnTo>
                <a:lnTo>
                  <a:pt x="1246" y="10254"/>
                </a:lnTo>
                <a:lnTo>
                  <a:pt x="1428" y="10733"/>
                </a:lnTo>
                <a:lnTo>
                  <a:pt x="1564" y="11174"/>
                </a:lnTo>
                <a:lnTo>
                  <a:pt x="1677" y="11297"/>
                </a:lnTo>
                <a:lnTo>
                  <a:pt x="1800" y="11465"/>
                </a:lnTo>
                <a:lnTo>
                  <a:pt x="1904" y="11663"/>
                </a:lnTo>
                <a:lnTo>
                  <a:pt x="1989" y="11882"/>
                </a:lnTo>
                <a:lnTo>
                  <a:pt x="2076" y="12116"/>
                </a:lnTo>
                <a:lnTo>
                  <a:pt x="2141" y="12365"/>
                </a:lnTo>
                <a:lnTo>
                  <a:pt x="2195" y="12622"/>
                </a:lnTo>
                <a:lnTo>
                  <a:pt x="2248" y="12876"/>
                </a:lnTo>
                <a:lnTo>
                  <a:pt x="2233" y="12547"/>
                </a:lnTo>
                <a:lnTo>
                  <a:pt x="2164" y="11900"/>
                </a:lnTo>
                <a:lnTo>
                  <a:pt x="2051" y="11284"/>
                </a:lnTo>
                <a:lnTo>
                  <a:pt x="1911" y="10712"/>
                </a:lnTo>
                <a:lnTo>
                  <a:pt x="1741" y="10167"/>
                </a:lnTo>
                <a:lnTo>
                  <a:pt x="1537" y="9655"/>
                </a:lnTo>
                <a:lnTo>
                  <a:pt x="1317" y="9169"/>
                </a:lnTo>
                <a:lnTo>
                  <a:pt x="1074" y="8732"/>
                </a:lnTo>
                <a:lnTo>
                  <a:pt x="807" y="8320"/>
                </a:lnTo>
                <a:lnTo>
                  <a:pt x="524" y="7943"/>
                </a:lnTo>
                <a:lnTo>
                  <a:pt x="221" y="7597"/>
                </a:lnTo>
                <a:lnTo>
                  <a:pt x="0" y="7378"/>
                </a:lnTo>
                <a:lnTo>
                  <a:pt x="0" y="6909"/>
                </a:lnTo>
                <a:lnTo>
                  <a:pt x="38" y="6939"/>
                </a:lnTo>
                <a:lnTo>
                  <a:pt x="335" y="7216"/>
                </a:lnTo>
                <a:lnTo>
                  <a:pt x="617" y="7520"/>
                </a:lnTo>
                <a:lnTo>
                  <a:pt x="889" y="7856"/>
                </a:lnTo>
                <a:lnTo>
                  <a:pt x="1155" y="8220"/>
                </a:lnTo>
                <a:lnTo>
                  <a:pt x="1395" y="8618"/>
                </a:lnTo>
                <a:lnTo>
                  <a:pt x="1620" y="9051"/>
                </a:lnTo>
                <a:lnTo>
                  <a:pt x="1817" y="9528"/>
                </a:lnTo>
                <a:lnTo>
                  <a:pt x="1991" y="10020"/>
                </a:lnTo>
                <a:lnTo>
                  <a:pt x="2139" y="10556"/>
                </a:lnTo>
                <a:lnTo>
                  <a:pt x="2260" y="11125"/>
                </a:lnTo>
                <a:lnTo>
                  <a:pt x="2341" y="11730"/>
                </a:lnTo>
                <a:lnTo>
                  <a:pt x="2397" y="12369"/>
                </a:lnTo>
                <a:lnTo>
                  <a:pt x="2412" y="13045"/>
                </a:lnTo>
                <a:lnTo>
                  <a:pt x="2397" y="13748"/>
                </a:lnTo>
                <a:lnTo>
                  <a:pt x="2371" y="14032"/>
                </a:lnTo>
                <a:lnTo>
                  <a:pt x="2375" y="14073"/>
                </a:lnTo>
                <a:lnTo>
                  <a:pt x="2382" y="14273"/>
                </a:lnTo>
                <a:lnTo>
                  <a:pt x="2390" y="14439"/>
                </a:lnTo>
                <a:lnTo>
                  <a:pt x="2388" y="14579"/>
                </a:lnTo>
                <a:lnTo>
                  <a:pt x="2387" y="14685"/>
                </a:lnTo>
                <a:lnTo>
                  <a:pt x="2390" y="14748"/>
                </a:lnTo>
                <a:lnTo>
                  <a:pt x="2390" y="14773"/>
                </a:lnTo>
                <a:lnTo>
                  <a:pt x="2570" y="11138"/>
                </a:lnTo>
                <a:lnTo>
                  <a:pt x="2554" y="10899"/>
                </a:lnTo>
                <a:lnTo>
                  <a:pt x="2527" y="10550"/>
                </a:lnTo>
                <a:lnTo>
                  <a:pt x="2488" y="10185"/>
                </a:lnTo>
                <a:lnTo>
                  <a:pt x="2445" y="9790"/>
                </a:lnTo>
                <a:lnTo>
                  <a:pt x="2397" y="9375"/>
                </a:lnTo>
                <a:lnTo>
                  <a:pt x="2337" y="8943"/>
                </a:lnTo>
                <a:lnTo>
                  <a:pt x="2263" y="8503"/>
                </a:lnTo>
                <a:lnTo>
                  <a:pt x="2183" y="8053"/>
                </a:lnTo>
                <a:lnTo>
                  <a:pt x="2089" y="7595"/>
                </a:lnTo>
                <a:lnTo>
                  <a:pt x="1983" y="7145"/>
                </a:lnTo>
                <a:lnTo>
                  <a:pt x="1873" y="6699"/>
                </a:lnTo>
                <a:lnTo>
                  <a:pt x="1751" y="6260"/>
                </a:lnTo>
                <a:lnTo>
                  <a:pt x="1692" y="6058"/>
                </a:lnTo>
                <a:lnTo>
                  <a:pt x="1673" y="6007"/>
                </a:lnTo>
                <a:lnTo>
                  <a:pt x="1654" y="5976"/>
                </a:lnTo>
                <a:lnTo>
                  <a:pt x="1563" y="5892"/>
                </a:lnTo>
                <a:lnTo>
                  <a:pt x="1462" y="5839"/>
                </a:lnTo>
                <a:lnTo>
                  <a:pt x="1338" y="5801"/>
                </a:lnTo>
                <a:lnTo>
                  <a:pt x="1221" y="5809"/>
                </a:lnTo>
                <a:lnTo>
                  <a:pt x="1107" y="5846"/>
                </a:lnTo>
                <a:lnTo>
                  <a:pt x="1013" y="5910"/>
                </a:lnTo>
                <a:lnTo>
                  <a:pt x="943" y="5999"/>
                </a:lnTo>
                <a:lnTo>
                  <a:pt x="902" y="6117"/>
                </a:lnTo>
                <a:lnTo>
                  <a:pt x="909" y="6235"/>
                </a:lnTo>
                <a:lnTo>
                  <a:pt x="931" y="6326"/>
                </a:lnTo>
                <a:lnTo>
                  <a:pt x="990" y="6399"/>
                </a:lnTo>
                <a:lnTo>
                  <a:pt x="1062" y="6456"/>
                </a:lnTo>
                <a:lnTo>
                  <a:pt x="1148" y="6487"/>
                </a:lnTo>
                <a:lnTo>
                  <a:pt x="1245" y="6486"/>
                </a:lnTo>
                <a:lnTo>
                  <a:pt x="1338" y="6454"/>
                </a:lnTo>
                <a:lnTo>
                  <a:pt x="1402" y="6394"/>
                </a:lnTo>
                <a:lnTo>
                  <a:pt x="1442" y="6309"/>
                </a:lnTo>
                <a:lnTo>
                  <a:pt x="1446" y="6209"/>
                </a:lnTo>
                <a:lnTo>
                  <a:pt x="1425" y="6142"/>
                </a:lnTo>
                <a:lnTo>
                  <a:pt x="1377" y="6084"/>
                </a:lnTo>
                <a:lnTo>
                  <a:pt x="1301" y="6056"/>
                </a:lnTo>
                <a:lnTo>
                  <a:pt x="1229" y="6047"/>
                </a:lnTo>
                <a:lnTo>
                  <a:pt x="1161" y="6078"/>
                </a:lnTo>
                <a:lnTo>
                  <a:pt x="1110" y="6146"/>
                </a:lnTo>
                <a:lnTo>
                  <a:pt x="1153" y="6067"/>
                </a:lnTo>
                <a:lnTo>
                  <a:pt x="1237" y="6034"/>
                </a:lnTo>
                <a:lnTo>
                  <a:pt x="1317" y="6044"/>
                </a:lnTo>
                <a:lnTo>
                  <a:pt x="1379" y="6075"/>
                </a:lnTo>
                <a:lnTo>
                  <a:pt x="1441" y="6130"/>
                </a:lnTo>
                <a:lnTo>
                  <a:pt x="1465" y="6212"/>
                </a:lnTo>
                <a:lnTo>
                  <a:pt x="1457" y="6307"/>
                </a:lnTo>
                <a:lnTo>
                  <a:pt x="1421" y="6397"/>
                </a:lnTo>
                <a:lnTo>
                  <a:pt x="1349" y="6471"/>
                </a:lnTo>
                <a:lnTo>
                  <a:pt x="1256" y="6502"/>
                </a:lnTo>
                <a:lnTo>
                  <a:pt x="1150" y="6502"/>
                </a:lnTo>
                <a:lnTo>
                  <a:pt x="1054" y="6470"/>
                </a:lnTo>
                <a:lnTo>
                  <a:pt x="983" y="6413"/>
                </a:lnTo>
                <a:lnTo>
                  <a:pt x="925" y="6329"/>
                </a:lnTo>
                <a:lnTo>
                  <a:pt x="891" y="6231"/>
                </a:lnTo>
                <a:lnTo>
                  <a:pt x="889" y="6110"/>
                </a:lnTo>
                <a:lnTo>
                  <a:pt x="930" y="5992"/>
                </a:lnTo>
                <a:lnTo>
                  <a:pt x="1007" y="5890"/>
                </a:lnTo>
                <a:lnTo>
                  <a:pt x="1098" y="5820"/>
                </a:lnTo>
                <a:lnTo>
                  <a:pt x="1216" y="5779"/>
                </a:lnTo>
                <a:lnTo>
                  <a:pt x="1356" y="5781"/>
                </a:lnTo>
                <a:lnTo>
                  <a:pt x="1482" y="5809"/>
                </a:lnTo>
                <a:lnTo>
                  <a:pt x="1587" y="5867"/>
                </a:lnTo>
                <a:lnTo>
                  <a:pt x="1624" y="5903"/>
                </a:lnTo>
                <a:lnTo>
                  <a:pt x="1543" y="5743"/>
                </a:lnTo>
                <a:lnTo>
                  <a:pt x="1405" y="5543"/>
                </a:lnTo>
                <a:lnTo>
                  <a:pt x="1263" y="5371"/>
                </a:lnTo>
                <a:lnTo>
                  <a:pt x="1118" y="5243"/>
                </a:lnTo>
                <a:lnTo>
                  <a:pt x="959" y="5131"/>
                </a:lnTo>
                <a:lnTo>
                  <a:pt x="794" y="5057"/>
                </a:lnTo>
                <a:lnTo>
                  <a:pt x="640" y="4999"/>
                </a:lnTo>
                <a:lnTo>
                  <a:pt x="495" y="4977"/>
                </a:lnTo>
                <a:lnTo>
                  <a:pt x="366" y="4968"/>
                </a:lnTo>
                <a:lnTo>
                  <a:pt x="237" y="4982"/>
                </a:lnTo>
                <a:lnTo>
                  <a:pt x="126" y="5010"/>
                </a:lnTo>
                <a:lnTo>
                  <a:pt x="0" y="5062"/>
                </a:lnTo>
                <a:lnTo>
                  <a:pt x="0" y="5027"/>
                </a:lnTo>
                <a:lnTo>
                  <a:pt x="97" y="4981"/>
                </a:lnTo>
                <a:lnTo>
                  <a:pt x="261" y="4934"/>
                </a:lnTo>
                <a:lnTo>
                  <a:pt x="380" y="4917"/>
                </a:lnTo>
                <a:lnTo>
                  <a:pt x="511" y="4917"/>
                </a:lnTo>
                <a:lnTo>
                  <a:pt x="572" y="4927"/>
                </a:lnTo>
                <a:lnTo>
                  <a:pt x="553" y="4920"/>
                </a:lnTo>
                <a:lnTo>
                  <a:pt x="476" y="4867"/>
                </a:lnTo>
                <a:lnTo>
                  <a:pt x="410" y="4782"/>
                </a:lnTo>
                <a:lnTo>
                  <a:pt x="373" y="4693"/>
                </a:lnTo>
                <a:lnTo>
                  <a:pt x="373" y="4563"/>
                </a:lnTo>
                <a:lnTo>
                  <a:pt x="409" y="4448"/>
                </a:lnTo>
                <a:lnTo>
                  <a:pt x="375" y="4529"/>
                </a:lnTo>
                <a:lnTo>
                  <a:pt x="274" y="4680"/>
                </a:lnTo>
                <a:lnTo>
                  <a:pt x="143" y="4786"/>
                </a:lnTo>
                <a:lnTo>
                  <a:pt x="1" y="4876"/>
                </a:lnTo>
                <a:lnTo>
                  <a:pt x="0" y="4876"/>
                </a:lnTo>
                <a:lnTo>
                  <a:pt x="0" y="4841"/>
                </a:lnTo>
                <a:lnTo>
                  <a:pt x="7" y="4838"/>
                </a:lnTo>
                <a:lnTo>
                  <a:pt x="135" y="4751"/>
                </a:lnTo>
                <a:lnTo>
                  <a:pt x="258" y="4633"/>
                </a:lnTo>
                <a:lnTo>
                  <a:pt x="357" y="4492"/>
                </a:lnTo>
                <a:lnTo>
                  <a:pt x="417" y="4329"/>
                </a:lnTo>
                <a:lnTo>
                  <a:pt x="453" y="4157"/>
                </a:lnTo>
                <a:lnTo>
                  <a:pt x="458" y="3974"/>
                </a:lnTo>
                <a:lnTo>
                  <a:pt x="411" y="3762"/>
                </a:lnTo>
                <a:lnTo>
                  <a:pt x="335" y="3569"/>
                </a:lnTo>
                <a:lnTo>
                  <a:pt x="221" y="3402"/>
                </a:lnTo>
                <a:lnTo>
                  <a:pt x="72" y="3268"/>
                </a:lnTo>
                <a:lnTo>
                  <a:pt x="0" y="3223"/>
                </a:lnTo>
                <a:lnTo>
                  <a:pt x="0" y="3208"/>
                </a:lnTo>
                <a:lnTo>
                  <a:pt x="134" y="3299"/>
                </a:lnTo>
                <a:lnTo>
                  <a:pt x="287" y="3463"/>
                </a:lnTo>
                <a:lnTo>
                  <a:pt x="409" y="3665"/>
                </a:lnTo>
                <a:lnTo>
                  <a:pt x="460" y="3834"/>
                </a:lnTo>
                <a:lnTo>
                  <a:pt x="481" y="4007"/>
                </a:lnTo>
                <a:lnTo>
                  <a:pt x="480" y="4196"/>
                </a:lnTo>
                <a:lnTo>
                  <a:pt x="443" y="4368"/>
                </a:lnTo>
                <a:lnTo>
                  <a:pt x="409" y="4448"/>
                </a:lnTo>
                <a:lnTo>
                  <a:pt x="477" y="4345"/>
                </a:lnTo>
                <a:lnTo>
                  <a:pt x="578" y="4267"/>
                </a:lnTo>
                <a:lnTo>
                  <a:pt x="697" y="4226"/>
                </a:lnTo>
                <a:lnTo>
                  <a:pt x="829" y="4217"/>
                </a:lnTo>
                <a:lnTo>
                  <a:pt x="959" y="4251"/>
                </a:lnTo>
                <a:lnTo>
                  <a:pt x="1068" y="4314"/>
                </a:lnTo>
                <a:lnTo>
                  <a:pt x="1140" y="4375"/>
                </a:lnTo>
                <a:lnTo>
                  <a:pt x="1110" y="4293"/>
                </a:lnTo>
                <a:lnTo>
                  <a:pt x="988" y="3985"/>
                </a:lnTo>
                <a:lnTo>
                  <a:pt x="878" y="3694"/>
                </a:lnTo>
                <a:lnTo>
                  <a:pt x="770" y="3442"/>
                </a:lnTo>
                <a:lnTo>
                  <a:pt x="678" y="3236"/>
                </a:lnTo>
                <a:lnTo>
                  <a:pt x="599" y="3061"/>
                </a:lnTo>
                <a:lnTo>
                  <a:pt x="549" y="2941"/>
                </a:lnTo>
                <a:lnTo>
                  <a:pt x="516" y="2857"/>
                </a:lnTo>
                <a:lnTo>
                  <a:pt x="506" y="2831"/>
                </a:lnTo>
                <a:lnTo>
                  <a:pt x="491" y="2809"/>
                </a:lnTo>
                <a:lnTo>
                  <a:pt x="460" y="2741"/>
                </a:lnTo>
                <a:lnTo>
                  <a:pt x="414" y="2625"/>
                </a:lnTo>
                <a:lnTo>
                  <a:pt x="345" y="2477"/>
                </a:lnTo>
                <a:lnTo>
                  <a:pt x="247" y="2299"/>
                </a:lnTo>
                <a:lnTo>
                  <a:pt x="147" y="2082"/>
                </a:lnTo>
                <a:lnTo>
                  <a:pt x="32" y="1843"/>
                </a:lnTo>
                <a:lnTo>
                  <a:pt x="0" y="1785"/>
                </a:lnTo>
                <a:lnTo>
                  <a:pt x="0" y="1626"/>
                </a:lnTo>
                <a:lnTo>
                  <a:pt x="96" y="1807"/>
                </a:lnTo>
                <a:lnTo>
                  <a:pt x="219" y="2057"/>
                </a:lnTo>
                <a:lnTo>
                  <a:pt x="325" y="2270"/>
                </a:lnTo>
                <a:lnTo>
                  <a:pt x="376" y="2382"/>
                </a:lnTo>
                <a:lnTo>
                  <a:pt x="358" y="2320"/>
                </a:lnTo>
                <a:lnTo>
                  <a:pt x="388" y="2407"/>
                </a:lnTo>
                <a:lnTo>
                  <a:pt x="394" y="2420"/>
                </a:lnTo>
                <a:lnTo>
                  <a:pt x="363" y="2326"/>
                </a:lnTo>
                <a:lnTo>
                  <a:pt x="329" y="2173"/>
                </a:lnTo>
                <a:lnTo>
                  <a:pt x="338" y="2256"/>
                </a:lnTo>
                <a:lnTo>
                  <a:pt x="338" y="2253"/>
                </a:lnTo>
                <a:lnTo>
                  <a:pt x="316" y="2109"/>
                </a:lnTo>
                <a:lnTo>
                  <a:pt x="313" y="2099"/>
                </a:lnTo>
                <a:lnTo>
                  <a:pt x="313" y="2093"/>
                </a:lnTo>
                <a:lnTo>
                  <a:pt x="307" y="2054"/>
                </a:lnTo>
                <a:lnTo>
                  <a:pt x="310" y="2017"/>
                </a:lnTo>
                <a:lnTo>
                  <a:pt x="304" y="1860"/>
                </a:lnTo>
                <a:lnTo>
                  <a:pt x="316" y="1616"/>
                </a:lnTo>
                <a:lnTo>
                  <a:pt x="369" y="1383"/>
                </a:lnTo>
                <a:lnTo>
                  <a:pt x="455" y="1153"/>
                </a:lnTo>
                <a:lnTo>
                  <a:pt x="563" y="965"/>
                </a:lnTo>
                <a:lnTo>
                  <a:pt x="613" y="891"/>
                </a:lnTo>
                <a:lnTo>
                  <a:pt x="526" y="900"/>
                </a:lnTo>
                <a:lnTo>
                  <a:pt x="442" y="884"/>
                </a:lnTo>
                <a:lnTo>
                  <a:pt x="359" y="835"/>
                </a:lnTo>
                <a:lnTo>
                  <a:pt x="289" y="769"/>
                </a:lnTo>
                <a:lnTo>
                  <a:pt x="282" y="758"/>
                </a:lnTo>
                <a:lnTo>
                  <a:pt x="278" y="752"/>
                </a:lnTo>
                <a:lnTo>
                  <a:pt x="365" y="831"/>
                </a:lnTo>
                <a:lnTo>
                  <a:pt x="444" y="875"/>
                </a:lnTo>
                <a:lnTo>
                  <a:pt x="541" y="874"/>
                </a:lnTo>
                <a:lnTo>
                  <a:pt x="628" y="846"/>
                </a:lnTo>
                <a:lnTo>
                  <a:pt x="654" y="831"/>
                </a:lnTo>
                <a:lnTo>
                  <a:pt x="689" y="780"/>
                </a:lnTo>
                <a:lnTo>
                  <a:pt x="819" y="650"/>
                </a:lnTo>
                <a:lnTo>
                  <a:pt x="827" y="636"/>
                </a:lnTo>
                <a:lnTo>
                  <a:pt x="855" y="535"/>
                </a:lnTo>
                <a:lnTo>
                  <a:pt x="852" y="399"/>
                </a:lnTo>
                <a:lnTo>
                  <a:pt x="800" y="288"/>
                </a:lnTo>
                <a:lnTo>
                  <a:pt x="726" y="192"/>
                </a:lnTo>
                <a:lnTo>
                  <a:pt x="620" y="109"/>
                </a:lnTo>
                <a:lnTo>
                  <a:pt x="500" y="53"/>
                </a:lnTo>
                <a:lnTo>
                  <a:pt x="374" y="25"/>
                </a:lnTo>
                <a:lnTo>
                  <a:pt x="253" y="27"/>
                </a:lnTo>
                <a:lnTo>
                  <a:pt x="65" y="74"/>
                </a:lnTo>
                <a:lnTo>
                  <a:pt x="0" y="115"/>
                </a:lnTo>
                <a:lnTo>
                  <a:pt x="0" y="86"/>
                </a:lnTo>
                <a:lnTo>
                  <a:pt x="11" y="79"/>
                </a:lnTo>
                <a:lnTo>
                  <a:pt x="128" y="23"/>
                </a:lnTo>
                <a:lnTo>
                  <a:pt x="268" y="0"/>
                </a:lnTo>
                <a:close/>
              </a:path>
            </a:pathLst>
          </a:custGeom>
          <a:solidFill>
            <a:schemeClr val="bg1"/>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pic>
        <p:nvPicPr>
          <p:cNvPr id="6"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圖片版面配置區 2"/>
          <p:cNvSpPr>
            <a:spLocks noGrp="1"/>
          </p:cNvSpPr>
          <p:nvPr>
            <p:ph type="pic" idx="1"/>
          </p:nvPr>
        </p:nvSpPr>
        <p:spPr>
          <a:xfrm>
            <a:off x="2939542" y="681608"/>
            <a:ext cx="5736914" cy="533968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2" name="標題 1"/>
          <p:cNvSpPr>
            <a:spLocks noGrp="1"/>
          </p:cNvSpPr>
          <p:nvPr>
            <p:ph type="title"/>
          </p:nvPr>
        </p:nvSpPr>
        <p:spPr>
          <a:xfrm>
            <a:off x="451766" y="1600200"/>
            <a:ext cx="2343760" cy="2438400"/>
          </a:xfrm>
          <a:prstGeom prst="rect">
            <a:avLst/>
          </a:prstGeom>
        </p:spPr>
        <p:txBody>
          <a:bodyPr anchor="b">
            <a:normAutofit/>
          </a:bodyPr>
          <a:lstStyle>
            <a:lvl1pPr algn="l" latinLnBrk="0">
              <a:lnSpc>
                <a:spcPct val="85000"/>
              </a:lnSpc>
              <a:defRPr lang="zh-TW" sz="3600" b="0" baseline="0">
                <a:solidFill>
                  <a:schemeClr val="tx1">
                    <a:lumMod val="50000"/>
                  </a:schemeClr>
                </a:solidFill>
                <a:latin typeface="微軟正黑體" pitchFamily="34" charset="-120"/>
                <a:ea typeface="微軟正黑體" pitchFamily="34" charset="-120"/>
              </a:defRPr>
            </a:lvl1pPr>
          </a:lstStyle>
          <a:p>
            <a:r>
              <a:rPr lang="zh-TW" altLang="en-US" smtClean="0"/>
              <a:t>按一下以編輯母片標題樣式</a:t>
            </a:r>
            <a:endParaRPr lang="zh-TW"/>
          </a:p>
        </p:txBody>
      </p:sp>
      <p:sp>
        <p:nvSpPr>
          <p:cNvPr id="4" name="文字版面配置區 3"/>
          <p:cNvSpPr>
            <a:spLocks noGrp="1"/>
          </p:cNvSpPr>
          <p:nvPr>
            <p:ph type="body" sz="half" idx="2"/>
          </p:nvPr>
        </p:nvSpPr>
        <p:spPr>
          <a:xfrm>
            <a:off x="451766" y="4192488"/>
            <a:ext cx="2343760" cy="1828800"/>
          </a:xfrm>
          <a:prstGeom prst="rect">
            <a:avLst/>
          </a:prstGeom>
        </p:spPr>
        <p:txBody>
          <a:bodyPr>
            <a:normAutofit/>
          </a:bodyPr>
          <a:lstStyle>
            <a:lvl1pPr marL="0" indent="0" latinLnBrk="0">
              <a:lnSpc>
                <a:spcPct val="110000"/>
              </a:lnSpc>
              <a:spcBef>
                <a:spcPts val="10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7" name="日期版面配置區 4"/>
          <p:cNvSpPr>
            <a:spLocks noGrp="1"/>
          </p:cNvSpPr>
          <p:nvPr>
            <p:ph type="dt" sz="half" idx="10"/>
          </p:nvPr>
        </p:nvSpPr>
        <p:spPr>
          <a:xfrm>
            <a:off x="5829300" y="6400800"/>
            <a:ext cx="116205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頁尾版面配置區 5"/>
          <p:cNvSpPr>
            <a:spLocks noGrp="1"/>
          </p:cNvSpPr>
          <p:nvPr>
            <p:ph type="ftr" sz="quarter" idx="11"/>
          </p:nvPr>
        </p:nvSpPr>
        <p:spPr>
          <a:xfrm>
            <a:off x="1141413" y="6400800"/>
            <a:ext cx="4467225"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9" name="投影片編號版面配置區 6"/>
          <p:cNvSpPr>
            <a:spLocks noGrp="1"/>
          </p:cNvSpPr>
          <p:nvPr>
            <p:ph type="sldNum" sz="quarter" idx="12"/>
          </p:nvPr>
        </p:nvSpPr>
        <p:spPr>
          <a:xfrm>
            <a:off x="7200900" y="6400800"/>
            <a:ext cx="8016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F265B90C-2D51-4C21-A9B8-ADCCA1089B19}" type="slidenum">
              <a:rPr lang="en-US" altLang="zh-TW"/>
              <a:pPr>
                <a:defRPr/>
              </a:pPr>
              <a:t>‹#›</a:t>
            </a:fld>
            <a:endParaRPr lang="zh-TW" altLang="en-US"/>
          </a:p>
        </p:txBody>
      </p:sp>
    </p:spTree>
    <p:extLst>
      <p:ext uri="{BB962C8B-B14F-4D97-AF65-F5344CB8AC3E}">
        <p14:creationId xmlns:p14="http://schemas.microsoft.com/office/powerpoint/2010/main" val="3339949712"/>
      </p:ext>
    </p:extLst>
  </p:cSld>
  <p:clrMapOvr>
    <a:masterClrMapping/>
  </p:clrMapOvr>
  <p:transition/>
</p:sldLayout>
</file>

<file path=ppt/slideLayouts/slideLayout162.xml><?xml version="1.0" encoding="utf-8"?>
<p:sldLayout xmlns:a="http://schemas.openxmlformats.org/drawingml/2006/main" xmlns:r="http://schemas.openxmlformats.org/officeDocument/2006/relationships" xmlns:p="http://schemas.openxmlformats.org/presentationml/2006/main" type="picTx" preserve="1">
  <p:cSld name="左側四張圖片與標題">
    <p:spTree>
      <p:nvGrpSpPr>
        <p:cNvPr id="1" name=""/>
        <p:cNvGrpSpPr/>
        <p:nvPr/>
      </p:nvGrpSpPr>
      <p:grpSpPr>
        <a:xfrm>
          <a:off x="0" y="0"/>
          <a:ext cx="0" cy="0"/>
          <a:chOff x="0" y="0"/>
          <a:chExt cx="0" cy="0"/>
        </a:xfrm>
      </p:grpSpPr>
      <p:pic>
        <p:nvPicPr>
          <p:cNvPr id="8"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圖片版面配置區 2"/>
          <p:cNvSpPr>
            <a:spLocks noGrp="1"/>
          </p:cNvSpPr>
          <p:nvPr>
            <p:ph type="pic" idx="1"/>
          </p:nvPr>
        </p:nvSpPr>
        <p:spPr>
          <a:xfrm>
            <a:off x="592497" y="685776"/>
            <a:ext cx="2827375" cy="2599208"/>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2" name="標題 1"/>
          <p:cNvSpPr>
            <a:spLocks noGrp="1"/>
          </p:cNvSpPr>
          <p:nvPr>
            <p:ph type="title"/>
          </p:nvPr>
        </p:nvSpPr>
        <p:spPr>
          <a:xfrm>
            <a:off x="6516216" y="1600200"/>
            <a:ext cx="2343760" cy="2438400"/>
          </a:xfrm>
          <a:prstGeom prst="rect">
            <a:avLst/>
          </a:prstGeom>
        </p:spPr>
        <p:txBody>
          <a:bodyPr anchor="b">
            <a:normAutofit/>
          </a:bodyPr>
          <a:lstStyle>
            <a:lvl1pPr algn="l" latinLnBrk="0">
              <a:lnSpc>
                <a:spcPct val="85000"/>
              </a:lnSpc>
              <a:defRPr lang="zh-TW" sz="3600" b="0" baseline="0">
                <a:solidFill>
                  <a:schemeClr val="tx1">
                    <a:lumMod val="50000"/>
                  </a:schemeClr>
                </a:solidFill>
                <a:latin typeface="微軟正黑體" pitchFamily="34" charset="-120"/>
                <a:ea typeface="微軟正黑體" pitchFamily="34" charset="-120"/>
              </a:defRPr>
            </a:lvl1pPr>
          </a:lstStyle>
          <a:p>
            <a:r>
              <a:rPr lang="zh-TW" altLang="en-US" smtClean="0"/>
              <a:t>按一下以編輯母片標題樣式</a:t>
            </a:r>
            <a:endParaRPr lang="zh-TW"/>
          </a:p>
        </p:txBody>
      </p:sp>
      <p:sp>
        <p:nvSpPr>
          <p:cNvPr id="4" name="文字版面配置區 3"/>
          <p:cNvSpPr>
            <a:spLocks noGrp="1"/>
          </p:cNvSpPr>
          <p:nvPr>
            <p:ph type="body" sz="half" idx="2"/>
          </p:nvPr>
        </p:nvSpPr>
        <p:spPr>
          <a:xfrm>
            <a:off x="6516216" y="4114800"/>
            <a:ext cx="2343760" cy="1828800"/>
          </a:xfrm>
          <a:prstGeom prst="rect">
            <a:avLst/>
          </a:prstGeom>
        </p:spPr>
        <p:txBody>
          <a:bodyPr>
            <a:normAutofit/>
          </a:bodyPr>
          <a:lstStyle>
            <a:lvl1pPr marL="0" indent="0" latinLnBrk="0">
              <a:lnSpc>
                <a:spcPct val="110000"/>
              </a:lnSpc>
              <a:spcBef>
                <a:spcPts val="10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5" name="圖片版面配置區 2"/>
          <p:cNvSpPr>
            <a:spLocks noGrp="1"/>
          </p:cNvSpPr>
          <p:nvPr>
            <p:ph type="pic" idx="10"/>
          </p:nvPr>
        </p:nvSpPr>
        <p:spPr>
          <a:xfrm>
            <a:off x="3544825" y="685776"/>
            <a:ext cx="2827375" cy="2599208"/>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6" name="圖片版面配置區 2"/>
          <p:cNvSpPr>
            <a:spLocks noGrp="1"/>
          </p:cNvSpPr>
          <p:nvPr>
            <p:ph type="pic" idx="11"/>
          </p:nvPr>
        </p:nvSpPr>
        <p:spPr>
          <a:xfrm>
            <a:off x="592497" y="3494088"/>
            <a:ext cx="2827375" cy="2599208"/>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7" name="圖片版面配置區 2"/>
          <p:cNvSpPr>
            <a:spLocks noGrp="1"/>
          </p:cNvSpPr>
          <p:nvPr>
            <p:ph type="pic" idx="12"/>
          </p:nvPr>
        </p:nvSpPr>
        <p:spPr>
          <a:xfrm>
            <a:off x="3544825" y="3494088"/>
            <a:ext cx="2827375" cy="2599208"/>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9" name="日期版面配置區 7"/>
          <p:cNvSpPr>
            <a:spLocks noGrp="1"/>
          </p:cNvSpPr>
          <p:nvPr>
            <p:ph type="dt" sz="half" idx="13"/>
          </p:nvPr>
        </p:nvSpPr>
        <p:spPr>
          <a:xfrm>
            <a:off x="5829300" y="6400800"/>
            <a:ext cx="116205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0" name="頁尾版面配置區 8"/>
          <p:cNvSpPr>
            <a:spLocks noGrp="1"/>
          </p:cNvSpPr>
          <p:nvPr>
            <p:ph type="ftr" sz="quarter" idx="14"/>
          </p:nvPr>
        </p:nvSpPr>
        <p:spPr>
          <a:xfrm>
            <a:off x="1141413" y="6400800"/>
            <a:ext cx="4467225"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1" name="投影片編號版面配置區 9"/>
          <p:cNvSpPr>
            <a:spLocks noGrp="1"/>
          </p:cNvSpPr>
          <p:nvPr>
            <p:ph type="sldNum" sz="quarter" idx="15"/>
          </p:nvPr>
        </p:nvSpPr>
        <p:spPr>
          <a:xfrm>
            <a:off x="7200900" y="6400800"/>
            <a:ext cx="8016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1EBD5FBC-3B51-405E-AA13-C91D3897FDDC}" type="slidenum">
              <a:rPr lang="en-US" altLang="zh-TW"/>
              <a:pPr>
                <a:defRPr/>
              </a:pPr>
              <a:t>‹#›</a:t>
            </a:fld>
            <a:endParaRPr lang="zh-TW" altLang="en-US"/>
          </a:p>
        </p:txBody>
      </p:sp>
    </p:spTree>
    <p:extLst>
      <p:ext uri="{BB962C8B-B14F-4D97-AF65-F5344CB8AC3E}">
        <p14:creationId xmlns:p14="http://schemas.microsoft.com/office/powerpoint/2010/main" val="87685356"/>
      </p:ext>
    </p:extLst>
  </p:cSld>
  <p:clrMapOvr>
    <a:masterClrMapping/>
  </p:clrMapOvr>
  <p:transition/>
</p:sldLayout>
</file>

<file path=ppt/slideLayouts/slideLayout163.xml><?xml version="1.0" encoding="utf-8"?>
<p:sldLayout xmlns:a="http://schemas.openxmlformats.org/drawingml/2006/main" xmlns:r="http://schemas.openxmlformats.org/officeDocument/2006/relationships" xmlns:p="http://schemas.openxmlformats.org/presentationml/2006/main" type="picTx" preserve="1">
  <p:cSld name="右側四張圖片與標題">
    <p:spTree>
      <p:nvGrpSpPr>
        <p:cNvPr id="1" name=""/>
        <p:cNvGrpSpPr/>
        <p:nvPr/>
      </p:nvGrpSpPr>
      <p:grpSpPr>
        <a:xfrm>
          <a:off x="0" y="0"/>
          <a:ext cx="0" cy="0"/>
          <a:chOff x="0" y="0"/>
          <a:chExt cx="0" cy="0"/>
        </a:xfrm>
      </p:grpSpPr>
      <p:pic>
        <p:nvPicPr>
          <p:cNvPr id="8"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圖片版面配置區 2"/>
          <p:cNvSpPr>
            <a:spLocks noGrp="1"/>
          </p:cNvSpPr>
          <p:nvPr>
            <p:ph type="pic" idx="1"/>
          </p:nvPr>
        </p:nvSpPr>
        <p:spPr>
          <a:xfrm>
            <a:off x="2915816" y="901800"/>
            <a:ext cx="2749046" cy="252720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2" name="標題 1"/>
          <p:cNvSpPr>
            <a:spLocks noGrp="1"/>
          </p:cNvSpPr>
          <p:nvPr>
            <p:ph type="title"/>
          </p:nvPr>
        </p:nvSpPr>
        <p:spPr>
          <a:xfrm>
            <a:off x="500048" y="1600200"/>
            <a:ext cx="2343760" cy="2438400"/>
          </a:xfrm>
          <a:prstGeom prst="rect">
            <a:avLst/>
          </a:prstGeom>
        </p:spPr>
        <p:txBody>
          <a:bodyPr anchor="b">
            <a:normAutofit/>
          </a:bodyPr>
          <a:lstStyle>
            <a:lvl1pPr algn="l" latinLnBrk="0">
              <a:lnSpc>
                <a:spcPct val="85000"/>
              </a:lnSpc>
              <a:defRPr lang="zh-TW" sz="3600" b="0" baseline="0">
                <a:solidFill>
                  <a:schemeClr val="tx1">
                    <a:lumMod val="50000"/>
                  </a:schemeClr>
                </a:solidFill>
                <a:latin typeface="微軟正黑體" pitchFamily="34" charset="-120"/>
                <a:ea typeface="微軟正黑體" pitchFamily="34" charset="-120"/>
              </a:defRPr>
            </a:lvl1pPr>
          </a:lstStyle>
          <a:p>
            <a:r>
              <a:rPr lang="zh-TW" altLang="en-US" smtClean="0"/>
              <a:t>按一下以編輯母片標題樣式</a:t>
            </a:r>
            <a:endParaRPr lang="zh-TW"/>
          </a:p>
        </p:txBody>
      </p:sp>
      <p:sp>
        <p:nvSpPr>
          <p:cNvPr id="4" name="文字版面配置區 3"/>
          <p:cNvSpPr>
            <a:spLocks noGrp="1"/>
          </p:cNvSpPr>
          <p:nvPr>
            <p:ph type="body" sz="half" idx="2"/>
          </p:nvPr>
        </p:nvSpPr>
        <p:spPr>
          <a:xfrm>
            <a:off x="500048" y="4114800"/>
            <a:ext cx="2343760" cy="1828800"/>
          </a:xfrm>
          <a:prstGeom prst="rect">
            <a:avLst/>
          </a:prstGeom>
        </p:spPr>
        <p:txBody>
          <a:bodyPr>
            <a:normAutofit/>
          </a:bodyPr>
          <a:lstStyle>
            <a:lvl1pPr marL="0" indent="0" latinLnBrk="0">
              <a:lnSpc>
                <a:spcPct val="110000"/>
              </a:lnSpc>
              <a:spcBef>
                <a:spcPts val="10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5" name="圖片版面配置區 2"/>
          <p:cNvSpPr>
            <a:spLocks noGrp="1"/>
          </p:cNvSpPr>
          <p:nvPr>
            <p:ph type="pic" idx="10"/>
          </p:nvPr>
        </p:nvSpPr>
        <p:spPr>
          <a:xfrm>
            <a:off x="5796136" y="901800"/>
            <a:ext cx="2749046" cy="252720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6" name="圖片版面配置區 2"/>
          <p:cNvSpPr>
            <a:spLocks noGrp="1"/>
          </p:cNvSpPr>
          <p:nvPr>
            <p:ph type="pic" idx="11"/>
          </p:nvPr>
        </p:nvSpPr>
        <p:spPr>
          <a:xfrm>
            <a:off x="2915816" y="3645024"/>
            <a:ext cx="2749046" cy="252720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7" name="圖片版面配置區 2"/>
          <p:cNvSpPr>
            <a:spLocks noGrp="1"/>
          </p:cNvSpPr>
          <p:nvPr>
            <p:ph type="pic" idx="12"/>
          </p:nvPr>
        </p:nvSpPr>
        <p:spPr>
          <a:xfrm>
            <a:off x="5796136" y="3645024"/>
            <a:ext cx="2749046" cy="252720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9" name="日期版面配置區 7"/>
          <p:cNvSpPr>
            <a:spLocks noGrp="1"/>
          </p:cNvSpPr>
          <p:nvPr>
            <p:ph type="dt" sz="half" idx="13"/>
          </p:nvPr>
        </p:nvSpPr>
        <p:spPr>
          <a:xfrm>
            <a:off x="5627688" y="6400800"/>
            <a:ext cx="116205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0" name="頁尾版面配置區 8"/>
          <p:cNvSpPr>
            <a:spLocks noGrp="1"/>
          </p:cNvSpPr>
          <p:nvPr>
            <p:ph type="ftr" sz="quarter" idx="14"/>
          </p:nvPr>
        </p:nvSpPr>
        <p:spPr>
          <a:xfrm>
            <a:off x="939800" y="6400800"/>
            <a:ext cx="4467225"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1" name="投影片編號版面配置區 9"/>
          <p:cNvSpPr>
            <a:spLocks noGrp="1"/>
          </p:cNvSpPr>
          <p:nvPr>
            <p:ph type="sldNum" sz="quarter" idx="15"/>
          </p:nvPr>
        </p:nvSpPr>
        <p:spPr>
          <a:xfrm>
            <a:off x="6999288" y="6400800"/>
            <a:ext cx="801687"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F2295CAF-4468-466E-BCB4-7821C71E341C}" type="slidenum">
              <a:rPr lang="en-US" altLang="zh-TW"/>
              <a:pPr>
                <a:defRPr/>
              </a:pPr>
              <a:t>‹#›</a:t>
            </a:fld>
            <a:endParaRPr lang="zh-TW" altLang="en-US"/>
          </a:p>
        </p:txBody>
      </p:sp>
    </p:spTree>
    <p:extLst>
      <p:ext uri="{BB962C8B-B14F-4D97-AF65-F5344CB8AC3E}">
        <p14:creationId xmlns:p14="http://schemas.microsoft.com/office/powerpoint/2010/main" val="1239826625"/>
      </p:ext>
    </p:extLst>
  </p:cSld>
  <p:clrMapOvr>
    <a:masterClrMapping/>
  </p:clrMapOvr>
  <p:transition/>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p:cSld name="左側兩張圖片與標題">
    <p:spTree>
      <p:nvGrpSpPr>
        <p:cNvPr id="1" name=""/>
        <p:cNvGrpSpPr/>
        <p:nvPr/>
      </p:nvGrpSpPr>
      <p:grpSpPr>
        <a:xfrm>
          <a:off x="0" y="0"/>
          <a:ext cx="0" cy="0"/>
          <a:chOff x="0" y="0"/>
          <a:chExt cx="0" cy="0"/>
        </a:xfrm>
      </p:grpSpPr>
      <p:pic>
        <p:nvPicPr>
          <p:cNvPr id="6"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圖片版面配置區 2"/>
          <p:cNvSpPr>
            <a:spLocks noGrp="1"/>
          </p:cNvSpPr>
          <p:nvPr>
            <p:ph type="pic" idx="1"/>
          </p:nvPr>
        </p:nvSpPr>
        <p:spPr>
          <a:xfrm>
            <a:off x="522149" y="908720"/>
            <a:ext cx="2825715" cy="533968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2" name="標題 1"/>
          <p:cNvSpPr>
            <a:spLocks noGrp="1"/>
          </p:cNvSpPr>
          <p:nvPr>
            <p:ph type="title"/>
          </p:nvPr>
        </p:nvSpPr>
        <p:spPr>
          <a:xfrm>
            <a:off x="6444208" y="1600200"/>
            <a:ext cx="2343760" cy="2438400"/>
          </a:xfrm>
          <a:prstGeom prst="rect">
            <a:avLst/>
          </a:prstGeom>
        </p:spPr>
        <p:txBody>
          <a:bodyPr anchor="b">
            <a:normAutofit/>
          </a:bodyPr>
          <a:lstStyle>
            <a:lvl1pPr algn="l" latinLnBrk="0">
              <a:lnSpc>
                <a:spcPct val="85000"/>
              </a:lnSpc>
              <a:defRPr lang="zh-TW" sz="3600" b="0" baseline="0">
                <a:solidFill>
                  <a:schemeClr val="tx1">
                    <a:lumMod val="50000"/>
                  </a:schemeClr>
                </a:solidFill>
                <a:latin typeface="微軟正黑體" pitchFamily="34" charset="-120"/>
                <a:ea typeface="微軟正黑體" pitchFamily="34" charset="-120"/>
              </a:defRPr>
            </a:lvl1pPr>
          </a:lstStyle>
          <a:p>
            <a:r>
              <a:rPr lang="zh-TW" altLang="en-US" smtClean="0"/>
              <a:t>按一下以編輯母片標題樣式</a:t>
            </a:r>
            <a:endParaRPr lang="zh-TW"/>
          </a:p>
        </p:txBody>
      </p:sp>
      <p:sp>
        <p:nvSpPr>
          <p:cNvPr id="4" name="文字版面配置區 3"/>
          <p:cNvSpPr>
            <a:spLocks noGrp="1"/>
          </p:cNvSpPr>
          <p:nvPr>
            <p:ph type="body" sz="half" idx="2"/>
          </p:nvPr>
        </p:nvSpPr>
        <p:spPr>
          <a:xfrm>
            <a:off x="6444208" y="4114800"/>
            <a:ext cx="2343760" cy="1828800"/>
          </a:xfrm>
          <a:prstGeom prst="rect">
            <a:avLst/>
          </a:prstGeom>
        </p:spPr>
        <p:txBody>
          <a:bodyPr>
            <a:normAutofit/>
          </a:bodyPr>
          <a:lstStyle>
            <a:lvl1pPr marL="0" indent="0" latinLnBrk="0">
              <a:lnSpc>
                <a:spcPct val="110000"/>
              </a:lnSpc>
              <a:spcBef>
                <a:spcPts val="10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5" name="圖片版面配置區 2"/>
          <p:cNvSpPr>
            <a:spLocks noGrp="1"/>
          </p:cNvSpPr>
          <p:nvPr>
            <p:ph type="pic" idx="10"/>
          </p:nvPr>
        </p:nvSpPr>
        <p:spPr>
          <a:xfrm>
            <a:off x="3486358" y="908720"/>
            <a:ext cx="2825715" cy="533968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7" name="日期版面配置區 7"/>
          <p:cNvSpPr>
            <a:spLocks noGrp="1"/>
          </p:cNvSpPr>
          <p:nvPr>
            <p:ph type="dt" sz="half" idx="11"/>
          </p:nvPr>
        </p:nvSpPr>
        <p:spPr>
          <a:xfrm>
            <a:off x="6073775" y="6400800"/>
            <a:ext cx="116205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頁尾版面配置區 8"/>
          <p:cNvSpPr>
            <a:spLocks noGrp="1"/>
          </p:cNvSpPr>
          <p:nvPr>
            <p:ph type="ftr" sz="quarter" idx="12"/>
          </p:nvPr>
        </p:nvSpPr>
        <p:spPr>
          <a:xfrm>
            <a:off x="1385888" y="6400800"/>
            <a:ext cx="4467225"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9" name="投影片編號版面配置區 9"/>
          <p:cNvSpPr>
            <a:spLocks noGrp="1"/>
          </p:cNvSpPr>
          <p:nvPr>
            <p:ph type="sldNum" sz="quarter" idx="13"/>
          </p:nvPr>
        </p:nvSpPr>
        <p:spPr>
          <a:xfrm>
            <a:off x="7200900" y="6400800"/>
            <a:ext cx="8016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E4480066-2F24-4216-830D-AD838ED9616D}" type="slidenum">
              <a:rPr lang="en-US" altLang="zh-TW"/>
              <a:pPr>
                <a:defRPr/>
              </a:pPr>
              <a:t>‹#›</a:t>
            </a:fld>
            <a:endParaRPr lang="zh-TW" altLang="en-US"/>
          </a:p>
        </p:txBody>
      </p:sp>
    </p:spTree>
    <p:extLst>
      <p:ext uri="{BB962C8B-B14F-4D97-AF65-F5344CB8AC3E}">
        <p14:creationId xmlns:p14="http://schemas.microsoft.com/office/powerpoint/2010/main" val="777874241"/>
      </p:ext>
    </p:extLst>
  </p:cSld>
  <p:clrMapOvr>
    <a:masterClrMapping/>
  </p:clrMapOvr>
  <p:transition/>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p:cSld name="右側兩張圖片與標題">
    <p:spTree>
      <p:nvGrpSpPr>
        <p:cNvPr id="1" name=""/>
        <p:cNvGrpSpPr/>
        <p:nvPr/>
      </p:nvGrpSpPr>
      <p:grpSpPr>
        <a:xfrm>
          <a:off x="0" y="0"/>
          <a:ext cx="0" cy="0"/>
          <a:chOff x="0" y="0"/>
          <a:chExt cx="0" cy="0"/>
        </a:xfrm>
      </p:grpSpPr>
      <p:pic>
        <p:nvPicPr>
          <p:cNvPr id="6"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圖片版面配置區 2"/>
          <p:cNvSpPr>
            <a:spLocks noGrp="1"/>
          </p:cNvSpPr>
          <p:nvPr>
            <p:ph type="pic" idx="1"/>
          </p:nvPr>
        </p:nvSpPr>
        <p:spPr>
          <a:xfrm>
            <a:off x="2898413" y="681608"/>
            <a:ext cx="2825715" cy="533968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2" name="標題 1"/>
          <p:cNvSpPr>
            <a:spLocks noGrp="1"/>
          </p:cNvSpPr>
          <p:nvPr>
            <p:ph type="title"/>
          </p:nvPr>
        </p:nvSpPr>
        <p:spPr>
          <a:xfrm>
            <a:off x="395536" y="1600200"/>
            <a:ext cx="2343760" cy="2438400"/>
          </a:xfrm>
          <a:prstGeom prst="rect">
            <a:avLst/>
          </a:prstGeom>
        </p:spPr>
        <p:txBody>
          <a:bodyPr anchor="b">
            <a:normAutofit/>
          </a:bodyPr>
          <a:lstStyle>
            <a:lvl1pPr algn="l" latinLnBrk="0">
              <a:lnSpc>
                <a:spcPct val="85000"/>
              </a:lnSpc>
              <a:defRPr lang="zh-TW" sz="3600" b="0" baseline="0">
                <a:solidFill>
                  <a:schemeClr val="tx1">
                    <a:lumMod val="50000"/>
                  </a:schemeClr>
                </a:solidFill>
                <a:latin typeface="微軟正黑體" pitchFamily="34" charset="-120"/>
                <a:ea typeface="微軟正黑體" pitchFamily="34" charset="-120"/>
              </a:defRPr>
            </a:lvl1pPr>
          </a:lstStyle>
          <a:p>
            <a:r>
              <a:rPr lang="zh-TW" altLang="en-US" smtClean="0"/>
              <a:t>按一下以編輯母片標題樣式</a:t>
            </a:r>
            <a:endParaRPr lang="zh-TW" dirty="0"/>
          </a:p>
        </p:txBody>
      </p:sp>
      <p:sp>
        <p:nvSpPr>
          <p:cNvPr id="4" name="文字版面配置區 3"/>
          <p:cNvSpPr>
            <a:spLocks noGrp="1"/>
          </p:cNvSpPr>
          <p:nvPr>
            <p:ph type="body" sz="half" idx="2"/>
          </p:nvPr>
        </p:nvSpPr>
        <p:spPr>
          <a:xfrm>
            <a:off x="395536" y="4192488"/>
            <a:ext cx="2343760" cy="1828800"/>
          </a:xfrm>
          <a:prstGeom prst="rect">
            <a:avLst/>
          </a:prstGeom>
        </p:spPr>
        <p:txBody>
          <a:bodyPr>
            <a:normAutofit/>
          </a:bodyPr>
          <a:lstStyle>
            <a:lvl1pPr marL="0" indent="0" latinLnBrk="0">
              <a:lnSpc>
                <a:spcPct val="110000"/>
              </a:lnSpc>
              <a:spcBef>
                <a:spcPts val="10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5" name="圖片版面配置區 2"/>
          <p:cNvSpPr>
            <a:spLocks noGrp="1"/>
          </p:cNvSpPr>
          <p:nvPr>
            <p:ph type="pic" idx="10"/>
          </p:nvPr>
        </p:nvSpPr>
        <p:spPr>
          <a:xfrm>
            <a:off x="5868144" y="681608"/>
            <a:ext cx="2825715" cy="533968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7" name="日期版面配置區 7"/>
          <p:cNvSpPr>
            <a:spLocks noGrp="1"/>
          </p:cNvSpPr>
          <p:nvPr>
            <p:ph type="dt" sz="half" idx="11"/>
          </p:nvPr>
        </p:nvSpPr>
        <p:spPr>
          <a:xfrm>
            <a:off x="5829300" y="6400800"/>
            <a:ext cx="116205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頁尾版面配置區 8"/>
          <p:cNvSpPr>
            <a:spLocks noGrp="1"/>
          </p:cNvSpPr>
          <p:nvPr>
            <p:ph type="ftr" sz="quarter" idx="12"/>
          </p:nvPr>
        </p:nvSpPr>
        <p:spPr>
          <a:xfrm>
            <a:off x="1141413" y="6400800"/>
            <a:ext cx="4467225"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9" name="投影片編號版面配置區 9"/>
          <p:cNvSpPr>
            <a:spLocks noGrp="1"/>
          </p:cNvSpPr>
          <p:nvPr>
            <p:ph type="sldNum" sz="quarter" idx="13"/>
          </p:nvPr>
        </p:nvSpPr>
        <p:spPr>
          <a:xfrm>
            <a:off x="7200900" y="6400800"/>
            <a:ext cx="8016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04BC1FEF-0864-4DF1-AE82-5DFCCF0EC417}" type="slidenum">
              <a:rPr lang="en-US" altLang="zh-TW"/>
              <a:pPr>
                <a:defRPr/>
              </a:pPr>
              <a:t>‹#›</a:t>
            </a:fld>
            <a:endParaRPr lang="zh-TW" altLang="en-US"/>
          </a:p>
        </p:txBody>
      </p:sp>
    </p:spTree>
    <p:extLst>
      <p:ext uri="{BB962C8B-B14F-4D97-AF65-F5344CB8AC3E}">
        <p14:creationId xmlns:p14="http://schemas.microsoft.com/office/powerpoint/2010/main" val="2811489028"/>
      </p:ext>
    </p:extLst>
  </p:cSld>
  <p:clrMapOvr>
    <a:masterClrMapping/>
  </p:clrMapOvr>
  <p:transition/>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4_標題投影片">
    <p:spTree>
      <p:nvGrpSpPr>
        <p:cNvPr id="1" name=""/>
        <p:cNvGrpSpPr/>
        <p:nvPr/>
      </p:nvGrpSpPr>
      <p:grpSpPr>
        <a:xfrm>
          <a:off x="0" y="0"/>
          <a:ext cx="0" cy="0"/>
          <a:chOff x="0" y="0"/>
          <a:chExt cx="0" cy="0"/>
        </a:xfrm>
      </p:grpSpPr>
      <p:pic>
        <p:nvPicPr>
          <p:cNvPr id="2" name="圖片 2" descr="簡報首頁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05566823"/>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5_標題投影片">
    <p:spTree>
      <p:nvGrpSpPr>
        <p:cNvPr id="1" name=""/>
        <p:cNvGrpSpPr/>
        <p:nvPr/>
      </p:nvGrpSpPr>
      <p:grpSpPr>
        <a:xfrm>
          <a:off x="0" y="0"/>
          <a:ext cx="0" cy="0"/>
          <a:chOff x="0" y="0"/>
          <a:chExt cx="0" cy="0"/>
        </a:xfrm>
      </p:grpSpPr>
      <p:pic>
        <p:nvPicPr>
          <p:cNvPr id="2"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76155013"/>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6_標題投影片">
    <p:spTree>
      <p:nvGrpSpPr>
        <p:cNvPr id="1" name=""/>
        <p:cNvGrpSpPr/>
        <p:nvPr/>
      </p:nvGrpSpPr>
      <p:grpSpPr>
        <a:xfrm>
          <a:off x="0" y="0"/>
          <a:ext cx="0" cy="0"/>
          <a:chOff x="0" y="0"/>
          <a:chExt cx="0" cy="0"/>
        </a:xfrm>
      </p:grpSpPr>
      <p:pic>
        <p:nvPicPr>
          <p:cNvPr id="2"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71604797"/>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5_自訂版面配置">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48938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768452813"/>
      </p:ext>
    </p:extLst>
  </p:cSld>
  <p:clrMapOvr>
    <a:masterClrMapping/>
  </p:clrMapOvr>
  <p:transition/>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2_標題投影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0844078"/>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7_標題投影片">
    <p:spTree>
      <p:nvGrpSpPr>
        <p:cNvPr id="1" name=""/>
        <p:cNvGrpSpPr/>
        <p:nvPr/>
      </p:nvGrpSpPr>
      <p:grpSpPr>
        <a:xfrm>
          <a:off x="0" y="0"/>
          <a:ext cx="0" cy="0"/>
          <a:chOff x="0" y="0"/>
          <a:chExt cx="0" cy="0"/>
        </a:xfrm>
      </p:grpSpPr>
      <p:pic>
        <p:nvPicPr>
          <p:cNvPr id="2"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70805185"/>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8_標題投影片">
    <p:spTree>
      <p:nvGrpSpPr>
        <p:cNvPr id="1" name=""/>
        <p:cNvGrpSpPr/>
        <p:nvPr/>
      </p:nvGrpSpPr>
      <p:grpSpPr>
        <a:xfrm>
          <a:off x="0" y="0"/>
          <a:ext cx="0" cy="0"/>
          <a:chOff x="0" y="0"/>
          <a:chExt cx="0" cy="0"/>
        </a:xfrm>
      </p:grpSpPr>
      <p:pic>
        <p:nvPicPr>
          <p:cNvPr id="2"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86532367"/>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userDrawn="1">
  <p:cSld name="9_標題投影片">
    <p:spTree>
      <p:nvGrpSpPr>
        <p:cNvPr id="1" name=""/>
        <p:cNvGrpSpPr/>
        <p:nvPr/>
      </p:nvGrpSpPr>
      <p:grpSpPr>
        <a:xfrm>
          <a:off x="0" y="0"/>
          <a:ext cx="0" cy="0"/>
          <a:chOff x="0" y="0"/>
          <a:chExt cx="0" cy="0"/>
        </a:xfrm>
      </p:grpSpPr>
      <p:pic>
        <p:nvPicPr>
          <p:cNvPr id="4" name="圖片 2" descr="20120409簡報首頁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D:\01鼎捷软件\DIGIWIN品牌\Digiwin logo\map_03.gif"/>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836613"/>
            <a:ext cx="2484438" cy="3097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标题 1"/>
          <p:cNvSpPr>
            <a:spLocks noGrp="1"/>
          </p:cNvSpPr>
          <p:nvPr>
            <p:ph type="title"/>
          </p:nvPr>
        </p:nvSpPr>
        <p:spPr>
          <a:xfrm>
            <a:off x="2483768" y="2852936"/>
            <a:ext cx="6660232" cy="1087616"/>
          </a:xfrm>
          <a:prstGeom prst="rect">
            <a:avLst/>
          </a:prstGeom>
        </p:spPr>
        <p:txBody>
          <a:bodyPr/>
          <a:lstStyle>
            <a:lvl1pPr algn="l">
              <a:defRPr sz="6000" b="1">
                <a:effectLst>
                  <a:outerShdw blurRad="38100" dist="38100" dir="2700000" algn="tl">
                    <a:srgbClr val="000000">
                      <a:alpha val="43137"/>
                    </a:srgbClr>
                  </a:outerShdw>
                </a:effectLst>
                <a:latin typeface="微软雅黑" pitchFamily="34" charset="-122"/>
                <a:ea typeface="微软雅黑" pitchFamily="34" charset="-122"/>
              </a:defRPr>
            </a:lvl1pPr>
          </a:lstStyle>
          <a:p>
            <a:r>
              <a:rPr lang="zh-CN" altLang="en-US" dirty="0" smtClean="0"/>
              <a:t>单击此处</a:t>
            </a:r>
            <a:endParaRPr lang="zh-CN" altLang="en-US" dirty="0"/>
          </a:p>
        </p:txBody>
      </p:sp>
    </p:spTree>
    <p:extLst>
      <p:ext uri="{BB962C8B-B14F-4D97-AF65-F5344CB8AC3E}">
        <p14:creationId xmlns:p14="http://schemas.microsoft.com/office/powerpoint/2010/main" val="185473348"/>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userDrawn="1">
  <p:cSld name="10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29555030"/>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userDrawn="1">
  <p:cSld name="11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15411809"/>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userDrawn="1">
  <p:cSld name="12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95130369"/>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userDrawn="1">
  <p:cSld name="13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97206302"/>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userDrawn="1">
  <p:cSld name="14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249958"/>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userDrawn="1">
  <p:cSld name="15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9937160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320143785"/>
      </p:ext>
    </p:extLst>
  </p:cSld>
  <p:clrMapOvr>
    <a:masterClrMapping/>
  </p:clrMapOvr>
  <p:transition/>
</p:sldLayout>
</file>

<file path=ppt/slideLayouts/slideLayout180.xml><?xml version="1.0" encoding="utf-8"?>
<p:sldLayout xmlns:a="http://schemas.openxmlformats.org/drawingml/2006/main" xmlns:r="http://schemas.openxmlformats.org/officeDocument/2006/relationships" xmlns:p="http://schemas.openxmlformats.org/presentationml/2006/main" userDrawn="1">
  <p:cSld name="16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1455384"/>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userDrawn="1">
  <p:cSld name="17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6712595"/>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userDrawn="1">
  <p:cSld name="18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16906543"/>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userDrawn="1">
  <p:cSld name="19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7933145"/>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userDrawn="1">
  <p:cSld name="20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17131028"/>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userDrawn="1">
  <p:cSld name="21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56173226"/>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userDrawn="1">
  <p:cSld name="22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06788342"/>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userDrawn="1">
  <p:cSld name="23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95933073"/>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userDrawn="1">
  <p:cSld name="24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32898621"/>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userDrawn="1">
  <p:cSld name="25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3970378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710925615"/>
      </p:ext>
    </p:extLst>
  </p:cSld>
  <p:clrMapOvr>
    <a:masterClrMapping/>
  </p:clrMapOvr>
  <p:transition/>
</p:sldLayout>
</file>

<file path=ppt/slideLayouts/slideLayout190.xml><?xml version="1.0" encoding="utf-8"?>
<p:sldLayout xmlns:a="http://schemas.openxmlformats.org/drawingml/2006/main" xmlns:r="http://schemas.openxmlformats.org/officeDocument/2006/relationships" xmlns:p="http://schemas.openxmlformats.org/presentationml/2006/main" userDrawn="1">
  <p:cSld name="26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93687265"/>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userDrawn="1">
  <p:cSld name="27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69712239"/>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userDrawn="1">
  <p:cSld name="28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96425546"/>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userDrawn="1">
  <p:cSld name="29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25228078"/>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userDrawn="1">
  <p:cSld name="30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3435488"/>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userDrawn="1">
  <p:cSld name="31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86099127"/>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userDrawn="1">
  <p:cSld name="32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76983541"/>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userDrawn="1">
  <p:cSld name="33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5058210"/>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userDrawn="1">
  <p:cSld name="34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70200165"/>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userDrawn="1">
  <p:cSld name="35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497648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499819651"/>
      </p:ext>
    </p:extLst>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673637379"/>
      </p:ext>
    </p:extLst>
  </p:cSld>
  <p:clrMapOvr>
    <a:masterClrMapping/>
  </p:clrMapOvr>
  <p:transition/>
</p:sldLayout>
</file>

<file path=ppt/slideLayouts/slideLayout200.xml><?xml version="1.0" encoding="utf-8"?>
<p:sldLayout xmlns:a="http://schemas.openxmlformats.org/drawingml/2006/main" xmlns:r="http://schemas.openxmlformats.org/officeDocument/2006/relationships" xmlns:p="http://schemas.openxmlformats.org/presentationml/2006/main" userDrawn="1">
  <p:cSld name="36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62999788"/>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userDrawn="1">
  <p:cSld name="37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63971124"/>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userDrawn="1">
  <p:cSld name="38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99058515"/>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userDrawn="1">
  <p:cSld name="39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98960699"/>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userDrawn="1">
  <p:cSld name="40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29641312"/>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userDrawn="1">
  <p:cSld name="41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83897523"/>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userDrawn="1">
  <p:cSld name="42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48645423"/>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userDrawn="1">
  <p:cSld name="43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68866385"/>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userDrawn="1">
  <p:cSld name="44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63142769"/>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userDrawn="1">
  <p:cSld name="46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5162561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14555780"/>
      </p:ext>
    </p:extLst>
  </p:cSld>
  <p:clrMapOvr>
    <a:masterClrMapping/>
  </p:clrMapOvr>
  <p:transition/>
</p:sldLayout>
</file>

<file path=ppt/slideLayouts/slideLayout210.xml><?xml version="1.0" encoding="utf-8"?>
<p:sldLayout xmlns:a="http://schemas.openxmlformats.org/drawingml/2006/main" xmlns:r="http://schemas.openxmlformats.org/officeDocument/2006/relationships" xmlns:p="http://schemas.openxmlformats.org/presentationml/2006/main" userDrawn="1">
  <p:cSld name="47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65840447"/>
      </p:ext>
    </p:extLst>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userDrawn="1">
  <p:cSld name="48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83869636"/>
      </p:ext>
    </p:extLst>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userDrawn="1">
  <p:cSld name="49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52266835"/>
      </p:ext>
    </p:extLst>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userDrawn="1">
  <p:cSld name="50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20192154"/>
      </p:ext>
    </p:extLst>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userDrawn="1">
  <p:cSld name="51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79477519"/>
      </p:ext>
    </p:extLst>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userDrawn="1">
  <p:cSld name="53_標題投影片">
    <p:spTree>
      <p:nvGrpSpPr>
        <p:cNvPr id="1" name=""/>
        <p:cNvGrpSpPr/>
        <p:nvPr/>
      </p:nvGrpSpPr>
      <p:grpSpPr>
        <a:xfrm>
          <a:off x="0" y="0"/>
          <a:ext cx="0" cy="0"/>
          <a:chOff x="0" y="0"/>
          <a:chExt cx="0" cy="0"/>
        </a:xfrm>
      </p:grpSpPr>
      <p:pic>
        <p:nvPicPr>
          <p:cNvPr id="2" name="圖片 2" descr="20120409簡報首頁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1146031"/>
      </p:ext>
    </p:extLst>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1584988283"/>
      </p:ext>
    </p:extLst>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0" y="53975"/>
            <a:ext cx="9144000" cy="782638"/>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836972093"/>
      </p:ext>
    </p:extLst>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0" y="53975"/>
            <a:ext cx="9144000" cy="782638"/>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835233836"/>
      </p:ext>
    </p:extLst>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08275691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775387548"/>
      </p:ext>
    </p:extLst>
  </p:cSld>
  <p:clrMapOvr>
    <a:masterClrMapping/>
  </p:clrMapOvr>
  <p:transition/>
</p:sldLayout>
</file>

<file path=ppt/slideLayouts/slideLayout220.xml><?xml version="1.0" encoding="utf-8"?>
<p:sldLayout xmlns:a="http://schemas.openxmlformats.org/drawingml/2006/main" xmlns:r="http://schemas.openxmlformats.org/officeDocument/2006/relationships" xmlns:p="http://schemas.openxmlformats.org/presentationml/2006/main" preserve="1" userDrawn="1">
  <p:cSld name="標題投影片">
    <p:spTree>
      <p:nvGrpSpPr>
        <p:cNvPr id="1" name=""/>
        <p:cNvGrpSpPr/>
        <p:nvPr/>
      </p:nvGrpSpPr>
      <p:grpSpPr>
        <a:xfrm>
          <a:off x="0" y="0"/>
          <a:ext cx="0" cy="0"/>
          <a:chOff x="0" y="0"/>
          <a:chExt cx="0" cy="0"/>
        </a:xfrm>
      </p:grpSpPr>
      <p:pic>
        <p:nvPicPr>
          <p:cNvPr id="4" name="圖片 2" descr="簡報首頁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標題版面配置區 1"/>
          <p:cNvSpPr>
            <a:spLocks noGrp="1"/>
          </p:cNvSpPr>
          <p:nvPr>
            <p:ph type="title"/>
          </p:nvPr>
        </p:nvSpPr>
        <p:spPr>
          <a:xfrm>
            <a:off x="2411760" y="2213992"/>
            <a:ext cx="6480720" cy="1143000"/>
          </a:xfrm>
          <a:prstGeom prst="rect">
            <a:avLst/>
          </a:prstGeom>
        </p:spPr>
        <p:txBody>
          <a:bodyPr vert="horz" lIns="91440" tIns="45720" rIns="91440" bIns="45720" rtlCol="0" anchor="ctr">
            <a:noAutofit/>
          </a:bodyPr>
          <a:lstStyle>
            <a:lvl1pPr algn="l">
              <a:defRPr sz="6000" b="1">
                <a:solidFill>
                  <a:schemeClr val="bg1"/>
                </a:solidFill>
                <a:effectLst>
                  <a:outerShdw blurRad="38100" dist="38100" dir="2700000" algn="tl">
                    <a:srgbClr val="000000">
                      <a:alpha val="43137"/>
                    </a:srgbClr>
                  </a:outerShdw>
                </a:effectLst>
                <a:latin typeface="微軟正黑體" pitchFamily="34" charset="-120"/>
                <a:ea typeface="微軟正黑體" pitchFamily="34" charset="-120"/>
              </a:defRPr>
            </a:lvl1pPr>
          </a:lstStyle>
          <a:p>
            <a:r>
              <a:rPr lang="zh-TW" altLang="en-US" dirty="0" smtClean="0"/>
              <a:t>按一下以編輯母片標題樣式</a:t>
            </a:r>
            <a:endParaRPr lang="zh-TW" altLang="en-US" dirty="0"/>
          </a:p>
        </p:txBody>
      </p:sp>
      <p:sp>
        <p:nvSpPr>
          <p:cNvPr id="10" name="文字版面配置區 2"/>
          <p:cNvSpPr>
            <a:spLocks noGrp="1"/>
          </p:cNvSpPr>
          <p:nvPr>
            <p:ph idx="1"/>
          </p:nvPr>
        </p:nvSpPr>
        <p:spPr>
          <a:xfrm>
            <a:off x="2483768" y="4581128"/>
            <a:ext cx="5328592" cy="1584176"/>
          </a:xfrm>
          <a:prstGeom prst="rect">
            <a:avLst/>
          </a:prstGeom>
        </p:spPr>
        <p:txBody>
          <a:bodyPr vert="horz" lIns="91440" tIns="45720" rIns="91440" bIns="45720" rtlCol="0">
            <a:normAutofit/>
          </a:bodyPr>
          <a:lstStyle>
            <a:lvl1pPr algn="l">
              <a:defRPr sz="3200">
                <a:latin typeface="微軟正黑體" pitchFamily="34" charset="-120"/>
                <a:ea typeface="微軟正黑體" pitchFamily="34" charset="-120"/>
              </a:defRPr>
            </a:lvl1pPr>
            <a:lvl2pPr algn="l">
              <a:defRPr sz="2000">
                <a:latin typeface="微軟正黑體" pitchFamily="34" charset="-120"/>
                <a:ea typeface="微軟正黑體" pitchFamily="34" charset="-120"/>
              </a:defRPr>
            </a:lvl2pPr>
            <a:lvl3pPr algn="l">
              <a:defRPr sz="2000">
                <a:latin typeface="微軟正黑體" pitchFamily="34" charset="-120"/>
                <a:ea typeface="微軟正黑體" pitchFamily="34" charset="-120"/>
              </a:defRPr>
            </a:lvl3pPr>
            <a:lvl4pPr algn="l">
              <a:defRPr sz="1600">
                <a:latin typeface="微軟正黑體" pitchFamily="34" charset="-120"/>
                <a:ea typeface="微軟正黑體" pitchFamily="34" charset="-120"/>
              </a:defRPr>
            </a:lvl4pPr>
            <a:lvl5pPr algn="l">
              <a:defRPr sz="3200">
                <a:latin typeface="微軟正黑體" pitchFamily="34" charset="-120"/>
                <a:ea typeface="微軟正黑體" pitchFamily="34" charset="-120"/>
              </a:defRPr>
            </a:lvl5pPr>
          </a:lstStyle>
          <a:p>
            <a:pPr lvl="0"/>
            <a:endParaRPr lang="zh-TW" altLang="en-US" noProof="0" dirty="0" smtClean="0"/>
          </a:p>
        </p:txBody>
      </p:sp>
    </p:spTree>
    <p:extLst>
      <p:ext uri="{BB962C8B-B14F-4D97-AF65-F5344CB8AC3E}">
        <p14:creationId xmlns:p14="http://schemas.microsoft.com/office/powerpoint/2010/main" val="1319668054"/>
      </p:ext>
    </p:extLst>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preserve="1" userDrawn="1">
  <p:cSld name="3_標題投影片">
    <p:spTree>
      <p:nvGrpSpPr>
        <p:cNvPr id="1" name=""/>
        <p:cNvGrpSpPr/>
        <p:nvPr/>
      </p:nvGrpSpPr>
      <p:grpSpPr>
        <a:xfrm>
          <a:off x="0" y="0"/>
          <a:ext cx="0" cy="0"/>
          <a:chOff x="0" y="0"/>
          <a:chExt cx="0" cy="0"/>
        </a:xfrm>
      </p:grpSpPr>
      <p:pic>
        <p:nvPicPr>
          <p:cNvPr id="5"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標題 1"/>
          <p:cNvSpPr>
            <a:spLocks noGrp="1"/>
          </p:cNvSpPr>
          <p:nvPr>
            <p:ph type="ctrTitle"/>
          </p:nvPr>
        </p:nvSpPr>
        <p:spPr>
          <a:xfrm>
            <a:off x="685800" y="2130425"/>
            <a:ext cx="7772400" cy="1470025"/>
          </a:xfrm>
          <a:prstGeom prst="rect">
            <a:avLst/>
          </a:prstGeom>
        </p:spPr>
        <p:txBody>
          <a:bodyPr/>
          <a:lstStyle>
            <a:lvl1pPr>
              <a:defRPr sz="3600">
                <a:latin typeface="微軟正黑體" pitchFamily="34" charset="-120"/>
                <a:ea typeface="微軟正黑體" pitchFamily="34" charset="-120"/>
              </a:defRPr>
            </a:lvl1pPr>
          </a:lstStyle>
          <a:p>
            <a:r>
              <a:rPr lang="zh-TW" altLang="en-US" smtClean="0"/>
              <a:t>按一下以編輯母片標題樣式</a:t>
            </a:r>
            <a:endParaRPr lang="zh-TW" altLang="en-US" dirty="0"/>
          </a:p>
        </p:txBody>
      </p:sp>
      <p:sp>
        <p:nvSpPr>
          <p:cNvPr id="3" name="副標題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latin typeface="微軟正黑體" pitchFamily="34" charset="-120"/>
                <a:ea typeface="微軟正黑體" pitchFamily="34" charset="-12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TW" altLang="en-US" smtClean="0"/>
              <a:t>按一下以編輯母片副標題樣式</a:t>
            </a:r>
            <a:endParaRPr lang="zh-TW" altLang="en-US" dirty="0"/>
          </a:p>
        </p:txBody>
      </p:sp>
      <p:sp>
        <p:nvSpPr>
          <p:cNvPr id="9" name="文字版面配置區 11"/>
          <p:cNvSpPr>
            <a:spLocks noGrp="1"/>
          </p:cNvSpPr>
          <p:nvPr>
            <p:ph type="body" sz="quarter" idx="13"/>
          </p:nvPr>
        </p:nvSpPr>
        <p:spPr>
          <a:xfrm>
            <a:off x="1907704" y="404664"/>
            <a:ext cx="6984776" cy="1152128"/>
          </a:xfrm>
          <a:prstGeom prst="rect">
            <a:avLst/>
          </a:prstGeom>
        </p:spPr>
        <p:txBody>
          <a:bodyPr anchor="ctr" anchorCtr="0"/>
          <a:lstStyle>
            <a:lvl1pPr>
              <a:buNone/>
              <a:defRPr sz="4000" b="1">
                <a:solidFill>
                  <a:schemeClr val="bg1"/>
                </a:solidFill>
                <a:effectLst>
                  <a:outerShdw blurRad="38100" dist="38100" dir="2700000" algn="tl">
                    <a:srgbClr val="000000">
                      <a:alpha val="43137"/>
                    </a:srgbClr>
                  </a:outerShdw>
                </a:effectLst>
              </a:defRPr>
            </a:lvl1pPr>
          </a:lstStyle>
          <a:p>
            <a:pPr lvl="0"/>
            <a:r>
              <a:rPr lang="zh-TW" altLang="en-US" smtClean="0"/>
              <a:t>按一下以編輯母片文字樣式</a:t>
            </a:r>
          </a:p>
        </p:txBody>
      </p:sp>
      <p:sp>
        <p:nvSpPr>
          <p:cNvPr id="6" name="日期版面配置區 3"/>
          <p:cNvSpPr>
            <a:spLocks noGrp="1"/>
          </p:cNvSpPr>
          <p:nvPr>
            <p:ph type="dt" sz="half" idx="14"/>
          </p:nvPr>
        </p:nvSpPr>
        <p:spPr>
          <a:xfrm>
            <a:off x="457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2ADEDF57-E0E0-4A83-A104-65AA19A36362}" type="datetimeFigureOut">
              <a:rPr lang="zh-TW" altLang="en-US"/>
              <a:pPr>
                <a:defRPr/>
              </a:pPr>
              <a:t>2014/5/28</a:t>
            </a:fld>
            <a:endParaRPr lang="zh-TW" altLang="en-US"/>
          </a:p>
        </p:txBody>
      </p:sp>
      <p:sp>
        <p:nvSpPr>
          <p:cNvPr id="7" name="頁尾版面配置區 4"/>
          <p:cNvSpPr>
            <a:spLocks noGrp="1"/>
          </p:cNvSpPr>
          <p:nvPr>
            <p:ph type="ftr" sz="quarter" idx="15"/>
          </p:nvPr>
        </p:nvSpPr>
        <p:spPr>
          <a:xfrm>
            <a:off x="3124200" y="6356350"/>
            <a:ext cx="2895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投影片編號版面配置區 5"/>
          <p:cNvSpPr>
            <a:spLocks noGrp="1"/>
          </p:cNvSpPr>
          <p:nvPr>
            <p:ph type="sldNum" sz="quarter" idx="16"/>
          </p:nvPr>
        </p:nvSpPr>
        <p:spPr>
          <a:xfrm>
            <a:off x="6553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76B0A308-892E-4212-9E1F-97BFF88CD164}" type="slidenum">
              <a:rPr lang="zh-TW" altLang="en-US"/>
              <a:pPr>
                <a:defRPr/>
              </a:pPr>
              <a:t>‹#›</a:t>
            </a:fld>
            <a:endParaRPr lang="zh-TW" altLang="en-US"/>
          </a:p>
        </p:txBody>
      </p:sp>
    </p:spTree>
    <p:extLst>
      <p:ext uri="{BB962C8B-B14F-4D97-AF65-F5344CB8AC3E}">
        <p14:creationId xmlns:p14="http://schemas.microsoft.com/office/powerpoint/2010/main" val="3642327243"/>
      </p:ext>
    </p:extLst>
  </p:cSld>
  <p:clrMapOvr>
    <a:masterClrMapping/>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preserve="1" userDrawn="1">
  <p:cSld name="標題及物件">
    <p:spTree>
      <p:nvGrpSpPr>
        <p:cNvPr id="1" name=""/>
        <p:cNvGrpSpPr/>
        <p:nvPr/>
      </p:nvGrpSpPr>
      <p:grpSpPr>
        <a:xfrm>
          <a:off x="0" y="0"/>
          <a:ext cx="0" cy="0"/>
          <a:chOff x="0" y="0"/>
          <a:chExt cx="0" cy="0"/>
        </a:xfrm>
      </p:grpSpPr>
      <p:pic>
        <p:nvPicPr>
          <p:cNvPr id="4"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內容版面配置區 2"/>
          <p:cNvSpPr>
            <a:spLocks noGrp="1"/>
          </p:cNvSpPr>
          <p:nvPr>
            <p:ph idx="1"/>
          </p:nvPr>
        </p:nvSpPr>
        <p:spPr>
          <a:xfrm>
            <a:off x="457200" y="1600200"/>
            <a:ext cx="8229600" cy="4525963"/>
          </a:xfrm>
          <a:prstGeom prst="rect">
            <a:avLst/>
          </a:prstGeom>
        </p:spPr>
        <p:txBody>
          <a:bodyPr/>
          <a:lstStyle>
            <a:lvl1pPr>
              <a:defRPr>
                <a:latin typeface="微軟正黑體" pitchFamily="34" charset="-120"/>
                <a:ea typeface="微軟正黑體" pitchFamily="34" charset="-120"/>
              </a:defRPr>
            </a:lvl1pPr>
            <a:lvl2pPr>
              <a:defRPr>
                <a:latin typeface="微軟正黑體" pitchFamily="34" charset="-120"/>
                <a:ea typeface="微軟正黑體" pitchFamily="34" charset="-120"/>
              </a:defRPr>
            </a:lvl2pPr>
            <a:lvl3pPr>
              <a:defRPr>
                <a:latin typeface="微軟正黑體" pitchFamily="34" charset="-120"/>
                <a:ea typeface="微軟正黑體" pitchFamily="34" charset="-120"/>
              </a:defRPr>
            </a:lvl3pPr>
            <a:lvl4pPr>
              <a:defRPr>
                <a:latin typeface="微軟正黑體" pitchFamily="34" charset="-120"/>
                <a:ea typeface="微軟正黑體" pitchFamily="34" charset="-120"/>
              </a:defRPr>
            </a:lvl4pPr>
            <a:lvl5pPr>
              <a:defRPr>
                <a:latin typeface="微軟正黑體" pitchFamily="34" charset="-120"/>
                <a:ea typeface="微軟正黑體" pitchFamily="34" charset="-120"/>
              </a:defRPr>
            </a:lvl5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9" name="文字版面配置區 11"/>
          <p:cNvSpPr>
            <a:spLocks noGrp="1"/>
          </p:cNvSpPr>
          <p:nvPr>
            <p:ph type="body" sz="quarter" idx="13"/>
          </p:nvPr>
        </p:nvSpPr>
        <p:spPr>
          <a:xfrm>
            <a:off x="1907704" y="404664"/>
            <a:ext cx="6984776" cy="1152128"/>
          </a:xfrm>
          <a:prstGeom prst="rect">
            <a:avLst/>
          </a:prstGeom>
        </p:spPr>
        <p:txBody>
          <a:bodyPr anchor="ctr" anchorCtr="0"/>
          <a:lstStyle>
            <a:lvl1pPr>
              <a:buNone/>
              <a:defRPr sz="4000" b="1">
                <a:solidFill>
                  <a:schemeClr val="bg1"/>
                </a:solidFill>
                <a:effectLst>
                  <a:outerShdw blurRad="38100" dist="38100" dir="2700000" algn="tl">
                    <a:srgbClr val="000000">
                      <a:alpha val="43137"/>
                    </a:srgbClr>
                  </a:outerShdw>
                </a:effectLst>
              </a:defRPr>
            </a:lvl1pPr>
          </a:lstStyle>
          <a:p>
            <a:pPr lvl="0"/>
            <a:r>
              <a:rPr lang="zh-TW" altLang="en-US" smtClean="0"/>
              <a:t>按一下以編輯母片文字樣式</a:t>
            </a:r>
          </a:p>
        </p:txBody>
      </p:sp>
      <p:sp>
        <p:nvSpPr>
          <p:cNvPr id="5" name="日期版面配置區 3"/>
          <p:cNvSpPr>
            <a:spLocks noGrp="1"/>
          </p:cNvSpPr>
          <p:nvPr>
            <p:ph type="dt" sz="half" idx="14"/>
          </p:nvPr>
        </p:nvSpPr>
        <p:spPr>
          <a:xfrm>
            <a:off x="457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4C4ECB97-CFA5-49C7-93E1-F192D7E8E0FD}" type="datetimeFigureOut">
              <a:rPr lang="zh-TW" altLang="en-US"/>
              <a:pPr>
                <a:defRPr/>
              </a:pPr>
              <a:t>2014/5/28</a:t>
            </a:fld>
            <a:endParaRPr lang="zh-TW" altLang="en-US"/>
          </a:p>
        </p:txBody>
      </p:sp>
      <p:sp>
        <p:nvSpPr>
          <p:cNvPr id="6" name="頁尾版面配置區 4"/>
          <p:cNvSpPr>
            <a:spLocks noGrp="1"/>
          </p:cNvSpPr>
          <p:nvPr>
            <p:ph type="ftr" sz="quarter" idx="15"/>
          </p:nvPr>
        </p:nvSpPr>
        <p:spPr>
          <a:xfrm>
            <a:off x="3124200" y="6356350"/>
            <a:ext cx="2895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7" name="投影片編號版面配置區 5"/>
          <p:cNvSpPr>
            <a:spLocks noGrp="1"/>
          </p:cNvSpPr>
          <p:nvPr>
            <p:ph type="sldNum" sz="quarter" idx="16"/>
          </p:nvPr>
        </p:nvSpPr>
        <p:spPr>
          <a:xfrm>
            <a:off x="6553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C2D73E5C-E85D-45C5-A1B5-D492E2E48E52}" type="slidenum">
              <a:rPr lang="zh-TW" altLang="en-US"/>
              <a:pPr>
                <a:defRPr/>
              </a:pPr>
              <a:t>‹#›</a:t>
            </a:fld>
            <a:endParaRPr lang="zh-TW" altLang="en-US"/>
          </a:p>
        </p:txBody>
      </p:sp>
    </p:spTree>
    <p:extLst>
      <p:ext uri="{BB962C8B-B14F-4D97-AF65-F5344CB8AC3E}">
        <p14:creationId xmlns:p14="http://schemas.microsoft.com/office/powerpoint/2010/main" val="551264182"/>
      </p:ext>
    </p:extLst>
  </p:cSld>
  <p:clrMapOvr>
    <a:masterClrMapping/>
  </p:clrMapOvr>
</p:sldLayout>
</file>

<file path=ppt/slideLayouts/slideLayout223.xml><?xml version="1.0" encoding="utf-8"?>
<p:sldLayout xmlns:a="http://schemas.openxmlformats.org/drawingml/2006/main" xmlns:r="http://schemas.openxmlformats.org/officeDocument/2006/relationships" xmlns:p="http://schemas.openxmlformats.org/presentationml/2006/main" preserve="1" userDrawn="1">
  <p:cSld name="1_標題投影片">
    <p:spTree>
      <p:nvGrpSpPr>
        <p:cNvPr id="1" name=""/>
        <p:cNvGrpSpPr/>
        <p:nvPr/>
      </p:nvGrpSpPr>
      <p:grpSpPr>
        <a:xfrm>
          <a:off x="0" y="0"/>
          <a:ext cx="0" cy="0"/>
          <a:chOff x="0" y="0"/>
          <a:chExt cx="0" cy="0"/>
        </a:xfrm>
      </p:grpSpPr>
      <p:pic>
        <p:nvPicPr>
          <p:cNvPr id="5"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字版面配置區 2"/>
          <p:cNvSpPr>
            <a:spLocks noGrp="1"/>
          </p:cNvSpPr>
          <p:nvPr>
            <p:ph idx="1"/>
          </p:nvPr>
        </p:nvSpPr>
        <p:spPr>
          <a:xfrm>
            <a:off x="457200" y="1600200"/>
            <a:ext cx="8229600" cy="4525963"/>
          </a:xfrm>
          <a:prstGeom prst="rect">
            <a:avLst/>
          </a:prstGeom>
        </p:spPr>
        <p:txBody>
          <a:bodyPr vert="horz" lIns="91440" tIns="45720" rIns="91440" bIns="45720" rtlCol="0">
            <a:normAutofit/>
          </a:bodyPr>
          <a:lstStyle>
            <a:lvl1pPr algn="l">
              <a:defRPr sz="3600">
                <a:latin typeface="微軟正黑體" pitchFamily="34" charset="-120"/>
                <a:ea typeface="微軟正黑體" pitchFamily="34" charset="-120"/>
              </a:defRPr>
            </a:lvl1pPr>
            <a:lvl2pPr algn="l">
              <a:defRPr sz="3200">
                <a:latin typeface="微軟正黑體" pitchFamily="34" charset="-120"/>
                <a:ea typeface="微軟正黑體" pitchFamily="34" charset="-120"/>
              </a:defRPr>
            </a:lvl2pPr>
            <a:lvl3pPr algn="l">
              <a:defRPr sz="2800">
                <a:latin typeface="微軟正黑體" pitchFamily="34" charset="-120"/>
                <a:ea typeface="微軟正黑體" pitchFamily="34" charset="-120"/>
              </a:defRPr>
            </a:lvl3pPr>
            <a:lvl4pPr algn="l">
              <a:defRPr sz="2400">
                <a:latin typeface="微軟正黑體" pitchFamily="34" charset="-120"/>
                <a:ea typeface="微軟正黑體" pitchFamily="34" charset="-120"/>
              </a:defRPr>
            </a:lvl4pPr>
            <a:lvl5pPr algn="l">
              <a:defRPr sz="2000">
                <a:latin typeface="微軟正黑體" pitchFamily="34" charset="-120"/>
                <a:ea typeface="微軟正黑體" pitchFamily="34" charset="-120"/>
              </a:defRPr>
            </a:lvl5pPr>
          </a:lstStyle>
          <a:p>
            <a:pPr lvl="0"/>
            <a:r>
              <a:rPr lang="zh-TW" altLang="en-US" noProof="0" smtClean="0"/>
              <a:t>按一下以編輯母片文字樣式</a:t>
            </a:r>
          </a:p>
          <a:p>
            <a:pPr lvl="1"/>
            <a:r>
              <a:rPr lang="zh-TW" altLang="en-US" noProof="0" smtClean="0"/>
              <a:t>第二層</a:t>
            </a:r>
          </a:p>
          <a:p>
            <a:pPr lvl="2"/>
            <a:r>
              <a:rPr lang="zh-TW" altLang="en-US" noProof="0" smtClean="0"/>
              <a:t>第三層</a:t>
            </a:r>
          </a:p>
          <a:p>
            <a:pPr lvl="3"/>
            <a:r>
              <a:rPr lang="zh-TW" altLang="en-US" noProof="0" smtClean="0"/>
              <a:t>第四層</a:t>
            </a:r>
          </a:p>
          <a:p>
            <a:pPr lvl="4"/>
            <a:r>
              <a:rPr lang="zh-TW" altLang="en-US" noProof="0" smtClean="0"/>
              <a:t>第五層</a:t>
            </a:r>
            <a:endParaRPr lang="zh-TW" altLang="en-US" noProof="0" dirty="0"/>
          </a:p>
        </p:txBody>
      </p:sp>
      <p:sp>
        <p:nvSpPr>
          <p:cNvPr id="10" name="文字版面配置區 11"/>
          <p:cNvSpPr>
            <a:spLocks noGrp="1"/>
          </p:cNvSpPr>
          <p:nvPr>
            <p:ph type="body" sz="quarter" idx="13"/>
          </p:nvPr>
        </p:nvSpPr>
        <p:spPr>
          <a:xfrm>
            <a:off x="1907704" y="404664"/>
            <a:ext cx="6984776" cy="1152128"/>
          </a:xfrm>
          <a:prstGeom prst="rect">
            <a:avLst/>
          </a:prstGeom>
        </p:spPr>
        <p:txBody>
          <a:bodyPr anchor="ctr" anchorCtr="0"/>
          <a:lstStyle>
            <a:lvl1pPr>
              <a:buNone/>
              <a:defRPr sz="4000" b="1">
                <a:solidFill>
                  <a:schemeClr val="bg1"/>
                </a:solidFill>
                <a:effectLst>
                  <a:outerShdw blurRad="38100" dist="38100" dir="2700000" algn="tl">
                    <a:srgbClr val="000000">
                      <a:alpha val="43137"/>
                    </a:srgbClr>
                  </a:outerShdw>
                </a:effectLst>
              </a:defRPr>
            </a:lvl1pPr>
          </a:lstStyle>
          <a:p>
            <a:pPr lvl="0"/>
            <a:r>
              <a:rPr lang="zh-TW" altLang="en-US" smtClean="0"/>
              <a:t>按一下以編輯母片文字樣式</a:t>
            </a:r>
          </a:p>
        </p:txBody>
      </p:sp>
      <p:sp>
        <p:nvSpPr>
          <p:cNvPr id="6" name="日期版面配置區 3"/>
          <p:cNvSpPr>
            <a:spLocks noGrp="1"/>
          </p:cNvSpPr>
          <p:nvPr>
            <p:ph type="dt" sz="half" idx="14"/>
          </p:nvPr>
        </p:nvSpPr>
        <p:spPr>
          <a:xfrm>
            <a:off x="457200" y="6356350"/>
            <a:ext cx="2133600" cy="365125"/>
          </a:xfrm>
          <a:prstGeom prst="rect">
            <a:avLst/>
          </a:prstGeom>
        </p:spPr>
        <p:txBody>
          <a:bodyPr vert="horz" lIns="91440" tIns="45720" rIns="91440" bIns="45720" rtlCol="0" anchor="ctr"/>
          <a:lstStyle>
            <a:lvl1pPr algn="l">
              <a:defRPr sz="1400">
                <a:solidFill>
                  <a:prstClr val="black">
                    <a:lumMod val="50000"/>
                    <a:lumOff val="50000"/>
                  </a:prstClr>
                </a:solidFill>
                <a:latin typeface="微軟正黑體" pitchFamily="34" charset="-120"/>
                <a:ea typeface="微軟正黑體" pitchFamily="34" charset="-120"/>
              </a:defRPr>
            </a:lvl1pPr>
          </a:lstStyle>
          <a:p>
            <a:pPr>
              <a:defRPr/>
            </a:pPr>
            <a:fld id="{DA4031CD-224F-42F9-ABC8-FD4C854D3761}" type="datetimeFigureOut">
              <a:rPr lang="zh-TW" altLang="en-US"/>
              <a:pPr>
                <a:defRPr/>
              </a:pPr>
              <a:t>2014/5/28</a:t>
            </a:fld>
            <a:endParaRPr lang="zh-TW" altLang="en-US"/>
          </a:p>
        </p:txBody>
      </p:sp>
      <p:sp>
        <p:nvSpPr>
          <p:cNvPr id="7" name="頁尾版面配置區 4"/>
          <p:cNvSpPr>
            <a:spLocks noGrp="1"/>
          </p:cNvSpPr>
          <p:nvPr>
            <p:ph type="ftr" sz="quarter" idx="15"/>
          </p:nvPr>
        </p:nvSpPr>
        <p:spPr>
          <a:xfrm>
            <a:off x="3124200" y="6356350"/>
            <a:ext cx="2895600" cy="365125"/>
          </a:xfrm>
          <a:prstGeom prst="rect">
            <a:avLst/>
          </a:prstGeom>
        </p:spPr>
        <p:txBody>
          <a:bodyPr vert="horz" lIns="91440" tIns="45720" rIns="91440" bIns="45720" rtlCol="0" anchor="ctr"/>
          <a:lstStyle>
            <a:lvl1pPr algn="l">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投影片編號版面配置區 5"/>
          <p:cNvSpPr>
            <a:spLocks noGrp="1"/>
          </p:cNvSpPr>
          <p:nvPr>
            <p:ph type="sldNum" sz="quarter" idx="16"/>
          </p:nvPr>
        </p:nvSpPr>
        <p:spPr>
          <a:xfrm>
            <a:off x="6553200" y="6356350"/>
            <a:ext cx="2133600" cy="365125"/>
          </a:xfrm>
          <a:prstGeom prst="rect">
            <a:avLst/>
          </a:prstGeom>
        </p:spPr>
        <p:txBody>
          <a:bodyPr vert="horz" lIns="91440" tIns="45720" rIns="91440" bIns="45720" rtlCol="0" anchor="ctr"/>
          <a:lstStyle>
            <a:lvl1pPr algn="l">
              <a:defRPr sz="1400">
                <a:solidFill>
                  <a:prstClr val="black">
                    <a:lumMod val="50000"/>
                    <a:lumOff val="50000"/>
                  </a:prstClr>
                </a:solidFill>
                <a:latin typeface="微軟正黑體" pitchFamily="34" charset="-120"/>
                <a:ea typeface="微軟正黑體" pitchFamily="34" charset="-120"/>
              </a:defRPr>
            </a:lvl1pPr>
          </a:lstStyle>
          <a:p>
            <a:pPr>
              <a:defRPr/>
            </a:pPr>
            <a:fld id="{A2828023-7E8D-4131-AC17-1C10A487D268}" type="slidenum">
              <a:rPr lang="zh-TW" altLang="en-US"/>
              <a:pPr>
                <a:defRPr/>
              </a:pPr>
              <a:t>‹#›</a:t>
            </a:fld>
            <a:endParaRPr lang="zh-TW" altLang="en-US"/>
          </a:p>
        </p:txBody>
      </p:sp>
    </p:spTree>
    <p:extLst>
      <p:ext uri="{BB962C8B-B14F-4D97-AF65-F5344CB8AC3E}">
        <p14:creationId xmlns:p14="http://schemas.microsoft.com/office/powerpoint/2010/main" val="2444054474"/>
      </p:ext>
    </p:extLst>
  </p:cSld>
  <p:clrMapOvr>
    <a:masterClrMapping/>
  </p:clrMapOvr>
</p:sldLayout>
</file>

<file path=ppt/slideLayouts/slideLayout224.xml><?xml version="1.0" encoding="utf-8"?>
<p:sldLayout xmlns:a="http://schemas.openxmlformats.org/drawingml/2006/main" xmlns:r="http://schemas.openxmlformats.org/officeDocument/2006/relationships" xmlns:p="http://schemas.openxmlformats.org/presentationml/2006/main" preserve="1" userDrawn="1">
  <p:cSld name="區段標題">
    <p:spTree>
      <p:nvGrpSpPr>
        <p:cNvPr id="1" name=""/>
        <p:cNvGrpSpPr/>
        <p:nvPr/>
      </p:nvGrpSpPr>
      <p:grpSpPr>
        <a:xfrm>
          <a:off x="0" y="0"/>
          <a:ext cx="0" cy="0"/>
          <a:chOff x="0" y="0"/>
          <a:chExt cx="0" cy="0"/>
        </a:xfrm>
      </p:grpSpPr>
      <p:pic>
        <p:nvPicPr>
          <p:cNvPr id="5"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標題 1"/>
          <p:cNvSpPr>
            <a:spLocks noGrp="1"/>
          </p:cNvSpPr>
          <p:nvPr>
            <p:ph type="title"/>
          </p:nvPr>
        </p:nvSpPr>
        <p:spPr>
          <a:xfrm>
            <a:off x="722313" y="4406900"/>
            <a:ext cx="7772400" cy="1362075"/>
          </a:xfrm>
          <a:prstGeom prst="rect">
            <a:avLst/>
          </a:prstGeom>
        </p:spPr>
        <p:txBody>
          <a:bodyPr anchor="t"/>
          <a:lstStyle>
            <a:lvl1pPr algn="l">
              <a:defRPr sz="3600" b="1" cap="all">
                <a:latin typeface="微軟正黑體" pitchFamily="34" charset="-120"/>
                <a:ea typeface="微軟正黑體" pitchFamily="34" charset="-120"/>
              </a:defRPr>
            </a:lvl1pPr>
          </a:lstStyle>
          <a:p>
            <a:r>
              <a:rPr lang="zh-TW" altLang="en-US" smtClean="0"/>
              <a:t>按一下以編輯母片標題樣式</a:t>
            </a:r>
            <a:endParaRPr lang="zh-TW" altLang="en-US" dirty="0"/>
          </a:p>
        </p:txBody>
      </p:sp>
      <p:sp>
        <p:nvSpPr>
          <p:cNvPr id="3" name="文字版面配置區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latin typeface="微軟正黑體" pitchFamily="34" charset="-120"/>
                <a:ea typeface="微軟正黑體" pitchFamily="34" charset="-12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TW" altLang="en-US" smtClean="0"/>
              <a:t>按一下以編輯母片文字樣式</a:t>
            </a:r>
          </a:p>
        </p:txBody>
      </p:sp>
      <p:sp>
        <p:nvSpPr>
          <p:cNvPr id="9" name="文字版面配置區 11"/>
          <p:cNvSpPr>
            <a:spLocks noGrp="1"/>
          </p:cNvSpPr>
          <p:nvPr>
            <p:ph type="body" sz="quarter" idx="13"/>
          </p:nvPr>
        </p:nvSpPr>
        <p:spPr>
          <a:xfrm>
            <a:off x="1907704" y="404664"/>
            <a:ext cx="6984776" cy="1152128"/>
          </a:xfrm>
          <a:prstGeom prst="rect">
            <a:avLst/>
          </a:prstGeom>
        </p:spPr>
        <p:txBody>
          <a:bodyPr anchor="ctr" anchorCtr="0"/>
          <a:lstStyle>
            <a:lvl1pPr>
              <a:buNone/>
              <a:defRPr sz="4000" b="1">
                <a:solidFill>
                  <a:schemeClr val="bg1"/>
                </a:solidFill>
                <a:effectLst>
                  <a:outerShdw blurRad="38100" dist="38100" dir="2700000" algn="tl">
                    <a:srgbClr val="000000">
                      <a:alpha val="43137"/>
                    </a:srgbClr>
                  </a:outerShdw>
                </a:effectLst>
              </a:defRPr>
            </a:lvl1pPr>
          </a:lstStyle>
          <a:p>
            <a:pPr lvl="0"/>
            <a:r>
              <a:rPr lang="zh-TW" altLang="en-US" smtClean="0"/>
              <a:t>按一下以編輯母片文字樣式</a:t>
            </a:r>
          </a:p>
        </p:txBody>
      </p:sp>
      <p:sp>
        <p:nvSpPr>
          <p:cNvPr id="6" name="日期版面配置區 3"/>
          <p:cNvSpPr>
            <a:spLocks noGrp="1"/>
          </p:cNvSpPr>
          <p:nvPr>
            <p:ph type="dt" sz="half" idx="14"/>
          </p:nvPr>
        </p:nvSpPr>
        <p:spPr>
          <a:xfrm>
            <a:off x="457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F6F01AB9-9C17-4925-A30C-2E47B24FC0AD}" type="datetimeFigureOut">
              <a:rPr lang="zh-TW" altLang="en-US"/>
              <a:pPr>
                <a:defRPr/>
              </a:pPr>
              <a:t>2014/5/28</a:t>
            </a:fld>
            <a:endParaRPr lang="zh-TW" altLang="en-US"/>
          </a:p>
        </p:txBody>
      </p:sp>
      <p:sp>
        <p:nvSpPr>
          <p:cNvPr id="7" name="頁尾版面配置區 4"/>
          <p:cNvSpPr>
            <a:spLocks noGrp="1"/>
          </p:cNvSpPr>
          <p:nvPr>
            <p:ph type="ftr" sz="quarter" idx="15"/>
          </p:nvPr>
        </p:nvSpPr>
        <p:spPr>
          <a:xfrm>
            <a:off x="3124200" y="6356350"/>
            <a:ext cx="2895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投影片編號版面配置區 5"/>
          <p:cNvSpPr>
            <a:spLocks noGrp="1"/>
          </p:cNvSpPr>
          <p:nvPr>
            <p:ph type="sldNum" sz="quarter" idx="16"/>
          </p:nvPr>
        </p:nvSpPr>
        <p:spPr>
          <a:xfrm>
            <a:off x="6553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6189F091-0280-484B-858F-B94B956A672D}" type="slidenum">
              <a:rPr lang="zh-TW" altLang="en-US"/>
              <a:pPr>
                <a:defRPr/>
              </a:pPr>
              <a:t>‹#›</a:t>
            </a:fld>
            <a:endParaRPr lang="zh-TW" altLang="en-US"/>
          </a:p>
        </p:txBody>
      </p:sp>
    </p:spTree>
    <p:extLst>
      <p:ext uri="{BB962C8B-B14F-4D97-AF65-F5344CB8AC3E}">
        <p14:creationId xmlns:p14="http://schemas.microsoft.com/office/powerpoint/2010/main" val="536403463"/>
      </p:ext>
    </p:extLst>
  </p:cSld>
  <p:clrMapOvr>
    <a:masterClrMapping/>
  </p:clrMapOvr>
</p:sldLayout>
</file>

<file path=ppt/slideLayouts/slideLayout225.xml><?xml version="1.0" encoding="utf-8"?>
<p:sldLayout xmlns:a="http://schemas.openxmlformats.org/drawingml/2006/main" xmlns:r="http://schemas.openxmlformats.org/officeDocument/2006/relationships" xmlns:p="http://schemas.openxmlformats.org/presentationml/2006/main" preserve="1" userDrawn="1">
  <p:cSld name="兩項物件">
    <p:spTree>
      <p:nvGrpSpPr>
        <p:cNvPr id="1" name=""/>
        <p:cNvGrpSpPr/>
        <p:nvPr/>
      </p:nvGrpSpPr>
      <p:grpSpPr>
        <a:xfrm>
          <a:off x="0" y="0"/>
          <a:ext cx="0" cy="0"/>
          <a:chOff x="0" y="0"/>
          <a:chExt cx="0" cy="0"/>
        </a:xfrm>
      </p:grpSpPr>
      <p:pic>
        <p:nvPicPr>
          <p:cNvPr id="5"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內容版面配置區 2"/>
          <p:cNvSpPr>
            <a:spLocks noGrp="1"/>
          </p:cNvSpPr>
          <p:nvPr>
            <p:ph sz="half" idx="1"/>
          </p:nvPr>
        </p:nvSpPr>
        <p:spPr>
          <a:xfrm>
            <a:off x="457200" y="1639341"/>
            <a:ext cx="4038600" cy="4525963"/>
          </a:xfrm>
          <a:prstGeom prst="rect">
            <a:avLst/>
          </a:prstGeom>
        </p:spPr>
        <p:txBody>
          <a:bodyPr/>
          <a:lstStyle>
            <a:lvl1pPr>
              <a:defRPr sz="2800">
                <a:latin typeface="+mn-ea"/>
                <a:ea typeface="+mn-ea"/>
              </a:defRPr>
            </a:lvl1pPr>
            <a:lvl2pPr>
              <a:defRPr sz="2400">
                <a:latin typeface="+mn-ea"/>
                <a:ea typeface="+mn-ea"/>
              </a:defRPr>
            </a:lvl2pPr>
            <a:lvl3pPr>
              <a:defRPr sz="2000">
                <a:latin typeface="+mn-ea"/>
                <a:ea typeface="+mn-ea"/>
              </a:defRPr>
            </a:lvl3pPr>
            <a:lvl4pPr>
              <a:defRPr sz="1800">
                <a:latin typeface="+mn-ea"/>
                <a:ea typeface="+mn-ea"/>
              </a:defRPr>
            </a:lvl4pPr>
            <a:lvl5pPr>
              <a:defRPr sz="1800">
                <a:latin typeface="+mn-ea"/>
                <a:ea typeface="+mn-ea"/>
              </a:defRPr>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639341"/>
            <a:ext cx="4038600" cy="4525963"/>
          </a:xfrm>
          <a:prstGeom prst="rect">
            <a:avLst/>
          </a:prstGeom>
        </p:spPr>
        <p:txBody>
          <a:bodyPr/>
          <a:lstStyle>
            <a:lvl1pPr>
              <a:defRPr sz="2800">
                <a:latin typeface="+mn-ea"/>
                <a:ea typeface="+mn-ea"/>
              </a:defRPr>
            </a:lvl1pPr>
            <a:lvl2pPr>
              <a:defRPr sz="2400">
                <a:latin typeface="+mn-ea"/>
                <a:ea typeface="+mn-ea"/>
              </a:defRPr>
            </a:lvl2pPr>
            <a:lvl3pPr>
              <a:defRPr sz="2000">
                <a:latin typeface="+mn-ea"/>
                <a:ea typeface="+mn-ea"/>
              </a:defRPr>
            </a:lvl3pPr>
            <a:lvl4pPr>
              <a:defRPr sz="1800">
                <a:latin typeface="+mn-ea"/>
                <a:ea typeface="+mn-ea"/>
              </a:defRPr>
            </a:lvl4pPr>
            <a:lvl5pPr>
              <a:defRPr sz="1800">
                <a:latin typeface="+mn-ea"/>
                <a:ea typeface="+mn-ea"/>
              </a:defRPr>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10" name="文字版面配置區 11"/>
          <p:cNvSpPr>
            <a:spLocks noGrp="1"/>
          </p:cNvSpPr>
          <p:nvPr>
            <p:ph type="body" sz="quarter" idx="13"/>
          </p:nvPr>
        </p:nvSpPr>
        <p:spPr>
          <a:xfrm>
            <a:off x="1907704" y="404664"/>
            <a:ext cx="6984776" cy="1152128"/>
          </a:xfrm>
          <a:prstGeom prst="rect">
            <a:avLst/>
          </a:prstGeom>
        </p:spPr>
        <p:txBody>
          <a:bodyPr anchor="ctr" anchorCtr="0"/>
          <a:lstStyle>
            <a:lvl1pPr>
              <a:buNone/>
              <a:defRPr sz="4000" b="1">
                <a:solidFill>
                  <a:schemeClr val="bg1"/>
                </a:solidFill>
                <a:effectLst>
                  <a:outerShdw blurRad="38100" dist="38100" dir="2700000" algn="tl">
                    <a:srgbClr val="000000">
                      <a:alpha val="43137"/>
                    </a:srgbClr>
                  </a:outerShdw>
                </a:effectLst>
              </a:defRPr>
            </a:lvl1pPr>
          </a:lstStyle>
          <a:p>
            <a:pPr lvl="0"/>
            <a:r>
              <a:rPr lang="zh-TW" altLang="en-US" smtClean="0"/>
              <a:t>按一下以編輯母片文字樣式</a:t>
            </a:r>
          </a:p>
        </p:txBody>
      </p:sp>
      <p:sp>
        <p:nvSpPr>
          <p:cNvPr id="6" name="日期版面配置區 4"/>
          <p:cNvSpPr>
            <a:spLocks noGrp="1"/>
          </p:cNvSpPr>
          <p:nvPr>
            <p:ph type="dt" sz="half" idx="14"/>
          </p:nvPr>
        </p:nvSpPr>
        <p:spPr>
          <a:xfrm>
            <a:off x="457200" y="6356350"/>
            <a:ext cx="2133600" cy="365125"/>
          </a:xfrm>
          <a:prstGeom prst="rect">
            <a:avLst/>
          </a:prstGeom>
        </p:spPr>
        <p:txBody>
          <a:bodyPr/>
          <a:lstStyle>
            <a:lvl1pPr>
              <a:defRPr sz="1400">
                <a:solidFill>
                  <a:prstClr val="black">
                    <a:lumMod val="50000"/>
                    <a:lumOff val="50000"/>
                  </a:prstClr>
                </a:solidFill>
                <a:latin typeface="+mn-ea"/>
                <a:ea typeface="+mn-ea"/>
              </a:defRPr>
            </a:lvl1pPr>
          </a:lstStyle>
          <a:p>
            <a:pPr>
              <a:defRPr/>
            </a:pPr>
            <a:fld id="{3C24B8B4-74B8-4F7D-8D1A-C7E32091C572}" type="datetimeFigureOut">
              <a:rPr lang="zh-TW" altLang="en-US"/>
              <a:pPr>
                <a:defRPr/>
              </a:pPr>
              <a:t>2014/5/28</a:t>
            </a:fld>
            <a:endParaRPr lang="zh-TW" altLang="en-US"/>
          </a:p>
        </p:txBody>
      </p:sp>
      <p:sp>
        <p:nvSpPr>
          <p:cNvPr id="7" name="頁尾版面配置區 5"/>
          <p:cNvSpPr>
            <a:spLocks noGrp="1"/>
          </p:cNvSpPr>
          <p:nvPr>
            <p:ph type="ftr" sz="quarter" idx="15"/>
          </p:nvPr>
        </p:nvSpPr>
        <p:spPr>
          <a:xfrm>
            <a:off x="3124200" y="6356350"/>
            <a:ext cx="2895600" cy="365125"/>
          </a:xfrm>
          <a:prstGeom prst="rect">
            <a:avLst/>
          </a:prstGeom>
        </p:spPr>
        <p:txBody>
          <a:bodyPr/>
          <a:lstStyle>
            <a:lvl1pPr>
              <a:defRPr sz="1400">
                <a:solidFill>
                  <a:prstClr val="black">
                    <a:lumMod val="50000"/>
                    <a:lumOff val="50000"/>
                  </a:prstClr>
                </a:solidFill>
                <a:latin typeface="+mn-ea"/>
                <a:ea typeface="+mn-ea"/>
              </a:defRPr>
            </a:lvl1pPr>
          </a:lstStyle>
          <a:p>
            <a:pPr>
              <a:defRPr/>
            </a:pPr>
            <a:endParaRPr lang="zh-TW" altLang="en-US"/>
          </a:p>
        </p:txBody>
      </p:sp>
      <p:sp>
        <p:nvSpPr>
          <p:cNvPr id="8" name="投影片編號版面配置區 6"/>
          <p:cNvSpPr>
            <a:spLocks noGrp="1"/>
          </p:cNvSpPr>
          <p:nvPr>
            <p:ph type="sldNum" sz="quarter" idx="16"/>
          </p:nvPr>
        </p:nvSpPr>
        <p:spPr>
          <a:xfrm>
            <a:off x="6553200" y="6356350"/>
            <a:ext cx="2133600" cy="365125"/>
          </a:xfrm>
          <a:prstGeom prst="rect">
            <a:avLst/>
          </a:prstGeom>
        </p:spPr>
        <p:txBody>
          <a:bodyPr/>
          <a:lstStyle>
            <a:lvl1pPr>
              <a:defRPr sz="1400">
                <a:solidFill>
                  <a:prstClr val="black">
                    <a:lumMod val="50000"/>
                    <a:lumOff val="50000"/>
                  </a:prstClr>
                </a:solidFill>
                <a:latin typeface="+mn-ea"/>
                <a:ea typeface="+mn-ea"/>
              </a:defRPr>
            </a:lvl1pPr>
          </a:lstStyle>
          <a:p>
            <a:pPr>
              <a:defRPr/>
            </a:pPr>
            <a:fld id="{9D199878-603C-4B42-B61A-8BB177D896B6}" type="slidenum">
              <a:rPr lang="zh-TW" altLang="en-US"/>
              <a:pPr>
                <a:defRPr/>
              </a:pPr>
              <a:t>‹#›</a:t>
            </a:fld>
            <a:endParaRPr lang="zh-TW" altLang="en-US"/>
          </a:p>
        </p:txBody>
      </p:sp>
    </p:spTree>
    <p:extLst>
      <p:ext uri="{BB962C8B-B14F-4D97-AF65-F5344CB8AC3E}">
        <p14:creationId xmlns:p14="http://schemas.microsoft.com/office/powerpoint/2010/main" val="1190488422"/>
      </p:ext>
    </p:extLst>
  </p:cSld>
  <p:clrMapOvr>
    <a:masterClrMapping/>
  </p:clrMapOvr>
</p:sldLayout>
</file>

<file path=ppt/slideLayouts/slideLayout226.xml><?xml version="1.0" encoding="utf-8"?>
<p:sldLayout xmlns:a="http://schemas.openxmlformats.org/drawingml/2006/main" xmlns:r="http://schemas.openxmlformats.org/officeDocument/2006/relationships" xmlns:p="http://schemas.openxmlformats.org/presentationml/2006/main" preserve="1" userDrawn="1">
  <p:cSld name="比對">
    <p:spTree>
      <p:nvGrpSpPr>
        <p:cNvPr id="1" name=""/>
        <p:cNvGrpSpPr/>
        <p:nvPr/>
      </p:nvGrpSpPr>
      <p:grpSpPr>
        <a:xfrm>
          <a:off x="0" y="0"/>
          <a:ext cx="0" cy="0"/>
          <a:chOff x="0" y="0"/>
          <a:chExt cx="0" cy="0"/>
        </a:xfrm>
      </p:grpSpPr>
      <p:pic>
        <p:nvPicPr>
          <p:cNvPr id="7"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文字版面配置區 2"/>
          <p:cNvSpPr>
            <a:spLocks noGrp="1"/>
          </p:cNvSpPr>
          <p:nvPr>
            <p:ph type="body" idx="1"/>
          </p:nvPr>
        </p:nvSpPr>
        <p:spPr>
          <a:xfrm>
            <a:off x="457200" y="1574254"/>
            <a:ext cx="4040188" cy="639762"/>
          </a:xfrm>
          <a:prstGeom prst="rect">
            <a:avLst/>
          </a:prstGeom>
        </p:spPr>
        <p:txBody>
          <a:bodyPr anchor="b"/>
          <a:lstStyle>
            <a:lvl1pPr marL="0" indent="0">
              <a:buNone/>
              <a:defRPr sz="2400" b="1">
                <a:latin typeface="微軟正黑體" pitchFamily="34" charset="-120"/>
                <a:ea typeface="微軟正黑體" pitchFamily="34" charset="-12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214016"/>
            <a:ext cx="4040188" cy="3951288"/>
          </a:xfrm>
          <a:prstGeom prst="rect">
            <a:avLst/>
          </a:prstGeom>
        </p:spPr>
        <p:txBody>
          <a:bodyPr/>
          <a:lstStyle>
            <a:lvl1pPr>
              <a:defRPr sz="2400">
                <a:latin typeface="微軟正黑體" pitchFamily="34" charset="-120"/>
                <a:ea typeface="微軟正黑體" pitchFamily="34" charset="-120"/>
              </a:defRPr>
            </a:lvl1pPr>
            <a:lvl2pPr>
              <a:defRPr sz="2000">
                <a:latin typeface="微軟正黑體" pitchFamily="34" charset="-120"/>
                <a:ea typeface="微軟正黑體" pitchFamily="34" charset="-120"/>
              </a:defRPr>
            </a:lvl2pPr>
            <a:lvl3pPr>
              <a:defRPr sz="1800">
                <a:latin typeface="微軟正黑體" pitchFamily="34" charset="-120"/>
                <a:ea typeface="微軟正黑體" pitchFamily="34" charset="-120"/>
              </a:defRPr>
            </a:lvl3pPr>
            <a:lvl4pPr>
              <a:defRPr sz="1600">
                <a:latin typeface="微軟正黑體" pitchFamily="34" charset="-120"/>
                <a:ea typeface="微軟正黑體" pitchFamily="34" charset="-120"/>
              </a:defRPr>
            </a:lvl4pPr>
            <a:lvl5pPr>
              <a:defRPr sz="1600">
                <a:latin typeface="微軟正黑體" pitchFamily="34" charset="-120"/>
                <a:ea typeface="微軟正黑體" pitchFamily="34" charset="-120"/>
              </a:defRPr>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74254"/>
            <a:ext cx="4041775" cy="639762"/>
          </a:xfrm>
          <a:prstGeom prst="rect">
            <a:avLst/>
          </a:prstGeom>
        </p:spPr>
        <p:txBody>
          <a:bodyPr anchor="b"/>
          <a:lstStyle>
            <a:lvl1pPr marL="0" indent="0">
              <a:buNone/>
              <a:defRPr sz="2400" b="1">
                <a:latin typeface="微軟正黑體" pitchFamily="34" charset="-120"/>
                <a:ea typeface="微軟正黑體" pitchFamily="34" charset="-12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214016"/>
            <a:ext cx="4041775" cy="3951288"/>
          </a:xfrm>
          <a:prstGeom prst="rect">
            <a:avLst/>
          </a:prstGeom>
        </p:spPr>
        <p:txBody>
          <a:bodyPr/>
          <a:lstStyle>
            <a:lvl1pPr>
              <a:defRPr sz="2400">
                <a:latin typeface="微軟正黑體" pitchFamily="34" charset="-120"/>
                <a:ea typeface="微軟正黑體" pitchFamily="34" charset="-120"/>
              </a:defRPr>
            </a:lvl1pPr>
            <a:lvl2pPr>
              <a:defRPr sz="2000">
                <a:latin typeface="微軟正黑體" pitchFamily="34" charset="-120"/>
                <a:ea typeface="微軟正黑體" pitchFamily="34" charset="-120"/>
              </a:defRPr>
            </a:lvl2pPr>
            <a:lvl3pPr>
              <a:defRPr sz="1800">
                <a:latin typeface="微軟正黑體" pitchFamily="34" charset="-120"/>
                <a:ea typeface="微軟正黑體" pitchFamily="34" charset="-120"/>
              </a:defRPr>
            </a:lvl3pPr>
            <a:lvl4pPr>
              <a:defRPr sz="1600">
                <a:latin typeface="微軟正黑體" pitchFamily="34" charset="-120"/>
                <a:ea typeface="微軟正黑體" pitchFamily="34" charset="-120"/>
              </a:defRPr>
            </a:lvl4pPr>
            <a:lvl5pPr>
              <a:defRPr sz="1600">
                <a:latin typeface="微軟正黑體" pitchFamily="34" charset="-120"/>
                <a:ea typeface="微軟正黑體" pitchFamily="34" charset="-120"/>
              </a:defRPr>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12" name="文字版面配置區 11"/>
          <p:cNvSpPr>
            <a:spLocks noGrp="1"/>
          </p:cNvSpPr>
          <p:nvPr>
            <p:ph type="body" sz="quarter" idx="13"/>
          </p:nvPr>
        </p:nvSpPr>
        <p:spPr>
          <a:xfrm>
            <a:off x="1907704" y="404664"/>
            <a:ext cx="6984776" cy="1152128"/>
          </a:xfrm>
          <a:prstGeom prst="rect">
            <a:avLst/>
          </a:prstGeom>
        </p:spPr>
        <p:txBody>
          <a:bodyPr anchor="ctr" anchorCtr="0"/>
          <a:lstStyle>
            <a:lvl1pPr>
              <a:buNone/>
              <a:defRPr sz="4000" b="1">
                <a:solidFill>
                  <a:schemeClr val="bg1"/>
                </a:solidFill>
                <a:effectLst>
                  <a:outerShdw blurRad="38100" dist="38100" dir="2700000" algn="tl">
                    <a:srgbClr val="000000">
                      <a:alpha val="43137"/>
                    </a:srgbClr>
                  </a:outerShdw>
                </a:effectLst>
              </a:defRPr>
            </a:lvl1pPr>
          </a:lstStyle>
          <a:p>
            <a:pPr lvl="0"/>
            <a:r>
              <a:rPr lang="zh-TW" altLang="en-US" smtClean="0"/>
              <a:t>按一下以編輯母片文字樣式</a:t>
            </a:r>
          </a:p>
        </p:txBody>
      </p:sp>
      <p:sp>
        <p:nvSpPr>
          <p:cNvPr id="8" name="日期版面配置區 6"/>
          <p:cNvSpPr>
            <a:spLocks noGrp="1"/>
          </p:cNvSpPr>
          <p:nvPr>
            <p:ph type="dt" sz="half" idx="14"/>
          </p:nvPr>
        </p:nvSpPr>
        <p:spPr>
          <a:xfrm>
            <a:off x="457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F4DA0548-2CCC-43CF-BE5B-47C7B4F0B877}" type="datetimeFigureOut">
              <a:rPr lang="zh-TW" altLang="en-US"/>
              <a:pPr>
                <a:defRPr/>
              </a:pPr>
              <a:t>2014/5/28</a:t>
            </a:fld>
            <a:endParaRPr lang="zh-TW" altLang="en-US"/>
          </a:p>
        </p:txBody>
      </p:sp>
      <p:sp>
        <p:nvSpPr>
          <p:cNvPr id="9" name="頁尾版面配置區 7"/>
          <p:cNvSpPr>
            <a:spLocks noGrp="1"/>
          </p:cNvSpPr>
          <p:nvPr>
            <p:ph type="ftr" sz="quarter" idx="15"/>
          </p:nvPr>
        </p:nvSpPr>
        <p:spPr>
          <a:xfrm>
            <a:off x="3124200" y="6356350"/>
            <a:ext cx="2895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0" name="投影片編號版面配置區 8"/>
          <p:cNvSpPr>
            <a:spLocks noGrp="1"/>
          </p:cNvSpPr>
          <p:nvPr>
            <p:ph type="sldNum" sz="quarter" idx="16"/>
          </p:nvPr>
        </p:nvSpPr>
        <p:spPr>
          <a:xfrm>
            <a:off x="6553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F16024AF-D48E-4459-BC48-2B76EA4F37B9}" type="slidenum">
              <a:rPr lang="zh-TW" altLang="en-US"/>
              <a:pPr>
                <a:defRPr/>
              </a:pPr>
              <a:t>‹#›</a:t>
            </a:fld>
            <a:endParaRPr lang="zh-TW" altLang="en-US"/>
          </a:p>
        </p:txBody>
      </p:sp>
    </p:spTree>
    <p:extLst>
      <p:ext uri="{BB962C8B-B14F-4D97-AF65-F5344CB8AC3E}">
        <p14:creationId xmlns:p14="http://schemas.microsoft.com/office/powerpoint/2010/main" val="873707142"/>
      </p:ext>
    </p:extLst>
  </p:cSld>
  <p:clrMapOvr>
    <a:masterClrMapping/>
  </p:clrMapOvr>
</p:sldLayout>
</file>

<file path=ppt/slideLayouts/slideLayout227.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pic>
        <p:nvPicPr>
          <p:cNvPr id="5"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標題 1"/>
          <p:cNvSpPr>
            <a:spLocks noGrp="1"/>
          </p:cNvSpPr>
          <p:nvPr>
            <p:ph type="title"/>
          </p:nvPr>
        </p:nvSpPr>
        <p:spPr>
          <a:xfrm>
            <a:off x="457200" y="548679"/>
            <a:ext cx="3008313" cy="1069577"/>
          </a:xfrm>
          <a:prstGeom prst="rect">
            <a:avLst/>
          </a:prstGeom>
        </p:spPr>
        <p:txBody>
          <a:bodyPr anchor="b"/>
          <a:lstStyle>
            <a:lvl1pPr algn="l">
              <a:defRPr sz="2000" b="1">
                <a:latin typeface="微軟正黑體" pitchFamily="34" charset="-120"/>
                <a:ea typeface="微軟正黑體" pitchFamily="34" charset="-120"/>
              </a:defRPr>
            </a:lvl1pPr>
          </a:lstStyle>
          <a:p>
            <a:r>
              <a:rPr lang="zh-TW" altLang="en-US" smtClean="0"/>
              <a:t>按一下以編輯母片標題樣式</a:t>
            </a:r>
            <a:endParaRPr lang="zh-TW" altLang="en-US" dirty="0"/>
          </a:p>
        </p:txBody>
      </p:sp>
      <p:sp>
        <p:nvSpPr>
          <p:cNvPr id="3" name="內容版面配置區 2"/>
          <p:cNvSpPr>
            <a:spLocks noGrp="1"/>
          </p:cNvSpPr>
          <p:nvPr>
            <p:ph idx="1"/>
          </p:nvPr>
        </p:nvSpPr>
        <p:spPr>
          <a:xfrm>
            <a:off x="3575050" y="548680"/>
            <a:ext cx="5111750" cy="5760640"/>
          </a:xfrm>
          <a:prstGeom prst="rect">
            <a:avLst/>
          </a:prstGeom>
        </p:spPr>
        <p:txBody>
          <a:bodyPr/>
          <a:lstStyle>
            <a:lvl1pPr>
              <a:defRPr sz="3200">
                <a:latin typeface="微軟正黑體" pitchFamily="34" charset="-120"/>
                <a:ea typeface="微軟正黑體" pitchFamily="34" charset="-120"/>
              </a:defRPr>
            </a:lvl1pPr>
            <a:lvl2pPr>
              <a:defRPr sz="2800">
                <a:latin typeface="微軟正黑體" pitchFamily="34" charset="-120"/>
                <a:ea typeface="微軟正黑體" pitchFamily="34" charset="-120"/>
              </a:defRPr>
            </a:lvl2pPr>
            <a:lvl3pPr>
              <a:defRPr sz="2400">
                <a:latin typeface="微軟正黑體" pitchFamily="34" charset="-120"/>
                <a:ea typeface="微軟正黑體" pitchFamily="34" charset="-120"/>
              </a:defRPr>
            </a:lvl3pPr>
            <a:lvl4pPr>
              <a:defRPr sz="2000">
                <a:latin typeface="微軟正黑體" pitchFamily="34" charset="-120"/>
                <a:ea typeface="微軟正黑體" pitchFamily="34" charset="-120"/>
              </a:defRPr>
            </a:lvl4pPr>
            <a:lvl5pPr>
              <a:defRPr sz="2000">
                <a:latin typeface="微軟正黑體" pitchFamily="34" charset="-120"/>
                <a:ea typeface="微軟正黑體" pitchFamily="34" charset="-120"/>
              </a:defRPr>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dirty="0"/>
          </a:p>
        </p:txBody>
      </p:sp>
      <p:sp>
        <p:nvSpPr>
          <p:cNvPr id="4" name="文字版面配置區 3"/>
          <p:cNvSpPr>
            <a:spLocks noGrp="1"/>
          </p:cNvSpPr>
          <p:nvPr>
            <p:ph type="body" sz="half" idx="2"/>
          </p:nvPr>
        </p:nvSpPr>
        <p:spPr>
          <a:xfrm>
            <a:off x="457200" y="1618257"/>
            <a:ext cx="3008313" cy="4691063"/>
          </a:xfrm>
          <a:prstGeom prst="rect">
            <a:avLst/>
          </a:prstGeom>
        </p:spPr>
        <p:txBody>
          <a:bodyPr/>
          <a:lstStyle>
            <a:lvl1pPr marL="0" indent="0">
              <a:buNone/>
              <a:defRPr sz="1400">
                <a:latin typeface="微軟正黑體" pitchFamily="34" charset="-120"/>
                <a:ea typeface="微軟正黑體" pitchFamily="34" charset="-12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6" name="日期版面配置區 4"/>
          <p:cNvSpPr>
            <a:spLocks noGrp="1"/>
          </p:cNvSpPr>
          <p:nvPr>
            <p:ph type="dt" sz="half" idx="10"/>
          </p:nvPr>
        </p:nvSpPr>
        <p:spPr>
          <a:xfrm>
            <a:off x="457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449214EC-6AB1-49F0-8B4C-612C3D78329E}" type="datetimeFigureOut">
              <a:rPr lang="zh-TW" altLang="en-US"/>
              <a:pPr>
                <a:defRPr/>
              </a:pPr>
              <a:t>2014/5/28</a:t>
            </a:fld>
            <a:endParaRPr lang="zh-TW" altLang="en-US"/>
          </a:p>
        </p:txBody>
      </p:sp>
      <p:sp>
        <p:nvSpPr>
          <p:cNvPr id="7" name="頁尾版面配置區 5"/>
          <p:cNvSpPr>
            <a:spLocks noGrp="1"/>
          </p:cNvSpPr>
          <p:nvPr>
            <p:ph type="ftr" sz="quarter" idx="11"/>
          </p:nvPr>
        </p:nvSpPr>
        <p:spPr>
          <a:xfrm>
            <a:off x="3124200" y="6356350"/>
            <a:ext cx="2895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投影片編號版面配置區 6"/>
          <p:cNvSpPr>
            <a:spLocks noGrp="1"/>
          </p:cNvSpPr>
          <p:nvPr>
            <p:ph type="sldNum" sz="quarter" idx="12"/>
          </p:nvPr>
        </p:nvSpPr>
        <p:spPr>
          <a:xfrm>
            <a:off x="6553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7387B427-75D4-4D05-A21C-87D6A6BE1FAF}" type="slidenum">
              <a:rPr lang="zh-TW" altLang="en-US"/>
              <a:pPr>
                <a:defRPr/>
              </a:pPr>
              <a:t>‹#›</a:t>
            </a:fld>
            <a:endParaRPr lang="zh-TW" altLang="en-US"/>
          </a:p>
        </p:txBody>
      </p:sp>
    </p:spTree>
    <p:extLst>
      <p:ext uri="{BB962C8B-B14F-4D97-AF65-F5344CB8AC3E}">
        <p14:creationId xmlns:p14="http://schemas.microsoft.com/office/powerpoint/2010/main" val="3306993556"/>
      </p:ext>
    </p:extLst>
  </p:cSld>
  <p:clrMapOvr>
    <a:masterClrMapping/>
  </p:clrMapOvr>
</p:sldLayout>
</file>

<file path=ppt/slideLayouts/slideLayout228.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pic>
        <p:nvPicPr>
          <p:cNvPr id="5"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標題 1"/>
          <p:cNvSpPr>
            <a:spLocks noGrp="1"/>
          </p:cNvSpPr>
          <p:nvPr>
            <p:ph type="title"/>
          </p:nvPr>
        </p:nvSpPr>
        <p:spPr>
          <a:xfrm>
            <a:off x="1792288" y="4800600"/>
            <a:ext cx="5486400" cy="566738"/>
          </a:xfrm>
          <a:prstGeom prst="rect">
            <a:avLst/>
          </a:prstGeom>
        </p:spPr>
        <p:txBody>
          <a:bodyPr anchor="b"/>
          <a:lstStyle>
            <a:lvl1pPr algn="l">
              <a:defRPr sz="2000" b="1">
                <a:latin typeface="微軟正黑體" pitchFamily="34" charset="-120"/>
                <a:ea typeface="微軟正黑體" pitchFamily="34" charset="-120"/>
              </a:defRPr>
            </a:lvl1pPr>
          </a:lstStyle>
          <a:p>
            <a:r>
              <a:rPr lang="zh-TW" altLang="en-US" smtClean="0"/>
              <a:t>按一下以編輯母片標題樣式</a:t>
            </a:r>
            <a:endParaRPr lang="zh-TW" altLang="en-US" dirty="0"/>
          </a:p>
        </p:txBody>
      </p:sp>
      <p:sp>
        <p:nvSpPr>
          <p:cNvPr id="3" name="圖片版面配置區 2"/>
          <p:cNvSpPr>
            <a:spLocks noGrp="1"/>
          </p:cNvSpPr>
          <p:nvPr>
            <p:ph type="pic" idx="1"/>
          </p:nvPr>
        </p:nvSpPr>
        <p:spPr>
          <a:xfrm>
            <a:off x="1792288" y="612775"/>
            <a:ext cx="5486400" cy="4114800"/>
          </a:xfrm>
          <a:prstGeom prst="rect">
            <a:avLst/>
          </a:prstGeom>
        </p:spPr>
        <p:txBody>
          <a:bodyPr/>
          <a:lstStyle>
            <a:lvl1pPr marL="0" indent="0">
              <a:buNone/>
              <a:defRPr sz="3200">
                <a:latin typeface="微軟正黑體" pitchFamily="34" charset="-120"/>
                <a:ea typeface="微軟正黑體" pitchFamily="34" charset="-12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TW" altLang="en-US" noProof="0"/>
          </a:p>
        </p:txBody>
      </p:sp>
      <p:sp>
        <p:nvSpPr>
          <p:cNvPr id="4" name="文字版面配置區 3"/>
          <p:cNvSpPr>
            <a:spLocks noGrp="1"/>
          </p:cNvSpPr>
          <p:nvPr>
            <p:ph type="body" sz="half" idx="2"/>
          </p:nvPr>
        </p:nvSpPr>
        <p:spPr>
          <a:xfrm>
            <a:off x="1792288" y="5367338"/>
            <a:ext cx="5486400" cy="804862"/>
          </a:xfrm>
          <a:prstGeom prst="rect">
            <a:avLst/>
          </a:prstGeom>
        </p:spPr>
        <p:txBody>
          <a:bodyPr/>
          <a:lstStyle>
            <a:lvl1pPr marL="0" indent="0">
              <a:buNone/>
              <a:defRPr sz="1400">
                <a:latin typeface="微軟正黑體" pitchFamily="34" charset="-120"/>
                <a:ea typeface="微軟正黑體" pitchFamily="34" charset="-12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6" name="日期版面配置區 4"/>
          <p:cNvSpPr>
            <a:spLocks noGrp="1"/>
          </p:cNvSpPr>
          <p:nvPr>
            <p:ph type="dt" sz="half" idx="10"/>
          </p:nvPr>
        </p:nvSpPr>
        <p:spPr>
          <a:xfrm>
            <a:off x="457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5F9EAE51-6D5F-4480-ABE9-A0100BADEFB2}" type="datetimeFigureOut">
              <a:rPr lang="zh-TW" altLang="en-US"/>
              <a:pPr>
                <a:defRPr/>
              </a:pPr>
              <a:t>2014/5/28</a:t>
            </a:fld>
            <a:endParaRPr lang="zh-TW" altLang="en-US"/>
          </a:p>
        </p:txBody>
      </p:sp>
      <p:sp>
        <p:nvSpPr>
          <p:cNvPr id="7" name="頁尾版面配置區 5"/>
          <p:cNvSpPr>
            <a:spLocks noGrp="1"/>
          </p:cNvSpPr>
          <p:nvPr>
            <p:ph type="ftr" sz="quarter" idx="11"/>
          </p:nvPr>
        </p:nvSpPr>
        <p:spPr>
          <a:xfrm>
            <a:off x="3124200" y="6356350"/>
            <a:ext cx="2895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投影片編號版面配置區 6"/>
          <p:cNvSpPr>
            <a:spLocks noGrp="1"/>
          </p:cNvSpPr>
          <p:nvPr>
            <p:ph type="sldNum" sz="quarter" idx="12"/>
          </p:nvPr>
        </p:nvSpPr>
        <p:spPr>
          <a:xfrm>
            <a:off x="6553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BAED288A-FB5F-4E8A-BB2D-4391553DDE14}" type="slidenum">
              <a:rPr lang="zh-TW" altLang="en-US"/>
              <a:pPr>
                <a:defRPr/>
              </a:pPr>
              <a:t>‹#›</a:t>
            </a:fld>
            <a:endParaRPr lang="zh-TW" altLang="en-US"/>
          </a:p>
        </p:txBody>
      </p:sp>
    </p:spTree>
    <p:extLst>
      <p:ext uri="{BB962C8B-B14F-4D97-AF65-F5344CB8AC3E}">
        <p14:creationId xmlns:p14="http://schemas.microsoft.com/office/powerpoint/2010/main" val="3193193675"/>
      </p:ext>
    </p:extLst>
  </p:cSld>
  <p:clrMapOvr>
    <a:masterClrMapping/>
  </p:clrMapOvr>
</p:sldLayout>
</file>

<file path=ppt/slideLayouts/slideLayout229.xml><?xml version="1.0" encoding="utf-8"?>
<p:sldLayout xmlns:a="http://schemas.openxmlformats.org/drawingml/2006/main" xmlns:r="http://schemas.openxmlformats.org/officeDocument/2006/relationships" xmlns:p="http://schemas.openxmlformats.org/presentationml/2006/main" preserve="1" userDrawn="1">
  <p:cSld name="標題及直排文字">
    <p:spTree>
      <p:nvGrpSpPr>
        <p:cNvPr id="1" name=""/>
        <p:cNvGrpSpPr/>
        <p:nvPr/>
      </p:nvGrpSpPr>
      <p:grpSpPr>
        <a:xfrm>
          <a:off x="0" y="0"/>
          <a:ext cx="0" cy="0"/>
          <a:chOff x="0" y="0"/>
          <a:chExt cx="0" cy="0"/>
        </a:xfrm>
      </p:grpSpPr>
      <p:pic>
        <p:nvPicPr>
          <p:cNvPr id="4"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直排文字版面配置區 2"/>
          <p:cNvSpPr>
            <a:spLocks noGrp="1"/>
          </p:cNvSpPr>
          <p:nvPr>
            <p:ph type="body" orient="vert" idx="1"/>
          </p:nvPr>
        </p:nvSpPr>
        <p:spPr>
          <a:xfrm>
            <a:off x="457200" y="1600200"/>
            <a:ext cx="8229600" cy="4525963"/>
          </a:xfrm>
          <a:prstGeom prst="rect">
            <a:avLst/>
          </a:prstGeom>
        </p:spPr>
        <p:txBody>
          <a:bodyPr vert="eaVert"/>
          <a:lstStyle>
            <a:lvl1pPr>
              <a:defRPr>
                <a:latin typeface="微軟正黑體" pitchFamily="34" charset="-120"/>
                <a:ea typeface="微軟正黑體" pitchFamily="34" charset="-120"/>
              </a:defRPr>
            </a:lvl1pPr>
            <a:lvl2pPr>
              <a:defRPr>
                <a:latin typeface="微軟正黑體" pitchFamily="34" charset="-120"/>
                <a:ea typeface="微軟正黑體" pitchFamily="34" charset="-120"/>
              </a:defRPr>
            </a:lvl2pPr>
            <a:lvl3pPr>
              <a:defRPr>
                <a:latin typeface="微軟正黑體" pitchFamily="34" charset="-120"/>
                <a:ea typeface="微軟正黑體" pitchFamily="34" charset="-120"/>
              </a:defRPr>
            </a:lvl3pPr>
            <a:lvl4pPr>
              <a:defRPr>
                <a:latin typeface="微軟正黑體" pitchFamily="34" charset="-120"/>
                <a:ea typeface="微軟正黑體" pitchFamily="34" charset="-120"/>
              </a:defRPr>
            </a:lvl4pPr>
            <a:lvl5pPr>
              <a:defRPr>
                <a:latin typeface="微軟正黑體" pitchFamily="34" charset="-120"/>
                <a:ea typeface="微軟正黑體" pitchFamily="34" charset="-120"/>
              </a:defRPr>
            </a:lvl5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dirty="0"/>
          </a:p>
        </p:txBody>
      </p:sp>
      <p:sp>
        <p:nvSpPr>
          <p:cNvPr id="5" name="日期版面配置區 3"/>
          <p:cNvSpPr>
            <a:spLocks noGrp="1"/>
          </p:cNvSpPr>
          <p:nvPr>
            <p:ph type="dt" sz="half" idx="10"/>
          </p:nvPr>
        </p:nvSpPr>
        <p:spPr>
          <a:xfrm>
            <a:off x="457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EC782D87-97E6-4177-A5E4-E5F658F3FA47}" type="datetimeFigureOut">
              <a:rPr lang="zh-TW" altLang="en-US"/>
              <a:pPr>
                <a:defRPr/>
              </a:pPr>
              <a:t>2014/5/28</a:t>
            </a:fld>
            <a:endParaRPr lang="zh-TW" altLang="en-US"/>
          </a:p>
        </p:txBody>
      </p:sp>
      <p:sp>
        <p:nvSpPr>
          <p:cNvPr id="6" name="頁尾版面配置區 4"/>
          <p:cNvSpPr>
            <a:spLocks noGrp="1"/>
          </p:cNvSpPr>
          <p:nvPr>
            <p:ph type="ftr" sz="quarter" idx="11"/>
          </p:nvPr>
        </p:nvSpPr>
        <p:spPr>
          <a:xfrm>
            <a:off x="3124200" y="6356350"/>
            <a:ext cx="2895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7" name="投影片編號版面配置區 5"/>
          <p:cNvSpPr>
            <a:spLocks noGrp="1"/>
          </p:cNvSpPr>
          <p:nvPr>
            <p:ph type="sldNum" sz="quarter" idx="12"/>
          </p:nvPr>
        </p:nvSpPr>
        <p:spPr>
          <a:xfrm>
            <a:off x="6553200" y="6356350"/>
            <a:ext cx="2133600" cy="365125"/>
          </a:xfrm>
          <a:prstGeom prst="rect">
            <a:avLst/>
          </a:prstGeom>
        </p:spPr>
        <p:txBody>
          <a:bodyPr/>
          <a:lstStyle>
            <a:lvl1pPr>
              <a:defRPr>
                <a:solidFill>
                  <a:prstClr val="black"/>
                </a:solidFill>
                <a:latin typeface="微軟正黑體" pitchFamily="34" charset="-120"/>
                <a:ea typeface="微軟正黑體" pitchFamily="34" charset="-120"/>
              </a:defRPr>
            </a:lvl1pPr>
          </a:lstStyle>
          <a:p>
            <a:pPr>
              <a:defRPr/>
            </a:pPr>
            <a:fld id="{450AE6E5-4880-4A78-8349-BC0E717C8905}" type="slidenum">
              <a:rPr lang="zh-TW" altLang="en-US"/>
              <a:pPr>
                <a:defRPr/>
              </a:pPr>
              <a:t>‹#›</a:t>
            </a:fld>
            <a:endParaRPr lang="zh-TW" altLang="en-US"/>
          </a:p>
        </p:txBody>
      </p:sp>
    </p:spTree>
    <p:extLst>
      <p:ext uri="{BB962C8B-B14F-4D97-AF65-F5344CB8AC3E}">
        <p14:creationId xmlns:p14="http://schemas.microsoft.com/office/powerpoint/2010/main" val="237751351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457200" y="1600200"/>
            <a:ext cx="8229600" cy="4525963"/>
          </a:xfrm>
          <a:prstGeom prst="rect">
            <a:avLst/>
          </a:prstGeom>
        </p:spPr>
        <p:txBody>
          <a:bodyPr/>
          <a:lstStyle/>
          <a:p>
            <a:pPr lvl="0"/>
            <a:endParaRPr lang="zh-CN" altLang="en-US" noProof="0" smtClean="0"/>
          </a:p>
        </p:txBody>
      </p:sp>
    </p:spTree>
    <p:extLst>
      <p:ext uri="{BB962C8B-B14F-4D97-AF65-F5344CB8AC3E}">
        <p14:creationId xmlns:p14="http://schemas.microsoft.com/office/powerpoint/2010/main" val="1869214004"/>
      </p:ext>
    </p:extLst>
  </p:cSld>
  <p:clrMapOvr>
    <a:masterClrMapping/>
  </p:clrMapOvr>
  <p:transition/>
</p:sldLayout>
</file>

<file path=ppt/slideLayouts/slideLayout230.xml><?xml version="1.0" encoding="utf-8"?>
<p:sldLayout xmlns:a="http://schemas.openxmlformats.org/drawingml/2006/main" xmlns:r="http://schemas.openxmlformats.org/officeDocument/2006/relationships" xmlns:p="http://schemas.openxmlformats.org/presentationml/2006/main" preserve="1" userDrawn="1">
  <p:cSld name="直排標題及文字">
    <p:spTree>
      <p:nvGrpSpPr>
        <p:cNvPr id="1" name=""/>
        <p:cNvGrpSpPr/>
        <p:nvPr/>
      </p:nvGrpSpPr>
      <p:grpSpPr>
        <a:xfrm>
          <a:off x="0" y="0"/>
          <a:ext cx="0" cy="0"/>
          <a:chOff x="0" y="0"/>
          <a:chExt cx="0" cy="0"/>
        </a:xfrm>
      </p:grpSpPr>
      <p:pic>
        <p:nvPicPr>
          <p:cNvPr id="7"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7"/>
          <p:cNvSpPr/>
          <p:nvPr userDrawn="1"/>
        </p:nvSpPr>
        <p:spPr bwMode="gray">
          <a:xfrm rot="120000">
            <a:off x="3451225" y="2257425"/>
            <a:ext cx="2211388" cy="3684588"/>
          </a:xfrm>
          <a:prstGeom prst="rect">
            <a:avLst/>
          </a:prstGeom>
          <a:solidFill>
            <a:schemeClr val="bg1"/>
          </a:solidFill>
          <a:ln w="190500">
            <a:noFill/>
            <a:miter lim="800000"/>
          </a:ln>
          <a:effectLst>
            <a:outerShdw blurRad="88900" sx="101000" sy="101000" algn="ctr" rotWithShape="0">
              <a:schemeClr val="accent1">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solidFill>
                <a:prstClr val="white"/>
              </a:solidFill>
              <a:latin typeface="微軟正黑體" pitchFamily="34" charset="-120"/>
            </a:endParaRPr>
          </a:p>
        </p:txBody>
      </p:sp>
      <p:sp>
        <p:nvSpPr>
          <p:cNvPr id="9" name="矩形 8"/>
          <p:cNvSpPr/>
          <p:nvPr userDrawn="1"/>
        </p:nvSpPr>
        <p:spPr bwMode="gray">
          <a:xfrm rot="185582">
            <a:off x="1060450" y="2279650"/>
            <a:ext cx="2211388" cy="3684588"/>
          </a:xfrm>
          <a:prstGeom prst="rect">
            <a:avLst/>
          </a:prstGeom>
          <a:solidFill>
            <a:schemeClr val="bg1"/>
          </a:solidFill>
          <a:ln w="190500">
            <a:noFill/>
            <a:miter lim="800000"/>
          </a:ln>
          <a:effectLst>
            <a:outerShdw blurRad="88900" sx="101000" sy="101000" algn="ctr" rotWithShape="0">
              <a:schemeClr val="accent1">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solidFill>
                <a:prstClr val="white"/>
              </a:solidFill>
              <a:latin typeface="微軟正黑體" pitchFamily="34" charset="-120"/>
            </a:endParaRPr>
          </a:p>
        </p:txBody>
      </p:sp>
      <p:sp>
        <p:nvSpPr>
          <p:cNvPr id="14" name="矩形 13"/>
          <p:cNvSpPr/>
          <p:nvPr userDrawn="1"/>
        </p:nvSpPr>
        <p:spPr bwMode="gray">
          <a:xfrm rot="21480000">
            <a:off x="5832475" y="2244725"/>
            <a:ext cx="2211388" cy="3684588"/>
          </a:xfrm>
          <a:prstGeom prst="rect">
            <a:avLst/>
          </a:prstGeom>
          <a:solidFill>
            <a:schemeClr val="bg1"/>
          </a:solidFill>
          <a:ln w="190500">
            <a:noFill/>
            <a:miter lim="800000"/>
          </a:ln>
          <a:effectLst>
            <a:outerShdw blurRad="88900" sx="101000" sy="101000" algn="ctr" rotWithShape="0">
              <a:schemeClr val="accent1">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solidFill>
                <a:prstClr val="white"/>
              </a:solidFill>
              <a:latin typeface="微軟正黑體" pitchFamily="34" charset="-120"/>
            </a:endParaRPr>
          </a:p>
        </p:txBody>
      </p:sp>
      <p:sp>
        <p:nvSpPr>
          <p:cNvPr id="15" name="投影片編號版面配置區 5"/>
          <p:cNvSpPr txBox="1">
            <a:spLocks/>
          </p:cNvSpPr>
          <p:nvPr userDrawn="1"/>
        </p:nvSpPr>
        <p:spPr>
          <a:xfrm>
            <a:off x="7315200" y="6400800"/>
            <a:ext cx="687388" cy="276225"/>
          </a:xfrm>
          <a:prstGeom prst="rect">
            <a:avLst/>
          </a:prstGeom>
        </p:spPr>
        <p:txBody>
          <a:bodyPr anchor="ctr"/>
          <a:lstStyle>
            <a:lvl1pPr>
              <a:defRPr>
                <a:latin typeface="Arial" pitchFamily="34" charset="0"/>
                <a:ea typeface="新細明體" pitchFamily="18" charset="-120"/>
              </a:defRPr>
            </a:lvl1pPr>
          </a:lstStyle>
          <a:p>
            <a:pPr algn="r" fontAlgn="auto">
              <a:spcBef>
                <a:spcPts val="0"/>
              </a:spcBef>
              <a:spcAft>
                <a:spcPts val="0"/>
              </a:spcAft>
              <a:defRPr/>
            </a:pPr>
            <a:fld id="{132E8350-EADC-47C8-ADA4-41BC3F7BAB18}" type="slidenum">
              <a:rPr lang="en-US" altLang="zh-TW" sz="1400" smtClean="0">
                <a:solidFill>
                  <a:prstClr val="black">
                    <a:lumMod val="50000"/>
                    <a:lumOff val="50000"/>
                  </a:prstClr>
                </a:solidFill>
                <a:latin typeface="微軟正黑體" pitchFamily="34" charset="-120"/>
                <a:ea typeface="微軟正黑體" pitchFamily="34" charset="-120"/>
              </a:rPr>
              <a:pPr algn="r" fontAlgn="auto">
                <a:spcBef>
                  <a:spcPts val="0"/>
                </a:spcBef>
                <a:spcAft>
                  <a:spcPts val="0"/>
                </a:spcAft>
                <a:defRPr/>
              </a:pPr>
              <a:t>‹#›</a:t>
            </a:fld>
            <a:endParaRPr lang="zh-TW" altLang="en-US" sz="1400">
              <a:solidFill>
                <a:prstClr val="black">
                  <a:lumMod val="50000"/>
                  <a:lumOff val="50000"/>
                </a:prstClr>
              </a:solidFill>
              <a:latin typeface="微軟正黑體" pitchFamily="34" charset="-120"/>
              <a:ea typeface="微軟正黑體" pitchFamily="34" charset="-120"/>
            </a:endParaRPr>
          </a:p>
        </p:txBody>
      </p:sp>
      <p:sp>
        <p:nvSpPr>
          <p:cNvPr id="10" name="圖片版面配置區 10"/>
          <p:cNvSpPr>
            <a:spLocks noGrp="1"/>
          </p:cNvSpPr>
          <p:nvPr>
            <p:ph type="pic" sz="quarter" idx="13"/>
          </p:nvPr>
        </p:nvSpPr>
        <p:spPr bwMode="gray">
          <a:xfrm>
            <a:off x="1226232" y="2435476"/>
            <a:ext cx="1944797" cy="3314700"/>
          </a:xfrm>
          <a:prstGeom prst="rect">
            <a:avLst/>
          </a:prstGeom>
          <a:solidFill>
            <a:schemeClr val="bg1">
              <a:lumMod val="95000"/>
            </a:schemeClr>
          </a:solidFill>
          <a:ln w="152400">
            <a:solidFill>
              <a:schemeClr val="bg1"/>
            </a:solidFill>
            <a:miter lim="800000"/>
          </a:ln>
          <a:effectLst>
            <a:outerShdw blurRad="88900" sx="101000" sy="101000" algn="tl" rotWithShape="0">
              <a:schemeClr val="accent1">
                <a:lumMod val="50000"/>
                <a:alpha val="15000"/>
              </a:schemeClr>
            </a:outerShdw>
          </a:effectLst>
        </p:spPr>
        <p:txBody>
          <a:bodyPr tIns="457200">
            <a:normAutofit/>
          </a:bodyPr>
          <a:lstStyle>
            <a:lvl1pPr marL="45720" indent="0" algn="ctr" latinLnBrk="0">
              <a:buNone/>
              <a:defRPr lang="zh-TW" sz="1800">
                <a:latin typeface="微軟正黑體" pitchFamily="34" charset="-120"/>
                <a:ea typeface="微軟正黑體" pitchFamily="34" charset="-120"/>
              </a:defRPr>
            </a:lvl1pPr>
          </a:lstStyle>
          <a:p>
            <a:pPr lvl="0"/>
            <a:r>
              <a:rPr lang="zh-TW" altLang="en-US" noProof="0" smtClean="0"/>
              <a:t>按一下圖示以新增圖片</a:t>
            </a:r>
            <a:endParaRPr lang="zh-TW" noProof="0" dirty="0"/>
          </a:p>
        </p:txBody>
      </p:sp>
      <p:sp>
        <p:nvSpPr>
          <p:cNvPr id="11" name="圖片版面配置區 10"/>
          <p:cNvSpPr>
            <a:spLocks noGrp="1"/>
          </p:cNvSpPr>
          <p:nvPr>
            <p:ph type="pic" sz="quarter" idx="14"/>
          </p:nvPr>
        </p:nvSpPr>
        <p:spPr bwMode="gray">
          <a:xfrm>
            <a:off x="3591566" y="2435476"/>
            <a:ext cx="1944797" cy="3314700"/>
          </a:xfrm>
          <a:prstGeom prst="rect">
            <a:avLst/>
          </a:prstGeom>
          <a:solidFill>
            <a:schemeClr val="bg1">
              <a:lumMod val="95000"/>
            </a:schemeClr>
          </a:solidFill>
          <a:ln w="152400">
            <a:solidFill>
              <a:schemeClr val="bg1"/>
            </a:solidFill>
            <a:miter lim="800000"/>
          </a:ln>
          <a:effectLst>
            <a:outerShdw blurRad="88900" sx="101000" sy="101000" algn="tl" rotWithShape="0">
              <a:schemeClr val="accent1">
                <a:lumMod val="50000"/>
                <a:alpha val="15000"/>
              </a:schemeClr>
            </a:outerShdw>
          </a:effectLst>
        </p:spPr>
        <p:txBody>
          <a:bodyPr tIns="457200">
            <a:normAutofit/>
          </a:bodyPr>
          <a:lstStyle>
            <a:lvl1pPr marL="45720" indent="0" algn="ctr" latinLnBrk="0">
              <a:buNone/>
              <a:defRPr lang="zh-TW" sz="1800">
                <a:latin typeface="微軟正黑體" pitchFamily="34" charset="-120"/>
                <a:ea typeface="微軟正黑體" pitchFamily="34" charset="-120"/>
              </a:defRPr>
            </a:lvl1pPr>
          </a:lstStyle>
          <a:p>
            <a:pPr lvl="0"/>
            <a:r>
              <a:rPr lang="zh-TW" altLang="en-US" noProof="0" smtClean="0"/>
              <a:t>按一下圖示以新增圖片</a:t>
            </a:r>
            <a:endParaRPr lang="zh-TW" noProof="0"/>
          </a:p>
        </p:txBody>
      </p:sp>
      <p:sp>
        <p:nvSpPr>
          <p:cNvPr id="12" name="圖片版面配置區 10"/>
          <p:cNvSpPr>
            <a:spLocks noGrp="1"/>
          </p:cNvSpPr>
          <p:nvPr>
            <p:ph type="pic" sz="quarter" idx="15"/>
          </p:nvPr>
        </p:nvSpPr>
        <p:spPr bwMode="gray">
          <a:xfrm>
            <a:off x="5956899" y="2435477"/>
            <a:ext cx="1944797" cy="3314701"/>
          </a:xfrm>
          <a:prstGeom prst="rect">
            <a:avLst/>
          </a:prstGeom>
          <a:solidFill>
            <a:schemeClr val="bg1">
              <a:lumMod val="95000"/>
            </a:schemeClr>
          </a:solidFill>
          <a:ln w="152400">
            <a:solidFill>
              <a:schemeClr val="bg1"/>
            </a:solidFill>
            <a:miter lim="800000"/>
          </a:ln>
          <a:effectLst>
            <a:outerShdw blurRad="88900" sx="101000" sy="101000" algn="tl" rotWithShape="0">
              <a:schemeClr val="accent1">
                <a:lumMod val="50000"/>
                <a:alpha val="15000"/>
              </a:schemeClr>
            </a:outerShdw>
          </a:effectLst>
        </p:spPr>
        <p:txBody>
          <a:bodyPr tIns="457200">
            <a:normAutofit/>
          </a:bodyPr>
          <a:lstStyle>
            <a:lvl1pPr marL="45720" indent="0" algn="ctr" latinLnBrk="0">
              <a:buNone/>
              <a:defRPr lang="zh-TW" sz="1800">
                <a:latin typeface="微軟正黑體" pitchFamily="34" charset="-120"/>
                <a:ea typeface="微軟正黑體" pitchFamily="34" charset="-120"/>
              </a:defRPr>
            </a:lvl1pPr>
          </a:lstStyle>
          <a:p>
            <a:pPr lvl="0"/>
            <a:r>
              <a:rPr lang="zh-TW" altLang="en-US" noProof="0" smtClean="0"/>
              <a:t>按一下圖示以新增圖片</a:t>
            </a:r>
            <a:endParaRPr lang="zh-TW" noProof="0"/>
          </a:p>
        </p:txBody>
      </p:sp>
      <p:sp>
        <p:nvSpPr>
          <p:cNvPr id="13" name="副標題 2"/>
          <p:cNvSpPr>
            <a:spLocks noGrp="1"/>
          </p:cNvSpPr>
          <p:nvPr>
            <p:ph type="subTitle" idx="16"/>
          </p:nvPr>
        </p:nvSpPr>
        <p:spPr>
          <a:xfrm>
            <a:off x="1115616" y="1603648"/>
            <a:ext cx="6859786" cy="457200"/>
          </a:xfrm>
          <a:prstGeom prst="rect">
            <a:avLst/>
          </a:prstGeom>
        </p:spPr>
        <p:txBody>
          <a:bodyPr wrap="square">
            <a:normAutofit/>
          </a:bodyPr>
          <a:lstStyle>
            <a:lvl1pPr marL="0" indent="0" algn="ctr" latinLnBrk="0">
              <a:spcBef>
                <a:spcPts val="0"/>
              </a:spcBef>
              <a:buNone/>
              <a:defRPr lang="zh-TW" sz="2400">
                <a:solidFill>
                  <a:schemeClr val="tx1">
                    <a:lumMod val="90000"/>
                    <a:lumOff val="10000"/>
                  </a:schemeClr>
                </a:solidFill>
                <a:latin typeface="微軟正黑體" pitchFamily="34" charset="-120"/>
                <a:ea typeface="微軟正黑體" pitchFamily="34" charset="-120"/>
              </a:defRPr>
            </a:lvl1pPr>
            <a:lvl2pPr marL="457200" indent="0" algn="ctr" latinLnBrk="0">
              <a:buNone/>
              <a:defRPr lang="zh-TW">
                <a:solidFill>
                  <a:schemeClr val="tx1">
                    <a:tint val="75000"/>
                  </a:schemeClr>
                </a:solidFill>
              </a:defRPr>
            </a:lvl2pPr>
            <a:lvl3pPr marL="914400" indent="0" algn="ctr" latinLnBrk="0">
              <a:buNone/>
              <a:defRPr lang="zh-TW">
                <a:solidFill>
                  <a:schemeClr val="tx1">
                    <a:tint val="75000"/>
                  </a:schemeClr>
                </a:solidFill>
              </a:defRPr>
            </a:lvl3pPr>
            <a:lvl4pPr marL="1371600" indent="0" algn="ctr" latinLnBrk="0">
              <a:buNone/>
              <a:defRPr lang="zh-TW">
                <a:solidFill>
                  <a:schemeClr val="tx1">
                    <a:tint val="75000"/>
                  </a:schemeClr>
                </a:solidFill>
              </a:defRPr>
            </a:lvl4pPr>
            <a:lvl5pPr marL="1828800" indent="0" algn="ctr" latinLnBrk="0">
              <a:buNone/>
              <a:defRPr lang="zh-TW">
                <a:solidFill>
                  <a:schemeClr val="tx1">
                    <a:tint val="75000"/>
                  </a:schemeClr>
                </a:solidFill>
              </a:defRPr>
            </a:lvl5pPr>
            <a:lvl6pPr marL="2286000" indent="0" algn="ctr" latinLnBrk="0">
              <a:buNone/>
              <a:defRPr lang="zh-TW">
                <a:solidFill>
                  <a:schemeClr val="tx1">
                    <a:tint val="75000"/>
                  </a:schemeClr>
                </a:solidFill>
              </a:defRPr>
            </a:lvl6pPr>
            <a:lvl7pPr marL="2743200" indent="0" algn="ctr" latinLnBrk="0">
              <a:buNone/>
              <a:defRPr lang="zh-TW">
                <a:solidFill>
                  <a:schemeClr val="tx1">
                    <a:tint val="75000"/>
                  </a:schemeClr>
                </a:solidFill>
              </a:defRPr>
            </a:lvl7pPr>
            <a:lvl8pPr marL="3200400" indent="0" algn="ctr" latinLnBrk="0">
              <a:buNone/>
              <a:defRPr lang="zh-TW">
                <a:solidFill>
                  <a:schemeClr val="tx1">
                    <a:tint val="75000"/>
                  </a:schemeClr>
                </a:solidFill>
              </a:defRPr>
            </a:lvl8pPr>
            <a:lvl9pPr marL="3657600" indent="0" algn="ctr" latinLnBrk="0">
              <a:buNone/>
              <a:defRPr lang="zh-TW">
                <a:solidFill>
                  <a:schemeClr val="tx1">
                    <a:tint val="75000"/>
                  </a:schemeClr>
                </a:solidFill>
              </a:defRPr>
            </a:lvl9pPr>
          </a:lstStyle>
          <a:p>
            <a:r>
              <a:rPr lang="zh-TW" altLang="en-US" smtClean="0"/>
              <a:t>按一下以編輯母片副標題樣式</a:t>
            </a:r>
            <a:endParaRPr lang="zh-TW" dirty="0"/>
          </a:p>
        </p:txBody>
      </p:sp>
      <p:sp>
        <p:nvSpPr>
          <p:cNvPr id="19" name="文字版面配置區 11"/>
          <p:cNvSpPr>
            <a:spLocks noGrp="1"/>
          </p:cNvSpPr>
          <p:nvPr>
            <p:ph type="body" sz="quarter" idx="20"/>
          </p:nvPr>
        </p:nvSpPr>
        <p:spPr>
          <a:xfrm>
            <a:off x="1907704" y="404664"/>
            <a:ext cx="6984776" cy="1152128"/>
          </a:xfrm>
          <a:prstGeom prst="rect">
            <a:avLst/>
          </a:prstGeom>
        </p:spPr>
        <p:txBody>
          <a:bodyPr anchor="ctr" anchorCtr="0"/>
          <a:lstStyle>
            <a:lvl1pPr>
              <a:buNone/>
              <a:defRPr sz="4000" b="1">
                <a:solidFill>
                  <a:schemeClr val="bg1"/>
                </a:solidFill>
                <a:effectLst>
                  <a:outerShdw blurRad="38100" dist="38100" dir="2700000" algn="tl">
                    <a:srgbClr val="000000">
                      <a:alpha val="43137"/>
                    </a:srgbClr>
                  </a:outerShdw>
                </a:effectLst>
              </a:defRPr>
            </a:lvl1pPr>
          </a:lstStyle>
          <a:p>
            <a:pPr lvl="0"/>
            <a:r>
              <a:rPr lang="zh-TW" altLang="en-US" smtClean="0"/>
              <a:t>按一下以編輯母片文字樣式</a:t>
            </a:r>
          </a:p>
        </p:txBody>
      </p:sp>
      <p:sp>
        <p:nvSpPr>
          <p:cNvPr id="16" name="日期版面配置區 3"/>
          <p:cNvSpPr>
            <a:spLocks noGrp="1"/>
          </p:cNvSpPr>
          <p:nvPr>
            <p:ph type="dt" sz="half" idx="21"/>
          </p:nvPr>
        </p:nvSpPr>
        <p:spPr>
          <a:xfrm>
            <a:off x="457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11963E54-86F4-4B26-A80B-69EE2A56B449}" type="datetimeFigureOut">
              <a:rPr lang="zh-TW" altLang="en-US"/>
              <a:pPr>
                <a:defRPr/>
              </a:pPr>
              <a:t>2014/5/28</a:t>
            </a:fld>
            <a:endParaRPr lang="zh-TW" altLang="en-US"/>
          </a:p>
        </p:txBody>
      </p:sp>
      <p:sp>
        <p:nvSpPr>
          <p:cNvPr id="17" name="頁尾版面配置區 4"/>
          <p:cNvSpPr>
            <a:spLocks noGrp="1"/>
          </p:cNvSpPr>
          <p:nvPr>
            <p:ph type="ftr" sz="quarter" idx="22"/>
          </p:nvPr>
        </p:nvSpPr>
        <p:spPr>
          <a:xfrm>
            <a:off x="3124200" y="6356350"/>
            <a:ext cx="2895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8" name="投影片編號版面配置區 5"/>
          <p:cNvSpPr>
            <a:spLocks noGrp="1"/>
          </p:cNvSpPr>
          <p:nvPr>
            <p:ph type="sldNum" sz="quarter" idx="23"/>
          </p:nvPr>
        </p:nvSpPr>
        <p:spPr>
          <a:xfrm>
            <a:off x="6553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117E520A-F252-48F6-8799-934C5A47F28E}" type="slidenum">
              <a:rPr lang="zh-TW" altLang="en-US"/>
              <a:pPr>
                <a:defRPr/>
              </a:pPr>
              <a:t>‹#›</a:t>
            </a:fld>
            <a:endParaRPr lang="zh-TW" altLang="en-US"/>
          </a:p>
        </p:txBody>
      </p:sp>
    </p:spTree>
    <p:extLst>
      <p:ext uri="{BB962C8B-B14F-4D97-AF65-F5344CB8AC3E}">
        <p14:creationId xmlns:p14="http://schemas.microsoft.com/office/powerpoint/2010/main" val="2586339362"/>
      </p:ext>
    </p:extLst>
  </p:cSld>
  <p:clrMapOvr>
    <a:masterClrMapping/>
  </p:clrMapOvr>
</p:sldLayout>
</file>

<file path=ppt/slideLayouts/slideLayout231.xml><?xml version="1.0" encoding="utf-8"?>
<p:sldLayout xmlns:a="http://schemas.openxmlformats.org/drawingml/2006/main" xmlns:r="http://schemas.openxmlformats.org/officeDocument/2006/relationships" xmlns:p="http://schemas.openxmlformats.org/presentationml/2006/main" preserve="1" userDrawn="1">
  <p:cSld name="自訂版面配置">
    <p:spTree>
      <p:nvGrpSpPr>
        <p:cNvPr id="1" name=""/>
        <p:cNvGrpSpPr/>
        <p:nvPr/>
      </p:nvGrpSpPr>
      <p:grpSpPr>
        <a:xfrm>
          <a:off x="0" y="0"/>
          <a:ext cx="0" cy="0"/>
          <a:chOff x="0" y="0"/>
          <a:chExt cx="0" cy="0"/>
        </a:xfrm>
      </p:grpSpPr>
      <p:pic>
        <p:nvPicPr>
          <p:cNvPr id="5"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標題 1"/>
          <p:cNvSpPr>
            <a:spLocks noGrp="1"/>
          </p:cNvSpPr>
          <p:nvPr>
            <p:ph type="title"/>
          </p:nvPr>
        </p:nvSpPr>
        <p:spPr>
          <a:xfrm>
            <a:off x="5943957" y="1462088"/>
            <a:ext cx="2343761" cy="1966912"/>
          </a:xfrm>
          <a:prstGeom prst="rect">
            <a:avLst/>
          </a:prstGeom>
        </p:spPr>
        <p:txBody>
          <a:bodyPr anchor="b">
            <a:normAutofit/>
          </a:bodyPr>
          <a:lstStyle>
            <a:lvl1pPr algn="l" latinLnBrk="0">
              <a:defRPr lang="zh-TW" sz="3600" b="0">
                <a:latin typeface="微軟正黑體" pitchFamily="34" charset="-120"/>
                <a:ea typeface="微軟正黑體" pitchFamily="34" charset="-120"/>
              </a:defRPr>
            </a:lvl1pPr>
          </a:lstStyle>
          <a:p>
            <a:r>
              <a:rPr lang="zh-TW" altLang="en-US" smtClean="0"/>
              <a:t>按一下以編輯母片標題樣式</a:t>
            </a:r>
            <a:endParaRPr lang="zh-TW"/>
          </a:p>
        </p:txBody>
      </p:sp>
      <p:sp>
        <p:nvSpPr>
          <p:cNvPr id="7" name="內容版面配置區 2"/>
          <p:cNvSpPr>
            <a:spLocks noGrp="1"/>
          </p:cNvSpPr>
          <p:nvPr>
            <p:ph idx="1"/>
          </p:nvPr>
        </p:nvSpPr>
        <p:spPr>
          <a:xfrm>
            <a:off x="856283" y="685800"/>
            <a:ext cx="4859015" cy="5486400"/>
          </a:xfrm>
          <a:prstGeom prst="rect">
            <a:avLst/>
          </a:prstGeom>
        </p:spPr>
        <p:txBody>
          <a:bodyPr>
            <a:normAutofit/>
          </a:bodyPr>
          <a:lstStyle>
            <a:lvl1pPr latinLnBrk="0">
              <a:defRPr lang="zh-TW" sz="2000">
                <a:latin typeface="微軟正黑體" pitchFamily="34" charset="-120"/>
                <a:ea typeface="微軟正黑體" pitchFamily="34" charset="-120"/>
              </a:defRPr>
            </a:lvl1pPr>
            <a:lvl2pPr latinLnBrk="0">
              <a:defRPr lang="zh-TW" sz="1800">
                <a:latin typeface="微軟正黑體" pitchFamily="34" charset="-120"/>
                <a:ea typeface="微軟正黑體" pitchFamily="34" charset="-120"/>
              </a:defRPr>
            </a:lvl2pPr>
            <a:lvl3pPr latinLnBrk="0">
              <a:defRPr lang="zh-TW" sz="1600">
                <a:latin typeface="微軟正黑體" pitchFamily="34" charset="-120"/>
                <a:ea typeface="微軟正黑體" pitchFamily="34" charset="-120"/>
              </a:defRPr>
            </a:lvl3pPr>
            <a:lvl4pPr latinLnBrk="0">
              <a:defRPr lang="zh-TW" sz="1400">
                <a:latin typeface="微軟正黑體" pitchFamily="34" charset="-120"/>
                <a:ea typeface="微軟正黑體" pitchFamily="34" charset="-120"/>
              </a:defRPr>
            </a:lvl4pPr>
            <a:lvl5pPr latinLnBrk="0">
              <a:defRPr lang="zh-TW" sz="1400">
                <a:latin typeface="微軟正黑體" pitchFamily="34" charset="-120"/>
                <a:ea typeface="微軟正黑體" pitchFamily="34" charset="-120"/>
              </a:defRPr>
            </a:lvl5pPr>
            <a:lvl6pPr latinLnBrk="0">
              <a:defRPr lang="zh-TW" sz="1400"/>
            </a:lvl6pPr>
            <a:lvl7pPr latinLnBrk="0">
              <a:defRPr lang="zh-TW" sz="1400"/>
            </a:lvl7pPr>
            <a:lvl8pPr latinLnBrk="0">
              <a:defRPr lang="zh-TW" sz="1400"/>
            </a:lvl8pPr>
            <a:lvl9pPr latinLnBrk="0">
              <a:defRPr lang="zh-TW" sz="14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p>
        </p:txBody>
      </p:sp>
      <p:sp>
        <p:nvSpPr>
          <p:cNvPr id="8" name="文字版面配置區 3"/>
          <p:cNvSpPr>
            <a:spLocks noGrp="1"/>
          </p:cNvSpPr>
          <p:nvPr>
            <p:ph type="body" sz="half" idx="2"/>
          </p:nvPr>
        </p:nvSpPr>
        <p:spPr>
          <a:xfrm>
            <a:off x="5943957" y="3429000"/>
            <a:ext cx="2343761" cy="1828800"/>
          </a:xfrm>
          <a:prstGeom prst="rect">
            <a:avLst/>
          </a:prstGeom>
        </p:spPr>
        <p:txBody>
          <a:bodyPr>
            <a:normAutofit/>
          </a:bodyPr>
          <a:lstStyle>
            <a:lvl1pPr marL="0" indent="0" latinLnBrk="0">
              <a:spcBef>
                <a:spcPts val="12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9" name="日期版面配置區 4"/>
          <p:cNvSpPr>
            <a:spLocks noGrp="1"/>
          </p:cNvSpPr>
          <p:nvPr>
            <p:ph type="dt" sz="half" idx="10"/>
          </p:nvPr>
        </p:nvSpPr>
        <p:spPr>
          <a:xfrm>
            <a:off x="6343650" y="6400800"/>
            <a:ext cx="87630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0" name="頁尾版面配置區 5"/>
          <p:cNvSpPr>
            <a:spLocks noGrp="1"/>
          </p:cNvSpPr>
          <p:nvPr>
            <p:ph type="ftr" sz="quarter" idx="11"/>
          </p:nvPr>
        </p:nvSpPr>
        <p:spPr>
          <a:xfrm>
            <a:off x="1131888" y="6400800"/>
            <a:ext cx="5097462"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1" name="投影片編號版面配置區 6"/>
          <p:cNvSpPr>
            <a:spLocks noGrp="1"/>
          </p:cNvSpPr>
          <p:nvPr>
            <p:ph type="sldNum" sz="quarter" idx="12"/>
          </p:nvPr>
        </p:nvSpPr>
        <p:spPr>
          <a:xfrm>
            <a:off x="7315200" y="6400800"/>
            <a:ext cx="6873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732DC015-72A0-42B2-80A3-7DB88E3DF8E2}" type="slidenum">
              <a:rPr lang="en-US" altLang="zh-TW"/>
              <a:pPr>
                <a:defRPr/>
              </a:pPr>
              <a:t>‹#›</a:t>
            </a:fld>
            <a:endParaRPr lang="zh-TW" altLang="en-US"/>
          </a:p>
        </p:txBody>
      </p:sp>
    </p:spTree>
    <p:extLst>
      <p:ext uri="{BB962C8B-B14F-4D97-AF65-F5344CB8AC3E}">
        <p14:creationId xmlns:p14="http://schemas.microsoft.com/office/powerpoint/2010/main" val="2086473245"/>
      </p:ext>
    </p:extLst>
  </p:cSld>
  <p:clrMapOvr>
    <a:masterClrMapping/>
  </p:clrMapOvr>
</p:sldLayout>
</file>

<file path=ppt/slideLayouts/slideLayout232.xml><?xml version="1.0" encoding="utf-8"?>
<p:sldLayout xmlns:a="http://schemas.openxmlformats.org/drawingml/2006/main" xmlns:r="http://schemas.openxmlformats.org/officeDocument/2006/relationships" xmlns:p="http://schemas.openxmlformats.org/presentationml/2006/main" preserve="1" userDrawn="1">
  <p:cSld name="2_自訂版面配置">
    <p:spTree>
      <p:nvGrpSpPr>
        <p:cNvPr id="1" name=""/>
        <p:cNvGrpSpPr/>
        <p:nvPr/>
      </p:nvGrpSpPr>
      <p:grpSpPr>
        <a:xfrm>
          <a:off x="0" y="0"/>
          <a:ext cx="0" cy="0"/>
          <a:chOff x="0" y="0"/>
          <a:chExt cx="0" cy="0"/>
        </a:xfrm>
      </p:grpSpPr>
      <p:sp>
        <p:nvSpPr>
          <p:cNvPr id="5" name="矩形 4"/>
          <p:cNvSpPr/>
          <p:nvPr userDrawn="1"/>
        </p:nvSpPr>
        <p:spPr bwMode="gray">
          <a:xfrm rot="120000">
            <a:off x="490538" y="531813"/>
            <a:ext cx="4579937" cy="5716587"/>
          </a:xfrm>
          <a:prstGeom prst="rect">
            <a:avLst/>
          </a:prstGeom>
          <a:solidFill>
            <a:schemeClr val="bg1"/>
          </a:solidFill>
          <a:ln w="190500">
            <a:noFill/>
            <a:miter lim="800000"/>
          </a:ln>
          <a:effectLst>
            <a:outerShdw blurRad="889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solidFill>
                <a:prstClr val="white"/>
              </a:solidFill>
              <a:latin typeface="微軟正黑體" pitchFamily="34" charset="-120"/>
            </a:endParaRPr>
          </a:p>
        </p:txBody>
      </p:sp>
      <p:sp>
        <p:nvSpPr>
          <p:cNvPr id="9" name="矩形 8"/>
          <p:cNvSpPr/>
          <p:nvPr userDrawn="1"/>
        </p:nvSpPr>
        <p:spPr bwMode="gray">
          <a:xfrm>
            <a:off x="5486400" y="0"/>
            <a:ext cx="3144838" cy="6858000"/>
          </a:xfrm>
          <a:prstGeom prst="rect">
            <a:avLst/>
          </a:prstGeom>
          <a:solidFill>
            <a:schemeClr val="bg1"/>
          </a:solidFill>
          <a:ln w="152400">
            <a:noFill/>
            <a:miter lim="800000"/>
          </a:ln>
          <a:effectLst>
            <a:outerShdw blurRad="88900" sx="101000" sy="101000" algn="ctr" rotWithShape="0">
              <a:schemeClr val="accent1">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solidFill>
                <a:prstClr val="white"/>
              </a:solidFill>
              <a:latin typeface="微軟正黑體" pitchFamily="34" charset="-120"/>
            </a:endParaRPr>
          </a:p>
        </p:txBody>
      </p:sp>
      <p:cxnSp>
        <p:nvCxnSpPr>
          <p:cNvPr id="10" name="直線接點 4"/>
          <p:cNvCxnSpPr/>
          <p:nvPr userDrawn="1"/>
        </p:nvCxnSpPr>
        <p:spPr>
          <a:xfrm>
            <a:off x="5600700" y="0"/>
            <a:ext cx="0" cy="6858000"/>
          </a:xfrm>
          <a:prstGeom prst="line">
            <a:avLst/>
          </a:prstGeom>
          <a:noFill/>
          <a:ln w="19050">
            <a:solidFill>
              <a:schemeClr val="accent3">
                <a:lumMod val="50000"/>
                <a:alpha val="15000"/>
              </a:schemeClr>
            </a:solidFill>
            <a:miter lim="800000"/>
          </a:ln>
          <a:effectLst/>
        </p:spPr>
        <p:style>
          <a:lnRef idx="2">
            <a:schemeClr val="accent1">
              <a:shade val="50000"/>
            </a:schemeClr>
          </a:lnRef>
          <a:fillRef idx="1">
            <a:schemeClr val="accent1"/>
          </a:fillRef>
          <a:effectRef idx="0">
            <a:schemeClr val="accent1"/>
          </a:effectRef>
          <a:fontRef idx="minor">
            <a:schemeClr val="lt1"/>
          </a:fontRef>
        </p:style>
      </p:cxnSp>
      <p:cxnSp>
        <p:nvCxnSpPr>
          <p:cNvPr id="11" name="直線接點 5"/>
          <p:cNvCxnSpPr/>
          <p:nvPr userDrawn="1"/>
        </p:nvCxnSpPr>
        <p:spPr>
          <a:xfrm>
            <a:off x="8516938" y="0"/>
            <a:ext cx="0" cy="6858000"/>
          </a:xfrm>
          <a:prstGeom prst="line">
            <a:avLst/>
          </a:prstGeom>
          <a:noFill/>
          <a:ln w="19050">
            <a:solidFill>
              <a:schemeClr val="accent3">
                <a:lumMod val="50000"/>
                <a:alpha val="15000"/>
              </a:schemeClr>
            </a:solidFill>
            <a:miter lim="800000"/>
          </a:ln>
          <a:effectLst/>
        </p:spPr>
        <p:style>
          <a:lnRef idx="2">
            <a:schemeClr val="accent1">
              <a:shade val="50000"/>
            </a:schemeClr>
          </a:lnRef>
          <a:fillRef idx="1">
            <a:schemeClr val="accent1"/>
          </a:fillRef>
          <a:effectRef idx="0">
            <a:schemeClr val="accent1"/>
          </a:effectRef>
          <a:fontRef idx="minor">
            <a:schemeClr val="lt1"/>
          </a:fontRef>
        </p:style>
      </p:cxnSp>
      <p:pic>
        <p:nvPicPr>
          <p:cNvPr id="12"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標題 1"/>
          <p:cNvSpPr>
            <a:spLocks noGrp="1"/>
          </p:cNvSpPr>
          <p:nvPr>
            <p:ph type="title"/>
          </p:nvPr>
        </p:nvSpPr>
        <p:spPr>
          <a:xfrm>
            <a:off x="5943957" y="1643063"/>
            <a:ext cx="2343761" cy="2776537"/>
          </a:xfrm>
          <a:prstGeom prst="rect">
            <a:avLst/>
          </a:prstGeom>
        </p:spPr>
        <p:txBody>
          <a:bodyPr anchor="b">
            <a:normAutofit/>
          </a:bodyPr>
          <a:lstStyle>
            <a:lvl1pPr algn="l" latinLnBrk="0">
              <a:defRPr lang="zh-TW" sz="3600" b="0">
                <a:latin typeface="微軟正黑體" pitchFamily="34" charset="-120"/>
                <a:ea typeface="微軟正黑體" pitchFamily="34" charset="-120"/>
              </a:defRPr>
            </a:lvl1pPr>
          </a:lstStyle>
          <a:p>
            <a:r>
              <a:rPr lang="zh-TW" altLang="en-US" smtClean="0"/>
              <a:t>按一下以編輯母片標題樣式</a:t>
            </a:r>
            <a:endParaRPr lang="zh-TW"/>
          </a:p>
        </p:txBody>
      </p:sp>
      <p:sp>
        <p:nvSpPr>
          <p:cNvPr id="7" name="圖片版面配置區 2"/>
          <p:cNvSpPr>
            <a:spLocks noGrp="1"/>
          </p:cNvSpPr>
          <p:nvPr>
            <p:ph type="pic" idx="1"/>
          </p:nvPr>
        </p:nvSpPr>
        <p:spPr bwMode="gray">
          <a:xfrm>
            <a:off x="559335" y="609600"/>
            <a:ext cx="4437154" cy="5562600"/>
          </a:xfrm>
          <a:prstGeom prst="rect">
            <a:avLst/>
          </a:prstGeom>
          <a:solidFill>
            <a:srgbClr val="FFFFFF">
              <a:shade val="85000"/>
            </a:srgbClr>
          </a:solidFill>
          <a:ln w="152400" cap="flat" cmpd="sng">
            <a:solidFill>
              <a:srgbClr val="FFFFFF"/>
            </a:solidFill>
            <a:miter lim="800000"/>
          </a:ln>
          <a:effectLst>
            <a:outerShdw blurRad="88900" sx="101000" sy="101000" algn="tl" rotWithShape="0">
              <a:schemeClr val="accent1">
                <a:lumMod val="50000"/>
                <a:alpha val="15000"/>
              </a:schemeClr>
            </a:outerShdw>
          </a:effectLst>
          <a:scene3d>
            <a:camera prst="orthographicFront"/>
            <a:lightRig rig="twoPt" dir="t">
              <a:rot lat="0" lon="0" rev="7200000"/>
            </a:lightRig>
          </a:scene3d>
          <a:sp3d prstMaterial="matte">
            <a:bevelT w="25400" h="19050"/>
            <a:contourClr>
              <a:srgbClr val="FFFFFF"/>
            </a:contourClr>
          </a:sp3d>
        </p:spPr>
        <p:txBody>
          <a:bodyPr tIns="457200">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8" name="文字版面配置區 3"/>
          <p:cNvSpPr>
            <a:spLocks noGrp="1"/>
          </p:cNvSpPr>
          <p:nvPr>
            <p:ph type="body" sz="half" idx="2"/>
          </p:nvPr>
        </p:nvSpPr>
        <p:spPr>
          <a:xfrm>
            <a:off x="5943957" y="4423914"/>
            <a:ext cx="2343761" cy="1748287"/>
          </a:xfrm>
          <a:prstGeom prst="rect">
            <a:avLst/>
          </a:prstGeom>
        </p:spPr>
        <p:txBody>
          <a:bodyPr>
            <a:normAutofit/>
          </a:bodyPr>
          <a:lstStyle>
            <a:lvl1pPr marL="0" indent="0" latinLnBrk="0">
              <a:spcBef>
                <a:spcPts val="12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13" name="日期版面配置區 11"/>
          <p:cNvSpPr>
            <a:spLocks noGrp="1"/>
          </p:cNvSpPr>
          <p:nvPr>
            <p:ph type="dt" sz="half" idx="10"/>
          </p:nvPr>
        </p:nvSpPr>
        <p:spPr>
          <a:xfrm>
            <a:off x="6343650" y="6400800"/>
            <a:ext cx="87630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4" name="頁尾版面配置區 12"/>
          <p:cNvSpPr>
            <a:spLocks noGrp="1"/>
          </p:cNvSpPr>
          <p:nvPr>
            <p:ph type="ftr" sz="quarter" idx="11"/>
          </p:nvPr>
        </p:nvSpPr>
        <p:spPr>
          <a:xfrm>
            <a:off x="1131888" y="6400800"/>
            <a:ext cx="5097462"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5" name="投影片編號版面配置區 13"/>
          <p:cNvSpPr>
            <a:spLocks noGrp="1"/>
          </p:cNvSpPr>
          <p:nvPr>
            <p:ph type="sldNum" sz="quarter" idx="12"/>
          </p:nvPr>
        </p:nvSpPr>
        <p:spPr>
          <a:xfrm>
            <a:off x="7315200" y="6400800"/>
            <a:ext cx="6873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655A7EC7-1BD1-4011-8B12-729283750EC9}" type="slidenum">
              <a:rPr lang="en-US" altLang="zh-TW"/>
              <a:pPr>
                <a:defRPr/>
              </a:pPr>
              <a:t>‹#›</a:t>
            </a:fld>
            <a:endParaRPr lang="zh-TW" altLang="en-US"/>
          </a:p>
        </p:txBody>
      </p:sp>
    </p:spTree>
    <p:extLst>
      <p:ext uri="{BB962C8B-B14F-4D97-AF65-F5344CB8AC3E}">
        <p14:creationId xmlns:p14="http://schemas.microsoft.com/office/powerpoint/2010/main" val="857042673"/>
      </p:ext>
    </p:extLst>
  </p:cSld>
  <p:clrMapOvr>
    <a:masterClrMapping/>
  </p:clrMapOvr>
</p:sldLayout>
</file>

<file path=ppt/slideLayouts/slideLayout233.xml><?xml version="1.0" encoding="utf-8"?>
<p:sldLayout xmlns:a="http://schemas.openxmlformats.org/drawingml/2006/main" xmlns:r="http://schemas.openxmlformats.org/officeDocument/2006/relationships" xmlns:p="http://schemas.openxmlformats.org/presentationml/2006/main" showMasterSp="0" type="picTx" preserve="1">
  <p:cSld name="1_含標題的圖片">
    <p:spTree>
      <p:nvGrpSpPr>
        <p:cNvPr id="1" name=""/>
        <p:cNvGrpSpPr/>
        <p:nvPr/>
      </p:nvGrpSpPr>
      <p:grpSpPr>
        <a:xfrm>
          <a:off x="0" y="0"/>
          <a:ext cx="0" cy="0"/>
          <a:chOff x="0" y="0"/>
          <a:chExt cx="0" cy="0"/>
        </a:xfrm>
      </p:grpSpPr>
      <p:sp>
        <p:nvSpPr>
          <p:cNvPr id="5" name="矩形 4"/>
          <p:cNvSpPr/>
          <p:nvPr/>
        </p:nvSpPr>
        <p:spPr bwMode="gray">
          <a:xfrm rot="120000">
            <a:off x="490538" y="531813"/>
            <a:ext cx="4579937" cy="5716587"/>
          </a:xfrm>
          <a:prstGeom prst="rect">
            <a:avLst/>
          </a:prstGeom>
          <a:solidFill>
            <a:schemeClr val="bg1"/>
          </a:solidFill>
          <a:ln w="190500">
            <a:noFill/>
            <a:miter lim="800000"/>
          </a:ln>
          <a:effectLst>
            <a:outerShdw blurRad="889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solidFill>
                <a:prstClr val="white"/>
              </a:solidFill>
              <a:latin typeface="微軟正黑體" pitchFamily="34" charset="-120"/>
            </a:endParaRPr>
          </a:p>
        </p:txBody>
      </p:sp>
      <p:sp>
        <p:nvSpPr>
          <p:cNvPr id="6" name="矩形 5"/>
          <p:cNvSpPr/>
          <p:nvPr/>
        </p:nvSpPr>
        <p:spPr bwMode="gray">
          <a:xfrm>
            <a:off x="5486400" y="0"/>
            <a:ext cx="3144838" cy="6858000"/>
          </a:xfrm>
          <a:prstGeom prst="rect">
            <a:avLst/>
          </a:prstGeom>
          <a:solidFill>
            <a:schemeClr val="bg1"/>
          </a:solidFill>
          <a:ln w="152400">
            <a:noFill/>
            <a:miter lim="800000"/>
          </a:ln>
          <a:effectLst>
            <a:outerShdw blurRad="88900" sx="101000" sy="101000" algn="ctr" rotWithShape="0">
              <a:schemeClr val="accent1">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solidFill>
                <a:prstClr val="white"/>
              </a:solidFill>
              <a:latin typeface="微軟正黑體" pitchFamily="34" charset="-120"/>
            </a:endParaRPr>
          </a:p>
        </p:txBody>
      </p:sp>
      <p:cxnSp>
        <p:nvCxnSpPr>
          <p:cNvPr id="7" name="直線接點 4"/>
          <p:cNvCxnSpPr/>
          <p:nvPr/>
        </p:nvCxnSpPr>
        <p:spPr>
          <a:xfrm>
            <a:off x="5600700" y="0"/>
            <a:ext cx="0" cy="6858000"/>
          </a:xfrm>
          <a:prstGeom prst="line">
            <a:avLst/>
          </a:prstGeom>
          <a:noFill/>
          <a:ln w="19050">
            <a:solidFill>
              <a:schemeClr val="accent3">
                <a:lumMod val="50000"/>
                <a:alpha val="15000"/>
              </a:schemeClr>
            </a:solidFill>
            <a:miter lim="800000"/>
          </a:ln>
          <a:effectLst/>
        </p:spPr>
        <p:style>
          <a:lnRef idx="2">
            <a:schemeClr val="accent1">
              <a:shade val="50000"/>
            </a:schemeClr>
          </a:lnRef>
          <a:fillRef idx="1">
            <a:schemeClr val="accent1"/>
          </a:fillRef>
          <a:effectRef idx="0">
            <a:schemeClr val="accent1"/>
          </a:effectRef>
          <a:fontRef idx="minor">
            <a:schemeClr val="lt1"/>
          </a:fontRef>
        </p:style>
      </p:cxnSp>
      <p:cxnSp>
        <p:nvCxnSpPr>
          <p:cNvPr id="8" name="直線接點 5"/>
          <p:cNvCxnSpPr/>
          <p:nvPr/>
        </p:nvCxnSpPr>
        <p:spPr>
          <a:xfrm>
            <a:off x="8516938" y="0"/>
            <a:ext cx="0" cy="6858000"/>
          </a:xfrm>
          <a:prstGeom prst="line">
            <a:avLst/>
          </a:prstGeom>
          <a:noFill/>
          <a:ln w="19050">
            <a:solidFill>
              <a:schemeClr val="accent3">
                <a:lumMod val="50000"/>
                <a:alpha val="15000"/>
              </a:schemeClr>
            </a:solidFill>
            <a:miter lim="800000"/>
          </a:ln>
          <a:effectLst/>
        </p:spPr>
        <p:style>
          <a:lnRef idx="2">
            <a:schemeClr val="accent1">
              <a:shade val="50000"/>
            </a:schemeClr>
          </a:lnRef>
          <a:fillRef idx="1">
            <a:schemeClr val="accent1"/>
          </a:fillRef>
          <a:effectRef idx="0">
            <a:schemeClr val="accent1"/>
          </a:effectRef>
          <a:fontRef idx="minor">
            <a:schemeClr val="lt1"/>
          </a:fontRef>
        </p:style>
      </p:cxnSp>
      <p:pic>
        <p:nvPicPr>
          <p:cNvPr id="9"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標題 1"/>
          <p:cNvSpPr>
            <a:spLocks noGrp="1"/>
          </p:cNvSpPr>
          <p:nvPr>
            <p:ph type="title"/>
          </p:nvPr>
        </p:nvSpPr>
        <p:spPr>
          <a:xfrm>
            <a:off x="5943957" y="1643063"/>
            <a:ext cx="2343761" cy="2776537"/>
          </a:xfrm>
          <a:prstGeom prst="rect">
            <a:avLst/>
          </a:prstGeom>
        </p:spPr>
        <p:txBody>
          <a:bodyPr anchor="b">
            <a:normAutofit/>
          </a:bodyPr>
          <a:lstStyle>
            <a:lvl1pPr algn="l" latinLnBrk="0">
              <a:defRPr lang="zh-TW" sz="3600" b="0">
                <a:latin typeface="微軟正黑體" pitchFamily="34" charset="-120"/>
                <a:ea typeface="微軟正黑體" pitchFamily="34" charset="-120"/>
              </a:defRPr>
            </a:lvl1pPr>
          </a:lstStyle>
          <a:p>
            <a:r>
              <a:rPr lang="zh-TW" altLang="en-US" smtClean="0"/>
              <a:t>按一下以編輯母片標題樣式</a:t>
            </a:r>
            <a:endParaRPr lang="zh-TW"/>
          </a:p>
        </p:txBody>
      </p:sp>
      <p:sp>
        <p:nvSpPr>
          <p:cNvPr id="3" name="圖片版面配置區 2"/>
          <p:cNvSpPr>
            <a:spLocks noGrp="1"/>
          </p:cNvSpPr>
          <p:nvPr>
            <p:ph type="pic" idx="1"/>
          </p:nvPr>
        </p:nvSpPr>
        <p:spPr bwMode="gray">
          <a:xfrm>
            <a:off x="559335" y="609600"/>
            <a:ext cx="4437154" cy="5562600"/>
          </a:xfrm>
          <a:prstGeom prst="rect">
            <a:avLst/>
          </a:prstGeom>
          <a:solidFill>
            <a:srgbClr val="FFFFFF">
              <a:shade val="85000"/>
            </a:srgbClr>
          </a:solidFill>
          <a:ln w="152400" cap="flat" cmpd="sng">
            <a:solidFill>
              <a:srgbClr val="FFFFFF"/>
            </a:solidFill>
            <a:miter lim="800000"/>
          </a:ln>
          <a:effectLst>
            <a:outerShdw blurRad="88900" sx="101000" sy="101000" algn="tl" rotWithShape="0">
              <a:schemeClr val="accent1">
                <a:lumMod val="50000"/>
                <a:alpha val="15000"/>
              </a:schemeClr>
            </a:outerShdw>
          </a:effectLst>
          <a:scene3d>
            <a:camera prst="orthographicFront"/>
            <a:lightRig rig="twoPt" dir="t">
              <a:rot lat="0" lon="0" rev="7200000"/>
            </a:lightRig>
          </a:scene3d>
          <a:sp3d prstMaterial="matte">
            <a:bevelT w="25400" h="19050"/>
            <a:contourClr>
              <a:srgbClr val="FFFFFF"/>
            </a:contourClr>
          </a:sp3d>
        </p:spPr>
        <p:txBody>
          <a:bodyPr tIns="457200">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4" name="文字版面配置區 3"/>
          <p:cNvSpPr>
            <a:spLocks noGrp="1"/>
          </p:cNvSpPr>
          <p:nvPr>
            <p:ph type="body" sz="half" idx="2"/>
          </p:nvPr>
        </p:nvSpPr>
        <p:spPr>
          <a:xfrm>
            <a:off x="5943957" y="4423914"/>
            <a:ext cx="2343761" cy="1748287"/>
          </a:xfrm>
          <a:prstGeom prst="rect">
            <a:avLst/>
          </a:prstGeom>
        </p:spPr>
        <p:txBody>
          <a:bodyPr>
            <a:normAutofit/>
          </a:bodyPr>
          <a:lstStyle>
            <a:lvl1pPr marL="0" indent="0" latinLnBrk="0">
              <a:spcBef>
                <a:spcPts val="12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10" name="日期版面配置區 11"/>
          <p:cNvSpPr>
            <a:spLocks noGrp="1"/>
          </p:cNvSpPr>
          <p:nvPr>
            <p:ph type="dt" sz="half" idx="10"/>
          </p:nvPr>
        </p:nvSpPr>
        <p:spPr>
          <a:xfrm>
            <a:off x="6343650" y="6400800"/>
            <a:ext cx="87630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1" name="頁尾版面配置區 12"/>
          <p:cNvSpPr>
            <a:spLocks noGrp="1"/>
          </p:cNvSpPr>
          <p:nvPr>
            <p:ph type="ftr" sz="quarter" idx="11"/>
          </p:nvPr>
        </p:nvSpPr>
        <p:spPr>
          <a:xfrm>
            <a:off x="1131888" y="6400800"/>
            <a:ext cx="5097462"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2" name="投影片編號版面配置區 13"/>
          <p:cNvSpPr>
            <a:spLocks noGrp="1"/>
          </p:cNvSpPr>
          <p:nvPr>
            <p:ph type="sldNum" sz="quarter" idx="12"/>
          </p:nvPr>
        </p:nvSpPr>
        <p:spPr>
          <a:xfrm>
            <a:off x="7315200" y="6400800"/>
            <a:ext cx="6873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4420DBF5-03FE-40E3-BE12-4F23E721B5C9}" type="slidenum">
              <a:rPr lang="en-US" altLang="zh-TW"/>
              <a:pPr>
                <a:defRPr/>
              </a:pPr>
              <a:t>‹#›</a:t>
            </a:fld>
            <a:endParaRPr lang="zh-TW" altLang="en-US"/>
          </a:p>
        </p:txBody>
      </p:sp>
    </p:spTree>
    <p:extLst>
      <p:ext uri="{BB962C8B-B14F-4D97-AF65-F5344CB8AC3E}">
        <p14:creationId xmlns:p14="http://schemas.microsoft.com/office/powerpoint/2010/main" val="1433528247"/>
      </p:ext>
    </p:extLst>
  </p:cSld>
  <p:clrMapOvr>
    <a:masterClrMapping/>
  </p:clrMapOvr>
  <p:transition/>
</p:sldLayout>
</file>

<file path=ppt/slideLayouts/slideLayout234.xml><?xml version="1.0" encoding="utf-8"?>
<p:sldLayout xmlns:a="http://schemas.openxmlformats.org/drawingml/2006/main" xmlns:r="http://schemas.openxmlformats.org/officeDocument/2006/relationships" xmlns:p="http://schemas.openxmlformats.org/presentationml/2006/main" preserve="1">
  <p:cSld name="左側圖片與標題">
    <p:bg>
      <p:bgPr>
        <a:solidFill>
          <a:schemeClr val="bg1">
            <a:alpha val="0"/>
          </a:schemeClr>
        </a:solidFill>
        <a:effectLst/>
      </p:bgPr>
    </p:bg>
    <p:spTree>
      <p:nvGrpSpPr>
        <p:cNvPr id="1" name=""/>
        <p:cNvGrpSpPr/>
        <p:nvPr/>
      </p:nvGrpSpPr>
      <p:grpSpPr>
        <a:xfrm>
          <a:off x="0" y="0"/>
          <a:ext cx="0" cy="0"/>
          <a:chOff x="0" y="0"/>
          <a:chExt cx="0" cy="0"/>
        </a:xfrm>
      </p:grpSpPr>
      <p:pic>
        <p:nvPicPr>
          <p:cNvPr id="4"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圖片版面配置區 8"/>
          <p:cNvSpPr>
            <a:spLocks noGrp="1"/>
          </p:cNvSpPr>
          <p:nvPr>
            <p:ph type="pic" sz="quarter" idx="10"/>
          </p:nvPr>
        </p:nvSpPr>
        <p:spPr>
          <a:xfrm>
            <a:off x="682609" y="620688"/>
            <a:ext cx="4537463" cy="563880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stStyle>
          <a:p>
            <a:pPr lvl="0"/>
            <a:r>
              <a:rPr lang="zh-TW" altLang="en-US" noProof="0" smtClean="0"/>
              <a:t>按一下圖示以新增圖片</a:t>
            </a:r>
            <a:endParaRPr lang="zh-TW" noProof="0"/>
          </a:p>
        </p:txBody>
      </p:sp>
      <p:sp>
        <p:nvSpPr>
          <p:cNvPr id="2" name="標題 1"/>
          <p:cNvSpPr>
            <a:spLocks noGrp="1"/>
          </p:cNvSpPr>
          <p:nvPr>
            <p:ph type="ctrTitle"/>
          </p:nvPr>
        </p:nvSpPr>
        <p:spPr>
          <a:xfrm>
            <a:off x="5364088" y="2348880"/>
            <a:ext cx="3298513" cy="3888432"/>
          </a:xfrm>
          <a:prstGeom prst="rect">
            <a:avLst/>
          </a:prstGeom>
        </p:spPr>
        <p:txBody>
          <a:bodyPr anchor="b">
            <a:normAutofit/>
          </a:bodyPr>
          <a:lstStyle>
            <a:lvl1pPr latinLnBrk="0">
              <a:lnSpc>
                <a:spcPct val="85000"/>
              </a:lnSpc>
              <a:defRPr lang="zh-TW" sz="3600">
                <a:solidFill>
                  <a:schemeClr val="tx1">
                    <a:lumMod val="50000"/>
                  </a:schemeClr>
                </a:solidFill>
                <a:latin typeface="微軟正黑體" pitchFamily="34" charset="-120"/>
                <a:ea typeface="微軟正黑體" pitchFamily="34" charset="-120"/>
              </a:defRPr>
            </a:lvl1pPr>
          </a:lstStyle>
          <a:p>
            <a:r>
              <a:rPr lang="zh-TW" altLang="en-US" smtClean="0"/>
              <a:t>按一下以編輯母片標題樣式</a:t>
            </a:r>
            <a:endParaRPr lang="zh-TW" dirty="0"/>
          </a:p>
        </p:txBody>
      </p:sp>
      <p:sp>
        <p:nvSpPr>
          <p:cNvPr id="5" name="日期版面配置區 11"/>
          <p:cNvSpPr>
            <a:spLocks noGrp="1"/>
          </p:cNvSpPr>
          <p:nvPr>
            <p:ph type="dt" sz="half" idx="11"/>
          </p:nvPr>
        </p:nvSpPr>
        <p:spPr>
          <a:xfrm>
            <a:off x="6343650" y="6400800"/>
            <a:ext cx="87630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6" name="頁尾版面配置區 12"/>
          <p:cNvSpPr>
            <a:spLocks noGrp="1"/>
          </p:cNvSpPr>
          <p:nvPr>
            <p:ph type="ftr" sz="quarter" idx="12"/>
          </p:nvPr>
        </p:nvSpPr>
        <p:spPr>
          <a:xfrm>
            <a:off x="1131888" y="6400800"/>
            <a:ext cx="5097462"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7" name="投影片編號版面配置區 13"/>
          <p:cNvSpPr>
            <a:spLocks noGrp="1"/>
          </p:cNvSpPr>
          <p:nvPr>
            <p:ph type="sldNum" sz="quarter" idx="13"/>
          </p:nvPr>
        </p:nvSpPr>
        <p:spPr>
          <a:xfrm>
            <a:off x="7315200" y="6400800"/>
            <a:ext cx="6873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0D6EB458-8EF3-41C3-8AC8-7871C83340FC}" type="slidenum">
              <a:rPr lang="en-US" altLang="zh-TW"/>
              <a:pPr>
                <a:defRPr/>
              </a:pPr>
              <a:t>‹#›</a:t>
            </a:fld>
            <a:endParaRPr lang="zh-TW" altLang="en-US"/>
          </a:p>
        </p:txBody>
      </p:sp>
    </p:spTree>
    <p:extLst>
      <p:ext uri="{BB962C8B-B14F-4D97-AF65-F5344CB8AC3E}">
        <p14:creationId xmlns:p14="http://schemas.microsoft.com/office/powerpoint/2010/main" val="4162986875"/>
      </p:ext>
    </p:extLst>
  </p:cSld>
  <p:clrMapOvr>
    <a:masterClrMapping/>
  </p:clrMapOvr>
  <p:transition/>
</p:sldLayout>
</file>

<file path=ppt/slideLayouts/slideLayout235.xml><?xml version="1.0" encoding="utf-8"?>
<p:sldLayout xmlns:a="http://schemas.openxmlformats.org/drawingml/2006/main" xmlns:r="http://schemas.openxmlformats.org/officeDocument/2006/relationships" xmlns:p="http://schemas.openxmlformats.org/presentationml/2006/main" preserve="1">
  <p:cSld name="右側圖片與標題">
    <p:spTree>
      <p:nvGrpSpPr>
        <p:cNvPr id="1" name=""/>
        <p:cNvGrpSpPr/>
        <p:nvPr/>
      </p:nvGrpSpPr>
      <p:grpSpPr>
        <a:xfrm>
          <a:off x="0" y="0"/>
          <a:ext cx="0" cy="0"/>
          <a:chOff x="0" y="0"/>
          <a:chExt cx="0" cy="0"/>
        </a:xfrm>
      </p:grpSpPr>
      <p:sp>
        <p:nvSpPr>
          <p:cNvPr id="4" name="手繪多邊形 2"/>
          <p:cNvSpPr>
            <a:spLocks noEditPoints="1"/>
          </p:cNvSpPr>
          <p:nvPr/>
        </p:nvSpPr>
        <p:spPr bwMode="black">
          <a:xfrm>
            <a:off x="0" y="93663"/>
            <a:ext cx="3259138" cy="6764337"/>
          </a:xfrm>
          <a:custGeom>
            <a:avLst/>
            <a:gdLst>
              <a:gd name="T0" fmla="*/ 2147483647 w 11400"/>
              <a:gd name="T1" fmla="*/ 2147483647 h 17756"/>
              <a:gd name="T2" fmla="*/ 2147483647 w 11400"/>
              <a:gd name="T3" fmla="*/ 2147483647 h 17756"/>
              <a:gd name="T4" fmla="*/ 2147483647 w 11400"/>
              <a:gd name="T5" fmla="*/ 2147483647 h 17756"/>
              <a:gd name="T6" fmla="*/ 2147483647 w 11400"/>
              <a:gd name="T7" fmla="*/ 2147483647 h 17756"/>
              <a:gd name="T8" fmla="*/ 2147483647 w 11400"/>
              <a:gd name="T9" fmla="*/ 2147483647 h 17756"/>
              <a:gd name="T10" fmla="*/ 2147483647 w 11400"/>
              <a:gd name="T11" fmla="*/ 2147483647 h 17756"/>
              <a:gd name="T12" fmla="*/ 2147483647 w 11400"/>
              <a:gd name="T13" fmla="*/ 2147483647 h 17756"/>
              <a:gd name="T14" fmla="*/ 2147483647 w 11400"/>
              <a:gd name="T15" fmla="*/ 2147483647 h 17756"/>
              <a:gd name="T16" fmla="*/ 2147483647 w 11400"/>
              <a:gd name="T17" fmla="*/ 2147483647 h 17756"/>
              <a:gd name="T18" fmla="*/ 2147483647 w 11400"/>
              <a:gd name="T19" fmla="*/ 2147483647 h 17756"/>
              <a:gd name="T20" fmla="*/ 2147483647 w 11400"/>
              <a:gd name="T21" fmla="*/ 2147483647 h 17756"/>
              <a:gd name="T22" fmla="*/ 2147483647 w 11400"/>
              <a:gd name="T23" fmla="*/ 2147483647 h 17756"/>
              <a:gd name="T24" fmla="*/ 2147483647 w 11400"/>
              <a:gd name="T25" fmla="*/ 2147483647 h 17756"/>
              <a:gd name="T26" fmla="*/ 2147483647 w 11400"/>
              <a:gd name="T27" fmla="*/ 2147483647 h 17756"/>
              <a:gd name="T28" fmla="*/ 2147483647 w 11400"/>
              <a:gd name="T29" fmla="*/ 2147483647 h 17756"/>
              <a:gd name="T30" fmla="*/ 2147483647 w 11400"/>
              <a:gd name="T31" fmla="*/ 2147483647 h 17756"/>
              <a:gd name="T32" fmla="*/ 2147483647 w 11400"/>
              <a:gd name="T33" fmla="*/ 2147483647 h 17756"/>
              <a:gd name="T34" fmla="*/ 2147483647 w 11400"/>
              <a:gd name="T35" fmla="*/ 2147483647 h 17756"/>
              <a:gd name="T36" fmla="*/ 2147483647 w 11400"/>
              <a:gd name="T37" fmla="*/ 2147483647 h 17756"/>
              <a:gd name="T38" fmla="*/ 2147483647 w 11400"/>
              <a:gd name="T39" fmla="*/ 2147483647 h 17756"/>
              <a:gd name="T40" fmla="*/ 0 w 11400"/>
              <a:gd name="T41" fmla="*/ 2147483647 h 17756"/>
              <a:gd name="T42" fmla="*/ 2147483647 w 11400"/>
              <a:gd name="T43" fmla="*/ 2147483647 h 17756"/>
              <a:gd name="T44" fmla="*/ 2147483647 w 11400"/>
              <a:gd name="T45" fmla="*/ 2147483647 h 17756"/>
              <a:gd name="T46" fmla="*/ 2147483647 w 11400"/>
              <a:gd name="T47" fmla="*/ 2147483647 h 17756"/>
              <a:gd name="T48" fmla="*/ 2147483647 w 11400"/>
              <a:gd name="T49" fmla="*/ 2147483647 h 17756"/>
              <a:gd name="T50" fmla="*/ 2147483647 w 11400"/>
              <a:gd name="T51" fmla="*/ 2147483647 h 17756"/>
              <a:gd name="T52" fmla="*/ 2147483647 w 11400"/>
              <a:gd name="T53" fmla="*/ 2147483647 h 17756"/>
              <a:gd name="T54" fmla="*/ 2147483647 w 11400"/>
              <a:gd name="T55" fmla="*/ 2147483647 h 17756"/>
              <a:gd name="T56" fmla="*/ 2147483647 w 11400"/>
              <a:gd name="T57" fmla="*/ 2147483647 h 17756"/>
              <a:gd name="T58" fmla="*/ 2147483647 w 11400"/>
              <a:gd name="T59" fmla="*/ 2147483647 h 17756"/>
              <a:gd name="T60" fmla="*/ 2147483647 w 11400"/>
              <a:gd name="T61" fmla="*/ 2147483647 h 17756"/>
              <a:gd name="T62" fmla="*/ 2147483647 w 11400"/>
              <a:gd name="T63" fmla="*/ 2147483647 h 17756"/>
              <a:gd name="T64" fmla="*/ 2147483647 w 11400"/>
              <a:gd name="T65" fmla="*/ 2147483647 h 17756"/>
              <a:gd name="T66" fmla="*/ 2147483647 w 11400"/>
              <a:gd name="T67" fmla="*/ 2147483647 h 17756"/>
              <a:gd name="T68" fmla="*/ 2147483647 w 11400"/>
              <a:gd name="T69" fmla="*/ 2147483647 h 17756"/>
              <a:gd name="T70" fmla="*/ 2147483647 w 11400"/>
              <a:gd name="T71" fmla="*/ 2147483647 h 17756"/>
              <a:gd name="T72" fmla="*/ 2147483647 w 11400"/>
              <a:gd name="T73" fmla="*/ 2147483647 h 17756"/>
              <a:gd name="T74" fmla="*/ 2147483647 w 11400"/>
              <a:gd name="T75" fmla="*/ 2147483647 h 17756"/>
              <a:gd name="T76" fmla="*/ 2147483647 w 11400"/>
              <a:gd name="T77" fmla="*/ 2147483647 h 17756"/>
              <a:gd name="T78" fmla="*/ 2147483647 w 11400"/>
              <a:gd name="T79" fmla="*/ 2147483647 h 17756"/>
              <a:gd name="T80" fmla="*/ 2147483647 w 11400"/>
              <a:gd name="T81" fmla="*/ 2147483647 h 17756"/>
              <a:gd name="T82" fmla="*/ 2147483647 w 11400"/>
              <a:gd name="T83" fmla="*/ 2147483647 h 17756"/>
              <a:gd name="T84" fmla="*/ 2147483647 w 11400"/>
              <a:gd name="T85" fmla="*/ 2147483647 h 17756"/>
              <a:gd name="T86" fmla="*/ 2147483647 w 11400"/>
              <a:gd name="T87" fmla="*/ 2147483647 h 17756"/>
              <a:gd name="T88" fmla="*/ 2147483647 w 11400"/>
              <a:gd name="T89" fmla="*/ 2147483647 h 17756"/>
              <a:gd name="T90" fmla="*/ 2147483647 w 11400"/>
              <a:gd name="T91" fmla="*/ 2147483647 h 17756"/>
              <a:gd name="T92" fmla="*/ 2147483647 w 11400"/>
              <a:gd name="T93" fmla="*/ 2147483647 h 17756"/>
              <a:gd name="T94" fmla="*/ 2147483647 w 11400"/>
              <a:gd name="T95" fmla="*/ 2147483647 h 17756"/>
              <a:gd name="T96" fmla="*/ 2147483647 w 11400"/>
              <a:gd name="T97" fmla="*/ 2147483647 h 17756"/>
              <a:gd name="T98" fmla="*/ 2147483647 w 11400"/>
              <a:gd name="T99" fmla="*/ 2147483647 h 17756"/>
              <a:gd name="T100" fmla="*/ 2147483647 w 11400"/>
              <a:gd name="T101" fmla="*/ 2147483647 h 17756"/>
              <a:gd name="T102" fmla="*/ 2147483647 w 11400"/>
              <a:gd name="T103" fmla="*/ 2147483647 h 17756"/>
              <a:gd name="T104" fmla="*/ 2147483647 w 11400"/>
              <a:gd name="T105" fmla="*/ 2147483647 h 17756"/>
              <a:gd name="T106" fmla="*/ 2147483647 w 11400"/>
              <a:gd name="T107" fmla="*/ 2147483647 h 17756"/>
              <a:gd name="T108" fmla="*/ 2147483647 w 11400"/>
              <a:gd name="T109" fmla="*/ 2147483647 h 17756"/>
              <a:gd name="T110" fmla="*/ 2147483647 w 11400"/>
              <a:gd name="T111" fmla="*/ 2147483647 h 17756"/>
              <a:gd name="T112" fmla="*/ 2147483647 w 11400"/>
              <a:gd name="T113" fmla="*/ 2147483647 h 17756"/>
              <a:gd name="T114" fmla="*/ 2147483647 w 11400"/>
              <a:gd name="T115" fmla="*/ 2147483647 h 17756"/>
              <a:gd name="T116" fmla="*/ 2147483647 w 11400"/>
              <a:gd name="T117" fmla="*/ 2147483647 h 17756"/>
              <a:gd name="T118" fmla="*/ 2147483647 w 11400"/>
              <a:gd name="T119" fmla="*/ 2147483647 h 17756"/>
              <a:gd name="T120" fmla="*/ 2147483647 w 11400"/>
              <a:gd name="T121" fmla="*/ 2147483647 h 17756"/>
              <a:gd name="T122" fmla="*/ 2147483647 w 11400"/>
              <a:gd name="T123" fmla="*/ 2147483647 h 17756"/>
              <a:gd name="T124" fmla="*/ 0 w 11400"/>
              <a:gd name="T125" fmla="*/ 2147483647 h 1775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400" h="17756">
                <a:moveTo>
                  <a:pt x="4731" y="17254"/>
                </a:moveTo>
                <a:lnTo>
                  <a:pt x="4834" y="17273"/>
                </a:lnTo>
                <a:lnTo>
                  <a:pt x="4928" y="17314"/>
                </a:lnTo>
                <a:lnTo>
                  <a:pt x="5007" y="17382"/>
                </a:lnTo>
                <a:lnTo>
                  <a:pt x="5076" y="17506"/>
                </a:lnTo>
                <a:lnTo>
                  <a:pt x="5087" y="17654"/>
                </a:lnTo>
                <a:lnTo>
                  <a:pt x="5068" y="17756"/>
                </a:lnTo>
                <a:lnTo>
                  <a:pt x="5038" y="17756"/>
                </a:lnTo>
                <a:lnTo>
                  <a:pt x="5055" y="17643"/>
                </a:lnTo>
                <a:lnTo>
                  <a:pt x="5046" y="17510"/>
                </a:lnTo>
                <a:lnTo>
                  <a:pt x="4985" y="17398"/>
                </a:lnTo>
                <a:lnTo>
                  <a:pt x="4898" y="17318"/>
                </a:lnTo>
                <a:lnTo>
                  <a:pt x="4789" y="17279"/>
                </a:lnTo>
                <a:lnTo>
                  <a:pt x="4675" y="17292"/>
                </a:lnTo>
                <a:lnTo>
                  <a:pt x="4564" y="17344"/>
                </a:lnTo>
                <a:lnTo>
                  <a:pt x="4503" y="17410"/>
                </a:lnTo>
                <a:lnTo>
                  <a:pt x="4471" y="17505"/>
                </a:lnTo>
                <a:lnTo>
                  <a:pt x="4480" y="17589"/>
                </a:lnTo>
                <a:lnTo>
                  <a:pt x="4516" y="17678"/>
                </a:lnTo>
                <a:lnTo>
                  <a:pt x="4584" y="17730"/>
                </a:lnTo>
                <a:lnTo>
                  <a:pt x="4654" y="17747"/>
                </a:lnTo>
                <a:lnTo>
                  <a:pt x="4726" y="17746"/>
                </a:lnTo>
                <a:lnTo>
                  <a:pt x="4789" y="17719"/>
                </a:lnTo>
                <a:lnTo>
                  <a:pt x="4841" y="17651"/>
                </a:lnTo>
                <a:lnTo>
                  <a:pt x="4851" y="17571"/>
                </a:lnTo>
                <a:lnTo>
                  <a:pt x="4820" y="17502"/>
                </a:lnTo>
                <a:lnTo>
                  <a:pt x="4858" y="17582"/>
                </a:lnTo>
                <a:lnTo>
                  <a:pt x="4843" y="17666"/>
                </a:lnTo>
                <a:lnTo>
                  <a:pt x="4786" y="17738"/>
                </a:lnTo>
                <a:lnTo>
                  <a:pt x="4754" y="17756"/>
                </a:lnTo>
                <a:lnTo>
                  <a:pt x="4546" y="17756"/>
                </a:lnTo>
                <a:lnTo>
                  <a:pt x="4483" y="17701"/>
                </a:lnTo>
                <a:lnTo>
                  <a:pt x="4433" y="17605"/>
                </a:lnTo>
                <a:lnTo>
                  <a:pt x="4428" y="17502"/>
                </a:lnTo>
                <a:lnTo>
                  <a:pt x="4466" y="17403"/>
                </a:lnTo>
                <a:lnTo>
                  <a:pt x="4525" y="17322"/>
                </a:lnTo>
                <a:lnTo>
                  <a:pt x="4636" y="17270"/>
                </a:lnTo>
                <a:lnTo>
                  <a:pt x="4731" y="17254"/>
                </a:lnTo>
                <a:close/>
                <a:moveTo>
                  <a:pt x="3837" y="17047"/>
                </a:moveTo>
                <a:cubicBezTo>
                  <a:pt x="3599" y="17160"/>
                  <a:pt x="3430" y="17424"/>
                  <a:pt x="3199" y="17756"/>
                </a:cubicBezTo>
                <a:lnTo>
                  <a:pt x="2780" y="17756"/>
                </a:lnTo>
                <a:cubicBezTo>
                  <a:pt x="3136" y="17420"/>
                  <a:pt x="3492" y="16990"/>
                  <a:pt x="3837" y="17047"/>
                </a:cubicBezTo>
                <a:close/>
                <a:moveTo>
                  <a:pt x="90" y="16866"/>
                </a:moveTo>
                <a:lnTo>
                  <a:pt x="236" y="17019"/>
                </a:lnTo>
                <a:lnTo>
                  <a:pt x="349" y="17194"/>
                </a:lnTo>
                <a:lnTo>
                  <a:pt x="432" y="17398"/>
                </a:lnTo>
                <a:lnTo>
                  <a:pt x="478" y="17620"/>
                </a:lnTo>
                <a:lnTo>
                  <a:pt x="483" y="17756"/>
                </a:lnTo>
                <a:lnTo>
                  <a:pt x="19" y="17756"/>
                </a:lnTo>
                <a:lnTo>
                  <a:pt x="0" y="17716"/>
                </a:lnTo>
                <a:lnTo>
                  <a:pt x="0" y="17337"/>
                </a:lnTo>
                <a:lnTo>
                  <a:pt x="35" y="17320"/>
                </a:lnTo>
                <a:lnTo>
                  <a:pt x="101" y="17250"/>
                </a:lnTo>
                <a:lnTo>
                  <a:pt x="130" y="17173"/>
                </a:lnTo>
                <a:lnTo>
                  <a:pt x="148" y="17104"/>
                </a:lnTo>
                <a:lnTo>
                  <a:pt x="137" y="17029"/>
                </a:lnTo>
                <a:lnTo>
                  <a:pt x="125" y="16964"/>
                </a:lnTo>
                <a:lnTo>
                  <a:pt x="112" y="16908"/>
                </a:lnTo>
                <a:lnTo>
                  <a:pt x="94" y="16871"/>
                </a:lnTo>
                <a:lnTo>
                  <a:pt x="90" y="16866"/>
                </a:lnTo>
                <a:close/>
                <a:moveTo>
                  <a:pt x="5020" y="16712"/>
                </a:moveTo>
                <a:lnTo>
                  <a:pt x="5017" y="16731"/>
                </a:lnTo>
                <a:lnTo>
                  <a:pt x="5015" y="16740"/>
                </a:lnTo>
                <a:lnTo>
                  <a:pt x="5013" y="16750"/>
                </a:lnTo>
                <a:lnTo>
                  <a:pt x="5008" y="16754"/>
                </a:lnTo>
                <a:lnTo>
                  <a:pt x="4991" y="16765"/>
                </a:lnTo>
                <a:lnTo>
                  <a:pt x="4985" y="16769"/>
                </a:lnTo>
                <a:lnTo>
                  <a:pt x="4969" y="16780"/>
                </a:lnTo>
                <a:lnTo>
                  <a:pt x="4952" y="16792"/>
                </a:lnTo>
                <a:lnTo>
                  <a:pt x="4928" y="16816"/>
                </a:lnTo>
                <a:lnTo>
                  <a:pt x="4917" y="16848"/>
                </a:lnTo>
                <a:lnTo>
                  <a:pt x="4901" y="16884"/>
                </a:lnTo>
                <a:lnTo>
                  <a:pt x="4900" y="16917"/>
                </a:lnTo>
                <a:lnTo>
                  <a:pt x="4903" y="16930"/>
                </a:lnTo>
                <a:lnTo>
                  <a:pt x="5020" y="16843"/>
                </a:lnTo>
                <a:lnTo>
                  <a:pt x="5115" y="16734"/>
                </a:lnTo>
                <a:lnTo>
                  <a:pt x="5104" y="16728"/>
                </a:lnTo>
                <a:lnTo>
                  <a:pt x="5095" y="16726"/>
                </a:lnTo>
                <a:lnTo>
                  <a:pt x="5080" y="16728"/>
                </a:lnTo>
                <a:lnTo>
                  <a:pt x="5063" y="16715"/>
                </a:lnTo>
                <a:lnTo>
                  <a:pt x="5039" y="16716"/>
                </a:lnTo>
                <a:lnTo>
                  <a:pt x="5020" y="16712"/>
                </a:lnTo>
                <a:close/>
                <a:moveTo>
                  <a:pt x="5851" y="16068"/>
                </a:moveTo>
                <a:lnTo>
                  <a:pt x="5877" y="16083"/>
                </a:lnTo>
                <a:lnTo>
                  <a:pt x="5900" y="16092"/>
                </a:lnTo>
                <a:lnTo>
                  <a:pt x="5915" y="16114"/>
                </a:lnTo>
                <a:lnTo>
                  <a:pt x="5915" y="16138"/>
                </a:lnTo>
                <a:lnTo>
                  <a:pt x="5916" y="16163"/>
                </a:lnTo>
                <a:lnTo>
                  <a:pt x="5903" y="16180"/>
                </a:lnTo>
                <a:lnTo>
                  <a:pt x="5888" y="16206"/>
                </a:lnTo>
                <a:lnTo>
                  <a:pt x="5864" y="16206"/>
                </a:lnTo>
                <a:lnTo>
                  <a:pt x="5849" y="16208"/>
                </a:lnTo>
                <a:lnTo>
                  <a:pt x="5821" y="16203"/>
                </a:lnTo>
                <a:lnTo>
                  <a:pt x="5810" y="16187"/>
                </a:lnTo>
                <a:lnTo>
                  <a:pt x="5809" y="16162"/>
                </a:lnTo>
                <a:lnTo>
                  <a:pt x="5811" y="16153"/>
                </a:lnTo>
                <a:lnTo>
                  <a:pt x="5809" y="16138"/>
                </a:lnTo>
                <a:lnTo>
                  <a:pt x="5826" y="16127"/>
                </a:lnTo>
                <a:lnTo>
                  <a:pt x="5831" y="16123"/>
                </a:lnTo>
                <a:lnTo>
                  <a:pt x="5855" y="16122"/>
                </a:lnTo>
                <a:lnTo>
                  <a:pt x="5859" y="16128"/>
                </a:lnTo>
                <a:lnTo>
                  <a:pt x="5863" y="16134"/>
                </a:lnTo>
                <a:lnTo>
                  <a:pt x="5874" y="16150"/>
                </a:lnTo>
                <a:lnTo>
                  <a:pt x="5867" y="16163"/>
                </a:lnTo>
                <a:lnTo>
                  <a:pt x="5862" y="16167"/>
                </a:lnTo>
                <a:lnTo>
                  <a:pt x="5845" y="16179"/>
                </a:lnTo>
                <a:lnTo>
                  <a:pt x="5841" y="16173"/>
                </a:lnTo>
                <a:lnTo>
                  <a:pt x="5836" y="16177"/>
                </a:lnTo>
                <a:lnTo>
                  <a:pt x="5839" y="16182"/>
                </a:lnTo>
                <a:lnTo>
                  <a:pt x="5856" y="16195"/>
                </a:lnTo>
                <a:lnTo>
                  <a:pt x="5877" y="16189"/>
                </a:lnTo>
                <a:lnTo>
                  <a:pt x="5893" y="16178"/>
                </a:lnTo>
                <a:lnTo>
                  <a:pt x="5895" y="16169"/>
                </a:lnTo>
                <a:lnTo>
                  <a:pt x="5900" y="16140"/>
                </a:lnTo>
                <a:lnTo>
                  <a:pt x="5898" y="16126"/>
                </a:lnTo>
                <a:lnTo>
                  <a:pt x="5883" y="16103"/>
                </a:lnTo>
                <a:lnTo>
                  <a:pt x="5862" y="16085"/>
                </a:lnTo>
                <a:lnTo>
                  <a:pt x="5834" y="16080"/>
                </a:lnTo>
                <a:lnTo>
                  <a:pt x="5808" y="16089"/>
                </a:lnTo>
                <a:lnTo>
                  <a:pt x="5778" y="16094"/>
                </a:lnTo>
                <a:lnTo>
                  <a:pt x="5786" y="16105"/>
                </a:lnTo>
                <a:lnTo>
                  <a:pt x="5781" y="16109"/>
                </a:lnTo>
                <a:lnTo>
                  <a:pt x="5764" y="16120"/>
                </a:lnTo>
                <a:lnTo>
                  <a:pt x="5762" y="16129"/>
                </a:lnTo>
                <a:lnTo>
                  <a:pt x="5749" y="16146"/>
                </a:lnTo>
                <a:lnTo>
                  <a:pt x="5754" y="16176"/>
                </a:lnTo>
                <a:lnTo>
                  <a:pt x="5752" y="16210"/>
                </a:lnTo>
                <a:lnTo>
                  <a:pt x="5742" y="16184"/>
                </a:lnTo>
                <a:lnTo>
                  <a:pt x="5744" y="16150"/>
                </a:lnTo>
                <a:lnTo>
                  <a:pt x="5758" y="16124"/>
                </a:lnTo>
                <a:lnTo>
                  <a:pt x="5773" y="16097"/>
                </a:lnTo>
                <a:lnTo>
                  <a:pt x="5797" y="16073"/>
                </a:lnTo>
                <a:lnTo>
                  <a:pt x="5830" y="16074"/>
                </a:lnTo>
                <a:lnTo>
                  <a:pt x="5851" y="16068"/>
                </a:lnTo>
                <a:close/>
                <a:moveTo>
                  <a:pt x="5846" y="15859"/>
                </a:moveTo>
                <a:lnTo>
                  <a:pt x="5930" y="15875"/>
                </a:lnTo>
                <a:lnTo>
                  <a:pt x="6009" y="15919"/>
                </a:lnTo>
                <a:lnTo>
                  <a:pt x="6074" y="15989"/>
                </a:lnTo>
                <a:lnTo>
                  <a:pt x="6101" y="16076"/>
                </a:lnTo>
                <a:lnTo>
                  <a:pt x="6108" y="16169"/>
                </a:lnTo>
                <a:lnTo>
                  <a:pt x="6083" y="16252"/>
                </a:lnTo>
                <a:lnTo>
                  <a:pt x="6022" y="16318"/>
                </a:lnTo>
                <a:lnTo>
                  <a:pt x="5939" y="16351"/>
                </a:lnTo>
                <a:lnTo>
                  <a:pt x="5853" y="16344"/>
                </a:lnTo>
                <a:lnTo>
                  <a:pt x="5787" y="16308"/>
                </a:lnTo>
                <a:lnTo>
                  <a:pt x="5743" y="16256"/>
                </a:lnTo>
                <a:lnTo>
                  <a:pt x="5728" y="16210"/>
                </a:lnTo>
                <a:lnTo>
                  <a:pt x="5736" y="16139"/>
                </a:lnTo>
                <a:lnTo>
                  <a:pt x="5765" y="16086"/>
                </a:lnTo>
                <a:lnTo>
                  <a:pt x="5776" y="16079"/>
                </a:lnTo>
                <a:lnTo>
                  <a:pt x="5740" y="16145"/>
                </a:lnTo>
                <a:lnTo>
                  <a:pt x="5735" y="16221"/>
                </a:lnTo>
                <a:lnTo>
                  <a:pt x="5772" y="16286"/>
                </a:lnTo>
                <a:lnTo>
                  <a:pt x="5836" y="16332"/>
                </a:lnTo>
                <a:lnTo>
                  <a:pt x="5911" y="16346"/>
                </a:lnTo>
                <a:lnTo>
                  <a:pt x="5981" y="16330"/>
                </a:lnTo>
                <a:lnTo>
                  <a:pt x="6055" y="16271"/>
                </a:lnTo>
                <a:lnTo>
                  <a:pt x="6090" y="16190"/>
                </a:lnTo>
                <a:lnTo>
                  <a:pt x="6096" y="16104"/>
                </a:lnTo>
                <a:lnTo>
                  <a:pt x="6072" y="16022"/>
                </a:lnTo>
                <a:lnTo>
                  <a:pt x="6019" y="15945"/>
                </a:lnTo>
                <a:lnTo>
                  <a:pt x="5946" y="15897"/>
                </a:lnTo>
                <a:lnTo>
                  <a:pt x="5854" y="15871"/>
                </a:lnTo>
                <a:lnTo>
                  <a:pt x="5768" y="15889"/>
                </a:lnTo>
                <a:lnTo>
                  <a:pt x="5689" y="15927"/>
                </a:lnTo>
                <a:lnTo>
                  <a:pt x="5624" y="15988"/>
                </a:lnTo>
                <a:lnTo>
                  <a:pt x="5579" y="16076"/>
                </a:lnTo>
                <a:lnTo>
                  <a:pt x="5557" y="16164"/>
                </a:lnTo>
                <a:lnTo>
                  <a:pt x="5557" y="16294"/>
                </a:lnTo>
                <a:lnTo>
                  <a:pt x="5578" y="16419"/>
                </a:lnTo>
                <a:lnTo>
                  <a:pt x="5611" y="16551"/>
                </a:lnTo>
                <a:lnTo>
                  <a:pt x="5658" y="16690"/>
                </a:lnTo>
                <a:lnTo>
                  <a:pt x="5688" y="16841"/>
                </a:lnTo>
                <a:lnTo>
                  <a:pt x="5691" y="16929"/>
                </a:lnTo>
                <a:lnTo>
                  <a:pt x="5694" y="16992"/>
                </a:lnTo>
                <a:lnTo>
                  <a:pt x="5693" y="16983"/>
                </a:lnTo>
                <a:lnTo>
                  <a:pt x="5693" y="16996"/>
                </a:lnTo>
                <a:lnTo>
                  <a:pt x="5694" y="16992"/>
                </a:lnTo>
                <a:lnTo>
                  <a:pt x="5694" y="17001"/>
                </a:lnTo>
                <a:lnTo>
                  <a:pt x="5694" y="17016"/>
                </a:lnTo>
                <a:lnTo>
                  <a:pt x="5693" y="17033"/>
                </a:lnTo>
                <a:lnTo>
                  <a:pt x="5690" y="17142"/>
                </a:lnTo>
                <a:lnTo>
                  <a:pt x="5681" y="17186"/>
                </a:lnTo>
                <a:lnTo>
                  <a:pt x="5680" y="17198"/>
                </a:lnTo>
                <a:lnTo>
                  <a:pt x="5661" y="17279"/>
                </a:lnTo>
                <a:lnTo>
                  <a:pt x="5653" y="17314"/>
                </a:lnTo>
                <a:lnTo>
                  <a:pt x="5651" y="17320"/>
                </a:lnTo>
                <a:lnTo>
                  <a:pt x="5632" y="17402"/>
                </a:lnTo>
                <a:lnTo>
                  <a:pt x="5630" y="17383"/>
                </a:lnTo>
                <a:lnTo>
                  <a:pt x="5591" y="17496"/>
                </a:lnTo>
                <a:lnTo>
                  <a:pt x="5487" y="17689"/>
                </a:lnTo>
                <a:lnTo>
                  <a:pt x="5437" y="17756"/>
                </a:lnTo>
                <a:lnTo>
                  <a:pt x="5415" y="17756"/>
                </a:lnTo>
                <a:lnTo>
                  <a:pt x="5474" y="17682"/>
                </a:lnTo>
                <a:lnTo>
                  <a:pt x="5587" y="17490"/>
                </a:lnTo>
                <a:lnTo>
                  <a:pt x="5633" y="17348"/>
                </a:lnTo>
                <a:lnTo>
                  <a:pt x="5665" y="17175"/>
                </a:lnTo>
                <a:lnTo>
                  <a:pt x="5675" y="17013"/>
                </a:lnTo>
                <a:lnTo>
                  <a:pt x="5651" y="16858"/>
                </a:lnTo>
                <a:lnTo>
                  <a:pt x="5615" y="16712"/>
                </a:lnTo>
                <a:lnTo>
                  <a:pt x="5580" y="16565"/>
                </a:lnTo>
                <a:lnTo>
                  <a:pt x="5556" y="16434"/>
                </a:lnTo>
                <a:lnTo>
                  <a:pt x="5533" y="16295"/>
                </a:lnTo>
                <a:lnTo>
                  <a:pt x="5546" y="16171"/>
                </a:lnTo>
                <a:lnTo>
                  <a:pt x="5560" y="16072"/>
                </a:lnTo>
                <a:lnTo>
                  <a:pt x="5609" y="15990"/>
                </a:lnTo>
                <a:lnTo>
                  <a:pt x="5677" y="15910"/>
                </a:lnTo>
                <a:lnTo>
                  <a:pt x="5753" y="15866"/>
                </a:lnTo>
                <a:lnTo>
                  <a:pt x="5846" y="15859"/>
                </a:lnTo>
                <a:close/>
                <a:moveTo>
                  <a:pt x="11398" y="15797"/>
                </a:moveTo>
                <a:lnTo>
                  <a:pt x="11400" y="15808"/>
                </a:lnTo>
                <a:lnTo>
                  <a:pt x="11393" y="15821"/>
                </a:lnTo>
                <a:lnTo>
                  <a:pt x="11398" y="15797"/>
                </a:lnTo>
                <a:close/>
                <a:moveTo>
                  <a:pt x="4013" y="15780"/>
                </a:moveTo>
                <a:lnTo>
                  <a:pt x="3888" y="15801"/>
                </a:lnTo>
                <a:lnTo>
                  <a:pt x="3764" y="15845"/>
                </a:lnTo>
                <a:lnTo>
                  <a:pt x="3647" y="15925"/>
                </a:lnTo>
                <a:lnTo>
                  <a:pt x="3557" y="16020"/>
                </a:lnTo>
                <a:lnTo>
                  <a:pt x="3493" y="16129"/>
                </a:lnTo>
                <a:lnTo>
                  <a:pt x="3476" y="16222"/>
                </a:lnTo>
                <a:lnTo>
                  <a:pt x="3480" y="16383"/>
                </a:lnTo>
                <a:lnTo>
                  <a:pt x="3514" y="16563"/>
                </a:lnTo>
                <a:lnTo>
                  <a:pt x="3595" y="16728"/>
                </a:lnTo>
                <a:lnTo>
                  <a:pt x="3714" y="16866"/>
                </a:lnTo>
                <a:lnTo>
                  <a:pt x="3858" y="16980"/>
                </a:lnTo>
                <a:lnTo>
                  <a:pt x="3945" y="17023"/>
                </a:lnTo>
                <a:lnTo>
                  <a:pt x="3986" y="16965"/>
                </a:lnTo>
                <a:lnTo>
                  <a:pt x="4057" y="16843"/>
                </a:lnTo>
                <a:lnTo>
                  <a:pt x="4119" y="16743"/>
                </a:lnTo>
                <a:lnTo>
                  <a:pt x="4150" y="16681"/>
                </a:lnTo>
                <a:lnTo>
                  <a:pt x="4168" y="16661"/>
                </a:lnTo>
                <a:lnTo>
                  <a:pt x="4183" y="16634"/>
                </a:lnTo>
                <a:lnTo>
                  <a:pt x="4214" y="16572"/>
                </a:lnTo>
                <a:lnTo>
                  <a:pt x="4274" y="16482"/>
                </a:lnTo>
                <a:lnTo>
                  <a:pt x="4338" y="16348"/>
                </a:lnTo>
                <a:lnTo>
                  <a:pt x="4427" y="16181"/>
                </a:lnTo>
                <a:lnTo>
                  <a:pt x="4518" y="16005"/>
                </a:lnTo>
                <a:lnTo>
                  <a:pt x="4570" y="15893"/>
                </a:lnTo>
                <a:lnTo>
                  <a:pt x="4561" y="15877"/>
                </a:lnTo>
                <a:lnTo>
                  <a:pt x="4534" y="15838"/>
                </a:lnTo>
                <a:lnTo>
                  <a:pt x="4506" y="15809"/>
                </a:lnTo>
                <a:lnTo>
                  <a:pt x="4493" y="15826"/>
                </a:lnTo>
                <a:lnTo>
                  <a:pt x="4475" y="15847"/>
                </a:lnTo>
                <a:lnTo>
                  <a:pt x="4452" y="15862"/>
                </a:lnTo>
                <a:lnTo>
                  <a:pt x="4421" y="15875"/>
                </a:lnTo>
                <a:lnTo>
                  <a:pt x="4387" y="15874"/>
                </a:lnTo>
                <a:lnTo>
                  <a:pt x="4369" y="15870"/>
                </a:lnTo>
                <a:lnTo>
                  <a:pt x="4331" y="15863"/>
                </a:lnTo>
                <a:lnTo>
                  <a:pt x="4305" y="15849"/>
                </a:lnTo>
                <a:lnTo>
                  <a:pt x="4278" y="15834"/>
                </a:lnTo>
                <a:lnTo>
                  <a:pt x="4216" y="15803"/>
                </a:lnTo>
                <a:lnTo>
                  <a:pt x="4138" y="15784"/>
                </a:lnTo>
                <a:lnTo>
                  <a:pt x="4013" y="15780"/>
                </a:lnTo>
                <a:close/>
                <a:moveTo>
                  <a:pt x="11396" y="15778"/>
                </a:moveTo>
                <a:lnTo>
                  <a:pt x="11398" y="15793"/>
                </a:lnTo>
                <a:lnTo>
                  <a:pt x="11398" y="15797"/>
                </a:lnTo>
                <a:lnTo>
                  <a:pt x="11395" y="15787"/>
                </a:lnTo>
                <a:lnTo>
                  <a:pt x="11396" y="15778"/>
                </a:lnTo>
                <a:close/>
                <a:moveTo>
                  <a:pt x="10222" y="15768"/>
                </a:moveTo>
                <a:lnTo>
                  <a:pt x="10256" y="15769"/>
                </a:lnTo>
                <a:lnTo>
                  <a:pt x="10275" y="15773"/>
                </a:lnTo>
                <a:lnTo>
                  <a:pt x="10301" y="15787"/>
                </a:lnTo>
                <a:lnTo>
                  <a:pt x="10316" y="15809"/>
                </a:lnTo>
                <a:lnTo>
                  <a:pt x="10343" y="15848"/>
                </a:lnTo>
                <a:lnTo>
                  <a:pt x="10351" y="15884"/>
                </a:lnTo>
                <a:lnTo>
                  <a:pt x="10355" y="15913"/>
                </a:lnTo>
                <a:lnTo>
                  <a:pt x="10374" y="15965"/>
                </a:lnTo>
                <a:lnTo>
                  <a:pt x="10404" y="16043"/>
                </a:lnTo>
                <a:lnTo>
                  <a:pt x="10423" y="16071"/>
                </a:lnTo>
                <a:lnTo>
                  <a:pt x="10445" y="16104"/>
                </a:lnTo>
                <a:lnTo>
                  <a:pt x="10458" y="16087"/>
                </a:lnTo>
                <a:lnTo>
                  <a:pt x="10469" y="16080"/>
                </a:lnTo>
                <a:lnTo>
                  <a:pt x="10492" y="16064"/>
                </a:lnTo>
                <a:lnTo>
                  <a:pt x="10518" y="16055"/>
                </a:lnTo>
                <a:lnTo>
                  <a:pt x="10546" y="16060"/>
                </a:lnTo>
                <a:lnTo>
                  <a:pt x="10587" y="16072"/>
                </a:lnTo>
                <a:lnTo>
                  <a:pt x="10621" y="16098"/>
                </a:lnTo>
                <a:lnTo>
                  <a:pt x="10643" y="16107"/>
                </a:lnTo>
                <a:lnTo>
                  <a:pt x="10696" y="16136"/>
                </a:lnTo>
                <a:lnTo>
                  <a:pt x="10767" y="16169"/>
                </a:lnTo>
                <a:lnTo>
                  <a:pt x="10866" y="16182"/>
                </a:lnTo>
                <a:lnTo>
                  <a:pt x="10974" y="16173"/>
                </a:lnTo>
                <a:lnTo>
                  <a:pt x="11092" y="16142"/>
                </a:lnTo>
                <a:lnTo>
                  <a:pt x="11193" y="16088"/>
                </a:lnTo>
                <a:lnTo>
                  <a:pt x="11280" y="16013"/>
                </a:lnTo>
                <a:lnTo>
                  <a:pt x="11344" y="15928"/>
                </a:lnTo>
                <a:lnTo>
                  <a:pt x="11364" y="15898"/>
                </a:lnTo>
                <a:lnTo>
                  <a:pt x="11381" y="15862"/>
                </a:lnTo>
                <a:lnTo>
                  <a:pt x="11386" y="15834"/>
                </a:lnTo>
                <a:lnTo>
                  <a:pt x="11393" y="15821"/>
                </a:lnTo>
                <a:lnTo>
                  <a:pt x="11397" y="15850"/>
                </a:lnTo>
                <a:lnTo>
                  <a:pt x="11383" y="15901"/>
                </a:lnTo>
                <a:lnTo>
                  <a:pt x="11374" y="15948"/>
                </a:lnTo>
                <a:lnTo>
                  <a:pt x="11324" y="16064"/>
                </a:lnTo>
                <a:lnTo>
                  <a:pt x="11243" y="16160"/>
                </a:lnTo>
                <a:lnTo>
                  <a:pt x="11130" y="16246"/>
                </a:lnTo>
                <a:lnTo>
                  <a:pt x="11038" y="16301"/>
                </a:lnTo>
                <a:lnTo>
                  <a:pt x="10939" y="16336"/>
                </a:lnTo>
                <a:lnTo>
                  <a:pt x="10832" y="16369"/>
                </a:lnTo>
                <a:lnTo>
                  <a:pt x="10723" y="16378"/>
                </a:lnTo>
                <a:lnTo>
                  <a:pt x="10606" y="16361"/>
                </a:lnTo>
                <a:lnTo>
                  <a:pt x="10463" y="16320"/>
                </a:lnTo>
                <a:lnTo>
                  <a:pt x="10356" y="16247"/>
                </a:lnTo>
                <a:lnTo>
                  <a:pt x="10250" y="16165"/>
                </a:lnTo>
                <a:lnTo>
                  <a:pt x="10208" y="16104"/>
                </a:lnTo>
                <a:lnTo>
                  <a:pt x="10174" y="16030"/>
                </a:lnTo>
                <a:lnTo>
                  <a:pt x="10149" y="15981"/>
                </a:lnTo>
                <a:lnTo>
                  <a:pt x="10147" y="15942"/>
                </a:lnTo>
                <a:lnTo>
                  <a:pt x="10142" y="15912"/>
                </a:lnTo>
                <a:lnTo>
                  <a:pt x="10149" y="15875"/>
                </a:lnTo>
                <a:lnTo>
                  <a:pt x="10156" y="15838"/>
                </a:lnTo>
                <a:lnTo>
                  <a:pt x="10175" y="15817"/>
                </a:lnTo>
                <a:lnTo>
                  <a:pt x="10195" y="15787"/>
                </a:lnTo>
                <a:lnTo>
                  <a:pt x="10222" y="15768"/>
                </a:lnTo>
                <a:close/>
                <a:moveTo>
                  <a:pt x="2891" y="15588"/>
                </a:moveTo>
                <a:cubicBezTo>
                  <a:pt x="2755" y="16194"/>
                  <a:pt x="2491" y="17011"/>
                  <a:pt x="2157" y="17756"/>
                </a:cubicBezTo>
                <a:lnTo>
                  <a:pt x="2001" y="17756"/>
                </a:lnTo>
                <a:cubicBezTo>
                  <a:pt x="2236" y="17233"/>
                  <a:pt x="2428" y="16711"/>
                  <a:pt x="2512" y="16336"/>
                </a:cubicBezTo>
                <a:cubicBezTo>
                  <a:pt x="2639" y="16086"/>
                  <a:pt x="2738" y="15774"/>
                  <a:pt x="2891" y="15588"/>
                </a:cubicBezTo>
                <a:close/>
                <a:moveTo>
                  <a:pt x="4948" y="15042"/>
                </a:moveTo>
                <a:lnTo>
                  <a:pt x="4932" y="15075"/>
                </a:lnTo>
                <a:lnTo>
                  <a:pt x="4828" y="15351"/>
                </a:lnTo>
                <a:lnTo>
                  <a:pt x="4736" y="15586"/>
                </a:lnTo>
                <a:lnTo>
                  <a:pt x="4688" y="15690"/>
                </a:lnTo>
                <a:lnTo>
                  <a:pt x="4713" y="15707"/>
                </a:lnTo>
                <a:lnTo>
                  <a:pt x="4791" y="15784"/>
                </a:lnTo>
                <a:lnTo>
                  <a:pt x="4822" y="15853"/>
                </a:lnTo>
                <a:lnTo>
                  <a:pt x="4858" y="15918"/>
                </a:lnTo>
                <a:lnTo>
                  <a:pt x="4872" y="15949"/>
                </a:lnTo>
                <a:lnTo>
                  <a:pt x="4874" y="15989"/>
                </a:lnTo>
                <a:lnTo>
                  <a:pt x="4875" y="16037"/>
                </a:lnTo>
                <a:lnTo>
                  <a:pt x="4868" y="16074"/>
                </a:lnTo>
                <a:lnTo>
                  <a:pt x="4861" y="16112"/>
                </a:lnTo>
                <a:lnTo>
                  <a:pt x="4837" y="16136"/>
                </a:lnTo>
                <a:lnTo>
                  <a:pt x="4815" y="16152"/>
                </a:lnTo>
                <a:lnTo>
                  <a:pt x="4792" y="16167"/>
                </a:lnTo>
                <a:lnTo>
                  <a:pt x="4778" y="16169"/>
                </a:lnTo>
                <a:lnTo>
                  <a:pt x="4740" y="16162"/>
                </a:lnTo>
                <a:lnTo>
                  <a:pt x="4708" y="16151"/>
                </a:lnTo>
                <a:lnTo>
                  <a:pt x="4687" y="16133"/>
                </a:lnTo>
                <a:lnTo>
                  <a:pt x="4657" y="16089"/>
                </a:lnTo>
                <a:lnTo>
                  <a:pt x="4636" y="16046"/>
                </a:lnTo>
                <a:lnTo>
                  <a:pt x="4637" y="16012"/>
                </a:lnTo>
                <a:lnTo>
                  <a:pt x="4609" y="15959"/>
                </a:lnTo>
                <a:lnTo>
                  <a:pt x="4582" y="15914"/>
                </a:lnTo>
                <a:lnTo>
                  <a:pt x="4536" y="16008"/>
                </a:lnTo>
                <a:lnTo>
                  <a:pt x="4453" y="16196"/>
                </a:lnTo>
                <a:lnTo>
                  <a:pt x="4366" y="16354"/>
                </a:lnTo>
                <a:lnTo>
                  <a:pt x="4293" y="16485"/>
                </a:lnTo>
                <a:lnTo>
                  <a:pt x="4240" y="16587"/>
                </a:lnTo>
                <a:lnTo>
                  <a:pt x="4206" y="16643"/>
                </a:lnTo>
                <a:lnTo>
                  <a:pt x="4195" y="16675"/>
                </a:lnTo>
                <a:lnTo>
                  <a:pt x="4182" y="16692"/>
                </a:lnTo>
                <a:lnTo>
                  <a:pt x="4136" y="16756"/>
                </a:lnTo>
                <a:lnTo>
                  <a:pt x="4089" y="16854"/>
                </a:lnTo>
                <a:lnTo>
                  <a:pt x="4003" y="16978"/>
                </a:lnTo>
                <a:lnTo>
                  <a:pt x="3966" y="17033"/>
                </a:lnTo>
                <a:lnTo>
                  <a:pt x="4017" y="17058"/>
                </a:lnTo>
                <a:lnTo>
                  <a:pt x="4191" y="17110"/>
                </a:lnTo>
                <a:lnTo>
                  <a:pt x="4373" y="17124"/>
                </a:lnTo>
                <a:lnTo>
                  <a:pt x="4546" y="17103"/>
                </a:lnTo>
                <a:lnTo>
                  <a:pt x="4722" y="17039"/>
                </a:lnTo>
                <a:lnTo>
                  <a:pt x="4880" y="16947"/>
                </a:lnTo>
                <a:lnTo>
                  <a:pt x="4881" y="16946"/>
                </a:lnTo>
                <a:lnTo>
                  <a:pt x="4870" y="16921"/>
                </a:lnTo>
                <a:lnTo>
                  <a:pt x="4864" y="16877"/>
                </a:lnTo>
                <a:lnTo>
                  <a:pt x="4871" y="16839"/>
                </a:lnTo>
                <a:lnTo>
                  <a:pt x="4881" y="16807"/>
                </a:lnTo>
                <a:lnTo>
                  <a:pt x="4883" y="16774"/>
                </a:lnTo>
                <a:lnTo>
                  <a:pt x="4903" y="16744"/>
                </a:lnTo>
                <a:lnTo>
                  <a:pt x="4923" y="16714"/>
                </a:lnTo>
                <a:lnTo>
                  <a:pt x="4958" y="16681"/>
                </a:lnTo>
                <a:lnTo>
                  <a:pt x="4995" y="16664"/>
                </a:lnTo>
                <a:lnTo>
                  <a:pt x="5031" y="16656"/>
                </a:lnTo>
                <a:lnTo>
                  <a:pt x="5060" y="16652"/>
                </a:lnTo>
                <a:lnTo>
                  <a:pt x="5085" y="16652"/>
                </a:lnTo>
                <a:lnTo>
                  <a:pt x="5098" y="16659"/>
                </a:lnTo>
                <a:lnTo>
                  <a:pt x="5116" y="16662"/>
                </a:lnTo>
                <a:lnTo>
                  <a:pt x="5130" y="16670"/>
                </a:lnTo>
                <a:lnTo>
                  <a:pt x="5141" y="16686"/>
                </a:lnTo>
                <a:lnTo>
                  <a:pt x="5143" y="16701"/>
                </a:lnTo>
                <a:lnTo>
                  <a:pt x="5211" y="16596"/>
                </a:lnTo>
                <a:lnTo>
                  <a:pt x="5151" y="16582"/>
                </a:lnTo>
                <a:lnTo>
                  <a:pt x="5026" y="16602"/>
                </a:lnTo>
                <a:lnTo>
                  <a:pt x="4950" y="16646"/>
                </a:lnTo>
                <a:lnTo>
                  <a:pt x="4886" y="16707"/>
                </a:lnTo>
                <a:lnTo>
                  <a:pt x="4859" y="16774"/>
                </a:lnTo>
                <a:lnTo>
                  <a:pt x="4850" y="16845"/>
                </a:lnTo>
                <a:lnTo>
                  <a:pt x="4842" y="16892"/>
                </a:lnTo>
                <a:lnTo>
                  <a:pt x="4839" y="16853"/>
                </a:lnTo>
                <a:lnTo>
                  <a:pt x="4844" y="16801"/>
                </a:lnTo>
                <a:lnTo>
                  <a:pt x="4866" y="16737"/>
                </a:lnTo>
                <a:lnTo>
                  <a:pt x="4900" y="16680"/>
                </a:lnTo>
                <a:lnTo>
                  <a:pt x="4963" y="16629"/>
                </a:lnTo>
                <a:lnTo>
                  <a:pt x="5043" y="16591"/>
                </a:lnTo>
                <a:lnTo>
                  <a:pt x="5158" y="16569"/>
                </a:lnTo>
                <a:lnTo>
                  <a:pt x="5221" y="16580"/>
                </a:lnTo>
                <a:lnTo>
                  <a:pt x="5238" y="16554"/>
                </a:lnTo>
                <a:lnTo>
                  <a:pt x="5323" y="16357"/>
                </a:lnTo>
                <a:lnTo>
                  <a:pt x="5371" y="16153"/>
                </a:lnTo>
                <a:lnTo>
                  <a:pt x="5386" y="15939"/>
                </a:lnTo>
                <a:lnTo>
                  <a:pt x="5361" y="15736"/>
                </a:lnTo>
                <a:lnTo>
                  <a:pt x="5304" y="15522"/>
                </a:lnTo>
                <a:lnTo>
                  <a:pt x="5208" y="15335"/>
                </a:lnTo>
                <a:lnTo>
                  <a:pt x="5079" y="15170"/>
                </a:lnTo>
                <a:lnTo>
                  <a:pt x="4948" y="15042"/>
                </a:lnTo>
                <a:close/>
                <a:moveTo>
                  <a:pt x="10306" y="14951"/>
                </a:moveTo>
                <a:lnTo>
                  <a:pt x="10517" y="14961"/>
                </a:lnTo>
                <a:lnTo>
                  <a:pt x="10701" y="14991"/>
                </a:lnTo>
                <a:lnTo>
                  <a:pt x="10886" y="15059"/>
                </a:lnTo>
                <a:lnTo>
                  <a:pt x="11035" y="15145"/>
                </a:lnTo>
                <a:lnTo>
                  <a:pt x="11165" y="15251"/>
                </a:lnTo>
                <a:lnTo>
                  <a:pt x="11273" y="15373"/>
                </a:lnTo>
                <a:lnTo>
                  <a:pt x="11346" y="15502"/>
                </a:lnTo>
                <a:lnTo>
                  <a:pt x="11385" y="15630"/>
                </a:lnTo>
                <a:lnTo>
                  <a:pt x="11379" y="15765"/>
                </a:lnTo>
                <a:lnTo>
                  <a:pt x="11336" y="15892"/>
                </a:lnTo>
                <a:lnTo>
                  <a:pt x="11259" y="15994"/>
                </a:lnTo>
                <a:lnTo>
                  <a:pt x="11182" y="16072"/>
                </a:lnTo>
                <a:lnTo>
                  <a:pt x="11099" y="16105"/>
                </a:lnTo>
                <a:lnTo>
                  <a:pt x="11024" y="16115"/>
                </a:lnTo>
                <a:lnTo>
                  <a:pt x="10938" y="16109"/>
                </a:lnTo>
                <a:lnTo>
                  <a:pt x="10873" y="16097"/>
                </a:lnTo>
                <a:lnTo>
                  <a:pt x="10824" y="16073"/>
                </a:lnTo>
                <a:lnTo>
                  <a:pt x="10781" y="16046"/>
                </a:lnTo>
                <a:lnTo>
                  <a:pt x="10820" y="16067"/>
                </a:lnTo>
                <a:lnTo>
                  <a:pt x="10878" y="16093"/>
                </a:lnTo>
                <a:lnTo>
                  <a:pt x="10934" y="16103"/>
                </a:lnTo>
                <a:lnTo>
                  <a:pt x="11020" y="16109"/>
                </a:lnTo>
                <a:lnTo>
                  <a:pt x="11100" y="16095"/>
                </a:lnTo>
                <a:lnTo>
                  <a:pt x="11176" y="16051"/>
                </a:lnTo>
                <a:lnTo>
                  <a:pt x="11256" y="15989"/>
                </a:lnTo>
                <a:lnTo>
                  <a:pt x="11327" y="15891"/>
                </a:lnTo>
                <a:lnTo>
                  <a:pt x="11370" y="15763"/>
                </a:lnTo>
                <a:lnTo>
                  <a:pt x="11361" y="15631"/>
                </a:lnTo>
                <a:lnTo>
                  <a:pt x="11316" y="15506"/>
                </a:lnTo>
                <a:lnTo>
                  <a:pt x="11251" y="15388"/>
                </a:lnTo>
                <a:lnTo>
                  <a:pt x="11141" y="15276"/>
                </a:lnTo>
                <a:lnTo>
                  <a:pt x="11015" y="15175"/>
                </a:lnTo>
                <a:lnTo>
                  <a:pt x="10855" y="15097"/>
                </a:lnTo>
                <a:lnTo>
                  <a:pt x="10690" y="15047"/>
                </a:lnTo>
                <a:lnTo>
                  <a:pt x="10509" y="15008"/>
                </a:lnTo>
                <a:lnTo>
                  <a:pt x="10305" y="15009"/>
                </a:lnTo>
                <a:lnTo>
                  <a:pt x="10026" y="15030"/>
                </a:lnTo>
                <a:lnTo>
                  <a:pt x="9749" y="15089"/>
                </a:lnTo>
                <a:lnTo>
                  <a:pt x="9481" y="15200"/>
                </a:lnTo>
                <a:lnTo>
                  <a:pt x="9224" y="15336"/>
                </a:lnTo>
                <a:lnTo>
                  <a:pt x="8972" y="15492"/>
                </a:lnTo>
                <a:lnTo>
                  <a:pt x="8717" y="15691"/>
                </a:lnTo>
                <a:lnTo>
                  <a:pt x="8470" y="15902"/>
                </a:lnTo>
                <a:lnTo>
                  <a:pt x="8224" y="16137"/>
                </a:lnTo>
                <a:lnTo>
                  <a:pt x="7975" y="16381"/>
                </a:lnTo>
                <a:lnTo>
                  <a:pt x="7728" y="16640"/>
                </a:lnTo>
                <a:lnTo>
                  <a:pt x="7473" y="16897"/>
                </a:lnTo>
                <a:lnTo>
                  <a:pt x="7219" y="17145"/>
                </a:lnTo>
                <a:lnTo>
                  <a:pt x="6957" y="17406"/>
                </a:lnTo>
                <a:lnTo>
                  <a:pt x="6686" y="17641"/>
                </a:lnTo>
                <a:lnTo>
                  <a:pt x="6542" y="17756"/>
                </a:lnTo>
                <a:lnTo>
                  <a:pt x="6489" y="17756"/>
                </a:lnTo>
                <a:lnTo>
                  <a:pt x="6249" y="17756"/>
                </a:lnTo>
                <a:lnTo>
                  <a:pt x="6282" y="17730"/>
                </a:lnTo>
                <a:lnTo>
                  <a:pt x="6565" y="17512"/>
                </a:lnTo>
                <a:lnTo>
                  <a:pt x="6840" y="17282"/>
                </a:lnTo>
                <a:lnTo>
                  <a:pt x="7113" y="17038"/>
                </a:lnTo>
                <a:lnTo>
                  <a:pt x="7367" y="16790"/>
                </a:lnTo>
                <a:lnTo>
                  <a:pt x="7632" y="16535"/>
                </a:lnTo>
                <a:lnTo>
                  <a:pt x="7884" y="16296"/>
                </a:lnTo>
                <a:lnTo>
                  <a:pt x="8144" y="16044"/>
                </a:lnTo>
                <a:lnTo>
                  <a:pt x="8397" y="15830"/>
                </a:lnTo>
                <a:lnTo>
                  <a:pt x="8651" y="15606"/>
                </a:lnTo>
                <a:lnTo>
                  <a:pt x="8919" y="15414"/>
                </a:lnTo>
                <a:lnTo>
                  <a:pt x="9180" y="15260"/>
                </a:lnTo>
                <a:lnTo>
                  <a:pt x="9452" y="15122"/>
                </a:lnTo>
                <a:lnTo>
                  <a:pt x="9727" y="15023"/>
                </a:lnTo>
                <a:lnTo>
                  <a:pt x="10014" y="14965"/>
                </a:lnTo>
                <a:lnTo>
                  <a:pt x="10306" y="14951"/>
                </a:lnTo>
                <a:close/>
                <a:moveTo>
                  <a:pt x="7191" y="14585"/>
                </a:moveTo>
                <a:lnTo>
                  <a:pt x="7089" y="14639"/>
                </a:lnTo>
                <a:lnTo>
                  <a:pt x="7156" y="14593"/>
                </a:lnTo>
                <a:lnTo>
                  <a:pt x="7191" y="14585"/>
                </a:lnTo>
                <a:close/>
                <a:moveTo>
                  <a:pt x="0" y="14502"/>
                </a:moveTo>
                <a:lnTo>
                  <a:pt x="21" y="14507"/>
                </a:lnTo>
                <a:lnTo>
                  <a:pt x="147" y="14583"/>
                </a:lnTo>
                <a:lnTo>
                  <a:pt x="258" y="14686"/>
                </a:lnTo>
                <a:lnTo>
                  <a:pt x="357" y="14806"/>
                </a:lnTo>
                <a:lnTo>
                  <a:pt x="438" y="14971"/>
                </a:lnTo>
                <a:lnTo>
                  <a:pt x="477" y="15148"/>
                </a:lnTo>
                <a:lnTo>
                  <a:pt x="513" y="15401"/>
                </a:lnTo>
                <a:lnTo>
                  <a:pt x="497" y="15640"/>
                </a:lnTo>
                <a:lnTo>
                  <a:pt x="456" y="15889"/>
                </a:lnTo>
                <a:lnTo>
                  <a:pt x="373" y="16125"/>
                </a:lnTo>
                <a:lnTo>
                  <a:pt x="265" y="16371"/>
                </a:lnTo>
                <a:lnTo>
                  <a:pt x="230" y="16434"/>
                </a:lnTo>
                <a:lnTo>
                  <a:pt x="340" y="16540"/>
                </a:lnTo>
                <a:lnTo>
                  <a:pt x="481" y="16745"/>
                </a:lnTo>
                <a:lnTo>
                  <a:pt x="587" y="16982"/>
                </a:lnTo>
                <a:lnTo>
                  <a:pt x="661" y="17233"/>
                </a:lnTo>
                <a:lnTo>
                  <a:pt x="704" y="17497"/>
                </a:lnTo>
                <a:lnTo>
                  <a:pt x="711" y="17756"/>
                </a:lnTo>
                <a:lnTo>
                  <a:pt x="657" y="17756"/>
                </a:lnTo>
                <a:lnTo>
                  <a:pt x="659" y="17740"/>
                </a:lnTo>
                <a:lnTo>
                  <a:pt x="653" y="17483"/>
                </a:lnTo>
                <a:lnTo>
                  <a:pt x="610" y="17219"/>
                </a:lnTo>
                <a:lnTo>
                  <a:pt x="529" y="16981"/>
                </a:lnTo>
                <a:lnTo>
                  <a:pt x="421" y="16753"/>
                </a:lnTo>
                <a:lnTo>
                  <a:pt x="266" y="16574"/>
                </a:lnTo>
                <a:lnTo>
                  <a:pt x="191" y="16508"/>
                </a:lnTo>
                <a:lnTo>
                  <a:pt x="132" y="16617"/>
                </a:lnTo>
                <a:lnTo>
                  <a:pt x="93" y="16685"/>
                </a:lnTo>
                <a:lnTo>
                  <a:pt x="171" y="16745"/>
                </a:lnTo>
                <a:lnTo>
                  <a:pt x="338" y="16941"/>
                </a:lnTo>
                <a:lnTo>
                  <a:pt x="475" y="17165"/>
                </a:lnTo>
                <a:lnTo>
                  <a:pt x="572" y="17400"/>
                </a:lnTo>
                <a:lnTo>
                  <a:pt x="627" y="17648"/>
                </a:lnTo>
                <a:lnTo>
                  <a:pt x="634" y="17756"/>
                </a:lnTo>
                <a:lnTo>
                  <a:pt x="624" y="17756"/>
                </a:lnTo>
                <a:lnTo>
                  <a:pt x="617" y="17679"/>
                </a:lnTo>
                <a:lnTo>
                  <a:pt x="557" y="17427"/>
                </a:lnTo>
                <a:lnTo>
                  <a:pt x="464" y="17196"/>
                </a:lnTo>
                <a:lnTo>
                  <a:pt x="331" y="16978"/>
                </a:lnTo>
                <a:lnTo>
                  <a:pt x="164" y="16783"/>
                </a:lnTo>
                <a:lnTo>
                  <a:pt x="79" y="16711"/>
                </a:lnTo>
                <a:lnTo>
                  <a:pt x="0" y="16849"/>
                </a:lnTo>
                <a:lnTo>
                  <a:pt x="0" y="16686"/>
                </a:lnTo>
                <a:lnTo>
                  <a:pt x="17" y="16659"/>
                </a:lnTo>
                <a:lnTo>
                  <a:pt x="0" y="16644"/>
                </a:lnTo>
                <a:lnTo>
                  <a:pt x="0" y="16614"/>
                </a:lnTo>
                <a:lnTo>
                  <a:pt x="31" y="16637"/>
                </a:lnTo>
                <a:lnTo>
                  <a:pt x="66" y="16581"/>
                </a:lnTo>
                <a:lnTo>
                  <a:pt x="135" y="16459"/>
                </a:lnTo>
                <a:lnTo>
                  <a:pt x="79" y="16409"/>
                </a:lnTo>
                <a:lnTo>
                  <a:pt x="0" y="16363"/>
                </a:lnTo>
                <a:lnTo>
                  <a:pt x="0" y="16260"/>
                </a:lnTo>
                <a:lnTo>
                  <a:pt x="171" y="16378"/>
                </a:lnTo>
                <a:lnTo>
                  <a:pt x="178" y="16384"/>
                </a:lnTo>
                <a:lnTo>
                  <a:pt x="203" y="16340"/>
                </a:lnTo>
                <a:lnTo>
                  <a:pt x="304" y="16107"/>
                </a:lnTo>
                <a:lnTo>
                  <a:pt x="398" y="15863"/>
                </a:lnTo>
                <a:lnTo>
                  <a:pt x="450" y="15631"/>
                </a:lnTo>
                <a:lnTo>
                  <a:pt x="456" y="15391"/>
                </a:lnTo>
                <a:lnTo>
                  <a:pt x="433" y="15154"/>
                </a:lnTo>
                <a:lnTo>
                  <a:pt x="397" y="14983"/>
                </a:lnTo>
                <a:lnTo>
                  <a:pt x="324" y="14829"/>
                </a:lnTo>
                <a:lnTo>
                  <a:pt x="236" y="14701"/>
                </a:lnTo>
                <a:lnTo>
                  <a:pt x="125" y="14598"/>
                </a:lnTo>
                <a:lnTo>
                  <a:pt x="8" y="14523"/>
                </a:lnTo>
                <a:lnTo>
                  <a:pt x="0" y="14521"/>
                </a:lnTo>
                <a:lnTo>
                  <a:pt x="0" y="14502"/>
                </a:lnTo>
                <a:close/>
                <a:moveTo>
                  <a:pt x="7504" y="14460"/>
                </a:moveTo>
                <a:lnTo>
                  <a:pt x="7527" y="14469"/>
                </a:lnTo>
                <a:lnTo>
                  <a:pt x="7548" y="14487"/>
                </a:lnTo>
                <a:lnTo>
                  <a:pt x="7574" y="14502"/>
                </a:lnTo>
                <a:lnTo>
                  <a:pt x="7582" y="14537"/>
                </a:lnTo>
                <a:lnTo>
                  <a:pt x="7586" y="14567"/>
                </a:lnTo>
                <a:lnTo>
                  <a:pt x="7585" y="14600"/>
                </a:lnTo>
                <a:lnTo>
                  <a:pt x="7566" y="14621"/>
                </a:lnTo>
                <a:lnTo>
                  <a:pt x="7556" y="14653"/>
                </a:lnTo>
                <a:lnTo>
                  <a:pt x="7533" y="14668"/>
                </a:lnTo>
                <a:lnTo>
                  <a:pt x="7502" y="14682"/>
                </a:lnTo>
                <a:lnTo>
                  <a:pt x="7496" y="14686"/>
                </a:lnTo>
                <a:lnTo>
                  <a:pt x="7457" y="14688"/>
                </a:lnTo>
                <a:lnTo>
                  <a:pt x="7442" y="14690"/>
                </a:lnTo>
                <a:lnTo>
                  <a:pt x="7448" y="14686"/>
                </a:lnTo>
                <a:lnTo>
                  <a:pt x="7439" y="14685"/>
                </a:lnTo>
                <a:lnTo>
                  <a:pt x="7442" y="14690"/>
                </a:lnTo>
                <a:lnTo>
                  <a:pt x="7434" y="14684"/>
                </a:lnTo>
                <a:lnTo>
                  <a:pt x="7420" y="14681"/>
                </a:lnTo>
                <a:lnTo>
                  <a:pt x="7384" y="14665"/>
                </a:lnTo>
                <a:lnTo>
                  <a:pt x="7352" y="14654"/>
                </a:lnTo>
                <a:lnTo>
                  <a:pt x="7332" y="14660"/>
                </a:lnTo>
                <a:lnTo>
                  <a:pt x="7351" y="14663"/>
                </a:lnTo>
                <a:lnTo>
                  <a:pt x="7362" y="14680"/>
                </a:lnTo>
                <a:lnTo>
                  <a:pt x="7375" y="14687"/>
                </a:lnTo>
                <a:lnTo>
                  <a:pt x="7387" y="14704"/>
                </a:lnTo>
                <a:lnTo>
                  <a:pt x="7413" y="14719"/>
                </a:lnTo>
                <a:lnTo>
                  <a:pt x="7337" y="14738"/>
                </a:lnTo>
                <a:lnTo>
                  <a:pt x="7290" y="14730"/>
                </a:lnTo>
                <a:lnTo>
                  <a:pt x="7254" y="14713"/>
                </a:lnTo>
                <a:lnTo>
                  <a:pt x="7233" y="14695"/>
                </a:lnTo>
                <a:lnTo>
                  <a:pt x="7207" y="14680"/>
                </a:lnTo>
                <a:lnTo>
                  <a:pt x="7211" y="14686"/>
                </a:lnTo>
                <a:lnTo>
                  <a:pt x="7222" y="14702"/>
                </a:lnTo>
                <a:lnTo>
                  <a:pt x="7235" y="14710"/>
                </a:lnTo>
                <a:lnTo>
                  <a:pt x="7256" y="14728"/>
                </a:lnTo>
                <a:lnTo>
                  <a:pt x="7268" y="14745"/>
                </a:lnTo>
                <a:lnTo>
                  <a:pt x="7242" y="14754"/>
                </a:lnTo>
                <a:lnTo>
                  <a:pt x="7223" y="14751"/>
                </a:lnTo>
                <a:lnTo>
                  <a:pt x="7208" y="14753"/>
                </a:lnTo>
                <a:lnTo>
                  <a:pt x="7191" y="14740"/>
                </a:lnTo>
                <a:lnTo>
                  <a:pt x="7187" y="14735"/>
                </a:lnTo>
                <a:lnTo>
                  <a:pt x="7178" y="14733"/>
                </a:lnTo>
                <a:lnTo>
                  <a:pt x="7159" y="14729"/>
                </a:lnTo>
                <a:lnTo>
                  <a:pt x="7154" y="14733"/>
                </a:lnTo>
                <a:lnTo>
                  <a:pt x="7091" y="14760"/>
                </a:lnTo>
                <a:lnTo>
                  <a:pt x="7037" y="14813"/>
                </a:lnTo>
                <a:lnTo>
                  <a:pt x="7016" y="14877"/>
                </a:lnTo>
                <a:lnTo>
                  <a:pt x="7005" y="14933"/>
                </a:lnTo>
                <a:lnTo>
                  <a:pt x="7008" y="14972"/>
                </a:lnTo>
                <a:lnTo>
                  <a:pt x="6994" y="14892"/>
                </a:lnTo>
                <a:lnTo>
                  <a:pt x="7016" y="14795"/>
                </a:lnTo>
                <a:lnTo>
                  <a:pt x="7064" y="14721"/>
                </a:lnTo>
                <a:lnTo>
                  <a:pt x="7143" y="14659"/>
                </a:lnTo>
                <a:lnTo>
                  <a:pt x="7238" y="14618"/>
                </a:lnTo>
                <a:lnTo>
                  <a:pt x="7299" y="14601"/>
                </a:lnTo>
                <a:lnTo>
                  <a:pt x="7350" y="14615"/>
                </a:lnTo>
                <a:lnTo>
                  <a:pt x="7395" y="14633"/>
                </a:lnTo>
                <a:lnTo>
                  <a:pt x="7436" y="14645"/>
                </a:lnTo>
                <a:lnTo>
                  <a:pt x="7476" y="14667"/>
                </a:lnTo>
                <a:lnTo>
                  <a:pt x="7513" y="14674"/>
                </a:lnTo>
                <a:lnTo>
                  <a:pt x="7530" y="14663"/>
                </a:lnTo>
                <a:lnTo>
                  <a:pt x="7555" y="14629"/>
                </a:lnTo>
                <a:lnTo>
                  <a:pt x="7579" y="14604"/>
                </a:lnTo>
                <a:lnTo>
                  <a:pt x="7581" y="14571"/>
                </a:lnTo>
                <a:lnTo>
                  <a:pt x="7577" y="14541"/>
                </a:lnTo>
                <a:lnTo>
                  <a:pt x="7563" y="14509"/>
                </a:lnTo>
                <a:lnTo>
                  <a:pt x="7533" y="14489"/>
                </a:lnTo>
                <a:lnTo>
                  <a:pt x="7516" y="14476"/>
                </a:lnTo>
                <a:lnTo>
                  <a:pt x="7495" y="14482"/>
                </a:lnTo>
                <a:lnTo>
                  <a:pt x="7471" y="14483"/>
                </a:lnTo>
                <a:lnTo>
                  <a:pt x="7460" y="14490"/>
                </a:lnTo>
                <a:lnTo>
                  <a:pt x="7443" y="14502"/>
                </a:lnTo>
                <a:lnTo>
                  <a:pt x="7438" y="14530"/>
                </a:lnTo>
                <a:lnTo>
                  <a:pt x="7442" y="14535"/>
                </a:lnTo>
                <a:lnTo>
                  <a:pt x="7450" y="14546"/>
                </a:lnTo>
                <a:lnTo>
                  <a:pt x="7461" y="14539"/>
                </a:lnTo>
                <a:lnTo>
                  <a:pt x="7466" y="14535"/>
                </a:lnTo>
                <a:lnTo>
                  <a:pt x="7487" y="14529"/>
                </a:lnTo>
                <a:lnTo>
                  <a:pt x="7496" y="14531"/>
                </a:lnTo>
                <a:lnTo>
                  <a:pt x="7508" y="14547"/>
                </a:lnTo>
                <a:lnTo>
                  <a:pt x="7511" y="14553"/>
                </a:lnTo>
                <a:lnTo>
                  <a:pt x="7517" y="14573"/>
                </a:lnTo>
                <a:lnTo>
                  <a:pt x="7506" y="14581"/>
                </a:lnTo>
                <a:lnTo>
                  <a:pt x="7499" y="14594"/>
                </a:lnTo>
                <a:lnTo>
                  <a:pt x="7478" y="14600"/>
                </a:lnTo>
                <a:lnTo>
                  <a:pt x="7464" y="14602"/>
                </a:lnTo>
                <a:lnTo>
                  <a:pt x="7441" y="14593"/>
                </a:lnTo>
                <a:lnTo>
                  <a:pt x="7424" y="14580"/>
                </a:lnTo>
                <a:lnTo>
                  <a:pt x="7414" y="14554"/>
                </a:lnTo>
                <a:lnTo>
                  <a:pt x="7410" y="14525"/>
                </a:lnTo>
                <a:lnTo>
                  <a:pt x="7417" y="14511"/>
                </a:lnTo>
                <a:lnTo>
                  <a:pt x="7436" y="14491"/>
                </a:lnTo>
                <a:lnTo>
                  <a:pt x="7458" y="14475"/>
                </a:lnTo>
                <a:lnTo>
                  <a:pt x="7484" y="14466"/>
                </a:lnTo>
                <a:lnTo>
                  <a:pt x="7504" y="14460"/>
                </a:lnTo>
                <a:close/>
                <a:moveTo>
                  <a:pt x="4672" y="14292"/>
                </a:moveTo>
                <a:lnTo>
                  <a:pt x="4611" y="14333"/>
                </a:lnTo>
                <a:lnTo>
                  <a:pt x="4564" y="14349"/>
                </a:lnTo>
                <a:lnTo>
                  <a:pt x="4516" y="14350"/>
                </a:lnTo>
                <a:lnTo>
                  <a:pt x="4556" y="14338"/>
                </a:lnTo>
                <a:lnTo>
                  <a:pt x="4607" y="14328"/>
                </a:lnTo>
                <a:lnTo>
                  <a:pt x="4672" y="14292"/>
                </a:lnTo>
                <a:close/>
                <a:moveTo>
                  <a:pt x="7285" y="14080"/>
                </a:moveTo>
                <a:lnTo>
                  <a:pt x="7445" y="14101"/>
                </a:lnTo>
                <a:lnTo>
                  <a:pt x="7601" y="14149"/>
                </a:lnTo>
                <a:lnTo>
                  <a:pt x="7748" y="14244"/>
                </a:lnTo>
                <a:lnTo>
                  <a:pt x="7841" y="14343"/>
                </a:lnTo>
                <a:lnTo>
                  <a:pt x="7906" y="14462"/>
                </a:lnTo>
                <a:lnTo>
                  <a:pt x="7952" y="14601"/>
                </a:lnTo>
                <a:lnTo>
                  <a:pt x="7975" y="14741"/>
                </a:lnTo>
                <a:lnTo>
                  <a:pt x="7954" y="14877"/>
                </a:lnTo>
                <a:lnTo>
                  <a:pt x="7924" y="15012"/>
                </a:lnTo>
                <a:lnTo>
                  <a:pt x="7857" y="15140"/>
                </a:lnTo>
                <a:lnTo>
                  <a:pt x="7771" y="15240"/>
                </a:lnTo>
                <a:lnTo>
                  <a:pt x="7654" y="15320"/>
                </a:lnTo>
                <a:lnTo>
                  <a:pt x="7524" y="15368"/>
                </a:lnTo>
                <a:lnTo>
                  <a:pt x="7405" y="15385"/>
                </a:lnTo>
                <a:lnTo>
                  <a:pt x="7278" y="15366"/>
                </a:lnTo>
                <a:lnTo>
                  <a:pt x="7167" y="15311"/>
                </a:lnTo>
                <a:lnTo>
                  <a:pt x="7071" y="15231"/>
                </a:lnTo>
                <a:lnTo>
                  <a:pt x="7002" y="15131"/>
                </a:lnTo>
                <a:lnTo>
                  <a:pt x="6958" y="15007"/>
                </a:lnTo>
                <a:lnTo>
                  <a:pt x="6951" y="14889"/>
                </a:lnTo>
                <a:lnTo>
                  <a:pt x="6983" y="14769"/>
                </a:lnTo>
                <a:lnTo>
                  <a:pt x="7056" y="14662"/>
                </a:lnTo>
                <a:lnTo>
                  <a:pt x="7089" y="14639"/>
                </a:lnTo>
                <a:lnTo>
                  <a:pt x="7018" y="14737"/>
                </a:lnTo>
                <a:lnTo>
                  <a:pt x="6974" y="14840"/>
                </a:lnTo>
                <a:lnTo>
                  <a:pt x="6963" y="14954"/>
                </a:lnTo>
                <a:lnTo>
                  <a:pt x="6994" y="15071"/>
                </a:lnTo>
                <a:lnTo>
                  <a:pt x="7042" y="15177"/>
                </a:lnTo>
                <a:lnTo>
                  <a:pt x="7124" y="15260"/>
                </a:lnTo>
                <a:lnTo>
                  <a:pt x="7218" y="15326"/>
                </a:lnTo>
                <a:lnTo>
                  <a:pt x="7334" y="15352"/>
                </a:lnTo>
                <a:lnTo>
                  <a:pt x="7444" y="15358"/>
                </a:lnTo>
                <a:lnTo>
                  <a:pt x="7578" y="15339"/>
                </a:lnTo>
                <a:lnTo>
                  <a:pt x="7697" y="15274"/>
                </a:lnTo>
                <a:lnTo>
                  <a:pt x="7802" y="15178"/>
                </a:lnTo>
                <a:lnTo>
                  <a:pt x="7875" y="15070"/>
                </a:lnTo>
                <a:lnTo>
                  <a:pt x="7927" y="14945"/>
                </a:lnTo>
                <a:lnTo>
                  <a:pt x="7949" y="14775"/>
                </a:lnTo>
                <a:lnTo>
                  <a:pt x="7928" y="14601"/>
                </a:lnTo>
                <a:lnTo>
                  <a:pt x="7864" y="14449"/>
                </a:lnTo>
                <a:lnTo>
                  <a:pt x="7760" y="14309"/>
                </a:lnTo>
                <a:lnTo>
                  <a:pt x="7622" y="14216"/>
                </a:lnTo>
                <a:lnTo>
                  <a:pt x="7470" y="14149"/>
                </a:lnTo>
                <a:lnTo>
                  <a:pt x="7293" y="14116"/>
                </a:lnTo>
                <a:lnTo>
                  <a:pt x="7125" y="14133"/>
                </a:lnTo>
                <a:lnTo>
                  <a:pt x="7001" y="14178"/>
                </a:lnTo>
                <a:lnTo>
                  <a:pt x="6880" y="14252"/>
                </a:lnTo>
                <a:lnTo>
                  <a:pt x="6764" y="14356"/>
                </a:lnTo>
                <a:lnTo>
                  <a:pt x="6671" y="14469"/>
                </a:lnTo>
                <a:lnTo>
                  <a:pt x="6596" y="14586"/>
                </a:lnTo>
                <a:lnTo>
                  <a:pt x="6518" y="14746"/>
                </a:lnTo>
                <a:lnTo>
                  <a:pt x="6471" y="14916"/>
                </a:lnTo>
                <a:lnTo>
                  <a:pt x="6429" y="15092"/>
                </a:lnTo>
                <a:lnTo>
                  <a:pt x="6398" y="15285"/>
                </a:lnTo>
                <a:lnTo>
                  <a:pt x="6384" y="15490"/>
                </a:lnTo>
                <a:lnTo>
                  <a:pt x="6361" y="15694"/>
                </a:lnTo>
                <a:lnTo>
                  <a:pt x="6340" y="15912"/>
                </a:lnTo>
                <a:lnTo>
                  <a:pt x="6309" y="16129"/>
                </a:lnTo>
                <a:lnTo>
                  <a:pt x="6258" y="16352"/>
                </a:lnTo>
                <a:lnTo>
                  <a:pt x="6194" y="16592"/>
                </a:lnTo>
                <a:lnTo>
                  <a:pt x="6102" y="16826"/>
                </a:lnTo>
                <a:lnTo>
                  <a:pt x="5984" y="17070"/>
                </a:lnTo>
                <a:lnTo>
                  <a:pt x="5821" y="17321"/>
                </a:lnTo>
                <a:lnTo>
                  <a:pt x="5621" y="17564"/>
                </a:lnTo>
                <a:lnTo>
                  <a:pt x="5652" y="17478"/>
                </a:lnTo>
                <a:lnTo>
                  <a:pt x="5824" y="17229"/>
                </a:lnTo>
                <a:lnTo>
                  <a:pt x="5959" y="16974"/>
                </a:lnTo>
                <a:lnTo>
                  <a:pt x="6058" y="16726"/>
                </a:lnTo>
                <a:lnTo>
                  <a:pt x="6125" y="16492"/>
                </a:lnTo>
                <a:lnTo>
                  <a:pt x="6189" y="16252"/>
                </a:lnTo>
                <a:lnTo>
                  <a:pt x="6218" y="16020"/>
                </a:lnTo>
                <a:lnTo>
                  <a:pt x="6250" y="15794"/>
                </a:lnTo>
                <a:lnTo>
                  <a:pt x="6277" y="15572"/>
                </a:lnTo>
                <a:lnTo>
                  <a:pt x="6306" y="15364"/>
                </a:lnTo>
                <a:lnTo>
                  <a:pt x="6340" y="15153"/>
                </a:lnTo>
                <a:lnTo>
                  <a:pt x="6393" y="14945"/>
                </a:lnTo>
                <a:lnTo>
                  <a:pt x="6467" y="14756"/>
                </a:lnTo>
                <a:lnTo>
                  <a:pt x="6568" y="14581"/>
                </a:lnTo>
                <a:lnTo>
                  <a:pt x="6668" y="14430"/>
                </a:lnTo>
                <a:lnTo>
                  <a:pt x="6804" y="14296"/>
                </a:lnTo>
                <a:lnTo>
                  <a:pt x="6946" y="14182"/>
                </a:lnTo>
                <a:lnTo>
                  <a:pt x="7114" y="14116"/>
                </a:lnTo>
                <a:lnTo>
                  <a:pt x="7285" y="14080"/>
                </a:lnTo>
                <a:close/>
                <a:moveTo>
                  <a:pt x="4650" y="14070"/>
                </a:moveTo>
                <a:lnTo>
                  <a:pt x="4669" y="14073"/>
                </a:lnTo>
                <a:lnTo>
                  <a:pt x="4676" y="14084"/>
                </a:lnTo>
                <a:lnTo>
                  <a:pt x="4699" y="14093"/>
                </a:lnTo>
                <a:lnTo>
                  <a:pt x="4691" y="14107"/>
                </a:lnTo>
                <a:lnTo>
                  <a:pt x="4703" y="14123"/>
                </a:lnTo>
                <a:lnTo>
                  <a:pt x="4709" y="14144"/>
                </a:lnTo>
                <a:lnTo>
                  <a:pt x="4700" y="14166"/>
                </a:lnTo>
                <a:lnTo>
                  <a:pt x="4693" y="14204"/>
                </a:lnTo>
                <a:lnTo>
                  <a:pt x="4682" y="14235"/>
                </a:lnTo>
                <a:lnTo>
                  <a:pt x="4662" y="14266"/>
                </a:lnTo>
                <a:lnTo>
                  <a:pt x="4634" y="14285"/>
                </a:lnTo>
                <a:lnTo>
                  <a:pt x="4612" y="14300"/>
                </a:lnTo>
                <a:lnTo>
                  <a:pt x="4580" y="14313"/>
                </a:lnTo>
                <a:lnTo>
                  <a:pt x="4554" y="14323"/>
                </a:lnTo>
                <a:lnTo>
                  <a:pt x="4521" y="14322"/>
                </a:lnTo>
                <a:lnTo>
                  <a:pt x="4487" y="14320"/>
                </a:lnTo>
                <a:lnTo>
                  <a:pt x="4454" y="14319"/>
                </a:lnTo>
                <a:lnTo>
                  <a:pt x="4425" y="14289"/>
                </a:lnTo>
                <a:lnTo>
                  <a:pt x="4406" y="14286"/>
                </a:lnTo>
                <a:lnTo>
                  <a:pt x="4399" y="14275"/>
                </a:lnTo>
                <a:lnTo>
                  <a:pt x="4431" y="14286"/>
                </a:lnTo>
                <a:lnTo>
                  <a:pt x="4448" y="14298"/>
                </a:lnTo>
                <a:lnTo>
                  <a:pt x="4485" y="14305"/>
                </a:lnTo>
                <a:lnTo>
                  <a:pt x="4522" y="14288"/>
                </a:lnTo>
                <a:lnTo>
                  <a:pt x="4543" y="14282"/>
                </a:lnTo>
                <a:lnTo>
                  <a:pt x="4576" y="14259"/>
                </a:lnTo>
                <a:lnTo>
                  <a:pt x="4598" y="14244"/>
                </a:lnTo>
                <a:lnTo>
                  <a:pt x="4605" y="14231"/>
                </a:lnTo>
                <a:lnTo>
                  <a:pt x="4613" y="14218"/>
                </a:lnTo>
                <a:lnTo>
                  <a:pt x="4614" y="14208"/>
                </a:lnTo>
                <a:lnTo>
                  <a:pt x="4623" y="14186"/>
                </a:lnTo>
                <a:lnTo>
                  <a:pt x="4629" y="14182"/>
                </a:lnTo>
                <a:lnTo>
                  <a:pt x="4648" y="14186"/>
                </a:lnTo>
                <a:lnTo>
                  <a:pt x="4651" y="14191"/>
                </a:lnTo>
                <a:lnTo>
                  <a:pt x="4657" y="14163"/>
                </a:lnTo>
                <a:lnTo>
                  <a:pt x="4647" y="14137"/>
                </a:lnTo>
                <a:lnTo>
                  <a:pt x="4643" y="14132"/>
                </a:lnTo>
                <a:lnTo>
                  <a:pt x="4639" y="14126"/>
                </a:lnTo>
                <a:lnTo>
                  <a:pt x="4628" y="14109"/>
                </a:lnTo>
                <a:lnTo>
                  <a:pt x="4635" y="14096"/>
                </a:lnTo>
                <a:lnTo>
                  <a:pt x="4641" y="14092"/>
                </a:lnTo>
                <a:lnTo>
                  <a:pt x="4639" y="14077"/>
                </a:lnTo>
                <a:lnTo>
                  <a:pt x="4650" y="14070"/>
                </a:lnTo>
                <a:close/>
                <a:moveTo>
                  <a:pt x="285" y="13941"/>
                </a:moveTo>
                <a:lnTo>
                  <a:pt x="551" y="14257"/>
                </a:lnTo>
                <a:lnTo>
                  <a:pt x="787" y="14576"/>
                </a:lnTo>
                <a:lnTo>
                  <a:pt x="974" y="14896"/>
                </a:lnTo>
                <a:lnTo>
                  <a:pt x="1107" y="15221"/>
                </a:lnTo>
                <a:lnTo>
                  <a:pt x="1222" y="15542"/>
                </a:lnTo>
                <a:lnTo>
                  <a:pt x="1297" y="15866"/>
                </a:lnTo>
                <a:lnTo>
                  <a:pt x="1341" y="16179"/>
                </a:lnTo>
                <a:lnTo>
                  <a:pt x="1354" y="16496"/>
                </a:lnTo>
                <a:lnTo>
                  <a:pt x="1334" y="16811"/>
                </a:lnTo>
                <a:lnTo>
                  <a:pt x="1297" y="17114"/>
                </a:lnTo>
                <a:lnTo>
                  <a:pt x="1244" y="17404"/>
                </a:lnTo>
                <a:lnTo>
                  <a:pt x="1165" y="17694"/>
                </a:lnTo>
                <a:lnTo>
                  <a:pt x="1144" y="17756"/>
                </a:lnTo>
                <a:lnTo>
                  <a:pt x="826" y="17756"/>
                </a:lnTo>
                <a:lnTo>
                  <a:pt x="830" y="17705"/>
                </a:lnTo>
                <a:lnTo>
                  <a:pt x="823" y="17481"/>
                </a:lnTo>
                <a:lnTo>
                  <a:pt x="796" y="17287"/>
                </a:lnTo>
                <a:lnTo>
                  <a:pt x="762" y="17107"/>
                </a:lnTo>
                <a:lnTo>
                  <a:pt x="711" y="16962"/>
                </a:lnTo>
                <a:lnTo>
                  <a:pt x="646" y="16819"/>
                </a:lnTo>
                <a:lnTo>
                  <a:pt x="590" y="16702"/>
                </a:lnTo>
                <a:lnTo>
                  <a:pt x="531" y="16604"/>
                </a:lnTo>
                <a:lnTo>
                  <a:pt x="464" y="16519"/>
                </a:lnTo>
                <a:lnTo>
                  <a:pt x="408" y="16460"/>
                </a:lnTo>
                <a:lnTo>
                  <a:pt x="368" y="16414"/>
                </a:lnTo>
                <a:lnTo>
                  <a:pt x="343" y="16390"/>
                </a:lnTo>
                <a:lnTo>
                  <a:pt x="332" y="16374"/>
                </a:lnTo>
                <a:lnTo>
                  <a:pt x="349" y="16386"/>
                </a:lnTo>
                <a:lnTo>
                  <a:pt x="388" y="16408"/>
                </a:lnTo>
                <a:lnTo>
                  <a:pt x="437" y="16456"/>
                </a:lnTo>
                <a:lnTo>
                  <a:pt x="513" y="16519"/>
                </a:lnTo>
                <a:lnTo>
                  <a:pt x="587" y="16615"/>
                </a:lnTo>
                <a:lnTo>
                  <a:pt x="678" y="16723"/>
                </a:lnTo>
                <a:lnTo>
                  <a:pt x="760" y="16879"/>
                </a:lnTo>
                <a:lnTo>
                  <a:pt x="843" y="17059"/>
                </a:lnTo>
                <a:lnTo>
                  <a:pt x="923" y="17282"/>
                </a:lnTo>
                <a:lnTo>
                  <a:pt x="980" y="17544"/>
                </a:lnTo>
                <a:lnTo>
                  <a:pt x="986" y="17516"/>
                </a:lnTo>
                <a:lnTo>
                  <a:pt x="991" y="17464"/>
                </a:lnTo>
                <a:lnTo>
                  <a:pt x="989" y="17367"/>
                </a:lnTo>
                <a:lnTo>
                  <a:pt x="989" y="17236"/>
                </a:lnTo>
                <a:lnTo>
                  <a:pt x="967" y="17096"/>
                </a:lnTo>
                <a:lnTo>
                  <a:pt x="925" y="16929"/>
                </a:lnTo>
                <a:lnTo>
                  <a:pt x="871" y="16754"/>
                </a:lnTo>
                <a:lnTo>
                  <a:pt x="780" y="16563"/>
                </a:lnTo>
                <a:lnTo>
                  <a:pt x="664" y="16358"/>
                </a:lnTo>
                <a:lnTo>
                  <a:pt x="510" y="16170"/>
                </a:lnTo>
                <a:lnTo>
                  <a:pt x="602" y="15935"/>
                </a:lnTo>
                <a:lnTo>
                  <a:pt x="655" y="15727"/>
                </a:lnTo>
                <a:lnTo>
                  <a:pt x="671" y="15537"/>
                </a:lnTo>
                <a:lnTo>
                  <a:pt x="656" y="15360"/>
                </a:lnTo>
                <a:lnTo>
                  <a:pt x="625" y="15185"/>
                </a:lnTo>
                <a:lnTo>
                  <a:pt x="567" y="15005"/>
                </a:lnTo>
                <a:lnTo>
                  <a:pt x="508" y="14824"/>
                </a:lnTo>
                <a:lnTo>
                  <a:pt x="437" y="14637"/>
                </a:lnTo>
                <a:lnTo>
                  <a:pt x="374" y="14427"/>
                </a:lnTo>
                <a:lnTo>
                  <a:pt x="324" y="14200"/>
                </a:lnTo>
                <a:lnTo>
                  <a:pt x="285" y="13941"/>
                </a:lnTo>
                <a:close/>
                <a:moveTo>
                  <a:pt x="579" y="13870"/>
                </a:moveTo>
                <a:lnTo>
                  <a:pt x="592" y="13877"/>
                </a:lnTo>
                <a:lnTo>
                  <a:pt x="658" y="13890"/>
                </a:lnTo>
                <a:lnTo>
                  <a:pt x="746" y="13911"/>
                </a:lnTo>
                <a:lnTo>
                  <a:pt x="856" y="13941"/>
                </a:lnTo>
                <a:lnTo>
                  <a:pt x="999" y="13982"/>
                </a:lnTo>
                <a:lnTo>
                  <a:pt x="1132" y="14045"/>
                </a:lnTo>
                <a:lnTo>
                  <a:pt x="1288" y="14118"/>
                </a:lnTo>
                <a:lnTo>
                  <a:pt x="1427" y="14202"/>
                </a:lnTo>
                <a:lnTo>
                  <a:pt x="1557" y="14308"/>
                </a:lnTo>
                <a:lnTo>
                  <a:pt x="1675" y="14432"/>
                </a:lnTo>
                <a:lnTo>
                  <a:pt x="1761" y="14568"/>
                </a:lnTo>
                <a:lnTo>
                  <a:pt x="1812" y="14738"/>
                </a:lnTo>
                <a:lnTo>
                  <a:pt x="1831" y="14920"/>
                </a:lnTo>
                <a:lnTo>
                  <a:pt x="1798" y="15122"/>
                </a:lnTo>
                <a:lnTo>
                  <a:pt x="1796" y="15107"/>
                </a:lnTo>
                <a:lnTo>
                  <a:pt x="1782" y="15051"/>
                </a:lnTo>
                <a:lnTo>
                  <a:pt x="1760" y="14960"/>
                </a:lnTo>
                <a:lnTo>
                  <a:pt x="1721" y="14832"/>
                </a:lnTo>
                <a:lnTo>
                  <a:pt x="1652" y="14708"/>
                </a:lnTo>
                <a:lnTo>
                  <a:pt x="1582" y="14569"/>
                </a:lnTo>
                <a:lnTo>
                  <a:pt x="1469" y="14418"/>
                </a:lnTo>
                <a:lnTo>
                  <a:pt x="1333" y="14291"/>
                </a:lnTo>
                <a:lnTo>
                  <a:pt x="1164" y="14162"/>
                </a:lnTo>
                <a:lnTo>
                  <a:pt x="953" y="14046"/>
                </a:lnTo>
                <a:lnTo>
                  <a:pt x="970" y="14059"/>
                </a:lnTo>
                <a:lnTo>
                  <a:pt x="1017" y="14092"/>
                </a:lnTo>
                <a:lnTo>
                  <a:pt x="1094" y="14145"/>
                </a:lnTo>
                <a:lnTo>
                  <a:pt x="1183" y="14214"/>
                </a:lnTo>
                <a:lnTo>
                  <a:pt x="1289" y="14297"/>
                </a:lnTo>
                <a:lnTo>
                  <a:pt x="1383" y="14411"/>
                </a:lnTo>
                <a:lnTo>
                  <a:pt x="1495" y="14539"/>
                </a:lnTo>
                <a:lnTo>
                  <a:pt x="1578" y="14694"/>
                </a:lnTo>
                <a:lnTo>
                  <a:pt x="1657" y="14868"/>
                </a:lnTo>
                <a:lnTo>
                  <a:pt x="1717" y="15063"/>
                </a:lnTo>
                <a:lnTo>
                  <a:pt x="1739" y="15285"/>
                </a:lnTo>
                <a:lnTo>
                  <a:pt x="1725" y="15515"/>
                </a:lnTo>
                <a:lnTo>
                  <a:pt x="1663" y="15769"/>
                </a:lnTo>
                <a:lnTo>
                  <a:pt x="1667" y="15751"/>
                </a:lnTo>
                <a:lnTo>
                  <a:pt x="1664" y="15687"/>
                </a:lnTo>
                <a:lnTo>
                  <a:pt x="1651" y="15574"/>
                </a:lnTo>
                <a:lnTo>
                  <a:pt x="1633" y="15440"/>
                </a:lnTo>
                <a:lnTo>
                  <a:pt x="1591" y="15272"/>
                </a:lnTo>
                <a:lnTo>
                  <a:pt x="1533" y="15092"/>
                </a:lnTo>
                <a:lnTo>
                  <a:pt x="1459" y="14890"/>
                </a:lnTo>
                <a:lnTo>
                  <a:pt x="1352" y="14686"/>
                </a:lnTo>
                <a:lnTo>
                  <a:pt x="1213" y="14471"/>
                </a:lnTo>
                <a:lnTo>
                  <a:pt x="1034" y="14259"/>
                </a:lnTo>
                <a:lnTo>
                  <a:pt x="824" y="14061"/>
                </a:lnTo>
                <a:lnTo>
                  <a:pt x="579" y="13870"/>
                </a:lnTo>
                <a:close/>
                <a:moveTo>
                  <a:pt x="0" y="13763"/>
                </a:moveTo>
                <a:lnTo>
                  <a:pt x="9" y="13764"/>
                </a:lnTo>
                <a:lnTo>
                  <a:pt x="0" y="13765"/>
                </a:lnTo>
                <a:lnTo>
                  <a:pt x="0" y="13763"/>
                </a:lnTo>
                <a:close/>
                <a:moveTo>
                  <a:pt x="793" y="13256"/>
                </a:moveTo>
                <a:lnTo>
                  <a:pt x="795" y="13281"/>
                </a:lnTo>
                <a:lnTo>
                  <a:pt x="794" y="13287"/>
                </a:lnTo>
                <a:lnTo>
                  <a:pt x="793" y="13256"/>
                </a:lnTo>
                <a:close/>
                <a:moveTo>
                  <a:pt x="4222" y="13221"/>
                </a:moveTo>
                <a:lnTo>
                  <a:pt x="4232" y="13247"/>
                </a:lnTo>
                <a:lnTo>
                  <a:pt x="4227" y="13275"/>
                </a:lnTo>
                <a:lnTo>
                  <a:pt x="4228" y="13242"/>
                </a:lnTo>
                <a:lnTo>
                  <a:pt x="4222" y="13221"/>
                </a:lnTo>
                <a:close/>
                <a:moveTo>
                  <a:pt x="789" y="13200"/>
                </a:moveTo>
                <a:lnTo>
                  <a:pt x="792" y="13218"/>
                </a:lnTo>
                <a:lnTo>
                  <a:pt x="793" y="13256"/>
                </a:lnTo>
                <a:lnTo>
                  <a:pt x="789" y="13200"/>
                </a:lnTo>
                <a:close/>
                <a:moveTo>
                  <a:pt x="4184" y="13190"/>
                </a:moveTo>
                <a:lnTo>
                  <a:pt x="4207" y="13199"/>
                </a:lnTo>
                <a:lnTo>
                  <a:pt x="4222" y="13221"/>
                </a:lnTo>
                <a:lnTo>
                  <a:pt x="4201" y="13203"/>
                </a:lnTo>
                <a:lnTo>
                  <a:pt x="4184" y="13190"/>
                </a:lnTo>
                <a:close/>
                <a:moveTo>
                  <a:pt x="777" y="13123"/>
                </a:moveTo>
                <a:lnTo>
                  <a:pt x="786" y="13149"/>
                </a:lnTo>
                <a:lnTo>
                  <a:pt x="789" y="13200"/>
                </a:lnTo>
                <a:lnTo>
                  <a:pt x="777" y="13123"/>
                </a:lnTo>
                <a:close/>
                <a:moveTo>
                  <a:pt x="4161" y="13108"/>
                </a:moveTo>
                <a:lnTo>
                  <a:pt x="4098" y="13135"/>
                </a:lnTo>
                <a:lnTo>
                  <a:pt x="4059" y="13186"/>
                </a:lnTo>
                <a:lnTo>
                  <a:pt x="4053" y="13248"/>
                </a:lnTo>
                <a:lnTo>
                  <a:pt x="4057" y="13278"/>
                </a:lnTo>
                <a:lnTo>
                  <a:pt x="4076" y="13305"/>
                </a:lnTo>
                <a:lnTo>
                  <a:pt x="4102" y="13320"/>
                </a:lnTo>
                <a:lnTo>
                  <a:pt x="4128" y="13334"/>
                </a:lnTo>
                <a:lnTo>
                  <a:pt x="4158" y="13330"/>
                </a:lnTo>
                <a:lnTo>
                  <a:pt x="4188" y="13326"/>
                </a:lnTo>
                <a:lnTo>
                  <a:pt x="4205" y="13315"/>
                </a:lnTo>
                <a:lnTo>
                  <a:pt x="4219" y="13288"/>
                </a:lnTo>
                <a:lnTo>
                  <a:pt x="4227" y="13275"/>
                </a:lnTo>
                <a:lnTo>
                  <a:pt x="4227" y="13299"/>
                </a:lnTo>
                <a:lnTo>
                  <a:pt x="4208" y="13320"/>
                </a:lnTo>
                <a:lnTo>
                  <a:pt x="4186" y="13335"/>
                </a:lnTo>
                <a:lnTo>
                  <a:pt x="4160" y="13345"/>
                </a:lnTo>
                <a:lnTo>
                  <a:pt x="4127" y="13344"/>
                </a:lnTo>
                <a:lnTo>
                  <a:pt x="4095" y="13333"/>
                </a:lnTo>
                <a:lnTo>
                  <a:pt x="4070" y="13309"/>
                </a:lnTo>
                <a:lnTo>
                  <a:pt x="4051" y="13281"/>
                </a:lnTo>
                <a:lnTo>
                  <a:pt x="4042" y="13255"/>
                </a:lnTo>
                <a:lnTo>
                  <a:pt x="4055" y="13181"/>
                </a:lnTo>
                <a:lnTo>
                  <a:pt x="4094" y="13130"/>
                </a:lnTo>
                <a:lnTo>
                  <a:pt x="4161" y="13108"/>
                </a:lnTo>
                <a:close/>
                <a:moveTo>
                  <a:pt x="0" y="12952"/>
                </a:moveTo>
                <a:lnTo>
                  <a:pt x="36" y="13068"/>
                </a:lnTo>
                <a:lnTo>
                  <a:pt x="50" y="13254"/>
                </a:lnTo>
                <a:lnTo>
                  <a:pt x="25" y="13443"/>
                </a:lnTo>
                <a:lnTo>
                  <a:pt x="0" y="13512"/>
                </a:lnTo>
                <a:lnTo>
                  <a:pt x="0" y="13437"/>
                </a:lnTo>
                <a:lnTo>
                  <a:pt x="15" y="13393"/>
                </a:lnTo>
                <a:lnTo>
                  <a:pt x="27" y="13197"/>
                </a:lnTo>
                <a:lnTo>
                  <a:pt x="0" y="13006"/>
                </a:lnTo>
                <a:lnTo>
                  <a:pt x="0" y="12952"/>
                </a:lnTo>
                <a:close/>
                <a:moveTo>
                  <a:pt x="4156" y="12899"/>
                </a:moveTo>
                <a:lnTo>
                  <a:pt x="4281" y="12903"/>
                </a:lnTo>
                <a:lnTo>
                  <a:pt x="4399" y="12944"/>
                </a:lnTo>
                <a:lnTo>
                  <a:pt x="4492" y="13020"/>
                </a:lnTo>
                <a:lnTo>
                  <a:pt x="4560" y="13120"/>
                </a:lnTo>
                <a:lnTo>
                  <a:pt x="4601" y="13238"/>
                </a:lnTo>
                <a:lnTo>
                  <a:pt x="4595" y="13373"/>
                </a:lnTo>
                <a:lnTo>
                  <a:pt x="4567" y="13498"/>
                </a:lnTo>
                <a:lnTo>
                  <a:pt x="4504" y="13607"/>
                </a:lnTo>
                <a:lnTo>
                  <a:pt x="4410" y="13696"/>
                </a:lnTo>
                <a:lnTo>
                  <a:pt x="4312" y="13749"/>
                </a:lnTo>
                <a:lnTo>
                  <a:pt x="4437" y="13759"/>
                </a:lnTo>
                <a:lnTo>
                  <a:pt x="4570" y="13799"/>
                </a:lnTo>
                <a:lnTo>
                  <a:pt x="4664" y="13864"/>
                </a:lnTo>
                <a:lnTo>
                  <a:pt x="4740" y="13951"/>
                </a:lnTo>
                <a:lnTo>
                  <a:pt x="4763" y="14057"/>
                </a:lnTo>
                <a:lnTo>
                  <a:pt x="4758" y="14167"/>
                </a:lnTo>
                <a:lnTo>
                  <a:pt x="4723" y="14248"/>
                </a:lnTo>
                <a:lnTo>
                  <a:pt x="4672" y="14292"/>
                </a:lnTo>
                <a:lnTo>
                  <a:pt x="4719" y="14242"/>
                </a:lnTo>
                <a:lnTo>
                  <a:pt x="4754" y="14162"/>
                </a:lnTo>
                <a:lnTo>
                  <a:pt x="4758" y="14061"/>
                </a:lnTo>
                <a:lnTo>
                  <a:pt x="4723" y="13962"/>
                </a:lnTo>
                <a:lnTo>
                  <a:pt x="4657" y="13878"/>
                </a:lnTo>
                <a:lnTo>
                  <a:pt x="4557" y="13816"/>
                </a:lnTo>
                <a:lnTo>
                  <a:pt x="4431" y="13787"/>
                </a:lnTo>
                <a:lnTo>
                  <a:pt x="4293" y="13776"/>
                </a:lnTo>
                <a:lnTo>
                  <a:pt x="4171" y="13796"/>
                </a:lnTo>
                <a:lnTo>
                  <a:pt x="4168" y="13797"/>
                </a:lnTo>
                <a:lnTo>
                  <a:pt x="4168" y="13796"/>
                </a:lnTo>
                <a:lnTo>
                  <a:pt x="4153" y="13799"/>
                </a:lnTo>
                <a:lnTo>
                  <a:pt x="4003" y="13853"/>
                </a:lnTo>
                <a:lnTo>
                  <a:pt x="3872" y="13935"/>
                </a:lnTo>
                <a:lnTo>
                  <a:pt x="3676" y="14078"/>
                </a:lnTo>
                <a:lnTo>
                  <a:pt x="3522" y="14257"/>
                </a:lnTo>
                <a:lnTo>
                  <a:pt x="3390" y="14470"/>
                </a:lnTo>
                <a:lnTo>
                  <a:pt x="3291" y="14693"/>
                </a:lnTo>
                <a:lnTo>
                  <a:pt x="3195" y="14946"/>
                </a:lnTo>
                <a:lnTo>
                  <a:pt x="3158" y="15091"/>
                </a:lnTo>
                <a:lnTo>
                  <a:pt x="3265" y="15012"/>
                </a:lnTo>
                <a:lnTo>
                  <a:pt x="3463" y="14885"/>
                </a:lnTo>
                <a:lnTo>
                  <a:pt x="3678" y="14794"/>
                </a:lnTo>
                <a:lnTo>
                  <a:pt x="3896" y="14718"/>
                </a:lnTo>
                <a:lnTo>
                  <a:pt x="4119" y="14687"/>
                </a:lnTo>
                <a:lnTo>
                  <a:pt x="4332" y="14688"/>
                </a:lnTo>
                <a:lnTo>
                  <a:pt x="4532" y="14730"/>
                </a:lnTo>
                <a:lnTo>
                  <a:pt x="4725" y="14810"/>
                </a:lnTo>
                <a:lnTo>
                  <a:pt x="4904" y="14915"/>
                </a:lnTo>
                <a:lnTo>
                  <a:pt x="4961" y="14961"/>
                </a:lnTo>
                <a:lnTo>
                  <a:pt x="5031" y="14803"/>
                </a:lnTo>
                <a:lnTo>
                  <a:pt x="5164" y="14557"/>
                </a:lnTo>
                <a:lnTo>
                  <a:pt x="5304" y="14322"/>
                </a:lnTo>
                <a:lnTo>
                  <a:pt x="5416" y="14164"/>
                </a:lnTo>
                <a:lnTo>
                  <a:pt x="5537" y="14032"/>
                </a:lnTo>
                <a:lnTo>
                  <a:pt x="5648" y="13931"/>
                </a:lnTo>
                <a:lnTo>
                  <a:pt x="5759" y="13855"/>
                </a:lnTo>
                <a:lnTo>
                  <a:pt x="5859" y="13811"/>
                </a:lnTo>
                <a:lnTo>
                  <a:pt x="5982" y="13775"/>
                </a:lnTo>
                <a:lnTo>
                  <a:pt x="6103" y="13774"/>
                </a:lnTo>
                <a:lnTo>
                  <a:pt x="6200" y="13797"/>
                </a:lnTo>
                <a:lnTo>
                  <a:pt x="6302" y="13849"/>
                </a:lnTo>
                <a:lnTo>
                  <a:pt x="6377" y="13912"/>
                </a:lnTo>
                <a:lnTo>
                  <a:pt x="6438" y="14001"/>
                </a:lnTo>
                <a:lnTo>
                  <a:pt x="6471" y="14084"/>
                </a:lnTo>
                <a:lnTo>
                  <a:pt x="6487" y="14179"/>
                </a:lnTo>
                <a:lnTo>
                  <a:pt x="6465" y="14276"/>
                </a:lnTo>
                <a:lnTo>
                  <a:pt x="6419" y="14365"/>
                </a:lnTo>
                <a:lnTo>
                  <a:pt x="6376" y="14399"/>
                </a:lnTo>
                <a:lnTo>
                  <a:pt x="6379" y="14401"/>
                </a:lnTo>
                <a:lnTo>
                  <a:pt x="6345" y="14423"/>
                </a:lnTo>
                <a:lnTo>
                  <a:pt x="6301" y="14454"/>
                </a:lnTo>
                <a:lnTo>
                  <a:pt x="6211" y="14466"/>
                </a:lnTo>
                <a:lnTo>
                  <a:pt x="6127" y="14451"/>
                </a:lnTo>
                <a:lnTo>
                  <a:pt x="6050" y="14398"/>
                </a:lnTo>
                <a:lnTo>
                  <a:pt x="6010" y="14327"/>
                </a:lnTo>
                <a:lnTo>
                  <a:pt x="5998" y="14262"/>
                </a:lnTo>
                <a:lnTo>
                  <a:pt x="6012" y="14187"/>
                </a:lnTo>
                <a:lnTo>
                  <a:pt x="6052" y="14127"/>
                </a:lnTo>
                <a:lnTo>
                  <a:pt x="6122" y="14087"/>
                </a:lnTo>
                <a:lnTo>
                  <a:pt x="6199" y="14091"/>
                </a:lnTo>
                <a:lnTo>
                  <a:pt x="6265" y="14128"/>
                </a:lnTo>
                <a:lnTo>
                  <a:pt x="6291" y="14167"/>
                </a:lnTo>
                <a:lnTo>
                  <a:pt x="6299" y="14202"/>
                </a:lnTo>
                <a:lnTo>
                  <a:pt x="6298" y="14236"/>
                </a:lnTo>
                <a:lnTo>
                  <a:pt x="6291" y="14273"/>
                </a:lnTo>
                <a:lnTo>
                  <a:pt x="6261" y="14301"/>
                </a:lnTo>
                <a:lnTo>
                  <a:pt x="6239" y="14317"/>
                </a:lnTo>
                <a:lnTo>
                  <a:pt x="6213" y="14326"/>
                </a:lnTo>
                <a:lnTo>
                  <a:pt x="6180" y="14325"/>
                </a:lnTo>
                <a:lnTo>
                  <a:pt x="6148" y="14314"/>
                </a:lnTo>
                <a:lnTo>
                  <a:pt x="6176" y="14319"/>
                </a:lnTo>
                <a:lnTo>
                  <a:pt x="6200" y="14319"/>
                </a:lnTo>
                <a:lnTo>
                  <a:pt x="6224" y="14319"/>
                </a:lnTo>
                <a:lnTo>
                  <a:pt x="6247" y="14304"/>
                </a:lnTo>
                <a:lnTo>
                  <a:pt x="6272" y="14270"/>
                </a:lnTo>
                <a:lnTo>
                  <a:pt x="6287" y="14243"/>
                </a:lnTo>
                <a:lnTo>
                  <a:pt x="6283" y="14213"/>
                </a:lnTo>
                <a:lnTo>
                  <a:pt x="6275" y="14178"/>
                </a:lnTo>
                <a:lnTo>
                  <a:pt x="6252" y="14145"/>
                </a:lnTo>
                <a:lnTo>
                  <a:pt x="6195" y="14110"/>
                </a:lnTo>
                <a:lnTo>
                  <a:pt x="6128" y="14107"/>
                </a:lnTo>
                <a:lnTo>
                  <a:pt x="6067" y="14149"/>
                </a:lnTo>
                <a:lnTo>
                  <a:pt x="6020" y="14223"/>
                </a:lnTo>
                <a:lnTo>
                  <a:pt x="6015" y="14299"/>
                </a:lnTo>
                <a:lnTo>
                  <a:pt x="6054" y="14379"/>
                </a:lnTo>
                <a:lnTo>
                  <a:pt x="6121" y="14430"/>
                </a:lnTo>
                <a:lnTo>
                  <a:pt x="6206" y="14446"/>
                </a:lnTo>
                <a:lnTo>
                  <a:pt x="6293" y="14443"/>
                </a:lnTo>
                <a:lnTo>
                  <a:pt x="6365" y="14393"/>
                </a:lnTo>
                <a:lnTo>
                  <a:pt x="6373" y="14398"/>
                </a:lnTo>
                <a:lnTo>
                  <a:pt x="6415" y="14359"/>
                </a:lnTo>
                <a:lnTo>
                  <a:pt x="6455" y="14275"/>
                </a:lnTo>
                <a:lnTo>
                  <a:pt x="6467" y="14185"/>
                </a:lnTo>
                <a:lnTo>
                  <a:pt x="6460" y="14092"/>
                </a:lnTo>
                <a:lnTo>
                  <a:pt x="6418" y="14006"/>
                </a:lnTo>
                <a:lnTo>
                  <a:pt x="6359" y="13933"/>
                </a:lnTo>
                <a:lnTo>
                  <a:pt x="6289" y="13866"/>
                </a:lnTo>
                <a:lnTo>
                  <a:pt x="6195" y="13825"/>
                </a:lnTo>
                <a:lnTo>
                  <a:pt x="6094" y="13796"/>
                </a:lnTo>
                <a:lnTo>
                  <a:pt x="5982" y="13800"/>
                </a:lnTo>
                <a:lnTo>
                  <a:pt x="5869" y="13837"/>
                </a:lnTo>
                <a:lnTo>
                  <a:pt x="5774" y="13877"/>
                </a:lnTo>
                <a:lnTo>
                  <a:pt x="5674" y="13946"/>
                </a:lnTo>
                <a:lnTo>
                  <a:pt x="5553" y="14054"/>
                </a:lnTo>
                <a:lnTo>
                  <a:pt x="5437" y="14182"/>
                </a:lnTo>
                <a:lnTo>
                  <a:pt x="5321" y="14335"/>
                </a:lnTo>
                <a:lnTo>
                  <a:pt x="5177" y="14564"/>
                </a:lnTo>
                <a:lnTo>
                  <a:pt x="5054" y="14812"/>
                </a:lnTo>
                <a:lnTo>
                  <a:pt x="4979" y="14975"/>
                </a:lnTo>
                <a:lnTo>
                  <a:pt x="5068" y="15047"/>
                </a:lnTo>
                <a:lnTo>
                  <a:pt x="5208" y="15204"/>
                </a:lnTo>
                <a:lnTo>
                  <a:pt x="5325" y="15385"/>
                </a:lnTo>
                <a:lnTo>
                  <a:pt x="5398" y="15588"/>
                </a:lnTo>
                <a:lnTo>
                  <a:pt x="5435" y="15807"/>
                </a:lnTo>
                <a:lnTo>
                  <a:pt x="5434" y="16020"/>
                </a:lnTo>
                <a:lnTo>
                  <a:pt x="5398" y="16241"/>
                </a:lnTo>
                <a:lnTo>
                  <a:pt x="5330" y="16451"/>
                </a:lnTo>
                <a:lnTo>
                  <a:pt x="5264" y="16590"/>
                </a:lnTo>
                <a:lnTo>
                  <a:pt x="5361" y="16650"/>
                </a:lnTo>
                <a:lnTo>
                  <a:pt x="5446" y="16738"/>
                </a:lnTo>
                <a:lnTo>
                  <a:pt x="5505" y="16860"/>
                </a:lnTo>
                <a:lnTo>
                  <a:pt x="5543" y="16998"/>
                </a:lnTo>
                <a:lnTo>
                  <a:pt x="5556" y="17136"/>
                </a:lnTo>
                <a:lnTo>
                  <a:pt x="5536" y="17297"/>
                </a:lnTo>
                <a:lnTo>
                  <a:pt x="5497" y="17454"/>
                </a:lnTo>
                <a:lnTo>
                  <a:pt x="5424" y="17610"/>
                </a:lnTo>
                <a:lnTo>
                  <a:pt x="5332" y="17756"/>
                </a:lnTo>
                <a:lnTo>
                  <a:pt x="5279" y="17756"/>
                </a:lnTo>
                <a:lnTo>
                  <a:pt x="5383" y="17597"/>
                </a:lnTo>
                <a:lnTo>
                  <a:pt x="5459" y="17447"/>
                </a:lnTo>
                <a:lnTo>
                  <a:pt x="5498" y="17290"/>
                </a:lnTo>
                <a:lnTo>
                  <a:pt x="5522" y="17135"/>
                </a:lnTo>
                <a:lnTo>
                  <a:pt x="5509" y="16997"/>
                </a:lnTo>
                <a:lnTo>
                  <a:pt x="5479" y="16870"/>
                </a:lnTo>
                <a:lnTo>
                  <a:pt x="5424" y="16753"/>
                </a:lnTo>
                <a:lnTo>
                  <a:pt x="5348" y="16667"/>
                </a:lnTo>
                <a:lnTo>
                  <a:pt x="5257" y="16606"/>
                </a:lnTo>
                <a:lnTo>
                  <a:pt x="5250" y="16620"/>
                </a:lnTo>
                <a:lnTo>
                  <a:pt x="5140" y="16768"/>
                </a:lnTo>
                <a:lnTo>
                  <a:pt x="5010" y="16899"/>
                </a:lnTo>
                <a:lnTo>
                  <a:pt x="4913" y="16976"/>
                </a:lnTo>
                <a:lnTo>
                  <a:pt x="4916" y="16988"/>
                </a:lnTo>
                <a:lnTo>
                  <a:pt x="4927" y="17005"/>
                </a:lnTo>
                <a:lnTo>
                  <a:pt x="4910" y="16992"/>
                </a:lnTo>
                <a:lnTo>
                  <a:pt x="4904" y="16983"/>
                </a:lnTo>
                <a:lnTo>
                  <a:pt x="4862" y="17017"/>
                </a:lnTo>
                <a:lnTo>
                  <a:pt x="4703" y="17094"/>
                </a:lnTo>
                <a:lnTo>
                  <a:pt x="4524" y="17143"/>
                </a:lnTo>
                <a:lnTo>
                  <a:pt x="4336" y="17166"/>
                </a:lnTo>
                <a:lnTo>
                  <a:pt x="4138" y="17139"/>
                </a:lnTo>
                <a:lnTo>
                  <a:pt x="3952" y="17070"/>
                </a:lnTo>
                <a:lnTo>
                  <a:pt x="3945" y="17066"/>
                </a:lnTo>
                <a:lnTo>
                  <a:pt x="3902" y="17129"/>
                </a:lnTo>
                <a:lnTo>
                  <a:pt x="3787" y="17306"/>
                </a:lnTo>
                <a:lnTo>
                  <a:pt x="3654" y="17479"/>
                </a:lnTo>
                <a:lnTo>
                  <a:pt x="3511" y="17675"/>
                </a:lnTo>
                <a:lnTo>
                  <a:pt x="3445" y="17756"/>
                </a:lnTo>
                <a:lnTo>
                  <a:pt x="3409" y="17756"/>
                </a:lnTo>
                <a:lnTo>
                  <a:pt x="3490" y="17657"/>
                </a:lnTo>
                <a:lnTo>
                  <a:pt x="3633" y="17461"/>
                </a:lnTo>
                <a:lnTo>
                  <a:pt x="3767" y="17287"/>
                </a:lnTo>
                <a:lnTo>
                  <a:pt x="3882" y="17110"/>
                </a:lnTo>
                <a:lnTo>
                  <a:pt x="3923" y="17053"/>
                </a:lnTo>
                <a:lnTo>
                  <a:pt x="3787" y="16972"/>
                </a:lnTo>
                <a:lnTo>
                  <a:pt x="3645" y="16849"/>
                </a:lnTo>
                <a:lnTo>
                  <a:pt x="3534" y="16688"/>
                </a:lnTo>
                <a:lnTo>
                  <a:pt x="3468" y="16497"/>
                </a:lnTo>
                <a:lnTo>
                  <a:pt x="3446" y="16333"/>
                </a:lnTo>
                <a:lnTo>
                  <a:pt x="3453" y="16165"/>
                </a:lnTo>
                <a:lnTo>
                  <a:pt x="3461" y="16141"/>
                </a:lnTo>
                <a:lnTo>
                  <a:pt x="3463" y="16109"/>
                </a:lnTo>
                <a:lnTo>
                  <a:pt x="3501" y="15985"/>
                </a:lnTo>
                <a:lnTo>
                  <a:pt x="3583" y="15855"/>
                </a:lnTo>
                <a:lnTo>
                  <a:pt x="3697" y="15736"/>
                </a:lnTo>
                <a:lnTo>
                  <a:pt x="3797" y="15667"/>
                </a:lnTo>
                <a:lnTo>
                  <a:pt x="3824" y="15648"/>
                </a:lnTo>
                <a:lnTo>
                  <a:pt x="3847" y="15640"/>
                </a:lnTo>
                <a:lnTo>
                  <a:pt x="3915" y="15602"/>
                </a:lnTo>
                <a:lnTo>
                  <a:pt x="4025" y="15560"/>
                </a:lnTo>
                <a:lnTo>
                  <a:pt x="4155" y="15536"/>
                </a:lnTo>
                <a:lnTo>
                  <a:pt x="4289" y="15541"/>
                </a:lnTo>
                <a:lnTo>
                  <a:pt x="4448" y="15571"/>
                </a:lnTo>
                <a:lnTo>
                  <a:pt x="4593" y="15627"/>
                </a:lnTo>
                <a:lnTo>
                  <a:pt x="4664" y="15674"/>
                </a:lnTo>
                <a:lnTo>
                  <a:pt x="4704" y="15575"/>
                </a:lnTo>
                <a:lnTo>
                  <a:pt x="4802" y="15336"/>
                </a:lnTo>
                <a:lnTo>
                  <a:pt x="4915" y="15063"/>
                </a:lnTo>
                <a:lnTo>
                  <a:pt x="4931" y="15027"/>
                </a:lnTo>
                <a:lnTo>
                  <a:pt x="4747" y="14901"/>
                </a:lnTo>
                <a:lnTo>
                  <a:pt x="4550" y="14816"/>
                </a:lnTo>
                <a:lnTo>
                  <a:pt x="4348" y="14759"/>
                </a:lnTo>
                <a:lnTo>
                  <a:pt x="4140" y="14730"/>
                </a:lnTo>
                <a:lnTo>
                  <a:pt x="3922" y="14757"/>
                </a:lnTo>
                <a:lnTo>
                  <a:pt x="3703" y="14818"/>
                </a:lnTo>
                <a:lnTo>
                  <a:pt x="3506" y="14912"/>
                </a:lnTo>
                <a:lnTo>
                  <a:pt x="3314" y="15036"/>
                </a:lnTo>
                <a:lnTo>
                  <a:pt x="3136" y="15174"/>
                </a:lnTo>
                <a:lnTo>
                  <a:pt x="3126" y="15214"/>
                </a:lnTo>
                <a:lnTo>
                  <a:pt x="3059" y="15497"/>
                </a:lnTo>
                <a:lnTo>
                  <a:pt x="2996" y="15785"/>
                </a:lnTo>
                <a:lnTo>
                  <a:pt x="2935" y="16088"/>
                </a:lnTo>
                <a:lnTo>
                  <a:pt x="2894" y="16276"/>
                </a:lnTo>
                <a:cubicBezTo>
                  <a:pt x="2966" y="16076"/>
                  <a:pt x="3045" y="15878"/>
                  <a:pt x="3132" y="15685"/>
                </a:cubicBezTo>
                <a:lnTo>
                  <a:pt x="3242" y="15191"/>
                </a:lnTo>
                <a:cubicBezTo>
                  <a:pt x="3583" y="14861"/>
                  <a:pt x="3919" y="14769"/>
                  <a:pt x="4200" y="14785"/>
                </a:cubicBezTo>
                <a:cubicBezTo>
                  <a:pt x="4481" y="14800"/>
                  <a:pt x="4707" y="14922"/>
                  <a:pt x="4828" y="15020"/>
                </a:cubicBezTo>
                <a:cubicBezTo>
                  <a:pt x="4387" y="14864"/>
                  <a:pt x="4261" y="14924"/>
                  <a:pt x="4107" y="14993"/>
                </a:cubicBezTo>
                <a:cubicBezTo>
                  <a:pt x="4414" y="15122"/>
                  <a:pt x="4603" y="15287"/>
                  <a:pt x="4648" y="15488"/>
                </a:cubicBezTo>
                <a:cubicBezTo>
                  <a:pt x="4153" y="15236"/>
                  <a:pt x="4153" y="15488"/>
                  <a:pt x="3882" y="15497"/>
                </a:cubicBezTo>
                <a:cubicBezTo>
                  <a:pt x="3778" y="15529"/>
                  <a:pt x="3674" y="15377"/>
                  <a:pt x="3531" y="15590"/>
                </a:cubicBezTo>
                <a:cubicBezTo>
                  <a:pt x="3549" y="15895"/>
                  <a:pt x="3116" y="15769"/>
                  <a:pt x="3368" y="16290"/>
                </a:cubicBezTo>
                <a:lnTo>
                  <a:pt x="3092" y="16331"/>
                </a:lnTo>
                <a:cubicBezTo>
                  <a:pt x="3278" y="16467"/>
                  <a:pt x="3045" y="16939"/>
                  <a:pt x="3639" y="16921"/>
                </a:cubicBezTo>
                <a:cubicBezTo>
                  <a:pt x="3275" y="17118"/>
                  <a:pt x="3014" y="17451"/>
                  <a:pt x="2731" y="17756"/>
                </a:cubicBezTo>
                <a:lnTo>
                  <a:pt x="2251" y="17756"/>
                </a:lnTo>
                <a:lnTo>
                  <a:pt x="2279" y="17688"/>
                </a:lnTo>
                <a:lnTo>
                  <a:pt x="2436" y="17311"/>
                </a:lnTo>
                <a:lnTo>
                  <a:pt x="2580" y="16927"/>
                </a:lnTo>
                <a:lnTo>
                  <a:pt x="2676" y="16649"/>
                </a:lnTo>
                <a:lnTo>
                  <a:pt x="2765" y="16351"/>
                </a:lnTo>
                <a:lnTo>
                  <a:pt x="2843" y="16061"/>
                </a:lnTo>
                <a:lnTo>
                  <a:pt x="2902" y="15767"/>
                </a:lnTo>
                <a:lnTo>
                  <a:pt x="2975" y="15481"/>
                </a:lnTo>
                <a:lnTo>
                  <a:pt x="3024" y="15286"/>
                </a:lnTo>
                <a:lnTo>
                  <a:pt x="2978" y="15332"/>
                </a:lnTo>
                <a:lnTo>
                  <a:pt x="2822" y="15520"/>
                </a:lnTo>
                <a:lnTo>
                  <a:pt x="2689" y="15718"/>
                </a:lnTo>
                <a:lnTo>
                  <a:pt x="2582" y="15930"/>
                </a:lnTo>
                <a:lnTo>
                  <a:pt x="2480" y="16163"/>
                </a:lnTo>
                <a:lnTo>
                  <a:pt x="2388" y="16398"/>
                </a:lnTo>
                <a:lnTo>
                  <a:pt x="2310" y="16639"/>
                </a:lnTo>
                <a:lnTo>
                  <a:pt x="2239" y="16892"/>
                </a:lnTo>
                <a:lnTo>
                  <a:pt x="2155" y="17162"/>
                </a:lnTo>
                <a:lnTo>
                  <a:pt x="2072" y="17423"/>
                </a:lnTo>
                <a:lnTo>
                  <a:pt x="1977" y="17700"/>
                </a:lnTo>
                <a:lnTo>
                  <a:pt x="1957" y="17756"/>
                </a:lnTo>
                <a:lnTo>
                  <a:pt x="1707" y="17756"/>
                </a:lnTo>
                <a:lnTo>
                  <a:pt x="1815" y="17452"/>
                </a:lnTo>
                <a:lnTo>
                  <a:pt x="1927" y="17139"/>
                </a:lnTo>
                <a:lnTo>
                  <a:pt x="2034" y="16845"/>
                </a:lnTo>
                <a:lnTo>
                  <a:pt x="2148" y="16546"/>
                </a:lnTo>
                <a:lnTo>
                  <a:pt x="2271" y="16274"/>
                </a:lnTo>
                <a:lnTo>
                  <a:pt x="2404" y="16004"/>
                </a:lnTo>
                <a:lnTo>
                  <a:pt x="2566" y="15753"/>
                </a:lnTo>
                <a:lnTo>
                  <a:pt x="2731" y="15518"/>
                </a:lnTo>
                <a:lnTo>
                  <a:pt x="2930" y="15308"/>
                </a:lnTo>
                <a:lnTo>
                  <a:pt x="3053" y="15177"/>
                </a:lnTo>
                <a:lnTo>
                  <a:pt x="3131" y="14925"/>
                </a:lnTo>
                <a:lnTo>
                  <a:pt x="3229" y="14662"/>
                </a:lnTo>
                <a:lnTo>
                  <a:pt x="3338" y="14440"/>
                </a:lnTo>
                <a:lnTo>
                  <a:pt x="3484" y="14226"/>
                </a:lnTo>
                <a:lnTo>
                  <a:pt x="3647" y="14048"/>
                </a:lnTo>
                <a:lnTo>
                  <a:pt x="3845" y="13896"/>
                </a:lnTo>
                <a:lnTo>
                  <a:pt x="3995" y="13818"/>
                </a:lnTo>
                <a:lnTo>
                  <a:pt x="4149" y="13769"/>
                </a:lnTo>
                <a:lnTo>
                  <a:pt x="4167" y="13766"/>
                </a:lnTo>
                <a:lnTo>
                  <a:pt x="4166" y="13757"/>
                </a:lnTo>
                <a:lnTo>
                  <a:pt x="4283" y="13726"/>
                </a:lnTo>
                <a:lnTo>
                  <a:pt x="4387" y="13663"/>
                </a:lnTo>
                <a:lnTo>
                  <a:pt x="4484" y="13580"/>
                </a:lnTo>
                <a:lnTo>
                  <a:pt x="4537" y="13478"/>
                </a:lnTo>
                <a:lnTo>
                  <a:pt x="4571" y="13373"/>
                </a:lnTo>
                <a:lnTo>
                  <a:pt x="4577" y="13239"/>
                </a:lnTo>
                <a:lnTo>
                  <a:pt x="4540" y="13125"/>
                </a:lnTo>
                <a:lnTo>
                  <a:pt x="4475" y="13031"/>
                </a:lnTo>
                <a:lnTo>
                  <a:pt x="4386" y="12961"/>
                </a:lnTo>
                <a:lnTo>
                  <a:pt x="4278" y="12922"/>
                </a:lnTo>
                <a:lnTo>
                  <a:pt x="4153" y="12918"/>
                </a:lnTo>
                <a:lnTo>
                  <a:pt x="4061" y="12940"/>
                </a:lnTo>
                <a:lnTo>
                  <a:pt x="3984" y="12993"/>
                </a:lnTo>
                <a:lnTo>
                  <a:pt x="3927" y="13065"/>
                </a:lnTo>
                <a:lnTo>
                  <a:pt x="3896" y="13151"/>
                </a:lnTo>
                <a:lnTo>
                  <a:pt x="3892" y="13252"/>
                </a:lnTo>
                <a:lnTo>
                  <a:pt x="3920" y="13339"/>
                </a:lnTo>
                <a:lnTo>
                  <a:pt x="3989" y="13405"/>
                </a:lnTo>
                <a:lnTo>
                  <a:pt x="4068" y="13449"/>
                </a:lnTo>
                <a:lnTo>
                  <a:pt x="4164" y="13457"/>
                </a:lnTo>
                <a:lnTo>
                  <a:pt x="4231" y="13436"/>
                </a:lnTo>
                <a:lnTo>
                  <a:pt x="4290" y="13379"/>
                </a:lnTo>
                <a:lnTo>
                  <a:pt x="4320" y="13317"/>
                </a:lnTo>
                <a:lnTo>
                  <a:pt x="4329" y="13246"/>
                </a:lnTo>
                <a:lnTo>
                  <a:pt x="4294" y="13172"/>
                </a:lnTo>
                <a:lnTo>
                  <a:pt x="4241" y="13118"/>
                </a:lnTo>
                <a:lnTo>
                  <a:pt x="4305" y="13164"/>
                </a:lnTo>
                <a:lnTo>
                  <a:pt x="4338" y="13248"/>
                </a:lnTo>
                <a:lnTo>
                  <a:pt x="4337" y="13330"/>
                </a:lnTo>
                <a:lnTo>
                  <a:pt x="4301" y="13395"/>
                </a:lnTo>
                <a:lnTo>
                  <a:pt x="4238" y="13447"/>
                </a:lnTo>
                <a:lnTo>
                  <a:pt x="4156" y="13470"/>
                </a:lnTo>
                <a:lnTo>
                  <a:pt x="4061" y="13462"/>
                </a:lnTo>
                <a:lnTo>
                  <a:pt x="3973" y="13417"/>
                </a:lnTo>
                <a:lnTo>
                  <a:pt x="3903" y="13351"/>
                </a:lnTo>
                <a:lnTo>
                  <a:pt x="3879" y="13245"/>
                </a:lnTo>
                <a:lnTo>
                  <a:pt x="3878" y="13148"/>
                </a:lnTo>
                <a:lnTo>
                  <a:pt x="3923" y="13059"/>
                </a:lnTo>
                <a:lnTo>
                  <a:pt x="3972" y="12976"/>
                </a:lnTo>
                <a:lnTo>
                  <a:pt x="4050" y="12923"/>
                </a:lnTo>
                <a:lnTo>
                  <a:pt x="4156" y="12899"/>
                </a:lnTo>
                <a:close/>
                <a:moveTo>
                  <a:pt x="271" y="12393"/>
                </a:moveTo>
                <a:lnTo>
                  <a:pt x="117" y="12425"/>
                </a:lnTo>
                <a:lnTo>
                  <a:pt x="0" y="12474"/>
                </a:lnTo>
                <a:lnTo>
                  <a:pt x="0" y="12463"/>
                </a:lnTo>
                <a:lnTo>
                  <a:pt x="139" y="12410"/>
                </a:lnTo>
                <a:lnTo>
                  <a:pt x="271" y="12393"/>
                </a:lnTo>
                <a:close/>
                <a:moveTo>
                  <a:pt x="303" y="12387"/>
                </a:moveTo>
                <a:lnTo>
                  <a:pt x="319" y="12388"/>
                </a:lnTo>
                <a:lnTo>
                  <a:pt x="271" y="12393"/>
                </a:lnTo>
                <a:lnTo>
                  <a:pt x="303" y="12387"/>
                </a:lnTo>
                <a:close/>
                <a:moveTo>
                  <a:pt x="3738" y="11334"/>
                </a:moveTo>
                <a:lnTo>
                  <a:pt x="3728" y="11343"/>
                </a:lnTo>
                <a:lnTo>
                  <a:pt x="3730" y="11340"/>
                </a:lnTo>
                <a:lnTo>
                  <a:pt x="3738" y="11334"/>
                </a:lnTo>
                <a:close/>
                <a:moveTo>
                  <a:pt x="3835" y="11267"/>
                </a:moveTo>
                <a:lnTo>
                  <a:pt x="3738" y="11334"/>
                </a:lnTo>
                <a:lnTo>
                  <a:pt x="3792" y="11289"/>
                </a:lnTo>
                <a:lnTo>
                  <a:pt x="3835" y="11267"/>
                </a:lnTo>
                <a:close/>
                <a:moveTo>
                  <a:pt x="3321" y="11096"/>
                </a:moveTo>
                <a:lnTo>
                  <a:pt x="3320" y="11101"/>
                </a:lnTo>
                <a:lnTo>
                  <a:pt x="3320" y="11099"/>
                </a:lnTo>
                <a:lnTo>
                  <a:pt x="3321" y="11096"/>
                </a:lnTo>
                <a:close/>
                <a:moveTo>
                  <a:pt x="3634" y="11079"/>
                </a:moveTo>
                <a:lnTo>
                  <a:pt x="3637" y="11085"/>
                </a:lnTo>
                <a:lnTo>
                  <a:pt x="3633" y="11080"/>
                </a:lnTo>
                <a:lnTo>
                  <a:pt x="3634" y="11079"/>
                </a:lnTo>
                <a:close/>
                <a:moveTo>
                  <a:pt x="0" y="11076"/>
                </a:moveTo>
                <a:lnTo>
                  <a:pt x="19" y="11081"/>
                </a:lnTo>
                <a:lnTo>
                  <a:pt x="253" y="11173"/>
                </a:lnTo>
                <a:lnTo>
                  <a:pt x="439" y="11290"/>
                </a:lnTo>
                <a:lnTo>
                  <a:pt x="603" y="11422"/>
                </a:lnTo>
                <a:lnTo>
                  <a:pt x="734" y="11553"/>
                </a:lnTo>
                <a:lnTo>
                  <a:pt x="811" y="11647"/>
                </a:lnTo>
                <a:lnTo>
                  <a:pt x="920" y="11751"/>
                </a:lnTo>
                <a:lnTo>
                  <a:pt x="1102" y="11969"/>
                </a:lnTo>
                <a:lnTo>
                  <a:pt x="1277" y="12224"/>
                </a:lnTo>
                <a:lnTo>
                  <a:pt x="1426" y="12513"/>
                </a:lnTo>
                <a:lnTo>
                  <a:pt x="1571" y="12830"/>
                </a:lnTo>
                <a:lnTo>
                  <a:pt x="1688" y="13191"/>
                </a:lnTo>
                <a:lnTo>
                  <a:pt x="1732" y="13357"/>
                </a:lnTo>
                <a:lnTo>
                  <a:pt x="1737" y="13369"/>
                </a:lnTo>
                <a:lnTo>
                  <a:pt x="1801" y="13594"/>
                </a:lnTo>
                <a:lnTo>
                  <a:pt x="1806" y="13682"/>
                </a:lnTo>
                <a:lnTo>
                  <a:pt x="1856" y="14006"/>
                </a:lnTo>
                <a:lnTo>
                  <a:pt x="1894" y="14477"/>
                </a:lnTo>
                <a:lnTo>
                  <a:pt x="1864" y="14922"/>
                </a:lnTo>
                <a:lnTo>
                  <a:pt x="1852" y="14416"/>
                </a:lnTo>
                <a:lnTo>
                  <a:pt x="1789" y="13945"/>
                </a:lnTo>
                <a:lnTo>
                  <a:pt x="1703" y="13523"/>
                </a:lnTo>
                <a:lnTo>
                  <a:pt x="1606" y="13189"/>
                </a:lnTo>
                <a:lnTo>
                  <a:pt x="1550" y="13122"/>
                </a:lnTo>
                <a:lnTo>
                  <a:pt x="1422" y="13030"/>
                </a:lnTo>
                <a:lnTo>
                  <a:pt x="1286" y="12985"/>
                </a:lnTo>
                <a:lnTo>
                  <a:pt x="1143" y="12969"/>
                </a:lnTo>
                <a:lnTo>
                  <a:pt x="991" y="12984"/>
                </a:lnTo>
                <a:lnTo>
                  <a:pt x="859" y="13042"/>
                </a:lnTo>
                <a:lnTo>
                  <a:pt x="775" y="13112"/>
                </a:lnTo>
                <a:lnTo>
                  <a:pt x="777" y="13123"/>
                </a:lnTo>
                <a:lnTo>
                  <a:pt x="773" y="13113"/>
                </a:lnTo>
                <a:lnTo>
                  <a:pt x="750" y="13133"/>
                </a:lnTo>
                <a:lnTo>
                  <a:pt x="668" y="13238"/>
                </a:lnTo>
                <a:lnTo>
                  <a:pt x="621" y="13360"/>
                </a:lnTo>
                <a:lnTo>
                  <a:pt x="608" y="13483"/>
                </a:lnTo>
                <a:lnTo>
                  <a:pt x="632" y="13614"/>
                </a:lnTo>
                <a:lnTo>
                  <a:pt x="647" y="13641"/>
                </a:lnTo>
                <a:lnTo>
                  <a:pt x="698" y="13568"/>
                </a:lnTo>
                <a:lnTo>
                  <a:pt x="767" y="13431"/>
                </a:lnTo>
                <a:lnTo>
                  <a:pt x="794" y="13287"/>
                </a:lnTo>
                <a:lnTo>
                  <a:pt x="796" y="13378"/>
                </a:lnTo>
                <a:lnTo>
                  <a:pt x="744" y="13528"/>
                </a:lnTo>
                <a:lnTo>
                  <a:pt x="657" y="13661"/>
                </a:lnTo>
                <a:lnTo>
                  <a:pt x="693" y="13727"/>
                </a:lnTo>
                <a:lnTo>
                  <a:pt x="788" y="13817"/>
                </a:lnTo>
                <a:lnTo>
                  <a:pt x="902" y="13877"/>
                </a:lnTo>
                <a:lnTo>
                  <a:pt x="1025" y="13890"/>
                </a:lnTo>
                <a:lnTo>
                  <a:pt x="1141" y="13868"/>
                </a:lnTo>
                <a:lnTo>
                  <a:pt x="1239" y="13809"/>
                </a:lnTo>
                <a:lnTo>
                  <a:pt x="1314" y="13716"/>
                </a:lnTo>
                <a:lnTo>
                  <a:pt x="1357" y="13589"/>
                </a:lnTo>
                <a:lnTo>
                  <a:pt x="1355" y="13598"/>
                </a:lnTo>
                <a:lnTo>
                  <a:pt x="1320" y="13713"/>
                </a:lnTo>
                <a:lnTo>
                  <a:pt x="1261" y="13794"/>
                </a:lnTo>
                <a:lnTo>
                  <a:pt x="1187" y="13852"/>
                </a:lnTo>
                <a:lnTo>
                  <a:pt x="1091" y="13902"/>
                </a:lnTo>
                <a:lnTo>
                  <a:pt x="974" y="13909"/>
                </a:lnTo>
                <a:lnTo>
                  <a:pt x="865" y="13870"/>
                </a:lnTo>
                <a:lnTo>
                  <a:pt x="763" y="13817"/>
                </a:lnTo>
                <a:lnTo>
                  <a:pt x="691" y="13736"/>
                </a:lnTo>
                <a:lnTo>
                  <a:pt x="653" y="13666"/>
                </a:lnTo>
                <a:lnTo>
                  <a:pt x="550" y="13768"/>
                </a:lnTo>
                <a:lnTo>
                  <a:pt x="415" y="13845"/>
                </a:lnTo>
                <a:lnTo>
                  <a:pt x="558" y="13958"/>
                </a:lnTo>
                <a:lnTo>
                  <a:pt x="804" y="14197"/>
                </a:lnTo>
                <a:lnTo>
                  <a:pt x="950" y="14350"/>
                </a:lnTo>
                <a:lnTo>
                  <a:pt x="1079" y="14539"/>
                </a:lnTo>
                <a:lnTo>
                  <a:pt x="1207" y="14737"/>
                </a:lnTo>
                <a:lnTo>
                  <a:pt x="1318" y="14970"/>
                </a:lnTo>
                <a:lnTo>
                  <a:pt x="1419" y="15211"/>
                </a:lnTo>
                <a:lnTo>
                  <a:pt x="1510" y="15475"/>
                </a:lnTo>
                <a:lnTo>
                  <a:pt x="1570" y="15752"/>
                </a:lnTo>
                <a:lnTo>
                  <a:pt x="1602" y="16048"/>
                </a:lnTo>
                <a:lnTo>
                  <a:pt x="1625" y="16367"/>
                </a:lnTo>
                <a:lnTo>
                  <a:pt x="1624" y="16686"/>
                </a:lnTo>
                <a:lnTo>
                  <a:pt x="1585" y="17022"/>
                </a:lnTo>
                <a:lnTo>
                  <a:pt x="1519" y="17378"/>
                </a:lnTo>
                <a:lnTo>
                  <a:pt x="1424" y="17737"/>
                </a:lnTo>
                <a:lnTo>
                  <a:pt x="1417" y="17756"/>
                </a:lnTo>
                <a:lnTo>
                  <a:pt x="1238" y="17756"/>
                </a:lnTo>
                <a:lnTo>
                  <a:pt x="1312" y="17480"/>
                </a:lnTo>
                <a:lnTo>
                  <a:pt x="1372" y="17128"/>
                </a:lnTo>
                <a:lnTo>
                  <a:pt x="1403" y="16781"/>
                </a:lnTo>
                <a:lnTo>
                  <a:pt x="1410" y="16458"/>
                </a:lnTo>
                <a:lnTo>
                  <a:pt x="1400" y="16146"/>
                </a:lnTo>
                <a:lnTo>
                  <a:pt x="1360" y="15839"/>
                </a:lnTo>
                <a:lnTo>
                  <a:pt x="1306" y="15558"/>
                </a:lnTo>
                <a:lnTo>
                  <a:pt x="1241" y="15285"/>
                </a:lnTo>
                <a:lnTo>
                  <a:pt x="1138" y="15029"/>
                </a:lnTo>
                <a:lnTo>
                  <a:pt x="1034" y="14806"/>
                </a:lnTo>
                <a:lnTo>
                  <a:pt x="919" y="14591"/>
                </a:lnTo>
                <a:lnTo>
                  <a:pt x="801" y="14395"/>
                </a:lnTo>
                <a:lnTo>
                  <a:pt x="666" y="14235"/>
                </a:lnTo>
                <a:lnTo>
                  <a:pt x="524" y="14087"/>
                </a:lnTo>
                <a:lnTo>
                  <a:pt x="381" y="13974"/>
                </a:lnTo>
                <a:lnTo>
                  <a:pt x="266" y="13892"/>
                </a:lnTo>
                <a:lnTo>
                  <a:pt x="260" y="13893"/>
                </a:lnTo>
                <a:lnTo>
                  <a:pt x="95" y="13901"/>
                </a:lnTo>
                <a:lnTo>
                  <a:pt x="0" y="13886"/>
                </a:lnTo>
                <a:lnTo>
                  <a:pt x="0" y="13864"/>
                </a:lnTo>
                <a:lnTo>
                  <a:pt x="4" y="13865"/>
                </a:lnTo>
                <a:lnTo>
                  <a:pt x="193" y="13866"/>
                </a:lnTo>
                <a:lnTo>
                  <a:pt x="224" y="13862"/>
                </a:lnTo>
                <a:lnTo>
                  <a:pt x="95" y="13770"/>
                </a:lnTo>
                <a:lnTo>
                  <a:pt x="0" y="13720"/>
                </a:lnTo>
                <a:lnTo>
                  <a:pt x="0" y="13584"/>
                </a:lnTo>
                <a:lnTo>
                  <a:pt x="288" y="13743"/>
                </a:lnTo>
                <a:lnTo>
                  <a:pt x="395" y="13829"/>
                </a:lnTo>
                <a:lnTo>
                  <a:pt x="496" y="13772"/>
                </a:lnTo>
                <a:lnTo>
                  <a:pt x="620" y="13679"/>
                </a:lnTo>
                <a:lnTo>
                  <a:pt x="642" y="13647"/>
                </a:lnTo>
                <a:lnTo>
                  <a:pt x="626" y="13618"/>
                </a:lnTo>
                <a:lnTo>
                  <a:pt x="602" y="13487"/>
                </a:lnTo>
                <a:lnTo>
                  <a:pt x="613" y="13349"/>
                </a:lnTo>
                <a:lnTo>
                  <a:pt x="669" y="13229"/>
                </a:lnTo>
                <a:lnTo>
                  <a:pt x="743" y="13122"/>
                </a:lnTo>
                <a:lnTo>
                  <a:pt x="769" y="13100"/>
                </a:lnTo>
                <a:lnTo>
                  <a:pt x="745" y="13030"/>
                </a:lnTo>
                <a:lnTo>
                  <a:pt x="669" y="12919"/>
                </a:lnTo>
                <a:lnTo>
                  <a:pt x="573" y="12838"/>
                </a:lnTo>
                <a:lnTo>
                  <a:pt x="458" y="12778"/>
                </a:lnTo>
                <a:lnTo>
                  <a:pt x="329" y="12745"/>
                </a:lnTo>
                <a:lnTo>
                  <a:pt x="215" y="12757"/>
                </a:lnTo>
                <a:lnTo>
                  <a:pt x="118" y="12783"/>
                </a:lnTo>
                <a:lnTo>
                  <a:pt x="24" y="12848"/>
                </a:lnTo>
                <a:lnTo>
                  <a:pt x="0" y="12873"/>
                </a:lnTo>
                <a:lnTo>
                  <a:pt x="0" y="12831"/>
                </a:lnTo>
                <a:lnTo>
                  <a:pt x="87" y="12772"/>
                </a:lnTo>
                <a:lnTo>
                  <a:pt x="200" y="12735"/>
                </a:lnTo>
                <a:lnTo>
                  <a:pt x="319" y="12719"/>
                </a:lnTo>
                <a:lnTo>
                  <a:pt x="448" y="12752"/>
                </a:lnTo>
                <a:lnTo>
                  <a:pt x="555" y="12801"/>
                </a:lnTo>
                <a:lnTo>
                  <a:pt x="653" y="12873"/>
                </a:lnTo>
                <a:lnTo>
                  <a:pt x="726" y="12978"/>
                </a:lnTo>
                <a:lnTo>
                  <a:pt x="772" y="13093"/>
                </a:lnTo>
                <a:lnTo>
                  <a:pt x="773" y="13097"/>
                </a:lnTo>
                <a:lnTo>
                  <a:pt x="862" y="13023"/>
                </a:lnTo>
                <a:lnTo>
                  <a:pt x="998" y="12971"/>
                </a:lnTo>
                <a:lnTo>
                  <a:pt x="1132" y="12952"/>
                </a:lnTo>
                <a:lnTo>
                  <a:pt x="1283" y="12970"/>
                </a:lnTo>
                <a:lnTo>
                  <a:pt x="1419" y="13025"/>
                </a:lnTo>
                <a:lnTo>
                  <a:pt x="1545" y="13101"/>
                </a:lnTo>
                <a:lnTo>
                  <a:pt x="1595" y="13154"/>
                </a:lnTo>
                <a:lnTo>
                  <a:pt x="1588" y="13129"/>
                </a:lnTo>
                <a:lnTo>
                  <a:pt x="1569" y="13085"/>
                </a:lnTo>
                <a:lnTo>
                  <a:pt x="1492" y="12966"/>
                </a:lnTo>
                <a:lnTo>
                  <a:pt x="1345" y="12798"/>
                </a:lnTo>
                <a:lnTo>
                  <a:pt x="1169" y="12649"/>
                </a:lnTo>
                <a:lnTo>
                  <a:pt x="973" y="12531"/>
                </a:lnTo>
                <a:lnTo>
                  <a:pt x="752" y="12446"/>
                </a:lnTo>
                <a:lnTo>
                  <a:pt x="514" y="12397"/>
                </a:lnTo>
                <a:lnTo>
                  <a:pt x="319" y="12388"/>
                </a:lnTo>
                <a:lnTo>
                  <a:pt x="328" y="12387"/>
                </a:lnTo>
                <a:lnTo>
                  <a:pt x="572" y="12398"/>
                </a:lnTo>
                <a:lnTo>
                  <a:pt x="795" y="12449"/>
                </a:lnTo>
                <a:lnTo>
                  <a:pt x="1011" y="12538"/>
                </a:lnTo>
                <a:lnTo>
                  <a:pt x="1206" y="12656"/>
                </a:lnTo>
                <a:lnTo>
                  <a:pt x="1374" y="12794"/>
                </a:lnTo>
                <a:lnTo>
                  <a:pt x="1512" y="12951"/>
                </a:lnTo>
                <a:lnTo>
                  <a:pt x="1439" y="12782"/>
                </a:lnTo>
                <a:lnTo>
                  <a:pt x="1325" y="12557"/>
                </a:lnTo>
                <a:lnTo>
                  <a:pt x="1239" y="12454"/>
                </a:lnTo>
                <a:lnTo>
                  <a:pt x="1075" y="12322"/>
                </a:lnTo>
                <a:lnTo>
                  <a:pt x="892" y="12211"/>
                </a:lnTo>
                <a:lnTo>
                  <a:pt x="692" y="12145"/>
                </a:lnTo>
                <a:lnTo>
                  <a:pt x="480" y="12110"/>
                </a:lnTo>
                <a:lnTo>
                  <a:pt x="264" y="12104"/>
                </a:lnTo>
                <a:lnTo>
                  <a:pt x="48" y="12146"/>
                </a:lnTo>
                <a:lnTo>
                  <a:pt x="0" y="12166"/>
                </a:lnTo>
                <a:lnTo>
                  <a:pt x="0" y="12144"/>
                </a:lnTo>
                <a:lnTo>
                  <a:pt x="57" y="12123"/>
                </a:lnTo>
                <a:lnTo>
                  <a:pt x="278" y="12077"/>
                </a:lnTo>
                <a:lnTo>
                  <a:pt x="487" y="12073"/>
                </a:lnTo>
                <a:lnTo>
                  <a:pt x="688" y="12115"/>
                </a:lnTo>
                <a:lnTo>
                  <a:pt x="883" y="12185"/>
                </a:lnTo>
                <a:lnTo>
                  <a:pt x="1065" y="12296"/>
                </a:lnTo>
                <a:lnTo>
                  <a:pt x="1220" y="12427"/>
                </a:lnTo>
                <a:lnTo>
                  <a:pt x="1310" y="12527"/>
                </a:lnTo>
                <a:lnTo>
                  <a:pt x="1276" y="12461"/>
                </a:lnTo>
                <a:lnTo>
                  <a:pt x="1092" y="12180"/>
                </a:lnTo>
                <a:lnTo>
                  <a:pt x="885" y="11939"/>
                </a:lnTo>
                <a:lnTo>
                  <a:pt x="682" y="11727"/>
                </a:lnTo>
                <a:lnTo>
                  <a:pt x="465" y="11541"/>
                </a:lnTo>
                <a:lnTo>
                  <a:pt x="232" y="11392"/>
                </a:lnTo>
                <a:lnTo>
                  <a:pt x="12" y="11273"/>
                </a:lnTo>
                <a:lnTo>
                  <a:pt x="0" y="11269"/>
                </a:lnTo>
                <a:lnTo>
                  <a:pt x="0" y="11076"/>
                </a:lnTo>
                <a:close/>
                <a:moveTo>
                  <a:pt x="2609" y="10669"/>
                </a:moveTo>
                <a:lnTo>
                  <a:pt x="2609" y="10687"/>
                </a:lnTo>
                <a:lnTo>
                  <a:pt x="2611" y="10721"/>
                </a:lnTo>
                <a:lnTo>
                  <a:pt x="2609" y="10669"/>
                </a:lnTo>
                <a:close/>
                <a:moveTo>
                  <a:pt x="3270" y="10502"/>
                </a:moveTo>
                <a:lnTo>
                  <a:pt x="3223" y="10508"/>
                </a:lnTo>
                <a:lnTo>
                  <a:pt x="3284" y="10560"/>
                </a:lnTo>
                <a:lnTo>
                  <a:pt x="3371" y="10615"/>
                </a:lnTo>
                <a:lnTo>
                  <a:pt x="3478" y="10640"/>
                </a:lnTo>
                <a:lnTo>
                  <a:pt x="3580" y="10635"/>
                </a:lnTo>
                <a:lnTo>
                  <a:pt x="3712" y="10577"/>
                </a:lnTo>
                <a:lnTo>
                  <a:pt x="3712" y="10576"/>
                </a:lnTo>
                <a:lnTo>
                  <a:pt x="3614" y="10530"/>
                </a:lnTo>
                <a:lnTo>
                  <a:pt x="3592" y="10523"/>
                </a:lnTo>
                <a:lnTo>
                  <a:pt x="3553" y="10547"/>
                </a:lnTo>
                <a:lnTo>
                  <a:pt x="3420" y="10557"/>
                </a:lnTo>
                <a:lnTo>
                  <a:pt x="3304" y="10530"/>
                </a:lnTo>
                <a:lnTo>
                  <a:pt x="3270" y="10502"/>
                </a:lnTo>
                <a:close/>
                <a:moveTo>
                  <a:pt x="3472" y="10489"/>
                </a:moveTo>
                <a:lnTo>
                  <a:pt x="3336" y="10493"/>
                </a:lnTo>
                <a:lnTo>
                  <a:pt x="3298" y="10498"/>
                </a:lnTo>
                <a:lnTo>
                  <a:pt x="3317" y="10513"/>
                </a:lnTo>
                <a:lnTo>
                  <a:pt x="3433" y="10540"/>
                </a:lnTo>
                <a:lnTo>
                  <a:pt x="3541" y="10531"/>
                </a:lnTo>
                <a:lnTo>
                  <a:pt x="3566" y="10516"/>
                </a:lnTo>
                <a:lnTo>
                  <a:pt x="3472" y="10489"/>
                </a:lnTo>
                <a:close/>
                <a:moveTo>
                  <a:pt x="3460" y="10211"/>
                </a:moveTo>
                <a:lnTo>
                  <a:pt x="3470" y="10237"/>
                </a:lnTo>
                <a:lnTo>
                  <a:pt x="3465" y="10265"/>
                </a:lnTo>
                <a:lnTo>
                  <a:pt x="3459" y="10269"/>
                </a:lnTo>
                <a:lnTo>
                  <a:pt x="3459" y="10245"/>
                </a:lnTo>
                <a:lnTo>
                  <a:pt x="3460" y="10211"/>
                </a:lnTo>
                <a:close/>
                <a:moveTo>
                  <a:pt x="371" y="10097"/>
                </a:moveTo>
                <a:lnTo>
                  <a:pt x="442" y="10105"/>
                </a:lnTo>
                <a:lnTo>
                  <a:pt x="513" y="10138"/>
                </a:lnTo>
                <a:lnTo>
                  <a:pt x="583" y="10180"/>
                </a:lnTo>
                <a:lnTo>
                  <a:pt x="645" y="10235"/>
                </a:lnTo>
                <a:lnTo>
                  <a:pt x="708" y="10363"/>
                </a:lnTo>
                <a:lnTo>
                  <a:pt x="744" y="10485"/>
                </a:lnTo>
                <a:lnTo>
                  <a:pt x="732" y="10623"/>
                </a:lnTo>
                <a:lnTo>
                  <a:pt x="688" y="10760"/>
                </a:lnTo>
                <a:lnTo>
                  <a:pt x="605" y="10866"/>
                </a:lnTo>
                <a:lnTo>
                  <a:pt x="491" y="10961"/>
                </a:lnTo>
                <a:lnTo>
                  <a:pt x="391" y="11005"/>
                </a:lnTo>
                <a:lnTo>
                  <a:pt x="294" y="11031"/>
                </a:lnTo>
                <a:lnTo>
                  <a:pt x="158" y="11034"/>
                </a:lnTo>
                <a:lnTo>
                  <a:pt x="29" y="11001"/>
                </a:lnTo>
                <a:lnTo>
                  <a:pt x="0" y="10984"/>
                </a:lnTo>
                <a:lnTo>
                  <a:pt x="0" y="10964"/>
                </a:lnTo>
                <a:lnTo>
                  <a:pt x="6" y="10967"/>
                </a:lnTo>
                <a:lnTo>
                  <a:pt x="133" y="11010"/>
                </a:lnTo>
                <a:lnTo>
                  <a:pt x="257" y="11024"/>
                </a:lnTo>
                <a:lnTo>
                  <a:pt x="403" y="10988"/>
                </a:lnTo>
                <a:lnTo>
                  <a:pt x="426" y="10973"/>
                </a:lnTo>
                <a:lnTo>
                  <a:pt x="431" y="10969"/>
                </a:lnTo>
                <a:lnTo>
                  <a:pt x="448" y="10958"/>
                </a:lnTo>
                <a:lnTo>
                  <a:pt x="542" y="10893"/>
                </a:lnTo>
                <a:lnTo>
                  <a:pt x="621" y="10806"/>
                </a:lnTo>
                <a:lnTo>
                  <a:pt x="668" y="10684"/>
                </a:lnTo>
                <a:lnTo>
                  <a:pt x="680" y="10570"/>
                </a:lnTo>
                <a:lnTo>
                  <a:pt x="670" y="10438"/>
                </a:lnTo>
                <a:lnTo>
                  <a:pt x="628" y="10352"/>
                </a:lnTo>
                <a:lnTo>
                  <a:pt x="571" y="10293"/>
                </a:lnTo>
                <a:lnTo>
                  <a:pt x="500" y="10261"/>
                </a:lnTo>
                <a:lnTo>
                  <a:pt x="436" y="10239"/>
                </a:lnTo>
                <a:lnTo>
                  <a:pt x="371" y="10227"/>
                </a:lnTo>
                <a:lnTo>
                  <a:pt x="324" y="10219"/>
                </a:lnTo>
                <a:lnTo>
                  <a:pt x="299" y="10195"/>
                </a:lnTo>
                <a:lnTo>
                  <a:pt x="290" y="10169"/>
                </a:lnTo>
                <a:lnTo>
                  <a:pt x="319" y="10116"/>
                </a:lnTo>
                <a:lnTo>
                  <a:pt x="371" y="10097"/>
                </a:lnTo>
                <a:close/>
                <a:moveTo>
                  <a:pt x="3238" y="10081"/>
                </a:moveTo>
                <a:lnTo>
                  <a:pt x="3182" y="10131"/>
                </a:lnTo>
                <a:lnTo>
                  <a:pt x="3187" y="10121"/>
                </a:lnTo>
                <a:lnTo>
                  <a:pt x="3238" y="10081"/>
                </a:lnTo>
                <a:close/>
                <a:moveTo>
                  <a:pt x="3253" y="10068"/>
                </a:moveTo>
                <a:lnTo>
                  <a:pt x="3238" y="10081"/>
                </a:lnTo>
                <a:lnTo>
                  <a:pt x="3250" y="10070"/>
                </a:lnTo>
                <a:lnTo>
                  <a:pt x="3253" y="10068"/>
                </a:lnTo>
                <a:close/>
                <a:moveTo>
                  <a:pt x="3274" y="10058"/>
                </a:moveTo>
                <a:lnTo>
                  <a:pt x="3253" y="10068"/>
                </a:lnTo>
                <a:lnTo>
                  <a:pt x="3261" y="10063"/>
                </a:lnTo>
                <a:lnTo>
                  <a:pt x="3274" y="10058"/>
                </a:lnTo>
                <a:close/>
                <a:moveTo>
                  <a:pt x="3361" y="9651"/>
                </a:moveTo>
                <a:lnTo>
                  <a:pt x="3274" y="9654"/>
                </a:lnTo>
                <a:lnTo>
                  <a:pt x="3166" y="9687"/>
                </a:lnTo>
                <a:lnTo>
                  <a:pt x="3060" y="9735"/>
                </a:lnTo>
                <a:lnTo>
                  <a:pt x="2951" y="9826"/>
                </a:lnTo>
                <a:lnTo>
                  <a:pt x="2854" y="9934"/>
                </a:lnTo>
                <a:lnTo>
                  <a:pt x="2755" y="10075"/>
                </a:lnTo>
                <a:lnTo>
                  <a:pt x="2690" y="10242"/>
                </a:lnTo>
                <a:lnTo>
                  <a:pt x="2641" y="10431"/>
                </a:lnTo>
                <a:lnTo>
                  <a:pt x="2623" y="10655"/>
                </a:lnTo>
                <a:lnTo>
                  <a:pt x="2632" y="10918"/>
                </a:lnTo>
                <a:lnTo>
                  <a:pt x="2617" y="10807"/>
                </a:lnTo>
                <a:lnTo>
                  <a:pt x="2623" y="10892"/>
                </a:lnTo>
                <a:lnTo>
                  <a:pt x="2647" y="11162"/>
                </a:lnTo>
                <a:lnTo>
                  <a:pt x="2649" y="11144"/>
                </a:lnTo>
                <a:lnTo>
                  <a:pt x="2647" y="11164"/>
                </a:lnTo>
                <a:lnTo>
                  <a:pt x="2651" y="11207"/>
                </a:lnTo>
                <a:lnTo>
                  <a:pt x="2664" y="11476"/>
                </a:lnTo>
                <a:lnTo>
                  <a:pt x="2668" y="11718"/>
                </a:lnTo>
                <a:lnTo>
                  <a:pt x="2666" y="11907"/>
                </a:lnTo>
                <a:lnTo>
                  <a:pt x="2673" y="12367"/>
                </a:lnTo>
                <a:lnTo>
                  <a:pt x="2667" y="12787"/>
                </a:lnTo>
                <a:lnTo>
                  <a:pt x="2666" y="12821"/>
                </a:lnTo>
                <a:lnTo>
                  <a:pt x="2667" y="12869"/>
                </a:lnTo>
                <a:lnTo>
                  <a:pt x="2676" y="13132"/>
                </a:lnTo>
                <a:lnTo>
                  <a:pt x="2677" y="13384"/>
                </a:lnTo>
                <a:lnTo>
                  <a:pt x="2684" y="13608"/>
                </a:lnTo>
                <a:lnTo>
                  <a:pt x="2689" y="13817"/>
                </a:lnTo>
                <a:lnTo>
                  <a:pt x="2686" y="13990"/>
                </a:lnTo>
                <a:lnTo>
                  <a:pt x="2682" y="14140"/>
                </a:lnTo>
                <a:lnTo>
                  <a:pt x="2682" y="14246"/>
                </a:lnTo>
                <a:lnTo>
                  <a:pt x="2679" y="14313"/>
                </a:lnTo>
                <a:lnTo>
                  <a:pt x="2739" y="14199"/>
                </a:lnTo>
                <a:lnTo>
                  <a:pt x="2785" y="14053"/>
                </a:lnTo>
                <a:lnTo>
                  <a:pt x="2821" y="13890"/>
                </a:lnTo>
                <a:lnTo>
                  <a:pt x="2846" y="13701"/>
                </a:lnTo>
                <a:lnTo>
                  <a:pt x="2862" y="13510"/>
                </a:lnTo>
                <a:lnTo>
                  <a:pt x="2864" y="13466"/>
                </a:lnTo>
                <a:lnTo>
                  <a:pt x="2864" y="13419"/>
                </a:lnTo>
                <a:lnTo>
                  <a:pt x="2857" y="13147"/>
                </a:lnTo>
                <a:lnTo>
                  <a:pt x="2846" y="12869"/>
                </a:lnTo>
                <a:lnTo>
                  <a:pt x="2837" y="12606"/>
                </a:lnTo>
                <a:lnTo>
                  <a:pt x="2838" y="12335"/>
                </a:lnTo>
                <a:lnTo>
                  <a:pt x="2852" y="12081"/>
                </a:lnTo>
                <a:lnTo>
                  <a:pt x="2888" y="11836"/>
                </a:lnTo>
                <a:lnTo>
                  <a:pt x="2940" y="11604"/>
                </a:lnTo>
                <a:lnTo>
                  <a:pt x="3027" y="11374"/>
                </a:lnTo>
                <a:lnTo>
                  <a:pt x="3110" y="11210"/>
                </a:lnTo>
                <a:lnTo>
                  <a:pt x="3209" y="11045"/>
                </a:lnTo>
                <a:lnTo>
                  <a:pt x="3339" y="10890"/>
                </a:lnTo>
                <a:lnTo>
                  <a:pt x="3492" y="10768"/>
                </a:lnTo>
                <a:lnTo>
                  <a:pt x="3646" y="10671"/>
                </a:lnTo>
                <a:lnTo>
                  <a:pt x="3780" y="10626"/>
                </a:lnTo>
                <a:lnTo>
                  <a:pt x="3747" y="10593"/>
                </a:lnTo>
                <a:lnTo>
                  <a:pt x="3717" y="10579"/>
                </a:lnTo>
                <a:lnTo>
                  <a:pt x="3634" y="10630"/>
                </a:lnTo>
                <a:lnTo>
                  <a:pt x="3519" y="10652"/>
                </a:lnTo>
                <a:lnTo>
                  <a:pt x="3407" y="10631"/>
                </a:lnTo>
                <a:lnTo>
                  <a:pt x="3307" y="10594"/>
                </a:lnTo>
                <a:lnTo>
                  <a:pt x="3224" y="10520"/>
                </a:lnTo>
                <a:lnTo>
                  <a:pt x="3215" y="10509"/>
                </a:lnTo>
                <a:lnTo>
                  <a:pt x="3187" y="10513"/>
                </a:lnTo>
                <a:lnTo>
                  <a:pt x="3053" y="10580"/>
                </a:lnTo>
                <a:lnTo>
                  <a:pt x="2902" y="10693"/>
                </a:lnTo>
                <a:lnTo>
                  <a:pt x="2777" y="10819"/>
                </a:lnTo>
                <a:lnTo>
                  <a:pt x="2695" y="10973"/>
                </a:lnTo>
                <a:lnTo>
                  <a:pt x="2771" y="10823"/>
                </a:lnTo>
                <a:lnTo>
                  <a:pt x="2879" y="10683"/>
                </a:lnTo>
                <a:lnTo>
                  <a:pt x="3014" y="10583"/>
                </a:lnTo>
                <a:lnTo>
                  <a:pt x="3173" y="10506"/>
                </a:lnTo>
                <a:lnTo>
                  <a:pt x="3207" y="10499"/>
                </a:lnTo>
                <a:lnTo>
                  <a:pt x="3161" y="10441"/>
                </a:lnTo>
                <a:lnTo>
                  <a:pt x="3128" y="10333"/>
                </a:lnTo>
                <a:lnTo>
                  <a:pt x="3134" y="10223"/>
                </a:lnTo>
                <a:lnTo>
                  <a:pt x="3174" y="10138"/>
                </a:lnTo>
                <a:lnTo>
                  <a:pt x="3182" y="10131"/>
                </a:lnTo>
                <a:lnTo>
                  <a:pt x="3147" y="10206"/>
                </a:lnTo>
                <a:lnTo>
                  <a:pt x="3133" y="10305"/>
                </a:lnTo>
                <a:lnTo>
                  <a:pt x="3150" y="10400"/>
                </a:lnTo>
                <a:lnTo>
                  <a:pt x="3205" y="10492"/>
                </a:lnTo>
                <a:lnTo>
                  <a:pt x="3212" y="10498"/>
                </a:lnTo>
                <a:lnTo>
                  <a:pt x="3255" y="10489"/>
                </a:lnTo>
                <a:lnTo>
                  <a:pt x="3208" y="10449"/>
                </a:lnTo>
                <a:lnTo>
                  <a:pt x="3160" y="10368"/>
                </a:lnTo>
                <a:lnTo>
                  <a:pt x="3146" y="10264"/>
                </a:lnTo>
                <a:lnTo>
                  <a:pt x="3178" y="10168"/>
                </a:lnTo>
                <a:lnTo>
                  <a:pt x="3237" y="10087"/>
                </a:lnTo>
                <a:lnTo>
                  <a:pt x="3303" y="10049"/>
                </a:lnTo>
                <a:lnTo>
                  <a:pt x="3274" y="10058"/>
                </a:lnTo>
                <a:lnTo>
                  <a:pt x="3329" y="10032"/>
                </a:lnTo>
                <a:lnTo>
                  <a:pt x="3426" y="10030"/>
                </a:lnTo>
                <a:lnTo>
                  <a:pt x="3494" y="10057"/>
                </a:lnTo>
                <a:lnTo>
                  <a:pt x="3545" y="10120"/>
                </a:lnTo>
                <a:lnTo>
                  <a:pt x="3501" y="10069"/>
                </a:lnTo>
                <a:lnTo>
                  <a:pt x="3439" y="10038"/>
                </a:lnTo>
                <a:lnTo>
                  <a:pt x="3348" y="10035"/>
                </a:lnTo>
                <a:lnTo>
                  <a:pt x="3311" y="10047"/>
                </a:lnTo>
                <a:lnTo>
                  <a:pt x="3385" y="10042"/>
                </a:lnTo>
                <a:lnTo>
                  <a:pt x="3458" y="10065"/>
                </a:lnTo>
                <a:lnTo>
                  <a:pt x="3519" y="10106"/>
                </a:lnTo>
                <a:lnTo>
                  <a:pt x="3557" y="10185"/>
                </a:lnTo>
                <a:lnTo>
                  <a:pt x="3553" y="10262"/>
                </a:lnTo>
                <a:lnTo>
                  <a:pt x="3509" y="10341"/>
                </a:lnTo>
                <a:lnTo>
                  <a:pt x="3440" y="10372"/>
                </a:lnTo>
                <a:lnTo>
                  <a:pt x="3373" y="10369"/>
                </a:lnTo>
                <a:lnTo>
                  <a:pt x="3322" y="10330"/>
                </a:lnTo>
                <a:lnTo>
                  <a:pt x="3305" y="10293"/>
                </a:lnTo>
                <a:lnTo>
                  <a:pt x="3299" y="10273"/>
                </a:lnTo>
                <a:lnTo>
                  <a:pt x="3300" y="10239"/>
                </a:lnTo>
                <a:lnTo>
                  <a:pt x="3311" y="10207"/>
                </a:lnTo>
                <a:lnTo>
                  <a:pt x="3335" y="10183"/>
                </a:lnTo>
                <a:lnTo>
                  <a:pt x="3357" y="10168"/>
                </a:lnTo>
                <a:lnTo>
                  <a:pt x="3383" y="10158"/>
                </a:lnTo>
                <a:lnTo>
                  <a:pt x="3406" y="10167"/>
                </a:lnTo>
                <a:lnTo>
                  <a:pt x="3430" y="10167"/>
                </a:lnTo>
                <a:lnTo>
                  <a:pt x="3445" y="10189"/>
                </a:lnTo>
                <a:lnTo>
                  <a:pt x="3449" y="10194"/>
                </a:lnTo>
                <a:lnTo>
                  <a:pt x="3424" y="10170"/>
                </a:lnTo>
                <a:lnTo>
                  <a:pt x="3400" y="10171"/>
                </a:lnTo>
                <a:lnTo>
                  <a:pt x="3367" y="10169"/>
                </a:lnTo>
                <a:lnTo>
                  <a:pt x="3339" y="10188"/>
                </a:lnTo>
                <a:lnTo>
                  <a:pt x="3321" y="10209"/>
                </a:lnTo>
                <a:lnTo>
                  <a:pt x="3310" y="10241"/>
                </a:lnTo>
                <a:lnTo>
                  <a:pt x="3305" y="10269"/>
                </a:lnTo>
                <a:lnTo>
                  <a:pt x="3312" y="10304"/>
                </a:lnTo>
                <a:lnTo>
                  <a:pt x="3328" y="10327"/>
                </a:lnTo>
                <a:lnTo>
                  <a:pt x="3352" y="10350"/>
                </a:lnTo>
                <a:lnTo>
                  <a:pt x="3394" y="10363"/>
                </a:lnTo>
                <a:lnTo>
                  <a:pt x="3431" y="10370"/>
                </a:lnTo>
                <a:lnTo>
                  <a:pt x="3462" y="10356"/>
                </a:lnTo>
                <a:lnTo>
                  <a:pt x="3501" y="10330"/>
                </a:lnTo>
                <a:lnTo>
                  <a:pt x="3542" y="10270"/>
                </a:lnTo>
                <a:lnTo>
                  <a:pt x="3552" y="10189"/>
                </a:lnTo>
                <a:lnTo>
                  <a:pt x="3515" y="10124"/>
                </a:lnTo>
                <a:lnTo>
                  <a:pt x="3457" y="10075"/>
                </a:lnTo>
                <a:lnTo>
                  <a:pt x="3387" y="10057"/>
                </a:lnTo>
                <a:lnTo>
                  <a:pt x="3319" y="10064"/>
                </a:lnTo>
                <a:lnTo>
                  <a:pt x="3248" y="10104"/>
                </a:lnTo>
                <a:lnTo>
                  <a:pt x="3191" y="10175"/>
                </a:lnTo>
                <a:lnTo>
                  <a:pt x="3165" y="10267"/>
                </a:lnTo>
                <a:lnTo>
                  <a:pt x="3177" y="10357"/>
                </a:lnTo>
                <a:lnTo>
                  <a:pt x="3225" y="10438"/>
                </a:lnTo>
                <a:lnTo>
                  <a:pt x="3281" y="10484"/>
                </a:lnTo>
                <a:lnTo>
                  <a:pt x="3309" y="10478"/>
                </a:lnTo>
                <a:lnTo>
                  <a:pt x="3445" y="10474"/>
                </a:lnTo>
                <a:lnTo>
                  <a:pt x="3586" y="10500"/>
                </a:lnTo>
                <a:lnTo>
                  <a:pt x="3589" y="10502"/>
                </a:lnTo>
                <a:lnTo>
                  <a:pt x="3645" y="10468"/>
                </a:lnTo>
                <a:lnTo>
                  <a:pt x="3720" y="10375"/>
                </a:lnTo>
                <a:lnTo>
                  <a:pt x="3769" y="10268"/>
                </a:lnTo>
                <a:lnTo>
                  <a:pt x="3775" y="10158"/>
                </a:lnTo>
                <a:lnTo>
                  <a:pt x="3749" y="10037"/>
                </a:lnTo>
                <a:lnTo>
                  <a:pt x="3684" y="9943"/>
                </a:lnTo>
                <a:lnTo>
                  <a:pt x="3569" y="9834"/>
                </a:lnTo>
                <a:lnTo>
                  <a:pt x="3427" y="9793"/>
                </a:lnTo>
                <a:lnTo>
                  <a:pt x="3294" y="9779"/>
                </a:lnTo>
                <a:lnTo>
                  <a:pt x="3147" y="9814"/>
                </a:lnTo>
                <a:lnTo>
                  <a:pt x="3021" y="9892"/>
                </a:lnTo>
                <a:lnTo>
                  <a:pt x="2991" y="9872"/>
                </a:lnTo>
                <a:lnTo>
                  <a:pt x="3128" y="9786"/>
                </a:lnTo>
                <a:lnTo>
                  <a:pt x="3281" y="9747"/>
                </a:lnTo>
                <a:lnTo>
                  <a:pt x="3428" y="9760"/>
                </a:lnTo>
                <a:lnTo>
                  <a:pt x="3573" y="9816"/>
                </a:lnTo>
                <a:lnTo>
                  <a:pt x="3699" y="9917"/>
                </a:lnTo>
                <a:lnTo>
                  <a:pt x="3760" y="10030"/>
                </a:lnTo>
                <a:lnTo>
                  <a:pt x="3792" y="10147"/>
                </a:lnTo>
                <a:lnTo>
                  <a:pt x="3784" y="10266"/>
                </a:lnTo>
                <a:lnTo>
                  <a:pt x="3743" y="10384"/>
                </a:lnTo>
                <a:lnTo>
                  <a:pt x="3656" y="10484"/>
                </a:lnTo>
                <a:lnTo>
                  <a:pt x="3611" y="10512"/>
                </a:lnTo>
                <a:lnTo>
                  <a:pt x="3706" y="10556"/>
                </a:lnTo>
                <a:lnTo>
                  <a:pt x="3720" y="10568"/>
                </a:lnTo>
                <a:lnTo>
                  <a:pt x="3813" y="10475"/>
                </a:lnTo>
                <a:lnTo>
                  <a:pt x="3875" y="10351"/>
                </a:lnTo>
                <a:lnTo>
                  <a:pt x="3906" y="10207"/>
                </a:lnTo>
                <a:lnTo>
                  <a:pt x="3891" y="10054"/>
                </a:lnTo>
                <a:lnTo>
                  <a:pt x="3851" y="9945"/>
                </a:lnTo>
                <a:lnTo>
                  <a:pt x="3830" y="9909"/>
                </a:lnTo>
                <a:lnTo>
                  <a:pt x="3748" y="9810"/>
                </a:lnTo>
                <a:lnTo>
                  <a:pt x="3642" y="9727"/>
                </a:lnTo>
                <a:lnTo>
                  <a:pt x="3503" y="9667"/>
                </a:lnTo>
                <a:lnTo>
                  <a:pt x="3361" y="9651"/>
                </a:lnTo>
                <a:close/>
                <a:moveTo>
                  <a:pt x="5070" y="9528"/>
                </a:moveTo>
                <a:lnTo>
                  <a:pt x="5069" y="9547"/>
                </a:lnTo>
                <a:lnTo>
                  <a:pt x="5049" y="9599"/>
                </a:lnTo>
                <a:lnTo>
                  <a:pt x="5070" y="9528"/>
                </a:lnTo>
                <a:close/>
                <a:moveTo>
                  <a:pt x="4734" y="9436"/>
                </a:moveTo>
                <a:lnTo>
                  <a:pt x="4737" y="9514"/>
                </a:lnTo>
                <a:lnTo>
                  <a:pt x="4706" y="9625"/>
                </a:lnTo>
                <a:lnTo>
                  <a:pt x="4725" y="9522"/>
                </a:lnTo>
                <a:lnTo>
                  <a:pt x="4734" y="9436"/>
                </a:lnTo>
                <a:close/>
                <a:moveTo>
                  <a:pt x="4727" y="9372"/>
                </a:moveTo>
                <a:lnTo>
                  <a:pt x="4737" y="9408"/>
                </a:lnTo>
                <a:lnTo>
                  <a:pt x="4734" y="9436"/>
                </a:lnTo>
                <a:lnTo>
                  <a:pt x="4733" y="9402"/>
                </a:lnTo>
                <a:lnTo>
                  <a:pt x="4727" y="9372"/>
                </a:lnTo>
                <a:close/>
                <a:moveTo>
                  <a:pt x="4259" y="9271"/>
                </a:moveTo>
                <a:lnTo>
                  <a:pt x="4353" y="9288"/>
                </a:lnTo>
                <a:lnTo>
                  <a:pt x="4436" y="9337"/>
                </a:lnTo>
                <a:lnTo>
                  <a:pt x="4491" y="9406"/>
                </a:lnTo>
                <a:lnTo>
                  <a:pt x="4509" y="9491"/>
                </a:lnTo>
                <a:lnTo>
                  <a:pt x="4487" y="9579"/>
                </a:lnTo>
                <a:lnTo>
                  <a:pt x="4489" y="9594"/>
                </a:lnTo>
                <a:lnTo>
                  <a:pt x="4482" y="9607"/>
                </a:lnTo>
                <a:lnTo>
                  <a:pt x="4496" y="9508"/>
                </a:lnTo>
                <a:lnTo>
                  <a:pt x="4476" y="9432"/>
                </a:lnTo>
                <a:lnTo>
                  <a:pt x="4430" y="9365"/>
                </a:lnTo>
                <a:lnTo>
                  <a:pt x="4361" y="9324"/>
                </a:lnTo>
                <a:lnTo>
                  <a:pt x="4278" y="9299"/>
                </a:lnTo>
                <a:lnTo>
                  <a:pt x="4191" y="9302"/>
                </a:lnTo>
                <a:lnTo>
                  <a:pt x="4103" y="9329"/>
                </a:lnTo>
                <a:lnTo>
                  <a:pt x="4039" y="9390"/>
                </a:lnTo>
                <a:lnTo>
                  <a:pt x="3975" y="9499"/>
                </a:lnTo>
                <a:lnTo>
                  <a:pt x="3952" y="9620"/>
                </a:lnTo>
                <a:lnTo>
                  <a:pt x="3965" y="9734"/>
                </a:lnTo>
                <a:lnTo>
                  <a:pt x="4015" y="9854"/>
                </a:lnTo>
                <a:lnTo>
                  <a:pt x="4095" y="9947"/>
                </a:lnTo>
                <a:lnTo>
                  <a:pt x="4199" y="10014"/>
                </a:lnTo>
                <a:lnTo>
                  <a:pt x="4363" y="10064"/>
                </a:lnTo>
                <a:lnTo>
                  <a:pt x="4533" y="10062"/>
                </a:lnTo>
                <a:lnTo>
                  <a:pt x="4690" y="10028"/>
                </a:lnTo>
                <a:lnTo>
                  <a:pt x="4847" y="9936"/>
                </a:lnTo>
                <a:lnTo>
                  <a:pt x="4946" y="9819"/>
                </a:lnTo>
                <a:lnTo>
                  <a:pt x="5013" y="9691"/>
                </a:lnTo>
                <a:lnTo>
                  <a:pt x="5049" y="9599"/>
                </a:lnTo>
                <a:lnTo>
                  <a:pt x="5024" y="9684"/>
                </a:lnTo>
                <a:lnTo>
                  <a:pt x="4943" y="9838"/>
                </a:lnTo>
                <a:lnTo>
                  <a:pt x="4828" y="9957"/>
                </a:lnTo>
                <a:lnTo>
                  <a:pt x="4686" y="10047"/>
                </a:lnTo>
                <a:lnTo>
                  <a:pt x="4554" y="10080"/>
                </a:lnTo>
                <a:lnTo>
                  <a:pt x="4425" y="10095"/>
                </a:lnTo>
                <a:lnTo>
                  <a:pt x="4285" y="10069"/>
                </a:lnTo>
                <a:lnTo>
                  <a:pt x="4161" y="10032"/>
                </a:lnTo>
                <a:lnTo>
                  <a:pt x="4058" y="9940"/>
                </a:lnTo>
                <a:lnTo>
                  <a:pt x="3981" y="9829"/>
                </a:lnTo>
                <a:lnTo>
                  <a:pt x="3952" y="9727"/>
                </a:lnTo>
                <a:lnTo>
                  <a:pt x="3947" y="9624"/>
                </a:lnTo>
                <a:lnTo>
                  <a:pt x="3968" y="9512"/>
                </a:lnTo>
                <a:lnTo>
                  <a:pt x="4009" y="9418"/>
                </a:lnTo>
                <a:lnTo>
                  <a:pt x="4072" y="9342"/>
                </a:lnTo>
                <a:lnTo>
                  <a:pt x="4153" y="9295"/>
                </a:lnTo>
                <a:lnTo>
                  <a:pt x="4259" y="9271"/>
                </a:lnTo>
                <a:close/>
                <a:moveTo>
                  <a:pt x="4359" y="9048"/>
                </a:moveTo>
                <a:lnTo>
                  <a:pt x="4454" y="9055"/>
                </a:lnTo>
                <a:lnTo>
                  <a:pt x="4561" y="9104"/>
                </a:lnTo>
                <a:lnTo>
                  <a:pt x="4648" y="9183"/>
                </a:lnTo>
                <a:lnTo>
                  <a:pt x="4707" y="9281"/>
                </a:lnTo>
                <a:lnTo>
                  <a:pt x="4727" y="9372"/>
                </a:lnTo>
                <a:lnTo>
                  <a:pt x="4708" y="9306"/>
                </a:lnTo>
                <a:lnTo>
                  <a:pt x="4654" y="9204"/>
                </a:lnTo>
                <a:lnTo>
                  <a:pt x="4576" y="9127"/>
                </a:lnTo>
                <a:lnTo>
                  <a:pt x="4475" y="9074"/>
                </a:lnTo>
                <a:lnTo>
                  <a:pt x="4359" y="9048"/>
                </a:lnTo>
                <a:close/>
                <a:moveTo>
                  <a:pt x="4349" y="9046"/>
                </a:moveTo>
                <a:lnTo>
                  <a:pt x="4359" y="9048"/>
                </a:lnTo>
                <a:lnTo>
                  <a:pt x="4343" y="9046"/>
                </a:lnTo>
                <a:lnTo>
                  <a:pt x="4349" y="9046"/>
                </a:lnTo>
                <a:close/>
                <a:moveTo>
                  <a:pt x="4540" y="8670"/>
                </a:moveTo>
                <a:lnTo>
                  <a:pt x="4576" y="8686"/>
                </a:lnTo>
                <a:lnTo>
                  <a:pt x="4563" y="8681"/>
                </a:lnTo>
                <a:lnTo>
                  <a:pt x="4540" y="8670"/>
                </a:lnTo>
                <a:close/>
                <a:moveTo>
                  <a:pt x="4150" y="8473"/>
                </a:moveTo>
                <a:lnTo>
                  <a:pt x="4155" y="8477"/>
                </a:lnTo>
                <a:lnTo>
                  <a:pt x="4355" y="8602"/>
                </a:lnTo>
                <a:lnTo>
                  <a:pt x="4563" y="8681"/>
                </a:lnTo>
                <a:lnTo>
                  <a:pt x="4602" y="8701"/>
                </a:lnTo>
                <a:lnTo>
                  <a:pt x="4705" y="8720"/>
                </a:lnTo>
                <a:lnTo>
                  <a:pt x="4779" y="8728"/>
                </a:lnTo>
                <a:lnTo>
                  <a:pt x="4633" y="8615"/>
                </a:lnTo>
                <a:lnTo>
                  <a:pt x="4454" y="8533"/>
                </a:lnTo>
                <a:lnTo>
                  <a:pt x="4265" y="8483"/>
                </a:lnTo>
                <a:lnTo>
                  <a:pt x="4150" y="8473"/>
                </a:lnTo>
                <a:close/>
                <a:moveTo>
                  <a:pt x="4001" y="8469"/>
                </a:moveTo>
                <a:lnTo>
                  <a:pt x="3819" y="8488"/>
                </a:lnTo>
                <a:lnTo>
                  <a:pt x="3598" y="8558"/>
                </a:lnTo>
                <a:lnTo>
                  <a:pt x="3394" y="8665"/>
                </a:lnTo>
                <a:lnTo>
                  <a:pt x="3199" y="8808"/>
                </a:lnTo>
                <a:lnTo>
                  <a:pt x="3175" y="8833"/>
                </a:lnTo>
                <a:lnTo>
                  <a:pt x="3098" y="8934"/>
                </a:lnTo>
                <a:lnTo>
                  <a:pt x="2953" y="9164"/>
                </a:lnTo>
                <a:lnTo>
                  <a:pt x="2834" y="9417"/>
                </a:lnTo>
                <a:lnTo>
                  <a:pt x="2728" y="9702"/>
                </a:lnTo>
                <a:lnTo>
                  <a:pt x="2652" y="10032"/>
                </a:lnTo>
                <a:lnTo>
                  <a:pt x="2610" y="10387"/>
                </a:lnTo>
                <a:lnTo>
                  <a:pt x="2610" y="10488"/>
                </a:lnTo>
                <a:lnTo>
                  <a:pt x="2637" y="10319"/>
                </a:lnTo>
                <a:lnTo>
                  <a:pt x="2687" y="10130"/>
                </a:lnTo>
                <a:lnTo>
                  <a:pt x="2773" y="9982"/>
                </a:lnTo>
                <a:lnTo>
                  <a:pt x="2853" y="9861"/>
                </a:lnTo>
                <a:lnTo>
                  <a:pt x="2952" y="9768"/>
                </a:lnTo>
                <a:lnTo>
                  <a:pt x="3063" y="9692"/>
                </a:lnTo>
                <a:lnTo>
                  <a:pt x="3169" y="9644"/>
                </a:lnTo>
                <a:lnTo>
                  <a:pt x="3264" y="9628"/>
                </a:lnTo>
                <a:lnTo>
                  <a:pt x="3424" y="9624"/>
                </a:lnTo>
                <a:lnTo>
                  <a:pt x="3567" y="9665"/>
                </a:lnTo>
                <a:lnTo>
                  <a:pt x="3702" y="9743"/>
                </a:lnTo>
                <a:lnTo>
                  <a:pt x="3805" y="9848"/>
                </a:lnTo>
                <a:lnTo>
                  <a:pt x="3769" y="9746"/>
                </a:lnTo>
                <a:lnTo>
                  <a:pt x="3762" y="9580"/>
                </a:lnTo>
                <a:lnTo>
                  <a:pt x="3802" y="9413"/>
                </a:lnTo>
                <a:lnTo>
                  <a:pt x="3862" y="9299"/>
                </a:lnTo>
                <a:lnTo>
                  <a:pt x="3945" y="9193"/>
                </a:lnTo>
                <a:lnTo>
                  <a:pt x="4057" y="9108"/>
                </a:lnTo>
                <a:lnTo>
                  <a:pt x="4187" y="9059"/>
                </a:lnTo>
                <a:lnTo>
                  <a:pt x="4316" y="9044"/>
                </a:lnTo>
                <a:lnTo>
                  <a:pt x="4343" y="9046"/>
                </a:lnTo>
                <a:lnTo>
                  <a:pt x="4221" y="9061"/>
                </a:lnTo>
                <a:lnTo>
                  <a:pt x="4102" y="9101"/>
                </a:lnTo>
                <a:lnTo>
                  <a:pt x="3984" y="9166"/>
                </a:lnTo>
                <a:lnTo>
                  <a:pt x="3899" y="9257"/>
                </a:lnTo>
                <a:lnTo>
                  <a:pt x="3824" y="9374"/>
                </a:lnTo>
                <a:lnTo>
                  <a:pt x="3785" y="9531"/>
                </a:lnTo>
                <a:lnTo>
                  <a:pt x="3782" y="9680"/>
                </a:lnTo>
                <a:lnTo>
                  <a:pt x="3813" y="9822"/>
                </a:lnTo>
                <a:lnTo>
                  <a:pt x="3875" y="9959"/>
                </a:lnTo>
                <a:lnTo>
                  <a:pt x="3972" y="10088"/>
                </a:lnTo>
                <a:lnTo>
                  <a:pt x="4078" y="10195"/>
                </a:lnTo>
                <a:lnTo>
                  <a:pt x="4208" y="10277"/>
                </a:lnTo>
                <a:lnTo>
                  <a:pt x="4358" y="10329"/>
                </a:lnTo>
                <a:lnTo>
                  <a:pt x="4506" y="10366"/>
                </a:lnTo>
                <a:lnTo>
                  <a:pt x="4664" y="10372"/>
                </a:lnTo>
                <a:lnTo>
                  <a:pt x="4848" y="10319"/>
                </a:lnTo>
                <a:lnTo>
                  <a:pt x="5024" y="10231"/>
                </a:lnTo>
                <a:lnTo>
                  <a:pt x="5159" y="10106"/>
                </a:lnTo>
                <a:lnTo>
                  <a:pt x="5284" y="9955"/>
                </a:lnTo>
                <a:lnTo>
                  <a:pt x="5373" y="9787"/>
                </a:lnTo>
                <a:lnTo>
                  <a:pt x="5423" y="9598"/>
                </a:lnTo>
                <a:lnTo>
                  <a:pt x="5450" y="9400"/>
                </a:lnTo>
                <a:lnTo>
                  <a:pt x="5427" y="9212"/>
                </a:lnTo>
                <a:lnTo>
                  <a:pt x="5379" y="9000"/>
                </a:lnTo>
                <a:lnTo>
                  <a:pt x="5289" y="8809"/>
                </a:lnTo>
                <a:lnTo>
                  <a:pt x="5267" y="8780"/>
                </a:lnTo>
                <a:lnTo>
                  <a:pt x="5240" y="8785"/>
                </a:lnTo>
                <a:lnTo>
                  <a:pt x="5031" y="8790"/>
                </a:lnTo>
                <a:lnTo>
                  <a:pt x="4892" y="8791"/>
                </a:lnTo>
                <a:lnTo>
                  <a:pt x="4986" y="8927"/>
                </a:lnTo>
                <a:lnTo>
                  <a:pt x="5058" y="9114"/>
                </a:lnTo>
                <a:lnTo>
                  <a:pt x="5085" y="9308"/>
                </a:lnTo>
                <a:lnTo>
                  <a:pt x="5078" y="9500"/>
                </a:lnTo>
                <a:lnTo>
                  <a:pt x="5070" y="9528"/>
                </a:lnTo>
                <a:lnTo>
                  <a:pt x="5074" y="9388"/>
                </a:lnTo>
                <a:lnTo>
                  <a:pt x="5069" y="9237"/>
                </a:lnTo>
                <a:lnTo>
                  <a:pt x="5008" y="9042"/>
                </a:lnTo>
                <a:lnTo>
                  <a:pt x="4914" y="8870"/>
                </a:lnTo>
                <a:lnTo>
                  <a:pt x="4841" y="8791"/>
                </a:lnTo>
                <a:lnTo>
                  <a:pt x="4827" y="8791"/>
                </a:lnTo>
                <a:lnTo>
                  <a:pt x="4622" y="8753"/>
                </a:lnTo>
                <a:lnTo>
                  <a:pt x="4410" y="8694"/>
                </a:lnTo>
                <a:lnTo>
                  <a:pt x="4187" y="8595"/>
                </a:lnTo>
                <a:lnTo>
                  <a:pt x="4001" y="8469"/>
                </a:lnTo>
                <a:close/>
                <a:moveTo>
                  <a:pt x="3001" y="8389"/>
                </a:moveTo>
                <a:lnTo>
                  <a:pt x="3016" y="8411"/>
                </a:lnTo>
                <a:lnTo>
                  <a:pt x="3039" y="8493"/>
                </a:lnTo>
                <a:lnTo>
                  <a:pt x="3026" y="8568"/>
                </a:lnTo>
                <a:lnTo>
                  <a:pt x="2993" y="8639"/>
                </a:lnTo>
                <a:lnTo>
                  <a:pt x="2934" y="8696"/>
                </a:lnTo>
                <a:lnTo>
                  <a:pt x="2856" y="8725"/>
                </a:lnTo>
                <a:lnTo>
                  <a:pt x="2800" y="8714"/>
                </a:lnTo>
                <a:lnTo>
                  <a:pt x="2740" y="8674"/>
                </a:lnTo>
                <a:lnTo>
                  <a:pt x="2702" y="8619"/>
                </a:lnTo>
                <a:lnTo>
                  <a:pt x="2703" y="8609"/>
                </a:lnTo>
                <a:lnTo>
                  <a:pt x="2745" y="8670"/>
                </a:lnTo>
                <a:lnTo>
                  <a:pt x="2798" y="8699"/>
                </a:lnTo>
                <a:lnTo>
                  <a:pt x="2861" y="8697"/>
                </a:lnTo>
                <a:lnTo>
                  <a:pt x="2928" y="8675"/>
                </a:lnTo>
                <a:lnTo>
                  <a:pt x="2978" y="8641"/>
                </a:lnTo>
                <a:lnTo>
                  <a:pt x="3020" y="8571"/>
                </a:lnTo>
                <a:lnTo>
                  <a:pt x="3028" y="8476"/>
                </a:lnTo>
                <a:lnTo>
                  <a:pt x="3001" y="8389"/>
                </a:lnTo>
                <a:close/>
                <a:moveTo>
                  <a:pt x="3847" y="8332"/>
                </a:moveTo>
                <a:lnTo>
                  <a:pt x="3769" y="8367"/>
                </a:lnTo>
                <a:lnTo>
                  <a:pt x="3597" y="8461"/>
                </a:lnTo>
                <a:lnTo>
                  <a:pt x="3414" y="8587"/>
                </a:lnTo>
                <a:lnTo>
                  <a:pt x="3244" y="8744"/>
                </a:lnTo>
                <a:lnTo>
                  <a:pt x="3205" y="8795"/>
                </a:lnTo>
                <a:lnTo>
                  <a:pt x="3317" y="8694"/>
                </a:lnTo>
                <a:lnTo>
                  <a:pt x="3490" y="8591"/>
                </a:lnTo>
                <a:lnTo>
                  <a:pt x="3670" y="8508"/>
                </a:lnTo>
                <a:lnTo>
                  <a:pt x="3869" y="8453"/>
                </a:lnTo>
                <a:lnTo>
                  <a:pt x="3975" y="8448"/>
                </a:lnTo>
                <a:lnTo>
                  <a:pt x="3847" y="8332"/>
                </a:lnTo>
                <a:close/>
                <a:moveTo>
                  <a:pt x="3781" y="8259"/>
                </a:moveTo>
                <a:lnTo>
                  <a:pt x="3773" y="8266"/>
                </a:lnTo>
                <a:lnTo>
                  <a:pt x="3751" y="8280"/>
                </a:lnTo>
                <a:lnTo>
                  <a:pt x="3787" y="8267"/>
                </a:lnTo>
                <a:lnTo>
                  <a:pt x="3781" y="8259"/>
                </a:lnTo>
                <a:close/>
                <a:moveTo>
                  <a:pt x="4264" y="8232"/>
                </a:moveTo>
                <a:lnTo>
                  <a:pt x="4105" y="8251"/>
                </a:lnTo>
                <a:lnTo>
                  <a:pt x="3955" y="8288"/>
                </a:lnTo>
                <a:lnTo>
                  <a:pt x="3985" y="8325"/>
                </a:lnTo>
                <a:lnTo>
                  <a:pt x="4122" y="8448"/>
                </a:lnTo>
                <a:lnTo>
                  <a:pt x="4284" y="8463"/>
                </a:lnTo>
                <a:lnTo>
                  <a:pt x="4450" y="8503"/>
                </a:lnTo>
                <a:lnTo>
                  <a:pt x="4615" y="8577"/>
                </a:lnTo>
                <a:lnTo>
                  <a:pt x="4753" y="8671"/>
                </a:lnTo>
                <a:lnTo>
                  <a:pt x="4828" y="8733"/>
                </a:lnTo>
                <a:lnTo>
                  <a:pt x="4952" y="8746"/>
                </a:lnTo>
                <a:lnTo>
                  <a:pt x="5205" y="8735"/>
                </a:lnTo>
                <a:lnTo>
                  <a:pt x="5230" y="8729"/>
                </a:lnTo>
                <a:lnTo>
                  <a:pt x="5157" y="8630"/>
                </a:lnTo>
                <a:lnTo>
                  <a:pt x="5000" y="8484"/>
                </a:lnTo>
                <a:lnTo>
                  <a:pt x="4810" y="8362"/>
                </a:lnTo>
                <a:lnTo>
                  <a:pt x="4608" y="8281"/>
                </a:lnTo>
                <a:lnTo>
                  <a:pt x="4396" y="8247"/>
                </a:lnTo>
                <a:lnTo>
                  <a:pt x="4264" y="8232"/>
                </a:lnTo>
                <a:close/>
                <a:moveTo>
                  <a:pt x="2776" y="8216"/>
                </a:moveTo>
                <a:lnTo>
                  <a:pt x="2646" y="8241"/>
                </a:lnTo>
                <a:lnTo>
                  <a:pt x="2625" y="8250"/>
                </a:lnTo>
                <a:lnTo>
                  <a:pt x="2661" y="8239"/>
                </a:lnTo>
                <a:lnTo>
                  <a:pt x="2760" y="8228"/>
                </a:lnTo>
                <a:lnTo>
                  <a:pt x="2851" y="8255"/>
                </a:lnTo>
                <a:lnTo>
                  <a:pt x="2927" y="8293"/>
                </a:lnTo>
                <a:lnTo>
                  <a:pt x="2978" y="8356"/>
                </a:lnTo>
                <a:lnTo>
                  <a:pt x="3001" y="8389"/>
                </a:lnTo>
                <a:lnTo>
                  <a:pt x="2946" y="8321"/>
                </a:lnTo>
                <a:lnTo>
                  <a:pt x="2863" y="8271"/>
                </a:lnTo>
                <a:lnTo>
                  <a:pt x="2775" y="8250"/>
                </a:lnTo>
                <a:lnTo>
                  <a:pt x="2659" y="8248"/>
                </a:lnTo>
                <a:lnTo>
                  <a:pt x="2553" y="8296"/>
                </a:lnTo>
                <a:lnTo>
                  <a:pt x="2467" y="8364"/>
                </a:lnTo>
                <a:lnTo>
                  <a:pt x="2460" y="8371"/>
                </a:lnTo>
                <a:lnTo>
                  <a:pt x="2397" y="8461"/>
                </a:lnTo>
                <a:lnTo>
                  <a:pt x="2361" y="8575"/>
                </a:lnTo>
                <a:lnTo>
                  <a:pt x="2357" y="8619"/>
                </a:lnTo>
                <a:lnTo>
                  <a:pt x="2411" y="8932"/>
                </a:lnTo>
                <a:lnTo>
                  <a:pt x="2471" y="9364"/>
                </a:lnTo>
                <a:lnTo>
                  <a:pt x="2520" y="9780"/>
                </a:lnTo>
                <a:lnTo>
                  <a:pt x="2562" y="10175"/>
                </a:lnTo>
                <a:lnTo>
                  <a:pt x="2587" y="10424"/>
                </a:lnTo>
                <a:lnTo>
                  <a:pt x="2601" y="10100"/>
                </a:lnTo>
                <a:lnTo>
                  <a:pt x="2667" y="9744"/>
                </a:lnTo>
                <a:lnTo>
                  <a:pt x="2756" y="9422"/>
                </a:lnTo>
                <a:lnTo>
                  <a:pt x="2871" y="9139"/>
                </a:lnTo>
                <a:lnTo>
                  <a:pt x="3011" y="8904"/>
                </a:lnTo>
                <a:lnTo>
                  <a:pt x="3080" y="8816"/>
                </a:lnTo>
                <a:lnTo>
                  <a:pt x="3041" y="8851"/>
                </a:lnTo>
                <a:lnTo>
                  <a:pt x="2940" y="8895"/>
                </a:lnTo>
                <a:lnTo>
                  <a:pt x="2843" y="8897"/>
                </a:lnTo>
                <a:lnTo>
                  <a:pt x="2748" y="8864"/>
                </a:lnTo>
                <a:lnTo>
                  <a:pt x="2683" y="8794"/>
                </a:lnTo>
                <a:lnTo>
                  <a:pt x="2641" y="8709"/>
                </a:lnTo>
                <a:lnTo>
                  <a:pt x="2644" y="8618"/>
                </a:lnTo>
                <a:lnTo>
                  <a:pt x="2684" y="8533"/>
                </a:lnTo>
                <a:lnTo>
                  <a:pt x="2648" y="8623"/>
                </a:lnTo>
                <a:lnTo>
                  <a:pt x="2649" y="8720"/>
                </a:lnTo>
                <a:lnTo>
                  <a:pt x="2693" y="8796"/>
                </a:lnTo>
                <a:lnTo>
                  <a:pt x="2759" y="8857"/>
                </a:lnTo>
                <a:lnTo>
                  <a:pt x="2855" y="8889"/>
                </a:lnTo>
                <a:lnTo>
                  <a:pt x="2957" y="8884"/>
                </a:lnTo>
                <a:lnTo>
                  <a:pt x="3042" y="8842"/>
                </a:lnTo>
                <a:lnTo>
                  <a:pt x="3088" y="8806"/>
                </a:lnTo>
                <a:lnTo>
                  <a:pt x="3142" y="8737"/>
                </a:lnTo>
                <a:lnTo>
                  <a:pt x="3169" y="8681"/>
                </a:lnTo>
                <a:lnTo>
                  <a:pt x="3147" y="8731"/>
                </a:lnTo>
                <a:lnTo>
                  <a:pt x="3164" y="8709"/>
                </a:lnTo>
                <a:lnTo>
                  <a:pt x="3337" y="8533"/>
                </a:lnTo>
                <a:lnTo>
                  <a:pt x="3505" y="8410"/>
                </a:lnTo>
                <a:lnTo>
                  <a:pt x="3565" y="8374"/>
                </a:lnTo>
                <a:lnTo>
                  <a:pt x="3450" y="8390"/>
                </a:lnTo>
                <a:lnTo>
                  <a:pt x="3327" y="8401"/>
                </a:lnTo>
                <a:lnTo>
                  <a:pt x="3196" y="8377"/>
                </a:lnTo>
                <a:lnTo>
                  <a:pt x="3081" y="8329"/>
                </a:lnTo>
                <a:lnTo>
                  <a:pt x="3108" y="8356"/>
                </a:lnTo>
                <a:lnTo>
                  <a:pt x="3166" y="8463"/>
                </a:lnTo>
                <a:lnTo>
                  <a:pt x="3190" y="8569"/>
                </a:lnTo>
                <a:lnTo>
                  <a:pt x="3169" y="8681"/>
                </a:lnTo>
                <a:lnTo>
                  <a:pt x="3179" y="8577"/>
                </a:lnTo>
                <a:lnTo>
                  <a:pt x="3160" y="8467"/>
                </a:lnTo>
                <a:lnTo>
                  <a:pt x="3094" y="8358"/>
                </a:lnTo>
                <a:lnTo>
                  <a:pt x="3043" y="8312"/>
                </a:lnTo>
                <a:lnTo>
                  <a:pt x="2977" y="8266"/>
                </a:lnTo>
                <a:lnTo>
                  <a:pt x="2903" y="8235"/>
                </a:lnTo>
                <a:lnTo>
                  <a:pt x="2776" y="8216"/>
                </a:lnTo>
                <a:close/>
                <a:moveTo>
                  <a:pt x="2913" y="8003"/>
                </a:moveTo>
                <a:lnTo>
                  <a:pt x="2919" y="8020"/>
                </a:lnTo>
                <a:lnTo>
                  <a:pt x="2915" y="8015"/>
                </a:lnTo>
                <a:lnTo>
                  <a:pt x="2913" y="8003"/>
                </a:lnTo>
                <a:close/>
                <a:moveTo>
                  <a:pt x="3415" y="7745"/>
                </a:moveTo>
                <a:lnTo>
                  <a:pt x="3417" y="7842"/>
                </a:lnTo>
                <a:lnTo>
                  <a:pt x="3379" y="7917"/>
                </a:lnTo>
                <a:lnTo>
                  <a:pt x="3415" y="7827"/>
                </a:lnTo>
                <a:lnTo>
                  <a:pt x="3415" y="7745"/>
                </a:lnTo>
                <a:close/>
                <a:moveTo>
                  <a:pt x="3373" y="7661"/>
                </a:moveTo>
                <a:lnTo>
                  <a:pt x="3377" y="7665"/>
                </a:lnTo>
                <a:lnTo>
                  <a:pt x="3415" y="7745"/>
                </a:lnTo>
                <a:lnTo>
                  <a:pt x="3373" y="7661"/>
                </a:lnTo>
                <a:close/>
                <a:moveTo>
                  <a:pt x="3226" y="7565"/>
                </a:moveTo>
                <a:lnTo>
                  <a:pt x="3309" y="7590"/>
                </a:lnTo>
                <a:lnTo>
                  <a:pt x="3369" y="7654"/>
                </a:lnTo>
                <a:lnTo>
                  <a:pt x="3373" y="7661"/>
                </a:lnTo>
                <a:lnTo>
                  <a:pt x="3320" y="7606"/>
                </a:lnTo>
                <a:lnTo>
                  <a:pt x="3230" y="7570"/>
                </a:lnTo>
                <a:lnTo>
                  <a:pt x="3128" y="7575"/>
                </a:lnTo>
                <a:lnTo>
                  <a:pt x="3031" y="7625"/>
                </a:lnTo>
                <a:lnTo>
                  <a:pt x="2950" y="7697"/>
                </a:lnTo>
                <a:lnTo>
                  <a:pt x="2903" y="7795"/>
                </a:lnTo>
                <a:lnTo>
                  <a:pt x="2891" y="7909"/>
                </a:lnTo>
                <a:lnTo>
                  <a:pt x="2913" y="8003"/>
                </a:lnTo>
                <a:lnTo>
                  <a:pt x="2890" y="7943"/>
                </a:lnTo>
                <a:lnTo>
                  <a:pt x="2892" y="7827"/>
                </a:lnTo>
                <a:lnTo>
                  <a:pt x="2913" y="7739"/>
                </a:lnTo>
                <a:lnTo>
                  <a:pt x="2976" y="7663"/>
                </a:lnTo>
                <a:lnTo>
                  <a:pt x="3046" y="7599"/>
                </a:lnTo>
                <a:lnTo>
                  <a:pt x="3133" y="7572"/>
                </a:lnTo>
                <a:lnTo>
                  <a:pt x="3226" y="7565"/>
                </a:lnTo>
                <a:close/>
                <a:moveTo>
                  <a:pt x="3766" y="7486"/>
                </a:moveTo>
                <a:lnTo>
                  <a:pt x="3817" y="7616"/>
                </a:lnTo>
                <a:lnTo>
                  <a:pt x="3826" y="7773"/>
                </a:lnTo>
                <a:lnTo>
                  <a:pt x="3802" y="7928"/>
                </a:lnTo>
                <a:lnTo>
                  <a:pt x="3767" y="8011"/>
                </a:lnTo>
                <a:lnTo>
                  <a:pt x="3839" y="8148"/>
                </a:lnTo>
                <a:lnTo>
                  <a:pt x="3846" y="8157"/>
                </a:lnTo>
                <a:lnTo>
                  <a:pt x="3859" y="8142"/>
                </a:lnTo>
                <a:lnTo>
                  <a:pt x="3920" y="8052"/>
                </a:lnTo>
                <a:lnTo>
                  <a:pt x="3954" y="7947"/>
                </a:lnTo>
                <a:lnTo>
                  <a:pt x="3996" y="7795"/>
                </a:lnTo>
                <a:lnTo>
                  <a:pt x="3981" y="7642"/>
                </a:lnTo>
                <a:lnTo>
                  <a:pt x="3945" y="7515"/>
                </a:lnTo>
                <a:lnTo>
                  <a:pt x="3768" y="7486"/>
                </a:lnTo>
                <a:lnTo>
                  <a:pt x="3766" y="7486"/>
                </a:lnTo>
                <a:close/>
                <a:moveTo>
                  <a:pt x="3619" y="7439"/>
                </a:moveTo>
                <a:lnTo>
                  <a:pt x="3619" y="7483"/>
                </a:lnTo>
                <a:lnTo>
                  <a:pt x="3652" y="7721"/>
                </a:lnTo>
                <a:lnTo>
                  <a:pt x="3732" y="7944"/>
                </a:lnTo>
                <a:lnTo>
                  <a:pt x="3758" y="7995"/>
                </a:lnTo>
                <a:lnTo>
                  <a:pt x="3762" y="7988"/>
                </a:lnTo>
                <a:lnTo>
                  <a:pt x="3807" y="7852"/>
                </a:lnTo>
                <a:lnTo>
                  <a:pt x="3814" y="7708"/>
                </a:lnTo>
                <a:lnTo>
                  <a:pt x="3782" y="7566"/>
                </a:lnTo>
                <a:lnTo>
                  <a:pt x="3739" y="7477"/>
                </a:lnTo>
                <a:lnTo>
                  <a:pt x="3619" y="7439"/>
                </a:lnTo>
                <a:close/>
                <a:moveTo>
                  <a:pt x="4940" y="7351"/>
                </a:moveTo>
                <a:lnTo>
                  <a:pt x="4983" y="7354"/>
                </a:lnTo>
                <a:lnTo>
                  <a:pt x="4949" y="7353"/>
                </a:lnTo>
                <a:lnTo>
                  <a:pt x="4940" y="7351"/>
                </a:lnTo>
                <a:close/>
                <a:moveTo>
                  <a:pt x="4934" y="7350"/>
                </a:moveTo>
                <a:lnTo>
                  <a:pt x="4943" y="7350"/>
                </a:lnTo>
                <a:lnTo>
                  <a:pt x="4940" y="7351"/>
                </a:lnTo>
                <a:lnTo>
                  <a:pt x="4934" y="7350"/>
                </a:lnTo>
                <a:close/>
                <a:moveTo>
                  <a:pt x="4921" y="7347"/>
                </a:moveTo>
                <a:lnTo>
                  <a:pt x="4934" y="7350"/>
                </a:lnTo>
                <a:lnTo>
                  <a:pt x="4907" y="7350"/>
                </a:lnTo>
                <a:lnTo>
                  <a:pt x="4921" y="7347"/>
                </a:lnTo>
                <a:close/>
                <a:moveTo>
                  <a:pt x="3621" y="7310"/>
                </a:moveTo>
                <a:lnTo>
                  <a:pt x="3620" y="7393"/>
                </a:lnTo>
                <a:lnTo>
                  <a:pt x="3697" y="7430"/>
                </a:lnTo>
                <a:lnTo>
                  <a:pt x="3718" y="7434"/>
                </a:lnTo>
                <a:lnTo>
                  <a:pt x="3706" y="7407"/>
                </a:lnTo>
                <a:lnTo>
                  <a:pt x="3621" y="7310"/>
                </a:lnTo>
                <a:close/>
                <a:moveTo>
                  <a:pt x="3644" y="7140"/>
                </a:moveTo>
                <a:lnTo>
                  <a:pt x="3621" y="7237"/>
                </a:lnTo>
                <a:lnTo>
                  <a:pt x="3621" y="7278"/>
                </a:lnTo>
                <a:lnTo>
                  <a:pt x="3673" y="7324"/>
                </a:lnTo>
                <a:lnTo>
                  <a:pt x="3739" y="7437"/>
                </a:lnTo>
                <a:lnTo>
                  <a:pt x="3912" y="7470"/>
                </a:lnTo>
                <a:lnTo>
                  <a:pt x="3927" y="7469"/>
                </a:lnTo>
                <a:lnTo>
                  <a:pt x="3879" y="7362"/>
                </a:lnTo>
                <a:lnTo>
                  <a:pt x="3778" y="7251"/>
                </a:lnTo>
                <a:lnTo>
                  <a:pt x="3657" y="7147"/>
                </a:lnTo>
                <a:lnTo>
                  <a:pt x="3644" y="7140"/>
                </a:lnTo>
                <a:close/>
                <a:moveTo>
                  <a:pt x="3255" y="7125"/>
                </a:moveTo>
                <a:lnTo>
                  <a:pt x="3343" y="7224"/>
                </a:lnTo>
                <a:lnTo>
                  <a:pt x="3417" y="7275"/>
                </a:lnTo>
                <a:lnTo>
                  <a:pt x="3416" y="7271"/>
                </a:lnTo>
                <a:lnTo>
                  <a:pt x="3424" y="7176"/>
                </a:lnTo>
                <a:lnTo>
                  <a:pt x="3284" y="7126"/>
                </a:lnTo>
                <a:lnTo>
                  <a:pt x="3255" y="7125"/>
                </a:lnTo>
                <a:close/>
                <a:moveTo>
                  <a:pt x="3110" y="7122"/>
                </a:moveTo>
                <a:lnTo>
                  <a:pt x="3011" y="7133"/>
                </a:lnTo>
                <a:lnTo>
                  <a:pt x="2909" y="7162"/>
                </a:lnTo>
                <a:lnTo>
                  <a:pt x="2795" y="7233"/>
                </a:lnTo>
                <a:lnTo>
                  <a:pt x="2682" y="7318"/>
                </a:lnTo>
                <a:lnTo>
                  <a:pt x="2579" y="7430"/>
                </a:lnTo>
                <a:lnTo>
                  <a:pt x="2480" y="7571"/>
                </a:lnTo>
                <a:lnTo>
                  <a:pt x="2399" y="7750"/>
                </a:lnTo>
                <a:lnTo>
                  <a:pt x="2349" y="7939"/>
                </a:lnTo>
                <a:lnTo>
                  <a:pt x="2311" y="8169"/>
                </a:lnTo>
                <a:lnTo>
                  <a:pt x="2314" y="8375"/>
                </a:lnTo>
                <a:lnTo>
                  <a:pt x="2334" y="8488"/>
                </a:lnTo>
                <a:lnTo>
                  <a:pt x="2349" y="8574"/>
                </a:lnTo>
                <a:lnTo>
                  <a:pt x="2371" y="8494"/>
                </a:lnTo>
                <a:lnTo>
                  <a:pt x="2422" y="8402"/>
                </a:lnTo>
                <a:lnTo>
                  <a:pt x="2485" y="8327"/>
                </a:lnTo>
                <a:lnTo>
                  <a:pt x="2507" y="8312"/>
                </a:lnTo>
                <a:lnTo>
                  <a:pt x="2529" y="8296"/>
                </a:lnTo>
                <a:lnTo>
                  <a:pt x="2568" y="8270"/>
                </a:lnTo>
                <a:lnTo>
                  <a:pt x="2596" y="8251"/>
                </a:lnTo>
                <a:lnTo>
                  <a:pt x="2704" y="8217"/>
                </a:lnTo>
                <a:lnTo>
                  <a:pt x="2812" y="8209"/>
                </a:lnTo>
                <a:lnTo>
                  <a:pt x="2928" y="8235"/>
                </a:lnTo>
                <a:lnTo>
                  <a:pt x="2940" y="8241"/>
                </a:lnTo>
                <a:lnTo>
                  <a:pt x="2924" y="8229"/>
                </a:lnTo>
                <a:lnTo>
                  <a:pt x="2838" y="8117"/>
                </a:lnTo>
                <a:lnTo>
                  <a:pt x="2766" y="7987"/>
                </a:lnTo>
                <a:lnTo>
                  <a:pt x="2734" y="7846"/>
                </a:lnTo>
                <a:lnTo>
                  <a:pt x="2732" y="7700"/>
                </a:lnTo>
                <a:lnTo>
                  <a:pt x="2778" y="7554"/>
                </a:lnTo>
                <a:lnTo>
                  <a:pt x="2817" y="7479"/>
                </a:lnTo>
                <a:lnTo>
                  <a:pt x="2870" y="7426"/>
                </a:lnTo>
                <a:lnTo>
                  <a:pt x="2940" y="7362"/>
                </a:lnTo>
                <a:lnTo>
                  <a:pt x="3009" y="7331"/>
                </a:lnTo>
                <a:lnTo>
                  <a:pt x="3077" y="7300"/>
                </a:lnTo>
                <a:lnTo>
                  <a:pt x="3132" y="7320"/>
                </a:lnTo>
                <a:lnTo>
                  <a:pt x="3168" y="7360"/>
                </a:lnTo>
                <a:lnTo>
                  <a:pt x="3179" y="7401"/>
                </a:lnTo>
                <a:lnTo>
                  <a:pt x="3148" y="7439"/>
                </a:lnTo>
                <a:lnTo>
                  <a:pt x="3091" y="7462"/>
                </a:lnTo>
                <a:lnTo>
                  <a:pt x="3020" y="7502"/>
                </a:lnTo>
                <a:lnTo>
                  <a:pt x="2944" y="7546"/>
                </a:lnTo>
                <a:lnTo>
                  <a:pt x="2880" y="7607"/>
                </a:lnTo>
                <a:lnTo>
                  <a:pt x="2834" y="7695"/>
                </a:lnTo>
                <a:lnTo>
                  <a:pt x="2817" y="7813"/>
                </a:lnTo>
                <a:lnTo>
                  <a:pt x="2831" y="7975"/>
                </a:lnTo>
                <a:lnTo>
                  <a:pt x="2892" y="8112"/>
                </a:lnTo>
                <a:lnTo>
                  <a:pt x="2987" y="8227"/>
                </a:lnTo>
                <a:lnTo>
                  <a:pt x="3117" y="8309"/>
                </a:lnTo>
                <a:lnTo>
                  <a:pt x="3265" y="8370"/>
                </a:lnTo>
                <a:lnTo>
                  <a:pt x="3248" y="8357"/>
                </a:lnTo>
                <a:lnTo>
                  <a:pt x="3275" y="8372"/>
                </a:lnTo>
                <a:lnTo>
                  <a:pt x="3312" y="8379"/>
                </a:lnTo>
                <a:lnTo>
                  <a:pt x="3484" y="8367"/>
                </a:lnTo>
                <a:lnTo>
                  <a:pt x="3647" y="8320"/>
                </a:lnTo>
                <a:lnTo>
                  <a:pt x="3765" y="8239"/>
                </a:lnTo>
                <a:lnTo>
                  <a:pt x="3685" y="8136"/>
                </a:lnTo>
                <a:lnTo>
                  <a:pt x="3649" y="8180"/>
                </a:lnTo>
                <a:lnTo>
                  <a:pt x="3512" y="8266"/>
                </a:lnTo>
                <a:lnTo>
                  <a:pt x="3410" y="8295"/>
                </a:lnTo>
                <a:lnTo>
                  <a:pt x="3285" y="8292"/>
                </a:lnTo>
                <a:lnTo>
                  <a:pt x="3173" y="8271"/>
                </a:lnTo>
                <a:lnTo>
                  <a:pt x="3077" y="8214"/>
                </a:lnTo>
                <a:lnTo>
                  <a:pt x="2994" y="8141"/>
                </a:lnTo>
                <a:lnTo>
                  <a:pt x="2929" y="8046"/>
                </a:lnTo>
                <a:lnTo>
                  <a:pt x="2919" y="8020"/>
                </a:lnTo>
                <a:lnTo>
                  <a:pt x="2972" y="8098"/>
                </a:lnTo>
                <a:lnTo>
                  <a:pt x="3050" y="8175"/>
                </a:lnTo>
                <a:lnTo>
                  <a:pt x="3137" y="8230"/>
                </a:lnTo>
                <a:lnTo>
                  <a:pt x="3236" y="8268"/>
                </a:lnTo>
                <a:lnTo>
                  <a:pt x="3348" y="8289"/>
                </a:lnTo>
                <a:lnTo>
                  <a:pt x="3453" y="8274"/>
                </a:lnTo>
                <a:lnTo>
                  <a:pt x="3577" y="8206"/>
                </a:lnTo>
                <a:lnTo>
                  <a:pt x="3675" y="8123"/>
                </a:lnTo>
                <a:lnTo>
                  <a:pt x="3674" y="8122"/>
                </a:lnTo>
                <a:lnTo>
                  <a:pt x="3571" y="7924"/>
                </a:lnTo>
                <a:lnTo>
                  <a:pt x="3479" y="7718"/>
                </a:lnTo>
                <a:lnTo>
                  <a:pt x="3433" y="7497"/>
                </a:lnTo>
                <a:lnTo>
                  <a:pt x="3421" y="7329"/>
                </a:lnTo>
                <a:lnTo>
                  <a:pt x="3296" y="7215"/>
                </a:lnTo>
                <a:lnTo>
                  <a:pt x="3234" y="7125"/>
                </a:lnTo>
                <a:lnTo>
                  <a:pt x="3110" y="7122"/>
                </a:lnTo>
                <a:close/>
                <a:moveTo>
                  <a:pt x="3178" y="7037"/>
                </a:moveTo>
                <a:lnTo>
                  <a:pt x="3150" y="7038"/>
                </a:lnTo>
                <a:lnTo>
                  <a:pt x="2984" y="7070"/>
                </a:lnTo>
                <a:lnTo>
                  <a:pt x="2812" y="7139"/>
                </a:lnTo>
                <a:lnTo>
                  <a:pt x="2664" y="7233"/>
                </a:lnTo>
                <a:lnTo>
                  <a:pt x="2535" y="7354"/>
                </a:lnTo>
                <a:lnTo>
                  <a:pt x="2425" y="7503"/>
                </a:lnTo>
                <a:lnTo>
                  <a:pt x="2343" y="7681"/>
                </a:lnTo>
                <a:lnTo>
                  <a:pt x="2286" y="7859"/>
                </a:lnTo>
                <a:lnTo>
                  <a:pt x="2261" y="8048"/>
                </a:lnTo>
                <a:lnTo>
                  <a:pt x="2262" y="8087"/>
                </a:lnTo>
                <a:lnTo>
                  <a:pt x="2293" y="8257"/>
                </a:lnTo>
                <a:lnTo>
                  <a:pt x="2303" y="8027"/>
                </a:lnTo>
                <a:lnTo>
                  <a:pt x="2336" y="7825"/>
                </a:lnTo>
                <a:lnTo>
                  <a:pt x="2399" y="7643"/>
                </a:lnTo>
                <a:lnTo>
                  <a:pt x="2481" y="7489"/>
                </a:lnTo>
                <a:lnTo>
                  <a:pt x="2572" y="7361"/>
                </a:lnTo>
                <a:lnTo>
                  <a:pt x="2674" y="7259"/>
                </a:lnTo>
                <a:lnTo>
                  <a:pt x="2784" y="7183"/>
                </a:lnTo>
                <a:lnTo>
                  <a:pt x="2896" y="7131"/>
                </a:lnTo>
                <a:lnTo>
                  <a:pt x="2992" y="7105"/>
                </a:lnTo>
                <a:lnTo>
                  <a:pt x="3184" y="7088"/>
                </a:lnTo>
                <a:lnTo>
                  <a:pt x="3212" y="7093"/>
                </a:lnTo>
                <a:lnTo>
                  <a:pt x="3186" y="7054"/>
                </a:lnTo>
                <a:lnTo>
                  <a:pt x="3178" y="7037"/>
                </a:lnTo>
                <a:close/>
                <a:moveTo>
                  <a:pt x="3325" y="7032"/>
                </a:moveTo>
                <a:lnTo>
                  <a:pt x="3187" y="7037"/>
                </a:lnTo>
                <a:lnTo>
                  <a:pt x="3199" y="7061"/>
                </a:lnTo>
                <a:lnTo>
                  <a:pt x="3230" y="7096"/>
                </a:lnTo>
                <a:lnTo>
                  <a:pt x="3362" y="7121"/>
                </a:lnTo>
                <a:lnTo>
                  <a:pt x="3426" y="7149"/>
                </a:lnTo>
                <a:lnTo>
                  <a:pt x="3433" y="7058"/>
                </a:lnTo>
                <a:lnTo>
                  <a:pt x="3325" y="7032"/>
                </a:lnTo>
                <a:close/>
                <a:moveTo>
                  <a:pt x="4874" y="6898"/>
                </a:moveTo>
                <a:lnTo>
                  <a:pt x="4772" y="6928"/>
                </a:lnTo>
                <a:lnTo>
                  <a:pt x="4689" y="6985"/>
                </a:lnTo>
                <a:lnTo>
                  <a:pt x="4632" y="7081"/>
                </a:lnTo>
                <a:lnTo>
                  <a:pt x="4604" y="7206"/>
                </a:lnTo>
                <a:lnTo>
                  <a:pt x="4607" y="7238"/>
                </a:lnTo>
                <a:lnTo>
                  <a:pt x="4700" y="7156"/>
                </a:lnTo>
                <a:lnTo>
                  <a:pt x="4838" y="6989"/>
                </a:lnTo>
                <a:lnTo>
                  <a:pt x="4884" y="6900"/>
                </a:lnTo>
                <a:lnTo>
                  <a:pt x="4874" y="6898"/>
                </a:lnTo>
                <a:close/>
                <a:moveTo>
                  <a:pt x="0" y="6599"/>
                </a:moveTo>
                <a:lnTo>
                  <a:pt x="76" y="6684"/>
                </a:lnTo>
                <a:lnTo>
                  <a:pt x="197" y="6813"/>
                </a:lnTo>
                <a:lnTo>
                  <a:pt x="279" y="6920"/>
                </a:lnTo>
                <a:lnTo>
                  <a:pt x="321" y="6981"/>
                </a:lnTo>
                <a:lnTo>
                  <a:pt x="336" y="7004"/>
                </a:lnTo>
                <a:lnTo>
                  <a:pt x="227" y="6858"/>
                </a:lnTo>
                <a:lnTo>
                  <a:pt x="85" y="6710"/>
                </a:lnTo>
                <a:lnTo>
                  <a:pt x="0" y="6631"/>
                </a:lnTo>
                <a:lnTo>
                  <a:pt x="0" y="6599"/>
                </a:lnTo>
                <a:close/>
                <a:moveTo>
                  <a:pt x="5035" y="6527"/>
                </a:moveTo>
                <a:lnTo>
                  <a:pt x="5004" y="6695"/>
                </a:lnTo>
                <a:lnTo>
                  <a:pt x="4930" y="6885"/>
                </a:lnTo>
                <a:lnTo>
                  <a:pt x="4923" y="6896"/>
                </a:lnTo>
                <a:lnTo>
                  <a:pt x="4947" y="6897"/>
                </a:lnTo>
                <a:lnTo>
                  <a:pt x="5026" y="6917"/>
                </a:lnTo>
                <a:lnTo>
                  <a:pt x="5099" y="6964"/>
                </a:lnTo>
                <a:lnTo>
                  <a:pt x="5154" y="7033"/>
                </a:lnTo>
                <a:lnTo>
                  <a:pt x="5176" y="7124"/>
                </a:lnTo>
                <a:lnTo>
                  <a:pt x="5160" y="7208"/>
                </a:lnTo>
                <a:lnTo>
                  <a:pt x="5124" y="7274"/>
                </a:lnTo>
                <a:lnTo>
                  <a:pt x="5067" y="7321"/>
                </a:lnTo>
                <a:lnTo>
                  <a:pt x="4989" y="7350"/>
                </a:lnTo>
                <a:lnTo>
                  <a:pt x="4943" y="7350"/>
                </a:lnTo>
                <a:lnTo>
                  <a:pt x="5033" y="7320"/>
                </a:lnTo>
                <a:lnTo>
                  <a:pt x="5105" y="7246"/>
                </a:lnTo>
                <a:lnTo>
                  <a:pt x="5131" y="7154"/>
                </a:lnTo>
                <a:lnTo>
                  <a:pt x="5125" y="7061"/>
                </a:lnTo>
                <a:lnTo>
                  <a:pt x="5064" y="6972"/>
                </a:lnTo>
                <a:lnTo>
                  <a:pt x="4968" y="6916"/>
                </a:lnTo>
                <a:lnTo>
                  <a:pt x="4916" y="6906"/>
                </a:lnTo>
                <a:lnTo>
                  <a:pt x="4820" y="7058"/>
                </a:lnTo>
                <a:lnTo>
                  <a:pt x="4690" y="7213"/>
                </a:lnTo>
                <a:lnTo>
                  <a:pt x="4610" y="7276"/>
                </a:lnTo>
                <a:lnTo>
                  <a:pt x="4613" y="7314"/>
                </a:lnTo>
                <a:lnTo>
                  <a:pt x="4657" y="7415"/>
                </a:lnTo>
                <a:lnTo>
                  <a:pt x="4733" y="7501"/>
                </a:lnTo>
                <a:lnTo>
                  <a:pt x="4820" y="7556"/>
                </a:lnTo>
                <a:lnTo>
                  <a:pt x="4919" y="7594"/>
                </a:lnTo>
                <a:lnTo>
                  <a:pt x="5044" y="7598"/>
                </a:lnTo>
                <a:lnTo>
                  <a:pt x="5156" y="7570"/>
                </a:lnTo>
                <a:lnTo>
                  <a:pt x="5263" y="7513"/>
                </a:lnTo>
                <a:lnTo>
                  <a:pt x="5357" y="7399"/>
                </a:lnTo>
                <a:lnTo>
                  <a:pt x="5430" y="7268"/>
                </a:lnTo>
                <a:lnTo>
                  <a:pt x="5454" y="7137"/>
                </a:lnTo>
                <a:lnTo>
                  <a:pt x="5448" y="6986"/>
                </a:lnTo>
                <a:lnTo>
                  <a:pt x="5409" y="6858"/>
                </a:lnTo>
                <a:lnTo>
                  <a:pt x="5333" y="6722"/>
                </a:lnTo>
                <a:lnTo>
                  <a:pt x="5231" y="6621"/>
                </a:lnTo>
                <a:lnTo>
                  <a:pt x="5086" y="6541"/>
                </a:lnTo>
                <a:lnTo>
                  <a:pt x="5035" y="6527"/>
                </a:lnTo>
                <a:close/>
                <a:moveTo>
                  <a:pt x="4785" y="6495"/>
                </a:moveTo>
                <a:lnTo>
                  <a:pt x="4634" y="6525"/>
                </a:lnTo>
                <a:lnTo>
                  <a:pt x="4484" y="6579"/>
                </a:lnTo>
                <a:lnTo>
                  <a:pt x="4369" y="6674"/>
                </a:lnTo>
                <a:lnTo>
                  <a:pt x="4255" y="6793"/>
                </a:lnTo>
                <a:lnTo>
                  <a:pt x="4157" y="6959"/>
                </a:lnTo>
                <a:lnTo>
                  <a:pt x="4109" y="7138"/>
                </a:lnTo>
                <a:lnTo>
                  <a:pt x="4094" y="7320"/>
                </a:lnTo>
                <a:lnTo>
                  <a:pt x="4117" y="7465"/>
                </a:lnTo>
                <a:lnTo>
                  <a:pt x="4121" y="7465"/>
                </a:lnTo>
                <a:lnTo>
                  <a:pt x="4325" y="7406"/>
                </a:lnTo>
                <a:lnTo>
                  <a:pt x="4527" y="7308"/>
                </a:lnTo>
                <a:lnTo>
                  <a:pt x="4565" y="7275"/>
                </a:lnTo>
                <a:lnTo>
                  <a:pt x="4563" y="7194"/>
                </a:lnTo>
                <a:lnTo>
                  <a:pt x="4588" y="7087"/>
                </a:lnTo>
                <a:lnTo>
                  <a:pt x="4648" y="6997"/>
                </a:lnTo>
                <a:lnTo>
                  <a:pt x="4729" y="6925"/>
                </a:lnTo>
                <a:lnTo>
                  <a:pt x="4861" y="6891"/>
                </a:lnTo>
                <a:lnTo>
                  <a:pt x="4887" y="6893"/>
                </a:lnTo>
                <a:lnTo>
                  <a:pt x="4936" y="6799"/>
                </a:lnTo>
                <a:lnTo>
                  <a:pt x="4997" y="6602"/>
                </a:lnTo>
                <a:lnTo>
                  <a:pt x="5007" y="6518"/>
                </a:lnTo>
                <a:lnTo>
                  <a:pt x="4943" y="6500"/>
                </a:lnTo>
                <a:lnTo>
                  <a:pt x="4785" y="6495"/>
                </a:lnTo>
                <a:close/>
                <a:moveTo>
                  <a:pt x="1099" y="6226"/>
                </a:moveTo>
                <a:lnTo>
                  <a:pt x="1128" y="6280"/>
                </a:lnTo>
                <a:lnTo>
                  <a:pt x="1174" y="6322"/>
                </a:lnTo>
                <a:lnTo>
                  <a:pt x="1245" y="6331"/>
                </a:lnTo>
                <a:lnTo>
                  <a:pt x="1271" y="6321"/>
                </a:lnTo>
                <a:lnTo>
                  <a:pt x="1298" y="6302"/>
                </a:lnTo>
                <a:lnTo>
                  <a:pt x="1317" y="6281"/>
                </a:lnTo>
                <a:lnTo>
                  <a:pt x="1302" y="6308"/>
                </a:lnTo>
                <a:lnTo>
                  <a:pt x="1274" y="6327"/>
                </a:lnTo>
                <a:lnTo>
                  <a:pt x="1248" y="6336"/>
                </a:lnTo>
                <a:lnTo>
                  <a:pt x="1177" y="6328"/>
                </a:lnTo>
                <a:lnTo>
                  <a:pt x="1121" y="6293"/>
                </a:lnTo>
                <a:lnTo>
                  <a:pt x="1099" y="6226"/>
                </a:lnTo>
                <a:close/>
                <a:moveTo>
                  <a:pt x="1231" y="6144"/>
                </a:moveTo>
                <a:lnTo>
                  <a:pt x="1264" y="6146"/>
                </a:lnTo>
                <a:lnTo>
                  <a:pt x="1291" y="6160"/>
                </a:lnTo>
                <a:lnTo>
                  <a:pt x="1304" y="6168"/>
                </a:lnTo>
                <a:lnTo>
                  <a:pt x="1319" y="6190"/>
                </a:lnTo>
                <a:lnTo>
                  <a:pt x="1329" y="6216"/>
                </a:lnTo>
                <a:lnTo>
                  <a:pt x="1314" y="6194"/>
                </a:lnTo>
                <a:lnTo>
                  <a:pt x="1298" y="6171"/>
                </a:lnTo>
                <a:lnTo>
                  <a:pt x="1280" y="6168"/>
                </a:lnTo>
                <a:lnTo>
                  <a:pt x="1259" y="6150"/>
                </a:lnTo>
                <a:lnTo>
                  <a:pt x="1235" y="6150"/>
                </a:lnTo>
                <a:lnTo>
                  <a:pt x="1214" y="6156"/>
                </a:lnTo>
                <a:lnTo>
                  <a:pt x="1231" y="6144"/>
                </a:lnTo>
                <a:close/>
                <a:moveTo>
                  <a:pt x="124" y="6040"/>
                </a:moveTo>
                <a:lnTo>
                  <a:pt x="200" y="6117"/>
                </a:lnTo>
                <a:lnTo>
                  <a:pt x="127" y="6046"/>
                </a:lnTo>
                <a:lnTo>
                  <a:pt x="124" y="6040"/>
                </a:lnTo>
                <a:close/>
                <a:moveTo>
                  <a:pt x="83" y="5994"/>
                </a:moveTo>
                <a:lnTo>
                  <a:pt x="138" y="6062"/>
                </a:lnTo>
                <a:lnTo>
                  <a:pt x="157" y="6090"/>
                </a:lnTo>
                <a:lnTo>
                  <a:pt x="83" y="5994"/>
                </a:lnTo>
                <a:close/>
                <a:moveTo>
                  <a:pt x="91" y="5962"/>
                </a:moveTo>
                <a:lnTo>
                  <a:pt x="124" y="6040"/>
                </a:lnTo>
                <a:lnTo>
                  <a:pt x="119" y="6035"/>
                </a:lnTo>
                <a:lnTo>
                  <a:pt x="91" y="5962"/>
                </a:lnTo>
                <a:close/>
                <a:moveTo>
                  <a:pt x="86" y="5950"/>
                </a:moveTo>
                <a:lnTo>
                  <a:pt x="91" y="5962"/>
                </a:lnTo>
                <a:lnTo>
                  <a:pt x="86" y="5951"/>
                </a:lnTo>
                <a:lnTo>
                  <a:pt x="86" y="5950"/>
                </a:lnTo>
                <a:close/>
                <a:moveTo>
                  <a:pt x="0" y="5885"/>
                </a:moveTo>
                <a:lnTo>
                  <a:pt x="83" y="5994"/>
                </a:lnTo>
                <a:lnTo>
                  <a:pt x="0" y="5914"/>
                </a:lnTo>
                <a:lnTo>
                  <a:pt x="0" y="5885"/>
                </a:lnTo>
                <a:close/>
                <a:moveTo>
                  <a:pt x="81" y="5881"/>
                </a:moveTo>
                <a:lnTo>
                  <a:pt x="86" y="5950"/>
                </a:lnTo>
                <a:lnTo>
                  <a:pt x="77" y="5925"/>
                </a:lnTo>
                <a:lnTo>
                  <a:pt x="81" y="5881"/>
                </a:lnTo>
                <a:close/>
                <a:moveTo>
                  <a:pt x="4878" y="5787"/>
                </a:moveTo>
                <a:lnTo>
                  <a:pt x="4889" y="5803"/>
                </a:lnTo>
                <a:lnTo>
                  <a:pt x="4894" y="5816"/>
                </a:lnTo>
                <a:lnTo>
                  <a:pt x="4878" y="5787"/>
                </a:lnTo>
                <a:close/>
                <a:moveTo>
                  <a:pt x="117" y="5718"/>
                </a:moveTo>
                <a:lnTo>
                  <a:pt x="88" y="5811"/>
                </a:lnTo>
                <a:lnTo>
                  <a:pt x="81" y="5881"/>
                </a:lnTo>
                <a:lnTo>
                  <a:pt x="79" y="5858"/>
                </a:lnTo>
                <a:lnTo>
                  <a:pt x="93" y="5759"/>
                </a:lnTo>
                <a:lnTo>
                  <a:pt x="117" y="5718"/>
                </a:lnTo>
                <a:close/>
                <a:moveTo>
                  <a:pt x="136" y="5685"/>
                </a:moveTo>
                <a:lnTo>
                  <a:pt x="117" y="5718"/>
                </a:lnTo>
                <a:lnTo>
                  <a:pt x="124" y="5697"/>
                </a:lnTo>
                <a:lnTo>
                  <a:pt x="136" y="5685"/>
                </a:lnTo>
                <a:close/>
                <a:moveTo>
                  <a:pt x="2046" y="5655"/>
                </a:moveTo>
                <a:lnTo>
                  <a:pt x="2049" y="5658"/>
                </a:lnTo>
                <a:lnTo>
                  <a:pt x="2047" y="5657"/>
                </a:lnTo>
                <a:lnTo>
                  <a:pt x="2046" y="5655"/>
                </a:lnTo>
                <a:close/>
                <a:moveTo>
                  <a:pt x="185" y="5643"/>
                </a:moveTo>
                <a:lnTo>
                  <a:pt x="136" y="5685"/>
                </a:lnTo>
                <a:lnTo>
                  <a:pt x="142" y="5676"/>
                </a:lnTo>
                <a:lnTo>
                  <a:pt x="185" y="5643"/>
                </a:lnTo>
                <a:close/>
                <a:moveTo>
                  <a:pt x="211" y="5622"/>
                </a:moveTo>
                <a:lnTo>
                  <a:pt x="185" y="5643"/>
                </a:lnTo>
                <a:lnTo>
                  <a:pt x="205" y="5625"/>
                </a:lnTo>
                <a:lnTo>
                  <a:pt x="211" y="5622"/>
                </a:lnTo>
                <a:close/>
                <a:moveTo>
                  <a:pt x="4773" y="5622"/>
                </a:moveTo>
                <a:lnTo>
                  <a:pt x="4849" y="5733"/>
                </a:lnTo>
                <a:lnTo>
                  <a:pt x="4878" y="5787"/>
                </a:lnTo>
                <a:lnTo>
                  <a:pt x="4773" y="5622"/>
                </a:lnTo>
                <a:close/>
                <a:moveTo>
                  <a:pt x="2194" y="5622"/>
                </a:moveTo>
                <a:lnTo>
                  <a:pt x="2161" y="5645"/>
                </a:lnTo>
                <a:lnTo>
                  <a:pt x="2131" y="5649"/>
                </a:lnTo>
                <a:lnTo>
                  <a:pt x="2157" y="5639"/>
                </a:lnTo>
                <a:lnTo>
                  <a:pt x="2194" y="5622"/>
                </a:lnTo>
                <a:close/>
                <a:moveTo>
                  <a:pt x="2226" y="5574"/>
                </a:moveTo>
                <a:lnTo>
                  <a:pt x="2218" y="5597"/>
                </a:lnTo>
                <a:lnTo>
                  <a:pt x="2194" y="5622"/>
                </a:lnTo>
                <a:lnTo>
                  <a:pt x="2226" y="5574"/>
                </a:lnTo>
                <a:close/>
                <a:moveTo>
                  <a:pt x="333" y="5561"/>
                </a:moveTo>
                <a:lnTo>
                  <a:pt x="452" y="5569"/>
                </a:lnTo>
                <a:lnTo>
                  <a:pt x="572" y="5601"/>
                </a:lnTo>
                <a:lnTo>
                  <a:pt x="672" y="5663"/>
                </a:lnTo>
                <a:lnTo>
                  <a:pt x="752" y="5755"/>
                </a:lnTo>
                <a:lnTo>
                  <a:pt x="805" y="5881"/>
                </a:lnTo>
                <a:lnTo>
                  <a:pt x="820" y="6010"/>
                </a:lnTo>
                <a:lnTo>
                  <a:pt x="802" y="6137"/>
                </a:lnTo>
                <a:lnTo>
                  <a:pt x="759" y="6265"/>
                </a:lnTo>
                <a:lnTo>
                  <a:pt x="680" y="6376"/>
                </a:lnTo>
                <a:lnTo>
                  <a:pt x="584" y="6474"/>
                </a:lnTo>
                <a:lnTo>
                  <a:pt x="466" y="6539"/>
                </a:lnTo>
                <a:lnTo>
                  <a:pt x="345" y="6589"/>
                </a:lnTo>
                <a:lnTo>
                  <a:pt x="213" y="6599"/>
                </a:lnTo>
                <a:lnTo>
                  <a:pt x="65" y="6586"/>
                </a:lnTo>
                <a:lnTo>
                  <a:pt x="0" y="6559"/>
                </a:lnTo>
                <a:lnTo>
                  <a:pt x="0" y="6539"/>
                </a:lnTo>
                <a:lnTo>
                  <a:pt x="125" y="6577"/>
                </a:lnTo>
                <a:lnTo>
                  <a:pt x="283" y="6583"/>
                </a:lnTo>
                <a:lnTo>
                  <a:pt x="425" y="6551"/>
                </a:lnTo>
                <a:lnTo>
                  <a:pt x="545" y="6476"/>
                </a:lnTo>
                <a:lnTo>
                  <a:pt x="650" y="6380"/>
                </a:lnTo>
                <a:lnTo>
                  <a:pt x="744" y="6267"/>
                </a:lnTo>
                <a:lnTo>
                  <a:pt x="792" y="6135"/>
                </a:lnTo>
                <a:lnTo>
                  <a:pt x="809" y="5993"/>
                </a:lnTo>
                <a:lnTo>
                  <a:pt x="790" y="5859"/>
                </a:lnTo>
                <a:lnTo>
                  <a:pt x="723" y="5726"/>
                </a:lnTo>
                <a:lnTo>
                  <a:pt x="640" y="5652"/>
                </a:lnTo>
                <a:lnTo>
                  <a:pt x="535" y="5594"/>
                </a:lnTo>
                <a:lnTo>
                  <a:pt x="426" y="5579"/>
                </a:lnTo>
                <a:lnTo>
                  <a:pt x="311" y="5577"/>
                </a:lnTo>
                <a:lnTo>
                  <a:pt x="211" y="5622"/>
                </a:lnTo>
                <a:lnTo>
                  <a:pt x="227" y="5610"/>
                </a:lnTo>
                <a:lnTo>
                  <a:pt x="333" y="5561"/>
                </a:lnTo>
                <a:close/>
                <a:moveTo>
                  <a:pt x="2235" y="5554"/>
                </a:moveTo>
                <a:lnTo>
                  <a:pt x="2234" y="5561"/>
                </a:lnTo>
                <a:lnTo>
                  <a:pt x="2226" y="5574"/>
                </a:lnTo>
                <a:lnTo>
                  <a:pt x="2229" y="5565"/>
                </a:lnTo>
                <a:lnTo>
                  <a:pt x="2235" y="5554"/>
                </a:lnTo>
                <a:close/>
                <a:moveTo>
                  <a:pt x="2239" y="5523"/>
                </a:moveTo>
                <a:lnTo>
                  <a:pt x="2243" y="5539"/>
                </a:lnTo>
                <a:lnTo>
                  <a:pt x="2235" y="5554"/>
                </a:lnTo>
                <a:lnTo>
                  <a:pt x="2239" y="5523"/>
                </a:lnTo>
                <a:close/>
                <a:moveTo>
                  <a:pt x="2106" y="5470"/>
                </a:moveTo>
                <a:lnTo>
                  <a:pt x="2134" y="5475"/>
                </a:lnTo>
                <a:lnTo>
                  <a:pt x="2151" y="5488"/>
                </a:lnTo>
                <a:lnTo>
                  <a:pt x="2161" y="5514"/>
                </a:lnTo>
                <a:lnTo>
                  <a:pt x="2153" y="5503"/>
                </a:lnTo>
                <a:lnTo>
                  <a:pt x="2138" y="5481"/>
                </a:lnTo>
                <a:lnTo>
                  <a:pt x="2106" y="5470"/>
                </a:lnTo>
                <a:close/>
                <a:moveTo>
                  <a:pt x="2072" y="5469"/>
                </a:moveTo>
                <a:lnTo>
                  <a:pt x="2106" y="5470"/>
                </a:lnTo>
                <a:lnTo>
                  <a:pt x="2080" y="5480"/>
                </a:lnTo>
                <a:lnTo>
                  <a:pt x="2058" y="5495"/>
                </a:lnTo>
                <a:lnTo>
                  <a:pt x="2036" y="5510"/>
                </a:lnTo>
                <a:lnTo>
                  <a:pt x="2032" y="5529"/>
                </a:lnTo>
                <a:lnTo>
                  <a:pt x="2027" y="5557"/>
                </a:lnTo>
                <a:lnTo>
                  <a:pt x="2037" y="5583"/>
                </a:lnTo>
                <a:lnTo>
                  <a:pt x="2041" y="5613"/>
                </a:lnTo>
                <a:lnTo>
                  <a:pt x="2018" y="5579"/>
                </a:lnTo>
                <a:lnTo>
                  <a:pt x="2018" y="5555"/>
                </a:lnTo>
                <a:lnTo>
                  <a:pt x="2017" y="5531"/>
                </a:lnTo>
                <a:lnTo>
                  <a:pt x="2028" y="5499"/>
                </a:lnTo>
                <a:lnTo>
                  <a:pt x="2050" y="5484"/>
                </a:lnTo>
                <a:lnTo>
                  <a:pt x="2072" y="5469"/>
                </a:lnTo>
                <a:close/>
                <a:moveTo>
                  <a:pt x="2233" y="5468"/>
                </a:moveTo>
                <a:lnTo>
                  <a:pt x="2243" y="5490"/>
                </a:lnTo>
                <a:lnTo>
                  <a:pt x="2239" y="5523"/>
                </a:lnTo>
                <a:lnTo>
                  <a:pt x="2231" y="5498"/>
                </a:lnTo>
                <a:lnTo>
                  <a:pt x="2233" y="5468"/>
                </a:lnTo>
                <a:close/>
                <a:moveTo>
                  <a:pt x="2229" y="5459"/>
                </a:moveTo>
                <a:lnTo>
                  <a:pt x="2233" y="5464"/>
                </a:lnTo>
                <a:lnTo>
                  <a:pt x="2233" y="5468"/>
                </a:lnTo>
                <a:lnTo>
                  <a:pt x="2229" y="5459"/>
                </a:lnTo>
                <a:close/>
                <a:moveTo>
                  <a:pt x="2111" y="5442"/>
                </a:moveTo>
                <a:lnTo>
                  <a:pt x="2134" y="5451"/>
                </a:lnTo>
                <a:lnTo>
                  <a:pt x="2164" y="5471"/>
                </a:lnTo>
                <a:lnTo>
                  <a:pt x="2168" y="5477"/>
                </a:lnTo>
                <a:lnTo>
                  <a:pt x="2119" y="5453"/>
                </a:lnTo>
                <a:lnTo>
                  <a:pt x="2065" y="5457"/>
                </a:lnTo>
                <a:lnTo>
                  <a:pt x="2020" y="5488"/>
                </a:lnTo>
                <a:lnTo>
                  <a:pt x="1995" y="5546"/>
                </a:lnTo>
                <a:lnTo>
                  <a:pt x="2001" y="5591"/>
                </a:lnTo>
                <a:lnTo>
                  <a:pt x="2046" y="5655"/>
                </a:lnTo>
                <a:lnTo>
                  <a:pt x="2002" y="5615"/>
                </a:lnTo>
                <a:lnTo>
                  <a:pt x="1998" y="5585"/>
                </a:lnTo>
                <a:lnTo>
                  <a:pt x="1990" y="5550"/>
                </a:lnTo>
                <a:lnTo>
                  <a:pt x="1995" y="5522"/>
                </a:lnTo>
                <a:lnTo>
                  <a:pt x="2009" y="5496"/>
                </a:lnTo>
                <a:lnTo>
                  <a:pt x="2029" y="5465"/>
                </a:lnTo>
                <a:lnTo>
                  <a:pt x="2057" y="5446"/>
                </a:lnTo>
                <a:lnTo>
                  <a:pt x="2087" y="5442"/>
                </a:lnTo>
                <a:lnTo>
                  <a:pt x="2111" y="5442"/>
                </a:lnTo>
                <a:close/>
                <a:moveTo>
                  <a:pt x="4631" y="5435"/>
                </a:moveTo>
                <a:lnTo>
                  <a:pt x="4735" y="5566"/>
                </a:lnTo>
                <a:lnTo>
                  <a:pt x="4773" y="5622"/>
                </a:lnTo>
                <a:lnTo>
                  <a:pt x="4634" y="5456"/>
                </a:lnTo>
                <a:lnTo>
                  <a:pt x="4610" y="5436"/>
                </a:lnTo>
                <a:lnTo>
                  <a:pt x="4369" y="5450"/>
                </a:lnTo>
                <a:lnTo>
                  <a:pt x="4118" y="5500"/>
                </a:lnTo>
                <a:lnTo>
                  <a:pt x="3873" y="5571"/>
                </a:lnTo>
                <a:lnTo>
                  <a:pt x="3631" y="5671"/>
                </a:lnTo>
                <a:lnTo>
                  <a:pt x="3405" y="5794"/>
                </a:lnTo>
                <a:lnTo>
                  <a:pt x="3171" y="5963"/>
                </a:lnTo>
                <a:lnTo>
                  <a:pt x="2957" y="6175"/>
                </a:lnTo>
                <a:lnTo>
                  <a:pt x="2759" y="6409"/>
                </a:lnTo>
                <a:lnTo>
                  <a:pt x="2592" y="6654"/>
                </a:lnTo>
                <a:lnTo>
                  <a:pt x="2449" y="6932"/>
                </a:lnTo>
                <a:lnTo>
                  <a:pt x="2333" y="7215"/>
                </a:lnTo>
                <a:lnTo>
                  <a:pt x="2250" y="7509"/>
                </a:lnTo>
                <a:lnTo>
                  <a:pt x="2202" y="7789"/>
                </a:lnTo>
                <a:lnTo>
                  <a:pt x="2243" y="7988"/>
                </a:lnTo>
                <a:lnTo>
                  <a:pt x="2245" y="7871"/>
                </a:lnTo>
                <a:lnTo>
                  <a:pt x="2294" y="7716"/>
                </a:lnTo>
                <a:lnTo>
                  <a:pt x="2353" y="7552"/>
                </a:lnTo>
                <a:lnTo>
                  <a:pt x="2446" y="7415"/>
                </a:lnTo>
                <a:lnTo>
                  <a:pt x="2569" y="7273"/>
                </a:lnTo>
                <a:lnTo>
                  <a:pt x="2706" y="7163"/>
                </a:lnTo>
                <a:lnTo>
                  <a:pt x="2863" y="7072"/>
                </a:lnTo>
                <a:lnTo>
                  <a:pt x="3032" y="7021"/>
                </a:lnTo>
                <a:lnTo>
                  <a:pt x="3163" y="7003"/>
                </a:lnTo>
                <a:lnTo>
                  <a:pt x="3111" y="6885"/>
                </a:lnTo>
                <a:lnTo>
                  <a:pt x="3099" y="6869"/>
                </a:lnTo>
                <a:lnTo>
                  <a:pt x="3097" y="6854"/>
                </a:lnTo>
                <a:lnTo>
                  <a:pt x="3170" y="7002"/>
                </a:lnTo>
                <a:lnTo>
                  <a:pt x="3211" y="6996"/>
                </a:lnTo>
                <a:lnTo>
                  <a:pt x="3392" y="7010"/>
                </a:lnTo>
                <a:lnTo>
                  <a:pt x="3440" y="7024"/>
                </a:lnTo>
                <a:lnTo>
                  <a:pt x="3494" y="6826"/>
                </a:lnTo>
                <a:lnTo>
                  <a:pt x="3594" y="6603"/>
                </a:lnTo>
                <a:lnTo>
                  <a:pt x="3659" y="6484"/>
                </a:lnTo>
                <a:lnTo>
                  <a:pt x="3751" y="6380"/>
                </a:lnTo>
                <a:lnTo>
                  <a:pt x="3862" y="6280"/>
                </a:lnTo>
                <a:lnTo>
                  <a:pt x="3984" y="6196"/>
                </a:lnTo>
                <a:lnTo>
                  <a:pt x="4112" y="6133"/>
                </a:lnTo>
                <a:lnTo>
                  <a:pt x="4242" y="6084"/>
                </a:lnTo>
                <a:lnTo>
                  <a:pt x="4355" y="6072"/>
                </a:lnTo>
                <a:lnTo>
                  <a:pt x="4464" y="6087"/>
                </a:lnTo>
                <a:lnTo>
                  <a:pt x="4541" y="6140"/>
                </a:lnTo>
                <a:lnTo>
                  <a:pt x="4594" y="6218"/>
                </a:lnTo>
                <a:lnTo>
                  <a:pt x="4608" y="6298"/>
                </a:lnTo>
                <a:lnTo>
                  <a:pt x="4576" y="6345"/>
                </a:lnTo>
                <a:lnTo>
                  <a:pt x="4528" y="6394"/>
                </a:lnTo>
                <a:lnTo>
                  <a:pt x="4454" y="6428"/>
                </a:lnTo>
                <a:lnTo>
                  <a:pt x="4353" y="6473"/>
                </a:lnTo>
                <a:lnTo>
                  <a:pt x="4247" y="6497"/>
                </a:lnTo>
                <a:lnTo>
                  <a:pt x="4127" y="6547"/>
                </a:lnTo>
                <a:lnTo>
                  <a:pt x="4019" y="6604"/>
                </a:lnTo>
                <a:lnTo>
                  <a:pt x="3908" y="6680"/>
                </a:lnTo>
                <a:lnTo>
                  <a:pt x="3807" y="6782"/>
                </a:lnTo>
                <a:lnTo>
                  <a:pt x="3732" y="6899"/>
                </a:lnTo>
                <a:lnTo>
                  <a:pt x="3665" y="7051"/>
                </a:lnTo>
                <a:lnTo>
                  <a:pt x="3651" y="7113"/>
                </a:lnTo>
                <a:lnTo>
                  <a:pt x="3706" y="7146"/>
                </a:lnTo>
                <a:lnTo>
                  <a:pt x="3821" y="7254"/>
                </a:lnTo>
                <a:lnTo>
                  <a:pt x="3920" y="7374"/>
                </a:lnTo>
                <a:lnTo>
                  <a:pt x="3955" y="7469"/>
                </a:lnTo>
                <a:lnTo>
                  <a:pt x="4066" y="7466"/>
                </a:lnTo>
                <a:lnTo>
                  <a:pt x="4049" y="7384"/>
                </a:lnTo>
                <a:lnTo>
                  <a:pt x="4046" y="7214"/>
                </a:lnTo>
                <a:lnTo>
                  <a:pt x="4081" y="7051"/>
                </a:lnTo>
                <a:lnTo>
                  <a:pt x="4145" y="6894"/>
                </a:lnTo>
                <a:lnTo>
                  <a:pt x="4231" y="6769"/>
                </a:lnTo>
                <a:lnTo>
                  <a:pt x="4336" y="6673"/>
                </a:lnTo>
                <a:lnTo>
                  <a:pt x="4458" y="6589"/>
                </a:lnTo>
                <a:lnTo>
                  <a:pt x="4595" y="6527"/>
                </a:lnTo>
                <a:lnTo>
                  <a:pt x="4742" y="6492"/>
                </a:lnTo>
                <a:lnTo>
                  <a:pt x="4885" y="6475"/>
                </a:lnTo>
                <a:lnTo>
                  <a:pt x="5008" y="6502"/>
                </a:lnTo>
                <a:lnTo>
                  <a:pt x="5020" y="6398"/>
                </a:lnTo>
                <a:lnTo>
                  <a:pt x="5006" y="6188"/>
                </a:lnTo>
                <a:lnTo>
                  <a:pt x="4970" y="5992"/>
                </a:lnTo>
                <a:lnTo>
                  <a:pt x="4894" y="5816"/>
                </a:lnTo>
                <a:lnTo>
                  <a:pt x="4946" y="5910"/>
                </a:lnTo>
                <a:lnTo>
                  <a:pt x="5013" y="6102"/>
                </a:lnTo>
                <a:lnTo>
                  <a:pt x="5039" y="6295"/>
                </a:lnTo>
                <a:lnTo>
                  <a:pt x="5040" y="6499"/>
                </a:lnTo>
                <a:lnTo>
                  <a:pt x="5038" y="6510"/>
                </a:lnTo>
                <a:lnTo>
                  <a:pt x="5170" y="6557"/>
                </a:lnTo>
                <a:lnTo>
                  <a:pt x="5294" y="6643"/>
                </a:lnTo>
                <a:lnTo>
                  <a:pt x="5398" y="6759"/>
                </a:lnTo>
                <a:lnTo>
                  <a:pt x="5466" y="6892"/>
                </a:lnTo>
                <a:lnTo>
                  <a:pt x="5494" y="7028"/>
                </a:lnTo>
                <a:lnTo>
                  <a:pt x="5494" y="7183"/>
                </a:lnTo>
                <a:lnTo>
                  <a:pt x="5460" y="7312"/>
                </a:lnTo>
                <a:lnTo>
                  <a:pt x="5385" y="7429"/>
                </a:lnTo>
                <a:lnTo>
                  <a:pt x="5295" y="7523"/>
                </a:lnTo>
                <a:lnTo>
                  <a:pt x="5173" y="7583"/>
                </a:lnTo>
                <a:lnTo>
                  <a:pt x="5028" y="7609"/>
                </a:lnTo>
                <a:lnTo>
                  <a:pt x="4908" y="7601"/>
                </a:lnTo>
                <a:lnTo>
                  <a:pt x="4792" y="7575"/>
                </a:lnTo>
                <a:lnTo>
                  <a:pt x="4691" y="7522"/>
                </a:lnTo>
                <a:lnTo>
                  <a:pt x="4613" y="7421"/>
                </a:lnTo>
                <a:lnTo>
                  <a:pt x="4568" y="7309"/>
                </a:lnTo>
                <a:lnTo>
                  <a:pt x="4531" y="7338"/>
                </a:lnTo>
                <a:lnTo>
                  <a:pt x="4357" y="7441"/>
                </a:lnTo>
                <a:lnTo>
                  <a:pt x="4158" y="7496"/>
                </a:lnTo>
                <a:lnTo>
                  <a:pt x="4122" y="7500"/>
                </a:lnTo>
                <a:lnTo>
                  <a:pt x="4123" y="7504"/>
                </a:lnTo>
                <a:lnTo>
                  <a:pt x="4182" y="7684"/>
                </a:lnTo>
                <a:lnTo>
                  <a:pt x="4283" y="7843"/>
                </a:lnTo>
                <a:lnTo>
                  <a:pt x="4402" y="7981"/>
                </a:lnTo>
                <a:lnTo>
                  <a:pt x="4559" y="8102"/>
                </a:lnTo>
                <a:lnTo>
                  <a:pt x="4737" y="8184"/>
                </a:lnTo>
                <a:lnTo>
                  <a:pt x="4932" y="8230"/>
                </a:lnTo>
                <a:lnTo>
                  <a:pt x="5118" y="8240"/>
                </a:lnTo>
                <a:lnTo>
                  <a:pt x="5318" y="8210"/>
                </a:lnTo>
                <a:lnTo>
                  <a:pt x="5498" y="8151"/>
                </a:lnTo>
                <a:lnTo>
                  <a:pt x="5674" y="8063"/>
                </a:lnTo>
                <a:lnTo>
                  <a:pt x="5840" y="7949"/>
                </a:lnTo>
                <a:lnTo>
                  <a:pt x="5974" y="7799"/>
                </a:lnTo>
                <a:lnTo>
                  <a:pt x="6099" y="7624"/>
                </a:lnTo>
                <a:lnTo>
                  <a:pt x="6175" y="7425"/>
                </a:lnTo>
                <a:lnTo>
                  <a:pt x="6229" y="7208"/>
                </a:lnTo>
                <a:lnTo>
                  <a:pt x="6245" y="6993"/>
                </a:lnTo>
                <a:lnTo>
                  <a:pt x="6237" y="6779"/>
                </a:lnTo>
                <a:lnTo>
                  <a:pt x="6183" y="6571"/>
                </a:lnTo>
                <a:lnTo>
                  <a:pt x="6100" y="6367"/>
                </a:lnTo>
                <a:lnTo>
                  <a:pt x="5980" y="6156"/>
                </a:lnTo>
                <a:lnTo>
                  <a:pt x="5819" y="5956"/>
                </a:lnTo>
                <a:lnTo>
                  <a:pt x="5632" y="5791"/>
                </a:lnTo>
                <a:lnTo>
                  <a:pt x="5421" y="5674"/>
                </a:lnTo>
                <a:lnTo>
                  <a:pt x="5188" y="5573"/>
                </a:lnTo>
                <a:lnTo>
                  <a:pt x="4941" y="5522"/>
                </a:lnTo>
                <a:lnTo>
                  <a:pt x="4967" y="5513"/>
                </a:lnTo>
                <a:lnTo>
                  <a:pt x="4995" y="5518"/>
                </a:lnTo>
                <a:lnTo>
                  <a:pt x="5173" y="5551"/>
                </a:lnTo>
                <a:lnTo>
                  <a:pt x="5342" y="5607"/>
                </a:lnTo>
                <a:lnTo>
                  <a:pt x="5573" y="5717"/>
                </a:lnTo>
                <a:lnTo>
                  <a:pt x="5767" y="5869"/>
                </a:lnTo>
                <a:lnTo>
                  <a:pt x="5943" y="6042"/>
                </a:lnTo>
                <a:lnTo>
                  <a:pt x="6085" y="6238"/>
                </a:lnTo>
                <a:lnTo>
                  <a:pt x="6193" y="6466"/>
                </a:lnTo>
                <a:lnTo>
                  <a:pt x="6260" y="6706"/>
                </a:lnTo>
                <a:lnTo>
                  <a:pt x="6287" y="6924"/>
                </a:lnTo>
                <a:lnTo>
                  <a:pt x="6281" y="7140"/>
                </a:lnTo>
                <a:lnTo>
                  <a:pt x="6246" y="7352"/>
                </a:lnTo>
                <a:lnTo>
                  <a:pt x="6176" y="7547"/>
                </a:lnTo>
                <a:lnTo>
                  <a:pt x="6069" y="7735"/>
                </a:lnTo>
                <a:lnTo>
                  <a:pt x="5933" y="7893"/>
                </a:lnTo>
                <a:lnTo>
                  <a:pt x="5761" y="8036"/>
                </a:lnTo>
                <a:lnTo>
                  <a:pt x="5589" y="8129"/>
                </a:lnTo>
                <a:lnTo>
                  <a:pt x="5398" y="8195"/>
                </a:lnTo>
                <a:lnTo>
                  <a:pt x="5206" y="8237"/>
                </a:lnTo>
                <a:lnTo>
                  <a:pt x="5001" y="8248"/>
                </a:lnTo>
                <a:lnTo>
                  <a:pt x="4808" y="8217"/>
                </a:lnTo>
                <a:lnTo>
                  <a:pt x="4615" y="8161"/>
                </a:lnTo>
                <a:lnTo>
                  <a:pt x="4472" y="8072"/>
                </a:lnTo>
                <a:lnTo>
                  <a:pt x="4346" y="7971"/>
                </a:lnTo>
                <a:lnTo>
                  <a:pt x="4240" y="7840"/>
                </a:lnTo>
                <a:lnTo>
                  <a:pt x="4150" y="7698"/>
                </a:lnTo>
                <a:lnTo>
                  <a:pt x="4083" y="7540"/>
                </a:lnTo>
                <a:lnTo>
                  <a:pt x="4075" y="7505"/>
                </a:lnTo>
                <a:lnTo>
                  <a:pt x="3973" y="7516"/>
                </a:lnTo>
                <a:lnTo>
                  <a:pt x="3978" y="7530"/>
                </a:lnTo>
                <a:lnTo>
                  <a:pt x="4012" y="7686"/>
                </a:lnTo>
                <a:lnTo>
                  <a:pt x="4003" y="7840"/>
                </a:lnTo>
                <a:lnTo>
                  <a:pt x="3969" y="7993"/>
                </a:lnTo>
                <a:lnTo>
                  <a:pt x="3893" y="8143"/>
                </a:lnTo>
                <a:lnTo>
                  <a:pt x="3862" y="8175"/>
                </a:lnTo>
                <a:lnTo>
                  <a:pt x="3905" y="8227"/>
                </a:lnTo>
                <a:lnTo>
                  <a:pt x="4034" y="8194"/>
                </a:lnTo>
                <a:lnTo>
                  <a:pt x="4196" y="8180"/>
                </a:lnTo>
                <a:lnTo>
                  <a:pt x="4425" y="8194"/>
                </a:lnTo>
                <a:lnTo>
                  <a:pt x="4658" y="8247"/>
                </a:lnTo>
                <a:lnTo>
                  <a:pt x="4872" y="8344"/>
                </a:lnTo>
                <a:lnTo>
                  <a:pt x="5066" y="8472"/>
                </a:lnTo>
                <a:lnTo>
                  <a:pt x="5223" y="8642"/>
                </a:lnTo>
                <a:lnTo>
                  <a:pt x="5273" y="8719"/>
                </a:lnTo>
                <a:lnTo>
                  <a:pt x="5443" y="8678"/>
                </a:lnTo>
                <a:lnTo>
                  <a:pt x="5657" y="8597"/>
                </a:lnTo>
                <a:lnTo>
                  <a:pt x="5862" y="8480"/>
                </a:lnTo>
                <a:lnTo>
                  <a:pt x="6017" y="8349"/>
                </a:lnTo>
                <a:lnTo>
                  <a:pt x="6153" y="8191"/>
                </a:lnTo>
                <a:lnTo>
                  <a:pt x="6268" y="8014"/>
                </a:lnTo>
                <a:lnTo>
                  <a:pt x="6356" y="7832"/>
                </a:lnTo>
                <a:lnTo>
                  <a:pt x="6442" y="7601"/>
                </a:lnTo>
                <a:lnTo>
                  <a:pt x="6493" y="7354"/>
                </a:lnTo>
                <a:lnTo>
                  <a:pt x="6491" y="7102"/>
                </a:lnTo>
                <a:lnTo>
                  <a:pt x="6452" y="6867"/>
                </a:lnTo>
                <a:lnTo>
                  <a:pt x="6389" y="6633"/>
                </a:lnTo>
                <a:lnTo>
                  <a:pt x="6293" y="6398"/>
                </a:lnTo>
                <a:lnTo>
                  <a:pt x="6158" y="6189"/>
                </a:lnTo>
                <a:lnTo>
                  <a:pt x="5998" y="6004"/>
                </a:lnTo>
                <a:lnTo>
                  <a:pt x="5811" y="5839"/>
                </a:lnTo>
                <a:lnTo>
                  <a:pt x="5606" y="5694"/>
                </a:lnTo>
                <a:lnTo>
                  <a:pt x="5377" y="5574"/>
                </a:lnTo>
                <a:lnTo>
                  <a:pt x="5135" y="5496"/>
                </a:lnTo>
                <a:lnTo>
                  <a:pt x="4878" y="5443"/>
                </a:lnTo>
                <a:lnTo>
                  <a:pt x="4631" y="5435"/>
                </a:lnTo>
                <a:close/>
                <a:moveTo>
                  <a:pt x="2313" y="5320"/>
                </a:moveTo>
                <a:lnTo>
                  <a:pt x="2336" y="5353"/>
                </a:lnTo>
                <a:lnTo>
                  <a:pt x="2367" y="5422"/>
                </a:lnTo>
                <a:lnTo>
                  <a:pt x="2368" y="5494"/>
                </a:lnTo>
                <a:lnTo>
                  <a:pt x="2348" y="5573"/>
                </a:lnTo>
                <a:lnTo>
                  <a:pt x="2301" y="5646"/>
                </a:lnTo>
                <a:lnTo>
                  <a:pt x="2240" y="5688"/>
                </a:lnTo>
                <a:lnTo>
                  <a:pt x="2154" y="5706"/>
                </a:lnTo>
                <a:lnTo>
                  <a:pt x="2068" y="5676"/>
                </a:lnTo>
                <a:lnTo>
                  <a:pt x="2049" y="5658"/>
                </a:lnTo>
                <a:lnTo>
                  <a:pt x="2109" y="5688"/>
                </a:lnTo>
                <a:lnTo>
                  <a:pt x="2191" y="5689"/>
                </a:lnTo>
                <a:lnTo>
                  <a:pt x="2264" y="5664"/>
                </a:lnTo>
                <a:lnTo>
                  <a:pt x="2320" y="5592"/>
                </a:lnTo>
                <a:lnTo>
                  <a:pt x="2360" y="5508"/>
                </a:lnTo>
                <a:lnTo>
                  <a:pt x="2359" y="5410"/>
                </a:lnTo>
                <a:lnTo>
                  <a:pt x="2313" y="5320"/>
                </a:lnTo>
                <a:close/>
                <a:moveTo>
                  <a:pt x="2284" y="5287"/>
                </a:moveTo>
                <a:lnTo>
                  <a:pt x="2302" y="5303"/>
                </a:lnTo>
                <a:lnTo>
                  <a:pt x="2313" y="5320"/>
                </a:lnTo>
                <a:lnTo>
                  <a:pt x="2284" y="5287"/>
                </a:lnTo>
                <a:close/>
                <a:moveTo>
                  <a:pt x="2434" y="5234"/>
                </a:moveTo>
                <a:lnTo>
                  <a:pt x="2452" y="5252"/>
                </a:lnTo>
                <a:lnTo>
                  <a:pt x="2443" y="5247"/>
                </a:lnTo>
                <a:lnTo>
                  <a:pt x="2434" y="5234"/>
                </a:lnTo>
                <a:close/>
                <a:moveTo>
                  <a:pt x="2223" y="5234"/>
                </a:moveTo>
                <a:lnTo>
                  <a:pt x="2245" y="5244"/>
                </a:lnTo>
                <a:lnTo>
                  <a:pt x="2284" y="5287"/>
                </a:lnTo>
                <a:lnTo>
                  <a:pt x="2223" y="5234"/>
                </a:lnTo>
                <a:close/>
                <a:moveTo>
                  <a:pt x="2171" y="5209"/>
                </a:moveTo>
                <a:lnTo>
                  <a:pt x="2218" y="5230"/>
                </a:lnTo>
                <a:lnTo>
                  <a:pt x="2223" y="5234"/>
                </a:lnTo>
                <a:lnTo>
                  <a:pt x="2171" y="5209"/>
                </a:lnTo>
                <a:close/>
                <a:moveTo>
                  <a:pt x="2989" y="5206"/>
                </a:moveTo>
                <a:lnTo>
                  <a:pt x="2839" y="5277"/>
                </a:lnTo>
                <a:lnTo>
                  <a:pt x="2753" y="5339"/>
                </a:lnTo>
                <a:lnTo>
                  <a:pt x="2847" y="5312"/>
                </a:lnTo>
                <a:lnTo>
                  <a:pt x="2963" y="5232"/>
                </a:lnTo>
                <a:lnTo>
                  <a:pt x="2989" y="5206"/>
                </a:lnTo>
                <a:close/>
                <a:moveTo>
                  <a:pt x="2143" y="5196"/>
                </a:moveTo>
                <a:lnTo>
                  <a:pt x="2147" y="5197"/>
                </a:lnTo>
                <a:lnTo>
                  <a:pt x="2171" y="5209"/>
                </a:lnTo>
                <a:lnTo>
                  <a:pt x="2143" y="5196"/>
                </a:lnTo>
                <a:close/>
                <a:moveTo>
                  <a:pt x="2389" y="5169"/>
                </a:moveTo>
                <a:lnTo>
                  <a:pt x="2434" y="5234"/>
                </a:lnTo>
                <a:lnTo>
                  <a:pt x="2407" y="5206"/>
                </a:lnTo>
                <a:lnTo>
                  <a:pt x="2389" y="5169"/>
                </a:lnTo>
                <a:close/>
                <a:moveTo>
                  <a:pt x="1852" y="5160"/>
                </a:moveTo>
                <a:lnTo>
                  <a:pt x="1778" y="5206"/>
                </a:lnTo>
                <a:lnTo>
                  <a:pt x="1789" y="5198"/>
                </a:lnTo>
                <a:lnTo>
                  <a:pt x="1822" y="5175"/>
                </a:lnTo>
                <a:lnTo>
                  <a:pt x="1852" y="5160"/>
                </a:lnTo>
                <a:close/>
                <a:moveTo>
                  <a:pt x="2382" y="5153"/>
                </a:moveTo>
                <a:lnTo>
                  <a:pt x="2389" y="5169"/>
                </a:lnTo>
                <a:lnTo>
                  <a:pt x="2385" y="5164"/>
                </a:lnTo>
                <a:lnTo>
                  <a:pt x="2382" y="5153"/>
                </a:lnTo>
                <a:close/>
                <a:moveTo>
                  <a:pt x="3541" y="5064"/>
                </a:moveTo>
                <a:lnTo>
                  <a:pt x="3297" y="5101"/>
                </a:lnTo>
                <a:lnTo>
                  <a:pt x="3067" y="5169"/>
                </a:lnTo>
                <a:lnTo>
                  <a:pt x="3045" y="5180"/>
                </a:lnTo>
                <a:lnTo>
                  <a:pt x="3024" y="5215"/>
                </a:lnTo>
                <a:lnTo>
                  <a:pt x="2923" y="5293"/>
                </a:lnTo>
                <a:lnTo>
                  <a:pt x="2825" y="5352"/>
                </a:lnTo>
                <a:lnTo>
                  <a:pt x="2720" y="5366"/>
                </a:lnTo>
                <a:lnTo>
                  <a:pt x="2717" y="5366"/>
                </a:lnTo>
                <a:lnTo>
                  <a:pt x="2643" y="5420"/>
                </a:lnTo>
                <a:lnTo>
                  <a:pt x="2440" y="5600"/>
                </a:lnTo>
                <a:lnTo>
                  <a:pt x="2393" y="5660"/>
                </a:lnTo>
                <a:lnTo>
                  <a:pt x="2389" y="5668"/>
                </a:lnTo>
                <a:lnTo>
                  <a:pt x="2369" y="5690"/>
                </a:lnTo>
                <a:lnTo>
                  <a:pt x="2275" y="5811"/>
                </a:lnTo>
                <a:lnTo>
                  <a:pt x="2146" y="6038"/>
                </a:lnTo>
                <a:lnTo>
                  <a:pt x="2043" y="6281"/>
                </a:lnTo>
                <a:lnTo>
                  <a:pt x="1981" y="6535"/>
                </a:lnTo>
                <a:lnTo>
                  <a:pt x="1967" y="6788"/>
                </a:lnTo>
                <a:lnTo>
                  <a:pt x="2060" y="7126"/>
                </a:lnTo>
                <a:lnTo>
                  <a:pt x="2159" y="7579"/>
                </a:lnTo>
                <a:lnTo>
                  <a:pt x="2181" y="7685"/>
                </a:lnTo>
                <a:lnTo>
                  <a:pt x="2183" y="7531"/>
                </a:lnTo>
                <a:lnTo>
                  <a:pt x="2233" y="7259"/>
                </a:lnTo>
                <a:lnTo>
                  <a:pt x="2317" y="6990"/>
                </a:lnTo>
                <a:lnTo>
                  <a:pt x="2426" y="6744"/>
                </a:lnTo>
                <a:lnTo>
                  <a:pt x="2572" y="6505"/>
                </a:lnTo>
                <a:lnTo>
                  <a:pt x="2739" y="6284"/>
                </a:lnTo>
                <a:lnTo>
                  <a:pt x="2937" y="6074"/>
                </a:lnTo>
                <a:lnTo>
                  <a:pt x="3151" y="5887"/>
                </a:lnTo>
                <a:lnTo>
                  <a:pt x="3390" y="5723"/>
                </a:lnTo>
                <a:lnTo>
                  <a:pt x="3649" y="5578"/>
                </a:lnTo>
                <a:lnTo>
                  <a:pt x="3910" y="5471"/>
                </a:lnTo>
                <a:lnTo>
                  <a:pt x="4204" y="5400"/>
                </a:lnTo>
                <a:lnTo>
                  <a:pt x="4487" y="5361"/>
                </a:lnTo>
                <a:lnTo>
                  <a:pt x="4514" y="5361"/>
                </a:lnTo>
                <a:lnTo>
                  <a:pt x="4457" y="5316"/>
                </a:lnTo>
                <a:lnTo>
                  <a:pt x="4252" y="5196"/>
                </a:lnTo>
                <a:lnTo>
                  <a:pt x="4006" y="5112"/>
                </a:lnTo>
                <a:lnTo>
                  <a:pt x="3776" y="5074"/>
                </a:lnTo>
                <a:lnTo>
                  <a:pt x="3541" y="5064"/>
                </a:lnTo>
                <a:close/>
                <a:moveTo>
                  <a:pt x="2621" y="4782"/>
                </a:moveTo>
                <a:lnTo>
                  <a:pt x="2681" y="4822"/>
                </a:lnTo>
                <a:lnTo>
                  <a:pt x="2729" y="4879"/>
                </a:lnTo>
                <a:lnTo>
                  <a:pt x="2736" y="4890"/>
                </a:lnTo>
                <a:lnTo>
                  <a:pt x="2740" y="4896"/>
                </a:lnTo>
                <a:lnTo>
                  <a:pt x="2674" y="4835"/>
                </a:lnTo>
                <a:lnTo>
                  <a:pt x="2612" y="4804"/>
                </a:lnTo>
                <a:lnTo>
                  <a:pt x="2530" y="4804"/>
                </a:lnTo>
                <a:lnTo>
                  <a:pt x="2459" y="4844"/>
                </a:lnTo>
                <a:lnTo>
                  <a:pt x="2397" y="4895"/>
                </a:lnTo>
                <a:lnTo>
                  <a:pt x="2357" y="4980"/>
                </a:lnTo>
                <a:lnTo>
                  <a:pt x="2351" y="5065"/>
                </a:lnTo>
                <a:lnTo>
                  <a:pt x="2382" y="5153"/>
                </a:lnTo>
                <a:lnTo>
                  <a:pt x="2355" y="5095"/>
                </a:lnTo>
                <a:lnTo>
                  <a:pt x="2344" y="5021"/>
                </a:lnTo>
                <a:lnTo>
                  <a:pt x="2356" y="4931"/>
                </a:lnTo>
                <a:lnTo>
                  <a:pt x="2404" y="4858"/>
                </a:lnTo>
                <a:lnTo>
                  <a:pt x="2466" y="4806"/>
                </a:lnTo>
                <a:lnTo>
                  <a:pt x="2543" y="4787"/>
                </a:lnTo>
                <a:lnTo>
                  <a:pt x="2621" y="4782"/>
                </a:lnTo>
                <a:close/>
                <a:moveTo>
                  <a:pt x="682" y="4620"/>
                </a:moveTo>
                <a:lnTo>
                  <a:pt x="671" y="4652"/>
                </a:lnTo>
                <a:lnTo>
                  <a:pt x="668" y="4671"/>
                </a:lnTo>
                <a:lnTo>
                  <a:pt x="663" y="4641"/>
                </a:lnTo>
                <a:lnTo>
                  <a:pt x="682" y="4620"/>
                </a:lnTo>
                <a:close/>
                <a:moveTo>
                  <a:pt x="599" y="4595"/>
                </a:moveTo>
                <a:lnTo>
                  <a:pt x="589" y="4675"/>
                </a:lnTo>
                <a:lnTo>
                  <a:pt x="622" y="4735"/>
                </a:lnTo>
                <a:lnTo>
                  <a:pt x="663" y="4771"/>
                </a:lnTo>
                <a:lnTo>
                  <a:pt x="734" y="4780"/>
                </a:lnTo>
                <a:lnTo>
                  <a:pt x="760" y="4770"/>
                </a:lnTo>
                <a:lnTo>
                  <a:pt x="784" y="4746"/>
                </a:lnTo>
                <a:lnTo>
                  <a:pt x="799" y="4719"/>
                </a:lnTo>
                <a:lnTo>
                  <a:pt x="813" y="4693"/>
                </a:lnTo>
                <a:lnTo>
                  <a:pt x="815" y="4659"/>
                </a:lnTo>
                <a:lnTo>
                  <a:pt x="800" y="4637"/>
                </a:lnTo>
                <a:lnTo>
                  <a:pt x="788" y="4620"/>
                </a:lnTo>
                <a:lnTo>
                  <a:pt x="762" y="4606"/>
                </a:lnTo>
                <a:lnTo>
                  <a:pt x="749" y="4599"/>
                </a:lnTo>
                <a:lnTo>
                  <a:pt x="773" y="4598"/>
                </a:lnTo>
                <a:lnTo>
                  <a:pt x="794" y="4617"/>
                </a:lnTo>
                <a:lnTo>
                  <a:pt x="809" y="4639"/>
                </a:lnTo>
                <a:lnTo>
                  <a:pt x="819" y="4665"/>
                </a:lnTo>
                <a:lnTo>
                  <a:pt x="817" y="4698"/>
                </a:lnTo>
                <a:lnTo>
                  <a:pt x="818" y="4723"/>
                </a:lnTo>
                <a:lnTo>
                  <a:pt x="788" y="4751"/>
                </a:lnTo>
                <a:lnTo>
                  <a:pt x="764" y="4776"/>
                </a:lnTo>
                <a:lnTo>
                  <a:pt x="738" y="4785"/>
                </a:lnTo>
                <a:lnTo>
                  <a:pt x="667" y="4777"/>
                </a:lnTo>
                <a:lnTo>
                  <a:pt x="611" y="4742"/>
                </a:lnTo>
                <a:lnTo>
                  <a:pt x="584" y="4679"/>
                </a:lnTo>
                <a:lnTo>
                  <a:pt x="599" y="4595"/>
                </a:lnTo>
                <a:close/>
                <a:moveTo>
                  <a:pt x="726" y="4590"/>
                </a:moveTo>
                <a:lnTo>
                  <a:pt x="749" y="4599"/>
                </a:lnTo>
                <a:lnTo>
                  <a:pt x="715" y="4597"/>
                </a:lnTo>
                <a:lnTo>
                  <a:pt x="693" y="4612"/>
                </a:lnTo>
                <a:lnTo>
                  <a:pt x="682" y="4620"/>
                </a:lnTo>
                <a:lnTo>
                  <a:pt x="700" y="4599"/>
                </a:lnTo>
                <a:lnTo>
                  <a:pt x="726" y="4590"/>
                </a:lnTo>
                <a:close/>
                <a:moveTo>
                  <a:pt x="3020" y="4485"/>
                </a:moveTo>
                <a:lnTo>
                  <a:pt x="3027" y="4495"/>
                </a:lnTo>
                <a:lnTo>
                  <a:pt x="3098" y="4609"/>
                </a:lnTo>
                <a:lnTo>
                  <a:pt x="3108" y="4638"/>
                </a:lnTo>
                <a:lnTo>
                  <a:pt x="3090" y="4598"/>
                </a:lnTo>
                <a:lnTo>
                  <a:pt x="3020" y="4485"/>
                </a:lnTo>
                <a:close/>
                <a:moveTo>
                  <a:pt x="2977" y="4435"/>
                </a:moveTo>
                <a:lnTo>
                  <a:pt x="3005" y="4461"/>
                </a:lnTo>
                <a:lnTo>
                  <a:pt x="3020" y="4485"/>
                </a:lnTo>
                <a:lnTo>
                  <a:pt x="2977" y="4435"/>
                </a:lnTo>
                <a:close/>
                <a:moveTo>
                  <a:pt x="2910" y="4371"/>
                </a:moveTo>
                <a:lnTo>
                  <a:pt x="2940" y="4391"/>
                </a:lnTo>
                <a:lnTo>
                  <a:pt x="2977" y="4435"/>
                </a:lnTo>
                <a:lnTo>
                  <a:pt x="2910" y="4371"/>
                </a:lnTo>
                <a:close/>
                <a:moveTo>
                  <a:pt x="819" y="4249"/>
                </a:moveTo>
                <a:lnTo>
                  <a:pt x="696" y="4260"/>
                </a:lnTo>
                <a:lnTo>
                  <a:pt x="582" y="4297"/>
                </a:lnTo>
                <a:lnTo>
                  <a:pt x="492" y="4367"/>
                </a:lnTo>
                <a:lnTo>
                  <a:pt x="435" y="4463"/>
                </a:lnTo>
                <a:lnTo>
                  <a:pt x="390" y="4576"/>
                </a:lnTo>
                <a:lnTo>
                  <a:pt x="394" y="4687"/>
                </a:lnTo>
                <a:lnTo>
                  <a:pt x="428" y="4786"/>
                </a:lnTo>
                <a:lnTo>
                  <a:pt x="484" y="4854"/>
                </a:lnTo>
                <a:lnTo>
                  <a:pt x="555" y="4911"/>
                </a:lnTo>
                <a:lnTo>
                  <a:pt x="649" y="4928"/>
                </a:lnTo>
                <a:lnTo>
                  <a:pt x="740" y="4931"/>
                </a:lnTo>
                <a:lnTo>
                  <a:pt x="824" y="4898"/>
                </a:lnTo>
                <a:lnTo>
                  <a:pt x="903" y="4835"/>
                </a:lnTo>
                <a:lnTo>
                  <a:pt x="939" y="4745"/>
                </a:lnTo>
                <a:lnTo>
                  <a:pt x="932" y="4652"/>
                </a:lnTo>
                <a:lnTo>
                  <a:pt x="907" y="4580"/>
                </a:lnTo>
                <a:lnTo>
                  <a:pt x="852" y="4536"/>
                </a:lnTo>
                <a:lnTo>
                  <a:pt x="790" y="4505"/>
                </a:lnTo>
                <a:lnTo>
                  <a:pt x="714" y="4500"/>
                </a:lnTo>
                <a:lnTo>
                  <a:pt x="640" y="4535"/>
                </a:lnTo>
                <a:lnTo>
                  <a:pt x="599" y="4595"/>
                </a:lnTo>
                <a:lnTo>
                  <a:pt x="632" y="4524"/>
                </a:lnTo>
                <a:lnTo>
                  <a:pt x="716" y="4491"/>
                </a:lnTo>
                <a:lnTo>
                  <a:pt x="798" y="4492"/>
                </a:lnTo>
                <a:lnTo>
                  <a:pt x="865" y="4519"/>
                </a:lnTo>
                <a:lnTo>
                  <a:pt x="924" y="4568"/>
                </a:lnTo>
                <a:lnTo>
                  <a:pt x="947" y="4650"/>
                </a:lnTo>
                <a:lnTo>
                  <a:pt x="952" y="4753"/>
                </a:lnTo>
                <a:lnTo>
                  <a:pt x="907" y="4841"/>
                </a:lnTo>
                <a:lnTo>
                  <a:pt x="835" y="4915"/>
                </a:lnTo>
                <a:lnTo>
                  <a:pt x="746" y="4951"/>
                </a:lnTo>
                <a:lnTo>
                  <a:pt x="700" y="4952"/>
                </a:lnTo>
                <a:lnTo>
                  <a:pt x="799" y="4980"/>
                </a:lnTo>
                <a:lnTo>
                  <a:pt x="945" y="5051"/>
                </a:lnTo>
                <a:lnTo>
                  <a:pt x="1088" y="5141"/>
                </a:lnTo>
                <a:lnTo>
                  <a:pt x="1232" y="5254"/>
                </a:lnTo>
                <a:lnTo>
                  <a:pt x="1372" y="5411"/>
                </a:lnTo>
                <a:lnTo>
                  <a:pt x="1499" y="5585"/>
                </a:lnTo>
                <a:lnTo>
                  <a:pt x="1618" y="5804"/>
                </a:lnTo>
                <a:lnTo>
                  <a:pt x="1499" y="5406"/>
                </a:lnTo>
                <a:lnTo>
                  <a:pt x="1368" y="5014"/>
                </a:lnTo>
                <a:lnTo>
                  <a:pt x="1238" y="4646"/>
                </a:lnTo>
                <a:lnTo>
                  <a:pt x="1174" y="4470"/>
                </a:lnTo>
                <a:lnTo>
                  <a:pt x="1132" y="4409"/>
                </a:lnTo>
                <a:lnTo>
                  <a:pt x="1045" y="4330"/>
                </a:lnTo>
                <a:lnTo>
                  <a:pt x="935" y="4275"/>
                </a:lnTo>
                <a:lnTo>
                  <a:pt x="819" y="4249"/>
                </a:lnTo>
                <a:close/>
                <a:moveTo>
                  <a:pt x="3062" y="3785"/>
                </a:moveTo>
                <a:lnTo>
                  <a:pt x="2996" y="3855"/>
                </a:lnTo>
                <a:lnTo>
                  <a:pt x="2938" y="3936"/>
                </a:lnTo>
                <a:lnTo>
                  <a:pt x="2908" y="4047"/>
                </a:lnTo>
                <a:lnTo>
                  <a:pt x="2896" y="4161"/>
                </a:lnTo>
                <a:lnTo>
                  <a:pt x="2939" y="4319"/>
                </a:lnTo>
                <a:lnTo>
                  <a:pt x="3031" y="4452"/>
                </a:lnTo>
                <a:lnTo>
                  <a:pt x="3146" y="4560"/>
                </a:lnTo>
                <a:lnTo>
                  <a:pt x="3292" y="4631"/>
                </a:lnTo>
                <a:lnTo>
                  <a:pt x="3459" y="4671"/>
                </a:lnTo>
                <a:lnTo>
                  <a:pt x="3620" y="4667"/>
                </a:lnTo>
                <a:lnTo>
                  <a:pt x="3778" y="4624"/>
                </a:lnTo>
                <a:lnTo>
                  <a:pt x="3835" y="4591"/>
                </a:lnTo>
                <a:lnTo>
                  <a:pt x="3613" y="4468"/>
                </a:lnTo>
                <a:lnTo>
                  <a:pt x="3402" y="4303"/>
                </a:lnTo>
                <a:lnTo>
                  <a:pt x="3235" y="4107"/>
                </a:lnTo>
                <a:lnTo>
                  <a:pt x="3095" y="3869"/>
                </a:lnTo>
                <a:lnTo>
                  <a:pt x="3062" y="3785"/>
                </a:lnTo>
                <a:close/>
                <a:moveTo>
                  <a:pt x="3198" y="3714"/>
                </a:moveTo>
                <a:lnTo>
                  <a:pt x="3151" y="3724"/>
                </a:lnTo>
                <a:lnTo>
                  <a:pt x="3063" y="3785"/>
                </a:lnTo>
                <a:lnTo>
                  <a:pt x="3191" y="4007"/>
                </a:lnTo>
                <a:lnTo>
                  <a:pt x="3337" y="4184"/>
                </a:lnTo>
                <a:lnTo>
                  <a:pt x="3511" y="4342"/>
                </a:lnTo>
                <a:lnTo>
                  <a:pt x="3699" y="4474"/>
                </a:lnTo>
                <a:lnTo>
                  <a:pt x="3883" y="4564"/>
                </a:lnTo>
                <a:lnTo>
                  <a:pt x="3924" y="4540"/>
                </a:lnTo>
                <a:lnTo>
                  <a:pt x="4010" y="4471"/>
                </a:lnTo>
                <a:lnTo>
                  <a:pt x="3904" y="4440"/>
                </a:lnTo>
                <a:lnTo>
                  <a:pt x="3695" y="4338"/>
                </a:lnTo>
                <a:lnTo>
                  <a:pt x="3509" y="4197"/>
                </a:lnTo>
                <a:lnTo>
                  <a:pt x="3355" y="4033"/>
                </a:lnTo>
                <a:lnTo>
                  <a:pt x="3233" y="3831"/>
                </a:lnTo>
                <a:lnTo>
                  <a:pt x="3198" y="3714"/>
                </a:lnTo>
                <a:close/>
                <a:moveTo>
                  <a:pt x="1521" y="3656"/>
                </a:moveTo>
                <a:lnTo>
                  <a:pt x="1526" y="3660"/>
                </a:lnTo>
                <a:lnTo>
                  <a:pt x="1523" y="3659"/>
                </a:lnTo>
                <a:lnTo>
                  <a:pt x="1521" y="3656"/>
                </a:lnTo>
                <a:close/>
                <a:moveTo>
                  <a:pt x="1451" y="3578"/>
                </a:moveTo>
                <a:lnTo>
                  <a:pt x="1521" y="3656"/>
                </a:lnTo>
                <a:lnTo>
                  <a:pt x="1486" y="3628"/>
                </a:lnTo>
                <a:lnTo>
                  <a:pt x="1451" y="3578"/>
                </a:lnTo>
                <a:close/>
                <a:moveTo>
                  <a:pt x="1412" y="3512"/>
                </a:moveTo>
                <a:lnTo>
                  <a:pt x="1451" y="3578"/>
                </a:lnTo>
                <a:lnTo>
                  <a:pt x="1428" y="3544"/>
                </a:lnTo>
                <a:lnTo>
                  <a:pt x="1412" y="3512"/>
                </a:lnTo>
                <a:close/>
                <a:moveTo>
                  <a:pt x="1391" y="3473"/>
                </a:moveTo>
                <a:lnTo>
                  <a:pt x="1412" y="3512"/>
                </a:lnTo>
                <a:lnTo>
                  <a:pt x="1392" y="3480"/>
                </a:lnTo>
                <a:lnTo>
                  <a:pt x="1391" y="3473"/>
                </a:lnTo>
                <a:close/>
                <a:moveTo>
                  <a:pt x="4169" y="3210"/>
                </a:moveTo>
                <a:lnTo>
                  <a:pt x="4197" y="3251"/>
                </a:lnTo>
                <a:lnTo>
                  <a:pt x="4218" y="3296"/>
                </a:lnTo>
                <a:lnTo>
                  <a:pt x="4169" y="3210"/>
                </a:lnTo>
                <a:close/>
                <a:moveTo>
                  <a:pt x="4091" y="3096"/>
                </a:moveTo>
                <a:lnTo>
                  <a:pt x="4130" y="3142"/>
                </a:lnTo>
                <a:lnTo>
                  <a:pt x="4169" y="3210"/>
                </a:lnTo>
                <a:lnTo>
                  <a:pt x="4091" y="3096"/>
                </a:lnTo>
                <a:close/>
                <a:moveTo>
                  <a:pt x="4066" y="3067"/>
                </a:moveTo>
                <a:lnTo>
                  <a:pt x="4083" y="3084"/>
                </a:lnTo>
                <a:lnTo>
                  <a:pt x="4091" y="3096"/>
                </a:lnTo>
                <a:lnTo>
                  <a:pt x="4066" y="3067"/>
                </a:lnTo>
                <a:close/>
                <a:moveTo>
                  <a:pt x="2207" y="2967"/>
                </a:moveTo>
                <a:lnTo>
                  <a:pt x="2216" y="2980"/>
                </a:lnTo>
                <a:lnTo>
                  <a:pt x="2219" y="2993"/>
                </a:lnTo>
                <a:lnTo>
                  <a:pt x="2207" y="2967"/>
                </a:lnTo>
                <a:close/>
                <a:moveTo>
                  <a:pt x="1127" y="2850"/>
                </a:moveTo>
                <a:lnTo>
                  <a:pt x="1104" y="2870"/>
                </a:lnTo>
                <a:lnTo>
                  <a:pt x="987" y="3032"/>
                </a:lnTo>
                <a:lnTo>
                  <a:pt x="916" y="3203"/>
                </a:lnTo>
                <a:lnTo>
                  <a:pt x="878" y="3384"/>
                </a:lnTo>
                <a:lnTo>
                  <a:pt x="882" y="3529"/>
                </a:lnTo>
                <a:lnTo>
                  <a:pt x="941" y="3667"/>
                </a:lnTo>
                <a:lnTo>
                  <a:pt x="1053" y="3949"/>
                </a:lnTo>
                <a:lnTo>
                  <a:pt x="1119" y="4121"/>
                </a:lnTo>
                <a:lnTo>
                  <a:pt x="1077" y="3924"/>
                </a:lnTo>
                <a:lnTo>
                  <a:pt x="1053" y="3557"/>
                </a:lnTo>
                <a:lnTo>
                  <a:pt x="1063" y="3191"/>
                </a:lnTo>
                <a:lnTo>
                  <a:pt x="1127" y="2850"/>
                </a:lnTo>
                <a:close/>
                <a:moveTo>
                  <a:pt x="2017" y="2760"/>
                </a:moveTo>
                <a:lnTo>
                  <a:pt x="2028" y="2766"/>
                </a:lnTo>
                <a:lnTo>
                  <a:pt x="2136" y="2863"/>
                </a:lnTo>
                <a:lnTo>
                  <a:pt x="2156" y="2893"/>
                </a:lnTo>
                <a:lnTo>
                  <a:pt x="2094" y="2826"/>
                </a:lnTo>
                <a:lnTo>
                  <a:pt x="2017" y="2760"/>
                </a:lnTo>
                <a:close/>
                <a:moveTo>
                  <a:pt x="5064" y="2752"/>
                </a:moveTo>
                <a:lnTo>
                  <a:pt x="5067" y="2759"/>
                </a:lnTo>
                <a:lnTo>
                  <a:pt x="5064" y="2754"/>
                </a:lnTo>
                <a:lnTo>
                  <a:pt x="5064" y="2752"/>
                </a:lnTo>
                <a:close/>
                <a:moveTo>
                  <a:pt x="5054" y="2728"/>
                </a:moveTo>
                <a:lnTo>
                  <a:pt x="5065" y="2744"/>
                </a:lnTo>
                <a:lnTo>
                  <a:pt x="5064" y="2752"/>
                </a:lnTo>
                <a:lnTo>
                  <a:pt x="5054" y="2728"/>
                </a:lnTo>
                <a:close/>
                <a:moveTo>
                  <a:pt x="5051" y="2720"/>
                </a:moveTo>
                <a:lnTo>
                  <a:pt x="5054" y="2728"/>
                </a:lnTo>
                <a:lnTo>
                  <a:pt x="5050" y="2722"/>
                </a:lnTo>
                <a:lnTo>
                  <a:pt x="5051" y="2720"/>
                </a:lnTo>
                <a:close/>
                <a:moveTo>
                  <a:pt x="3144" y="2632"/>
                </a:moveTo>
                <a:lnTo>
                  <a:pt x="3035" y="2841"/>
                </a:lnTo>
                <a:lnTo>
                  <a:pt x="2976" y="3077"/>
                </a:lnTo>
                <a:lnTo>
                  <a:pt x="2961" y="3316"/>
                </a:lnTo>
                <a:lnTo>
                  <a:pt x="2990" y="3549"/>
                </a:lnTo>
                <a:lnTo>
                  <a:pt x="3050" y="3745"/>
                </a:lnTo>
                <a:lnTo>
                  <a:pt x="3117" y="3699"/>
                </a:lnTo>
                <a:lnTo>
                  <a:pt x="3186" y="3672"/>
                </a:lnTo>
                <a:lnTo>
                  <a:pt x="3165" y="3601"/>
                </a:lnTo>
                <a:lnTo>
                  <a:pt x="3136" y="3417"/>
                </a:lnTo>
                <a:lnTo>
                  <a:pt x="3150" y="3235"/>
                </a:lnTo>
                <a:lnTo>
                  <a:pt x="3190" y="3044"/>
                </a:lnTo>
                <a:lnTo>
                  <a:pt x="3255" y="2878"/>
                </a:lnTo>
                <a:lnTo>
                  <a:pt x="3354" y="2712"/>
                </a:lnTo>
                <a:lnTo>
                  <a:pt x="3389" y="2667"/>
                </a:lnTo>
                <a:lnTo>
                  <a:pt x="3346" y="2652"/>
                </a:lnTo>
                <a:lnTo>
                  <a:pt x="3144" y="2632"/>
                </a:lnTo>
                <a:close/>
                <a:moveTo>
                  <a:pt x="4939" y="2484"/>
                </a:moveTo>
                <a:lnTo>
                  <a:pt x="4963" y="2513"/>
                </a:lnTo>
                <a:lnTo>
                  <a:pt x="5052" y="2713"/>
                </a:lnTo>
                <a:lnTo>
                  <a:pt x="5051" y="2720"/>
                </a:lnTo>
                <a:lnTo>
                  <a:pt x="4986" y="2570"/>
                </a:lnTo>
                <a:lnTo>
                  <a:pt x="4939" y="2484"/>
                </a:lnTo>
                <a:close/>
                <a:moveTo>
                  <a:pt x="4130" y="2310"/>
                </a:moveTo>
                <a:lnTo>
                  <a:pt x="3942" y="2333"/>
                </a:lnTo>
                <a:lnTo>
                  <a:pt x="3762" y="2391"/>
                </a:lnTo>
                <a:lnTo>
                  <a:pt x="3604" y="2483"/>
                </a:lnTo>
                <a:lnTo>
                  <a:pt x="3461" y="2606"/>
                </a:lnTo>
                <a:lnTo>
                  <a:pt x="3433" y="2644"/>
                </a:lnTo>
                <a:lnTo>
                  <a:pt x="3579" y="2696"/>
                </a:lnTo>
                <a:lnTo>
                  <a:pt x="3786" y="2807"/>
                </a:lnTo>
                <a:lnTo>
                  <a:pt x="3971" y="2957"/>
                </a:lnTo>
                <a:lnTo>
                  <a:pt x="4066" y="3067"/>
                </a:lnTo>
                <a:lnTo>
                  <a:pt x="3945" y="2943"/>
                </a:lnTo>
                <a:lnTo>
                  <a:pt x="3787" y="2831"/>
                </a:lnTo>
                <a:lnTo>
                  <a:pt x="3569" y="2728"/>
                </a:lnTo>
                <a:lnTo>
                  <a:pt x="3410" y="2674"/>
                </a:lnTo>
                <a:lnTo>
                  <a:pt x="3351" y="2755"/>
                </a:lnTo>
                <a:lnTo>
                  <a:pt x="3262" y="2922"/>
                </a:lnTo>
                <a:lnTo>
                  <a:pt x="3210" y="3096"/>
                </a:lnTo>
                <a:lnTo>
                  <a:pt x="3196" y="3302"/>
                </a:lnTo>
                <a:lnTo>
                  <a:pt x="3212" y="3503"/>
                </a:lnTo>
                <a:lnTo>
                  <a:pt x="3252" y="3656"/>
                </a:lnTo>
                <a:lnTo>
                  <a:pt x="3333" y="3656"/>
                </a:lnTo>
                <a:lnTo>
                  <a:pt x="3429" y="3689"/>
                </a:lnTo>
                <a:lnTo>
                  <a:pt x="3510" y="3747"/>
                </a:lnTo>
                <a:lnTo>
                  <a:pt x="3578" y="3847"/>
                </a:lnTo>
                <a:lnTo>
                  <a:pt x="3590" y="3864"/>
                </a:lnTo>
                <a:lnTo>
                  <a:pt x="3601" y="3880"/>
                </a:lnTo>
                <a:lnTo>
                  <a:pt x="3523" y="3779"/>
                </a:lnTo>
                <a:lnTo>
                  <a:pt x="3442" y="3720"/>
                </a:lnTo>
                <a:lnTo>
                  <a:pt x="3345" y="3697"/>
                </a:lnTo>
                <a:lnTo>
                  <a:pt x="3265" y="3700"/>
                </a:lnTo>
                <a:lnTo>
                  <a:pt x="3347" y="3867"/>
                </a:lnTo>
                <a:lnTo>
                  <a:pt x="3458" y="4028"/>
                </a:lnTo>
                <a:lnTo>
                  <a:pt x="3600" y="4175"/>
                </a:lnTo>
                <a:lnTo>
                  <a:pt x="3796" y="4318"/>
                </a:lnTo>
                <a:lnTo>
                  <a:pt x="4004" y="4420"/>
                </a:lnTo>
                <a:lnTo>
                  <a:pt x="4054" y="4436"/>
                </a:lnTo>
                <a:lnTo>
                  <a:pt x="4066" y="4426"/>
                </a:lnTo>
                <a:lnTo>
                  <a:pt x="4172" y="4296"/>
                </a:lnTo>
                <a:lnTo>
                  <a:pt x="4267" y="4149"/>
                </a:lnTo>
                <a:lnTo>
                  <a:pt x="4327" y="3986"/>
                </a:lnTo>
                <a:lnTo>
                  <a:pt x="4349" y="3816"/>
                </a:lnTo>
                <a:lnTo>
                  <a:pt x="4346" y="3783"/>
                </a:lnTo>
                <a:lnTo>
                  <a:pt x="4316" y="3781"/>
                </a:lnTo>
                <a:lnTo>
                  <a:pt x="4256" y="3765"/>
                </a:lnTo>
                <a:lnTo>
                  <a:pt x="4234" y="3756"/>
                </a:lnTo>
                <a:lnTo>
                  <a:pt x="4189" y="3738"/>
                </a:lnTo>
                <a:lnTo>
                  <a:pt x="4164" y="3714"/>
                </a:lnTo>
                <a:lnTo>
                  <a:pt x="4149" y="3692"/>
                </a:lnTo>
                <a:lnTo>
                  <a:pt x="4130" y="3664"/>
                </a:lnTo>
                <a:lnTo>
                  <a:pt x="4120" y="3638"/>
                </a:lnTo>
                <a:lnTo>
                  <a:pt x="4111" y="3612"/>
                </a:lnTo>
                <a:lnTo>
                  <a:pt x="4124" y="3595"/>
                </a:lnTo>
                <a:lnTo>
                  <a:pt x="4127" y="3576"/>
                </a:lnTo>
                <a:lnTo>
                  <a:pt x="4145" y="3556"/>
                </a:lnTo>
                <a:lnTo>
                  <a:pt x="4171" y="3546"/>
                </a:lnTo>
                <a:lnTo>
                  <a:pt x="4201" y="3542"/>
                </a:lnTo>
                <a:lnTo>
                  <a:pt x="4237" y="3534"/>
                </a:lnTo>
                <a:lnTo>
                  <a:pt x="4282" y="3552"/>
                </a:lnTo>
                <a:lnTo>
                  <a:pt x="4296" y="3550"/>
                </a:lnTo>
                <a:lnTo>
                  <a:pt x="4313" y="3563"/>
                </a:lnTo>
                <a:lnTo>
                  <a:pt x="4315" y="3563"/>
                </a:lnTo>
                <a:lnTo>
                  <a:pt x="4280" y="3431"/>
                </a:lnTo>
                <a:lnTo>
                  <a:pt x="4218" y="3296"/>
                </a:lnTo>
                <a:lnTo>
                  <a:pt x="4247" y="3347"/>
                </a:lnTo>
                <a:lnTo>
                  <a:pt x="4303" y="3488"/>
                </a:lnTo>
                <a:lnTo>
                  <a:pt x="4324" y="3563"/>
                </a:lnTo>
                <a:lnTo>
                  <a:pt x="4347" y="3564"/>
                </a:lnTo>
                <a:lnTo>
                  <a:pt x="4392" y="3582"/>
                </a:lnTo>
                <a:lnTo>
                  <a:pt x="4441" y="3581"/>
                </a:lnTo>
                <a:lnTo>
                  <a:pt x="4478" y="3588"/>
                </a:lnTo>
                <a:lnTo>
                  <a:pt x="4519" y="3577"/>
                </a:lnTo>
                <a:lnTo>
                  <a:pt x="4517" y="3562"/>
                </a:lnTo>
                <a:lnTo>
                  <a:pt x="4505" y="3545"/>
                </a:lnTo>
                <a:lnTo>
                  <a:pt x="4507" y="3512"/>
                </a:lnTo>
                <a:lnTo>
                  <a:pt x="4520" y="3495"/>
                </a:lnTo>
                <a:lnTo>
                  <a:pt x="4534" y="3468"/>
                </a:lnTo>
                <a:lnTo>
                  <a:pt x="4564" y="3440"/>
                </a:lnTo>
                <a:lnTo>
                  <a:pt x="4597" y="3417"/>
                </a:lnTo>
                <a:lnTo>
                  <a:pt x="4623" y="3407"/>
                </a:lnTo>
                <a:lnTo>
                  <a:pt x="4667" y="3377"/>
                </a:lnTo>
                <a:lnTo>
                  <a:pt x="4734" y="3331"/>
                </a:lnTo>
                <a:lnTo>
                  <a:pt x="4796" y="3256"/>
                </a:lnTo>
                <a:lnTo>
                  <a:pt x="4853" y="3160"/>
                </a:lnTo>
                <a:lnTo>
                  <a:pt x="4879" y="3044"/>
                </a:lnTo>
                <a:lnTo>
                  <a:pt x="4877" y="2922"/>
                </a:lnTo>
                <a:lnTo>
                  <a:pt x="4865" y="2809"/>
                </a:lnTo>
                <a:lnTo>
                  <a:pt x="4864" y="2807"/>
                </a:lnTo>
                <a:lnTo>
                  <a:pt x="4790" y="2689"/>
                </a:lnTo>
                <a:lnTo>
                  <a:pt x="4688" y="2563"/>
                </a:lnTo>
                <a:lnTo>
                  <a:pt x="4571" y="2464"/>
                </a:lnTo>
                <a:lnTo>
                  <a:pt x="4435" y="2386"/>
                </a:lnTo>
                <a:lnTo>
                  <a:pt x="4282" y="2328"/>
                </a:lnTo>
                <a:lnTo>
                  <a:pt x="4130" y="2310"/>
                </a:lnTo>
                <a:close/>
                <a:moveTo>
                  <a:pt x="338" y="2256"/>
                </a:moveTo>
                <a:lnTo>
                  <a:pt x="358" y="2320"/>
                </a:lnTo>
                <a:lnTo>
                  <a:pt x="340" y="2268"/>
                </a:lnTo>
                <a:lnTo>
                  <a:pt x="338" y="2256"/>
                </a:lnTo>
                <a:close/>
                <a:moveTo>
                  <a:pt x="1237" y="2030"/>
                </a:moveTo>
                <a:lnTo>
                  <a:pt x="1273" y="2063"/>
                </a:lnTo>
                <a:lnTo>
                  <a:pt x="1251" y="2051"/>
                </a:lnTo>
                <a:lnTo>
                  <a:pt x="1237" y="2030"/>
                </a:lnTo>
                <a:close/>
                <a:moveTo>
                  <a:pt x="1198" y="1973"/>
                </a:moveTo>
                <a:lnTo>
                  <a:pt x="1237" y="2030"/>
                </a:lnTo>
                <a:lnTo>
                  <a:pt x="1215" y="2010"/>
                </a:lnTo>
                <a:lnTo>
                  <a:pt x="1198" y="1973"/>
                </a:lnTo>
                <a:close/>
                <a:moveTo>
                  <a:pt x="1182" y="1940"/>
                </a:moveTo>
                <a:lnTo>
                  <a:pt x="1198" y="1973"/>
                </a:lnTo>
                <a:lnTo>
                  <a:pt x="1190" y="1962"/>
                </a:lnTo>
                <a:lnTo>
                  <a:pt x="1182" y="1940"/>
                </a:lnTo>
                <a:close/>
                <a:moveTo>
                  <a:pt x="1161" y="1881"/>
                </a:moveTo>
                <a:lnTo>
                  <a:pt x="1182" y="1940"/>
                </a:lnTo>
                <a:lnTo>
                  <a:pt x="1163" y="1899"/>
                </a:lnTo>
                <a:lnTo>
                  <a:pt x="1161" y="1881"/>
                </a:lnTo>
                <a:close/>
                <a:moveTo>
                  <a:pt x="1157" y="1839"/>
                </a:moveTo>
                <a:lnTo>
                  <a:pt x="1161" y="1881"/>
                </a:lnTo>
                <a:lnTo>
                  <a:pt x="1155" y="1863"/>
                </a:lnTo>
                <a:lnTo>
                  <a:pt x="1157" y="1839"/>
                </a:lnTo>
                <a:close/>
                <a:moveTo>
                  <a:pt x="1349" y="1575"/>
                </a:moveTo>
                <a:lnTo>
                  <a:pt x="1429" y="1585"/>
                </a:lnTo>
                <a:lnTo>
                  <a:pt x="1486" y="1620"/>
                </a:lnTo>
                <a:lnTo>
                  <a:pt x="1537" y="1683"/>
                </a:lnTo>
                <a:lnTo>
                  <a:pt x="1541" y="1688"/>
                </a:lnTo>
                <a:lnTo>
                  <a:pt x="1549" y="1699"/>
                </a:lnTo>
                <a:lnTo>
                  <a:pt x="1494" y="1631"/>
                </a:lnTo>
                <a:lnTo>
                  <a:pt x="1413" y="1597"/>
                </a:lnTo>
                <a:lnTo>
                  <a:pt x="1338" y="1607"/>
                </a:lnTo>
                <a:lnTo>
                  <a:pt x="1260" y="1636"/>
                </a:lnTo>
                <a:lnTo>
                  <a:pt x="1205" y="1699"/>
                </a:lnTo>
                <a:lnTo>
                  <a:pt x="1162" y="1777"/>
                </a:lnTo>
                <a:lnTo>
                  <a:pt x="1157" y="1839"/>
                </a:lnTo>
                <a:lnTo>
                  <a:pt x="1155" y="1815"/>
                </a:lnTo>
                <a:lnTo>
                  <a:pt x="1165" y="1735"/>
                </a:lnTo>
                <a:lnTo>
                  <a:pt x="1212" y="1661"/>
                </a:lnTo>
                <a:lnTo>
                  <a:pt x="1280" y="1606"/>
                </a:lnTo>
                <a:lnTo>
                  <a:pt x="1349" y="1575"/>
                </a:lnTo>
                <a:close/>
                <a:moveTo>
                  <a:pt x="1922" y="1461"/>
                </a:moveTo>
                <a:lnTo>
                  <a:pt x="1777" y="1616"/>
                </a:lnTo>
                <a:lnTo>
                  <a:pt x="1563" y="1910"/>
                </a:lnTo>
                <a:lnTo>
                  <a:pt x="1435" y="2140"/>
                </a:lnTo>
                <a:lnTo>
                  <a:pt x="1446" y="2145"/>
                </a:lnTo>
                <a:lnTo>
                  <a:pt x="1553" y="2145"/>
                </a:lnTo>
                <a:lnTo>
                  <a:pt x="1655" y="2116"/>
                </a:lnTo>
                <a:lnTo>
                  <a:pt x="1772" y="2036"/>
                </a:lnTo>
                <a:lnTo>
                  <a:pt x="1845" y="1954"/>
                </a:lnTo>
                <a:lnTo>
                  <a:pt x="1815" y="1933"/>
                </a:lnTo>
                <a:lnTo>
                  <a:pt x="1718" y="1803"/>
                </a:lnTo>
                <a:lnTo>
                  <a:pt x="1714" y="1798"/>
                </a:lnTo>
                <a:lnTo>
                  <a:pt x="1710" y="1792"/>
                </a:lnTo>
                <a:lnTo>
                  <a:pt x="1699" y="1776"/>
                </a:lnTo>
                <a:lnTo>
                  <a:pt x="1695" y="1770"/>
                </a:lnTo>
                <a:lnTo>
                  <a:pt x="1701" y="1766"/>
                </a:lnTo>
                <a:lnTo>
                  <a:pt x="1704" y="1772"/>
                </a:lnTo>
                <a:lnTo>
                  <a:pt x="1805" y="1907"/>
                </a:lnTo>
                <a:lnTo>
                  <a:pt x="1856" y="1942"/>
                </a:lnTo>
                <a:lnTo>
                  <a:pt x="1869" y="1928"/>
                </a:lnTo>
                <a:lnTo>
                  <a:pt x="1940" y="1806"/>
                </a:lnTo>
                <a:lnTo>
                  <a:pt x="1962" y="1660"/>
                </a:lnTo>
                <a:lnTo>
                  <a:pt x="1947" y="1532"/>
                </a:lnTo>
                <a:lnTo>
                  <a:pt x="1922" y="1461"/>
                </a:lnTo>
                <a:close/>
                <a:moveTo>
                  <a:pt x="1780" y="1231"/>
                </a:moveTo>
                <a:lnTo>
                  <a:pt x="1809" y="1259"/>
                </a:lnTo>
                <a:lnTo>
                  <a:pt x="1836" y="1298"/>
                </a:lnTo>
                <a:lnTo>
                  <a:pt x="1780" y="1231"/>
                </a:lnTo>
                <a:close/>
                <a:moveTo>
                  <a:pt x="1720" y="1175"/>
                </a:moveTo>
                <a:lnTo>
                  <a:pt x="1749" y="1195"/>
                </a:lnTo>
                <a:lnTo>
                  <a:pt x="1780" y="1231"/>
                </a:lnTo>
                <a:lnTo>
                  <a:pt x="1720" y="1175"/>
                </a:lnTo>
                <a:close/>
                <a:moveTo>
                  <a:pt x="2799" y="822"/>
                </a:moveTo>
                <a:lnTo>
                  <a:pt x="2620" y="907"/>
                </a:lnTo>
                <a:lnTo>
                  <a:pt x="2311" y="1111"/>
                </a:lnTo>
                <a:lnTo>
                  <a:pt x="2031" y="1344"/>
                </a:lnTo>
                <a:lnTo>
                  <a:pt x="1927" y="1455"/>
                </a:lnTo>
                <a:lnTo>
                  <a:pt x="1957" y="1533"/>
                </a:lnTo>
                <a:lnTo>
                  <a:pt x="1970" y="1671"/>
                </a:lnTo>
                <a:lnTo>
                  <a:pt x="1942" y="1821"/>
                </a:lnTo>
                <a:lnTo>
                  <a:pt x="1895" y="1919"/>
                </a:lnTo>
                <a:lnTo>
                  <a:pt x="1869" y="1951"/>
                </a:lnTo>
                <a:lnTo>
                  <a:pt x="1930" y="1993"/>
                </a:lnTo>
                <a:lnTo>
                  <a:pt x="2061" y="2041"/>
                </a:lnTo>
                <a:lnTo>
                  <a:pt x="2205" y="2049"/>
                </a:lnTo>
                <a:lnTo>
                  <a:pt x="2339" y="2030"/>
                </a:lnTo>
                <a:lnTo>
                  <a:pt x="2474" y="1978"/>
                </a:lnTo>
                <a:lnTo>
                  <a:pt x="2598" y="1909"/>
                </a:lnTo>
                <a:lnTo>
                  <a:pt x="2711" y="1799"/>
                </a:lnTo>
                <a:lnTo>
                  <a:pt x="2806" y="1677"/>
                </a:lnTo>
                <a:lnTo>
                  <a:pt x="2873" y="1549"/>
                </a:lnTo>
                <a:lnTo>
                  <a:pt x="2907" y="1395"/>
                </a:lnTo>
                <a:lnTo>
                  <a:pt x="2923" y="1205"/>
                </a:lnTo>
                <a:lnTo>
                  <a:pt x="2888" y="1024"/>
                </a:lnTo>
                <a:lnTo>
                  <a:pt x="2823" y="857"/>
                </a:lnTo>
                <a:lnTo>
                  <a:pt x="2799" y="822"/>
                </a:lnTo>
                <a:close/>
                <a:moveTo>
                  <a:pt x="3925" y="549"/>
                </a:moveTo>
                <a:lnTo>
                  <a:pt x="3627" y="566"/>
                </a:lnTo>
                <a:lnTo>
                  <a:pt x="3331" y="623"/>
                </a:lnTo>
                <a:lnTo>
                  <a:pt x="2965" y="743"/>
                </a:lnTo>
                <a:lnTo>
                  <a:pt x="2817" y="813"/>
                </a:lnTo>
                <a:lnTo>
                  <a:pt x="2906" y="979"/>
                </a:lnTo>
                <a:lnTo>
                  <a:pt x="2944" y="1165"/>
                </a:lnTo>
                <a:lnTo>
                  <a:pt x="2951" y="1365"/>
                </a:lnTo>
                <a:lnTo>
                  <a:pt x="2918" y="1518"/>
                </a:lnTo>
                <a:lnTo>
                  <a:pt x="2866" y="1668"/>
                </a:lnTo>
                <a:lnTo>
                  <a:pt x="2791" y="1809"/>
                </a:lnTo>
                <a:lnTo>
                  <a:pt x="2681" y="1934"/>
                </a:lnTo>
                <a:lnTo>
                  <a:pt x="2553" y="2021"/>
                </a:lnTo>
                <a:lnTo>
                  <a:pt x="2401" y="2085"/>
                </a:lnTo>
                <a:lnTo>
                  <a:pt x="2237" y="2108"/>
                </a:lnTo>
                <a:lnTo>
                  <a:pt x="2086" y="2089"/>
                </a:lnTo>
                <a:lnTo>
                  <a:pt x="1943" y="2024"/>
                </a:lnTo>
                <a:lnTo>
                  <a:pt x="1859" y="1964"/>
                </a:lnTo>
                <a:lnTo>
                  <a:pt x="1825" y="2007"/>
                </a:lnTo>
                <a:lnTo>
                  <a:pt x="1731" y="2096"/>
                </a:lnTo>
                <a:lnTo>
                  <a:pt x="1626" y="2144"/>
                </a:lnTo>
                <a:lnTo>
                  <a:pt x="1525" y="2164"/>
                </a:lnTo>
                <a:lnTo>
                  <a:pt x="1430" y="2150"/>
                </a:lnTo>
                <a:lnTo>
                  <a:pt x="1388" y="2226"/>
                </a:lnTo>
                <a:lnTo>
                  <a:pt x="1247" y="2567"/>
                </a:lnTo>
                <a:lnTo>
                  <a:pt x="1184" y="2779"/>
                </a:lnTo>
                <a:lnTo>
                  <a:pt x="1234" y="2739"/>
                </a:lnTo>
                <a:lnTo>
                  <a:pt x="1385" y="2661"/>
                </a:lnTo>
                <a:lnTo>
                  <a:pt x="1545" y="2632"/>
                </a:lnTo>
                <a:lnTo>
                  <a:pt x="1714" y="2630"/>
                </a:lnTo>
                <a:lnTo>
                  <a:pt x="1872" y="2669"/>
                </a:lnTo>
                <a:lnTo>
                  <a:pt x="1994" y="2740"/>
                </a:lnTo>
                <a:lnTo>
                  <a:pt x="2017" y="2760"/>
                </a:lnTo>
                <a:lnTo>
                  <a:pt x="1900" y="2698"/>
                </a:lnTo>
                <a:lnTo>
                  <a:pt x="1741" y="2645"/>
                </a:lnTo>
                <a:lnTo>
                  <a:pt x="1576" y="2643"/>
                </a:lnTo>
                <a:lnTo>
                  <a:pt x="1413" y="2666"/>
                </a:lnTo>
                <a:lnTo>
                  <a:pt x="1259" y="2739"/>
                </a:lnTo>
                <a:lnTo>
                  <a:pt x="1175" y="2809"/>
                </a:lnTo>
                <a:lnTo>
                  <a:pt x="1144" y="2916"/>
                </a:lnTo>
                <a:lnTo>
                  <a:pt x="1081" y="3277"/>
                </a:lnTo>
                <a:lnTo>
                  <a:pt x="1070" y="3652"/>
                </a:lnTo>
                <a:lnTo>
                  <a:pt x="1107" y="4026"/>
                </a:lnTo>
                <a:lnTo>
                  <a:pt x="1141" y="4178"/>
                </a:lnTo>
                <a:lnTo>
                  <a:pt x="1177" y="4272"/>
                </a:lnTo>
                <a:lnTo>
                  <a:pt x="1307" y="4615"/>
                </a:lnTo>
                <a:lnTo>
                  <a:pt x="1435" y="4992"/>
                </a:lnTo>
                <a:lnTo>
                  <a:pt x="1508" y="5209"/>
                </a:lnTo>
                <a:lnTo>
                  <a:pt x="1509" y="5195"/>
                </a:lnTo>
                <a:lnTo>
                  <a:pt x="1505" y="5189"/>
                </a:lnTo>
                <a:lnTo>
                  <a:pt x="1423" y="4927"/>
                </a:lnTo>
                <a:lnTo>
                  <a:pt x="1373" y="4652"/>
                </a:lnTo>
                <a:lnTo>
                  <a:pt x="1365" y="4379"/>
                </a:lnTo>
                <a:lnTo>
                  <a:pt x="1399" y="4095"/>
                </a:lnTo>
                <a:lnTo>
                  <a:pt x="1462" y="3831"/>
                </a:lnTo>
                <a:lnTo>
                  <a:pt x="1529" y="3662"/>
                </a:lnTo>
                <a:lnTo>
                  <a:pt x="1526" y="3660"/>
                </a:lnTo>
                <a:lnTo>
                  <a:pt x="1529" y="3661"/>
                </a:lnTo>
                <a:lnTo>
                  <a:pt x="1563" y="3574"/>
                </a:lnTo>
                <a:lnTo>
                  <a:pt x="1704" y="3339"/>
                </a:lnTo>
                <a:lnTo>
                  <a:pt x="1878" y="3132"/>
                </a:lnTo>
                <a:lnTo>
                  <a:pt x="1819" y="3080"/>
                </a:lnTo>
                <a:lnTo>
                  <a:pt x="1724" y="3048"/>
                </a:lnTo>
                <a:lnTo>
                  <a:pt x="1625" y="3059"/>
                </a:lnTo>
                <a:lnTo>
                  <a:pt x="1521" y="3097"/>
                </a:lnTo>
                <a:lnTo>
                  <a:pt x="1446" y="3165"/>
                </a:lnTo>
                <a:lnTo>
                  <a:pt x="1393" y="3267"/>
                </a:lnTo>
                <a:lnTo>
                  <a:pt x="1383" y="3372"/>
                </a:lnTo>
                <a:lnTo>
                  <a:pt x="1391" y="3473"/>
                </a:lnTo>
                <a:lnTo>
                  <a:pt x="1379" y="3448"/>
                </a:lnTo>
                <a:lnTo>
                  <a:pt x="1368" y="3349"/>
                </a:lnTo>
                <a:lnTo>
                  <a:pt x="1381" y="3250"/>
                </a:lnTo>
                <a:lnTo>
                  <a:pt x="1438" y="3154"/>
                </a:lnTo>
                <a:lnTo>
                  <a:pt x="1499" y="3088"/>
                </a:lnTo>
                <a:lnTo>
                  <a:pt x="1569" y="3048"/>
                </a:lnTo>
                <a:lnTo>
                  <a:pt x="1645" y="3028"/>
                </a:lnTo>
                <a:lnTo>
                  <a:pt x="1731" y="3035"/>
                </a:lnTo>
                <a:lnTo>
                  <a:pt x="1834" y="3078"/>
                </a:lnTo>
                <a:lnTo>
                  <a:pt x="1886" y="3124"/>
                </a:lnTo>
                <a:lnTo>
                  <a:pt x="2094" y="2933"/>
                </a:lnTo>
                <a:lnTo>
                  <a:pt x="2157" y="2894"/>
                </a:lnTo>
                <a:lnTo>
                  <a:pt x="2156" y="2893"/>
                </a:lnTo>
                <a:lnTo>
                  <a:pt x="2157" y="2894"/>
                </a:lnTo>
                <a:lnTo>
                  <a:pt x="2284" y="2818"/>
                </a:lnTo>
                <a:lnTo>
                  <a:pt x="2482" y="2715"/>
                </a:lnTo>
                <a:lnTo>
                  <a:pt x="2692" y="2628"/>
                </a:lnTo>
                <a:lnTo>
                  <a:pt x="2912" y="2591"/>
                </a:lnTo>
                <a:lnTo>
                  <a:pt x="3112" y="2583"/>
                </a:lnTo>
                <a:lnTo>
                  <a:pt x="3166" y="2498"/>
                </a:lnTo>
                <a:lnTo>
                  <a:pt x="3298" y="2334"/>
                </a:lnTo>
                <a:lnTo>
                  <a:pt x="3477" y="2203"/>
                </a:lnTo>
                <a:lnTo>
                  <a:pt x="3646" y="2103"/>
                </a:lnTo>
                <a:lnTo>
                  <a:pt x="3828" y="2036"/>
                </a:lnTo>
                <a:lnTo>
                  <a:pt x="4023" y="1999"/>
                </a:lnTo>
                <a:lnTo>
                  <a:pt x="4216" y="2006"/>
                </a:lnTo>
                <a:lnTo>
                  <a:pt x="4408" y="2037"/>
                </a:lnTo>
                <a:lnTo>
                  <a:pt x="4594" y="2130"/>
                </a:lnTo>
                <a:lnTo>
                  <a:pt x="4756" y="2247"/>
                </a:lnTo>
                <a:lnTo>
                  <a:pt x="4889" y="2392"/>
                </a:lnTo>
                <a:lnTo>
                  <a:pt x="4939" y="2484"/>
                </a:lnTo>
                <a:lnTo>
                  <a:pt x="4829" y="2352"/>
                </a:lnTo>
                <a:lnTo>
                  <a:pt x="4668" y="2226"/>
                </a:lnTo>
                <a:lnTo>
                  <a:pt x="4486" y="2139"/>
                </a:lnTo>
                <a:lnTo>
                  <a:pt x="4289" y="2078"/>
                </a:lnTo>
                <a:lnTo>
                  <a:pt x="4082" y="2073"/>
                </a:lnTo>
                <a:lnTo>
                  <a:pt x="3874" y="2102"/>
                </a:lnTo>
                <a:lnTo>
                  <a:pt x="3669" y="2161"/>
                </a:lnTo>
                <a:lnTo>
                  <a:pt x="3490" y="2268"/>
                </a:lnTo>
                <a:lnTo>
                  <a:pt x="3303" y="2437"/>
                </a:lnTo>
                <a:lnTo>
                  <a:pt x="3177" y="2590"/>
                </a:lnTo>
                <a:lnTo>
                  <a:pt x="3352" y="2615"/>
                </a:lnTo>
                <a:lnTo>
                  <a:pt x="3414" y="2637"/>
                </a:lnTo>
                <a:lnTo>
                  <a:pt x="3468" y="2569"/>
                </a:lnTo>
                <a:lnTo>
                  <a:pt x="3611" y="2445"/>
                </a:lnTo>
                <a:lnTo>
                  <a:pt x="3773" y="2359"/>
                </a:lnTo>
                <a:lnTo>
                  <a:pt x="3953" y="2301"/>
                </a:lnTo>
                <a:lnTo>
                  <a:pt x="4135" y="2281"/>
                </a:lnTo>
                <a:lnTo>
                  <a:pt x="4302" y="2298"/>
                </a:lnTo>
                <a:lnTo>
                  <a:pt x="4457" y="2346"/>
                </a:lnTo>
                <a:lnTo>
                  <a:pt x="4622" y="2420"/>
                </a:lnTo>
                <a:lnTo>
                  <a:pt x="4749" y="2521"/>
                </a:lnTo>
                <a:lnTo>
                  <a:pt x="4861" y="2648"/>
                </a:lnTo>
                <a:lnTo>
                  <a:pt x="4939" y="2798"/>
                </a:lnTo>
                <a:lnTo>
                  <a:pt x="4954" y="2874"/>
                </a:lnTo>
                <a:lnTo>
                  <a:pt x="4971" y="2916"/>
                </a:lnTo>
                <a:lnTo>
                  <a:pt x="4989" y="3050"/>
                </a:lnTo>
                <a:lnTo>
                  <a:pt x="4997" y="3167"/>
                </a:lnTo>
                <a:lnTo>
                  <a:pt x="4968" y="3268"/>
                </a:lnTo>
                <a:lnTo>
                  <a:pt x="4914" y="3428"/>
                </a:lnTo>
                <a:lnTo>
                  <a:pt x="4825" y="3571"/>
                </a:lnTo>
                <a:lnTo>
                  <a:pt x="4720" y="3667"/>
                </a:lnTo>
                <a:lnTo>
                  <a:pt x="4601" y="3732"/>
                </a:lnTo>
                <a:lnTo>
                  <a:pt x="4482" y="3773"/>
                </a:lnTo>
                <a:lnTo>
                  <a:pt x="4393" y="3785"/>
                </a:lnTo>
                <a:lnTo>
                  <a:pt x="4362" y="3784"/>
                </a:lnTo>
                <a:lnTo>
                  <a:pt x="4363" y="3790"/>
                </a:lnTo>
                <a:lnTo>
                  <a:pt x="4358" y="3948"/>
                </a:lnTo>
                <a:lnTo>
                  <a:pt x="4306" y="4098"/>
                </a:lnTo>
                <a:lnTo>
                  <a:pt x="4246" y="4237"/>
                </a:lnTo>
                <a:lnTo>
                  <a:pt x="4164" y="4367"/>
                </a:lnTo>
                <a:lnTo>
                  <a:pt x="4088" y="4446"/>
                </a:lnTo>
                <a:lnTo>
                  <a:pt x="4224" y="4489"/>
                </a:lnTo>
                <a:lnTo>
                  <a:pt x="4444" y="4501"/>
                </a:lnTo>
                <a:lnTo>
                  <a:pt x="4668" y="4494"/>
                </a:lnTo>
                <a:lnTo>
                  <a:pt x="4881" y="4437"/>
                </a:lnTo>
                <a:lnTo>
                  <a:pt x="5095" y="4356"/>
                </a:lnTo>
                <a:lnTo>
                  <a:pt x="5282" y="4236"/>
                </a:lnTo>
                <a:lnTo>
                  <a:pt x="5459" y="4090"/>
                </a:lnTo>
                <a:lnTo>
                  <a:pt x="5609" y="3905"/>
                </a:lnTo>
                <a:lnTo>
                  <a:pt x="5734" y="3706"/>
                </a:lnTo>
                <a:lnTo>
                  <a:pt x="5838" y="3454"/>
                </a:lnTo>
                <a:lnTo>
                  <a:pt x="5911" y="3192"/>
                </a:lnTo>
                <a:lnTo>
                  <a:pt x="5917" y="2927"/>
                </a:lnTo>
                <a:lnTo>
                  <a:pt x="5898" y="2662"/>
                </a:lnTo>
                <a:lnTo>
                  <a:pt x="5837" y="2419"/>
                </a:lnTo>
                <a:lnTo>
                  <a:pt x="5735" y="2163"/>
                </a:lnTo>
                <a:lnTo>
                  <a:pt x="5603" y="1935"/>
                </a:lnTo>
                <a:lnTo>
                  <a:pt x="5438" y="1730"/>
                </a:lnTo>
                <a:lnTo>
                  <a:pt x="5232" y="1537"/>
                </a:lnTo>
                <a:lnTo>
                  <a:pt x="4983" y="1365"/>
                </a:lnTo>
                <a:lnTo>
                  <a:pt x="4714" y="1223"/>
                </a:lnTo>
                <a:lnTo>
                  <a:pt x="4437" y="1128"/>
                </a:lnTo>
                <a:lnTo>
                  <a:pt x="4143" y="1069"/>
                </a:lnTo>
                <a:lnTo>
                  <a:pt x="3844" y="1062"/>
                </a:lnTo>
                <a:lnTo>
                  <a:pt x="3548" y="1094"/>
                </a:lnTo>
                <a:lnTo>
                  <a:pt x="3254" y="1165"/>
                </a:lnTo>
                <a:lnTo>
                  <a:pt x="2972" y="1277"/>
                </a:lnTo>
                <a:lnTo>
                  <a:pt x="2983" y="1269"/>
                </a:lnTo>
                <a:lnTo>
                  <a:pt x="3009" y="1260"/>
                </a:lnTo>
                <a:lnTo>
                  <a:pt x="3026" y="1248"/>
                </a:lnTo>
                <a:lnTo>
                  <a:pt x="3278" y="1140"/>
                </a:lnTo>
                <a:lnTo>
                  <a:pt x="3553" y="1066"/>
                </a:lnTo>
                <a:lnTo>
                  <a:pt x="3825" y="1034"/>
                </a:lnTo>
                <a:lnTo>
                  <a:pt x="4101" y="1032"/>
                </a:lnTo>
                <a:lnTo>
                  <a:pt x="4385" y="1065"/>
                </a:lnTo>
                <a:lnTo>
                  <a:pt x="4648" y="1138"/>
                </a:lnTo>
                <a:lnTo>
                  <a:pt x="4903" y="1249"/>
                </a:lnTo>
                <a:lnTo>
                  <a:pt x="5125" y="1382"/>
                </a:lnTo>
                <a:lnTo>
                  <a:pt x="5325" y="1530"/>
                </a:lnTo>
                <a:lnTo>
                  <a:pt x="5514" y="1710"/>
                </a:lnTo>
                <a:lnTo>
                  <a:pt x="5662" y="1902"/>
                </a:lnTo>
                <a:lnTo>
                  <a:pt x="5796" y="2121"/>
                </a:lnTo>
                <a:lnTo>
                  <a:pt x="5898" y="2352"/>
                </a:lnTo>
                <a:lnTo>
                  <a:pt x="5959" y="2596"/>
                </a:lnTo>
                <a:lnTo>
                  <a:pt x="5989" y="2853"/>
                </a:lnTo>
                <a:lnTo>
                  <a:pt x="5976" y="3131"/>
                </a:lnTo>
                <a:lnTo>
                  <a:pt x="5916" y="3401"/>
                </a:lnTo>
                <a:lnTo>
                  <a:pt x="5807" y="3647"/>
                </a:lnTo>
                <a:lnTo>
                  <a:pt x="5661" y="3886"/>
                </a:lnTo>
                <a:lnTo>
                  <a:pt x="5489" y="4086"/>
                </a:lnTo>
                <a:lnTo>
                  <a:pt x="5267" y="4262"/>
                </a:lnTo>
                <a:lnTo>
                  <a:pt x="5028" y="4402"/>
                </a:lnTo>
                <a:lnTo>
                  <a:pt x="4809" y="4487"/>
                </a:lnTo>
                <a:lnTo>
                  <a:pt x="4584" y="4527"/>
                </a:lnTo>
                <a:lnTo>
                  <a:pt x="4355" y="4538"/>
                </a:lnTo>
                <a:lnTo>
                  <a:pt x="4119" y="4504"/>
                </a:lnTo>
                <a:lnTo>
                  <a:pt x="4052" y="4484"/>
                </a:lnTo>
                <a:lnTo>
                  <a:pt x="4050" y="4486"/>
                </a:lnTo>
                <a:lnTo>
                  <a:pt x="3932" y="4575"/>
                </a:lnTo>
                <a:lnTo>
                  <a:pt x="3924" y="4581"/>
                </a:lnTo>
                <a:lnTo>
                  <a:pt x="4123" y="4640"/>
                </a:lnTo>
                <a:lnTo>
                  <a:pt x="4353" y="4678"/>
                </a:lnTo>
                <a:lnTo>
                  <a:pt x="4575" y="4680"/>
                </a:lnTo>
                <a:lnTo>
                  <a:pt x="4810" y="4642"/>
                </a:lnTo>
                <a:lnTo>
                  <a:pt x="5057" y="4562"/>
                </a:lnTo>
                <a:lnTo>
                  <a:pt x="5290" y="4450"/>
                </a:lnTo>
                <a:lnTo>
                  <a:pt x="5505" y="4311"/>
                </a:lnTo>
                <a:lnTo>
                  <a:pt x="5699" y="4154"/>
                </a:lnTo>
                <a:lnTo>
                  <a:pt x="5870" y="3963"/>
                </a:lnTo>
                <a:lnTo>
                  <a:pt x="6025" y="3750"/>
                </a:lnTo>
                <a:lnTo>
                  <a:pt x="6132" y="3513"/>
                </a:lnTo>
                <a:lnTo>
                  <a:pt x="6227" y="3236"/>
                </a:lnTo>
                <a:lnTo>
                  <a:pt x="6274" y="2959"/>
                </a:lnTo>
                <a:lnTo>
                  <a:pt x="6283" y="2676"/>
                </a:lnTo>
                <a:lnTo>
                  <a:pt x="6242" y="2402"/>
                </a:lnTo>
                <a:lnTo>
                  <a:pt x="6171" y="2132"/>
                </a:lnTo>
                <a:lnTo>
                  <a:pt x="6066" y="1861"/>
                </a:lnTo>
                <a:lnTo>
                  <a:pt x="5923" y="1617"/>
                </a:lnTo>
                <a:lnTo>
                  <a:pt x="5748" y="1386"/>
                </a:lnTo>
                <a:lnTo>
                  <a:pt x="5544" y="1184"/>
                </a:lnTo>
                <a:lnTo>
                  <a:pt x="5308" y="995"/>
                </a:lnTo>
                <a:lnTo>
                  <a:pt x="5065" y="843"/>
                </a:lnTo>
                <a:lnTo>
                  <a:pt x="4788" y="724"/>
                </a:lnTo>
                <a:lnTo>
                  <a:pt x="4510" y="629"/>
                </a:lnTo>
                <a:lnTo>
                  <a:pt x="4216" y="569"/>
                </a:lnTo>
                <a:lnTo>
                  <a:pt x="3925" y="549"/>
                </a:lnTo>
                <a:close/>
                <a:moveTo>
                  <a:pt x="1721" y="275"/>
                </a:moveTo>
                <a:lnTo>
                  <a:pt x="1466" y="320"/>
                </a:lnTo>
                <a:lnTo>
                  <a:pt x="1227" y="411"/>
                </a:lnTo>
                <a:lnTo>
                  <a:pt x="1025" y="533"/>
                </a:lnTo>
                <a:lnTo>
                  <a:pt x="831" y="691"/>
                </a:lnTo>
                <a:lnTo>
                  <a:pt x="823" y="701"/>
                </a:lnTo>
                <a:lnTo>
                  <a:pt x="802" y="743"/>
                </a:lnTo>
                <a:lnTo>
                  <a:pt x="734" y="822"/>
                </a:lnTo>
                <a:lnTo>
                  <a:pt x="714" y="835"/>
                </a:lnTo>
                <a:lnTo>
                  <a:pt x="681" y="875"/>
                </a:lnTo>
                <a:lnTo>
                  <a:pt x="549" y="1088"/>
                </a:lnTo>
                <a:lnTo>
                  <a:pt x="450" y="1311"/>
                </a:lnTo>
                <a:lnTo>
                  <a:pt x="382" y="1546"/>
                </a:lnTo>
                <a:lnTo>
                  <a:pt x="355" y="1730"/>
                </a:lnTo>
                <a:lnTo>
                  <a:pt x="367" y="1678"/>
                </a:lnTo>
                <a:lnTo>
                  <a:pt x="445" y="1494"/>
                </a:lnTo>
                <a:lnTo>
                  <a:pt x="558" y="1327"/>
                </a:lnTo>
                <a:lnTo>
                  <a:pt x="706" y="1185"/>
                </a:lnTo>
                <a:lnTo>
                  <a:pt x="828" y="1101"/>
                </a:lnTo>
                <a:lnTo>
                  <a:pt x="959" y="1043"/>
                </a:lnTo>
                <a:lnTo>
                  <a:pt x="1102" y="1002"/>
                </a:lnTo>
                <a:lnTo>
                  <a:pt x="1251" y="981"/>
                </a:lnTo>
                <a:lnTo>
                  <a:pt x="1403" y="1000"/>
                </a:lnTo>
                <a:lnTo>
                  <a:pt x="1557" y="1057"/>
                </a:lnTo>
                <a:lnTo>
                  <a:pt x="1694" y="1151"/>
                </a:lnTo>
                <a:lnTo>
                  <a:pt x="1720" y="1175"/>
                </a:lnTo>
                <a:lnTo>
                  <a:pt x="1641" y="1122"/>
                </a:lnTo>
                <a:lnTo>
                  <a:pt x="1486" y="1049"/>
                </a:lnTo>
                <a:lnTo>
                  <a:pt x="1319" y="1008"/>
                </a:lnTo>
                <a:lnTo>
                  <a:pt x="1159" y="1013"/>
                </a:lnTo>
                <a:lnTo>
                  <a:pt x="997" y="1050"/>
                </a:lnTo>
                <a:lnTo>
                  <a:pt x="848" y="1119"/>
                </a:lnTo>
                <a:lnTo>
                  <a:pt x="710" y="1215"/>
                </a:lnTo>
                <a:lnTo>
                  <a:pt x="581" y="1336"/>
                </a:lnTo>
                <a:lnTo>
                  <a:pt x="462" y="1507"/>
                </a:lnTo>
                <a:lnTo>
                  <a:pt x="382" y="1676"/>
                </a:lnTo>
                <a:lnTo>
                  <a:pt x="344" y="1822"/>
                </a:lnTo>
                <a:lnTo>
                  <a:pt x="342" y="2046"/>
                </a:lnTo>
                <a:lnTo>
                  <a:pt x="374" y="2294"/>
                </a:lnTo>
                <a:lnTo>
                  <a:pt x="431" y="2499"/>
                </a:lnTo>
                <a:lnTo>
                  <a:pt x="481" y="2604"/>
                </a:lnTo>
                <a:lnTo>
                  <a:pt x="529" y="2710"/>
                </a:lnTo>
                <a:lnTo>
                  <a:pt x="560" y="2778"/>
                </a:lnTo>
                <a:lnTo>
                  <a:pt x="571" y="2795"/>
                </a:lnTo>
                <a:lnTo>
                  <a:pt x="584" y="2826"/>
                </a:lnTo>
                <a:lnTo>
                  <a:pt x="614" y="2904"/>
                </a:lnTo>
                <a:lnTo>
                  <a:pt x="671" y="3036"/>
                </a:lnTo>
                <a:lnTo>
                  <a:pt x="743" y="3199"/>
                </a:lnTo>
                <a:lnTo>
                  <a:pt x="833" y="3415"/>
                </a:lnTo>
                <a:lnTo>
                  <a:pt x="869" y="3499"/>
                </a:lnTo>
                <a:lnTo>
                  <a:pt x="870" y="3373"/>
                </a:lnTo>
                <a:lnTo>
                  <a:pt x="905" y="3186"/>
                </a:lnTo>
                <a:lnTo>
                  <a:pt x="971" y="3010"/>
                </a:lnTo>
                <a:lnTo>
                  <a:pt x="1081" y="2861"/>
                </a:lnTo>
                <a:lnTo>
                  <a:pt x="1134" y="2819"/>
                </a:lnTo>
                <a:lnTo>
                  <a:pt x="1224" y="2486"/>
                </a:lnTo>
                <a:lnTo>
                  <a:pt x="1357" y="2157"/>
                </a:lnTo>
                <a:lnTo>
                  <a:pt x="1374" y="2129"/>
                </a:lnTo>
                <a:lnTo>
                  <a:pt x="1302" y="2089"/>
                </a:lnTo>
                <a:lnTo>
                  <a:pt x="1273" y="2063"/>
                </a:lnTo>
                <a:lnTo>
                  <a:pt x="1343" y="2102"/>
                </a:lnTo>
                <a:lnTo>
                  <a:pt x="1381" y="2117"/>
                </a:lnTo>
                <a:lnTo>
                  <a:pt x="1541" y="1843"/>
                </a:lnTo>
                <a:lnTo>
                  <a:pt x="1746" y="1547"/>
                </a:lnTo>
                <a:lnTo>
                  <a:pt x="1894" y="1392"/>
                </a:lnTo>
                <a:lnTo>
                  <a:pt x="1836" y="1298"/>
                </a:lnTo>
                <a:lnTo>
                  <a:pt x="1898" y="1388"/>
                </a:lnTo>
                <a:lnTo>
                  <a:pt x="1993" y="1288"/>
                </a:lnTo>
                <a:lnTo>
                  <a:pt x="2269" y="1050"/>
                </a:lnTo>
                <a:lnTo>
                  <a:pt x="2563" y="848"/>
                </a:lnTo>
                <a:lnTo>
                  <a:pt x="2757" y="762"/>
                </a:lnTo>
                <a:lnTo>
                  <a:pt x="2716" y="702"/>
                </a:lnTo>
                <a:lnTo>
                  <a:pt x="2591" y="568"/>
                </a:lnTo>
                <a:lnTo>
                  <a:pt x="2433" y="456"/>
                </a:lnTo>
                <a:lnTo>
                  <a:pt x="2269" y="372"/>
                </a:lnTo>
                <a:lnTo>
                  <a:pt x="2087" y="309"/>
                </a:lnTo>
                <a:lnTo>
                  <a:pt x="1910" y="276"/>
                </a:lnTo>
                <a:lnTo>
                  <a:pt x="1721" y="275"/>
                </a:lnTo>
                <a:close/>
                <a:moveTo>
                  <a:pt x="268" y="0"/>
                </a:moveTo>
                <a:lnTo>
                  <a:pt x="408" y="2"/>
                </a:lnTo>
                <a:lnTo>
                  <a:pt x="516" y="42"/>
                </a:lnTo>
                <a:lnTo>
                  <a:pt x="631" y="102"/>
                </a:lnTo>
                <a:lnTo>
                  <a:pt x="731" y="188"/>
                </a:lnTo>
                <a:lnTo>
                  <a:pt x="811" y="280"/>
                </a:lnTo>
                <a:lnTo>
                  <a:pt x="857" y="395"/>
                </a:lnTo>
                <a:lnTo>
                  <a:pt x="874" y="515"/>
                </a:lnTo>
                <a:lnTo>
                  <a:pt x="860" y="611"/>
                </a:lnTo>
                <a:lnTo>
                  <a:pt x="1011" y="477"/>
                </a:lnTo>
                <a:lnTo>
                  <a:pt x="1196" y="366"/>
                </a:lnTo>
                <a:lnTo>
                  <a:pt x="1402" y="274"/>
                </a:lnTo>
                <a:lnTo>
                  <a:pt x="1605" y="225"/>
                </a:lnTo>
                <a:lnTo>
                  <a:pt x="1838" y="220"/>
                </a:lnTo>
                <a:lnTo>
                  <a:pt x="2049" y="254"/>
                </a:lnTo>
                <a:lnTo>
                  <a:pt x="2227" y="311"/>
                </a:lnTo>
                <a:lnTo>
                  <a:pt x="2399" y="406"/>
                </a:lnTo>
                <a:lnTo>
                  <a:pt x="2561" y="523"/>
                </a:lnTo>
                <a:lnTo>
                  <a:pt x="2704" y="661"/>
                </a:lnTo>
                <a:lnTo>
                  <a:pt x="2773" y="754"/>
                </a:lnTo>
                <a:lnTo>
                  <a:pt x="2901" y="698"/>
                </a:lnTo>
                <a:lnTo>
                  <a:pt x="3254" y="570"/>
                </a:lnTo>
                <a:lnTo>
                  <a:pt x="3594" y="507"/>
                </a:lnTo>
                <a:lnTo>
                  <a:pt x="3932" y="488"/>
                </a:lnTo>
                <a:lnTo>
                  <a:pt x="4274" y="522"/>
                </a:lnTo>
                <a:lnTo>
                  <a:pt x="4605" y="588"/>
                </a:lnTo>
                <a:lnTo>
                  <a:pt x="4916" y="709"/>
                </a:lnTo>
                <a:lnTo>
                  <a:pt x="5219" y="877"/>
                </a:lnTo>
                <a:lnTo>
                  <a:pt x="5485" y="1086"/>
                </a:lnTo>
                <a:lnTo>
                  <a:pt x="5682" y="1277"/>
                </a:lnTo>
                <a:lnTo>
                  <a:pt x="5850" y="1487"/>
                </a:lnTo>
                <a:lnTo>
                  <a:pt x="5996" y="1722"/>
                </a:lnTo>
                <a:lnTo>
                  <a:pt x="6120" y="1963"/>
                </a:lnTo>
                <a:lnTo>
                  <a:pt x="6226" y="2225"/>
                </a:lnTo>
                <a:lnTo>
                  <a:pt x="6282" y="2496"/>
                </a:lnTo>
                <a:lnTo>
                  <a:pt x="6310" y="2763"/>
                </a:lnTo>
                <a:lnTo>
                  <a:pt x="6296" y="3050"/>
                </a:lnTo>
                <a:lnTo>
                  <a:pt x="6232" y="3339"/>
                </a:lnTo>
                <a:lnTo>
                  <a:pt x="6141" y="3622"/>
                </a:lnTo>
                <a:lnTo>
                  <a:pt x="6003" y="3872"/>
                </a:lnTo>
                <a:lnTo>
                  <a:pt x="5827" y="4115"/>
                </a:lnTo>
                <a:lnTo>
                  <a:pt x="5617" y="4308"/>
                </a:lnTo>
                <a:lnTo>
                  <a:pt x="5382" y="4477"/>
                </a:lnTo>
                <a:lnTo>
                  <a:pt x="5110" y="4615"/>
                </a:lnTo>
                <a:lnTo>
                  <a:pt x="4853" y="4693"/>
                </a:lnTo>
                <a:lnTo>
                  <a:pt x="4594" y="4732"/>
                </a:lnTo>
                <a:lnTo>
                  <a:pt x="4329" y="4727"/>
                </a:lnTo>
                <a:lnTo>
                  <a:pt x="4077" y="4680"/>
                </a:lnTo>
                <a:lnTo>
                  <a:pt x="3880" y="4608"/>
                </a:lnTo>
                <a:lnTo>
                  <a:pt x="3795" y="4661"/>
                </a:lnTo>
                <a:lnTo>
                  <a:pt x="3642" y="4701"/>
                </a:lnTo>
                <a:lnTo>
                  <a:pt x="3501" y="4708"/>
                </a:lnTo>
                <a:lnTo>
                  <a:pt x="3338" y="4673"/>
                </a:lnTo>
                <a:lnTo>
                  <a:pt x="3195" y="4608"/>
                </a:lnTo>
                <a:lnTo>
                  <a:pt x="3065" y="4502"/>
                </a:lnTo>
                <a:lnTo>
                  <a:pt x="2959" y="4370"/>
                </a:lnTo>
                <a:lnTo>
                  <a:pt x="2899" y="4224"/>
                </a:lnTo>
                <a:lnTo>
                  <a:pt x="2888" y="4101"/>
                </a:lnTo>
                <a:lnTo>
                  <a:pt x="2905" y="3983"/>
                </a:lnTo>
                <a:lnTo>
                  <a:pt x="2941" y="3869"/>
                </a:lnTo>
                <a:lnTo>
                  <a:pt x="3012" y="3771"/>
                </a:lnTo>
                <a:lnTo>
                  <a:pt x="3047" y="3747"/>
                </a:lnTo>
                <a:lnTo>
                  <a:pt x="3016" y="3670"/>
                </a:lnTo>
                <a:lnTo>
                  <a:pt x="2967" y="3467"/>
                </a:lnTo>
                <a:lnTo>
                  <a:pt x="2945" y="3270"/>
                </a:lnTo>
                <a:lnTo>
                  <a:pt x="2956" y="3059"/>
                </a:lnTo>
                <a:lnTo>
                  <a:pt x="2992" y="2862"/>
                </a:lnTo>
                <a:lnTo>
                  <a:pt x="3057" y="2671"/>
                </a:lnTo>
                <a:lnTo>
                  <a:pt x="3083" y="2630"/>
                </a:lnTo>
                <a:lnTo>
                  <a:pt x="2884" y="2634"/>
                </a:lnTo>
                <a:lnTo>
                  <a:pt x="2663" y="2680"/>
                </a:lnTo>
                <a:lnTo>
                  <a:pt x="2448" y="2771"/>
                </a:lnTo>
                <a:lnTo>
                  <a:pt x="2244" y="2878"/>
                </a:lnTo>
                <a:lnTo>
                  <a:pt x="2184" y="2922"/>
                </a:lnTo>
                <a:lnTo>
                  <a:pt x="2187" y="2926"/>
                </a:lnTo>
                <a:lnTo>
                  <a:pt x="2207" y="2967"/>
                </a:lnTo>
                <a:lnTo>
                  <a:pt x="2179" y="2926"/>
                </a:lnTo>
                <a:lnTo>
                  <a:pt x="2048" y="3021"/>
                </a:lnTo>
                <a:lnTo>
                  <a:pt x="1916" y="3149"/>
                </a:lnTo>
                <a:lnTo>
                  <a:pt x="1917" y="3152"/>
                </a:lnTo>
                <a:lnTo>
                  <a:pt x="1916" y="3150"/>
                </a:lnTo>
                <a:lnTo>
                  <a:pt x="1877" y="3188"/>
                </a:lnTo>
                <a:lnTo>
                  <a:pt x="1684" y="3442"/>
                </a:lnTo>
                <a:lnTo>
                  <a:pt x="1561" y="3676"/>
                </a:lnTo>
                <a:lnTo>
                  <a:pt x="1643" y="3715"/>
                </a:lnTo>
                <a:lnTo>
                  <a:pt x="1769" y="3743"/>
                </a:lnTo>
                <a:lnTo>
                  <a:pt x="1901" y="3734"/>
                </a:lnTo>
                <a:lnTo>
                  <a:pt x="2012" y="3682"/>
                </a:lnTo>
                <a:lnTo>
                  <a:pt x="2120" y="3600"/>
                </a:lnTo>
                <a:lnTo>
                  <a:pt x="2191" y="3502"/>
                </a:lnTo>
                <a:lnTo>
                  <a:pt x="2247" y="3382"/>
                </a:lnTo>
                <a:lnTo>
                  <a:pt x="2270" y="3260"/>
                </a:lnTo>
                <a:lnTo>
                  <a:pt x="2257" y="3123"/>
                </a:lnTo>
                <a:lnTo>
                  <a:pt x="2219" y="2993"/>
                </a:lnTo>
                <a:lnTo>
                  <a:pt x="2246" y="3048"/>
                </a:lnTo>
                <a:lnTo>
                  <a:pt x="2276" y="3175"/>
                </a:lnTo>
                <a:lnTo>
                  <a:pt x="2276" y="3305"/>
                </a:lnTo>
                <a:lnTo>
                  <a:pt x="2248" y="3431"/>
                </a:lnTo>
                <a:lnTo>
                  <a:pt x="2188" y="3545"/>
                </a:lnTo>
                <a:lnTo>
                  <a:pt x="2096" y="3649"/>
                </a:lnTo>
                <a:lnTo>
                  <a:pt x="1976" y="3724"/>
                </a:lnTo>
                <a:lnTo>
                  <a:pt x="1849" y="3753"/>
                </a:lnTo>
                <a:lnTo>
                  <a:pt x="1722" y="3759"/>
                </a:lnTo>
                <a:lnTo>
                  <a:pt x="1595" y="3716"/>
                </a:lnTo>
                <a:lnTo>
                  <a:pt x="1556" y="3685"/>
                </a:lnTo>
                <a:lnTo>
                  <a:pt x="1543" y="3711"/>
                </a:lnTo>
                <a:lnTo>
                  <a:pt x="1440" y="4001"/>
                </a:lnTo>
                <a:lnTo>
                  <a:pt x="1394" y="4302"/>
                </a:lnTo>
                <a:lnTo>
                  <a:pt x="1380" y="4614"/>
                </a:lnTo>
                <a:lnTo>
                  <a:pt x="1429" y="4923"/>
                </a:lnTo>
                <a:lnTo>
                  <a:pt x="1510" y="5173"/>
                </a:lnTo>
                <a:lnTo>
                  <a:pt x="1514" y="5060"/>
                </a:lnTo>
                <a:lnTo>
                  <a:pt x="1559" y="4875"/>
                </a:lnTo>
                <a:lnTo>
                  <a:pt x="1636" y="4691"/>
                </a:lnTo>
                <a:lnTo>
                  <a:pt x="1754" y="4529"/>
                </a:lnTo>
                <a:lnTo>
                  <a:pt x="1905" y="4392"/>
                </a:lnTo>
                <a:lnTo>
                  <a:pt x="2027" y="4309"/>
                </a:lnTo>
                <a:lnTo>
                  <a:pt x="2151" y="4240"/>
                </a:lnTo>
                <a:lnTo>
                  <a:pt x="2294" y="4199"/>
                </a:lnTo>
                <a:lnTo>
                  <a:pt x="2437" y="4182"/>
                </a:lnTo>
                <a:lnTo>
                  <a:pt x="2592" y="4206"/>
                </a:lnTo>
                <a:lnTo>
                  <a:pt x="2752" y="4260"/>
                </a:lnTo>
                <a:lnTo>
                  <a:pt x="2886" y="4347"/>
                </a:lnTo>
                <a:lnTo>
                  <a:pt x="2910" y="4371"/>
                </a:lnTo>
                <a:lnTo>
                  <a:pt x="2833" y="4318"/>
                </a:lnTo>
                <a:lnTo>
                  <a:pt x="2677" y="4246"/>
                </a:lnTo>
                <a:lnTo>
                  <a:pt x="2518" y="4216"/>
                </a:lnTo>
                <a:lnTo>
                  <a:pt x="2344" y="4213"/>
                </a:lnTo>
                <a:lnTo>
                  <a:pt x="2188" y="4247"/>
                </a:lnTo>
                <a:lnTo>
                  <a:pt x="2040" y="4316"/>
                </a:lnTo>
                <a:lnTo>
                  <a:pt x="1901" y="4411"/>
                </a:lnTo>
                <a:lnTo>
                  <a:pt x="1772" y="4532"/>
                </a:lnTo>
                <a:lnTo>
                  <a:pt x="1653" y="4704"/>
                </a:lnTo>
                <a:lnTo>
                  <a:pt x="1572" y="4882"/>
                </a:lnTo>
                <a:lnTo>
                  <a:pt x="1522" y="5071"/>
                </a:lnTo>
                <a:lnTo>
                  <a:pt x="1515" y="5188"/>
                </a:lnTo>
                <a:lnTo>
                  <a:pt x="1524" y="5217"/>
                </a:lnTo>
                <a:lnTo>
                  <a:pt x="1520" y="5211"/>
                </a:lnTo>
                <a:lnTo>
                  <a:pt x="1514" y="5202"/>
                </a:lnTo>
                <a:lnTo>
                  <a:pt x="1513" y="5222"/>
                </a:lnTo>
                <a:lnTo>
                  <a:pt x="1569" y="5390"/>
                </a:lnTo>
                <a:lnTo>
                  <a:pt x="1618" y="5548"/>
                </a:lnTo>
                <a:lnTo>
                  <a:pt x="1641" y="5446"/>
                </a:lnTo>
                <a:lnTo>
                  <a:pt x="1710" y="5334"/>
                </a:lnTo>
                <a:lnTo>
                  <a:pt x="1797" y="5258"/>
                </a:lnTo>
                <a:lnTo>
                  <a:pt x="1906" y="5191"/>
                </a:lnTo>
                <a:lnTo>
                  <a:pt x="2018" y="5163"/>
                </a:lnTo>
                <a:lnTo>
                  <a:pt x="2125" y="5188"/>
                </a:lnTo>
                <a:lnTo>
                  <a:pt x="2143" y="5196"/>
                </a:lnTo>
                <a:lnTo>
                  <a:pt x="2035" y="5176"/>
                </a:lnTo>
                <a:lnTo>
                  <a:pt x="1929" y="5200"/>
                </a:lnTo>
                <a:lnTo>
                  <a:pt x="1823" y="5248"/>
                </a:lnTo>
                <a:lnTo>
                  <a:pt x="1733" y="5318"/>
                </a:lnTo>
                <a:lnTo>
                  <a:pt x="1676" y="5414"/>
                </a:lnTo>
                <a:lnTo>
                  <a:pt x="1631" y="5551"/>
                </a:lnTo>
                <a:lnTo>
                  <a:pt x="1627" y="5577"/>
                </a:lnTo>
                <a:lnTo>
                  <a:pt x="1696" y="5800"/>
                </a:lnTo>
                <a:lnTo>
                  <a:pt x="1820" y="6230"/>
                </a:lnTo>
                <a:lnTo>
                  <a:pt x="1936" y="6672"/>
                </a:lnTo>
                <a:lnTo>
                  <a:pt x="1967" y="6787"/>
                </a:lnTo>
                <a:lnTo>
                  <a:pt x="1970" y="6591"/>
                </a:lnTo>
                <a:lnTo>
                  <a:pt x="2008" y="6337"/>
                </a:lnTo>
                <a:lnTo>
                  <a:pt x="2090" y="6101"/>
                </a:lnTo>
                <a:lnTo>
                  <a:pt x="2210" y="5872"/>
                </a:lnTo>
                <a:lnTo>
                  <a:pt x="2278" y="5769"/>
                </a:lnTo>
                <a:lnTo>
                  <a:pt x="2224" y="5797"/>
                </a:lnTo>
                <a:lnTo>
                  <a:pt x="2120" y="5811"/>
                </a:lnTo>
                <a:lnTo>
                  <a:pt x="2015" y="5777"/>
                </a:lnTo>
                <a:lnTo>
                  <a:pt x="1938" y="5700"/>
                </a:lnTo>
                <a:lnTo>
                  <a:pt x="1901" y="5635"/>
                </a:lnTo>
                <a:lnTo>
                  <a:pt x="1889" y="5546"/>
                </a:lnTo>
                <a:lnTo>
                  <a:pt x="1918" y="5469"/>
                </a:lnTo>
                <a:lnTo>
                  <a:pt x="1974" y="5397"/>
                </a:lnTo>
                <a:lnTo>
                  <a:pt x="2058" y="5364"/>
                </a:lnTo>
                <a:lnTo>
                  <a:pt x="2148" y="5376"/>
                </a:lnTo>
                <a:lnTo>
                  <a:pt x="2216" y="5427"/>
                </a:lnTo>
                <a:lnTo>
                  <a:pt x="2229" y="5459"/>
                </a:lnTo>
                <a:lnTo>
                  <a:pt x="2214" y="5437"/>
                </a:lnTo>
                <a:lnTo>
                  <a:pt x="2146" y="5385"/>
                </a:lnTo>
                <a:lnTo>
                  <a:pt x="2069" y="5381"/>
                </a:lnTo>
                <a:lnTo>
                  <a:pt x="1986" y="5414"/>
                </a:lnTo>
                <a:lnTo>
                  <a:pt x="1931" y="5476"/>
                </a:lnTo>
                <a:lnTo>
                  <a:pt x="1907" y="5549"/>
                </a:lnTo>
                <a:lnTo>
                  <a:pt x="1912" y="5627"/>
                </a:lnTo>
                <a:lnTo>
                  <a:pt x="1943" y="5696"/>
                </a:lnTo>
                <a:lnTo>
                  <a:pt x="2026" y="5770"/>
                </a:lnTo>
                <a:lnTo>
                  <a:pt x="2118" y="5796"/>
                </a:lnTo>
                <a:lnTo>
                  <a:pt x="2217" y="5786"/>
                </a:lnTo>
                <a:lnTo>
                  <a:pt x="2292" y="5748"/>
                </a:lnTo>
                <a:lnTo>
                  <a:pt x="2358" y="5647"/>
                </a:lnTo>
                <a:lnTo>
                  <a:pt x="2399" y="5607"/>
                </a:lnTo>
                <a:lnTo>
                  <a:pt x="2431" y="5516"/>
                </a:lnTo>
                <a:lnTo>
                  <a:pt x="2426" y="5389"/>
                </a:lnTo>
                <a:lnTo>
                  <a:pt x="2363" y="5285"/>
                </a:lnTo>
                <a:lnTo>
                  <a:pt x="2268" y="5195"/>
                </a:lnTo>
                <a:lnTo>
                  <a:pt x="2176" y="5144"/>
                </a:lnTo>
                <a:lnTo>
                  <a:pt x="2079" y="5121"/>
                </a:lnTo>
                <a:lnTo>
                  <a:pt x="2006" y="5122"/>
                </a:lnTo>
                <a:lnTo>
                  <a:pt x="1932" y="5133"/>
                </a:lnTo>
                <a:lnTo>
                  <a:pt x="1870" y="5150"/>
                </a:lnTo>
                <a:lnTo>
                  <a:pt x="1852" y="5160"/>
                </a:lnTo>
                <a:lnTo>
                  <a:pt x="1898" y="5131"/>
                </a:lnTo>
                <a:lnTo>
                  <a:pt x="2023" y="5111"/>
                </a:lnTo>
                <a:lnTo>
                  <a:pt x="2150" y="5130"/>
                </a:lnTo>
                <a:lnTo>
                  <a:pt x="2276" y="5182"/>
                </a:lnTo>
                <a:lnTo>
                  <a:pt x="2379" y="5274"/>
                </a:lnTo>
                <a:lnTo>
                  <a:pt x="2431" y="5361"/>
                </a:lnTo>
                <a:lnTo>
                  <a:pt x="2449" y="5471"/>
                </a:lnTo>
                <a:lnTo>
                  <a:pt x="2440" y="5567"/>
                </a:lnTo>
                <a:lnTo>
                  <a:pt x="2524" y="5485"/>
                </a:lnTo>
                <a:lnTo>
                  <a:pt x="2678" y="5358"/>
                </a:lnTo>
                <a:lnTo>
                  <a:pt x="2599" y="5344"/>
                </a:lnTo>
                <a:lnTo>
                  <a:pt x="2488" y="5289"/>
                </a:lnTo>
                <a:lnTo>
                  <a:pt x="2452" y="5252"/>
                </a:lnTo>
                <a:lnTo>
                  <a:pt x="2539" y="5304"/>
                </a:lnTo>
                <a:lnTo>
                  <a:pt x="2638" y="5341"/>
                </a:lnTo>
                <a:lnTo>
                  <a:pt x="2699" y="5342"/>
                </a:lnTo>
                <a:lnTo>
                  <a:pt x="2707" y="5335"/>
                </a:lnTo>
                <a:lnTo>
                  <a:pt x="2918" y="5214"/>
                </a:lnTo>
                <a:lnTo>
                  <a:pt x="3040" y="5154"/>
                </a:lnTo>
                <a:lnTo>
                  <a:pt x="3064" y="5130"/>
                </a:lnTo>
                <a:lnTo>
                  <a:pt x="3131" y="5002"/>
                </a:lnTo>
                <a:lnTo>
                  <a:pt x="3154" y="4857"/>
                </a:lnTo>
                <a:lnTo>
                  <a:pt x="3139" y="4728"/>
                </a:lnTo>
                <a:lnTo>
                  <a:pt x="3108" y="4638"/>
                </a:lnTo>
                <a:lnTo>
                  <a:pt x="3148" y="4730"/>
                </a:lnTo>
                <a:lnTo>
                  <a:pt x="3169" y="4879"/>
                </a:lnTo>
                <a:lnTo>
                  <a:pt x="3134" y="5017"/>
                </a:lnTo>
                <a:lnTo>
                  <a:pt x="3081" y="5119"/>
                </a:lnTo>
                <a:lnTo>
                  <a:pt x="3068" y="5141"/>
                </a:lnTo>
                <a:lnTo>
                  <a:pt x="3126" y="5113"/>
                </a:lnTo>
                <a:lnTo>
                  <a:pt x="3349" y="5057"/>
                </a:lnTo>
                <a:lnTo>
                  <a:pt x="3578" y="5022"/>
                </a:lnTo>
                <a:lnTo>
                  <a:pt x="3804" y="5031"/>
                </a:lnTo>
                <a:lnTo>
                  <a:pt x="4028" y="5072"/>
                </a:lnTo>
                <a:lnTo>
                  <a:pt x="4240" y="5155"/>
                </a:lnTo>
                <a:lnTo>
                  <a:pt x="4458" y="5283"/>
                </a:lnTo>
                <a:lnTo>
                  <a:pt x="4551" y="5361"/>
                </a:lnTo>
                <a:lnTo>
                  <a:pt x="4782" y="5362"/>
                </a:lnTo>
                <a:lnTo>
                  <a:pt x="5070" y="5401"/>
                </a:lnTo>
                <a:lnTo>
                  <a:pt x="5349" y="5487"/>
                </a:lnTo>
                <a:lnTo>
                  <a:pt x="5616" y="5614"/>
                </a:lnTo>
                <a:lnTo>
                  <a:pt x="5827" y="5755"/>
                </a:lnTo>
                <a:lnTo>
                  <a:pt x="6022" y="5931"/>
                </a:lnTo>
                <a:lnTo>
                  <a:pt x="6200" y="6119"/>
                </a:lnTo>
                <a:lnTo>
                  <a:pt x="6333" y="6337"/>
                </a:lnTo>
                <a:lnTo>
                  <a:pt x="6445" y="6571"/>
                </a:lnTo>
                <a:lnTo>
                  <a:pt x="6519" y="6822"/>
                </a:lnTo>
                <a:lnTo>
                  <a:pt x="6554" y="7075"/>
                </a:lnTo>
                <a:lnTo>
                  <a:pt x="6550" y="7331"/>
                </a:lnTo>
                <a:lnTo>
                  <a:pt x="6502" y="7593"/>
                </a:lnTo>
                <a:lnTo>
                  <a:pt x="6441" y="7814"/>
                </a:lnTo>
                <a:lnTo>
                  <a:pt x="6339" y="8022"/>
                </a:lnTo>
                <a:lnTo>
                  <a:pt x="6200" y="8224"/>
                </a:lnTo>
                <a:lnTo>
                  <a:pt x="6026" y="8409"/>
                </a:lnTo>
                <a:lnTo>
                  <a:pt x="5819" y="8559"/>
                </a:lnTo>
                <a:lnTo>
                  <a:pt x="5639" y="8666"/>
                </a:lnTo>
                <a:lnTo>
                  <a:pt x="5446" y="8741"/>
                </a:lnTo>
                <a:lnTo>
                  <a:pt x="5306" y="8771"/>
                </a:lnTo>
                <a:lnTo>
                  <a:pt x="5351" y="8840"/>
                </a:lnTo>
                <a:lnTo>
                  <a:pt x="5436" y="9059"/>
                </a:lnTo>
                <a:lnTo>
                  <a:pt x="5472" y="9254"/>
                </a:lnTo>
                <a:lnTo>
                  <a:pt x="5480" y="9469"/>
                </a:lnTo>
                <a:lnTo>
                  <a:pt x="5444" y="9665"/>
                </a:lnTo>
                <a:lnTo>
                  <a:pt x="5368" y="9864"/>
                </a:lnTo>
                <a:lnTo>
                  <a:pt x="5264" y="10033"/>
                </a:lnTo>
                <a:lnTo>
                  <a:pt x="5126" y="10177"/>
                </a:lnTo>
                <a:lnTo>
                  <a:pt x="4968" y="10302"/>
                </a:lnTo>
                <a:lnTo>
                  <a:pt x="4771" y="10372"/>
                </a:lnTo>
                <a:lnTo>
                  <a:pt x="4601" y="10399"/>
                </a:lnTo>
                <a:lnTo>
                  <a:pt x="4441" y="10378"/>
                </a:lnTo>
                <a:lnTo>
                  <a:pt x="4279" y="10334"/>
                </a:lnTo>
                <a:lnTo>
                  <a:pt x="4144" y="10256"/>
                </a:lnTo>
                <a:lnTo>
                  <a:pt x="4008" y="10153"/>
                </a:lnTo>
                <a:lnTo>
                  <a:pt x="3896" y="10026"/>
                </a:lnTo>
                <a:lnTo>
                  <a:pt x="3894" y="10022"/>
                </a:lnTo>
                <a:lnTo>
                  <a:pt x="3924" y="10137"/>
                </a:lnTo>
                <a:lnTo>
                  <a:pt x="3906" y="10289"/>
                </a:lnTo>
                <a:lnTo>
                  <a:pt x="3855" y="10429"/>
                </a:lnTo>
                <a:lnTo>
                  <a:pt x="3760" y="10552"/>
                </a:lnTo>
                <a:lnTo>
                  <a:pt x="3726" y="10573"/>
                </a:lnTo>
                <a:lnTo>
                  <a:pt x="3786" y="10623"/>
                </a:lnTo>
                <a:lnTo>
                  <a:pt x="3811" y="10615"/>
                </a:lnTo>
                <a:lnTo>
                  <a:pt x="3986" y="10584"/>
                </a:lnTo>
                <a:lnTo>
                  <a:pt x="4153" y="10601"/>
                </a:lnTo>
                <a:lnTo>
                  <a:pt x="4327" y="10652"/>
                </a:lnTo>
                <a:lnTo>
                  <a:pt x="4488" y="10721"/>
                </a:lnTo>
                <a:lnTo>
                  <a:pt x="4626" y="10839"/>
                </a:lnTo>
                <a:lnTo>
                  <a:pt x="4740" y="10981"/>
                </a:lnTo>
                <a:lnTo>
                  <a:pt x="4821" y="11146"/>
                </a:lnTo>
                <a:lnTo>
                  <a:pt x="4870" y="11324"/>
                </a:lnTo>
                <a:lnTo>
                  <a:pt x="4889" y="11507"/>
                </a:lnTo>
                <a:lnTo>
                  <a:pt x="4860" y="11690"/>
                </a:lnTo>
                <a:lnTo>
                  <a:pt x="4800" y="11853"/>
                </a:lnTo>
                <a:lnTo>
                  <a:pt x="4704" y="12009"/>
                </a:lnTo>
                <a:lnTo>
                  <a:pt x="4578" y="12136"/>
                </a:lnTo>
                <a:lnTo>
                  <a:pt x="4414" y="12217"/>
                </a:lnTo>
                <a:lnTo>
                  <a:pt x="4256" y="12260"/>
                </a:lnTo>
                <a:lnTo>
                  <a:pt x="4097" y="12255"/>
                </a:lnTo>
                <a:lnTo>
                  <a:pt x="3936" y="12210"/>
                </a:lnTo>
                <a:lnTo>
                  <a:pt x="3797" y="12126"/>
                </a:lnTo>
                <a:lnTo>
                  <a:pt x="3687" y="12014"/>
                </a:lnTo>
                <a:lnTo>
                  <a:pt x="3618" y="11890"/>
                </a:lnTo>
                <a:lnTo>
                  <a:pt x="3584" y="11758"/>
                </a:lnTo>
                <a:lnTo>
                  <a:pt x="3586" y="11618"/>
                </a:lnTo>
                <a:lnTo>
                  <a:pt x="3614" y="11492"/>
                </a:lnTo>
                <a:lnTo>
                  <a:pt x="3666" y="11409"/>
                </a:lnTo>
                <a:lnTo>
                  <a:pt x="3664" y="11410"/>
                </a:lnTo>
                <a:lnTo>
                  <a:pt x="3585" y="11415"/>
                </a:lnTo>
                <a:lnTo>
                  <a:pt x="3495" y="11403"/>
                </a:lnTo>
                <a:lnTo>
                  <a:pt x="3424" y="11370"/>
                </a:lnTo>
                <a:lnTo>
                  <a:pt x="3361" y="11291"/>
                </a:lnTo>
                <a:lnTo>
                  <a:pt x="3318" y="11215"/>
                </a:lnTo>
                <a:lnTo>
                  <a:pt x="3309" y="11131"/>
                </a:lnTo>
                <a:lnTo>
                  <a:pt x="3320" y="11101"/>
                </a:lnTo>
                <a:lnTo>
                  <a:pt x="3321" y="11196"/>
                </a:lnTo>
                <a:lnTo>
                  <a:pt x="3363" y="11281"/>
                </a:lnTo>
                <a:lnTo>
                  <a:pt x="3418" y="11350"/>
                </a:lnTo>
                <a:lnTo>
                  <a:pt x="3507" y="11395"/>
                </a:lnTo>
                <a:lnTo>
                  <a:pt x="3607" y="11399"/>
                </a:lnTo>
                <a:lnTo>
                  <a:pt x="3680" y="11385"/>
                </a:lnTo>
                <a:lnTo>
                  <a:pt x="3684" y="11380"/>
                </a:lnTo>
                <a:lnTo>
                  <a:pt x="3728" y="11343"/>
                </a:lnTo>
                <a:lnTo>
                  <a:pt x="3702" y="11380"/>
                </a:lnTo>
                <a:lnTo>
                  <a:pt x="3708" y="11379"/>
                </a:lnTo>
                <a:lnTo>
                  <a:pt x="3804" y="11329"/>
                </a:lnTo>
                <a:lnTo>
                  <a:pt x="3880" y="11261"/>
                </a:lnTo>
                <a:lnTo>
                  <a:pt x="3936" y="11165"/>
                </a:lnTo>
                <a:lnTo>
                  <a:pt x="3959" y="11044"/>
                </a:lnTo>
                <a:lnTo>
                  <a:pt x="3956" y="10965"/>
                </a:lnTo>
                <a:lnTo>
                  <a:pt x="3954" y="10965"/>
                </a:lnTo>
                <a:lnTo>
                  <a:pt x="3796" y="10984"/>
                </a:lnTo>
                <a:lnTo>
                  <a:pt x="3659" y="11046"/>
                </a:lnTo>
                <a:lnTo>
                  <a:pt x="3634" y="11063"/>
                </a:lnTo>
                <a:lnTo>
                  <a:pt x="3638" y="11076"/>
                </a:lnTo>
                <a:lnTo>
                  <a:pt x="3634" y="11079"/>
                </a:lnTo>
                <a:lnTo>
                  <a:pt x="3628" y="11067"/>
                </a:lnTo>
                <a:lnTo>
                  <a:pt x="3542" y="11126"/>
                </a:lnTo>
                <a:lnTo>
                  <a:pt x="3625" y="11059"/>
                </a:lnTo>
                <a:lnTo>
                  <a:pt x="3602" y="11011"/>
                </a:lnTo>
                <a:lnTo>
                  <a:pt x="3546" y="10977"/>
                </a:lnTo>
                <a:lnTo>
                  <a:pt x="3475" y="10968"/>
                </a:lnTo>
                <a:lnTo>
                  <a:pt x="3409" y="10980"/>
                </a:lnTo>
                <a:lnTo>
                  <a:pt x="3356" y="11033"/>
                </a:lnTo>
                <a:lnTo>
                  <a:pt x="3321" y="11096"/>
                </a:lnTo>
                <a:lnTo>
                  <a:pt x="3339" y="11045"/>
                </a:lnTo>
                <a:lnTo>
                  <a:pt x="3395" y="10982"/>
                </a:lnTo>
                <a:lnTo>
                  <a:pt x="3467" y="10957"/>
                </a:lnTo>
                <a:lnTo>
                  <a:pt x="3545" y="10952"/>
                </a:lnTo>
                <a:lnTo>
                  <a:pt x="3609" y="10998"/>
                </a:lnTo>
                <a:lnTo>
                  <a:pt x="3630" y="11055"/>
                </a:lnTo>
                <a:lnTo>
                  <a:pt x="3679" y="11016"/>
                </a:lnTo>
                <a:lnTo>
                  <a:pt x="3836" y="10948"/>
                </a:lnTo>
                <a:lnTo>
                  <a:pt x="3950" y="10935"/>
                </a:lnTo>
                <a:lnTo>
                  <a:pt x="3939" y="10878"/>
                </a:lnTo>
                <a:lnTo>
                  <a:pt x="3953" y="10917"/>
                </a:lnTo>
                <a:lnTo>
                  <a:pt x="3954" y="10934"/>
                </a:lnTo>
                <a:lnTo>
                  <a:pt x="4010" y="10927"/>
                </a:lnTo>
                <a:lnTo>
                  <a:pt x="4183" y="10955"/>
                </a:lnTo>
                <a:lnTo>
                  <a:pt x="4320" y="11000"/>
                </a:lnTo>
                <a:lnTo>
                  <a:pt x="4446" y="11076"/>
                </a:lnTo>
                <a:lnTo>
                  <a:pt x="4549" y="11177"/>
                </a:lnTo>
                <a:lnTo>
                  <a:pt x="4625" y="11288"/>
                </a:lnTo>
                <a:lnTo>
                  <a:pt x="4671" y="11428"/>
                </a:lnTo>
                <a:lnTo>
                  <a:pt x="4675" y="11564"/>
                </a:lnTo>
                <a:lnTo>
                  <a:pt x="4651" y="11695"/>
                </a:lnTo>
                <a:lnTo>
                  <a:pt x="4591" y="11809"/>
                </a:lnTo>
                <a:lnTo>
                  <a:pt x="4506" y="11900"/>
                </a:lnTo>
                <a:lnTo>
                  <a:pt x="4401" y="11972"/>
                </a:lnTo>
                <a:lnTo>
                  <a:pt x="4302" y="12007"/>
                </a:lnTo>
                <a:lnTo>
                  <a:pt x="4185" y="12015"/>
                </a:lnTo>
                <a:lnTo>
                  <a:pt x="4073" y="11994"/>
                </a:lnTo>
                <a:lnTo>
                  <a:pt x="3962" y="11939"/>
                </a:lnTo>
                <a:lnTo>
                  <a:pt x="3875" y="11860"/>
                </a:lnTo>
                <a:lnTo>
                  <a:pt x="3829" y="11794"/>
                </a:lnTo>
                <a:lnTo>
                  <a:pt x="3796" y="11710"/>
                </a:lnTo>
                <a:lnTo>
                  <a:pt x="3776" y="11585"/>
                </a:lnTo>
                <a:lnTo>
                  <a:pt x="3793" y="11468"/>
                </a:lnTo>
                <a:lnTo>
                  <a:pt x="3836" y="11364"/>
                </a:lnTo>
                <a:lnTo>
                  <a:pt x="3906" y="11276"/>
                </a:lnTo>
                <a:lnTo>
                  <a:pt x="3993" y="11200"/>
                </a:lnTo>
                <a:lnTo>
                  <a:pt x="4110" y="11169"/>
                </a:lnTo>
                <a:lnTo>
                  <a:pt x="4173" y="11166"/>
                </a:lnTo>
                <a:lnTo>
                  <a:pt x="4235" y="11172"/>
                </a:lnTo>
                <a:lnTo>
                  <a:pt x="4299" y="11194"/>
                </a:lnTo>
                <a:lnTo>
                  <a:pt x="4344" y="11236"/>
                </a:lnTo>
                <a:lnTo>
                  <a:pt x="4371" y="11275"/>
                </a:lnTo>
                <a:lnTo>
                  <a:pt x="4362" y="11322"/>
                </a:lnTo>
                <a:lnTo>
                  <a:pt x="4334" y="11341"/>
                </a:lnTo>
                <a:lnTo>
                  <a:pt x="4299" y="11325"/>
                </a:lnTo>
                <a:lnTo>
                  <a:pt x="4250" y="11301"/>
                </a:lnTo>
                <a:lnTo>
                  <a:pt x="4193" y="11266"/>
                </a:lnTo>
                <a:lnTo>
                  <a:pt x="4130" y="11245"/>
                </a:lnTo>
                <a:lnTo>
                  <a:pt x="4061" y="11251"/>
                </a:lnTo>
                <a:lnTo>
                  <a:pt x="3973" y="11279"/>
                </a:lnTo>
                <a:lnTo>
                  <a:pt x="3878" y="11377"/>
                </a:lnTo>
                <a:lnTo>
                  <a:pt x="3814" y="11486"/>
                </a:lnTo>
                <a:lnTo>
                  <a:pt x="3795" y="11613"/>
                </a:lnTo>
                <a:lnTo>
                  <a:pt x="3829" y="11745"/>
                </a:lnTo>
                <a:lnTo>
                  <a:pt x="3832" y="11751"/>
                </a:lnTo>
                <a:lnTo>
                  <a:pt x="3842" y="11777"/>
                </a:lnTo>
                <a:lnTo>
                  <a:pt x="3907" y="11871"/>
                </a:lnTo>
                <a:lnTo>
                  <a:pt x="3995" y="11941"/>
                </a:lnTo>
                <a:lnTo>
                  <a:pt x="4093" y="11988"/>
                </a:lnTo>
                <a:lnTo>
                  <a:pt x="4207" y="11999"/>
                </a:lnTo>
                <a:lnTo>
                  <a:pt x="4323" y="11977"/>
                </a:lnTo>
                <a:lnTo>
                  <a:pt x="4434" y="11925"/>
                </a:lnTo>
                <a:lnTo>
                  <a:pt x="4524" y="11855"/>
                </a:lnTo>
                <a:lnTo>
                  <a:pt x="4592" y="11751"/>
                </a:lnTo>
                <a:lnTo>
                  <a:pt x="4646" y="11641"/>
                </a:lnTo>
                <a:lnTo>
                  <a:pt x="4660" y="11517"/>
                </a:lnTo>
                <a:lnTo>
                  <a:pt x="4637" y="11378"/>
                </a:lnTo>
                <a:lnTo>
                  <a:pt x="4579" y="11246"/>
                </a:lnTo>
                <a:lnTo>
                  <a:pt x="4488" y="11137"/>
                </a:lnTo>
                <a:lnTo>
                  <a:pt x="4375" y="11044"/>
                </a:lnTo>
                <a:lnTo>
                  <a:pt x="4245" y="10986"/>
                </a:lnTo>
                <a:lnTo>
                  <a:pt x="4101" y="10954"/>
                </a:lnTo>
                <a:lnTo>
                  <a:pt x="3957" y="10965"/>
                </a:lnTo>
                <a:lnTo>
                  <a:pt x="3958" y="10971"/>
                </a:lnTo>
                <a:lnTo>
                  <a:pt x="3969" y="11070"/>
                </a:lnTo>
                <a:lnTo>
                  <a:pt x="3940" y="11171"/>
                </a:lnTo>
                <a:lnTo>
                  <a:pt x="3884" y="11267"/>
                </a:lnTo>
                <a:lnTo>
                  <a:pt x="3823" y="11333"/>
                </a:lnTo>
                <a:lnTo>
                  <a:pt x="3751" y="11382"/>
                </a:lnTo>
                <a:lnTo>
                  <a:pt x="3687" y="11402"/>
                </a:lnTo>
                <a:lnTo>
                  <a:pt x="3657" y="11447"/>
                </a:lnTo>
                <a:lnTo>
                  <a:pt x="3606" y="11563"/>
                </a:lnTo>
                <a:lnTo>
                  <a:pt x="3602" y="11689"/>
                </a:lnTo>
                <a:lnTo>
                  <a:pt x="3611" y="11821"/>
                </a:lnTo>
                <a:lnTo>
                  <a:pt x="3663" y="11932"/>
                </a:lnTo>
                <a:lnTo>
                  <a:pt x="3751" y="12060"/>
                </a:lnTo>
                <a:lnTo>
                  <a:pt x="3864" y="12153"/>
                </a:lnTo>
                <a:lnTo>
                  <a:pt x="4007" y="12218"/>
                </a:lnTo>
                <a:lnTo>
                  <a:pt x="4162" y="12242"/>
                </a:lnTo>
                <a:lnTo>
                  <a:pt x="4311" y="12222"/>
                </a:lnTo>
                <a:lnTo>
                  <a:pt x="4449" y="12184"/>
                </a:lnTo>
                <a:lnTo>
                  <a:pt x="4580" y="12102"/>
                </a:lnTo>
                <a:lnTo>
                  <a:pt x="4681" y="12000"/>
                </a:lnTo>
                <a:lnTo>
                  <a:pt x="4763" y="11870"/>
                </a:lnTo>
                <a:lnTo>
                  <a:pt x="4817" y="11735"/>
                </a:lnTo>
                <a:lnTo>
                  <a:pt x="4853" y="11597"/>
                </a:lnTo>
                <a:lnTo>
                  <a:pt x="4852" y="11418"/>
                </a:lnTo>
                <a:lnTo>
                  <a:pt x="4822" y="11243"/>
                </a:lnTo>
                <a:lnTo>
                  <a:pt x="4751" y="11079"/>
                </a:lnTo>
                <a:lnTo>
                  <a:pt x="4646" y="10939"/>
                </a:lnTo>
                <a:lnTo>
                  <a:pt x="4523" y="10820"/>
                </a:lnTo>
                <a:lnTo>
                  <a:pt x="4361" y="10727"/>
                </a:lnTo>
                <a:lnTo>
                  <a:pt x="4193" y="10671"/>
                </a:lnTo>
                <a:lnTo>
                  <a:pt x="4024" y="10640"/>
                </a:lnTo>
                <a:lnTo>
                  <a:pt x="3838" y="10654"/>
                </a:lnTo>
                <a:lnTo>
                  <a:pt x="3826" y="10657"/>
                </a:lnTo>
                <a:lnTo>
                  <a:pt x="3840" y="10668"/>
                </a:lnTo>
                <a:lnTo>
                  <a:pt x="3922" y="10800"/>
                </a:lnTo>
                <a:lnTo>
                  <a:pt x="3939" y="10878"/>
                </a:lnTo>
                <a:lnTo>
                  <a:pt x="3911" y="10807"/>
                </a:lnTo>
                <a:lnTo>
                  <a:pt x="3853" y="10700"/>
                </a:lnTo>
                <a:lnTo>
                  <a:pt x="3814" y="10660"/>
                </a:lnTo>
                <a:lnTo>
                  <a:pt x="3665" y="10699"/>
                </a:lnTo>
                <a:lnTo>
                  <a:pt x="3513" y="10787"/>
                </a:lnTo>
                <a:lnTo>
                  <a:pt x="3371" y="10901"/>
                </a:lnTo>
                <a:lnTo>
                  <a:pt x="3246" y="11052"/>
                </a:lnTo>
                <a:lnTo>
                  <a:pt x="3144" y="11212"/>
                </a:lnTo>
                <a:lnTo>
                  <a:pt x="3064" y="11381"/>
                </a:lnTo>
                <a:lnTo>
                  <a:pt x="3005" y="11568"/>
                </a:lnTo>
                <a:lnTo>
                  <a:pt x="2969" y="11764"/>
                </a:lnTo>
                <a:lnTo>
                  <a:pt x="2955" y="11970"/>
                </a:lnTo>
                <a:lnTo>
                  <a:pt x="2959" y="12179"/>
                </a:lnTo>
                <a:lnTo>
                  <a:pt x="2964" y="12388"/>
                </a:lnTo>
                <a:lnTo>
                  <a:pt x="2991" y="12606"/>
                </a:lnTo>
                <a:lnTo>
                  <a:pt x="2992" y="12617"/>
                </a:lnTo>
                <a:lnTo>
                  <a:pt x="2997" y="12602"/>
                </a:lnTo>
                <a:lnTo>
                  <a:pt x="3059" y="12478"/>
                </a:lnTo>
                <a:lnTo>
                  <a:pt x="3142" y="12396"/>
                </a:lnTo>
                <a:lnTo>
                  <a:pt x="3247" y="12348"/>
                </a:lnTo>
                <a:lnTo>
                  <a:pt x="3380" y="12339"/>
                </a:lnTo>
                <a:lnTo>
                  <a:pt x="3488" y="12379"/>
                </a:lnTo>
                <a:lnTo>
                  <a:pt x="3553" y="12449"/>
                </a:lnTo>
                <a:lnTo>
                  <a:pt x="3584" y="12517"/>
                </a:lnTo>
                <a:lnTo>
                  <a:pt x="3596" y="12607"/>
                </a:lnTo>
                <a:lnTo>
                  <a:pt x="3591" y="12683"/>
                </a:lnTo>
                <a:lnTo>
                  <a:pt x="3590" y="12690"/>
                </a:lnTo>
                <a:lnTo>
                  <a:pt x="3590" y="12717"/>
                </a:lnTo>
                <a:lnTo>
                  <a:pt x="3578" y="12737"/>
                </a:lnTo>
                <a:lnTo>
                  <a:pt x="3574" y="12752"/>
                </a:lnTo>
                <a:lnTo>
                  <a:pt x="3554" y="12807"/>
                </a:lnTo>
                <a:lnTo>
                  <a:pt x="3541" y="12824"/>
                </a:lnTo>
                <a:lnTo>
                  <a:pt x="3556" y="12774"/>
                </a:lnTo>
                <a:lnTo>
                  <a:pt x="3548" y="12786"/>
                </a:lnTo>
                <a:lnTo>
                  <a:pt x="3495" y="12839"/>
                </a:lnTo>
                <a:lnTo>
                  <a:pt x="3411" y="12848"/>
                </a:lnTo>
                <a:lnTo>
                  <a:pt x="3340" y="12840"/>
                </a:lnTo>
                <a:lnTo>
                  <a:pt x="3283" y="12781"/>
                </a:lnTo>
                <a:lnTo>
                  <a:pt x="3264" y="12753"/>
                </a:lnTo>
                <a:lnTo>
                  <a:pt x="3252" y="12712"/>
                </a:lnTo>
                <a:lnTo>
                  <a:pt x="3259" y="12675"/>
                </a:lnTo>
                <a:lnTo>
                  <a:pt x="3274" y="12648"/>
                </a:lnTo>
                <a:lnTo>
                  <a:pt x="3290" y="12613"/>
                </a:lnTo>
                <a:lnTo>
                  <a:pt x="3323" y="12590"/>
                </a:lnTo>
                <a:lnTo>
                  <a:pt x="3353" y="12586"/>
                </a:lnTo>
                <a:lnTo>
                  <a:pt x="3377" y="12585"/>
                </a:lnTo>
                <a:lnTo>
                  <a:pt x="3405" y="12591"/>
                </a:lnTo>
                <a:lnTo>
                  <a:pt x="3437" y="12601"/>
                </a:lnTo>
                <a:lnTo>
                  <a:pt x="3453" y="12624"/>
                </a:lnTo>
                <a:lnTo>
                  <a:pt x="3460" y="12635"/>
                </a:lnTo>
                <a:lnTo>
                  <a:pt x="3464" y="12664"/>
                </a:lnTo>
                <a:lnTo>
                  <a:pt x="3457" y="12678"/>
                </a:lnTo>
                <a:lnTo>
                  <a:pt x="3452" y="12706"/>
                </a:lnTo>
                <a:lnTo>
                  <a:pt x="3441" y="12713"/>
                </a:lnTo>
                <a:lnTo>
                  <a:pt x="3419" y="12728"/>
                </a:lnTo>
                <a:lnTo>
                  <a:pt x="3393" y="12738"/>
                </a:lnTo>
                <a:lnTo>
                  <a:pt x="3370" y="12729"/>
                </a:lnTo>
                <a:lnTo>
                  <a:pt x="3357" y="12722"/>
                </a:lnTo>
                <a:lnTo>
                  <a:pt x="3345" y="12705"/>
                </a:lnTo>
                <a:lnTo>
                  <a:pt x="3336" y="12703"/>
                </a:lnTo>
                <a:lnTo>
                  <a:pt x="3325" y="12711"/>
                </a:lnTo>
                <a:lnTo>
                  <a:pt x="3323" y="12720"/>
                </a:lnTo>
                <a:lnTo>
                  <a:pt x="3346" y="12778"/>
                </a:lnTo>
                <a:lnTo>
                  <a:pt x="3394" y="12811"/>
                </a:lnTo>
                <a:lnTo>
                  <a:pt x="3457" y="12808"/>
                </a:lnTo>
                <a:lnTo>
                  <a:pt x="3490" y="12785"/>
                </a:lnTo>
                <a:lnTo>
                  <a:pt x="3518" y="12766"/>
                </a:lnTo>
                <a:lnTo>
                  <a:pt x="3538" y="12736"/>
                </a:lnTo>
                <a:lnTo>
                  <a:pt x="3561" y="12663"/>
                </a:lnTo>
                <a:lnTo>
                  <a:pt x="3554" y="12623"/>
                </a:lnTo>
                <a:lnTo>
                  <a:pt x="3530" y="12570"/>
                </a:lnTo>
                <a:lnTo>
                  <a:pt x="3477" y="12517"/>
                </a:lnTo>
                <a:lnTo>
                  <a:pt x="3421" y="12482"/>
                </a:lnTo>
                <a:lnTo>
                  <a:pt x="3346" y="12468"/>
                </a:lnTo>
                <a:lnTo>
                  <a:pt x="3270" y="12488"/>
                </a:lnTo>
                <a:lnTo>
                  <a:pt x="3203" y="12534"/>
                </a:lnTo>
                <a:lnTo>
                  <a:pt x="3145" y="12615"/>
                </a:lnTo>
                <a:lnTo>
                  <a:pt x="3098" y="12737"/>
                </a:lnTo>
                <a:lnTo>
                  <a:pt x="3068" y="12896"/>
                </a:lnTo>
                <a:lnTo>
                  <a:pt x="3069" y="13099"/>
                </a:lnTo>
                <a:lnTo>
                  <a:pt x="3095" y="13350"/>
                </a:lnTo>
                <a:lnTo>
                  <a:pt x="3118" y="13669"/>
                </a:lnTo>
                <a:lnTo>
                  <a:pt x="3109" y="13953"/>
                </a:lnTo>
                <a:lnTo>
                  <a:pt x="3079" y="14194"/>
                </a:lnTo>
                <a:lnTo>
                  <a:pt x="3020" y="14406"/>
                </a:lnTo>
                <a:lnTo>
                  <a:pt x="2946" y="14595"/>
                </a:lnTo>
                <a:lnTo>
                  <a:pt x="2844" y="14755"/>
                </a:lnTo>
                <a:lnTo>
                  <a:pt x="2743" y="14906"/>
                </a:lnTo>
                <a:lnTo>
                  <a:pt x="2639" y="15051"/>
                </a:lnTo>
                <a:lnTo>
                  <a:pt x="2540" y="15168"/>
                </a:lnTo>
                <a:lnTo>
                  <a:pt x="2442" y="15300"/>
                </a:lnTo>
                <a:lnTo>
                  <a:pt x="2368" y="15441"/>
                </a:lnTo>
                <a:lnTo>
                  <a:pt x="2293" y="15582"/>
                </a:lnTo>
                <a:lnTo>
                  <a:pt x="2223" y="15752"/>
                </a:lnTo>
                <a:lnTo>
                  <a:pt x="2155" y="15938"/>
                </a:lnTo>
                <a:lnTo>
                  <a:pt x="2079" y="16137"/>
                </a:lnTo>
                <a:lnTo>
                  <a:pt x="2003" y="16336"/>
                </a:lnTo>
                <a:lnTo>
                  <a:pt x="1935" y="16546"/>
                </a:lnTo>
                <a:lnTo>
                  <a:pt x="1865" y="16741"/>
                </a:lnTo>
                <a:lnTo>
                  <a:pt x="1804" y="16937"/>
                </a:lnTo>
                <a:lnTo>
                  <a:pt x="1747" y="17115"/>
                </a:lnTo>
                <a:lnTo>
                  <a:pt x="1704" y="17267"/>
                </a:lnTo>
                <a:lnTo>
                  <a:pt x="1656" y="17398"/>
                </a:lnTo>
                <a:lnTo>
                  <a:pt x="1631" y="17505"/>
                </a:lnTo>
                <a:lnTo>
                  <a:pt x="1610" y="17569"/>
                </a:lnTo>
                <a:lnTo>
                  <a:pt x="1601" y="17591"/>
                </a:lnTo>
                <a:lnTo>
                  <a:pt x="1645" y="17430"/>
                </a:lnTo>
                <a:lnTo>
                  <a:pt x="1693" y="17251"/>
                </a:lnTo>
                <a:lnTo>
                  <a:pt x="1733" y="17035"/>
                </a:lnTo>
                <a:lnTo>
                  <a:pt x="1773" y="16796"/>
                </a:lnTo>
                <a:lnTo>
                  <a:pt x="1814" y="16547"/>
                </a:lnTo>
                <a:lnTo>
                  <a:pt x="1859" y="16280"/>
                </a:lnTo>
                <a:lnTo>
                  <a:pt x="1887" y="16000"/>
                </a:lnTo>
                <a:lnTo>
                  <a:pt x="1929" y="15717"/>
                </a:lnTo>
                <a:lnTo>
                  <a:pt x="1959" y="15428"/>
                </a:lnTo>
                <a:lnTo>
                  <a:pt x="1987" y="15147"/>
                </a:lnTo>
                <a:lnTo>
                  <a:pt x="2020" y="14863"/>
                </a:lnTo>
                <a:lnTo>
                  <a:pt x="2046" y="14593"/>
                </a:lnTo>
                <a:lnTo>
                  <a:pt x="2071" y="14331"/>
                </a:lnTo>
                <a:lnTo>
                  <a:pt x="2088" y="14083"/>
                </a:lnTo>
                <a:lnTo>
                  <a:pt x="2109" y="13864"/>
                </a:lnTo>
                <a:lnTo>
                  <a:pt x="2129" y="13655"/>
                </a:lnTo>
                <a:lnTo>
                  <a:pt x="2145" y="13488"/>
                </a:lnTo>
                <a:lnTo>
                  <a:pt x="2153" y="13345"/>
                </a:lnTo>
                <a:lnTo>
                  <a:pt x="2162" y="13240"/>
                </a:lnTo>
                <a:lnTo>
                  <a:pt x="2160" y="13177"/>
                </a:lnTo>
                <a:lnTo>
                  <a:pt x="2165" y="13149"/>
                </a:lnTo>
                <a:lnTo>
                  <a:pt x="2121" y="12787"/>
                </a:lnTo>
                <a:lnTo>
                  <a:pt x="2060" y="12462"/>
                </a:lnTo>
                <a:lnTo>
                  <a:pt x="1991" y="12183"/>
                </a:lnTo>
                <a:lnTo>
                  <a:pt x="1911" y="11936"/>
                </a:lnTo>
                <a:lnTo>
                  <a:pt x="1834" y="11728"/>
                </a:lnTo>
                <a:lnTo>
                  <a:pt x="1745" y="11552"/>
                </a:lnTo>
                <a:lnTo>
                  <a:pt x="1646" y="11408"/>
                </a:lnTo>
                <a:lnTo>
                  <a:pt x="1619" y="11376"/>
                </a:lnTo>
                <a:lnTo>
                  <a:pt x="1723" y="11804"/>
                </a:lnTo>
                <a:lnTo>
                  <a:pt x="1837" y="12386"/>
                </a:lnTo>
                <a:lnTo>
                  <a:pt x="1909" y="13014"/>
                </a:lnTo>
                <a:lnTo>
                  <a:pt x="1958" y="13691"/>
                </a:lnTo>
                <a:lnTo>
                  <a:pt x="1899" y="14555"/>
                </a:lnTo>
                <a:lnTo>
                  <a:pt x="1885" y="13847"/>
                </a:lnTo>
                <a:lnTo>
                  <a:pt x="1835" y="13179"/>
                </a:lnTo>
                <a:lnTo>
                  <a:pt x="1748" y="12554"/>
                </a:lnTo>
                <a:lnTo>
                  <a:pt x="1626" y="11960"/>
                </a:lnTo>
                <a:lnTo>
                  <a:pt x="1482" y="11406"/>
                </a:lnTo>
                <a:lnTo>
                  <a:pt x="1399" y="11169"/>
                </a:lnTo>
                <a:lnTo>
                  <a:pt x="1339" y="11137"/>
                </a:lnTo>
                <a:lnTo>
                  <a:pt x="1237" y="11085"/>
                </a:lnTo>
                <a:lnTo>
                  <a:pt x="1149" y="11064"/>
                </a:lnTo>
                <a:lnTo>
                  <a:pt x="1059" y="11052"/>
                </a:lnTo>
                <a:lnTo>
                  <a:pt x="966" y="11059"/>
                </a:lnTo>
                <a:lnTo>
                  <a:pt x="890" y="11078"/>
                </a:lnTo>
                <a:lnTo>
                  <a:pt x="825" y="11115"/>
                </a:lnTo>
                <a:lnTo>
                  <a:pt x="770" y="11153"/>
                </a:lnTo>
                <a:lnTo>
                  <a:pt x="718" y="11196"/>
                </a:lnTo>
                <a:lnTo>
                  <a:pt x="685" y="11243"/>
                </a:lnTo>
                <a:lnTo>
                  <a:pt x="677" y="11286"/>
                </a:lnTo>
                <a:lnTo>
                  <a:pt x="681" y="11344"/>
                </a:lnTo>
                <a:lnTo>
                  <a:pt x="691" y="11400"/>
                </a:lnTo>
                <a:lnTo>
                  <a:pt x="697" y="11415"/>
                </a:lnTo>
                <a:lnTo>
                  <a:pt x="723" y="11454"/>
                </a:lnTo>
                <a:lnTo>
                  <a:pt x="742" y="11482"/>
                </a:lnTo>
                <a:lnTo>
                  <a:pt x="746" y="11487"/>
                </a:lnTo>
                <a:lnTo>
                  <a:pt x="827" y="11546"/>
                </a:lnTo>
                <a:lnTo>
                  <a:pt x="930" y="11565"/>
                </a:lnTo>
                <a:lnTo>
                  <a:pt x="1021" y="11543"/>
                </a:lnTo>
                <a:lnTo>
                  <a:pt x="1091" y="11479"/>
                </a:lnTo>
                <a:lnTo>
                  <a:pt x="1108" y="11443"/>
                </a:lnTo>
                <a:lnTo>
                  <a:pt x="1113" y="11415"/>
                </a:lnTo>
                <a:lnTo>
                  <a:pt x="1120" y="11377"/>
                </a:lnTo>
                <a:lnTo>
                  <a:pt x="1110" y="11351"/>
                </a:lnTo>
                <a:lnTo>
                  <a:pt x="1095" y="11305"/>
                </a:lnTo>
                <a:lnTo>
                  <a:pt x="1053" y="11268"/>
                </a:lnTo>
                <a:lnTo>
                  <a:pt x="1006" y="11260"/>
                </a:lnTo>
                <a:lnTo>
                  <a:pt x="961" y="11266"/>
                </a:lnTo>
                <a:lnTo>
                  <a:pt x="945" y="11277"/>
                </a:lnTo>
                <a:lnTo>
                  <a:pt x="949" y="11283"/>
                </a:lnTo>
                <a:lnTo>
                  <a:pt x="951" y="11298"/>
                </a:lnTo>
                <a:lnTo>
                  <a:pt x="969" y="11301"/>
                </a:lnTo>
                <a:lnTo>
                  <a:pt x="992" y="11310"/>
                </a:lnTo>
                <a:lnTo>
                  <a:pt x="1013" y="11329"/>
                </a:lnTo>
                <a:lnTo>
                  <a:pt x="1022" y="11355"/>
                </a:lnTo>
                <a:lnTo>
                  <a:pt x="1019" y="11373"/>
                </a:lnTo>
                <a:lnTo>
                  <a:pt x="1019" y="11397"/>
                </a:lnTo>
                <a:lnTo>
                  <a:pt x="1006" y="11414"/>
                </a:lnTo>
                <a:lnTo>
                  <a:pt x="990" y="11426"/>
                </a:lnTo>
                <a:lnTo>
                  <a:pt x="979" y="11433"/>
                </a:lnTo>
                <a:lnTo>
                  <a:pt x="957" y="11449"/>
                </a:lnTo>
                <a:lnTo>
                  <a:pt x="927" y="11453"/>
                </a:lnTo>
                <a:lnTo>
                  <a:pt x="899" y="11448"/>
                </a:lnTo>
                <a:lnTo>
                  <a:pt x="878" y="11429"/>
                </a:lnTo>
                <a:lnTo>
                  <a:pt x="853" y="11405"/>
                </a:lnTo>
                <a:lnTo>
                  <a:pt x="840" y="11374"/>
                </a:lnTo>
                <a:lnTo>
                  <a:pt x="823" y="11337"/>
                </a:lnTo>
                <a:lnTo>
                  <a:pt x="829" y="11299"/>
                </a:lnTo>
                <a:lnTo>
                  <a:pt x="864" y="11243"/>
                </a:lnTo>
                <a:lnTo>
                  <a:pt x="921" y="11195"/>
                </a:lnTo>
                <a:lnTo>
                  <a:pt x="990" y="11189"/>
                </a:lnTo>
                <a:lnTo>
                  <a:pt x="1060" y="11207"/>
                </a:lnTo>
                <a:lnTo>
                  <a:pt x="1110" y="11245"/>
                </a:lnTo>
                <a:lnTo>
                  <a:pt x="1149" y="11301"/>
                </a:lnTo>
                <a:lnTo>
                  <a:pt x="1166" y="11362"/>
                </a:lnTo>
                <a:lnTo>
                  <a:pt x="1149" y="11455"/>
                </a:lnTo>
                <a:lnTo>
                  <a:pt x="1107" y="11525"/>
                </a:lnTo>
                <a:lnTo>
                  <a:pt x="1024" y="11582"/>
                </a:lnTo>
                <a:lnTo>
                  <a:pt x="942" y="11606"/>
                </a:lnTo>
                <a:lnTo>
                  <a:pt x="908" y="11601"/>
                </a:lnTo>
                <a:lnTo>
                  <a:pt x="884" y="11605"/>
                </a:lnTo>
                <a:lnTo>
                  <a:pt x="815" y="11587"/>
                </a:lnTo>
                <a:lnTo>
                  <a:pt x="784" y="11565"/>
                </a:lnTo>
                <a:lnTo>
                  <a:pt x="771" y="11559"/>
                </a:lnTo>
                <a:lnTo>
                  <a:pt x="762" y="11550"/>
                </a:lnTo>
                <a:lnTo>
                  <a:pt x="751" y="11541"/>
                </a:lnTo>
                <a:lnTo>
                  <a:pt x="716" y="11498"/>
                </a:lnTo>
                <a:lnTo>
                  <a:pt x="703" y="11484"/>
                </a:lnTo>
                <a:lnTo>
                  <a:pt x="701" y="11480"/>
                </a:lnTo>
                <a:lnTo>
                  <a:pt x="696" y="11473"/>
                </a:lnTo>
                <a:lnTo>
                  <a:pt x="648" y="11391"/>
                </a:lnTo>
                <a:lnTo>
                  <a:pt x="621" y="11304"/>
                </a:lnTo>
                <a:lnTo>
                  <a:pt x="627" y="11218"/>
                </a:lnTo>
                <a:lnTo>
                  <a:pt x="642" y="11134"/>
                </a:lnTo>
                <a:lnTo>
                  <a:pt x="692" y="11051"/>
                </a:lnTo>
                <a:lnTo>
                  <a:pt x="775" y="10994"/>
                </a:lnTo>
                <a:lnTo>
                  <a:pt x="892" y="10963"/>
                </a:lnTo>
                <a:lnTo>
                  <a:pt x="1045" y="10947"/>
                </a:lnTo>
                <a:lnTo>
                  <a:pt x="1228" y="10977"/>
                </a:lnTo>
                <a:lnTo>
                  <a:pt x="1348" y="11026"/>
                </a:lnTo>
                <a:lnTo>
                  <a:pt x="1302" y="10894"/>
                </a:lnTo>
                <a:lnTo>
                  <a:pt x="1168" y="10573"/>
                </a:lnTo>
                <a:lnTo>
                  <a:pt x="1175" y="10638"/>
                </a:lnTo>
                <a:lnTo>
                  <a:pt x="1154" y="10540"/>
                </a:lnTo>
                <a:lnTo>
                  <a:pt x="1101" y="10411"/>
                </a:lnTo>
                <a:lnTo>
                  <a:pt x="1026" y="10261"/>
                </a:lnTo>
                <a:lnTo>
                  <a:pt x="950" y="10166"/>
                </a:lnTo>
                <a:lnTo>
                  <a:pt x="990" y="10250"/>
                </a:lnTo>
                <a:lnTo>
                  <a:pt x="1002" y="10267"/>
                </a:lnTo>
                <a:lnTo>
                  <a:pt x="998" y="10286"/>
                </a:lnTo>
                <a:lnTo>
                  <a:pt x="1010" y="10302"/>
                </a:lnTo>
                <a:lnTo>
                  <a:pt x="1014" y="10308"/>
                </a:lnTo>
                <a:lnTo>
                  <a:pt x="1016" y="10323"/>
                </a:lnTo>
                <a:lnTo>
                  <a:pt x="927" y="10144"/>
                </a:lnTo>
                <a:lnTo>
                  <a:pt x="797" y="10040"/>
                </a:lnTo>
                <a:lnTo>
                  <a:pt x="658" y="9956"/>
                </a:lnTo>
                <a:lnTo>
                  <a:pt x="488" y="9910"/>
                </a:lnTo>
                <a:lnTo>
                  <a:pt x="320" y="9903"/>
                </a:lnTo>
                <a:lnTo>
                  <a:pt x="156" y="9926"/>
                </a:lnTo>
                <a:lnTo>
                  <a:pt x="0" y="9992"/>
                </a:lnTo>
                <a:lnTo>
                  <a:pt x="0" y="9976"/>
                </a:lnTo>
                <a:lnTo>
                  <a:pt x="72" y="9935"/>
                </a:lnTo>
                <a:lnTo>
                  <a:pt x="235" y="9888"/>
                </a:lnTo>
                <a:lnTo>
                  <a:pt x="407" y="9876"/>
                </a:lnTo>
                <a:lnTo>
                  <a:pt x="581" y="9903"/>
                </a:lnTo>
                <a:lnTo>
                  <a:pt x="742" y="9972"/>
                </a:lnTo>
                <a:lnTo>
                  <a:pt x="884" y="10071"/>
                </a:lnTo>
                <a:lnTo>
                  <a:pt x="899" y="10085"/>
                </a:lnTo>
                <a:lnTo>
                  <a:pt x="830" y="9945"/>
                </a:lnTo>
                <a:lnTo>
                  <a:pt x="618" y="9601"/>
                </a:lnTo>
                <a:lnTo>
                  <a:pt x="371" y="9289"/>
                </a:lnTo>
                <a:lnTo>
                  <a:pt x="100" y="9001"/>
                </a:lnTo>
                <a:lnTo>
                  <a:pt x="0" y="8918"/>
                </a:lnTo>
                <a:lnTo>
                  <a:pt x="0" y="8873"/>
                </a:lnTo>
                <a:lnTo>
                  <a:pt x="107" y="8964"/>
                </a:lnTo>
                <a:lnTo>
                  <a:pt x="367" y="9259"/>
                </a:lnTo>
                <a:lnTo>
                  <a:pt x="610" y="9565"/>
                </a:lnTo>
                <a:lnTo>
                  <a:pt x="823" y="9900"/>
                </a:lnTo>
                <a:lnTo>
                  <a:pt x="922" y="10107"/>
                </a:lnTo>
                <a:lnTo>
                  <a:pt x="973" y="10155"/>
                </a:lnTo>
                <a:lnTo>
                  <a:pt x="882" y="9974"/>
                </a:lnTo>
                <a:lnTo>
                  <a:pt x="634" y="9565"/>
                </a:lnTo>
                <a:lnTo>
                  <a:pt x="375" y="9188"/>
                </a:lnTo>
                <a:lnTo>
                  <a:pt x="109" y="8848"/>
                </a:lnTo>
                <a:lnTo>
                  <a:pt x="0" y="8730"/>
                </a:lnTo>
                <a:lnTo>
                  <a:pt x="0" y="8295"/>
                </a:lnTo>
                <a:lnTo>
                  <a:pt x="147" y="8463"/>
                </a:lnTo>
                <a:lnTo>
                  <a:pt x="451" y="8859"/>
                </a:lnTo>
                <a:lnTo>
                  <a:pt x="470" y="8891"/>
                </a:lnTo>
                <a:lnTo>
                  <a:pt x="586" y="9043"/>
                </a:lnTo>
                <a:lnTo>
                  <a:pt x="820" y="9421"/>
                </a:lnTo>
                <a:lnTo>
                  <a:pt x="1046" y="9821"/>
                </a:lnTo>
                <a:lnTo>
                  <a:pt x="1246" y="10254"/>
                </a:lnTo>
                <a:lnTo>
                  <a:pt x="1428" y="10733"/>
                </a:lnTo>
                <a:lnTo>
                  <a:pt x="1564" y="11174"/>
                </a:lnTo>
                <a:lnTo>
                  <a:pt x="1677" y="11297"/>
                </a:lnTo>
                <a:lnTo>
                  <a:pt x="1800" y="11465"/>
                </a:lnTo>
                <a:lnTo>
                  <a:pt x="1904" y="11663"/>
                </a:lnTo>
                <a:lnTo>
                  <a:pt x="1989" y="11882"/>
                </a:lnTo>
                <a:lnTo>
                  <a:pt x="2076" y="12116"/>
                </a:lnTo>
                <a:lnTo>
                  <a:pt x="2141" y="12365"/>
                </a:lnTo>
                <a:lnTo>
                  <a:pt x="2195" y="12622"/>
                </a:lnTo>
                <a:lnTo>
                  <a:pt x="2248" y="12876"/>
                </a:lnTo>
                <a:lnTo>
                  <a:pt x="2233" y="12547"/>
                </a:lnTo>
                <a:lnTo>
                  <a:pt x="2164" y="11900"/>
                </a:lnTo>
                <a:lnTo>
                  <a:pt x="2051" y="11284"/>
                </a:lnTo>
                <a:lnTo>
                  <a:pt x="1911" y="10712"/>
                </a:lnTo>
                <a:lnTo>
                  <a:pt x="1741" y="10167"/>
                </a:lnTo>
                <a:lnTo>
                  <a:pt x="1537" y="9655"/>
                </a:lnTo>
                <a:lnTo>
                  <a:pt x="1317" y="9169"/>
                </a:lnTo>
                <a:lnTo>
                  <a:pt x="1074" y="8732"/>
                </a:lnTo>
                <a:lnTo>
                  <a:pt x="807" y="8320"/>
                </a:lnTo>
                <a:lnTo>
                  <a:pt x="524" y="7943"/>
                </a:lnTo>
                <a:lnTo>
                  <a:pt x="221" y="7597"/>
                </a:lnTo>
                <a:lnTo>
                  <a:pt x="0" y="7378"/>
                </a:lnTo>
                <a:lnTo>
                  <a:pt x="0" y="6909"/>
                </a:lnTo>
                <a:lnTo>
                  <a:pt x="38" y="6939"/>
                </a:lnTo>
                <a:lnTo>
                  <a:pt x="335" y="7216"/>
                </a:lnTo>
                <a:lnTo>
                  <a:pt x="617" y="7520"/>
                </a:lnTo>
                <a:lnTo>
                  <a:pt x="889" y="7856"/>
                </a:lnTo>
                <a:lnTo>
                  <a:pt x="1155" y="8220"/>
                </a:lnTo>
                <a:lnTo>
                  <a:pt x="1395" y="8618"/>
                </a:lnTo>
                <a:lnTo>
                  <a:pt x="1620" y="9051"/>
                </a:lnTo>
                <a:lnTo>
                  <a:pt x="1817" y="9528"/>
                </a:lnTo>
                <a:lnTo>
                  <a:pt x="1991" y="10020"/>
                </a:lnTo>
                <a:lnTo>
                  <a:pt x="2139" y="10556"/>
                </a:lnTo>
                <a:lnTo>
                  <a:pt x="2260" y="11125"/>
                </a:lnTo>
                <a:lnTo>
                  <a:pt x="2341" y="11730"/>
                </a:lnTo>
                <a:lnTo>
                  <a:pt x="2397" y="12369"/>
                </a:lnTo>
                <a:lnTo>
                  <a:pt x="2412" y="13045"/>
                </a:lnTo>
                <a:lnTo>
                  <a:pt x="2397" y="13748"/>
                </a:lnTo>
                <a:lnTo>
                  <a:pt x="2371" y="14032"/>
                </a:lnTo>
                <a:lnTo>
                  <a:pt x="2375" y="14073"/>
                </a:lnTo>
                <a:lnTo>
                  <a:pt x="2382" y="14273"/>
                </a:lnTo>
                <a:lnTo>
                  <a:pt x="2390" y="14439"/>
                </a:lnTo>
                <a:lnTo>
                  <a:pt x="2388" y="14579"/>
                </a:lnTo>
                <a:lnTo>
                  <a:pt x="2387" y="14685"/>
                </a:lnTo>
                <a:lnTo>
                  <a:pt x="2390" y="14748"/>
                </a:lnTo>
                <a:lnTo>
                  <a:pt x="2390" y="14773"/>
                </a:lnTo>
                <a:lnTo>
                  <a:pt x="2570" y="11138"/>
                </a:lnTo>
                <a:lnTo>
                  <a:pt x="2554" y="10899"/>
                </a:lnTo>
                <a:lnTo>
                  <a:pt x="2527" y="10550"/>
                </a:lnTo>
                <a:lnTo>
                  <a:pt x="2488" y="10185"/>
                </a:lnTo>
                <a:lnTo>
                  <a:pt x="2445" y="9790"/>
                </a:lnTo>
                <a:lnTo>
                  <a:pt x="2397" y="9375"/>
                </a:lnTo>
                <a:lnTo>
                  <a:pt x="2337" y="8943"/>
                </a:lnTo>
                <a:lnTo>
                  <a:pt x="2263" y="8503"/>
                </a:lnTo>
                <a:lnTo>
                  <a:pt x="2183" y="8053"/>
                </a:lnTo>
                <a:lnTo>
                  <a:pt x="2089" y="7595"/>
                </a:lnTo>
                <a:lnTo>
                  <a:pt x="1983" y="7145"/>
                </a:lnTo>
                <a:lnTo>
                  <a:pt x="1873" y="6699"/>
                </a:lnTo>
                <a:lnTo>
                  <a:pt x="1751" y="6260"/>
                </a:lnTo>
                <a:lnTo>
                  <a:pt x="1692" y="6058"/>
                </a:lnTo>
                <a:lnTo>
                  <a:pt x="1673" y="6007"/>
                </a:lnTo>
                <a:lnTo>
                  <a:pt x="1654" y="5976"/>
                </a:lnTo>
                <a:lnTo>
                  <a:pt x="1563" y="5892"/>
                </a:lnTo>
                <a:lnTo>
                  <a:pt x="1462" y="5839"/>
                </a:lnTo>
                <a:lnTo>
                  <a:pt x="1338" y="5801"/>
                </a:lnTo>
                <a:lnTo>
                  <a:pt x="1221" y="5809"/>
                </a:lnTo>
                <a:lnTo>
                  <a:pt x="1107" y="5846"/>
                </a:lnTo>
                <a:lnTo>
                  <a:pt x="1013" y="5910"/>
                </a:lnTo>
                <a:lnTo>
                  <a:pt x="943" y="5999"/>
                </a:lnTo>
                <a:lnTo>
                  <a:pt x="902" y="6117"/>
                </a:lnTo>
                <a:lnTo>
                  <a:pt x="909" y="6235"/>
                </a:lnTo>
                <a:lnTo>
                  <a:pt x="931" y="6326"/>
                </a:lnTo>
                <a:lnTo>
                  <a:pt x="990" y="6399"/>
                </a:lnTo>
                <a:lnTo>
                  <a:pt x="1062" y="6456"/>
                </a:lnTo>
                <a:lnTo>
                  <a:pt x="1148" y="6487"/>
                </a:lnTo>
                <a:lnTo>
                  <a:pt x="1245" y="6486"/>
                </a:lnTo>
                <a:lnTo>
                  <a:pt x="1338" y="6454"/>
                </a:lnTo>
                <a:lnTo>
                  <a:pt x="1402" y="6394"/>
                </a:lnTo>
                <a:lnTo>
                  <a:pt x="1442" y="6309"/>
                </a:lnTo>
                <a:lnTo>
                  <a:pt x="1446" y="6209"/>
                </a:lnTo>
                <a:lnTo>
                  <a:pt x="1425" y="6142"/>
                </a:lnTo>
                <a:lnTo>
                  <a:pt x="1377" y="6084"/>
                </a:lnTo>
                <a:lnTo>
                  <a:pt x="1301" y="6056"/>
                </a:lnTo>
                <a:lnTo>
                  <a:pt x="1229" y="6047"/>
                </a:lnTo>
                <a:lnTo>
                  <a:pt x="1161" y="6078"/>
                </a:lnTo>
                <a:lnTo>
                  <a:pt x="1110" y="6146"/>
                </a:lnTo>
                <a:lnTo>
                  <a:pt x="1153" y="6067"/>
                </a:lnTo>
                <a:lnTo>
                  <a:pt x="1237" y="6034"/>
                </a:lnTo>
                <a:lnTo>
                  <a:pt x="1317" y="6044"/>
                </a:lnTo>
                <a:lnTo>
                  <a:pt x="1379" y="6075"/>
                </a:lnTo>
                <a:lnTo>
                  <a:pt x="1441" y="6130"/>
                </a:lnTo>
                <a:lnTo>
                  <a:pt x="1465" y="6212"/>
                </a:lnTo>
                <a:lnTo>
                  <a:pt x="1457" y="6307"/>
                </a:lnTo>
                <a:lnTo>
                  <a:pt x="1421" y="6397"/>
                </a:lnTo>
                <a:lnTo>
                  <a:pt x="1349" y="6471"/>
                </a:lnTo>
                <a:lnTo>
                  <a:pt x="1256" y="6502"/>
                </a:lnTo>
                <a:lnTo>
                  <a:pt x="1150" y="6502"/>
                </a:lnTo>
                <a:lnTo>
                  <a:pt x="1054" y="6470"/>
                </a:lnTo>
                <a:lnTo>
                  <a:pt x="983" y="6413"/>
                </a:lnTo>
                <a:lnTo>
                  <a:pt x="925" y="6329"/>
                </a:lnTo>
                <a:lnTo>
                  <a:pt x="891" y="6231"/>
                </a:lnTo>
                <a:lnTo>
                  <a:pt x="889" y="6110"/>
                </a:lnTo>
                <a:lnTo>
                  <a:pt x="930" y="5992"/>
                </a:lnTo>
                <a:lnTo>
                  <a:pt x="1007" y="5890"/>
                </a:lnTo>
                <a:lnTo>
                  <a:pt x="1098" y="5820"/>
                </a:lnTo>
                <a:lnTo>
                  <a:pt x="1216" y="5779"/>
                </a:lnTo>
                <a:lnTo>
                  <a:pt x="1356" y="5781"/>
                </a:lnTo>
                <a:lnTo>
                  <a:pt x="1482" y="5809"/>
                </a:lnTo>
                <a:lnTo>
                  <a:pt x="1587" y="5867"/>
                </a:lnTo>
                <a:lnTo>
                  <a:pt x="1624" y="5903"/>
                </a:lnTo>
                <a:lnTo>
                  <a:pt x="1543" y="5743"/>
                </a:lnTo>
                <a:lnTo>
                  <a:pt x="1405" y="5543"/>
                </a:lnTo>
                <a:lnTo>
                  <a:pt x="1263" y="5371"/>
                </a:lnTo>
                <a:lnTo>
                  <a:pt x="1118" y="5243"/>
                </a:lnTo>
                <a:lnTo>
                  <a:pt x="959" y="5131"/>
                </a:lnTo>
                <a:lnTo>
                  <a:pt x="794" y="5057"/>
                </a:lnTo>
                <a:lnTo>
                  <a:pt x="640" y="4999"/>
                </a:lnTo>
                <a:lnTo>
                  <a:pt x="495" y="4977"/>
                </a:lnTo>
                <a:lnTo>
                  <a:pt x="366" y="4968"/>
                </a:lnTo>
                <a:lnTo>
                  <a:pt x="237" y="4982"/>
                </a:lnTo>
                <a:lnTo>
                  <a:pt x="126" y="5010"/>
                </a:lnTo>
                <a:lnTo>
                  <a:pt x="0" y="5062"/>
                </a:lnTo>
                <a:lnTo>
                  <a:pt x="0" y="5027"/>
                </a:lnTo>
                <a:lnTo>
                  <a:pt x="97" y="4981"/>
                </a:lnTo>
                <a:lnTo>
                  <a:pt x="261" y="4934"/>
                </a:lnTo>
                <a:lnTo>
                  <a:pt x="380" y="4917"/>
                </a:lnTo>
                <a:lnTo>
                  <a:pt x="511" y="4917"/>
                </a:lnTo>
                <a:lnTo>
                  <a:pt x="572" y="4927"/>
                </a:lnTo>
                <a:lnTo>
                  <a:pt x="553" y="4920"/>
                </a:lnTo>
                <a:lnTo>
                  <a:pt x="476" y="4867"/>
                </a:lnTo>
                <a:lnTo>
                  <a:pt x="410" y="4782"/>
                </a:lnTo>
                <a:lnTo>
                  <a:pt x="373" y="4693"/>
                </a:lnTo>
                <a:lnTo>
                  <a:pt x="373" y="4563"/>
                </a:lnTo>
                <a:lnTo>
                  <a:pt x="409" y="4448"/>
                </a:lnTo>
                <a:lnTo>
                  <a:pt x="375" y="4529"/>
                </a:lnTo>
                <a:lnTo>
                  <a:pt x="274" y="4680"/>
                </a:lnTo>
                <a:lnTo>
                  <a:pt x="143" y="4786"/>
                </a:lnTo>
                <a:lnTo>
                  <a:pt x="1" y="4876"/>
                </a:lnTo>
                <a:lnTo>
                  <a:pt x="0" y="4876"/>
                </a:lnTo>
                <a:lnTo>
                  <a:pt x="0" y="4841"/>
                </a:lnTo>
                <a:lnTo>
                  <a:pt x="7" y="4838"/>
                </a:lnTo>
                <a:lnTo>
                  <a:pt x="135" y="4751"/>
                </a:lnTo>
                <a:lnTo>
                  <a:pt x="258" y="4633"/>
                </a:lnTo>
                <a:lnTo>
                  <a:pt x="357" y="4492"/>
                </a:lnTo>
                <a:lnTo>
                  <a:pt x="417" y="4329"/>
                </a:lnTo>
                <a:lnTo>
                  <a:pt x="453" y="4157"/>
                </a:lnTo>
                <a:lnTo>
                  <a:pt x="458" y="3974"/>
                </a:lnTo>
                <a:lnTo>
                  <a:pt x="411" y="3762"/>
                </a:lnTo>
                <a:lnTo>
                  <a:pt x="335" y="3569"/>
                </a:lnTo>
                <a:lnTo>
                  <a:pt x="221" y="3402"/>
                </a:lnTo>
                <a:lnTo>
                  <a:pt x="72" y="3268"/>
                </a:lnTo>
                <a:lnTo>
                  <a:pt x="0" y="3223"/>
                </a:lnTo>
                <a:lnTo>
                  <a:pt x="0" y="3208"/>
                </a:lnTo>
                <a:lnTo>
                  <a:pt x="134" y="3299"/>
                </a:lnTo>
                <a:lnTo>
                  <a:pt x="287" y="3463"/>
                </a:lnTo>
                <a:lnTo>
                  <a:pt x="409" y="3665"/>
                </a:lnTo>
                <a:lnTo>
                  <a:pt x="460" y="3834"/>
                </a:lnTo>
                <a:lnTo>
                  <a:pt x="481" y="4007"/>
                </a:lnTo>
                <a:lnTo>
                  <a:pt x="480" y="4196"/>
                </a:lnTo>
                <a:lnTo>
                  <a:pt x="443" y="4368"/>
                </a:lnTo>
                <a:lnTo>
                  <a:pt x="409" y="4448"/>
                </a:lnTo>
                <a:lnTo>
                  <a:pt x="477" y="4345"/>
                </a:lnTo>
                <a:lnTo>
                  <a:pt x="578" y="4267"/>
                </a:lnTo>
                <a:lnTo>
                  <a:pt x="697" y="4226"/>
                </a:lnTo>
                <a:lnTo>
                  <a:pt x="829" y="4217"/>
                </a:lnTo>
                <a:lnTo>
                  <a:pt x="959" y="4251"/>
                </a:lnTo>
                <a:lnTo>
                  <a:pt x="1068" y="4314"/>
                </a:lnTo>
                <a:lnTo>
                  <a:pt x="1140" y="4375"/>
                </a:lnTo>
                <a:lnTo>
                  <a:pt x="1110" y="4293"/>
                </a:lnTo>
                <a:lnTo>
                  <a:pt x="988" y="3985"/>
                </a:lnTo>
                <a:lnTo>
                  <a:pt x="878" y="3694"/>
                </a:lnTo>
                <a:lnTo>
                  <a:pt x="770" y="3442"/>
                </a:lnTo>
                <a:lnTo>
                  <a:pt x="678" y="3236"/>
                </a:lnTo>
                <a:lnTo>
                  <a:pt x="599" y="3061"/>
                </a:lnTo>
                <a:lnTo>
                  <a:pt x="549" y="2941"/>
                </a:lnTo>
                <a:lnTo>
                  <a:pt x="516" y="2857"/>
                </a:lnTo>
                <a:lnTo>
                  <a:pt x="506" y="2831"/>
                </a:lnTo>
                <a:lnTo>
                  <a:pt x="491" y="2809"/>
                </a:lnTo>
                <a:lnTo>
                  <a:pt x="460" y="2741"/>
                </a:lnTo>
                <a:lnTo>
                  <a:pt x="414" y="2625"/>
                </a:lnTo>
                <a:lnTo>
                  <a:pt x="345" y="2477"/>
                </a:lnTo>
                <a:lnTo>
                  <a:pt x="247" y="2299"/>
                </a:lnTo>
                <a:lnTo>
                  <a:pt x="147" y="2082"/>
                </a:lnTo>
                <a:lnTo>
                  <a:pt x="32" y="1843"/>
                </a:lnTo>
                <a:lnTo>
                  <a:pt x="0" y="1785"/>
                </a:lnTo>
                <a:lnTo>
                  <a:pt x="0" y="1626"/>
                </a:lnTo>
                <a:lnTo>
                  <a:pt x="96" y="1807"/>
                </a:lnTo>
                <a:lnTo>
                  <a:pt x="219" y="2057"/>
                </a:lnTo>
                <a:lnTo>
                  <a:pt x="325" y="2270"/>
                </a:lnTo>
                <a:lnTo>
                  <a:pt x="376" y="2382"/>
                </a:lnTo>
                <a:lnTo>
                  <a:pt x="358" y="2320"/>
                </a:lnTo>
                <a:lnTo>
                  <a:pt x="388" y="2407"/>
                </a:lnTo>
                <a:lnTo>
                  <a:pt x="394" y="2420"/>
                </a:lnTo>
                <a:lnTo>
                  <a:pt x="363" y="2326"/>
                </a:lnTo>
                <a:lnTo>
                  <a:pt x="329" y="2173"/>
                </a:lnTo>
                <a:lnTo>
                  <a:pt x="338" y="2256"/>
                </a:lnTo>
                <a:lnTo>
                  <a:pt x="338" y="2253"/>
                </a:lnTo>
                <a:lnTo>
                  <a:pt x="316" y="2109"/>
                </a:lnTo>
                <a:lnTo>
                  <a:pt x="313" y="2099"/>
                </a:lnTo>
                <a:lnTo>
                  <a:pt x="313" y="2093"/>
                </a:lnTo>
                <a:lnTo>
                  <a:pt x="307" y="2054"/>
                </a:lnTo>
                <a:lnTo>
                  <a:pt x="310" y="2017"/>
                </a:lnTo>
                <a:lnTo>
                  <a:pt x="304" y="1860"/>
                </a:lnTo>
                <a:lnTo>
                  <a:pt x="316" y="1616"/>
                </a:lnTo>
                <a:lnTo>
                  <a:pt x="369" y="1383"/>
                </a:lnTo>
                <a:lnTo>
                  <a:pt x="455" y="1153"/>
                </a:lnTo>
                <a:lnTo>
                  <a:pt x="563" y="965"/>
                </a:lnTo>
                <a:lnTo>
                  <a:pt x="613" y="891"/>
                </a:lnTo>
                <a:lnTo>
                  <a:pt x="526" y="900"/>
                </a:lnTo>
                <a:lnTo>
                  <a:pt x="442" y="884"/>
                </a:lnTo>
                <a:lnTo>
                  <a:pt x="359" y="835"/>
                </a:lnTo>
                <a:lnTo>
                  <a:pt x="289" y="769"/>
                </a:lnTo>
                <a:lnTo>
                  <a:pt x="282" y="758"/>
                </a:lnTo>
                <a:lnTo>
                  <a:pt x="278" y="752"/>
                </a:lnTo>
                <a:lnTo>
                  <a:pt x="365" y="831"/>
                </a:lnTo>
                <a:lnTo>
                  <a:pt x="444" y="875"/>
                </a:lnTo>
                <a:lnTo>
                  <a:pt x="541" y="874"/>
                </a:lnTo>
                <a:lnTo>
                  <a:pt x="628" y="846"/>
                </a:lnTo>
                <a:lnTo>
                  <a:pt x="654" y="831"/>
                </a:lnTo>
                <a:lnTo>
                  <a:pt x="689" y="780"/>
                </a:lnTo>
                <a:lnTo>
                  <a:pt x="819" y="650"/>
                </a:lnTo>
                <a:lnTo>
                  <a:pt x="827" y="636"/>
                </a:lnTo>
                <a:lnTo>
                  <a:pt x="855" y="535"/>
                </a:lnTo>
                <a:lnTo>
                  <a:pt x="852" y="399"/>
                </a:lnTo>
                <a:lnTo>
                  <a:pt x="800" y="288"/>
                </a:lnTo>
                <a:lnTo>
                  <a:pt x="726" y="192"/>
                </a:lnTo>
                <a:lnTo>
                  <a:pt x="620" y="109"/>
                </a:lnTo>
                <a:lnTo>
                  <a:pt x="500" y="53"/>
                </a:lnTo>
                <a:lnTo>
                  <a:pt x="374" y="25"/>
                </a:lnTo>
                <a:lnTo>
                  <a:pt x="253" y="27"/>
                </a:lnTo>
                <a:lnTo>
                  <a:pt x="65" y="74"/>
                </a:lnTo>
                <a:lnTo>
                  <a:pt x="0" y="115"/>
                </a:lnTo>
                <a:lnTo>
                  <a:pt x="0" y="86"/>
                </a:lnTo>
                <a:lnTo>
                  <a:pt x="11" y="79"/>
                </a:lnTo>
                <a:lnTo>
                  <a:pt x="128" y="23"/>
                </a:lnTo>
                <a:lnTo>
                  <a:pt x="268" y="0"/>
                </a:lnTo>
                <a:close/>
              </a:path>
            </a:pathLst>
          </a:custGeom>
          <a:solidFill>
            <a:schemeClr val="bg1"/>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pic>
        <p:nvPicPr>
          <p:cNvPr id="5"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圖片版面配置區 8"/>
          <p:cNvSpPr>
            <a:spLocks noGrp="1"/>
          </p:cNvSpPr>
          <p:nvPr>
            <p:ph type="pic" sz="quarter" idx="10"/>
          </p:nvPr>
        </p:nvSpPr>
        <p:spPr>
          <a:xfrm>
            <a:off x="4316605" y="836712"/>
            <a:ext cx="4287843" cy="5328592"/>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stStyle>
          <a:p>
            <a:pPr lvl="0"/>
            <a:r>
              <a:rPr lang="zh-TW" altLang="en-US" noProof="0" smtClean="0"/>
              <a:t>按一下圖示以新增圖片</a:t>
            </a:r>
            <a:endParaRPr lang="zh-TW" noProof="0"/>
          </a:p>
        </p:txBody>
      </p:sp>
      <p:sp>
        <p:nvSpPr>
          <p:cNvPr id="2" name="標題 1"/>
          <p:cNvSpPr>
            <a:spLocks noGrp="1"/>
          </p:cNvSpPr>
          <p:nvPr>
            <p:ph type="ctrTitle"/>
          </p:nvPr>
        </p:nvSpPr>
        <p:spPr>
          <a:xfrm>
            <a:off x="651107" y="2241376"/>
            <a:ext cx="3488845" cy="3923928"/>
          </a:xfrm>
          <a:prstGeom prst="rect">
            <a:avLst/>
          </a:prstGeom>
        </p:spPr>
        <p:txBody>
          <a:bodyPr anchor="b">
            <a:normAutofit/>
          </a:bodyPr>
          <a:lstStyle>
            <a:lvl1pPr latinLnBrk="0">
              <a:lnSpc>
                <a:spcPct val="85000"/>
              </a:lnSpc>
              <a:defRPr lang="zh-TW" sz="3600">
                <a:solidFill>
                  <a:schemeClr val="tx1">
                    <a:lumMod val="50000"/>
                  </a:schemeClr>
                </a:solidFill>
                <a:latin typeface="微軟正黑體" pitchFamily="34" charset="-120"/>
                <a:ea typeface="微軟正黑體" pitchFamily="34" charset="-120"/>
              </a:defRPr>
            </a:lvl1pPr>
          </a:lstStyle>
          <a:p>
            <a:r>
              <a:rPr lang="zh-TW" altLang="en-US" smtClean="0"/>
              <a:t>按一下以編輯母片標題樣式</a:t>
            </a:r>
            <a:endParaRPr lang="zh-TW" dirty="0"/>
          </a:p>
        </p:txBody>
      </p:sp>
      <p:sp>
        <p:nvSpPr>
          <p:cNvPr id="6" name="日期版面配置區 11"/>
          <p:cNvSpPr>
            <a:spLocks noGrp="1"/>
          </p:cNvSpPr>
          <p:nvPr>
            <p:ph type="dt" sz="half" idx="11"/>
          </p:nvPr>
        </p:nvSpPr>
        <p:spPr>
          <a:xfrm>
            <a:off x="6343650" y="6400800"/>
            <a:ext cx="87630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7" name="頁尾版面配置區 12"/>
          <p:cNvSpPr>
            <a:spLocks noGrp="1"/>
          </p:cNvSpPr>
          <p:nvPr>
            <p:ph type="ftr" sz="quarter" idx="12"/>
          </p:nvPr>
        </p:nvSpPr>
        <p:spPr>
          <a:xfrm>
            <a:off x="1131888" y="6400800"/>
            <a:ext cx="5097462"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投影片編號版面配置區 13"/>
          <p:cNvSpPr>
            <a:spLocks noGrp="1"/>
          </p:cNvSpPr>
          <p:nvPr>
            <p:ph type="sldNum" sz="quarter" idx="13"/>
          </p:nvPr>
        </p:nvSpPr>
        <p:spPr>
          <a:xfrm>
            <a:off x="7315200" y="6400800"/>
            <a:ext cx="6873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4FF6211D-D525-48D9-805B-9F266D50090A}" type="slidenum">
              <a:rPr lang="en-US" altLang="zh-TW"/>
              <a:pPr>
                <a:defRPr/>
              </a:pPr>
              <a:t>‹#›</a:t>
            </a:fld>
            <a:endParaRPr lang="zh-TW" altLang="en-US"/>
          </a:p>
        </p:txBody>
      </p:sp>
    </p:spTree>
    <p:extLst>
      <p:ext uri="{BB962C8B-B14F-4D97-AF65-F5344CB8AC3E}">
        <p14:creationId xmlns:p14="http://schemas.microsoft.com/office/powerpoint/2010/main" val="1649557447"/>
      </p:ext>
    </p:extLst>
  </p:cSld>
  <p:clrMapOvr>
    <a:masterClrMapping/>
  </p:clrMapOvr>
  <p:transition/>
</p:sldLayout>
</file>

<file path=ppt/slideLayouts/slideLayout236.xml><?xml version="1.0" encoding="utf-8"?>
<p:sldLayout xmlns:a="http://schemas.openxmlformats.org/drawingml/2006/main" xmlns:r="http://schemas.openxmlformats.org/officeDocument/2006/relationships" xmlns:p="http://schemas.openxmlformats.org/presentationml/2006/main" preserve="1">
  <p:cSld name="1_左側圖片與標題">
    <p:spTree>
      <p:nvGrpSpPr>
        <p:cNvPr id="1" name=""/>
        <p:cNvGrpSpPr/>
        <p:nvPr/>
      </p:nvGrpSpPr>
      <p:grpSpPr>
        <a:xfrm>
          <a:off x="0" y="0"/>
          <a:ext cx="0" cy="0"/>
          <a:chOff x="0" y="0"/>
          <a:chExt cx="0" cy="0"/>
        </a:xfrm>
      </p:grpSpPr>
      <p:pic>
        <p:nvPicPr>
          <p:cNvPr id="5"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圖片版面配置區 2"/>
          <p:cNvSpPr>
            <a:spLocks noGrp="1"/>
          </p:cNvSpPr>
          <p:nvPr>
            <p:ph type="pic" idx="1"/>
          </p:nvPr>
        </p:nvSpPr>
        <p:spPr>
          <a:xfrm>
            <a:off x="580547" y="836712"/>
            <a:ext cx="5647637" cy="5256584"/>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2" name="標題 1"/>
          <p:cNvSpPr>
            <a:spLocks noGrp="1"/>
          </p:cNvSpPr>
          <p:nvPr>
            <p:ph type="title"/>
          </p:nvPr>
        </p:nvSpPr>
        <p:spPr>
          <a:xfrm>
            <a:off x="6300192" y="1600200"/>
            <a:ext cx="2343760" cy="2438400"/>
          </a:xfrm>
          <a:prstGeom prst="rect">
            <a:avLst/>
          </a:prstGeom>
        </p:spPr>
        <p:txBody>
          <a:bodyPr anchor="b">
            <a:normAutofit/>
          </a:bodyPr>
          <a:lstStyle>
            <a:lvl1pPr algn="l" latinLnBrk="0">
              <a:lnSpc>
                <a:spcPct val="85000"/>
              </a:lnSpc>
              <a:defRPr lang="zh-TW" sz="3600" b="0" baseline="0">
                <a:solidFill>
                  <a:schemeClr val="tx1">
                    <a:lumMod val="50000"/>
                  </a:schemeClr>
                </a:solidFill>
                <a:latin typeface="微軟正黑體" pitchFamily="34" charset="-120"/>
                <a:ea typeface="微軟正黑體" pitchFamily="34" charset="-120"/>
              </a:defRPr>
            </a:lvl1pPr>
          </a:lstStyle>
          <a:p>
            <a:r>
              <a:rPr lang="zh-TW" altLang="en-US" smtClean="0"/>
              <a:t>按一下以編輯母片標題樣式</a:t>
            </a:r>
            <a:endParaRPr lang="zh-TW" dirty="0"/>
          </a:p>
        </p:txBody>
      </p:sp>
      <p:sp>
        <p:nvSpPr>
          <p:cNvPr id="4" name="文字版面配置區 3"/>
          <p:cNvSpPr>
            <a:spLocks noGrp="1"/>
          </p:cNvSpPr>
          <p:nvPr>
            <p:ph type="body" sz="half" idx="2"/>
          </p:nvPr>
        </p:nvSpPr>
        <p:spPr>
          <a:xfrm>
            <a:off x="6300192" y="4264496"/>
            <a:ext cx="2343760" cy="1828800"/>
          </a:xfrm>
          <a:prstGeom prst="rect">
            <a:avLst/>
          </a:prstGeom>
        </p:spPr>
        <p:txBody>
          <a:bodyPr>
            <a:normAutofit/>
          </a:bodyPr>
          <a:lstStyle>
            <a:lvl1pPr marL="0" indent="0" latinLnBrk="0">
              <a:lnSpc>
                <a:spcPct val="110000"/>
              </a:lnSpc>
              <a:spcBef>
                <a:spcPts val="10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6" name="日期版面配置區 5"/>
          <p:cNvSpPr>
            <a:spLocks noGrp="1"/>
          </p:cNvSpPr>
          <p:nvPr>
            <p:ph type="dt" sz="half" idx="10"/>
          </p:nvPr>
        </p:nvSpPr>
        <p:spPr>
          <a:xfrm>
            <a:off x="5829300" y="6400800"/>
            <a:ext cx="116205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7" name="頁尾版面配置區 6"/>
          <p:cNvSpPr>
            <a:spLocks noGrp="1"/>
          </p:cNvSpPr>
          <p:nvPr>
            <p:ph type="ftr" sz="quarter" idx="11"/>
          </p:nvPr>
        </p:nvSpPr>
        <p:spPr>
          <a:xfrm>
            <a:off x="1141413" y="6400800"/>
            <a:ext cx="4467225"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投影片編號版面配置區 7"/>
          <p:cNvSpPr>
            <a:spLocks noGrp="1"/>
          </p:cNvSpPr>
          <p:nvPr>
            <p:ph type="sldNum" sz="quarter" idx="12"/>
          </p:nvPr>
        </p:nvSpPr>
        <p:spPr>
          <a:xfrm>
            <a:off x="7200900" y="6400800"/>
            <a:ext cx="8016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E0A767D1-32AB-4C01-B4A5-AA8282A0F208}" type="slidenum">
              <a:rPr lang="en-US" altLang="zh-TW"/>
              <a:pPr>
                <a:defRPr/>
              </a:pPr>
              <a:t>‹#›</a:t>
            </a:fld>
            <a:endParaRPr lang="zh-TW" altLang="en-US"/>
          </a:p>
        </p:txBody>
      </p:sp>
    </p:spTree>
    <p:extLst>
      <p:ext uri="{BB962C8B-B14F-4D97-AF65-F5344CB8AC3E}">
        <p14:creationId xmlns:p14="http://schemas.microsoft.com/office/powerpoint/2010/main" val="3650273484"/>
      </p:ext>
    </p:extLst>
  </p:cSld>
  <p:clrMapOvr>
    <a:masterClrMapping/>
  </p:clrMapOvr>
  <p:transition/>
</p:sldLayout>
</file>

<file path=ppt/slideLayouts/slideLayout237.xml><?xml version="1.0" encoding="utf-8"?>
<p:sldLayout xmlns:a="http://schemas.openxmlformats.org/drawingml/2006/main" xmlns:r="http://schemas.openxmlformats.org/officeDocument/2006/relationships" xmlns:p="http://schemas.openxmlformats.org/presentationml/2006/main" preserve="1">
  <p:cSld name="1_右側圖片與標題">
    <p:spTree>
      <p:nvGrpSpPr>
        <p:cNvPr id="1" name=""/>
        <p:cNvGrpSpPr/>
        <p:nvPr/>
      </p:nvGrpSpPr>
      <p:grpSpPr>
        <a:xfrm>
          <a:off x="0" y="0"/>
          <a:ext cx="0" cy="0"/>
          <a:chOff x="0" y="0"/>
          <a:chExt cx="0" cy="0"/>
        </a:xfrm>
      </p:grpSpPr>
      <p:sp>
        <p:nvSpPr>
          <p:cNvPr id="5" name="手繪多邊形 2"/>
          <p:cNvSpPr>
            <a:spLocks noEditPoints="1"/>
          </p:cNvSpPr>
          <p:nvPr/>
        </p:nvSpPr>
        <p:spPr bwMode="black">
          <a:xfrm>
            <a:off x="0" y="93663"/>
            <a:ext cx="3259138" cy="6764337"/>
          </a:xfrm>
          <a:custGeom>
            <a:avLst/>
            <a:gdLst>
              <a:gd name="T0" fmla="*/ 2147483647 w 11400"/>
              <a:gd name="T1" fmla="*/ 2147483647 h 17756"/>
              <a:gd name="T2" fmla="*/ 2147483647 w 11400"/>
              <a:gd name="T3" fmla="*/ 2147483647 h 17756"/>
              <a:gd name="T4" fmla="*/ 2147483647 w 11400"/>
              <a:gd name="T5" fmla="*/ 2147483647 h 17756"/>
              <a:gd name="T6" fmla="*/ 2147483647 w 11400"/>
              <a:gd name="T7" fmla="*/ 2147483647 h 17756"/>
              <a:gd name="T8" fmla="*/ 2147483647 w 11400"/>
              <a:gd name="T9" fmla="*/ 2147483647 h 17756"/>
              <a:gd name="T10" fmla="*/ 2147483647 w 11400"/>
              <a:gd name="T11" fmla="*/ 2147483647 h 17756"/>
              <a:gd name="T12" fmla="*/ 2147483647 w 11400"/>
              <a:gd name="T13" fmla="*/ 2147483647 h 17756"/>
              <a:gd name="T14" fmla="*/ 2147483647 w 11400"/>
              <a:gd name="T15" fmla="*/ 2147483647 h 17756"/>
              <a:gd name="T16" fmla="*/ 2147483647 w 11400"/>
              <a:gd name="T17" fmla="*/ 2147483647 h 17756"/>
              <a:gd name="T18" fmla="*/ 2147483647 w 11400"/>
              <a:gd name="T19" fmla="*/ 2147483647 h 17756"/>
              <a:gd name="T20" fmla="*/ 2147483647 w 11400"/>
              <a:gd name="T21" fmla="*/ 2147483647 h 17756"/>
              <a:gd name="T22" fmla="*/ 2147483647 w 11400"/>
              <a:gd name="T23" fmla="*/ 2147483647 h 17756"/>
              <a:gd name="T24" fmla="*/ 2147483647 w 11400"/>
              <a:gd name="T25" fmla="*/ 2147483647 h 17756"/>
              <a:gd name="T26" fmla="*/ 2147483647 w 11400"/>
              <a:gd name="T27" fmla="*/ 2147483647 h 17756"/>
              <a:gd name="T28" fmla="*/ 2147483647 w 11400"/>
              <a:gd name="T29" fmla="*/ 2147483647 h 17756"/>
              <a:gd name="T30" fmla="*/ 2147483647 w 11400"/>
              <a:gd name="T31" fmla="*/ 2147483647 h 17756"/>
              <a:gd name="T32" fmla="*/ 2147483647 w 11400"/>
              <a:gd name="T33" fmla="*/ 2147483647 h 17756"/>
              <a:gd name="T34" fmla="*/ 2147483647 w 11400"/>
              <a:gd name="T35" fmla="*/ 2147483647 h 17756"/>
              <a:gd name="T36" fmla="*/ 2147483647 w 11400"/>
              <a:gd name="T37" fmla="*/ 2147483647 h 17756"/>
              <a:gd name="T38" fmla="*/ 2147483647 w 11400"/>
              <a:gd name="T39" fmla="*/ 2147483647 h 17756"/>
              <a:gd name="T40" fmla="*/ 0 w 11400"/>
              <a:gd name="T41" fmla="*/ 2147483647 h 17756"/>
              <a:gd name="T42" fmla="*/ 2147483647 w 11400"/>
              <a:gd name="T43" fmla="*/ 2147483647 h 17756"/>
              <a:gd name="T44" fmla="*/ 2147483647 w 11400"/>
              <a:gd name="T45" fmla="*/ 2147483647 h 17756"/>
              <a:gd name="T46" fmla="*/ 2147483647 w 11400"/>
              <a:gd name="T47" fmla="*/ 2147483647 h 17756"/>
              <a:gd name="T48" fmla="*/ 2147483647 w 11400"/>
              <a:gd name="T49" fmla="*/ 2147483647 h 17756"/>
              <a:gd name="T50" fmla="*/ 2147483647 w 11400"/>
              <a:gd name="T51" fmla="*/ 2147483647 h 17756"/>
              <a:gd name="T52" fmla="*/ 2147483647 w 11400"/>
              <a:gd name="T53" fmla="*/ 2147483647 h 17756"/>
              <a:gd name="T54" fmla="*/ 2147483647 w 11400"/>
              <a:gd name="T55" fmla="*/ 2147483647 h 17756"/>
              <a:gd name="T56" fmla="*/ 2147483647 w 11400"/>
              <a:gd name="T57" fmla="*/ 2147483647 h 17756"/>
              <a:gd name="T58" fmla="*/ 2147483647 w 11400"/>
              <a:gd name="T59" fmla="*/ 2147483647 h 17756"/>
              <a:gd name="T60" fmla="*/ 2147483647 w 11400"/>
              <a:gd name="T61" fmla="*/ 2147483647 h 17756"/>
              <a:gd name="T62" fmla="*/ 2147483647 w 11400"/>
              <a:gd name="T63" fmla="*/ 2147483647 h 17756"/>
              <a:gd name="T64" fmla="*/ 2147483647 w 11400"/>
              <a:gd name="T65" fmla="*/ 2147483647 h 17756"/>
              <a:gd name="T66" fmla="*/ 2147483647 w 11400"/>
              <a:gd name="T67" fmla="*/ 2147483647 h 17756"/>
              <a:gd name="T68" fmla="*/ 2147483647 w 11400"/>
              <a:gd name="T69" fmla="*/ 2147483647 h 17756"/>
              <a:gd name="T70" fmla="*/ 2147483647 w 11400"/>
              <a:gd name="T71" fmla="*/ 2147483647 h 17756"/>
              <a:gd name="T72" fmla="*/ 2147483647 w 11400"/>
              <a:gd name="T73" fmla="*/ 2147483647 h 17756"/>
              <a:gd name="T74" fmla="*/ 2147483647 w 11400"/>
              <a:gd name="T75" fmla="*/ 2147483647 h 17756"/>
              <a:gd name="T76" fmla="*/ 2147483647 w 11400"/>
              <a:gd name="T77" fmla="*/ 2147483647 h 17756"/>
              <a:gd name="T78" fmla="*/ 2147483647 w 11400"/>
              <a:gd name="T79" fmla="*/ 2147483647 h 17756"/>
              <a:gd name="T80" fmla="*/ 2147483647 w 11400"/>
              <a:gd name="T81" fmla="*/ 2147483647 h 17756"/>
              <a:gd name="T82" fmla="*/ 2147483647 w 11400"/>
              <a:gd name="T83" fmla="*/ 2147483647 h 17756"/>
              <a:gd name="T84" fmla="*/ 2147483647 w 11400"/>
              <a:gd name="T85" fmla="*/ 2147483647 h 17756"/>
              <a:gd name="T86" fmla="*/ 2147483647 w 11400"/>
              <a:gd name="T87" fmla="*/ 2147483647 h 17756"/>
              <a:gd name="T88" fmla="*/ 2147483647 w 11400"/>
              <a:gd name="T89" fmla="*/ 2147483647 h 17756"/>
              <a:gd name="T90" fmla="*/ 2147483647 w 11400"/>
              <a:gd name="T91" fmla="*/ 2147483647 h 17756"/>
              <a:gd name="T92" fmla="*/ 2147483647 w 11400"/>
              <a:gd name="T93" fmla="*/ 2147483647 h 17756"/>
              <a:gd name="T94" fmla="*/ 2147483647 w 11400"/>
              <a:gd name="T95" fmla="*/ 2147483647 h 17756"/>
              <a:gd name="T96" fmla="*/ 2147483647 w 11400"/>
              <a:gd name="T97" fmla="*/ 2147483647 h 17756"/>
              <a:gd name="T98" fmla="*/ 2147483647 w 11400"/>
              <a:gd name="T99" fmla="*/ 2147483647 h 17756"/>
              <a:gd name="T100" fmla="*/ 2147483647 w 11400"/>
              <a:gd name="T101" fmla="*/ 2147483647 h 17756"/>
              <a:gd name="T102" fmla="*/ 2147483647 w 11400"/>
              <a:gd name="T103" fmla="*/ 2147483647 h 17756"/>
              <a:gd name="T104" fmla="*/ 2147483647 w 11400"/>
              <a:gd name="T105" fmla="*/ 2147483647 h 17756"/>
              <a:gd name="T106" fmla="*/ 2147483647 w 11400"/>
              <a:gd name="T107" fmla="*/ 2147483647 h 17756"/>
              <a:gd name="T108" fmla="*/ 2147483647 w 11400"/>
              <a:gd name="T109" fmla="*/ 2147483647 h 17756"/>
              <a:gd name="T110" fmla="*/ 2147483647 w 11400"/>
              <a:gd name="T111" fmla="*/ 2147483647 h 17756"/>
              <a:gd name="T112" fmla="*/ 2147483647 w 11400"/>
              <a:gd name="T113" fmla="*/ 2147483647 h 17756"/>
              <a:gd name="T114" fmla="*/ 2147483647 w 11400"/>
              <a:gd name="T115" fmla="*/ 2147483647 h 17756"/>
              <a:gd name="T116" fmla="*/ 2147483647 w 11400"/>
              <a:gd name="T117" fmla="*/ 2147483647 h 17756"/>
              <a:gd name="T118" fmla="*/ 2147483647 w 11400"/>
              <a:gd name="T119" fmla="*/ 2147483647 h 17756"/>
              <a:gd name="T120" fmla="*/ 2147483647 w 11400"/>
              <a:gd name="T121" fmla="*/ 2147483647 h 17756"/>
              <a:gd name="T122" fmla="*/ 2147483647 w 11400"/>
              <a:gd name="T123" fmla="*/ 2147483647 h 17756"/>
              <a:gd name="T124" fmla="*/ 0 w 11400"/>
              <a:gd name="T125" fmla="*/ 2147483647 h 1775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400" h="17756">
                <a:moveTo>
                  <a:pt x="4731" y="17254"/>
                </a:moveTo>
                <a:lnTo>
                  <a:pt x="4834" y="17273"/>
                </a:lnTo>
                <a:lnTo>
                  <a:pt x="4928" y="17314"/>
                </a:lnTo>
                <a:lnTo>
                  <a:pt x="5007" y="17382"/>
                </a:lnTo>
                <a:lnTo>
                  <a:pt x="5076" y="17506"/>
                </a:lnTo>
                <a:lnTo>
                  <a:pt x="5087" y="17654"/>
                </a:lnTo>
                <a:lnTo>
                  <a:pt x="5068" y="17756"/>
                </a:lnTo>
                <a:lnTo>
                  <a:pt x="5038" y="17756"/>
                </a:lnTo>
                <a:lnTo>
                  <a:pt x="5055" y="17643"/>
                </a:lnTo>
                <a:lnTo>
                  <a:pt x="5046" y="17510"/>
                </a:lnTo>
                <a:lnTo>
                  <a:pt x="4985" y="17398"/>
                </a:lnTo>
                <a:lnTo>
                  <a:pt x="4898" y="17318"/>
                </a:lnTo>
                <a:lnTo>
                  <a:pt x="4789" y="17279"/>
                </a:lnTo>
                <a:lnTo>
                  <a:pt x="4675" y="17292"/>
                </a:lnTo>
                <a:lnTo>
                  <a:pt x="4564" y="17344"/>
                </a:lnTo>
                <a:lnTo>
                  <a:pt x="4503" y="17410"/>
                </a:lnTo>
                <a:lnTo>
                  <a:pt x="4471" y="17505"/>
                </a:lnTo>
                <a:lnTo>
                  <a:pt x="4480" y="17589"/>
                </a:lnTo>
                <a:lnTo>
                  <a:pt x="4516" y="17678"/>
                </a:lnTo>
                <a:lnTo>
                  <a:pt x="4584" y="17730"/>
                </a:lnTo>
                <a:lnTo>
                  <a:pt x="4654" y="17747"/>
                </a:lnTo>
                <a:lnTo>
                  <a:pt x="4726" y="17746"/>
                </a:lnTo>
                <a:lnTo>
                  <a:pt x="4789" y="17719"/>
                </a:lnTo>
                <a:lnTo>
                  <a:pt x="4841" y="17651"/>
                </a:lnTo>
                <a:lnTo>
                  <a:pt x="4851" y="17571"/>
                </a:lnTo>
                <a:lnTo>
                  <a:pt x="4820" y="17502"/>
                </a:lnTo>
                <a:lnTo>
                  <a:pt x="4858" y="17582"/>
                </a:lnTo>
                <a:lnTo>
                  <a:pt x="4843" y="17666"/>
                </a:lnTo>
                <a:lnTo>
                  <a:pt x="4786" y="17738"/>
                </a:lnTo>
                <a:lnTo>
                  <a:pt x="4754" y="17756"/>
                </a:lnTo>
                <a:lnTo>
                  <a:pt x="4546" y="17756"/>
                </a:lnTo>
                <a:lnTo>
                  <a:pt x="4483" y="17701"/>
                </a:lnTo>
                <a:lnTo>
                  <a:pt x="4433" y="17605"/>
                </a:lnTo>
                <a:lnTo>
                  <a:pt x="4428" y="17502"/>
                </a:lnTo>
                <a:lnTo>
                  <a:pt x="4466" y="17403"/>
                </a:lnTo>
                <a:lnTo>
                  <a:pt x="4525" y="17322"/>
                </a:lnTo>
                <a:lnTo>
                  <a:pt x="4636" y="17270"/>
                </a:lnTo>
                <a:lnTo>
                  <a:pt x="4731" y="17254"/>
                </a:lnTo>
                <a:close/>
                <a:moveTo>
                  <a:pt x="3837" y="17047"/>
                </a:moveTo>
                <a:cubicBezTo>
                  <a:pt x="3599" y="17160"/>
                  <a:pt x="3430" y="17424"/>
                  <a:pt x="3199" y="17756"/>
                </a:cubicBezTo>
                <a:lnTo>
                  <a:pt x="2780" y="17756"/>
                </a:lnTo>
                <a:cubicBezTo>
                  <a:pt x="3136" y="17420"/>
                  <a:pt x="3492" y="16990"/>
                  <a:pt x="3837" y="17047"/>
                </a:cubicBezTo>
                <a:close/>
                <a:moveTo>
                  <a:pt x="90" y="16866"/>
                </a:moveTo>
                <a:lnTo>
                  <a:pt x="236" y="17019"/>
                </a:lnTo>
                <a:lnTo>
                  <a:pt x="349" y="17194"/>
                </a:lnTo>
                <a:lnTo>
                  <a:pt x="432" y="17398"/>
                </a:lnTo>
                <a:lnTo>
                  <a:pt x="478" y="17620"/>
                </a:lnTo>
                <a:lnTo>
                  <a:pt x="483" y="17756"/>
                </a:lnTo>
                <a:lnTo>
                  <a:pt x="19" y="17756"/>
                </a:lnTo>
                <a:lnTo>
                  <a:pt x="0" y="17716"/>
                </a:lnTo>
                <a:lnTo>
                  <a:pt x="0" y="17337"/>
                </a:lnTo>
                <a:lnTo>
                  <a:pt x="35" y="17320"/>
                </a:lnTo>
                <a:lnTo>
                  <a:pt x="101" y="17250"/>
                </a:lnTo>
                <a:lnTo>
                  <a:pt x="130" y="17173"/>
                </a:lnTo>
                <a:lnTo>
                  <a:pt x="148" y="17104"/>
                </a:lnTo>
                <a:lnTo>
                  <a:pt x="137" y="17029"/>
                </a:lnTo>
                <a:lnTo>
                  <a:pt x="125" y="16964"/>
                </a:lnTo>
                <a:lnTo>
                  <a:pt x="112" y="16908"/>
                </a:lnTo>
                <a:lnTo>
                  <a:pt x="94" y="16871"/>
                </a:lnTo>
                <a:lnTo>
                  <a:pt x="90" y="16866"/>
                </a:lnTo>
                <a:close/>
                <a:moveTo>
                  <a:pt x="5020" y="16712"/>
                </a:moveTo>
                <a:lnTo>
                  <a:pt x="5017" y="16731"/>
                </a:lnTo>
                <a:lnTo>
                  <a:pt x="5015" y="16740"/>
                </a:lnTo>
                <a:lnTo>
                  <a:pt x="5013" y="16750"/>
                </a:lnTo>
                <a:lnTo>
                  <a:pt x="5008" y="16754"/>
                </a:lnTo>
                <a:lnTo>
                  <a:pt x="4991" y="16765"/>
                </a:lnTo>
                <a:lnTo>
                  <a:pt x="4985" y="16769"/>
                </a:lnTo>
                <a:lnTo>
                  <a:pt x="4969" y="16780"/>
                </a:lnTo>
                <a:lnTo>
                  <a:pt x="4952" y="16792"/>
                </a:lnTo>
                <a:lnTo>
                  <a:pt x="4928" y="16816"/>
                </a:lnTo>
                <a:lnTo>
                  <a:pt x="4917" y="16848"/>
                </a:lnTo>
                <a:lnTo>
                  <a:pt x="4901" y="16884"/>
                </a:lnTo>
                <a:lnTo>
                  <a:pt x="4900" y="16917"/>
                </a:lnTo>
                <a:lnTo>
                  <a:pt x="4903" y="16930"/>
                </a:lnTo>
                <a:lnTo>
                  <a:pt x="5020" y="16843"/>
                </a:lnTo>
                <a:lnTo>
                  <a:pt x="5115" y="16734"/>
                </a:lnTo>
                <a:lnTo>
                  <a:pt x="5104" y="16728"/>
                </a:lnTo>
                <a:lnTo>
                  <a:pt x="5095" y="16726"/>
                </a:lnTo>
                <a:lnTo>
                  <a:pt x="5080" y="16728"/>
                </a:lnTo>
                <a:lnTo>
                  <a:pt x="5063" y="16715"/>
                </a:lnTo>
                <a:lnTo>
                  <a:pt x="5039" y="16716"/>
                </a:lnTo>
                <a:lnTo>
                  <a:pt x="5020" y="16712"/>
                </a:lnTo>
                <a:close/>
                <a:moveTo>
                  <a:pt x="5851" y="16068"/>
                </a:moveTo>
                <a:lnTo>
                  <a:pt x="5877" y="16083"/>
                </a:lnTo>
                <a:lnTo>
                  <a:pt x="5900" y="16092"/>
                </a:lnTo>
                <a:lnTo>
                  <a:pt x="5915" y="16114"/>
                </a:lnTo>
                <a:lnTo>
                  <a:pt x="5915" y="16138"/>
                </a:lnTo>
                <a:lnTo>
                  <a:pt x="5916" y="16163"/>
                </a:lnTo>
                <a:lnTo>
                  <a:pt x="5903" y="16180"/>
                </a:lnTo>
                <a:lnTo>
                  <a:pt x="5888" y="16206"/>
                </a:lnTo>
                <a:lnTo>
                  <a:pt x="5864" y="16206"/>
                </a:lnTo>
                <a:lnTo>
                  <a:pt x="5849" y="16208"/>
                </a:lnTo>
                <a:lnTo>
                  <a:pt x="5821" y="16203"/>
                </a:lnTo>
                <a:lnTo>
                  <a:pt x="5810" y="16187"/>
                </a:lnTo>
                <a:lnTo>
                  <a:pt x="5809" y="16162"/>
                </a:lnTo>
                <a:lnTo>
                  <a:pt x="5811" y="16153"/>
                </a:lnTo>
                <a:lnTo>
                  <a:pt x="5809" y="16138"/>
                </a:lnTo>
                <a:lnTo>
                  <a:pt x="5826" y="16127"/>
                </a:lnTo>
                <a:lnTo>
                  <a:pt x="5831" y="16123"/>
                </a:lnTo>
                <a:lnTo>
                  <a:pt x="5855" y="16122"/>
                </a:lnTo>
                <a:lnTo>
                  <a:pt x="5859" y="16128"/>
                </a:lnTo>
                <a:lnTo>
                  <a:pt x="5863" y="16134"/>
                </a:lnTo>
                <a:lnTo>
                  <a:pt x="5874" y="16150"/>
                </a:lnTo>
                <a:lnTo>
                  <a:pt x="5867" y="16163"/>
                </a:lnTo>
                <a:lnTo>
                  <a:pt x="5862" y="16167"/>
                </a:lnTo>
                <a:lnTo>
                  <a:pt x="5845" y="16179"/>
                </a:lnTo>
                <a:lnTo>
                  <a:pt x="5841" y="16173"/>
                </a:lnTo>
                <a:lnTo>
                  <a:pt x="5836" y="16177"/>
                </a:lnTo>
                <a:lnTo>
                  <a:pt x="5839" y="16182"/>
                </a:lnTo>
                <a:lnTo>
                  <a:pt x="5856" y="16195"/>
                </a:lnTo>
                <a:lnTo>
                  <a:pt x="5877" y="16189"/>
                </a:lnTo>
                <a:lnTo>
                  <a:pt x="5893" y="16178"/>
                </a:lnTo>
                <a:lnTo>
                  <a:pt x="5895" y="16169"/>
                </a:lnTo>
                <a:lnTo>
                  <a:pt x="5900" y="16140"/>
                </a:lnTo>
                <a:lnTo>
                  <a:pt x="5898" y="16126"/>
                </a:lnTo>
                <a:lnTo>
                  <a:pt x="5883" y="16103"/>
                </a:lnTo>
                <a:lnTo>
                  <a:pt x="5862" y="16085"/>
                </a:lnTo>
                <a:lnTo>
                  <a:pt x="5834" y="16080"/>
                </a:lnTo>
                <a:lnTo>
                  <a:pt x="5808" y="16089"/>
                </a:lnTo>
                <a:lnTo>
                  <a:pt x="5778" y="16094"/>
                </a:lnTo>
                <a:lnTo>
                  <a:pt x="5786" y="16105"/>
                </a:lnTo>
                <a:lnTo>
                  <a:pt x="5781" y="16109"/>
                </a:lnTo>
                <a:lnTo>
                  <a:pt x="5764" y="16120"/>
                </a:lnTo>
                <a:lnTo>
                  <a:pt x="5762" y="16129"/>
                </a:lnTo>
                <a:lnTo>
                  <a:pt x="5749" y="16146"/>
                </a:lnTo>
                <a:lnTo>
                  <a:pt x="5754" y="16176"/>
                </a:lnTo>
                <a:lnTo>
                  <a:pt x="5752" y="16210"/>
                </a:lnTo>
                <a:lnTo>
                  <a:pt x="5742" y="16184"/>
                </a:lnTo>
                <a:lnTo>
                  <a:pt x="5744" y="16150"/>
                </a:lnTo>
                <a:lnTo>
                  <a:pt x="5758" y="16124"/>
                </a:lnTo>
                <a:lnTo>
                  <a:pt x="5773" y="16097"/>
                </a:lnTo>
                <a:lnTo>
                  <a:pt x="5797" y="16073"/>
                </a:lnTo>
                <a:lnTo>
                  <a:pt x="5830" y="16074"/>
                </a:lnTo>
                <a:lnTo>
                  <a:pt x="5851" y="16068"/>
                </a:lnTo>
                <a:close/>
                <a:moveTo>
                  <a:pt x="5846" y="15859"/>
                </a:moveTo>
                <a:lnTo>
                  <a:pt x="5930" y="15875"/>
                </a:lnTo>
                <a:lnTo>
                  <a:pt x="6009" y="15919"/>
                </a:lnTo>
                <a:lnTo>
                  <a:pt x="6074" y="15989"/>
                </a:lnTo>
                <a:lnTo>
                  <a:pt x="6101" y="16076"/>
                </a:lnTo>
                <a:lnTo>
                  <a:pt x="6108" y="16169"/>
                </a:lnTo>
                <a:lnTo>
                  <a:pt x="6083" y="16252"/>
                </a:lnTo>
                <a:lnTo>
                  <a:pt x="6022" y="16318"/>
                </a:lnTo>
                <a:lnTo>
                  <a:pt x="5939" y="16351"/>
                </a:lnTo>
                <a:lnTo>
                  <a:pt x="5853" y="16344"/>
                </a:lnTo>
                <a:lnTo>
                  <a:pt x="5787" y="16308"/>
                </a:lnTo>
                <a:lnTo>
                  <a:pt x="5743" y="16256"/>
                </a:lnTo>
                <a:lnTo>
                  <a:pt x="5728" y="16210"/>
                </a:lnTo>
                <a:lnTo>
                  <a:pt x="5736" y="16139"/>
                </a:lnTo>
                <a:lnTo>
                  <a:pt x="5765" y="16086"/>
                </a:lnTo>
                <a:lnTo>
                  <a:pt x="5776" y="16079"/>
                </a:lnTo>
                <a:lnTo>
                  <a:pt x="5740" y="16145"/>
                </a:lnTo>
                <a:lnTo>
                  <a:pt x="5735" y="16221"/>
                </a:lnTo>
                <a:lnTo>
                  <a:pt x="5772" y="16286"/>
                </a:lnTo>
                <a:lnTo>
                  <a:pt x="5836" y="16332"/>
                </a:lnTo>
                <a:lnTo>
                  <a:pt x="5911" y="16346"/>
                </a:lnTo>
                <a:lnTo>
                  <a:pt x="5981" y="16330"/>
                </a:lnTo>
                <a:lnTo>
                  <a:pt x="6055" y="16271"/>
                </a:lnTo>
                <a:lnTo>
                  <a:pt x="6090" y="16190"/>
                </a:lnTo>
                <a:lnTo>
                  <a:pt x="6096" y="16104"/>
                </a:lnTo>
                <a:lnTo>
                  <a:pt x="6072" y="16022"/>
                </a:lnTo>
                <a:lnTo>
                  <a:pt x="6019" y="15945"/>
                </a:lnTo>
                <a:lnTo>
                  <a:pt x="5946" y="15897"/>
                </a:lnTo>
                <a:lnTo>
                  <a:pt x="5854" y="15871"/>
                </a:lnTo>
                <a:lnTo>
                  <a:pt x="5768" y="15889"/>
                </a:lnTo>
                <a:lnTo>
                  <a:pt x="5689" y="15927"/>
                </a:lnTo>
                <a:lnTo>
                  <a:pt x="5624" y="15988"/>
                </a:lnTo>
                <a:lnTo>
                  <a:pt x="5579" y="16076"/>
                </a:lnTo>
                <a:lnTo>
                  <a:pt x="5557" y="16164"/>
                </a:lnTo>
                <a:lnTo>
                  <a:pt x="5557" y="16294"/>
                </a:lnTo>
                <a:lnTo>
                  <a:pt x="5578" y="16419"/>
                </a:lnTo>
                <a:lnTo>
                  <a:pt x="5611" y="16551"/>
                </a:lnTo>
                <a:lnTo>
                  <a:pt x="5658" y="16690"/>
                </a:lnTo>
                <a:lnTo>
                  <a:pt x="5688" y="16841"/>
                </a:lnTo>
                <a:lnTo>
                  <a:pt x="5691" y="16929"/>
                </a:lnTo>
                <a:lnTo>
                  <a:pt x="5694" y="16992"/>
                </a:lnTo>
                <a:lnTo>
                  <a:pt x="5693" y="16983"/>
                </a:lnTo>
                <a:lnTo>
                  <a:pt x="5693" y="16996"/>
                </a:lnTo>
                <a:lnTo>
                  <a:pt x="5694" y="16992"/>
                </a:lnTo>
                <a:lnTo>
                  <a:pt x="5694" y="17001"/>
                </a:lnTo>
                <a:lnTo>
                  <a:pt x="5694" y="17016"/>
                </a:lnTo>
                <a:lnTo>
                  <a:pt x="5693" y="17033"/>
                </a:lnTo>
                <a:lnTo>
                  <a:pt x="5690" y="17142"/>
                </a:lnTo>
                <a:lnTo>
                  <a:pt x="5681" y="17186"/>
                </a:lnTo>
                <a:lnTo>
                  <a:pt x="5680" y="17198"/>
                </a:lnTo>
                <a:lnTo>
                  <a:pt x="5661" y="17279"/>
                </a:lnTo>
                <a:lnTo>
                  <a:pt x="5653" y="17314"/>
                </a:lnTo>
                <a:lnTo>
                  <a:pt x="5651" y="17320"/>
                </a:lnTo>
                <a:lnTo>
                  <a:pt x="5632" y="17402"/>
                </a:lnTo>
                <a:lnTo>
                  <a:pt x="5630" y="17383"/>
                </a:lnTo>
                <a:lnTo>
                  <a:pt x="5591" y="17496"/>
                </a:lnTo>
                <a:lnTo>
                  <a:pt x="5487" y="17689"/>
                </a:lnTo>
                <a:lnTo>
                  <a:pt x="5437" y="17756"/>
                </a:lnTo>
                <a:lnTo>
                  <a:pt x="5415" y="17756"/>
                </a:lnTo>
                <a:lnTo>
                  <a:pt x="5474" y="17682"/>
                </a:lnTo>
                <a:lnTo>
                  <a:pt x="5587" y="17490"/>
                </a:lnTo>
                <a:lnTo>
                  <a:pt x="5633" y="17348"/>
                </a:lnTo>
                <a:lnTo>
                  <a:pt x="5665" y="17175"/>
                </a:lnTo>
                <a:lnTo>
                  <a:pt x="5675" y="17013"/>
                </a:lnTo>
                <a:lnTo>
                  <a:pt x="5651" y="16858"/>
                </a:lnTo>
                <a:lnTo>
                  <a:pt x="5615" y="16712"/>
                </a:lnTo>
                <a:lnTo>
                  <a:pt x="5580" y="16565"/>
                </a:lnTo>
                <a:lnTo>
                  <a:pt x="5556" y="16434"/>
                </a:lnTo>
                <a:lnTo>
                  <a:pt x="5533" y="16295"/>
                </a:lnTo>
                <a:lnTo>
                  <a:pt x="5546" y="16171"/>
                </a:lnTo>
                <a:lnTo>
                  <a:pt x="5560" y="16072"/>
                </a:lnTo>
                <a:lnTo>
                  <a:pt x="5609" y="15990"/>
                </a:lnTo>
                <a:lnTo>
                  <a:pt x="5677" y="15910"/>
                </a:lnTo>
                <a:lnTo>
                  <a:pt x="5753" y="15866"/>
                </a:lnTo>
                <a:lnTo>
                  <a:pt x="5846" y="15859"/>
                </a:lnTo>
                <a:close/>
                <a:moveTo>
                  <a:pt x="11398" y="15797"/>
                </a:moveTo>
                <a:lnTo>
                  <a:pt x="11400" y="15808"/>
                </a:lnTo>
                <a:lnTo>
                  <a:pt x="11393" y="15821"/>
                </a:lnTo>
                <a:lnTo>
                  <a:pt x="11398" y="15797"/>
                </a:lnTo>
                <a:close/>
                <a:moveTo>
                  <a:pt x="4013" y="15780"/>
                </a:moveTo>
                <a:lnTo>
                  <a:pt x="3888" y="15801"/>
                </a:lnTo>
                <a:lnTo>
                  <a:pt x="3764" y="15845"/>
                </a:lnTo>
                <a:lnTo>
                  <a:pt x="3647" y="15925"/>
                </a:lnTo>
                <a:lnTo>
                  <a:pt x="3557" y="16020"/>
                </a:lnTo>
                <a:lnTo>
                  <a:pt x="3493" y="16129"/>
                </a:lnTo>
                <a:lnTo>
                  <a:pt x="3476" y="16222"/>
                </a:lnTo>
                <a:lnTo>
                  <a:pt x="3480" y="16383"/>
                </a:lnTo>
                <a:lnTo>
                  <a:pt x="3514" y="16563"/>
                </a:lnTo>
                <a:lnTo>
                  <a:pt x="3595" y="16728"/>
                </a:lnTo>
                <a:lnTo>
                  <a:pt x="3714" y="16866"/>
                </a:lnTo>
                <a:lnTo>
                  <a:pt x="3858" y="16980"/>
                </a:lnTo>
                <a:lnTo>
                  <a:pt x="3945" y="17023"/>
                </a:lnTo>
                <a:lnTo>
                  <a:pt x="3986" y="16965"/>
                </a:lnTo>
                <a:lnTo>
                  <a:pt x="4057" y="16843"/>
                </a:lnTo>
                <a:lnTo>
                  <a:pt x="4119" y="16743"/>
                </a:lnTo>
                <a:lnTo>
                  <a:pt x="4150" y="16681"/>
                </a:lnTo>
                <a:lnTo>
                  <a:pt x="4168" y="16661"/>
                </a:lnTo>
                <a:lnTo>
                  <a:pt x="4183" y="16634"/>
                </a:lnTo>
                <a:lnTo>
                  <a:pt x="4214" y="16572"/>
                </a:lnTo>
                <a:lnTo>
                  <a:pt x="4274" y="16482"/>
                </a:lnTo>
                <a:lnTo>
                  <a:pt x="4338" y="16348"/>
                </a:lnTo>
                <a:lnTo>
                  <a:pt x="4427" y="16181"/>
                </a:lnTo>
                <a:lnTo>
                  <a:pt x="4518" y="16005"/>
                </a:lnTo>
                <a:lnTo>
                  <a:pt x="4570" y="15893"/>
                </a:lnTo>
                <a:lnTo>
                  <a:pt x="4561" y="15877"/>
                </a:lnTo>
                <a:lnTo>
                  <a:pt x="4534" y="15838"/>
                </a:lnTo>
                <a:lnTo>
                  <a:pt x="4506" y="15809"/>
                </a:lnTo>
                <a:lnTo>
                  <a:pt x="4493" y="15826"/>
                </a:lnTo>
                <a:lnTo>
                  <a:pt x="4475" y="15847"/>
                </a:lnTo>
                <a:lnTo>
                  <a:pt x="4452" y="15862"/>
                </a:lnTo>
                <a:lnTo>
                  <a:pt x="4421" y="15875"/>
                </a:lnTo>
                <a:lnTo>
                  <a:pt x="4387" y="15874"/>
                </a:lnTo>
                <a:lnTo>
                  <a:pt x="4369" y="15870"/>
                </a:lnTo>
                <a:lnTo>
                  <a:pt x="4331" y="15863"/>
                </a:lnTo>
                <a:lnTo>
                  <a:pt x="4305" y="15849"/>
                </a:lnTo>
                <a:lnTo>
                  <a:pt x="4278" y="15834"/>
                </a:lnTo>
                <a:lnTo>
                  <a:pt x="4216" y="15803"/>
                </a:lnTo>
                <a:lnTo>
                  <a:pt x="4138" y="15784"/>
                </a:lnTo>
                <a:lnTo>
                  <a:pt x="4013" y="15780"/>
                </a:lnTo>
                <a:close/>
                <a:moveTo>
                  <a:pt x="11396" y="15778"/>
                </a:moveTo>
                <a:lnTo>
                  <a:pt x="11398" y="15793"/>
                </a:lnTo>
                <a:lnTo>
                  <a:pt x="11398" y="15797"/>
                </a:lnTo>
                <a:lnTo>
                  <a:pt x="11395" y="15787"/>
                </a:lnTo>
                <a:lnTo>
                  <a:pt x="11396" y="15778"/>
                </a:lnTo>
                <a:close/>
                <a:moveTo>
                  <a:pt x="10222" y="15768"/>
                </a:moveTo>
                <a:lnTo>
                  <a:pt x="10256" y="15769"/>
                </a:lnTo>
                <a:lnTo>
                  <a:pt x="10275" y="15773"/>
                </a:lnTo>
                <a:lnTo>
                  <a:pt x="10301" y="15787"/>
                </a:lnTo>
                <a:lnTo>
                  <a:pt x="10316" y="15809"/>
                </a:lnTo>
                <a:lnTo>
                  <a:pt x="10343" y="15848"/>
                </a:lnTo>
                <a:lnTo>
                  <a:pt x="10351" y="15884"/>
                </a:lnTo>
                <a:lnTo>
                  <a:pt x="10355" y="15913"/>
                </a:lnTo>
                <a:lnTo>
                  <a:pt x="10374" y="15965"/>
                </a:lnTo>
                <a:lnTo>
                  <a:pt x="10404" y="16043"/>
                </a:lnTo>
                <a:lnTo>
                  <a:pt x="10423" y="16071"/>
                </a:lnTo>
                <a:lnTo>
                  <a:pt x="10445" y="16104"/>
                </a:lnTo>
                <a:lnTo>
                  <a:pt x="10458" y="16087"/>
                </a:lnTo>
                <a:lnTo>
                  <a:pt x="10469" y="16080"/>
                </a:lnTo>
                <a:lnTo>
                  <a:pt x="10492" y="16064"/>
                </a:lnTo>
                <a:lnTo>
                  <a:pt x="10518" y="16055"/>
                </a:lnTo>
                <a:lnTo>
                  <a:pt x="10546" y="16060"/>
                </a:lnTo>
                <a:lnTo>
                  <a:pt x="10587" y="16072"/>
                </a:lnTo>
                <a:lnTo>
                  <a:pt x="10621" y="16098"/>
                </a:lnTo>
                <a:lnTo>
                  <a:pt x="10643" y="16107"/>
                </a:lnTo>
                <a:lnTo>
                  <a:pt x="10696" y="16136"/>
                </a:lnTo>
                <a:lnTo>
                  <a:pt x="10767" y="16169"/>
                </a:lnTo>
                <a:lnTo>
                  <a:pt x="10866" y="16182"/>
                </a:lnTo>
                <a:lnTo>
                  <a:pt x="10974" y="16173"/>
                </a:lnTo>
                <a:lnTo>
                  <a:pt x="11092" y="16142"/>
                </a:lnTo>
                <a:lnTo>
                  <a:pt x="11193" y="16088"/>
                </a:lnTo>
                <a:lnTo>
                  <a:pt x="11280" y="16013"/>
                </a:lnTo>
                <a:lnTo>
                  <a:pt x="11344" y="15928"/>
                </a:lnTo>
                <a:lnTo>
                  <a:pt x="11364" y="15898"/>
                </a:lnTo>
                <a:lnTo>
                  <a:pt x="11381" y="15862"/>
                </a:lnTo>
                <a:lnTo>
                  <a:pt x="11386" y="15834"/>
                </a:lnTo>
                <a:lnTo>
                  <a:pt x="11393" y="15821"/>
                </a:lnTo>
                <a:lnTo>
                  <a:pt x="11397" y="15850"/>
                </a:lnTo>
                <a:lnTo>
                  <a:pt x="11383" y="15901"/>
                </a:lnTo>
                <a:lnTo>
                  <a:pt x="11374" y="15948"/>
                </a:lnTo>
                <a:lnTo>
                  <a:pt x="11324" y="16064"/>
                </a:lnTo>
                <a:lnTo>
                  <a:pt x="11243" y="16160"/>
                </a:lnTo>
                <a:lnTo>
                  <a:pt x="11130" y="16246"/>
                </a:lnTo>
                <a:lnTo>
                  <a:pt x="11038" y="16301"/>
                </a:lnTo>
                <a:lnTo>
                  <a:pt x="10939" y="16336"/>
                </a:lnTo>
                <a:lnTo>
                  <a:pt x="10832" y="16369"/>
                </a:lnTo>
                <a:lnTo>
                  <a:pt x="10723" y="16378"/>
                </a:lnTo>
                <a:lnTo>
                  <a:pt x="10606" y="16361"/>
                </a:lnTo>
                <a:lnTo>
                  <a:pt x="10463" y="16320"/>
                </a:lnTo>
                <a:lnTo>
                  <a:pt x="10356" y="16247"/>
                </a:lnTo>
                <a:lnTo>
                  <a:pt x="10250" y="16165"/>
                </a:lnTo>
                <a:lnTo>
                  <a:pt x="10208" y="16104"/>
                </a:lnTo>
                <a:lnTo>
                  <a:pt x="10174" y="16030"/>
                </a:lnTo>
                <a:lnTo>
                  <a:pt x="10149" y="15981"/>
                </a:lnTo>
                <a:lnTo>
                  <a:pt x="10147" y="15942"/>
                </a:lnTo>
                <a:lnTo>
                  <a:pt x="10142" y="15912"/>
                </a:lnTo>
                <a:lnTo>
                  <a:pt x="10149" y="15875"/>
                </a:lnTo>
                <a:lnTo>
                  <a:pt x="10156" y="15838"/>
                </a:lnTo>
                <a:lnTo>
                  <a:pt x="10175" y="15817"/>
                </a:lnTo>
                <a:lnTo>
                  <a:pt x="10195" y="15787"/>
                </a:lnTo>
                <a:lnTo>
                  <a:pt x="10222" y="15768"/>
                </a:lnTo>
                <a:close/>
                <a:moveTo>
                  <a:pt x="2891" y="15588"/>
                </a:moveTo>
                <a:cubicBezTo>
                  <a:pt x="2755" y="16194"/>
                  <a:pt x="2491" y="17011"/>
                  <a:pt x="2157" y="17756"/>
                </a:cubicBezTo>
                <a:lnTo>
                  <a:pt x="2001" y="17756"/>
                </a:lnTo>
                <a:cubicBezTo>
                  <a:pt x="2236" y="17233"/>
                  <a:pt x="2428" y="16711"/>
                  <a:pt x="2512" y="16336"/>
                </a:cubicBezTo>
                <a:cubicBezTo>
                  <a:pt x="2639" y="16086"/>
                  <a:pt x="2738" y="15774"/>
                  <a:pt x="2891" y="15588"/>
                </a:cubicBezTo>
                <a:close/>
                <a:moveTo>
                  <a:pt x="4948" y="15042"/>
                </a:moveTo>
                <a:lnTo>
                  <a:pt x="4932" y="15075"/>
                </a:lnTo>
                <a:lnTo>
                  <a:pt x="4828" y="15351"/>
                </a:lnTo>
                <a:lnTo>
                  <a:pt x="4736" y="15586"/>
                </a:lnTo>
                <a:lnTo>
                  <a:pt x="4688" y="15690"/>
                </a:lnTo>
                <a:lnTo>
                  <a:pt x="4713" y="15707"/>
                </a:lnTo>
                <a:lnTo>
                  <a:pt x="4791" y="15784"/>
                </a:lnTo>
                <a:lnTo>
                  <a:pt x="4822" y="15853"/>
                </a:lnTo>
                <a:lnTo>
                  <a:pt x="4858" y="15918"/>
                </a:lnTo>
                <a:lnTo>
                  <a:pt x="4872" y="15949"/>
                </a:lnTo>
                <a:lnTo>
                  <a:pt x="4874" y="15989"/>
                </a:lnTo>
                <a:lnTo>
                  <a:pt x="4875" y="16037"/>
                </a:lnTo>
                <a:lnTo>
                  <a:pt x="4868" y="16074"/>
                </a:lnTo>
                <a:lnTo>
                  <a:pt x="4861" y="16112"/>
                </a:lnTo>
                <a:lnTo>
                  <a:pt x="4837" y="16136"/>
                </a:lnTo>
                <a:lnTo>
                  <a:pt x="4815" y="16152"/>
                </a:lnTo>
                <a:lnTo>
                  <a:pt x="4792" y="16167"/>
                </a:lnTo>
                <a:lnTo>
                  <a:pt x="4778" y="16169"/>
                </a:lnTo>
                <a:lnTo>
                  <a:pt x="4740" y="16162"/>
                </a:lnTo>
                <a:lnTo>
                  <a:pt x="4708" y="16151"/>
                </a:lnTo>
                <a:lnTo>
                  <a:pt x="4687" y="16133"/>
                </a:lnTo>
                <a:lnTo>
                  <a:pt x="4657" y="16089"/>
                </a:lnTo>
                <a:lnTo>
                  <a:pt x="4636" y="16046"/>
                </a:lnTo>
                <a:lnTo>
                  <a:pt x="4637" y="16012"/>
                </a:lnTo>
                <a:lnTo>
                  <a:pt x="4609" y="15959"/>
                </a:lnTo>
                <a:lnTo>
                  <a:pt x="4582" y="15914"/>
                </a:lnTo>
                <a:lnTo>
                  <a:pt x="4536" y="16008"/>
                </a:lnTo>
                <a:lnTo>
                  <a:pt x="4453" y="16196"/>
                </a:lnTo>
                <a:lnTo>
                  <a:pt x="4366" y="16354"/>
                </a:lnTo>
                <a:lnTo>
                  <a:pt x="4293" y="16485"/>
                </a:lnTo>
                <a:lnTo>
                  <a:pt x="4240" y="16587"/>
                </a:lnTo>
                <a:lnTo>
                  <a:pt x="4206" y="16643"/>
                </a:lnTo>
                <a:lnTo>
                  <a:pt x="4195" y="16675"/>
                </a:lnTo>
                <a:lnTo>
                  <a:pt x="4182" y="16692"/>
                </a:lnTo>
                <a:lnTo>
                  <a:pt x="4136" y="16756"/>
                </a:lnTo>
                <a:lnTo>
                  <a:pt x="4089" y="16854"/>
                </a:lnTo>
                <a:lnTo>
                  <a:pt x="4003" y="16978"/>
                </a:lnTo>
                <a:lnTo>
                  <a:pt x="3966" y="17033"/>
                </a:lnTo>
                <a:lnTo>
                  <a:pt x="4017" y="17058"/>
                </a:lnTo>
                <a:lnTo>
                  <a:pt x="4191" y="17110"/>
                </a:lnTo>
                <a:lnTo>
                  <a:pt x="4373" y="17124"/>
                </a:lnTo>
                <a:lnTo>
                  <a:pt x="4546" y="17103"/>
                </a:lnTo>
                <a:lnTo>
                  <a:pt x="4722" y="17039"/>
                </a:lnTo>
                <a:lnTo>
                  <a:pt x="4880" y="16947"/>
                </a:lnTo>
                <a:lnTo>
                  <a:pt x="4881" y="16946"/>
                </a:lnTo>
                <a:lnTo>
                  <a:pt x="4870" y="16921"/>
                </a:lnTo>
                <a:lnTo>
                  <a:pt x="4864" y="16877"/>
                </a:lnTo>
                <a:lnTo>
                  <a:pt x="4871" y="16839"/>
                </a:lnTo>
                <a:lnTo>
                  <a:pt x="4881" y="16807"/>
                </a:lnTo>
                <a:lnTo>
                  <a:pt x="4883" y="16774"/>
                </a:lnTo>
                <a:lnTo>
                  <a:pt x="4903" y="16744"/>
                </a:lnTo>
                <a:lnTo>
                  <a:pt x="4923" y="16714"/>
                </a:lnTo>
                <a:lnTo>
                  <a:pt x="4958" y="16681"/>
                </a:lnTo>
                <a:lnTo>
                  <a:pt x="4995" y="16664"/>
                </a:lnTo>
                <a:lnTo>
                  <a:pt x="5031" y="16656"/>
                </a:lnTo>
                <a:lnTo>
                  <a:pt x="5060" y="16652"/>
                </a:lnTo>
                <a:lnTo>
                  <a:pt x="5085" y="16652"/>
                </a:lnTo>
                <a:lnTo>
                  <a:pt x="5098" y="16659"/>
                </a:lnTo>
                <a:lnTo>
                  <a:pt x="5116" y="16662"/>
                </a:lnTo>
                <a:lnTo>
                  <a:pt x="5130" y="16670"/>
                </a:lnTo>
                <a:lnTo>
                  <a:pt x="5141" y="16686"/>
                </a:lnTo>
                <a:lnTo>
                  <a:pt x="5143" y="16701"/>
                </a:lnTo>
                <a:lnTo>
                  <a:pt x="5211" y="16596"/>
                </a:lnTo>
                <a:lnTo>
                  <a:pt x="5151" y="16582"/>
                </a:lnTo>
                <a:lnTo>
                  <a:pt x="5026" y="16602"/>
                </a:lnTo>
                <a:lnTo>
                  <a:pt x="4950" y="16646"/>
                </a:lnTo>
                <a:lnTo>
                  <a:pt x="4886" y="16707"/>
                </a:lnTo>
                <a:lnTo>
                  <a:pt x="4859" y="16774"/>
                </a:lnTo>
                <a:lnTo>
                  <a:pt x="4850" y="16845"/>
                </a:lnTo>
                <a:lnTo>
                  <a:pt x="4842" y="16892"/>
                </a:lnTo>
                <a:lnTo>
                  <a:pt x="4839" y="16853"/>
                </a:lnTo>
                <a:lnTo>
                  <a:pt x="4844" y="16801"/>
                </a:lnTo>
                <a:lnTo>
                  <a:pt x="4866" y="16737"/>
                </a:lnTo>
                <a:lnTo>
                  <a:pt x="4900" y="16680"/>
                </a:lnTo>
                <a:lnTo>
                  <a:pt x="4963" y="16629"/>
                </a:lnTo>
                <a:lnTo>
                  <a:pt x="5043" y="16591"/>
                </a:lnTo>
                <a:lnTo>
                  <a:pt x="5158" y="16569"/>
                </a:lnTo>
                <a:lnTo>
                  <a:pt x="5221" y="16580"/>
                </a:lnTo>
                <a:lnTo>
                  <a:pt x="5238" y="16554"/>
                </a:lnTo>
                <a:lnTo>
                  <a:pt x="5323" y="16357"/>
                </a:lnTo>
                <a:lnTo>
                  <a:pt x="5371" y="16153"/>
                </a:lnTo>
                <a:lnTo>
                  <a:pt x="5386" y="15939"/>
                </a:lnTo>
                <a:lnTo>
                  <a:pt x="5361" y="15736"/>
                </a:lnTo>
                <a:lnTo>
                  <a:pt x="5304" y="15522"/>
                </a:lnTo>
                <a:lnTo>
                  <a:pt x="5208" y="15335"/>
                </a:lnTo>
                <a:lnTo>
                  <a:pt x="5079" y="15170"/>
                </a:lnTo>
                <a:lnTo>
                  <a:pt x="4948" y="15042"/>
                </a:lnTo>
                <a:close/>
                <a:moveTo>
                  <a:pt x="10306" y="14951"/>
                </a:moveTo>
                <a:lnTo>
                  <a:pt x="10517" y="14961"/>
                </a:lnTo>
                <a:lnTo>
                  <a:pt x="10701" y="14991"/>
                </a:lnTo>
                <a:lnTo>
                  <a:pt x="10886" y="15059"/>
                </a:lnTo>
                <a:lnTo>
                  <a:pt x="11035" y="15145"/>
                </a:lnTo>
                <a:lnTo>
                  <a:pt x="11165" y="15251"/>
                </a:lnTo>
                <a:lnTo>
                  <a:pt x="11273" y="15373"/>
                </a:lnTo>
                <a:lnTo>
                  <a:pt x="11346" y="15502"/>
                </a:lnTo>
                <a:lnTo>
                  <a:pt x="11385" y="15630"/>
                </a:lnTo>
                <a:lnTo>
                  <a:pt x="11379" y="15765"/>
                </a:lnTo>
                <a:lnTo>
                  <a:pt x="11336" y="15892"/>
                </a:lnTo>
                <a:lnTo>
                  <a:pt x="11259" y="15994"/>
                </a:lnTo>
                <a:lnTo>
                  <a:pt x="11182" y="16072"/>
                </a:lnTo>
                <a:lnTo>
                  <a:pt x="11099" y="16105"/>
                </a:lnTo>
                <a:lnTo>
                  <a:pt x="11024" y="16115"/>
                </a:lnTo>
                <a:lnTo>
                  <a:pt x="10938" y="16109"/>
                </a:lnTo>
                <a:lnTo>
                  <a:pt x="10873" y="16097"/>
                </a:lnTo>
                <a:lnTo>
                  <a:pt x="10824" y="16073"/>
                </a:lnTo>
                <a:lnTo>
                  <a:pt x="10781" y="16046"/>
                </a:lnTo>
                <a:lnTo>
                  <a:pt x="10820" y="16067"/>
                </a:lnTo>
                <a:lnTo>
                  <a:pt x="10878" y="16093"/>
                </a:lnTo>
                <a:lnTo>
                  <a:pt x="10934" y="16103"/>
                </a:lnTo>
                <a:lnTo>
                  <a:pt x="11020" y="16109"/>
                </a:lnTo>
                <a:lnTo>
                  <a:pt x="11100" y="16095"/>
                </a:lnTo>
                <a:lnTo>
                  <a:pt x="11176" y="16051"/>
                </a:lnTo>
                <a:lnTo>
                  <a:pt x="11256" y="15989"/>
                </a:lnTo>
                <a:lnTo>
                  <a:pt x="11327" y="15891"/>
                </a:lnTo>
                <a:lnTo>
                  <a:pt x="11370" y="15763"/>
                </a:lnTo>
                <a:lnTo>
                  <a:pt x="11361" y="15631"/>
                </a:lnTo>
                <a:lnTo>
                  <a:pt x="11316" y="15506"/>
                </a:lnTo>
                <a:lnTo>
                  <a:pt x="11251" y="15388"/>
                </a:lnTo>
                <a:lnTo>
                  <a:pt x="11141" y="15276"/>
                </a:lnTo>
                <a:lnTo>
                  <a:pt x="11015" y="15175"/>
                </a:lnTo>
                <a:lnTo>
                  <a:pt x="10855" y="15097"/>
                </a:lnTo>
                <a:lnTo>
                  <a:pt x="10690" y="15047"/>
                </a:lnTo>
                <a:lnTo>
                  <a:pt x="10509" y="15008"/>
                </a:lnTo>
                <a:lnTo>
                  <a:pt x="10305" y="15009"/>
                </a:lnTo>
                <a:lnTo>
                  <a:pt x="10026" y="15030"/>
                </a:lnTo>
                <a:lnTo>
                  <a:pt x="9749" y="15089"/>
                </a:lnTo>
                <a:lnTo>
                  <a:pt x="9481" y="15200"/>
                </a:lnTo>
                <a:lnTo>
                  <a:pt x="9224" y="15336"/>
                </a:lnTo>
                <a:lnTo>
                  <a:pt x="8972" y="15492"/>
                </a:lnTo>
                <a:lnTo>
                  <a:pt x="8717" y="15691"/>
                </a:lnTo>
                <a:lnTo>
                  <a:pt x="8470" y="15902"/>
                </a:lnTo>
                <a:lnTo>
                  <a:pt x="8224" y="16137"/>
                </a:lnTo>
                <a:lnTo>
                  <a:pt x="7975" y="16381"/>
                </a:lnTo>
                <a:lnTo>
                  <a:pt x="7728" y="16640"/>
                </a:lnTo>
                <a:lnTo>
                  <a:pt x="7473" y="16897"/>
                </a:lnTo>
                <a:lnTo>
                  <a:pt x="7219" y="17145"/>
                </a:lnTo>
                <a:lnTo>
                  <a:pt x="6957" y="17406"/>
                </a:lnTo>
                <a:lnTo>
                  <a:pt x="6686" y="17641"/>
                </a:lnTo>
                <a:lnTo>
                  <a:pt x="6542" y="17756"/>
                </a:lnTo>
                <a:lnTo>
                  <a:pt x="6489" y="17756"/>
                </a:lnTo>
                <a:lnTo>
                  <a:pt x="6249" y="17756"/>
                </a:lnTo>
                <a:lnTo>
                  <a:pt x="6282" y="17730"/>
                </a:lnTo>
                <a:lnTo>
                  <a:pt x="6565" y="17512"/>
                </a:lnTo>
                <a:lnTo>
                  <a:pt x="6840" y="17282"/>
                </a:lnTo>
                <a:lnTo>
                  <a:pt x="7113" y="17038"/>
                </a:lnTo>
                <a:lnTo>
                  <a:pt x="7367" y="16790"/>
                </a:lnTo>
                <a:lnTo>
                  <a:pt x="7632" y="16535"/>
                </a:lnTo>
                <a:lnTo>
                  <a:pt x="7884" y="16296"/>
                </a:lnTo>
                <a:lnTo>
                  <a:pt x="8144" y="16044"/>
                </a:lnTo>
                <a:lnTo>
                  <a:pt x="8397" y="15830"/>
                </a:lnTo>
                <a:lnTo>
                  <a:pt x="8651" y="15606"/>
                </a:lnTo>
                <a:lnTo>
                  <a:pt x="8919" y="15414"/>
                </a:lnTo>
                <a:lnTo>
                  <a:pt x="9180" y="15260"/>
                </a:lnTo>
                <a:lnTo>
                  <a:pt x="9452" y="15122"/>
                </a:lnTo>
                <a:lnTo>
                  <a:pt x="9727" y="15023"/>
                </a:lnTo>
                <a:lnTo>
                  <a:pt x="10014" y="14965"/>
                </a:lnTo>
                <a:lnTo>
                  <a:pt x="10306" y="14951"/>
                </a:lnTo>
                <a:close/>
                <a:moveTo>
                  <a:pt x="7191" y="14585"/>
                </a:moveTo>
                <a:lnTo>
                  <a:pt x="7089" y="14639"/>
                </a:lnTo>
                <a:lnTo>
                  <a:pt x="7156" y="14593"/>
                </a:lnTo>
                <a:lnTo>
                  <a:pt x="7191" y="14585"/>
                </a:lnTo>
                <a:close/>
                <a:moveTo>
                  <a:pt x="0" y="14502"/>
                </a:moveTo>
                <a:lnTo>
                  <a:pt x="21" y="14507"/>
                </a:lnTo>
                <a:lnTo>
                  <a:pt x="147" y="14583"/>
                </a:lnTo>
                <a:lnTo>
                  <a:pt x="258" y="14686"/>
                </a:lnTo>
                <a:lnTo>
                  <a:pt x="357" y="14806"/>
                </a:lnTo>
                <a:lnTo>
                  <a:pt x="438" y="14971"/>
                </a:lnTo>
                <a:lnTo>
                  <a:pt x="477" y="15148"/>
                </a:lnTo>
                <a:lnTo>
                  <a:pt x="513" y="15401"/>
                </a:lnTo>
                <a:lnTo>
                  <a:pt x="497" y="15640"/>
                </a:lnTo>
                <a:lnTo>
                  <a:pt x="456" y="15889"/>
                </a:lnTo>
                <a:lnTo>
                  <a:pt x="373" y="16125"/>
                </a:lnTo>
                <a:lnTo>
                  <a:pt x="265" y="16371"/>
                </a:lnTo>
                <a:lnTo>
                  <a:pt x="230" y="16434"/>
                </a:lnTo>
                <a:lnTo>
                  <a:pt x="340" y="16540"/>
                </a:lnTo>
                <a:lnTo>
                  <a:pt x="481" y="16745"/>
                </a:lnTo>
                <a:lnTo>
                  <a:pt x="587" y="16982"/>
                </a:lnTo>
                <a:lnTo>
                  <a:pt x="661" y="17233"/>
                </a:lnTo>
                <a:lnTo>
                  <a:pt x="704" y="17497"/>
                </a:lnTo>
                <a:lnTo>
                  <a:pt x="711" y="17756"/>
                </a:lnTo>
                <a:lnTo>
                  <a:pt x="657" y="17756"/>
                </a:lnTo>
                <a:lnTo>
                  <a:pt x="659" y="17740"/>
                </a:lnTo>
                <a:lnTo>
                  <a:pt x="653" y="17483"/>
                </a:lnTo>
                <a:lnTo>
                  <a:pt x="610" y="17219"/>
                </a:lnTo>
                <a:lnTo>
                  <a:pt x="529" y="16981"/>
                </a:lnTo>
                <a:lnTo>
                  <a:pt x="421" y="16753"/>
                </a:lnTo>
                <a:lnTo>
                  <a:pt x="266" y="16574"/>
                </a:lnTo>
                <a:lnTo>
                  <a:pt x="191" y="16508"/>
                </a:lnTo>
                <a:lnTo>
                  <a:pt x="132" y="16617"/>
                </a:lnTo>
                <a:lnTo>
                  <a:pt x="93" y="16685"/>
                </a:lnTo>
                <a:lnTo>
                  <a:pt x="171" y="16745"/>
                </a:lnTo>
                <a:lnTo>
                  <a:pt x="338" y="16941"/>
                </a:lnTo>
                <a:lnTo>
                  <a:pt x="475" y="17165"/>
                </a:lnTo>
                <a:lnTo>
                  <a:pt x="572" y="17400"/>
                </a:lnTo>
                <a:lnTo>
                  <a:pt x="627" y="17648"/>
                </a:lnTo>
                <a:lnTo>
                  <a:pt x="634" y="17756"/>
                </a:lnTo>
                <a:lnTo>
                  <a:pt x="624" y="17756"/>
                </a:lnTo>
                <a:lnTo>
                  <a:pt x="617" y="17679"/>
                </a:lnTo>
                <a:lnTo>
                  <a:pt x="557" y="17427"/>
                </a:lnTo>
                <a:lnTo>
                  <a:pt x="464" y="17196"/>
                </a:lnTo>
                <a:lnTo>
                  <a:pt x="331" y="16978"/>
                </a:lnTo>
                <a:lnTo>
                  <a:pt x="164" y="16783"/>
                </a:lnTo>
                <a:lnTo>
                  <a:pt x="79" y="16711"/>
                </a:lnTo>
                <a:lnTo>
                  <a:pt x="0" y="16849"/>
                </a:lnTo>
                <a:lnTo>
                  <a:pt x="0" y="16686"/>
                </a:lnTo>
                <a:lnTo>
                  <a:pt x="17" y="16659"/>
                </a:lnTo>
                <a:lnTo>
                  <a:pt x="0" y="16644"/>
                </a:lnTo>
                <a:lnTo>
                  <a:pt x="0" y="16614"/>
                </a:lnTo>
                <a:lnTo>
                  <a:pt x="31" y="16637"/>
                </a:lnTo>
                <a:lnTo>
                  <a:pt x="66" y="16581"/>
                </a:lnTo>
                <a:lnTo>
                  <a:pt x="135" y="16459"/>
                </a:lnTo>
                <a:lnTo>
                  <a:pt x="79" y="16409"/>
                </a:lnTo>
                <a:lnTo>
                  <a:pt x="0" y="16363"/>
                </a:lnTo>
                <a:lnTo>
                  <a:pt x="0" y="16260"/>
                </a:lnTo>
                <a:lnTo>
                  <a:pt x="171" y="16378"/>
                </a:lnTo>
                <a:lnTo>
                  <a:pt x="178" y="16384"/>
                </a:lnTo>
                <a:lnTo>
                  <a:pt x="203" y="16340"/>
                </a:lnTo>
                <a:lnTo>
                  <a:pt x="304" y="16107"/>
                </a:lnTo>
                <a:lnTo>
                  <a:pt x="398" y="15863"/>
                </a:lnTo>
                <a:lnTo>
                  <a:pt x="450" y="15631"/>
                </a:lnTo>
                <a:lnTo>
                  <a:pt x="456" y="15391"/>
                </a:lnTo>
                <a:lnTo>
                  <a:pt x="433" y="15154"/>
                </a:lnTo>
                <a:lnTo>
                  <a:pt x="397" y="14983"/>
                </a:lnTo>
                <a:lnTo>
                  <a:pt x="324" y="14829"/>
                </a:lnTo>
                <a:lnTo>
                  <a:pt x="236" y="14701"/>
                </a:lnTo>
                <a:lnTo>
                  <a:pt x="125" y="14598"/>
                </a:lnTo>
                <a:lnTo>
                  <a:pt x="8" y="14523"/>
                </a:lnTo>
                <a:lnTo>
                  <a:pt x="0" y="14521"/>
                </a:lnTo>
                <a:lnTo>
                  <a:pt x="0" y="14502"/>
                </a:lnTo>
                <a:close/>
                <a:moveTo>
                  <a:pt x="7504" y="14460"/>
                </a:moveTo>
                <a:lnTo>
                  <a:pt x="7527" y="14469"/>
                </a:lnTo>
                <a:lnTo>
                  <a:pt x="7548" y="14487"/>
                </a:lnTo>
                <a:lnTo>
                  <a:pt x="7574" y="14502"/>
                </a:lnTo>
                <a:lnTo>
                  <a:pt x="7582" y="14537"/>
                </a:lnTo>
                <a:lnTo>
                  <a:pt x="7586" y="14567"/>
                </a:lnTo>
                <a:lnTo>
                  <a:pt x="7585" y="14600"/>
                </a:lnTo>
                <a:lnTo>
                  <a:pt x="7566" y="14621"/>
                </a:lnTo>
                <a:lnTo>
                  <a:pt x="7556" y="14653"/>
                </a:lnTo>
                <a:lnTo>
                  <a:pt x="7533" y="14668"/>
                </a:lnTo>
                <a:lnTo>
                  <a:pt x="7502" y="14682"/>
                </a:lnTo>
                <a:lnTo>
                  <a:pt x="7496" y="14686"/>
                </a:lnTo>
                <a:lnTo>
                  <a:pt x="7457" y="14688"/>
                </a:lnTo>
                <a:lnTo>
                  <a:pt x="7442" y="14690"/>
                </a:lnTo>
                <a:lnTo>
                  <a:pt x="7448" y="14686"/>
                </a:lnTo>
                <a:lnTo>
                  <a:pt x="7439" y="14685"/>
                </a:lnTo>
                <a:lnTo>
                  <a:pt x="7442" y="14690"/>
                </a:lnTo>
                <a:lnTo>
                  <a:pt x="7434" y="14684"/>
                </a:lnTo>
                <a:lnTo>
                  <a:pt x="7420" y="14681"/>
                </a:lnTo>
                <a:lnTo>
                  <a:pt x="7384" y="14665"/>
                </a:lnTo>
                <a:lnTo>
                  <a:pt x="7352" y="14654"/>
                </a:lnTo>
                <a:lnTo>
                  <a:pt x="7332" y="14660"/>
                </a:lnTo>
                <a:lnTo>
                  <a:pt x="7351" y="14663"/>
                </a:lnTo>
                <a:lnTo>
                  <a:pt x="7362" y="14680"/>
                </a:lnTo>
                <a:lnTo>
                  <a:pt x="7375" y="14687"/>
                </a:lnTo>
                <a:lnTo>
                  <a:pt x="7387" y="14704"/>
                </a:lnTo>
                <a:lnTo>
                  <a:pt x="7413" y="14719"/>
                </a:lnTo>
                <a:lnTo>
                  <a:pt x="7337" y="14738"/>
                </a:lnTo>
                <a:lnTo>
                  <a:pt x="7290" y="14730"/>
                </a:lnTo>
                <a:lnTo>
                  <a:pt x="7254" y="14713"/>
                </a:lnTo>
                <a:lnTo>
                  <a:pt x="7233" y="14695"/>
                </a:lnTo>
                <a:lnTo>
                  <a:pt x="7207" y="14680"/>
                </a:lnTo>
                <a:lnTo>
                  <a:pt x="7211" y="14686"/>
                </a:lnTo>
                <a:lnTo>
                  <a:pt x="7222" y="14702"/>
                </a:lnTo>
                <a:lnTo>
                  <a:pt x="7235" y="14710"/>
                </a:lnTo>
                <a:lnTo>
                  <a:pt x="7256" y="14728"/>
                </a:lnTo>
                <a:lnTo>
                  <a:pt x="7268" y="14745"/>
                </a:lnTo>
                <a:lnTo>
                  <a:pt x="7242" y="14754"/>
                </a:lnTo>
                <a:lnTo>
                  <a:pt x="7223" y="14751"/>
                </a:lnTo>
                <a:lnTo>
                  <a:pt x="7208" y="14753"/>
                </a:lnTo>
                <a:lnTo>
                  <a:pt x="7191" y="14740"/>
                </a:lnTo>
                <a:lnTo>
                  <a:pt x="7187" y="14735"/>
                </a:lnTo>
                <a:lnTo>
                  <a:pt x="7178" y="14733"/>
                </a:lnTo>
                <a:lnTo>
                  <a:pt x="7159" y="14729"/>
                </a:lnTo>
                <a:lnTo>
                  <a:pt x="7154" y="14733"/>
                </a:lnTo>
                <a:lnTo>
                  <a:pt x="7091" y="14760"/>
                </a:lnTo>
                <a:lnTo>
                  <a:pt x="7037" y="14813"/>
                </a:lnTo>
                <a:lnTo>
                  <a:pt x="7016" y="14877"/>
                </a:lnTo>
                <a:lnTo>
                  <a:pt x="7005" y="14933"/>
                </a:lnTo>
                <a:lnTo>
                  <a:pt x="7008" y="14972"/>
                </a:lnTo>
                <a:lnTo>
                  <a:pt x="6994" y="14892"/>
                </a:lnTo>
                <a:lnTo>
                  <a:pt x="7016" y="14795"/>
                </a:lnTo>
                <a:lnTo>
                  <a:pt x="7064" y="14721"/>
                </a:lnTo>
                <a:lnTo>
                  <a:pt x="7143" y="14659"/>
                </a:lnTo>
                <a:lnTo>
                  <a:pt x="7238" y="14618"/>
                </a:lnTo>
                <a:lnTo>
                  <a:pt x="7299" y="14601"/>
                </a:lnTo>
                <a:lnTo>
                  <a:pt x="7350" y="14615"/>
                </a:lnTo>
                <a:lnTo>
                  <a:pt x="7395" y="14633"/>
                </a:lnTo>
                <a:lnTo>
                  <a:pt x="7436" y="14645"/>
                </a:lnTo>
                <a:lnTo>
                  <a:pt x="7476" y="14667"/>
                </a:lnTo>
                <a:lnTo>
                  <a:pt x="7513" y="14674"/>
                </a:lnTo>
                <a:lnTo>
                  <a:pt x="7530" y="14663"/>
                </a:lnTo>
                <a:lnTo>
                  <a:pt x="7555" y="14629"/>
                </a:lnTo>
                <a:lnTo>
                  <a:pt x="7579" y="14604"/>
                </a:lnTo>
                <a:lnTo>
                  <a:pt x="7581" y="14571"/>
                </a:lnTo>
                <a:lnTo>
                  <a:pt x="7577" y="14541"/>
                </a:lnTo>
                <a:lnTo>
                  <a:pt x="7563" y="14509"/>
                </a:lnTo>
                <a:lnTo>
                  <a:pt x="7533" y="14489"/>
                </a:lnTo>
                <a:lnTo>
                  <a:pt x="7516" y="14476"/>
                </a:lnTo>
                <a:lnTo>
                  <a:pt x="7495" y="14482"/>
                </a:lnTo>
                <a:lnTo>
                  <a:pt x="7471" y="14483"/>
                </a:lnTo>
                <a:lnTo>
                  <a:pt x="7460" y="14490"/>
                </a:lnTo>
                <a:lnTo>
                  <a:pt x="7443" y="14502"/>
                </a:lnTo>
                <a:lnTo>
                  <a:pt x="7438" y="14530"/>
                </a:lnTo>
                <a:lnTo>
                  <a:pt x="7442" y="14535"/>
                </a:lnTo>
                <a:lnTo>
                  <a:pt x="7450" y="14546"/>
                </a:lnTo>
                <a:lnTo>
                  <a:pt x="7461" y="14539"/>
                </a:lnTo>
                <a:lnTo>
                  <a:pt x="7466" y="14535"/>
                </a:lnTo>
                <a:lnTo>
                  <a:pt x="7487" y="14529"/>
                </a:lnTo>
                <a:lnTo>
                  <a:pt x="7496" y="14531"/>
                </a:lnTo>
                <a:lnTo>
                  <a:pt x="7508" y="14547"/>
                </a:lnTo>
                <a:lnTo>
                  <a:pt x="7511" y="14553"/>
                </a:lnTo>
                <a:lnTo>
                  <a:pt x="7517" y="14573"/>
                </a:lnTo>
                <a:lnTo>
                  <a:pt x="7506" y="14581"/>
                </a:lnTo>
                <a:lnTo>
                  <a:pt x="7499" y="14594"/>
                </a:lnTo>
                <a:lnTo>
                  <a:pt x="7478" y="14600"/>
                </a:lnTo>
                <a:lnTo>
                  <a:pt x="7464" y="14602"/>
                </a:lnTo>
                <a:lnTo>
                  <a:pt x="7441" y="14593"/>
                </a:lnTo>
                <a:lnTo>
                  <a:pt x="7424" y="14580"/>
                </a:lnTo>
                <a:lnTo>
                  <a:pt x="7414" y="14554"/>
                </a:lnTo>
                <a:lnTo>
                  <a:pt x="7410" y="14525"/>
                </a:lnTo>
                <a:lnTo>
                  <a:pt x="7417" y="14511"/>
                </a:lnTo>
                <a:lnTo>
                  <a:pt x="7436" y="14491"/>
                </a:lnTo>
                <a:lnTo>
                  <a:pt x="7458" y="14475"/>
                </a:lnTo>
                <a:lnTo>
                  <a:pt x="7484" y="14466"/>
                </a:lnTo>
                <a:lnTo>
                  <a:pt x="7504" y="14460"/>
                </a:lnTo>
                <a:close/>
                <a:moveTo>
                  <a:pt x="4672" y="14292"/>
                </a:moveTo>
                <a:lnTo>
                  <a:pt x="4611" y="14333"/>
                </a:lnTo>
                <a:lnTo>
                  <a:pt x="4564" y="14349"/>
                </a:lnTo>
                <a:lnTo>
                  <a:pt x="4516" y="14350"/>
                </a:lnTo>
                <a:lnTo>
                  <a:pt x="4556" y="14338"/>
                </a:lnTo>
                <a:lnTo>
                  <a:pt x="4607" y="14328"/>
                </a:lnTo>
                <a:lnTo>
                  <a:pt x="4672" y="14292"/>
                </a:lnTo>
                <a:close/>
                <a:moveTo>
                  <a:pt x="7285" y="14080"/>
                </a:moveTo>
                <a:lnTo>
                  <a:pt x="7445" y="14101"/>
                </a:lnTo>
                <a:lnTo>
                  <a:pt x="7601" y="14149"/>
                </a:lnTo>
                <a:lnTo>
                  <a:pt x="7748" y="14244"/>
                </a:lnTo>
                <a:lnTo>
                  <a:pt x="7841" y="14343"/>
                </a:lnTo>
                <a:lnTo>
                  <a:pt x="7906" y="14462"/>
                </a:lnTo>
                <a:lnTo>
                  <a:pt x="7952" y="14601"/>
                </a:lnTo>
                <a:lnTo>
                  <a:pt x="7975" y="14741"/>
                </a:lnTo>
                <a:lnTo>
                  <a:pt x="7954" y="14877"/>
                </a:lnTo>
                <a:lnTo>
                  <a:pt x="7924" y="15012"/>
                </a:lnTo>
                <a:lnTo>
                  <a:pt x="7857" y="15140"/>
                </a:lnTo>
                <a:lnTo>
                  <a:pt x="7771" y="15240"/>
                </a:lnTo>
                <a:lnTo>
                  <a:pt x="7654" y="15320"/>
                </a:lnTo>
                <a:lnTo>
                  <a:pt x="7524" y="15368"/>
                </a:lnTo>
                <a:lnTo>
                  <a:pt x="7405" y="15385"/>
                </a:lnTo>
                <a:lnTo>
                  <a:pt x="7278" y="15366"/>
                </a:lnTo>
                <a:lnTo>
                  <a:pt x="7167" y="15311"/>
                </a:lnTo>
                <a:lnTo>
                  <a:pt x="7071" y="15231"/>
                </a:lnTo>
                <a:lnTo>
                  <a:pt x="7002" y="15131"/>
                </a:lnTo>
                <a:lnTo>
                  <a:pt x="6958" y="15007"/>
                </a:lnTo>
                <a:lnTo>
                  <a:pt x="6951" y="14889"/>
                </a:lnTo>
                <a:lnTo>
                  <a:pt x="6983" y="14769"/>
                </a:lnTo>
                <a:lnTo>
                  <a:pt x="7056" y="14662"/>
                </a:lnTo>
                <a:lnTo>
                  <a:pt x="7089" y="14639"/>
                </a:lnTo>
                <a:lnTo>
                  <a:pt x="7018" y="14737"/>
                </a:lnTo>
                <a:lnTo>
                  <a:pt x="6974" y="14840"/>
                </a:lnTo>
                <a:lnTo>
                  <a:pt x="6963" y="14954"/>
                </a:lnTo>
                <a:lnTo>
                  <a:pt x="6994" y="15071"/>
                </a:lnTo>
                <a:lnTo>
                  <a:pt x="7042" y="15177"/>
                </a:lnTo>
                <a:lnTo>
                  <a:pt x="7124" y="15260"/>
                </a:lnTo>
                <a:lnTo>
                  <a:pt x="7218" y="15326"/>
                </a:lnTo>
                <a:lnTo>
                  <a:pt x="7334" y="15352"/>
                </a:lnTo>
                <a:lnTo>
                  <a:pt x="7444" y="15358"/>
                </a:lnTo>
                <a:lnTo>
                  <a:pt x="7578" y="15339"/>
                </a:lnTo>
                <a:lnTo>
                  <a:pt x="7697" y="15274"/>
                </a:lnTo>
                <a:lnTo>
                  <a:pt x="7802" y="15178"/>
                </a:lnTo>
                <a:lnTo>
                  <a:pt x="7875" y="15070"/>
                </a:lnTo>
                <a:lnTo>
                  <a:pt x="7927" y="14945"/>
                </a:lnTo>
                <a:lnTo>
                  <a:pt x="7949" y="14775"/>
                </a:lnTo>
                <a:lnTo>
                  <a:pt x="7928" y="14601"/>
                </a:lnTo>
                <a:lnTo>
                  <a:pt x="7864" y="14449"/>
                </a:lnTo>
                <a:lnTo>
                  <a:pt x="7760" y="14309"/>
                </a:lnTo>
                <a:lnTo>
                  <a:pt x="7622" y="14216"/>
                </a:lnTo>
                <a:lnTo>
                  <a:pt x="7470" y="14149"/>
                </a:lnTo>
                <a:lnTo>
                  <a:pt x="7293" y="14116"/>
                </a:lnTo>
                <a:lnTo>
                  <a:pt x="7125" y="14133"/>
                </a:lnTo>
                <a:lnTo>
                  <a:pt x="7001" y="14178"/>
                </a:lnTo>
                <a:lnTo>
                  <a:pt x="6880" y="14252"/>
                </a:lnTo>
                <a:lnTo>
                  <a:pt x="6764" y="14356"/>
                </a:lnTo>
                <a:lnTo>
                  <a:pt x="6671" y="14469"/>
                </a:lnTo>
                <a:lnTo>
                  <a:pt x="6596" y="14586"/>
                </a:lnTo>
                <a:lnTo>
                  <a:pt x="6518" y="14746"/>
                </a:lnTo>
                <a:lnTo>
                  <a:pt x="6471" y="14916"/>
                </a:lnTo>
                <a:lnTo>
                  <a:pt x="6429" y="15092"/>
                </a:lnTo>
                <a:lnTo>
                  <a:pt x="6398" y="15285"/>
                </a:lnTo>
                <a:lnTo>
                  <a:pt x="6384" y="15490"/>
                </a:lnTo>
                <a:lnTo>
                  <a:pt x="6361" y="15694"/>
                </a:lnTo>
                <a:lnTo>
                  <a:pt x="6340" y="15912"/>
                </a:lnTo>
                <a:lnTo>
                  <a:pt x="6309" y="16129"/>
                </a:lnTo>
                <a:lnTo>
                  <a:pt x="6258" y="16352"/>
                </a:lnTo>
                <a:lnTo>
                  <a:pt x="6194" y="16592"/>
                </a:lnTo>
                <a:lnTo>
                  <a:pt x="6102" y="16826"/>
                </a:lnTo>
                <a:lnTo>
                  <a:pt x="5984" y="17070"/>
                </a:lnTo>
                <a:lnTo>
                  <a:pt x="5821" y="17321"/>
                </a:lnTo>
                <a:lnTo>
                  <a:pt x="5621" y="17564"/>
                </a:lnTo>
                <a:lnTo>
                  <a:pt x="5652" y="17478"/>
                </a:lnTo>
                <a:lnTo>
                  <a:pt x="5824" y="17229"/>
                </a:lnTo>
                <a:lnTo>
                  <a:pt x="5959" y="16974"/>
                </a:lnTo>
                <a:lnTo>
                  <a:pt x="6058" y="16726"/>
                </a:lnTo>
                <a:lnTo>
                  <a:pt x="6125" y="16492"/>
                </a:lnTo>
                <a:lnTo>
                  <a:pt x="6189" y="16252"/>
                </a:lnTo>
                <a:lnTo>
                  <a:pt x="6218" y="16020"/>
                </a:lnTo>
                <a:lnTo>
                  <a:pt x="6250" y="15794"/>
                </a:lnTo>
                <a:lnTo>
                  <a:pt x="6277" y="15572"/>
                </a:lnTo>
                <a:lnTo>
                  <a:pt x="6306" y="15364"/>
                </a:lnTo>
                <a:lnTo>
                  <a:pt x="6340" y="15153"/>
                </a:lnTo>
                <a:lnTo>
                  <a:pt x="6393" y="14945"/>
                </a:lnTo>
                <a:lnTo>
                  <a:pt x="6467" y="14756"/>
                </a:lnTo>
                <a:lnTo>
                  <a:pt x="6568" y="14581"/>
                </a:lnTo>
                <a:lnTo>
                  <a:pt x="6668" y="14430"/>
                </a:lnTo>
                <a:lnTo>
                  <a:pt x="6804" y="14296"/>
                </a:lnTo>
                <a:lnTo>
                  <a:pt x="6946" y="14182"/>
                </a:lnTo>
                <a:lnTo>
                  <a:pt x="7114" y="14116"/>
                </a:lnTo>
                <a:lnTo>
                  <a:pt x="7285" y="14080"/>
                </a:lnTo>
                <a:close/>
                <a:moveTo>
                  <a:pt x="4650" y="14070"/>
                </a:moveTo>
                <a:lnTo>
                  <a:pt x="4669" y="14073"/>
                </a:lnTo>
                <a:lnTo>
                  <a:pt x="4676" y="14084"/>
                </a:lnTo>
                <a:lnTo>
                  <a:pt x="4699" y="14093"/>
                </a:lnTo>
                <a:lnTo>
                  <a:pt x="4691" y="14107"/>
                </a:lnTo>
                <a:lnTo>
                  <a:pt x="4703" y="14123"/>
                </a:lnTo>
                <a:lnTo>
                  <a:pt x="4709" y="14144"/>
                </a:lnTo>
                <a:lnTo>
                  <a:pt x="4700" y="14166"/>
                </a:lnTo>
                <a:lnTo>
                  <a:pt x="4693" y="14204"/>
                </a:lnTo>
                <a:lnTo>
                  <a:pt x="4682" y="14235"/>
                </a:lnTo>
                <a:lnTo>
                  <a:pt x="4662" y="14266"/>
                </a:lnTo>
                <a:lnTo>
                  <a:pt x="4634" y="14285"/>
                </a:lnTo>
                <a:lnTo>
                  <a:pt x="4612" y="14300"/>
                </a:lnTo>
                <a:lnTo>
                  <a:pt x="4580" y="14313"/>
                </a:lnTo>
                <a:lnTo>
                  <a:pt x="4554" y="14323"/>
                </a:lnTo>
                <a:lnTo>
                  <a:pt x="4521" y="14322"/>
                </a:lnTo>
                <a:lnTo>
                  <a:pt x="4487" y="14320"/>
                </a:lnTo>
                <a:lnTo>
                  <a:pt x="4454" y="14319"/>
                </a:lnTo>
                <a:lnTo>
                  <a:pt x="4425" y="14289"/>
                </a:lnTo>
                <a:lnTo>
                  <a:pt x="4406" y="14286"/>
                </a:lnTo>
                <a:lnTo>
                  <a:pt x="4399" y="14275"/>
                </a:lnTo>
                <a:lnTo>
                  <a:pt x="4431" y="14286"/>
                </a:lnTo>
                <a:lnTo>
                  <a:pt x="4448" y="14298"/>
                </a:lnTo>
                <a:lnTo>
                  <a:pt x="4485" y="14305"/>
                </a:lnTo>
                <a:lnTo>
                  <a:pt x="4522" y="14288"/>
                </a:lnTo>
                <a:lnTo>
                  <a:pt x="4543" y="14282"/>
                </a:lnTo>
                <a:lnTo>
                  <a:pt x="4576" y="14259"/>
                </a:lnTo>
                <a:lnTo>
                  <a:pt x="4598" y="14244"/>
                </a:lnTo>
                <a:lnTo>
                  <a:pt x="4605" y="14231"/>
                </a:lnTo>
                <a:lnTo>
                  <a:pt x="4613" y="14218"/>
                </a:lnTo>
                <a:lnTo>
                  <a:pt x="4614" y="14208"/>
                </a:lnTo>
                <a:lnTo>
                  <a:pt x="4623" y="14186"/>
                </a:lnTo>
                <a:lnTo>
                  <a:pt x="4629" y="14182"/>
                </a:lnTo>
                <a:lnTo>
                  <a:pt x="4648" y="14186"/>
                </a:lnTo>
                <a:lnTo>
                  <a:pt x="4651" y="14191"/>
                </a:lnTo>
                <a:lnTo>
                  <a:pt x="4657" y="14163"/>
                </a:lnTo>
                <a:lnTo>
                  <a:pt x="4647" y="14137"/>
                </a:lnTo>
                <a:lnTo>
                  <a:pt x="4643" y="14132"/>
                </a:lnTo>
                <a:lnTo>
                  <a:pt x="4639" y="14126"/>
                </a:lnTo>
                <a:lnTo>
                  <a:pt x="4628" y="14109"/>
                </a:lnTo>
                <a:lnTo>
                  <a:pt x="4635" y="14096"/>
                </a:lnTo>
                <a:lnTo>
                  <a:pt x="4641" y="14092"/>
                </a:lnTo>
                <a:lnTo>
                  <a:pt x="4639" y="14077"/>
                </a:lnTo>
                <a:lnTo>
                  <a:pt x="4650" y="14070"/>
                </a:lnTo>
                <a:close/>
                <a:moveTo>
                  <a:pt x="285" y="13941"/>
                </a:moveTo>
                <a:lnTo>
                  <a:pt x="551" y="14257"/>
                </a:lnTo>
                <a:lnTo>
                  <a:pt x="787" y="14576"/>
                </a:lnTo>
                <a:lnTo>
                  <a:pt x="974" y="14896"/>
                </a:lnTo>
                <a:lnTo>
                  <a:pt x="1107" y="15221"/>
                </a:lnTo>
                <a:lnTo>
                  <a:pt x="1222" y="15542"/>
                </a:lnTo>
                <a:lnTo>
                  <a:pt x="1297" y="15866"/>
                </a:lnTo>
                <a:lnTo>
                  <a:pt x="1341" y="16179"/>
                </a:lnTo>
                <a:lnTo>
                  <a:pt x="1354" y="16496"/>
                </a:lnTo>
                <a:lnTo>
                  <a:pt x="1334" y="16811"/>
                </a:lnTo>
                <a:lnTo>
                  <a:pt x="1297" y="17114"/>
                </a:lnTo>
                <a:lnTo>
                  <a:pt x="1244" y="17404"/>
                </a:lnTo>
                <a:lnTo>
                  <a:pt x="1165" y="17694"/>
                </a:lnTo>
                <a:lnTo>
                  <a:pt x="1144" y="17756"/>
                </a:lnTo>
                <a:lnTo>
                  <a:pt x="826" y="17756"/>
                </a:lnTo>
                <a:lnTo>
                  <a:pt x="830" y="17705"/>
                </a:lnTo>
                <a:lnTo>
                  <a:pt x="823" y="17481"/>
                </a:lnTo>
                <a:lnTo>
                  <a:pt x="796" y="17287"/>
                </a:lnTo>
                <a:lnTo>
                  <a:pt x="762" y="17107"/>
                </a:lnTo>
                <a:lnTo>
                  <a:pt x="711" y="16962"/>
                </a:lnTo>
                <a:lnTo>
                  <a:pt x="646" y="16819"/>
                </a:lnTo>
                <a:lnTo>
                  <a:pt x="590" y="16702"/>
                </a:lnTo>
                <a:lnTo>
                  <a:pt x="531" y="16604"/>
                </a:lnTo>
                <a:lnTo>
                  <a:pt x="464" y="16519"/>
                </a:lnTo>
                <a:lnTo>
                  <a:pt x="408" y="16460"/>
                </a:lnTo>
                <a:lnTo>
                  <a:pt x="368" y="16414"/>
                </a:lnTo>
                <a:lnTo>
                  <a:pt x="343" y="16390"/>
                </a:lnTo>
                <a:lnTo>
                  <a:pt x="332" y="16374"/>
                </a:lnTo>
                <a:lnTo>
                  <a:pt x="349" y="16386"/>
                </a:lnTo>
                <a:lnTo>
                  <a:pt x="388" y="16408"/>
                </a:lnTo>
                <a:lnTo>
                  <a:pt x="437" y="16456"/>
                </a:lnTo>
                <a:lnTo>
                  <a:pt x="513" y="16519"/>
                </a:lnTo>
                <a:lnTo>
                  <a:pt x="587" y="16615"/>
                </a:lnTo>
                <a:lnTo>
                  <a:pt x="678" y="16723"/>
                </a:lnTo>
                <a:lnTo>
                  <a:pt x="760" y="16879"/>
                </a:lnTo>
                <a:lnTo>
                  <a:pt x="843" y="17059"/>
                </a:lnTo>
                <a:lnTo>
                  <a:pt x="923" y="17282"/>
                </a:lnTo>
                <a:lnTo>
                  <a:pt x="980" y="17544"/>
                </a:lnTo>
                <a:lnTo>
                  <a:pt x="986" y="17516"/>
                </a:lnTo>
                <a:lnTo>
                  <a:pt x="991" y="17464"/>
                </a:lnTo>
                <a:lnTo>
                  <a:pt x="989" y="17367"/>
                </a:lnTo>
                <a:lnTo>
                  <a:pt x="989" y="17236"/>
                </a:lnTo>
                <a:lnTo>
                  <a:pt x="967" y="17096"/>
                </a:lnTo>
                <a:lnTo>
                  <a:pt x="925" y="16929"/>
                </a:lnTo>
                <a:lnTo>
                  <a:pt x="871" y="16754"/>
                </a:lnTo>
                <a:lnTo>
                  <a:pt x="780" y="16563"/>
                </a:lnTo>
                <a:lnTo>
                  <a:pt x="664" y="16358"/>
                </a:lnTo>
                <a:lnTo>
                  <a:pt x="510" y="16170"/>
                </a:lnTo>
                <a:lnTo>
                  <a:pt x="602" y="15935"/>
                </a:lnTo>
                <a:lnTo>
                  <a:pt x="655" y="15727"/>
                </a:lnTo>
                <a:lnTo>
                  <a:pt x="671" y="15537"/>
                </a:lnTo>
                <a:lnTo>
                  <a:pt x="656" y="15360"/>
                </a:lnTo>
                <a:lnTo>
                  <a:pt x="625" y="15185"/>
                </a:lnTo>
                <a:lnTo>
                  <a:pt x="567" y="15005"/>
                </a:lnTo>
                <a:lnTo>
                  <a:pt x="508" y="14824"/>
                </a:lnTo>
                <a:lnTo>
                  <a:pt x="437" y="14637"/>
                </a:lnTo>
                <a:lnTo>
                  <a:pt x="374" y="14427"/>
                </a:lnTo>
                <a:lnTo>
                  <a:pt x="324" y="14200"/>
                </a:lnTo>
                <a:lnTo>
                  <a:pt x="285" y="13941"/>
                </a:lnTo>
                <a:close/>
                <a:moveTo>
                  <a:pt x="579" y="13870"/>
                </a:moveTo>
                <a:lnTo>
                  <a:pt x="592" y="13877"/>
                </a:lnTo>
                <a:lnTo>
                  <a:pt x="658" y="13890"/>
                </a:lnTo>
                <a:lnTo>
                  <a:pt x="746" y="13911"/>
                </a:lnTo>
                <a:lnTo>
                  <a:pt x="856" y="13941"/>
                </a:lnTo>
                <a:lnTo>
                  <a:pt x="999" y="13982"/>
                </a:lnTo>
                <a:lnTo>
                  <a:pt x="1132" y="14045"/>
                </a:lnTo>
                <a:lnTo>
                  <a:pt x="1288" y="14118"/>
                </a:lnTo>
                <a:lnTo>
                  <a:pt x="1427" y="14202"/>
                </a:lnTo>
                <a:lnTo>
                  <a:pt x="1557" y="14308"/>
                </a:lnTo>
                <a:lnTo>
                  <a:pt x="1675" y="14432"/>
                </a:lnTo>
                <a:lnTo>
                  <a:pt x="1761" y="14568"/>
                </a:lnTo>
                <a:lnTo>
                  <a:pt x="1812" y="14738"/>
                </a:lnTo>
                <a:lnTo>
                  <a:pt x="1831" y="14920"/>
                </a:lnTo>
                <a:lnTo>
                  <a:pt x="1798" y="15122"/>
                </a:lnTo>
                <a:lnTo>
                  <a:pt x="1796" y="15107"/>
                </a:lnTo>
                <a:lnTo>
                  <a:pt x="1782" y="15051"/>
                </a:lnTo>
                <a:lnTo>
                  <a:pt x="1760" y="14960"/>
                </a:lnTo>
                <a:lnTo>
                  <a:pt x="1721" y="14832"/>
                </a:lnTo>
                <a:lnTo>
                  <a:pt x="1652" y="14708"/>
                </a:lnTo>
                <a:lnTo>
                  <a:pt x="1582" y="14569"/>
                </a:lnTo>
                <a:lnTo>
                  <a:pt x="1469" y="14418"/>
                </a:lnTo>
                <a:lnTo>
                  <a:pt x="1333" y="14291"/>
                </a:lnTo>
                <a:lnTo>
                  <a:pt x="1164" y="14162"/>
                </a:lnTo>
                <a:lnTo>
                  <a:pt x="953" y="14046"/>
                </a:lnTo>
                <a:lnTo>
                  <a:pt x="970" y="14059"/>
                </a:lnTo>
                <a:lnTo>
                  <a:pt x="1017" y="14092"/>
                </a:lnTo>
                <a:lnTo>
                  <a:pt x="1094" y="14145"/>
                </a:lnTo>
                <a:lnTo>
                  <a:pt x="1183" y="14214"/>
                </a:lnTo>
                <a:lnTo>
                  <a:pt x="1289" y="14297"/>
                </a:lnTo>
                <a:lnTo>
                  <a:pt x="1383" y="14411"/>
                </a:lnTo>
                <a:lnTo>
                  <a:pt x="1495" y="14539"/>
                </a:lnTo>
                <a:lnTo>
                  <a:pt x="1578" y="14694"/>
                </a:lnTo>
                <a:lnTo>
                  <a:pt x="1657" y="14868"/>
                </a:lnTo>
                <a:lnTo>
                  <a:pt x="1717" y="15063"/>
                </a:lnTo>
                <a:lnTo>
                  <a:pt x="1739" y="15285"/>
                </a:lnTo>
                <a:lnTo>
                  <a:pt x="1725" y="15515"/>
                </a:lnTo>
                <a:lnTo>
                  <a:pt x="1663" y="15769"/>
                </a:lnTo>
                <a:lnTo>
                  <a:pt x="1667" y="15751"/>
                </a:lnTo>
                <a:lnTo>
                  <a:pt x="1664" y="15687"/>
                </a:lnTo>
                <a:lnTo>
                  <a:pt x="1651" y="15574"/>
                </a:lnTo>
                <a:lnTo>
                  <a:pt x="1633" y="15440"/>
                </a:lnTo>
                <a:lnTo>
                  <a:pt x="1591" y="15272"/>
                </a:lnTo>
                <a:lnTo>
                  <a:pt x="1533" y="15092"/>
                </a:lnTo>
                <a:lnTo>
                  <a:pt x="1459" y="14890"/>
                </a:lnTo>
                <a:lnTo>
                  <a:pt x="1352" y="14686"/>
                </a:lnTo>
                <a:lnTo>
                  <a:pt x="1213" y="14471"/>
                </a:lnTo>
                <a:lnTo>
                  <a:pt x="1034" y="14259"/>
                </a:lnTo>
                <a:lnTo>
                  <a:pt x="824" y="14061"/>
                </a:lnTo>
                <a:lnTo>
                  <a:pt x="579" y="13870"/>
                </a:lnTo>
                <a:close/>
                <a:moveTo>
                  <a:pt x="0" y="13763"/>
                </a:moveTo>
                <a:lnTo>
                  <a:pt x="9" y="13764"/>
                </a:lnTo>
                <a:lnTo>
                  <a:pt x="0" y="13765"/>
                </a:lnTo>
                <a:lnTo>
                  <a:pt x="0" y="13763"/>
                </a:lnTo>
                <a:close/>
                <a:moveTo>
                  <a:pt x="793" y="13256"/>
                </a:moveTo>
                <a:lnTo>
                  <a:pt x="795" y="13281"/>
                </a:lnTo>
                <a:lnTo>
                  <a:pt x="794" y="13287"/>
                </a:lnTo>
                <a:lnTo>
                  <a:pt x="793" y="13256"/>
                </a:lnTo>
                <a:close/>
                <a:moveTo>
                  <a:pt x="4222" y="13221"/>
                </a:moveTo>
                <a:lnTo>
                  <a:pt x="4232" y="13247"/>
                </a:lnTo>
                <a:lnTo>
                  <a:pt x="4227" y="13275"/>
                </a:lnTo>
                <a:lnTo>
                  <a:pt x="4228" y="13242"/>
                </a:lnTo>
                <a:lnTo>
                  <a:pt x="4222" y="13221"/>
                </a:lnTo>
                <a:close/>
                <a:moveTo>
                  <a:pt x="789" y="13200"/>
                </a:moveTo>
                <a:lnTo>
                  <a:pt x="792" y="13218"/>
                </a:lnTo>
                <a:lnTo>
                  <a:pt x="793" y="13256"/>
                </a:lnTo>
                <a:lnTo>
                  <a:pt x="789" y="13200"/>
                </a:lnTo>
                <a:close/>
                <a:moveTo>
                  <a:pt x="4184" y="13190"/>
                </a:moveTo>
                <a:lnTo>
                  <a:pt x="4207" y="13199"/>
                </a:lnTo>
                <a:lnTo>
                  <a:pt x="4222" y="13221"/>
                </a:lnTo>
                <a:lnTo>
                  <a:pt x="4201" y="13203"/>
                </a:lnTo>
                <a:lnTo>
                  <a:pt x="4184" y="13190"/>
                </a:lnTo>
                <a:close/>
                <a:moveTo>
                  <a:pt x="777" y="13123"/>
                </a:moveTo>
                <a:lnTo>
                  <a:pt x="786" y="13149"/>
                </a:lnTo>
                <a:lnTo>
                  <a:pt x="789" y="13200"/>
                </a:lnTo>
                <a:lnTo>
                  <a:pt x="777" y="13123"/>
                </a:lnTo>
                <a:close/>
                <a:moveTo>
                  <a:pt x="4161" y="13108"/>
                </a:moveTo>
                <a:lnTo>
                  <a:pt x="4098" y="13135"/>
                </a:lnTo>
                <a:lnTo>
                  <a:pt x="4059" y="13186"/>
                </a:lnTo>
                <a:lnTo>
                  <a:pt x="4053" y="13248"/>
                </a:lnTo>
                <a:lnTo>
                  <a:pt x="4057" y="13278"/>
                </a:lnTo>
                <a:lnTo>
                  <a:pt x="4076" y="13305"/>
                </a:lnTo>
                <a:lnTo>
                  <a:pt x="4102" y="13320"/>
                </a:lnTo>
                <a:lnTo>
                  <a:pt x="4128" y="13334"/>
                </a:lnTo>
                <a:lnTo>
                  <a:pt x="4158" y="13330"/>
                </a:lnTo>
                <a:lnTo>
                  <a:pt x="4188" y="13326"/>
                </a:lnTo>
                <a:lnTo>
                  <a:pt x="4205" y="13315"/>
                </a:lnTo>
                <a:lnTo>
                  <a:pt x="4219" y="13288"/>
                </a:lnTo>
                <a:lnTo>
                  <a:pt x="4227" y="13275"/>
                </a:lnTo>
                <a:lnTo>
                  <a:pt x="4227" y="13299"/>
                </a:lnTo>
                <a:lnTo>
                  <a:pt x="4208" y="13320"/>
                </a:lnTo>
                <a:lnTo>
                  <a:pt x="4186" y="13335"/>
                </a:lnTo>
                <a:lnTo>
                  <a:pt x="4160" y="13345"/>
                </a:lnTo>
                <a:lnTo>
                  <a:pt x="4127" y="13344"/>
                </a:lnTo>
                <a:lnTo>
                  <a:pt x="4095" y="13333"/>
                </a:lnTo>
                <a:lnTo>
                  <a:pt x="4070" y="13309"/>
                </a:lnTo>
                <a:lnTo>
                  <a:pt x="4051" y="13281"/>
                </a:lnTo>
                <a:lnTo>
                  <a:pt x="4042" y="13255"/>
                </a:lnTo>
                <a:lnTo>
                  <a:pt x="4055" y="13181"/>
                </a:lnTo>
                <a:lnTo>
                  <a:pt x="4094" y="13130"/>
                </a:lnTo>
                <a:lnTo>
                  <a:pt x="4161" y="13108"/>
                </a:lnTo>
                <a:close/>
                <a:moveTo>
                  <a:pt x="0" y="12952"/>
                </a:moveTo>
                <a:lnTo>
                  <a:pt x="36" y="13068"/>
                </a:lnTo>
                <a:lnTo>
                  <a:pt x="50" y="13254"/>
                </a:lnTo>
                <a:lnTo>
                  <a:pt x="25" y="13443"/>
                </a:lnTo>
                <a:lnTo>
                  <a:pt x="0" y="13512"/>
                </a:lnTo>
                <a:lnTo>
                  <a:pt x="0" y="13437"/>
                </a:lnTo>
                <a:lnTo>
                  <a:pt x="15" y="13393"/>
                </a:lnTo>
                <a:lnTo>
                  <a:pt x="27" y="13197"/>
                </a:lnTo>
                <a:lnTo>
                  <a:pt x="0" y="13006"/>
                </a:lnTo>
                <a:lnTo>
                  <a:pt x="0" y="12952"/>
                </a:lnTo>
                <a:close/>
                <a:moveTo>
                  <a:pt x="4156" y="12899"/>
                </a:moveTo>
                <a:lnTo>
                  <a:pt x="4281" y="12903"/>
                </a:lnTo>
                <a:lnTo>
                  <a:pt x="4399" y="12944"/>
                </a:lnTo>
                <a:lnTo>
                  <a:pt x="4492" y="13020"/>
                </a:lnTo>
                <a:lnTo>
                  <a:pt x="4560" y="13120"/>
                </a:lnTo>
                <a:lnTo>
                  <a:pt x="4601" y="13238"/>
                </a:lnTo>
                <a:lnTo>
                  <a:pt x="4595" y="13373"/>
                </a:lnTo>
                <a:lnTo>
                  <a:pt x="4567" y="13498"/>
                </a:lnTo>
                <a:lnTo>
                  <a:pt x="4504" y="13607"/>
                </a:lnTo>
                <a:lnTo>
                  <a:pt x="4410" y="13696"/>
                </a:lnTo>
                <a:lnTo>
                  <a:pt x="4312" y="13749"/>
                </a:lnTo>
                <a:lnTo>
                  <a:pt x="4437" y="13759"/>
                </a:lnTo>
                <a:lnTo>
                  <a:pt x="4570" y="13799"/>
                </a:lnTo>
                <a:lnTo>
                  <a:pt x="4664" y="13864"/>
                </a:lnTo>
                <a:lnTo>
                  <a:pt x="4740" y="13951"/>
                </a:lnTo>
                <a:lnTo>
                  <a:pt x="4763" y="14057"/>
                </a:lnTo>
                <a:lnTo>
                  <a:pt x="4758" y="14167"/>
                </a:lnTo>
                <a:lnTo>
                  <a:pt x="4723" y="14248"/>
                </a:lnTo>
                <a:lnTo>
                  <a:pt x="4672" y="14292"/>
                </a:lnTo>
                <a:lnTo>
                  <a:pt x="4719" y="14242"/>
                </a:lnTo>
                <a:lnTo>
                  <a:pt x="4754" y="14162"/>
                </a:lnTo>
                <a:lnTo>
                  <a:pt x="4758" y="14061"/>
                </a:lnTo>
                <a:lnTo>
                  <a:pt x="4723" y="13962"/>
                </a:lnTo>
                <a:lnTo>
                  <a:pt x="4657" y="13878"/>
                </a:lnTo>
                <a:lnTo>
                  <a:pt x="4557" y="13816"/>
                </a:lnTo>
                <a:lnTo>
                  <a:pt x="4431" y="13787"/>
                </a:lnTo>
                <a:lnTo>
                  <a:pt x="4293" y="13776"/>
                </a:lnTo>
                <a:lnTo>
                  <a:pt x="4171" y="13796"/>
                </a:lnTo>
                <a:lnTo>
                  <a:pt x="4168" y="13797"/>
                </a:lnTo>
                <a:lnTo>
                  <a:pt x="4168" y="13796"/>
                </a:lnTo>
                <a:lnTo>
                  <a:pt x="4153" y="13799"/>
                </a:lnTo>
                <a:lnTo>
                  <a:pt x="4003" y="13853"/>
                </a:lnTo>
                <a:lnTo>
                  <a:pt x="3872" y="13935"/>
                </a:lnTo>
                <a:lnTo>
                  <a:pt x="3676" y="14078"/>
                </a:lnTo>
                <a:lnTo>
                  <a:pt x="3522" y="14257"/>
                </a:lnTo>
                <a:lnTo>
                  <a:pt x="3390" y="14470"/>
                </a:lnTo>
                <a:lnTo>
                  <a:pt x="3291" y="14693"/>
                </a:lnTo>
                <a:lnTo>
                  <a:pt x="3195" y="14946"/>
                </a:lnTo>
                <a:lnTo>
                  <a:pt x="3158" y="15091"/>
                </a:lnTo>
                <a:lnTo>
                  <a:pt x="3265" y="15012"/>
                </a:lnTo>
                <a:lnTo>
                  <a:pt x="3463" y="14885"/>
                </a:lnTo>
                <a:lnTo>
                  <a:pt x="3678" y="14794"/>
                </a:lnTo>
                <a:lnTo>
                  <a:pt x="3896" y="14718"/>
                </a:lnTo>
                <a:lnTo>
                  <a:pt x="4119" y="14687"/>
                </a:lnTo>
                <a:lnTo>
                  <a:pt x="4332" y="14688"/>
                </a:lnTo>
                <a:lnTo>
                  <a:pt x="4532" y="14730"/>
                </a:lnTo>
                <a:lnTo>
                  <a:pt x="4725" y="14810"/>
                </a:lnTo>
                <a:lnTo>
                  <a:pt x="4904" y="14915"/>
                </a:lnTo>
                <a:lnTo>
                  <a:pt x="4961" y="14961"/>
                </a:lnTo>
                <a:lnTo>
                  <a:pt x="5031" y="14803"/>
                </a:lnTo>
                <a:lnTo>
                  <a:pt x="5164" y="14557"/>
                </a:lnTo>
                <a:lnTo>
                  <a:pt x="5304" y="14322"/>
                </a:lnTo>
                <a:lnTo>
                  <a:pt x="5416" y="14164"/>
                </a:lnTo>
                <a:lnTo>
                  <a:pt x="5537" y="14032"/>
                </a:lnTo>
                <a:lnTo>
                  <a:pt x="5648" y="13931"/>
                </a:lnTo>
                <a:lnTo>
                  <a:pt x="5759" y="13855"/>
                </a:lnTo>
                <a:lnTo>
                  <a:pt x="5859" y="13811"/>
                </a:lnTo>
                <a:lnTo>
                  <a:pt x="5982" y="13775"/>
                </a:lnTo>
                <a:lnTo>
                  <a:pt x="6103" y="13774"/>
                </a:lnTo>
                <a:lnTo>
                  <a:pt x="6200" y="13797"/>
                </a:lnTo>
                <a:lnTo>
                  <a:pt x="6302" y="13849"/>
                </a:lnTo>
                <a:lnTo>
                  <a:pt x="6377" y="13912"/>
                </a:lnTo>
                <a:lnTo>
                  <a:pt x="6438" y="14001"/>
                </a:lnTo>
                <a:lnTo>
                  <a:pt x="6471" y="14084"/>
                </a:lnTo>
                <a:lnTo>
                  <a:pt x="6487" y="14179"/>
                </a:lnTo>
                <a:lnTo>
                  <a:pt x="6465" y="14276"/>
                </a:lnTo>
                <a:lnTo>
                  <a:pt x="6419" y="14365"/>
                </a:lnTo>
                <a:lnTo>
                  <a:pt x="6376" y="14399"/>
                </a:lnTo>
                <a:lnTo>
                  <a:pt x="6379" y="14401"/>
                </a:lnTo>
                <a:lnTo>
                  <a:pt x="6345" y="14423"/>
                </a:lnTo>
                <a:lnTo>
                  <a:pt x="6301" y="14454"/>
                </a:lnTo>
                <a:lnTo>
                  <a:pt x="6211" y="14466"/>
                </a:lnTo>
                <a:lnTo>
                  <a:pt x="6127" y="14451"/>
                </a:lnTo>
                <a:lnTo>
                  <a:pt x="6050" y="14398"/>
                </a:lnTo>
                <a:lnTo>
                  <a:pt x="6010" y="14327"/>
                </a:lnTo>
                <a:lnTo>
                  <a:pt x="5998" y="14262"/>
                </a:lnTo>
                <a:lnTo>
                  <a:pt x="6012" y="14187"/>
                </a:lnTo>
                <a:lnTo>
                  <a:pt x="6052" y="14127"/>
                </a:lnTo>
                <a:lnTo>
                  <a:pt x="6122" y="14087"/>
                </a:lnTo>
                <a:lnTo>
                  <a:pt x="6199" y="14091"/>
                </a:lnTo>
                <a:lnTo>
                  <a:pt x="6265" y="14128"/>
                </a:lnTo>
                <a:lnTo>
                  <a:pt x="6291" y="14167"/>
                </a:lnTo>
                <a:lnTo>
                  <a:pt x="6299" y="14202"/>
                </a:lnTo>
                <a:lnTo>
                  <a:pt x="6298" y="14236"/>
                </a:lnTo>
                <a:lnTo>
                  <a:pt x="6291" y="14273"/>
                </a:lnTo>
                <a:lnTo>
                  <a:pt x="6261" y="14301"/>
                </a:lnTo>
                <a:lnTo>
                  <a:pt x="6239" y="14317"/>
                </a:lnTo>
                <a:lnTo>
                  <a:pt x="6213" y="14326"/>
                </a:lnTo>
                <a:lnTo>
                  <a:pt x="6180" y="14325"/>
                </a:lnTo>
                <a:lnTo>
                  <a:pt x="6148" y="14314"/>
                </a:lnTo>
                <a:lnTo>
                  <a:pt x="6176" y="14319"/>
                </a:lnTo>
                <a:lnTo>
                  <a:pt x="6200" y="14319"/>
                </a:lnTo>
                <a:lnTo>
                  <a:pt x="6224" y="14319"/>
                </a:lnTo>
                <a:lnTo>
                  <a:pt x="6247" y="14304"/>
                </a:lnTo>
                <a:lnTo>
                  <a:pt x="6272" y="14270"/>
                </a:lnTo>
                <a:lnTo>
                  <a:pt x="6287" y="14243"/>
                </a:lnTo>
                <a:lnTo>
                  <a:pt x="6283" y="14213"/>
                </a:lnTo>
                <a:lnTo>
                  <a:pt x="6275" y="14178"/>
                </a:lnTo>
                <a:lnTo>
                  <a:pt x="6252" y="14145"/>
                </a:lnTo>
                <a:lnTo>
                  <a:pt x="6195" y="14110"/>
                </a:lnTo>
                <a:lnTo>
                  <a:pt x="6128" y="14107"/>
                </a:lnTo>
                <a:lnTo>
                  <a:pt x="6067" y="14149"/>
                </a:lnTo>
                <a:lnTo>
                  <a:pt x="6020" y="14223"/>
                </a:lnTo>
                <a:lnTo>
                  <a:pt x="6015" y="14299"/>
                </a:lnTo>
                <a:lnTo>
                  <a:pt x="6054" y="14379"/>
                </a:lnTo>
                <a:lnTo>
                  <a:pt x="6121" y="14430"/>
                </a:lnTo>
                <a:lnTo>
                  <a:pt x="6206" y="14446"/>
                </a:lnTo>
                <a:lnTo>
                  <a:pt x="6293" y="14443"/>
                </a:lnTo>
                <a:lnTo>
                  <a:pt x="6365" y="14393"/>
                </a:lnTo>
                <a:lnTo>
                  <a:pt x="6373" y="14398"/>
                </a:lnTo>
                <a:lnTo>
                  <a:pt x="6415" y="14359"/>
                </a:lnTo>
                <a:lnTo>
                  <a:pt x="6455" y="14275"/>
                </a:lnTo>
                <a:lnTo>
                  <a:pt x="6467" y="14185"/>
                </a:lnTo>
                <a:lnTo>
                  <a:pt x="6460" y="14092"/>
                </a:lnTo>
                <a:lnTo>
                  <a:pt x="6418" y="14006"/>
                </a:lnTo>
                <a:lnTo>
                  <a:pt x="6359" y="13933"/>
                </a:lnTo>
                <a:lnTo>
                  <a:pt x="6289" y="13866"/>
                </a:lnTo>
                <a:lnTo>
                  <a:pt x="6195" y="13825"/>
                </a:lnTo>
                <a:lnTo>
                  <a:pt x="6094" y="13796"/>
                </a:lnTo>
                <a:lnTo>
                  <a:pt x="5982" y="13800"/>
                </a:lnTo>
                <a:lnTo>
                  <a:pt x="5869" y="13837"/>
                </a:lnTo>
                <a:lnTo>
                  <a:pt x="5774" y="13877"/>
                </a:lnTo>
                <a:lnTo>
                  <a:pt x="5674" y="13946"/>
                </a:lnTo>
                <a:lnTo>
                  <a:pt x="5553" y="14054"/>
                </a:lnTo>
                <a:lnTo>
                  <a:pt x="5437" y="14182"/>
                </a:lnTo>
                <a:lnTo>
                  <a:pt x="5321" y="14335"/>
                </a:lnTo>
                <a:lnTo>
                  <a:pt x="5177" y="14564"/>
                </a:lnTo>
                <a:lnTo>
                  <a:pt x="5054" y="14812"/>
                </a:lnTo>
                <a:lnTo>
                  <a:pt x="4979" y="14975"/>
                </a:lnTo>
                <a:lnTo>
                  <a:pt x="5068" y="15047"/>
                </a:lnTo>
                <a:lnTo>
                  <a:pt x="5208" y="15204"/>
                </a:lnTo>
                <a:lnTo>
                  <a:pt x="5325" y="15385"/>
                </a:lnTo>
                <a:lnTo>
                  <a:pt x="5398" y="15588"/>
                </a:lnTo>
                <a:lnTo>
                  <a:pt x="5435" y="15807"/>
                </a:lnTo>
                <a:lnTo>
                  <a:pt x="5434" y="16020"/>
                </a:lnTo>
                <a:lnTo>
                  <a:pt x="5398" y="16241"/>
                </a:lnTo>
                <a:lnTo>
                  <a:pt x="5330" y="16451"/>
                </a:lnTo>
                <a:lnTo>
                  <a:pt x="5264" y="16590"/>
                </a:lnTo>
                <a:lnTo>
                  <a:pt x="5361" y="16650"/>
                </a:lnTo>
                <a:lnTo>
                  <a:pt x="5446" y="16738"/>
                </a:lnTo>
                <a:lnTo>
                  <a:pt x="5505" y="16860"/>
                </a:lnTo>
                <a:lnTo>
                  <a:pt x="5543" y="16998"/>
                </a:lnTo>
                <a:lnTo>
                  <a:pt x="5556" y="17136"/>
                </a:lnTo>
                <a:lnTo>
                  <a:pt x="5536" y="17297"/>
                </a:lnTo>
                <a:lnTo>
                  <a:pt x="5497" y="17454"/>
                </a:lnTo>
                <a:lnTo>
                  <a:pt x="5424" y="17610"/>
                </a:lnTo>
                <a:lnTo>
                  <a:pt x="5332" y="17756"/>
                </a:lnTo>
                <a:lnTo>
                  <a:pt x="5279" y="17756"/>
                </a:lnTo>
                <a:lnTo>
                  <a:pt x="5383" y="17597"/>
                </a:lnTo>
                <a:lnTo>
                  <a:pt x="5459" y="17447"/>
                </a:lnTo>
                <a:lnTo>
                  <a:pt x="5498" y="17290"/>
                </a:lnTo>
                <a:lnTo>
                  <a:pt x="5522" y="17135"/>
                </a:lnTo>
                <a:lnTo>
                  <a:pt x="5509" y="16997"/>
                </a:lnTo>
                <a:lnTo>
                  <a:pt x="5479" y="16870"/>
                </a:lnTo>
                <a:lnTo>
                  <a:pt x="5424" y="16753"/>
                </a:lnTo>
                <a:lnTo>
                  <a:pt x="5348" y="16667"/>
                </a:lnTo>
                <a:lnTo>
                  <a:pt x="5257" y="16606"/>
                </a:lnTo>
                <a:lnTo>
                  <a:pt x="5250" y="16620"/>
                </a:lnTo>
                <a:lnTo>
                  <a:pt x="5140" y="16768"/>
                </a:lnTo>
                <a:lnTo>
                  <a:pt x="5010" y="16899"/>
                </a:lnTo>
                <a:lnTo>
                  <a:pt x="4913" y="16976"/>
                </a:lnTo>
                <a:lnTo>
                  <a:pt x="4916" y="16988"/>
                </a:lnTo>
                <a:lnTo>
                  <a:pt x="4927" y="17005"/>
                </a:lnTo>
                <a:lnTo>
                  <a:pt x="4910" y="16992"/>
                </a:lnTo>
                <a:lnTo>
                  <a:pt x="4904" y="16983"/>
                </a:lnTo>
                <a:lnTo>
                  <a:pt x="4862" y="17017"/>
                </a:lnTo>
                <a:lnTo>
                  <a:pt x="4703" y="17094"/>
                </a:lnTo>
                <a:lnTo>
                  <a:pt x="4524" y="17143"/>
                </a:lnTo>
                <a:lnTo>
                  <a:pt x="4336" y="17166"/>
                </a:lnTo>
                <a:lnTo>
                  <a:pt x="4138" y="17139"/>
                </a:lnTo>
                <a:lnTo>
                  <a:pt x="3952" y="17070"/>
                </a:lnTo>
                <a:lnTo>
                  <a:pt x="3945" y="17066"/>
                </a:lnTo>
                <a:lnTo>
                  <a:pt x="3902" y="17129"/>
                </a:lnTo>
                <a:lnTo>
                  <a:pt x="3787" y="17306"/>
                </a:lnTo>
                <a:lnTo>
                  <a:pt x="3654" y="17479"/>
                </a:lnTo>
                <a:lnTo>
                  <a:pt x="3511" y="17675"/>
                </a:lnTo>
                <a:lnTo>
                  <a:pt x="3445" y="17756"/>
                </a:lnTo>
                <a:lnTo>
                  <a:pt x="3409" y="17756"/>
                </a:lnTo>
                <a:lnTo>
                  <a:pt x="3490" y="17657"/>
                </a:lnTo>
                <a:lnTo>
                  <a:pt x="3633" y="17461"/>
                </a:lnTo>
                <a:lnTo>
                  <a:pt x="3767" y="17287"/>
                </a:lnTo>
                <a:lnTo>
                  <a:pt x="3882" y="17110"/>
                </a:lnTo>
                <a:lnTo>
                  <a:pt x="3923" y="17053"/>
                </a:lnTo>
                <a:lnTo>
                  <a:pt x="3787" y="16972"/>
                </a:lnTo>
                <a:lnTo>
                  <a:pt x="3645" y="16849"/>
                </a:lnTo>
                <a:lnTo>
                  <a:pt x="3534" y="16688"/>
                </a:lnTo>
                <a:lnTo>
                  <a:pt x="3468" y="16497"/>
                </a:lnTo>
                <a:lnTo>
                  <a:pt x="3446" y="16333"/>
                </a:lnTo>
                <a:lnTo>
                  <a:pt x="3453" y="16165"/>
                </a:lnTo>
                <a:lnTo>
                  <a:pt x="3461" y="16141"/>
                </a:lnTo>
                <a:lnTo>
                  <a:pt x="3463" y="16109"/>
                </a:lnTo>
                <a:lnTo>
                  <a:pt x="3501" y="15985"/>
                </a:lnTo>
                <a:lnTo>
                  <a:pt x="3583" y="15855"/>
                </a:lnTo>
                <a:lnTo>
                  <a:pt x="3697" y="15736"/>
                </a:lnTo>
                <a:lnTo>
                  <a:pt x="3797" y="15667"/>
                </a:lnTo>
                <a:lnTo>
                  <a:pt x="3824" y="15648"/>
                </a:lnTo>
                <a:lnTo>
                  <a:pt x="3847" y="15640"/>
                </a:lnTo>
                <a:lnTo>
                  <a:pt x="3915" y="15602"/>
                </a:lnTo>
                <a:lnTo>
                  <a:pt x="4025" y="15560"/>
                </a:lnTo>
                <a:lnTo>
                  <a:pt x="4155" y="15536"/>
                </a:lnTo>
                <a:lnTo>
                  <a:pt x="4289" y="15541"/>
                </a:lnTo>
                <a:lnTo>
                  <a:pt x="4448" y="15571"/>
                </a:lnTo>
                <a:lnTo>
                  <a:pt x="4593" y="15627"/>
                </a:lnTo>
                <a:lnTo>
                  <a:pt x="4664" y="15674"/>
                </a:lnTo>
                <a:lnTo>
                  <a:pt x="4704" y="15575"/>
                </a:lnTo>
                <a:lnTo>
                  <a:pt x="4802" y="15336"/>
                </a:lnTo>
                <a:lnTo>
                  <a:pt x="4915" y="15063"/>
                </a:lnTo>
                <a:lnTo>
                  <a:pt x="4931" y="15027"/>
                </a:lnTo>
                <a:lnTo>
                  <a:pt x="4747" y="14901"/>
                </a:lnTo>
                <a:lnTo>
                  <a:pt x="4550" y="14816"/>
                </a:lnTo>
                <a:lnTo>
                  <a:pt x="4348" y="14759"/>
                </a:lnTo>
                <a:lnTo>
                  <a:pt x="4140" y="14730"/>
                </a:lnTo>
                <a:lnTo>
                  <a:pt x="3922" y="14757"/>
                </a:lnTo>
                <a:lnTo>
                  <a:pt x="3703" y="14818"/>
                </a:lnTo>
                <a:lnTo>
                  <a:pt x="3506" y="14912"/>
                </a:lnTo>
                <a:lnTo>
                  <a:pt x="3314" y="15036"/>
                </a:lnTo>
                <a:lnTo>
                  <a:pt x="3136" y="15174"/>
                </a:lnTo>
                <a:lnTo>
                  <a:pt x="3126" y="15214"/>
                </a:lnTo>
                <a:lnTo>
                  <a:pt x="3059" y="15497"/>
                </a:lnTo>
                <a:lnTo>
                  <a:pt x="2996" y="15785"/>
                </a:lnTo>
                <a:lnTo>
                  <a:pt x="2935" y="16088"/>
                </a:lnTo>
                <a:lnTo>
                  <a:pt x="2894" y="16276"/>
                </a:lnTo>
                <a:cubicBezTo>
                  <a:pt x="2966" y="16076"/>
                  <a:pt x="3045" y="15878"/>
                  <a:pt x="3132" y="15685"/>
                </a:cubicBezTo>
                <a:lnTo>
                  <a:pt x="3242" y="15191"/>
                </a:lnTo>
                <a:cubicBezTo>
                  <a:pt x="3583" y="14861"/>
                  <a:pt x="3919" y="14769"/>
                  <a:pt x="4200" y="14785"/>
                </a:cubicBezTo>
                <a:cubicBezTo>
                  <a:pt x="4481" y="14800"/>
                  <a:pt x="4707" y="14922"/>
                  <a:pt x="4828" y="15020"/>
                </a:cubicBezTo>
                <a:cubicBezTo>
                  <a:pt x="4387" y="14864"/>
                  <a:pt x="4261" y="14924"/>
                  <a:pt x="4107" y="14993"/>
                </a:cubicBezTo>
                <a:cubicBezTo>
                  <a:pt x="4414" y="15122"/>
                  <a:pt x="4603" y="15287"/>
                  <a:pt x="4648" y="15488"/>
                </a:cubicBezTo>
                <a:cubicBezTo>
                  <a:pt x="4153" y="15236"/>
                  <a:pt x="4153" y="15488"/>
                  <a:pt x="3882" y="15497"/>
                </a:cubicBezTo>
                <a:cubicBezTo>
                  <a:pt x="3778" y="15529"/>
                  <a:pt x="3674" y="15377"/>
                  <a:pt x="3531" y="15590"/>
                </a:cubicBezTo>
                <a:cubicBezTo>
                  <a:pt x="3549" y="15895"/>
                  <a:pt x="3116" y="15769"/>
                  <a:pt x="3368" y="16290"/>
                </a:cubicBezTo>
                <a:lnTo>
                  <a:pt x="3092" y="16331"/>
                </a:lnTo>
                <a:cubicBezTo>
                  <a:pt x="3278" y="16467"/>
                  <a:pt x="3045" y="16939"/>
                  <a:pt x="3639" y="16921"/>
                </a:cubicBezTo>
                <a:cubicBezTo>
                  <a:pt x="3275" y="17118"/>
                  <a:pt x="3014" y="17451"/>
                  <a:pt x="2731" y="17756"/>
                </a:cubicBezTo>
                <a:lnTo>
                  <a:pt x="2251" y="17756"/>
                </a:lnTo>
                <a:lnTo>
                  <a:pt x="2279" y="17688"/>
                </a:lnTo>
                <a:lnTo>
                  <a:pt x="2436" y="17311"/>
                </a:lnTo>
                <a:lnTo>
                  <a:pt x="2580" y="16927"/>
                </a:lnTo>
                <a:lnTo>
                  <a:pt x="2676" y="16649"/>
                </a:lnTo>
                <a:lnTo>
                  <a:pt x="2765" y="16351"/>
                </a:lnTo>
                <a:lnTo>
                  <a:pt x="2843" y="16061"/>
                </a:lnTo>
                <a:lnTo>
                  <a:pt x="2902" y="15767"/>
                </a:lnTo>
                <a:lnTo>
                  <a:pt x="2975" y="15481"/>
                </a:lnTo>
                <a:lnTo>
                  <a:pt x="3024" y="15286"/>
                </a:lnTo>
                <a:lnTo>
                  <a:pt x="2978" y="15332"/>
                </a:lnTo>
                <a:lnTo>
                  <a:pt x="2822" y="15520"/>
                </a:lnTo>
                <a:lnTo>
                  <a:pt x="2689" y="15718"/>
                </a:lnTo>
                <a:lnTo>
                  <a:pt x="2582" y="15930"/>
                </a:lnTo>
                <a:lnTo>
                  <a:pt x="2480" y="16163"/>
                </a:lnTo>
                <a:lnTo>
                  <a:pt x="2388" y="16398"/>
                </a:lnTo>
                <a:lnTo>
                  <a:pt x="2310" y="16639"/>
                </a:lnTo>
                <a:lnTo>
                  <a:pt x="2239" y="16892"/>
                </a:lnTo>
                <a:lnTo>
                  <a:pt x="2155" y="17162"/>
                </a:lnTo>
                <a:lnTo>
                  <a:pt x="2072" y="17423"/>
                </a:lnTo>
                <a:lnTo>
                  <a:pt x="1977" y="17700"/>
                </a:lnTo>
                <a:lnTo>
                  <a:pt x="1957" y="17756"/>
                </a:lnTo>
                <a:lnTo>
                  <a:pt x="1707" y="17756"/>
                </a:lnTo>
                <a:lnTo>
                  <a:pt x="1815" y="17452"/>
                </a:lnTo>
                <a:lnTo>
                  <a:pt x="1927" y="17139"/>
                </a:lnTo>
                <a:lnTo>
                  <a:pt x="2034" y="16845"/>
                </a:lnTo>
                <a:lnTo>
                  <a:pt x="2148" y="16546"/>
                </a:lnTo>
                <a:lnTo>
                  <a:pt x="2271" y="16274"/>
                </a:lnTo>
                <a:lnTo>
                  <a:pt x="2404" y="16004"/>
                </a:lnTo>
                <a:lnTo>
                  <a:pt x="2566" y="15753"/>
                </a:lnTo>
                <a:lnTo>
                  <a:pt x="2731" y="15518"/>
                </a:lnTo>
                <a:lnTo>
                  <a:pt x="2930" y="15308"/>
                </a:lnTo>
                <a:lnTo>
                  <a:pt x="3053" y="15177"/>
                </a:lnTo>
                <a:lnTo>
                  <a:pt x="3131" y="14925"/>
                </a:lnTo>
                <a:lnTo>
                  <a:pt x="3229" y="14662"/>
                </a:lnTo>
                <a:lnTo>
                  <a:pt x="3338" y="14440"/>
                </a:lnTo>
                <a:lnTo>
                  <a:pt x="3484" y="14226"/>
                </a:lnTo>
                <a:lnTo>
                  <a:pt x="3647" y="14048"/>
                </a:lnTo>
                <a:lnTo>
                  <a:pt x="3845" y="13896"/>
                </a:lnTo>
                <a:lnTo>
                  <a:pt x="3995" y="13818"/>
                </a:lnTo>
                <a:lnTo>
                  <a:pt x="4149" y="13769"/>
                </a:lnTo>
                <a:lnTo>
                  <a:pt x="4167" y="13766"/>
                </a:lnTo>
                <a:lnTo>
                  <a:pt x="4166" y="13757"/>
                </a:lnTo>
                <a:lnTo>
                  <a:pt x="4283" y="13726"/>
                </a:lnTo>
                <a:lnTo>
                  <a:pt x="4387" y="13663"/>
                </a:lnTo>
                <a:lnTo>
                  <a:pt x="4484" y="13580"/>
                </a:lnTo>
                <a:lnTo>
                  <a:pt x="4537" y="13478"/>
                </a:lnTo>
                <a:lnTo>
                  <a:pt x="4571" y="13373"/>
                </a:lnTo>
                <a:lnTo>
                  <a:pt x="4577" y="13239"/>
                </a:lnTo>
                <a:lnTo>
                  <a:pt x="4540" y="13125"/>
                </a:lnTo>
                <a:lnTo>
                  <a:pt x="4475" y="13031"/>
                </a:lnTo>
                <a:lnTo>
                  <a:pt x="4386" y="12961"/>
                </a:lnTo>
                <a:lnTo>
                  <a:pt x="4278" y="12922"/>
                </a:lnTo>
                <a:lnTo>
                  <a:pt x="4153" y="12918"/>
                </a:lnTo>
                <a:lnTo>
                  <a:pt x="4061" y="12940"/>
                </a:lnTo>
                <a:lnTo>
                  <a:pt x="3984" y="12993"/>
                </a:lnTo>
                <a:lnTo>
                  <a:pt x="3927" y="13065"/>
                </a:lnTo>
                <a:lnTo>
                  <a:pt x="3896" y="13151"/>
                </a:lnTo>
                <a:lnTo>
                  <a:pt x="3892" y="13252"/>
                </a:lnTo>
                <a:lnTo>
                  <a:pt x="3920" y="13339"/>
                </a:lnTo>
                <a:lnTo>
                  <a:pt x="3989" y="13405"/>
                </a:lnTo>
                <a:lnTo>
                  <a:pt x="4068" y="13449"/>
                </a:lnTo>
                <a:lnTo>
                  <a:pt x="4164" y="13457"/>
                </a:lnTo>
                <a:lnTo>
                  <a:pt x="4231" y="13436"/>
                </a:lnTo>
                <a:lnTo>
                  <a:pt x="4290" y="13379"/>
                </a:lnTo>
                <a:lnTo>
                  <a:pt x="4320" y="13317"/>
                </a:lnTo>
                <a:lnTo>
                  <a:pt x="4329" y="13246"/>
                </a:lnTo>
                <a:lnTo>
                  <a:pt x="4294" y="13172"/>
                </a:lnTo>
                <a:lnTo>
                  <a:pt x="4241" y="13118"/>
                </a:lnTo>
                <a:lnTo>
                  <a:pt x="4305" y="13164"/>
                </a:lnTo>
                <a:lnTo>
                  <a:pt x="4338" y="13248"/>
                </a:lnTo>
                <a:lnTo>
                  <a:pt x="4337" y="13330"/>
                </a:lnTo>
                <a:lnTo>
                  <a:pt x="4301" y="13395"/>
                </a:lnTo>
                <a:lnTo>
                  <a:pt x="4238" y="13447"/>
                </a:lnTo>
                <a:lnTo>
                  <a:pt x="4156" y="13470"/>
                </a:lnTo>
                <a:lnTo>
                  <a:pt x="4061" y="13462"/>
                </a:lnTo>
                <a:lnTo>
                  <a:pt x="3973" y="13417"/>
                </a:lnTo>
                <a:lnTo>
                  <a:pt x="3903" y="13351"/>
                </a:lnTo>
                <a:lnTo>
                  <a:pt x="3879" y="13245"/>
                </a:lnTo>
                <a:lnTo>
                  <a:pt x="3878" y="13148"/>
                </a:lnTo>
                <a:lnTo>
                  <a:pt x="3923" y="13059"/>
                </a:lnTo>
                <a:lnTo>
                  <a:pt x="3972" y="12976"/>
                </a:lnTo>
                <a:lnTo>
                  <a:pt x="4050" y="12923"/>
                </a:lnTo>
                <a:lnTo>
                  <a:pt x="4156" y="12899"/>
                </a:lnTo>
                <a:close/>
                <a:moveTo>
                  <a:pt x="271" y="12393"/>
                </a:moveTo>
                <a:lnTo>
                  <a:pt x="117" y="12425"/>
                </a:lnTo>
                <a:lnTo>
                  <a:pt x="0" y="12474"/>
                </a:lnTo>
                <a:lnTo>
                  <a:pt x="0" y="12463"/>
                </a:lnTo>
                <a:lnTo>
                  <a:pt x="139" y="12410"/>
                </a:lnTo>
                <a:lnTo>
                  <a:pt x="271" y="12393"/>
                </a:lnTo>
                <a:close/>
                <a:moveTo>
                  <a:pt x="303" y="12387"/>
                </a:moveTo>
                <a:lnTo>
                  <a:pt x="319" y="12388"/>
                </a:lnTo>
                <a:lnTo>
                  <a:pt x="271" y="12393"/>
                </a:lnTo>
                <a:lnTo>
                  <a:pt x="303" y="12387"/>
                </a:lnTo>
                <a:close/>
                <a:moveTo>
                  <a:pt x="3738" y="11334"/>
                </a:moveTo>
                <a:lnTo>
                  <a:pt x="3728" y="11343"/>
                </a:lnTo>
                <a:lnTo>
                  <a:pt x="3730" y="11340"/>
                </a:lnTo>
                <a:lnTo>
                  <a:pt x="3738" y="11334"/>
                </a:lnTo>
                <a:close/>
                <a:moveTo>
                  <a:pt x="3835" y="11267"/>
                </a:moveTo>
                <a:lnTo>
                  <a:pt x="3738" y="11334"/>
                </a:lnTo>
                <a:lnTo>
                  <a:pt x="3792" y="11289"/>
                </a:lnTo>
                <a:lnTo>
                  <a:pt x="3835" y="11267"/>
                </a:lnTo>
                <a:close/>
                <a:moveTo>
                  <a:pt x="3321" y="11096"/>
                </a:moveTo>
                <a:lnTo>
                  <a:pt x="3320" y="11101"/>
                </a:lnTo>
                <a:lnTo>
                  <a:pt x="3320" y="11099"/>
                </a:lnTo>
                <a:lnTo>
                  <a:pt x="3321" y="11096"/>
                </a:lnTo>
                <a:close/>
                <a:moveTo>
                  <a:pt x="3634" y="11079"/>
                </a:moveTo>
                <a:lnTo>
                  <a:pt x="3637" y="11085"/>
                </a:lnTo>
                <a:lnTo>
                  <a:pt x="3633" y="11080"/>
                </a:lnTo>
                <a:lnTo>
                  <a:pt x="3634" y="11079"/>
                </a:lnTo>
                <a:close/>
                <a:moveTo>
                  <a:pt x="0" y="11076"/>
                </a:moveTo>
                <a:lnTo>
                  <a:pt x="19" y="11081"/>
                </a:lnTo>
                <a:lnTo>
                  <a:pt x="253" y="11173"/>
                </a:lnTo>
                <a:lnTo>
                  <a:pt x="439" y="11290"/>
                </a:lnTo>
                <a:lnTo>
                  <a:pt x="603" y="11422"/>
                </a:lnTo>
                <a:lnTo>
                  <a:pt x="734" y="11553"/>
                </a:lnTo>
                <a:lnTo>
                  <a:pt x="811" y="11647"/>
                </a:lnTo>
                <a:lnTo>
                  <a:pt x="920" y="11751"/>
                </a:lnTo>
                <a:lnTo>
                  <a:pt x="1102" y="11969"/>
                </a:lnTo>
                <a:lnTo>
                  <a:pt x="1277" y="12224"/>
                </a:lnTo>
                <a:lnTo>
                  <a:pt x="1426" y="12513"/>
                </a:lnTo>
                <a:lnTo>
                  <a:pt x="1571" y="12830"/>
                </a:lnTo>
                <a:lnTo>
                  <a:pt x="1688" y="13191"/>
                </a:lnTo>
                <a:lnTo>
                  <a:pt x="1732" y="13357"/>
                </a:lnTo>
                <a:lnTo>
                  <a:pt x="1737" y="13369"/>
                </a:lnTo>
                <a:lnTo>
                  <a:pt x="1801" y="13594"/>
                </a:lnTo>
                <a:lnTo>
                  <a:pt x="1806" y="13682"/>
                </a:lnTo>
                <a:lnTo>
                  <a:pt x="1856" y="14006"/>
                </a:lnTo>
                <a:lnTo>
                  <a:pt x="1894" y="14477"/>
                </a:lnTo>
                <a:lnTo>
                  <a:pt x="1864" y="14922"/>
                </a:lnTo>
                <a:lnTo>
                  <a:pt x="1852" y="14416"/>
                </a:lnTo>
                <a:lnTo>
                  <a:pt x="1789" y="13945"/>
                </a:lnTo>
                <a:lnTo>
                  <a:pt x="1703" y="13523"/>
                </a:lnTo>
                <a:lnTo>
                  <a:pt x="1606" y="13189"/>
                </a:lnTo>
                <a:lnTo>
                  <a:pt x="1550" y="13122"/>
                </a:lnTo>
                <a:lnTo>
                  <a:pt x="1422" y="13030"/>
                </a:lnTo>
                <a:lnTo>
                  <a:pt x="1286" y="12985"/>
                </a:lnTo>
                <a:lnTo>
                  <a:pt x="1143" y="12969"/>
                </a:lnTo>
                <a:lnTo>
                  <a:pt x="991" y="12984"/>
                </a:lnTo>
                <a:lnTo>
                  <a:pt x="859" y="13042"/>
                </a:lnTo>
                <a:lnTo>
                  <a:pt x="775" y="13112"/>
                </a:lnTo>
                <a:lnTo>
                  <a:pt x="777" y="13123"/>
                </a:lnTo>
                <a:lnTo>
                  <a:pt x="773" y="13113"/>
                </a:lnTo>
                <a:lnTo>
                  <a:pt x="750" y="13133"/>
                </a:lnTo>
                <a:lnTo>
                  <a:pt x="668" y="13238"/>
                </a:lnTo>
                <a:lnTo>
                  <a:pt x="621" y="13360"/>
                </a:lnTo>
                <a:lnTo>
                  <a:pt x="608" y="13483"/>
                </a:lnTo>
                <a:lnTo>
                  <a:pt x="632" y="13614"/>
                </a:lnTo>
                <a:lnTo>
                  <a:pt x="647" y="13641"/>
                </a:lnTo>
                <a:lnTo>
                  <a:pt x="698" y="13568"/>
                </a:lnTo>
                <a:lnTo>
                  <a:pt x="767" y="13431"/>
                </a:lnTo>
                <a:lnTo>
                  <a:pt x="794" y="13287"/>
                </a:lnTo>
                <a:lnTo>
                  <a:pt x="796" y="13378"/>
                </a:lnTo>
                <a:lnTo>
                  <a:pt x="744" y="13528"/>
                </a:lnTo>
                <a:lnTo>
                  <a:pt x="657" y="13661"/>
                </a:lnTo>
                <a:lnTo>
                  <a:pt x="693" y="13727"/>
                </a:lnTo>
                <a:lnTo>
                  <a:pt x="788" y="13817"/>
                </a:lnTo>
                <a:lnTo>
                  <a:pt x="902" y="13877"/>
                </a:lnTo>
                <a:lnTo>
                  <a:pt x="1025" y="13890"/>
                </a:lnTo>
                <a:lnTo>
                  <a:pt x="1141" y="13868"/>
                </a:lnTo>
                <a:lnTo>
                  <a:pt x="1239" y="13809"/>
                </a:lnTo>
                <a:lnTo>
                  <a:pt x="1314" y="13716"/>
                </a:lnTo>
                <a:lnTo>
                  <a:pt x="1357" y="13589"/>
                </a:lnTo>
                <a:lnTo>
                  <a:pt x="1355" y="13598"/>
                </a:lnTo>
                <a:lnTo>
                  <a:pt x="1320" y="13713"/>
                </a:lnTo>
                <a:lnTo>
                  <a:pt x="1261" y="13794"/>
                </a:lnTo>
                <a:lnTo>
                  <a:pt x="1187" y="13852"/>
                </a:lnTo>
                <a:lnTo>
                  <a:pt x="1091" y="13902"/>
                </a:lnTo>
                <a:lnTo>
                  <a:pt x="974" y="13909"/>
                </a:lnTo>
                <a:lnTo>
                  <a:pt x="865" y="13870"/>
                </a:lnTo>
                <a:lnTo>
                  <a:pt x="763" y="13817"/>
                </a:lnTo>
                <a:lnTo>
                  <a:pt x="691" y="13736"/>
                </a:lnTo>
                <a:lnTo>
                  <a:pt x="653" y="13666"/>
                </a:lnTo>
                <a:lnTo>
                  <a:pt x="550" y="13768"/>
                </a:lnTo>
                <a:lnTo>
                  <a:pt x="415" y="13845"/>
                </a:lnTo>
                <a:lnTo>
                  <a:pt x="558" y="13958"/>
                </a:lnTo>
                <a:lnTo>
                  <a:pt x="804" y="14197"/>
                </a:lnTo>
                <a:lnTo>
                  <a:pt x="950" y="14350"/>
                </a:lnTo>
                <a:lnTo>
                  <a:pt x="1079" y="14539"/>
                </a:lnTo>
                <a:lnTo>
                  <a:pt x="1207" y="14737"/>
                </a:lnTo>
                <a:lnTo>
                  <a:pt x="1318" y="14970"/>
                </a:lnTo>
                <a:lnTo>
                  <a:pt x="1419" y="15211"/>
                </a:lnTo>
                <a:lnTo>
                  <a:pt x="1510" y="15475"/>
                </a:lnTo>
                <a:lnTo>
                  <a:pt x="1570" y="15752"/>
                </a:lnTo>
                <a:lnTo>
                  <a:pt x="1602" y="16048"/>
                </a:lnTo>
                <a:lnTo>
                  <a:pt x="1625" y="16367"/>
                </a:lnTo>
                <a:lnTo>
                  <a:pt x="1624" y="16686"/>
                </a:lnTo>
                <a:lnTo>
                  <a:pt x="1585" y="17022"/>
                </a:lnTo>
                <a:lnTo>
                  <a:pt x="1519" y="17378"/>
                </a:lnTo>
                <a:lnTo>
                  <a:pt x="1424" y="17737"/>
                </a:lnTo>
                <a:lnTo>
                  <a:pt x="1417" y="17756"/>
                </a:lnTo>
                <a:lnTo>
                  <a:pt x="1238" y="17756"/>
                </a:lnTo>
                <a:lnTo>
                  <a:pt x="1312" y="17480"/>
                </a:lnTo>
                <a:lnTo>
                  <a:pt x="1372" y="17128"/>
                </a:lnTo>
                <a:lnTo>
                  <a:pt x="1403" y="16781"/>
                </a:lnTo>
                <a:lnTo>
                  <a:pt x="1410" y="16458"/>
                </a:lnTo>
                <a:lnTo>
                  <a:pt x="1400" y="16146"/>
                </a:lnTo>
                <a:lnTo>
                  <a:pt x="1360" y="15839"/>
                </a:lnTo>
                <a:lnTo>
                  <a:pt x="1306" y="15558"/>
                </a:lnTo>
                <a:lnTo>
                  <a:pt x="1241" y="15285"/>
                </a:lnTo>
                <a:lnTo>
                  <a:pt x="1138" y="15029"/>
                </a:lnTo>
                <a:lnTo>
                  <a:pt x="1034" y="14806"/>
                </a:lnTo>
                <a:lnTo>
                  <a:pt x="919" y="14591"/>
                </a:lnTo>
                <a:lnTo>
                  <a:pt x="801" y="14395"/>
                </a:lnTo>
                <a:lnTo>
                  <a:pt x="666" y="14235"/>
                </a:lnTo>
                <a:lnTo>
                  <a:pt x="524" y="14087"/>
                </a:lnTo>
                <a:lnTo>
                  <a:pt x="381" y="13974"/>
                </a:lnTo>
                <a:lnTo>
                  <a:pt x="266" y="13892"/>
                </a:lnTo>
                <a:lnTo>
                  <a:pt x="260" y="13893"/>
                </a:lnTo>
                <a:lnTo>
                  <a:pt x="95" y="13901"/>
                </a:lnTo>
                <a:lnTo>
                  <a:pt x="0" y="13886"/>
                </a:lnTo>
                <a:lnTo>
                  <a:pt x="0" y="13864"/>
                </a:lnTo>
                <a:lnTo>
                  <a:pt x="4" y="13865"/>
                </a:lnTo>
                <a:lnTo>
                  <a:pt x="193" y="13866"/>
                </a:lnTo>
                <a:lnTo>
                  <a:pt x="224" y="13862"/>
                </a:lnTo>
                <a:lnTo>
                  <a:pt x="95" y="13770"/>
                </a:lnTo>
                <a:lnTo>
                  <a:pt x="0" y="13720"/>
                </a:lnTo>
                <a:lnTo>
                  <a:pt x="0" y="13584"/>
                </a:lnTo>
                <a:lnTo>
                  <a:pt x="288" y="13743"/>
                </a:lnTo>
                <a:lnTo>
                  <a:pt x="395" y="13829"/>
                </a:lnTo>
                <a:lnTo>
                  <a:pt x="496" y="13772"/>
                </a:lnTo>
                <a:lnTo>
                  <a:pt x="620" y="13679"/>
                </a:lnTo>
                <a:lnTo>
                  <a:pt x="642" y="13647"/>
                </a:lnTo>
                <a:lnTo>
                  <a:pt x="626" y="13618"/>
                </a:lnTo>
                <a:lnTo>
                  <a:pt x="602" y="13487"/>
                </a:lnTo>
                <a:lnTo>
                  <a:pt x="613" y="13349"/>
                </a:lnTo>
                <a:lnTo>
                  <a:pt x="669" y="13229"/>
                </a:lnTo>
                <a:lnTo>
                  <a:pt x="743" y="13122"/>
                </a:lnTo>
                <a:lnTo>
                  <a:pt x="769" y="13100"/>
                </a:lnTo>
                <a:lnTo>
                  <a:pt x="745" y="13030"/>
                </a:lnTo>
                <a:lnTo>
                  <a:pt x="669" y="12919"/>
                </a:lnTo>
                <a:lnTo>
                  <a:pt x="573" y="12838"/>
                </a:lnTo>
                <a:lnTo>
                  <a:pt x="458" y="12778"/>
                </a:lnTo>
                <a:lnTo>
                  <a:pt x="329" y="12745"/>
                </a:lnTo>
                <a:lnTo>
                  <a:pt x="215" y="12757"/>
                </a:lnTo>
                <a:lnTo>
                  <a:pt x="118" y="12783"/>
                </a:lnTo>
                <a:lnTo>
                  <a:pt x="24" y="12848"/>
                </a:lnTo>
                <a:lnTo>
                  <a:pt x="0" y="12873"/>
                </a:lnTo>
                <a:lnTo>
                  <a:pt x="0" y="12831"/>
                </a:lnTo>
                <a:lnTo>
                  <a:pt x="87" y="12772"/>
                </a:lnTo>
                <a:lnTo>
                  <a:pt x="200" y="12735"/>
                </a:lnTo>
                <a:lnTo>
                  <a:pt x="319" y="12719"/>
                </a:lnTo>
                <a:lnTo>
                  <a:pt x="448" y="12752"/>
                </a:lnTo>
                <a:lnTo>
                  <a:pt x="555" y="12801"/>
                </a:lnTo>
                <a:lnTo>
                  <a:pt x="653" y="12873"/>
                </a:lnTo>
                <a:lnTo>
                  <a:pt x="726" y="12978"/>
                </a:lnTo>
                <a:lnTo>
                  <a:pt x="772" y="13093"/>
                </a:lnTo>
                <a:lnTo>
                  <a:pt x="773" y="13097"/>
                </a:lnTo>
                <a:lnTo>
                  <a:pt x="862" y="13023"/>
                </a:lnTo>
                <a:lnTo>
                  <a:pt x="998" y="12971"/>
                </a:lnTo>
                <a:lnTo>
                  <a:pt x="1132" y="12952"/>
                </a:lnTo>
                <a:lnTo>
                  <a:pt x="1283" y="12970"/>
                </a:lnTo>
                <a:lnTo>
                  <a:pt x="1419" y="13025"/>
                </a:lnTo>
                <a:lnTo>
                  <a:pt x="1545" y="13101"/>
                </a:lnTo>
                <a:lnTo>
                  <a:pt x="1595" y="13154"/>
                </a:lnTo>
                <a:lnTo>
                  <a:pt x="1588" y="13129"/>
                </a:lnTo>
                <a:lnTo>
                  <a:pt x="1569" y="13085"/>
                </a:lnTo>
                <a:lnTo>
                  <a:pt x="1492" y="12966"/>
                </a:lnTo>
                <a:lnTo>
                  <a:pt x="1345" y="12798"/>
                </a:lnTo>
                <a:lnTo>
                  <a:pt x="1169" y="12649"/>
                </a:lnTo>
                <a:lnTo>
                  <a:pt x="973" y="12531"/>
                </a:lnTo>
                <a:lnTo>
                  <a:pt x="752" y="12446"/>
                </a:lnTo>
                <a:lnTo>
                  <a:pt x="514" y="12397"/>
                </a:lnTo>
                <a:lnTo>
                  <a:pt x="319" y="12388"/>
                </a:lnTo>
                <a:lnTo>
                  <a:pt x="328" y="12387"/>
                </a:lnTo>
                <a:lnTo>
                  <a:pt x="572" y="12398"/>
                </a:lnTo>
                <a:lnTo>
                  <a:pt x="795" y="12449"/>
                </a:lnTo>
                <a:lnTo>
                  <a:pt x="1011" y="12538"/>
                </a:lnTo>
                <a:lnTo>
                  <a:pt x="1206" y="12656"/>
                </a:lnTo>
                <a:lnTo>
                  <a:pt x="1374" y="12794"/>
                </a:lnTo>
                <a:lnTo>
                  <a:pt x="1512" y="12951"/>
                </a:lnTo>
                <a:lnTo>
                  <a:pt x="1439" y="12782"/>
                </a:lnTo>
                <a:lnTo>
                  <a:pt x="1325" y="12557"/>
                </a:lnTo>
                <a:lnTo>
                  <a:pt x="1239" y="12454"/>
                </a:lnTo>
                <a:lnTo>
                  <a:pt x="1075" y="12322"/>
                </a:lnTo>
                <a:lnTo>
                  <a:pt x="892" y="12211"/>
                </a:lnTo>
                <a:lnTo>
                  <a:pt x="692" y="12145"/>
                </a:lnTo>
                <a:lnTo>
                  <a:pt x="480" y="12110"/>
                </a:lnTo>
                <a:lnTo>
                  <a:pt x="264" y="12104"/>
                </a:lnTo>
                <a:lnTo>
                  <a:pt x="48" y="12146"/>
                </a:lnTo>
                <a:lnTo>
                  <a:pt x="0" y="12166"/>
                </a:lnTo>
                <a:lnTo>
                  <a:pt x="0" y="12144"/>
                </a:lnTo>
                <a:lnTo>
                  <a:pt x="57" y="12123"/>
                </a:lnTo>
                <a:lnTo>
                  <a:pt x="278" y="12077"/>
                </a:lnTo>
                <a:lnTo>
                  <a:pt x="487" y="12073"/>
                </a:lnTo>
                <a:lnTo>
                  <a:pt x="688" y="12115"/>
                </a:lnTo>
                <a:lnTo>
                  <a:pt x="883" y="12185"/>
                </a:lnTo>
                <a:lnTo>
                  <a:pt x="1065" y="12296"/>
                </a:lnTo>
                <a:lnTo>
                  <a:pt x="1220" y="12427"/>
                </a:lnTo>
                <a:lnTo>
                  <a:pt x="1310" y="12527"/>
                </a:lnTo>
                <a:lnTo>
                  <a:pt x="1276" y="12461"/>
                </a:lnTo>
                <a:lnTo>
                  <a:pt x="1092" y="12180"/>
                </a:lnTo>
                <a:lnTo>
                  <a:pt x="885" y="11939"/>
                </a:lnTo>
                <a:lnTo>
                  <a:pt x="682" y="11727"/>
                </a:lnTo>
                <a:lnTo>
                  <a:pt x="465" y="11541"/>
                </a:lnTo>
                <a:lnTo>
                  <a:pt x="232" y="11392"/>
                </a:lnTo>
                <a:lnTo>
                  <a:pt x="12" y="11273"/>
                </a:lnTo>
                <a:lnTo>
                  <a:pt x="0" y="11269"/>
                </a:lnTo>
                <a:lnTo>
                  <a:pt x="0" y="11076"/>
                </a:lnTo>
                <a:close/>
                <a:moveTo>
                  <a:pt x="2609" y="10669"/>
                </a:moveTo>
                <a:lnTo>
                  <a:pt x="2609" y="10687"/>
                </a:lnTo>
                <a:lnTo>
                  <a:pt x="2611" y="10721"/>
                </a:lnTo>
                <a:lnTo>
                  <a:pt x="2609" y="10669"/>
                </a:lnTo>
                <a:close/>
                <a:moveTo>
                  <a:pt x="3270" y="10502"/>
                </a:moveTo>
                <a:lnTo>
                  <a:pt x="3223" y="10508"/>
                </a:lnTo>
                <a:lnTo>
                  <a:pt x="3284" y="10560"/>
                </a:lnTo>
                <a:lnTo>
                  <a:pt x="3371" y="10615"/>
                </a:lnTo>
                <a:lnTo>
                  <a:pt x="3478" y="10640"/>
                </a:lnTo>
                <a:lnTo>
                  <a:pt x="3580" y="10635"/>
                </a:lnTo>
                <a:lnTo>
                  <a:pt x="3712" y="10577"/>
                </a:lnTo>
                <a:lnTo>
                  <a:pt x="3712" y="10576"/>
                </a:lnTo>
                <a:lnTo>
                  <a:pt x="3614" y="10530"/>
                </a:lnTo>
                <a:lnTo>
                  <a:pt x="3592" y="10523"/>
                </a:lnTo>
                <a:lnTo>
                  <a:pt x="3553" y="10547"/>
                </a:lnTo>
                <a:lnTo>
                  <a:pt x="3420" y="10557"/>
                </a:lnTo>
                <a:lnTo>
                  <a:pt x="3304" y="10530"/>
                </a:lnTo>
                <a:lnTo>
                  <a:pt x="3270" y="10502"/>
                </a:lnTo>
                <a:close/>
                <a:moveTo>
                  <a:pt x="3472" y="10489"/>
                </a:moveTo>
                <a:lnTo>
                  <a:pt x="3336" y="10493"/>
                </a:lnTo>
                <a:lnTo>
                  <a:pt x="3298" y="10498"/>
                </a:lnTo>
                <a:lnTo>
                  <a:pt x="3317" y="10513"/>
                </a:lnTo>
                <a:lnTo>
                  <a:pt x="3433" y="10540"/>
                </a:lnTo>
                <a:lnTo>
                  <a:pt x="3541" y="10531"/>
                </a:lnTo>
                <a:lnTo>
                  <a:pt x="3566" y="10516"/>
                </a:lnTo>
                <a:lnTo>
                  <a:pt x="3472" y="10489"/>
                </a:lnTo>
                <a:close/>
                <a:moveTo>
                  <a:pt x="3460" y="10211"/>
                </a:moveTo>
                <a:lnTo>
                  <a:pt x="3470" y="10237"/>
                </a:lnTo>
                <a:lnTo>
                  <a:pt x="3465" y="10265"/>
                </a:lnTo>
                <a:lnTo>
                  <a:pt x="3459" y="10269"/>
                </a:lnTo>
                <a:lnTo>
                  <a:pt x="3459" y="10245"/>
                </a:lnTo>
                <a:lnTo>
                  <a:pt x="3460" y="10211"/>
                </a:lnTo>
                <a:close/>
                <a:moveTo>
                  <a:pt x="371" y="10097"/>
                </a:moveTo>
                <a:lnTo>
                  <a:pt x="442" y="10105"/>
                </a:lnTo>
                <a:lnTo>
                  <a:pt x="513" y="10138"/>
                </a:lnTo>
                <a:lnTo>
                  <a:pt x="583" y="10180"/>
                </a:lnTo>
                <a:lnTo>
                  <a:pt x="645" y="10235"/>
                </a:lnTo>
                <a:lnTo>
                  <a:pt x="708" y="10363"/>
                </a:lnTo>
                <a:lnTo>
                  <a:pt x="744" y="10485"/>
                </a:lnTo>
                <a:lnTo>
                  <a:pt x="732" y="10623"/>
                </a:lnTo>
                <a:lnTo>
                  <a:pt x="688" y="10760"/>
                </a:lnTo>
                <a:lnTo>
                  <a:pt x="605" y="10866"/>
                </a:lnTo>
                <a:lnTo>
                  <a:pt x="491" y="10961"/>
                </a:lnTo>
                <a:lnTo>
                  <a:pt x="391" y="11005"/>
                </a:lnTo>
                <a:lnTo>
                  <a:pt x="294" y="11031"/>
                </a:lnTo>
                <a:lnTo>
                  <a:pt x="158" y="11034"/>
                </a:lnTo>
                <a:lnTo>
                  <a:pt x="29" y="11001"/>
                </a:lnTo>
                <a:lnTo>
                  <a:pt x="0" y="10984"/>
                </a:lnTo>
                <a:lnTo>
                  <a:pt x="0" y="10964"/>
                </a:lnTo>
                <a:lnTo>
                  <a:pt x="6" y="10967"/>
                </a:lnTo>
                <a:lnTo>
                  <a:pt x="133" y="11010"/>
                </a:lnTo>
                <a:lnTo>
                  <a:pt x="257" y="11024"/>
                </a:lnTo>
                <a:lnTo>
                  <a:pt x="403" y="10988"/>
                </a:lnTo>
                <a:lnTo>
                  <a:pt x="426" y="10973"/>
                </a:lnTo>
                <a:lnTo>
                  <a:pt x="431" y="10969"/>
                </a:lnTo>
                <a:lnTo>
                  <a:pt x="448" y="10958"/>
                </a:lnTo>
                <a:lnTo>
                  <a:pt x="542" y="10893"/>
                </a:lnTo>
                <a:lnTo>
                  <a:pt x="621" y="10806"/>
                </a:lnTo>
                <a:lnTo>
                  <a:pt x="668" y="10684"/>
                </a:lnTo>
                <a:lnTo>
                  <a:pt x="680" y="10570"/>
                </a:lnTo>
                <a:lnTo>
                  <a:pt x="670" y="10438"/>
                </a:lnTo>
                <a:lnTo>
                  <a:pt x="628" y="10352"/>
                </a:lnTo>
                <a:lnTo>
                  <a:pt x="571" y="10293"/>
                </a:lnTo>
                <a:lnTo>
                  <a:pt x="500" y="10261"/>
                </a:lnTo>
                <a:lnTo>
                  <a:pt x="436" y="10239"/>
                </a:lnTo>
                <a:lnTo>
                  <a:pt x="371" y="10227"/>
                </a:lnTo>
                <a:lnTo>
                  <a:pt x="324" y="10219"/>
                </a:lnTo>
                <a:lnTo>
                  <a:pt x="299" y="10195"/>
                </a:lnTo>
                <a:lnTo>
                  <a:pt x="290" y="10169"/>
                </a:lnTo>
                <a:lnTo>
                  <a:pt x="319" y="10116"/>
                </a:lnTo>
                <a:lnTo>
                  <a:pt x="371" y="10097"/>
                </a:lnTo>
                <a:close/>
                <a:moveTo>
                  <a:pt x="3238" y="10081"/>
                </a:moveTo>
                <a:lnTo>
                  <a:pt x="3182" y="10131"/>
                </a:lnTo>
                <a:lnTo>
                  <a:pt x="3187" y="10121"/>
                </a:lnTo>
                <a:lnTo>
                  <a:pt x="3238" y="10081"/>
                </a:lnTo>
                <a:close/>
                <a:moveTo>
                  <a:pt x="3253" y="10068"/>
                </a:moveTo>
                <a:lnTo>
                  <a:pt x="3238" y="10081"/>
                </a:lnTo>
                <a:lnTo>
                  <a:pt x="3250" y="10070"/>
                </a:lnTo>
                <a:lnTo>
                  <a:pt x="3253" y="10068"/>
                </a:lnTo>
                <a:close/>
                <a:moveTo>
                  <a:pt x="3274" y="10058"/>
                </a:moveTo>
                <a:lnTo>
                  <a:pt x="3253" y="10068"/>
                </a:lnTo>
                <a:lnTo>
                  <a:pt x="3261" y="10063"/>
                </a:lnTo>
                <a:lnTo>
                  <a:pt x="3274" y="10058"/>
                </a:lnTo>
                <a:close/>
                <a:moveTo>
                  <a:pt x="3361" y="9651"/>
                </a:moveTo>
                <a:lnTo>
                  <a:pt x="3274" y="9654"/>
                </a:lnTo>
                <a:lnTo>
                  <a:pt x="3166" y="9687"/>
                </a:lnTo>
                <a:lnTo>
                  <a:pt x="3060" y="9735"/>
                </a:lnTo>
                <a:lnTo>
                  <a:pt x="2951" y="9826"/>
                </a:lnTo>
                <a:lnTo>
                  <a:pt x="2854" y="9934"/>
                </a:lnTo>
                <a:lnTo>
                  <a:pt x="2755" y="10075"/>
                </a:lnTo>
                <a:lnTo>
                  <a:pt x="2690" y="10242"/>
                </a:lnTo>
                <a:lnTo>
                  <a:pt x="2641" y="10431"/>
                </a:lnTo>
                <a:lnTo>
                  <a:pt x="2623" y="10655"/>
                </a:lnTo>
                <a:lnTo>
                  <a:pt x="2632" y="10918"/>
                </a:lnTo>
                <a:lnTo>
                  <a:pt x="2617" y="10807"/>
                </a:lnTo>
                <a:lnTo>
                  <a:pt x="2623" y="10892"/>
                </a:lnTo>
                <a:lnTo>
                  <a:pt x="2647" y="11162"/>
                </a:lnTo>
                <a:lnTo>
                  <a:pt x="2649" y="11144"/>
                </a:lnTo>
                <a:lnTo>
                  <a:pt x="2647" y="11164"/>
                </a:lnTo>
                <a:lnTo>
                  <a:pt x="2651" y="11207"/>
                </a:lnTo>
                <a:lnTo>
                  <a:pt x="2664" y="11476"/>
                </a:lnTo>
                <a:lnTo>
                  <a:pt x="2668" y="11718"/>
                </a:lnTo>
                <a:lnTo>
                  <a:pt x="2666" y="11907"/>
                </a:lnTo>
                <a:lnTo>
                  <a:pt x="2673" y="12367"/>
                </a:lnTo>
                <a:lnTo>
                  <a:pt x="2667" y="12787"/>
                </a:lnTo>
                <a:lnTo>
                  <a:pt x="2666" y="12821"/>
                </a:lnTo>
                <a:lnTo>
                  <a:pt x="2667" y="12869"/>
                </a:lnTo>
                <a:lnTo>
                  <a:pt x="2676" y="13132"/>
                </a:lnTo>
                <a:lnTo>
                  <a:pt x="2677" y="13384"/>
                </a:lnTo>
                <a:lnTo>
                  <a:pt x="2684" y="13608"/>
                </a:lnTo>
                <a:lnTo>
                  <a:pt x="2689" y="13817"/>
                </a:lnTo>
                <a:lnTo>
                  <a:pt x="2686" y="13990"/>
                </a:lnTo>
                <a:lnTo>
                  <a:pt x="2682" y="14140"/>
                </a:lnTo>
                <a:lnTo>
                  <a:pt x="2682" y="14246"/>
                </a:lnTo>
                <a:lnTo>
                  <a:pt x="2679" y="14313"/>
                </a:lnTo>
                <a:lnTo>
                  <a:pt x="2739" y="14199"/>
                </a:lnTo>
                <a:lnTo>
                  <a:pt x="2785" y="14053"/>
                </a:lnTo>
                <a:lnTo>
                  <a:pt x="2821" y="13890"/>
                </a:lnTo>
                <a:lnTo>
                  <a:pt x="2846" y="13701"/>
                </a:lnTo>
                <a:lnTo>
                  <a:pt x="2862" y="13510"/>
                </a:lnTo>
                <a:lnTo>
                  <a:pt x="2864" y="13466"/>
                </a:lnTo>
                <a:lnTo>
                  <a:pt x="2864" y="13419"/>
                </a:lnTo>
                <a:lnTo>
                  <a:pt x="2857" y="13147"/>
                </a:lnTo>
                <a:lnTo>
                  <a:pt x="2846" y="12869"/>
                </a:lnTo>
                <a:lnTo>
                  <a:pt x="2837" y="12606"/>
                </a:lnTo>
                <a:lnTo>
                  <a:pt x="2838" y="12335"/>
                </a:lnTo>
                <a:lnTo>
                  <a:pt x="2852" y="12081"/>
                </a:lnTo>
                <a:lnTo>
                  <a:pt x="2888" y="11836"/>
                </a:lnTo>
                <a:lnTo>
                  <a:pt x="2940" y="11604"/>
                </a:lnTo>
                <a:lnTo>
                  <a:pt x="3027" y="11374"/>
                </a:lnTo>
                <a:lnTo>
                  <a:pt x="3110" y="11210"/>
                </a:lnTo>
                <a:lnTo>
                  <a:pt x="3209" y="11045"/>
                </a:lnTo>
                <a:lnTo>
                  <a:pt x="3339" y="10890"/>
                </a:lnTo>
                <a:lnTo>
                  <a:pt x="3492" y="10768"/>
                </a:lnTo>
                <a:lnTo>
                  <a:pt x="3646" y="10671"/>
                </a:lnTo>
                <a:lnTo>
                  <a:pt x="3780" y="10626"/>
                </a:lnTo>
                <a:lnTo>
                  <a:pt x="3747" y="10593"/>
                </a:lnTo>
                <a:lnTo>
                  <a:pt x="3717" y="10579"/>
                </a:lnTo>
                <a:lnTo>
                  <a:pt x="3634" y="10630"/>
                </a:lnTo>
                <a:lnTo>
                  <a:pt x="3519" y="10652"/>
                </a:lnTo>
                <a:lnTo>
                  <a:pt x="3407" y="10631"/>
                </a:lnTo>
                <a:lnTo>
                  <a:pt x="3307" y="10594"/>
                </a:lnTo>
                <a:lnTo>
                  <a:pt x="3224" y="10520"/>
                </a:lnTo>
                <a:lnTo>
                  <a:pt x="3215" y="10509"/>
                </a:lnTo>
                <a:lnTo>
                  <a:pt x="3187" y="10513"/>
                </a:lnTo>
                <a:lnTo>
                  <a:pt x="3053" y="10580"/>
                </a:lnTo>
                <a:lnTo>
                  <a:pt x="2902" y="10693"/>
                </a:lnTo>
                <a:lnTo>
                  <a:pt x="2777" y="10819"/>
                </a:lnTo>
                <a:lnTo>
                  <a:pt x="2695" y="10973"/>
                </a:lnTo>
                <a:lnTo>
                  <a:pt x="2771" y="10823"/>
                </a:lnTo>
                <a:lnTo>
                  <a:pt x="2879" y="10683"/>
                </a:lnTo>
                <a:lnTo>
                  <a:pt x="3014" y="10583"/>
                </a:lnTo>
                <a:lnTo>
                  <a:pt x="3173" y="10506"/>
                </a:lnTo>
                <a:lnTo>
                  <a:pt x="3207" y="10499"/>
                </a:lnTo>
                <a:lnTo>
                  <a:pt x="3161" y="10441"/>
                </a:lnTo>
                <a:lnTo>
                  <a:pt x="3128" y="10333"/>
                </a:lnTo>
                <a:lnTo>
                  <a:pt x="3134" y="10223"/>
                </a:lnTo>
                <a:lnTo>
                  <a:pt x="3174" y="10138"/>
                </a:lnTo>
                <a:lnTo>
                  <a:pt x="3182" y="10131"/>
                </a:lnTo>
                <a:lnTo>
                  <a:pt x="3147" y="10206"/>
                </a:lnTo>
                <a:lnTo>
                  <a:pt x="3133" y="10305"/>
                </a:lnTo>
                <a:lnTo>
                  <a:pt x="3150" y="10400"/>
                </a:lnTo>
                <a:lnTo>
                  <a:pt x="3205" y="10492"/>
                </a:lnTo>
                <a:lnTo>
                  <a:pt x="3212" y="10498"/>
                </a:lnTo>
                <a:lnTo>
                  <a:pt x="3255" y="10489"/>
                </a:lnTo>
                <a:lnTo>
                  <a:pt x="3208" y="10449"/>
                </a:lnTo>
                <a:lnTo>
                  <a:pt x="3160" y="10368"/>
                </a:lnTo>
                <a:lnTo>
                  <a:pt x="3146" y="10264"/>
                </a:lnTo>
                <a:lnTo>
                  <a:pt x="3178" y="10168"/>
                </a:lnTo>
                <a:lnTo>
                  <a:pt x="3237" y="10087"/>
                </a:lnTo>
                <a:lnTo>
                  <a:pt x="3303" y="10049"/>
                </a:lnTo>
                <a:lnTo>
                  <a:pt x="3274" y="10058"/>
                </a:lnTo>
                <a:lnTo>
                  <a:pt x="3329" y="10032"/>
                </a:lnTo>
                <a:lnTo>
                  <a:pt x="3426" y="10030"/>
                </a:lnTo>
                <a:lnTo>
                  <a:pt x="3494" y="10057"/>
                </a:lnTo>
                <a:lnTo>
                  <a:pt x="3545" y="10120"/>
                </a:lnTo>
                <a:lnTo>
                  <a:pt x="3501" y="10069"/>
                </a:lnTo>
                <a:lnTo>
                  <a:pt x="3439" y="10038"/>
                </a:lnTo>
                <a:lnTo>
                  <a:pt x="3348" y="10035"/>
                </a:lnTo>
                <a:lnTo>
                  <a:pt x="3311" y="10047"/>
                </a:lnTo>
                <a:lnTo>
                  <a:pt x="3385" y="10042"/>
                </a:lnTo>
                <a:lnTo>
                  <a:pt x="3458" y="10065"/>
                </a:lnTo>
                <a:lnTo>
                  <a:pt x="3519" y="10106"/>
                </a:lnTo>
                <a:lnTo>
                  <a:pt x="3557" y="10185"/>
                </a:lnTo>
                <a:lnTo>
                  <a:pt x="3553" y="10262"/>
                </a:lnTo>
                <a:lnTo>
                  <a:pt x="3509" y="10341"/>
                </a:lnTo>
                <a:lnTo>
                  <a:pt x="3440" y="10372"/>
                </a:lnTo>
                <a:lnTo>
                  <a:pt x="3373" y="10369"/>
                </a:lnTo>
                <a:lnTo>
                  <a:pt x="3322" y="10330"/>
                </a:lnTo>
                <a:lnTo>
                  <a:pt x="3305" y="10293"/>
                </a:lnTo>
                <a:lnTo>
                  <a:pt x="3299" y="10273"/>
                </a:lnTo>
                <a:lnTo>
                  <a:pt x="3300" y="10239"/>
                </a:lnTo>
                <a:lnTo>
                  <a:pt x="3311" y="10207"/>
                </a:lnTo>
                <a:lnTo>
                  <a:pt x="3335" y="10183"/>
                </a:lnTo>
                <a:lnTo>
                  <a:pt x="3357" y="10168"/>
                </a:lnTo>
                <a:lnTo>
                  <a:pt x="3383" y="10158"/>
                </a:lnTo>
                <a:lnTo>
                  <a:pt x="3406" y="10167"/>
                </a:lnTo>
                <a:lnTo>
                  <a:pt x="3430" y="10167"/>
                </a:lnTo>
                <a:lnTo>
                  <a:pt x="3445" y="10189"/>
                </a:lnTo>
                <a:lnTo>
                  <a:pt x="3449" y="10194"/>
                </a:lnTo>
                <a:lnTo>
                  <a:pt x="3424" y="10170"/>
                </a:lnTo>
                <a:lnTo>
                  <a:pt x="3400" y="10171"/>
                </a:lnTo>
                <a:lnTo>
                  <a:pt x="3367" y="10169"/>
                </a:lnTo>
                <a:lnTo>
                  <a:pt x="3339" y="10188"/>
                </a:lnTo>
                <a:lnTo>
                  <a:pt x="3321" y="10209"/>
                </a:lnTo>
                <a:lnTo>
                  <a:pt x="3310" y="10241"/>
                </a:lnTo>
                <a:lnTo>
                  <a:pt x="3305" y="10269"/>
                </a:lnTo>
                <a:lnTo>
                  <a:pt x="3312" y="10304"/>
                </a:lnTo>
                <a:lnTo>
                  <a:pt x="3328" y="10327"/>
                </a:lnTo>
                <a:lnTo>
                  <a:pt x="3352" y="10350"/>
                </a:lnTo>
                <a:lnTo>
                  <a:pt x="3394" y="10363"/>
                </a:lnTo>
                <a:lnTo>
                  <a:pt x="3431" y="10370"/>
                </a:lnTo>
                <a:lnTo>
                  <a:pt x="3462" y="10356"/>
                </a:lnTo>
                <a:lnTo>
                  <a:pt x="3501" y="10330"/>
                </a:lnTo>
                <a:lnTo>
                  <a:pt x="3542" y="10270"/>
                </a:lnTo>
                <a:lnTo>
                  <a:pt x="3552" y="10189"/>
                </a:lnTo>
                <a:lnTo>
                  <a:pt x="3515" y="10124"/>
                </a:lnTo>
                <a:lnTo>
                  <a:pt x="3457" y="10075"/>
                </a:lnTo>
                <a:lnTo>
                  <a:pt x="3387" y="10057"/>
                </a:lnTo>
                <a:lnTo>
                  <a:pt x="3319" y="10064"/>
                </a:lnTo>
                <a:lnTo>
                  <a:pt x="3248" y="10104"/>
                </a:lnTo>
                <a:lnTo>
                  <a:pt x="3191" y="10175"/>
                </a:lnTo>
                <a:lnTo>
                  <a:pt x="3165" y="10267"/>
                </a:lnTo>
                <a:lnTo>
                  <a:pt x="3177" y="10357"/>
                </a:lnTo>
                <a:lnTo>
                  <a:pt x="3225" y="10438"/>
                </a:lnTo>
                <a:lnTo>
                  <a:pt x="3281" y="10484"/>
                </a:lnTo>
                <a:lnTo>
                  <a:pt x="3309" y="10478"/>
                </a:lnTo>
                <a:lnTo>
                  <a:pt x="3445" y="10474"/>
                </a:lnTo>
                <a:lnTo>
                  <a:pt x="3586" y="10500"/>
                </a:lnTo>
                <a:lnTo>
                  <a:pt x="3589" y="10502"/>
                </a:lnTo>
                <a:lnTo>
                  <a:pt x="3645" y="10468"/>
                </a:lnTo>
                <a:lnTo>
                  <a:pt x="3720" y="10375"/>
                </a:lnTo>
                <a:lnTo>
                  <a:pt x="3769" y="10268"/>
                </a:lnTo>
                <a:lnTo>
                  <a:pt x="3775" y="10158"/>
                </a:lnTo>
                <a:lnTo>
                  <a:pt x="3749" y="10037"/>
                </a:lnTo>
                <a:lnTo>
                  <a:pt x="3684" y="9943"/>
                </a:lnTo>
                <a:lnTo>
                  <a:pt x="3569" y="9834"/>
                </a:lnTo>
                <a:lnTo>
                  <a:pt x="3427" y="9793"/>
                </a:lnTo>
                <a:lnTo>
                  <a:pt x="3294" y="9779"/>
                </a:lnTo>
                <a:lnTo>
                  <a:pt x="3147" y="9814"/>
                </a:lnTo>
                <a:lnTo>
                  <a:pt x="3021" y="9892"/>
                </a:lnTo>
                <a:lnTo>
                  <a:pt x="2991" y="9872"/>
                </a:lnTo>
                <a:lnTo>
                  <a:pt x="3128" y="9786"/>
                </a:lnTo>
                <a:lnTo>
                  <a:pt x="3281" y="9747"/>
                </a:lnTo>
                <a:lnTo>
                  <a:pt x="3428" y="9760"/>
                </a:lnTo>
                <a:lnTo>
                  <a:pt x="3573" y="9816"/>
                </a:lnTo>
                <a:lnTo>
                  <a:pt x="3699" y="9917"/>
                </a:lnTo>
                <a:lnTo>
                  <a:pt x="3760" y="10030"/>
                </a:lnTo>
                <a:lnTo>
                  <a:pt x="3792" y="10147"/>
                </a:lnTo>
                <a:lnTo>
                  <a:pt x="3784" y="10266"/>
                </a:lnTo>
                <a:lnTo>
                  <a:pt x="3743" y="10384"/>
                </a:lnTo>
                <a:lnTo>
                  <a:pt x="3656" y="10484"/>
                </a:lnTo>
                <a:lnTo>
                  <a:pt x="3611" y="10512"/>
                </a:lnTo>
                <a:lnTo>
                  <a:pt x="3706" y="10556"/>
                </a:lnTo>
                <a:lnTo>
                  <a:pt x="3720" y="10568"/>
                </a:lnTo>
                <a:lnTo>
                  <a:pt x="3813" y="10475"/>
                </a:lnTo>
                <a:lnTo>
                  <a:pt x="3875" y="10351"/>
                </a:lnTo>
                <a:lnTo>
                  <a:pt x="3906" y="10207"/>
                </a:lnTo>
                <a:lnTo>
                  <a:pt x="3891" y="10054"/>
                </a:lnTo>
                <a:lnTo>
                  <a:pt x="3851" y="9945"/>
                </a:lnTo>
                <a:lnTo>
                  <a:pt x="3830" y="9909"/>
                </a:lnTo>
                <a:lnTo>
                  <a:pt x="3748" y="9810"/>
                </a:lnTo>
                <a:lnTo>
                  <a:pt x="3642" y="9727"/>
                </a:lnTo>
                <a:lnTo>
                  <a:pt x="3503" y="9667"/>
                </a:lnTo>
                <a:lnTo>
                  <a:pt x="3361" y="9651"/>
                </a:lnTo>
                <a:close/>
                <a:moveTo>
                  <a:pt x="5070" y="9528"/>
                </a:moveTo>
                <a:lnTo>
                  <a:pt x="5069" y="9547"/>
                </a:lnTo>
                <a:lnTo>
                  <a:pt x="5049" y="9599"/>
                </a:lnTo>
                <a:lnTo>
                  <a:pt x="5070" y="9528"/>
                </a:lnTo>
                <a:close/>
                <a:moveTo>
                  <a:pt x="4734" y="9436"/>
                </a:moveTo>
                <a:lnTo>
                  <a:pt x="4737" y="9514"/>
                </a:lnTo>
                <a:lnTo>
                  <a:pt x="4706" y="9625"/>
                </a:lnTo>
                <a:lnTo>
                  <a:pt x="4725" y="9522"/>
                </a:lnTo>
                <a:lnTo>
                  <a:pt x="4734" y="9436"/>
                </a:lnTo>
                <a:close/>
                <a:moveTo>
                  <a:pt x="4727" y="9372"/>
                </a:moveTo>
                <a:lnTo>
                  <a:pt x="4737" y="9408"/>
                </a:lnTo>
                <a:lnTo>
                  <a:pt x="4734" y="9436"/>
                </a:lnTo>
                <a:lnTo>
                  <a:pt x="4733" y="9402"/>
                </a:lnTo>
                <a:lnTo>
                  <a:pt x="4727" y="9372"/>
                </a:lnTo>
                <a:close/>
                <a:moveTo>
                  <a:pt x="4259" y="9271"/>
                </a:moveTo>
                <a:lnTo>
                  <a:pt x="4353" y="9288"/>
                </a:lnTo>
                <a:lnTo>
                  <a:pt x="4436" y="9337"/>
                </a:lnTo>
                <a:lnTo>
                  <a:pt x="4491" y="9406"/>
                </a:lnTo>
                <a:lnTo>
                  <a:pt x="4509" y="9491"/>
                </a:lnTo>
                <a:lnTo>
                  <a:pt x="4487" y="9579"/>
                </a:lnTo>
                <a:lnTo>
                  <a:pt x="4489" y="9594"/>
                </a:lnTo>
                <a:lnTo>
                  <a:pt x="4482" y="9607"/>
                </a:lnTo>
                <a:lnTo>
                  <a:pt x="4496" y="9508"/>
                </a:lnTo>
                <a:lnTo>
                  <a:pt x="4476" y="9432"/>
                </a:lnTo>
                <a:lnTo>
                  <a:pt x="4430" y="9365"/>
                </a:lnTo>
                <a:lnTo>
                  <a:pt x="4361" y="9324"/>
                </a:lnTo>
                <a:lnTo>
                  <a:pt x="4278" y="9299"/>
                </a:lnTo>
                <a:lnTo>
                  <a:pt x="4191" y="9302"/>
                </a:lnTo>
                <a:lnTo>
                  <a:pt x="4103" y="9329"/>
                </a:lnTo>
                <a:lnTo>
                  <a:pt x="4039" y="9390"/>
                </a:lnTo>
                <a:lnTo>
                  <a:pt x="3975" y="9499"/>
                </a:lnTo>
                <a:lnTo>
                  <a:pt x="3952" y="9620"/>
                </a:lnTo>
                <a:lnTo>
                  <a:pt x="3965" y="9734"/>
                </a:lnTo>
                <a:lnTo>
                  <a:pt x="4015" y="9854"/>
                </a:lnTo>
                <a:lnTo>
                  <a:pt x="4095" y="9947"/>
                </a:lnTo>
                <a:lnTo>
                  <a:pt x="4199" y="10014"/>
                </a:lnTo>
                <a:lnTo>
                  <a:pt x="4363" y="10064"/>
                </a:lnTo>
                <a:lnTo>
                  <a:pt x="4533" y="10062"/>
                </a:lnTo>
                <a:lnTo>
                  <a:pt x="4690" y="10028"/>
                </a:lnTo>
                <a:lnTo>
                  <a:pt x="4847" y="9936"/>
                </a:lnTo>
                <a:lnTo>
                  <a:pt x="4946" y="9819"/>
                </a:lnTo>
                <a:lnTo>
                  <a:pt x="5013" y="9691"/>
                </a:lnTo>
                <a:lnTo>
                  <a:pt x="5049" y="9599"/>
                </a:lnTo>
                <a:lnTo>
                  <a:pt x="5024" y="9684"/>
                </a:lnTo>
                <a:lnTo>
                  <a:pt x="4943" y="9838"/>
                </a:lnTo>
                <a:lnTo>
                  <a:pt x="4828" y="9957"/>
                </a:lnTo>
                <a:lnTo>
                  <a:pt x="4686" y="10047"/>
                </a:lnTo>
                <a:lnTo>
                  <a:pt x="4554" y="10080"/>
                </a:lnTo>
                <a:lnTo>
                  <a:pt x="4425" y="10095"/>
                </a:lnTo>
                <a:lnTo>
                  <a:pt x="4285" y="10069"/>
                </a:lnTo>
                <a:lnTo>
                  <a:pt x="4161" y="10032"/>
                </a:lnTo>
                <a:lnTo>
                  <a:pt x="4058" y="9940"/>
                </a:lnTo>
                <a:lnTo>
                  <a:pt x="3981" y="9829"/>
                </a:lnTo>
                <a:lnTo>
                  <a:pt x="3952" y="9727"/>
                </a:lnTo>
                <a:lnTo>
                  <a:pt x="3947" y="9624"/>
                </a:lnTo>
                <a:lnTo>
                  <a:pt x="3968" y="9512"/>
                </a:lnTo>
                <a:lnTo>
                  <a:pt x="4009" y="9418"/>
                </a:lnTo>
                <a:lnTo>
                  <a:pt x="4072" y="9342"/>
                </a:lnTo>
                <a:lnTo>
                  <a:pt x="4153" y="9295"/>
                </a:lnTo>
                <a:lnTo>
                  <a:pt x="4259" y="9271"/>
                </a:lnTo>
                <a:close/>
                <a:moveTo>
                  <a:pt x="4359" y="9048"/>
                </a:moveTo>
                <a:lnTo>
                  <a:pt x="4454" y="9055"/>
                </a:lnTo>
                <a:lnTo>
                  <a:pt x="4561" y="9104"/>
                </a:lnTo>
                <a:lnTo>
                  <a:pt x="4648" y="9183"/>
                </a:lnTo>
                <a:lnTo>
                  <a:pt x="4707" y="9281"/>
                </a:lnTo>
                <a:lnTo>
                  <a:pt x="4727" y="9372"/>
                </a:lnTo>
                <a:lnTo>
                  <a:pt x="4708" y="9306"/>
                </a:lnTo>
                <a:lnTo>
                  <a:pt x="4654" y="9204"/>
                </a:lnTo>
                <a:lnTo>
                  <a:pt x="4576" y="9127"/>
                </a:lnTo>
                <a:lnTo>
                  <a:pt x="4475" y="9074"/>
                </a:lnTo>
                <a:lnTo>
                  <a:pt x="4359" y="9048"/>
                </a:lnTo>
                <a:close/>
                <a:moveTo>
                  <a:pt x="4349" y="9046"/>
                </a:moveTo>
                <a:lnTo>
                  <a:pt x="4359" y="9048"/>
                </a:lnTo>
                <a:lnTo>
                  <a:pt x="4343" y="9046"/>
                </a:lnTo>
                <a:lnTo>
                  <a:pt x="4349" y="9046"/>
                </a:lnTo>
                <a:close/>
                <a:moveTo>
                  <a:pt x="4540" y="8670"/>
                </a:moveTo>
                <a:lnTo>
                  <a:pt x="4576" y="8686"/>
                </a:lnTo>
                <a:lnTo>
                  <a:pt x="4563" y="8681"/>
                </a:lnTo>
                <a:lnTo>
                  <a:pt x="4540" y="8670"/>
                </a:lnTo>
                <a:close/>
                <a:moveTo>
                  <a:pt x="4150" y="8473"/>
                </a:moveTo>
                <a:lnTo>
                  <a:pt x="4155" y="8477"/>
                </a:lnTo>
                <a:lnTo>
                  <a:pt x="4355" y="8602"/>
                </a:lnTo>
                <a:lnTo>
                  <a:pt x="4563" y="8681"/>
                </a:lnTo>
                <a:lnTo>
                  <a:pt x="4602" y="8701"/>
                </a:lnTo>
                <a:lnTo>
                  <a:pt x="4705" y="8720"/>
                </a:lnTo>
                <a:lnTo>
                  <a:pt x="4779" y="8728"/>
                </a:lnTo>
                <a:lnTo>
                  <a:pt x="4633" y="8615"/>
                </a:lnTo>
                <a:lnTo>
                  <a:pt x="4454" y="8533"/>
                </a:lnTo>
                <a:lnTo>
                  <a:pt x="4265" y="8483"/>
                </a:lnTo>
                <a:lnTo>
                  <a:pt x="4150" y="8473"/>
                </a:lnTo>
                <a:close/>
                <a:moveTo>
                  <a:pt x="4001" y="8469"/>
                </a:moveTo>
                <a:lnTo>
                  <a:pt x="3819" y="8488"/>
                </a:lnTo>
                <a:lnTo>
                  <a:pt x="3598" y="8558"/>
                </a:lnTo>
                <a:lnTo>
                  <a:pt x="3394" y="8665"/>
                </a:lnTo>
                <a:lnTo>
                  <a:pt x="3199" y="8808"/>
                </a:lnTo>
                <a:lnTo>
                  <a:pt x="3175" y="8833"/>
                </a:lnTo>
                <a:lnTo>
                  <a:pt x="3098" y="8934"/>
                </a:lnTo>
                <a:lnTo>
                  <a:pt x="2953" y="9164"/>
                </a:lnTo>
                <a:lnTo>
                  <a:pt x="2834" y="9417"/>
                </a:lnTo>
                <a:lnTo>
                  <a:pt x="2728" y="9702"/>
                </a:lnTo>
                <a:lnTo>
                  <a:pt x="2652" y="10032"/>
                </a:lnTo>
                <a:lnTo>
                  <a:pt x="2610" y="10387"/>
                </a:lnTo>
                <a:lnTo>
                  <a:pt x="2610" y="10488"/>
                </a:lnTo>
                <a:lnTo>
                  <a:pt x="2637" y="10319"/>
                </a:lnTo>
                <a:lnTo>
                  <a:pt x="2687" y="10130"/>
                </a:lnTo>
                <a:lnTo>
                  <a:pt x="2773" y="9982"/>
                </a:lnTo>
                <a:lnTo>
                  <a:pt x="2853" y="9861"/>
                </a:lnTo>
                <a:lnTo>
                  <a:pt x="2952" y="9768"/>
                </a:lnTo>
                <a:lnTo>
                  <a:pt x="3063" y="9692"/>
                </a:lnTo>
                <a:lnTo>
                  <a:pt x="3169" y="9644"/>
                </a:lnTo>
                <a:lnTo>
                  <a:pt x="3264" y="9628"/>
                </a:lnTo>
                <a:lnTo>
                  <a:pt x="3424" y="9624"/>
                </a:lnTo>
                <a:lnTo>
                  <a:pt x="3567" y="9665"/>
                </a:lnTo>
                <a:lnTo>
                  <a:pt x="3702" y="9743"/>
                </a:lnTo>
                <a:lnTo>
                  <a:pt x="3805" y="9848"/>
                </a:lnTo>
                <a:lnTo>
                  <a:pt x="3769" y="9746"/>
                </a:lnTo>
                <a:lnTo>
                  <a:pt x="3762" y="9580"/>
                </a:lnTo>
                <a:lnTo>
                  <a:pt x="3802" y="9413"/>
                </a:lnTo>
                <a:lnTo>
                  <a:pt x="3862" y="9299"/>
                </a:lnTo>
                <a:lnTo>
                  <a:pt x="3945" y="9193"/>
                </a:lnTo>
                <a:lnTo>
                  <a:pt x="4057" y="9108"/>
                </a:lnTo>
                <a:lnTo>
                  <a:pt x="4187" y="9059"/>
                </a:lnTo>
                <a:lnTo>
                  <a:pt x="4316" y="9044"/>
                </a:lnTo>
                <a:lnTo>
                  <a:pt x="4343" y="9046"/>
                </a:lnTo>
                <a:lnTo>
                  <a:pt x="4221" y="9061"/>
                </a:lnTo>
                <a:lnTo>
                  <a:pt x="4102" y="9101"/>
                </a:lnTo>
                <a:lnTo>
                  <a:pt x="3984" y="9166"/>
                </a:lnTo>
                <a:lnTo>
                  <a:pt x="3899" y="9257"/>
                </a:lnTo>
                <a:lnTo>
                  <a:pt x="3824" y="9374"/>
                </a:lnTo>
                <a:lnTo>
                  <a:pt x="3785" y="9531"/>
                </a:lnTo>
                <a:lnTo>
                  <a:pt x="3782" y="9680"/>
                </a:lnTo>
                <a:lnTo>
                  <a:pt x="3813" y="9822"/>
                </a:lnTo>
                <a:lnTo>
                  <a:pt x="3875" y="9959"/>
                </a:lnTo>
                <a:lnTo>
                  <a:pt x="3972" y="10088"/>
                </a:lnTo>
                <a:lnTo>
                  <a:pt x="4078" y="10195"/>
                </a:lnTo>
                <a:lnTo>
                  <a:pt x="4208" y="10277"/>
                </a:lnTo>
                <a:lnTo>
                  <a:pt x="4358" y="10329"/>
                </a:lnTo>
                <a:lnTo>
                  <a:pt x="4506" y="10366"/>
                </a:lnTo>
                <a:lnTo>
                  <a:pt x="4664" y="10372"/>
                </a:lnTo>
                <a:lnTo>
                  <a:pt x="4848" y="10319"/>
                </a:lnTo>
                <a:lnTo>
                  <a:pt x="5024" y="10231"/>
                </a:lnTo>
                <a:lnTo>
                  <a:pt x="5159" y="10106"/>
                </a:lnTo>
                <a:lnTo>
                  <a:pt x="5284" y="9955"/>
                </a:lnTo>
                <a:lnTo>
                  <a:pt x="5373" y="9787"/>
                </a:lnTo>
                <a:lnTo>
                  <a:pt x="5423" y="9598"/>
                </a:lnTo>
                <a:lnTo>
                  <a:pt x="5450" y="9400"/>
                </a:lnTo>
                <a:lnTo>
                  <a:pt x="5427" y="9212"/>
                </a:lnTo>
                <a:lnTo>
                  <a:pt x="5379" y="9000"/>
                </a:lnTo>
                <a:lnTo>
                  <a:pt x="5289" y="8809"/>
                </a:lnTo>
                <a:lnTo>
                  <a:pt x="5267" y="8780"/>
                </a:lnTo>
                <a:lnTo>
                  <a:pt x="5240" y="8785"/>
                </a:lnTo>
                <a:lnTo>
                  <a:pt x="5031" y="8790"/>
                </a:lnTo>
                <a:lnTo>
                  <a:pt x="4892" y="8791"/>
                </a:lnTo>
                <a:lnTo>
                  <a:pt x="4986" y="8927"/>
                </a:lnTo>
                <a:lnTo>
                  <a:pt x="5058" y="9114"/>
                </a:lnTo>
                <a:lnTo>
                  <a:pt x="5085" y="9308"/>
                </a:lnTo>
                <a:lnTo>
                  <a:pt x="5078" y="9500"/>
                </a:lnTo>
                <a:lnTo>
                  <a:pt x="5070" y="9528"/>
                </a:lnTo>
                <a:lnTo>
                  <a:pt x="5074" y="9388"/>
                </a:lnTo>
                <a:lnTo>
                  <a:pt x="5069" y="9237"/>
                </a:lnTo>
                <a:lnTo>
                  <a:pt x="5008" y="9042"/>
                </a:lnTo>
                <a:lnTo>
                  <a:pt x="4914" y="8870"/>
                </a:lnTo>
                <a:lnTo>
                  <a:pt x="4841" y="8791"/>
                </a:lnTo>
                <a:lnTo>
                  <a:pt x="4827" y="8791"/>
                </a:lnTo>
                <a:lnTo>
                  <a:pt x="4622" y="8753"/>
                </a:lnTo>
                <a:lnTo>
                  <a:pt x="4410" y="8694"/>
                </a:lnTo>
                <a:lnTo>
                  <a:pt x="4187" y="8595"/>
                </a:lnTo>
                <a:lnTo>
                  <a:pt x="4001" y="8469"/>
                </a:lnTo>
                <a:close/>
                <a:moveTo>
                  <a:pt x="3001" y="8389"/>
                </a:moveTo>
                <a:lnTo>
                  <a:pt x="3016" y="8411"/>
                </a:lnTo>
                <a:lnTo>
                  <a:pt x="3039" y="8493"/>
                </a:lnTo>
                <a:lnTo>
                  <a:pt x="3026" y="8568"/>
                </a:lnTo>
                <a:lnTo>
                  <a:pt x="2993" y="8639"/>
                </a:lnTo>
                <a:lnTo>
                  <a:pt x="2934" y="8696"/>
                </a:lnTo>
                <a:lnTo>
                  <a:pt x="2856" y="8725"/>
                </a:lnTo>
                <a:lnTo>
                  <a:pt x="2800" y="8714"/>
                </a:lnTo>
                <a:lnTo>
                  <a:pt x="2740" y="8674"/>
                </a:lnTo>
                <a:lnTo>
                  <a:pt x="2702" y="8619"/>
                </a:lnTo>
                <a:lnTo>
                  <a:pt x="2703" y="8609"/>
                </a:lnTo>
                <a:lnTo>
                  <a:pt x="2745" y="8670"/>
                </a:lnTo>
                <a:lnTo>
                  <a:pt x="2798" y="8699"/>
                </a:lnTo>
                <a:lnTo>
                  <a:pt x="2861" y="8697"/>
                </a:lnTo>
                <a:lnTo>
                  <a:pt x="2928" y="8675"/>
                </a:lnTo>
                <a:lnTo>
                  <a:pt x="2978" y="8641"/>
                </a:lnTo>
                <a:lnTo>
                  <a:pt x="3020" y="8571"/>
                </a:lnTo>
                <a:lnTo>
                  <a:pt x="3028" y="8476"/>
                </a:lnTo>
                <a:lnTo>
                  <a:pt x="3001" y="8389"/>
                </a:lnTo>
                <a:close/>
                <a:moveTo>
                  <a:pt x="3847" y="8332"/>
                </a:moveTo>
                <a:lnTo>
                  <a:pt x="3769" y="8367"/>
                </a:lnTo>
                <a:lnTo>
                  <a:pt x="3597" y="8461"/>
                </a:lnTo>
                <a:lnTo>
                  <a:pt x="3414" y="8587"/>
                </a:lnTo>
                <a:lnTo>
                  <a:pt x="3244" y="8744"/>
                </a:lnTo>
                <a:lnTo>
                  <a:pt x="3205" y="8795"/>
                </a:lnTo>
                <a:lnTo>
                  <a:pt x="3317" y="8694"/>
                </a:lnTo>
                <a:lnTo>
                  <a:pt x="3490" y="8591"/>
                </a:lnTo>
                <a:lnTo>
                  <a:pt x="3670" y="8508"/>
                </a:lnTo>
                <a:lnTo>
                  <a:pt x="3869" y="8453"/>
                </a:lnTo>
                <a:lnTo>
                  <a:pt x="3975" y="8448"/>
                </a:lnTo>
                <a:lnTo>
                  <a:pt x="3847" y="8332"/>
                </a:lnTo>
                <a:close/>
                <a:moveTo>
                  <a:pt x="3781" y="8259"/>
                </a:moveTo>
                <a:lnTo>
                  <a:pt x="3773" y="8266"/>
                </a:lnTo>
                <a:lnTo>
                  <a:pt x="3751" y="8280"/>
                </a:lnTo>
                <a:lnTo>
                  <a:pt x="3787" y="8267"/>
                </a:lnTo>
                <a:lnTo>
                  <a:pt x="3781" y="8259"/>
                </a:lnTo>
                <a:close/>
                <a:moveTo>
                  <a:pt x="4264" y="8232"/>
                </a:moveTo>
                <a:lnTo>
                  <a:pt x="4105" y="8251"/>
                </a:lnTo>
                <a:lnTo>
                  <a:pt x="3955" y="8288"/>
                </a:lnTo>
                <a:lnTo>
                  <a:pt x="3985" y="8325"/>
                </a:lnTo>
                <a:lnTo>
                  <a:pt x="4122" y="8448"/>
                </a:lnTo>
                <a:lnTo>
                  <a:pt x="4284" y="8463"/>
                </a:lnTo>
                <a:lnTo>
                  <a:pt x="4450" y="8503"/>
                </a:lnTo>
                <a:lnTo>
                  <a:pt x="4615" y="8577"/>
                </a:lnTo>
                <a:lnTo>
                  <a:pt x="4753" y="8671"/>
                </a:lnTo>
                <a:lnTo>
                  <a:pt x="4828" y="8733"/>
                </a:lnTo>
                <a:lnTo>
                  <a:pt x="4952" y="8746"/>
                </a:lnTo>
                <a:lnTo>
                  <a:pt x="5205" y="8735"/>
                </a:lnTo>
                <a:lnTo>
                  <a:pt x="5230" y="8729"/>
                </a:lnTo>
                <a:lnTo>
                  <a:pt x="5157" y="8630"/>
                </a:lnTo>
                <a:lnTo>
                  <a:pt x="5000" y="8484"/>
                </a:lnTo>
                <a:lnTo>
                  <a:pt x="4810" y="8362"/>
                </a:lnTo>
                <a:lnTo>
                  <a:pt x="4608" y="8281"/>
                </a:lnTo>
                <a:lnTo>
                  <a:pt x="4396" y="8247"/>
                </a:lnTo>
                <a:lnTo>
                  <a:pt x="4264" y="8232"/>
                </a:lnTo>
                <a:close/>
                <a:moveTo>
                  <a:pt x="2776" y="8216"/>
                </a:moveTo>
                <a:lnTo>
                  <a:pt x="2646" y="8241"/>
                </a:lnTo>
                <a:lnTo>
                  <a:pt x="2625" y="8250"/>
                </a:lnTo>
                <a:lnTo>
                  <a:pt x="2661" y="8239"/>
                </a:lnTo>
                <a:lnTo>
                  <a:pt x="2760" y="8228"/>
                </a:lnTo>
                <a:lnTo>
                  <a:pt x="2851" y="8255"/>
                </a:lnTo>
                <a:lnTo>
                  <a:pt x="2927" y="8293"/>
                </a:lnTo>
                <a:lnTo>
                  <a:pt x="2978" y="8356"/>
                </a:lnTo>
                <a:lnTo>
                  <a:pt x="3001" y="8389"/>
                </a:lnTo>
                <a:lnTo>
                  <a:pt x="2946" y="8321"/>
                </a:lnTo>
                <a:lnTo>
                  <a:pt x="2863" y="8271"/>
                </a:lnTo>
                <a:lnTo>
                  <a:pt x="2775" y="8250"/>
                </a:lnTo>
                <a:lnTo>
                  <a:pt x="2659" y="8248"/>
                </a:lnTo>
                <a:lnTo>
                  <a:pt x="2553" y="8296"/>
                </a:lnTo>
                <a:lnTo>
                  <a:pt x="2467" y="8364"/>
                </a:lnTo>
                <a:lnTo>
                  <a:pt x="2460" y="8371"/>
                </a:lnTo>
                <a:lnTo>
                  <a:pt x="2397" y="8461"/>
                </a:lnTo>
                <a:lnTo>
                  <a:pt x="2361" y="8575"/>
                </a:lnTo>
                <a:lnTo>
                  <a:pt x="2357" y="8619"/>
                </a:lnTo>
                <a:lnTo>
                  <a:pt x="2411" y="8932"/>
                </a:lnTo>
                <a:lnTo>
                  <a:pt x="2471" y="9364"/>
                </a:lnTo>
                <a:lnTo>
                  <a:pt x="2520" y="9780"/>
                </a:lnTo>
                <a:lnTo>
                  <a:pt x="2562" y="10175"/>
                </a:lnTo>
                <a:lnTo>
                  <a:pt x="2587" y="10424"/>
                </a:lnTo>
                <a:lnTo>
                  <a:pt x="2601" y="10100"/>
                </a:lnTo>
                <a:lnTo>
                  <a:pt x="2667" y="9744"/>
                </a:lnTo>
                <a:lnTo>
                  <a:pt x="2756" y="9422"/>
                </a:lnTo>
                <a:lnTo>
                  <a:pt x="2871" y="9139"/>
                </a:lnTo>
                <a:lnTo>
                  <a:pt x="3011" y="8904"/>
                </a:lnTo>
                <a:lnTo>
                  <a:pt x="3080" y="8816"/>
                </a:lnTo>
                <a:lnTo>
                  <a:pt x="3041" y="8851"/>
                </a:lnTo>
                <a:lnTo>
                  <a:pt x="2940" y="8895"/>
                </a:lnTo>
                <a:lnTo>
                  <a:pt x="2843" y="8897"/>
                </a:lnTo>
                <a:lnTo>
                  <a:pt x="2748" y="8864"/>
                </a:lnTo>
                <a:lnTo>
                  <a:pt x="2683" y="8794"/>
                </a:lnTo>
                <a:lnTo>
                  <a:pt x="2641" y="8709"/>
                </a:lnTo>
                <a:lnTo>
                  <a:pt x="2644" y="8618"/>
                </a:lnTo>
                <a:lnTo>
                  <a:pt x="2684" y="8533"/>
                </a:lnTo>
                <a:lnTo>
                  <a:pt x="2648" y="8623"/>
                </a:lnTo>
                <a:lnTo>
                  <a:pt x="2649" y="8720"/>
                </a:lnTo>
                <a:lnTo>
                  <a:pt x="2693" y="8796"/>
                </a:lnTo>
                <a:lnTo>
                  <a:pt x="2759" y="8857"/>
                </a:lnTo>
                <a:lnTo>
                  <a:pt x="2855" y="8889"/>
                </a:lnTo>
                <a:lnTo>
                  <a:pt x="2957" y="8884"/>
                </a:lnTo>
                <a:lnTo>
                  <a:pt x="3042" y="8842"/>
                </a:lnTo>
                <a:lnTo>
                  <a:pt x="3088" y="8806"/>
                </a:lnTo>
                <a:lnTo>
                  <a:pt x="3142" y="8737"/>
                </a:lnTo>
                <a:lnTo>
                  <a:pt x="3169" y="8681"/>
                </a:lnTo>
                <a:lnTo>
                  <a:pt x="3147" y="8731"/>
                </a:lnTo>
                <a:lnTo>
                  <a:pt x="3164" y="8709"/>
                </a:lnTo>
                <a:lnTo>
                  <a:pt x="3337" y="8533"/>
                </a:lnTo>
                <a:lnTo>
                  <a:pt x="3505" y="8410"/>
                </a:lnTo>
                <a:lnTo>
                  <a:pt x="3565" y="8374"/>
                </a:lnTo>
                <a:lnTo>
                  <a:pt x="3450" y="8390"/>
                </a:lnTo>
                <a:lnTo>
                  <a:pt x="3327" y="8401"/>
                </a:lnTo>
                <a:lnTo>
                  <a:pt x="3196" y="8377"/>
                </a:lnTo>
                <a:lnTo>
                  <a:pt x="3081" y="8329"/>
                </a:lnTo>
                <a:lnTo>
                  <a:pt x="3108" y="8356"/>
                </a:lnTo>
                <a:lnTo>
                  <a:pt x="3166" y="8463"/>
                </a:lnTo>
                <a:lnTo>
                  <a:pt x="3190" y="8569"/>
                </a:lnTo>
                <a:lnTo>
                  <a:pt x="3169" y="8681"/>
                </a:lnTo>
                <a:lnTo>
                  <a:pt x="3179" y="8577"/>
                </a:lnTo>
                <a:lnTo>
                  <a:pt x="3160" y="8467"/>
                </a:lnTo>
                <a:lnTo>
                  <a:pt x="3094" y="8358"/>
                </a:lnTo>
                <a:lnTo>
                  <a:pt x="3043" y="8312"/>
                </a:lnTo>
                <a:lnTo>
                  <a:pt x="2977" y="8266"/>
                </a:lnTo>
                <a:lnTo>
                  <a:pt x="2903" y="8235"/>
                </a:lnTo>
                <a:lnTo>
                  <a:pt x="2776" y="8216"/>
                </a:lnTo>
                <a:close/>
                <a:moveTo>
                  <a:pt x="2913" y="8003"/>
                </a:moveTo>
                <a:lnTo>
                  <a:pt x="2919" y="8020"/>
                </a:lnTo>
                <a:lnTo>
                  <a:pt x="2915" y="8015"/>
                </a:lnTo>
                <a:lnTo>
                  <a:pt x="2913" y="8003"/>
                </a:lnTo>
                <a:close/>
                <a:moveTo>
                  <a:pt x="3415" y="7745"/>
                </a:moveTo>
                <a:lnTo>
                  <a:pt x="3417" y="7842"/>
                </a:lnTo>
                <a:lnTo>
                  <a:pt x="3379" y="7917"/>
                </a:lnTo>
                <a:lnTo>
                  <a:pt x="3415" y="7827"/>
                </a:lnTo>
                <a:lnTo>
                  <a:pt x="3415" y="7745"/>
                </a:lnTo>
                <a:close/>
                <a:moveTo>
                  <a:pt x="3373" y="7661"/>
                </a:moveTo>
                <a:lnTo>
                  <a:pt x="3377" y="7665"/>
                </a:lnTo>
                <a:lnTo>
                  <a:pt x="3415" y="7745"/>
                </a:lnTo>
                <a:lnTo>
                  <a:pt x="3373" y="7661"/>
                </a:lnTo>
                <a:close/>
                <a:moveTo>
                  <a:pt x="3226" y="7565"/>
                </a:moveTo>
                <a:lnTo>
                  <a:pt x="3309" y="7590"/>
                </a:lnTo>
                <a:lnTo>
                  <a:pt x="3369" y="7654"/>
                </a:lnTo>
                <a:lnTo>
                  <a:pt x="3373" y="7661"/>
                </a:lnTo>
                <a:lnTo>
                  <a:pt x="3320" y="7606"/>
                </a:lnTo>
                <a:lnTo>
                  <a:pt x="3230" y="7570"/>
                </a:lnTo>
                <a:lnTo>
                  <a:pt x="3128" y="7575"/>
                </a:lnTo>
                <a:lnTo>
                  <a:pt x="3031" y="7625"/>
                </a:lnTo>
                <a:lnTo>
                  <a:pt x="2950" y="7697"/>
                </a:lnTo>
                <a:lnTo>
                  <a:pt x="2903" y="7795"/>
                </a:lnTo>
                <a:lnTo>
                  <a:pt x="2891" y="7909"/>
                </a:lnTo>
                <a:lnTo>
                  <a:pt x="2913" y="8003"/>
                </a:lnTo>
                <a:lnTo>
                  <a:pt x="2890" y="7943"/>
                </a:lnTo>
                <a:lnTo>
                  <a:pt x="2892" y="7827"/>
                </a:lnTo>
                <a:lnTo>
                  <a:pt x="2913" y="7739"/>
                </a:lnTo>
                <a:lnTo>
                  <a:pt x="2976" y="7663"/>
                </a:lnTo>
                <a:lnTo>
                  <a:pt x="3046" y="7599"/>
                </a:lnTo>
                <a:lnTo>
                  <a:pt x="3133" y="7572"/>
                </a:lnTo>
                <a:lnTo>
                  <a:pt x="3226" y="7565"/>
                </a:lnTo>
                <a:close/>
                <a:moveTo>
                  <a:pt x="3766" y="7486"/>
                </a:moveTo>
                <a:lnTo>
                  <a:pt x="3817" y="7616"/>
                </a:lnTo>
                <a:lnTo>
                  <a:pt x="3826" y="7773"/>
                </a:lnTo>
                <a:lnTo>
                  <a:pt x="3802" y="7928"/>
                </a:lnTo>
                <a:lnTo>
                  <a:pt x="3767" y="8011"/>
                </a:lnTo>
                <a:lnTo>
                  <a:pt x="3839" y="8148"/>
                </a:lnTo>
                <a:lnTo>
                  <a:pt x="3846" y="8157"/>
                </a:lnTo>
                <a:lnTo>
                  <a:pt x="3859" y="8142"/>
                </a:lnTo>
                <a:lnTo>
                  <a:pt x="3920" y="8052"/>
                </a:lnTo>
                <a:lnTo>
                  <a:pt x="3954" y="7947"/>
                </a:lnTo>
                <a:lnTo>
                  <a:pt x="3996" y="7795"/>
                </a:lnTo>
                <a:lnTo>
                  <a:pt x="3981" y="7642"/>
                </a:lnTo>
                <a:lnTo>
                  <a:pt x="3945" y="7515"/>
                </a:lnTo>
                <a:lnTo>
                  <a:pt x="3768" y="7486"/>
                </a:lnTo>
                <a:lnTo>
                  <a:pt x="3766" y="7486"/>
                </a:lnTo>
                <a:close/>
                <a:moveTo>
                  <a:pt x="3619" y="7439"/>
                </a:moveTo>
                <a:lnTo>
                  <a:pt x="3619" y="7483"/>
                </a:lnTo>
                <a:lnTo>
                  <a:pt x="3652" y="7721"/>
                </a:lnTo>
                <a:lnTo>
                  <a:pt x="3732" y="7944"/>
                </a:lnTo>
                <a:lnTo>
                  <a:pt x="3758" y="7995"/>
                </a:lnTo>
                <a:lnTo>
                  <a:pt x="3762" y="7988"/>
                </a:lnTo>
                <a:lnTo>
                  <a:pt x="3807" y="7852"/>
                </a:lnTo>
                <a:lnTo>
                  <a:pt x="3814" y="7708"/>
                </a:lnTo>
                <a:lnTo>
                  <a:pt x="3782" y="7566"/>
                </a:lnTo>
                <a:lnTo>
                  <a:pt x="3739" y="7477"/>
                </a:lnTo>
                <a:lnTo>
                  <a:pt x="3619" y="7439"/>
                </a:lnTo>
                <a:close/>
                <a:moveTo>
                  <a:pt x="4940" y="7351"/>
                </a:moveTo>
                <a:lnTo>
                  <a:pt x="4983" y="7354"/>
                </a:lnTo>
                <a:lnTo>
                  <a:pt x="4949" y="7353"/>
                </a:lnTo>
                <a:lnTo>
                  <a:pt x="4940" y="7351"/>
                </a:lnTo>
                <a:close/>
                <a:moveTo>
                  <a:pt x="4934" y="7350"/>
                </a:moveTo>
                <a:lnTo>
                  <a:pt x="4943" y="7350"/>
                </a:lnTo>
                <a:lnTo>
                  <a:pt x="4940" y="7351"/>
                </a:lnTo>
                <a:lnTo>
                  <a:pt x="4934" y="7350"/>
                </a:lnTo>
                <a:close/>
                <a:moveTo>
                  <a:pt x="4921" y="7347"/>
                </a:moveTo>
                <a:lnTo>
                  <a:pt x="4934" y="7350"/>
                </a:lnTo>
                <a:lnTo>
                  <a:pt x="4907" y="7350"/>
                </a:lnTo>
                <a:lnTo>
                  <a:pt x="4921" y="7347"/>
                </a:lnTo>
                <a:close/>
                <a:moveTo>
                  <a:pt x="3621" y="7310"/>
                </a:moveTo>
                <a:lnTo>
                  <a:pt x="3620" y="7393"/>
                </a:lnTo>
                <a:lnTo>
                  <a:pt x="3697" y="7430"/>
                </a:lnTo>
                <a:lnTo>
                  <a:pt x="3718" y="7434"/>
                </a:lnTo>
                <a:lnTo>
                  <a:pt x="3706" y="7407"/>
                </a:lnTo>
                <a:lnTo>
                  <a:pt x="3621" y="7310"/>
                </a:lnTo>
                <a:close/>
                <a:moveTo>
                  <a:pt x="3644" y="7140"/>
                </a:moveTo>
                <a:lnTo>
                  <a:pt x="3621" y="7237"/>
                </a:lnTo>
                <a:lnTo>
                  <a:pt x="3621" y="7278"/>
                </a:lnTo>
                <a:lnTo>
                  <a:pt x="3673" y="7324"/>
                </a:lnTo>
                <a:lnTo>
                  <a:pt x="3739" y="7437"/>
                </a:lnTo>
                <a:lnTo>
                  <a:pt x="3912" y="7470"/>
                </a:lnTo>
                <a:lnTo>
                  <a:pt x="3927" y="7469"/>
                </a:lnTo>
                <a:lnTo>
                  <a:pt x="3879" y="7362"/>
                </a:lnTo>
                <a:lnTo>
                  <a:pt x="3778" y="7251"/>
                </a:lnTo>
                <a:lnTo>
                  <a:pt x="3657" y="7147"/>
                </a:lnTo>
                <a:lnTo>
                  <a:pt x="3644" y="7140"/>
                </a:lnTo>
                <a:close/>
                <a:moveTo>
                  <a:pt x="3255" y="7125"/>
                </a:moveTo>
                <a:lnTo>
                  <a:pt x="3343" y="7224"/>
                </a:lnTo>
                <a:lnTo>
                  <a:pt x="3417" y="7275"/>
                </a:lnTo>
                <a:lnTo>
                  <a:pt x="3416" y="7271"/>
                </a:lnTo>
                <a:lnTo>
                  <a:pt x="3424" y="7176"/>
                </a:lnTo>
                <a:lnTo>
                  <a:pt x="3284" y="7126"/>
                </a:lnTo>
                <a:lnTo>
                  <a:pt x="3255" y="7125"/>
                </a:lnTo>
                <a:close/>
                <a:moveTo>
                  <a:pt x="3110" y="7122"/>
                </a:moveTo>
                <a:lnTo>
                  <a:pt x="3011" y="7133"/>
                </a:lnTo>
                <a:lnTo>
                  <a:pt x="2909" y="7162"/>
                </a:lnTo>
                <a:lnTo>
                  <a:pt x="2795" y="7233"/>
                </a:lnTo>
                <a:lnTo>
                  <a:pt x="2682" y="7318"/>
                </a:lnTo>
                <a:lnTo>
                  <a:pt x="2579" y="7430"/>
                </a:lnTo>
                <a:lnTo>
                  <a:pt x="2480" y="7571"/>
                </a:lnTo>
                <a:lnTo>
                  <a:pt x="2399" y="7750"/>
                </a:lnTo>
                <a:lnTo>
                  <a:pt x="2349" y="7939"/>
                </a:lnTo>
                <a:lnTo>
                  <a:pt x="2311" y="8169"/>
                </a:lnTo>
                <a:lnTo>
                  <a:pt x="2314" y="8375"/>
                </a:lnTo>
                <a:lnTo>
                  <a:pt x="2334" y="8488"/>
                </a:lnTo>
                <a:lnTo>
                  <a:pt x="2349" y="8574"/>
                </a:lnTo>
                <a:lnTo>
                  <a:pt x="2371" y="8494"/>
                </a:lnTo>
                <a:lnTo>
                  <a:pt x="2422" y="8402"/>
                </a:lnTo>
                <a:lnTo>
                  <a:pt x="2485" y="8327"/>
                </a:lnTo>
                <a:lnTo>
                  <a:pt x="2507" y="8312"/>
                </a:lnTo>
                <a:lnTo>
                  <a:pt x="2529" y="8296"/>
                </a:lnTo>
                <a:lnTo>
                  <a:pt x="2568" y="8270"/>
                </a:lnTo>
                <a:lnTo>
                  <a:pt x="2596" y="8251"/>
                </a:lnTo>
                <a:lnTo>
                  <a:pt x="2704" y="8217"/>
                </a:lnTo>
                <a:lnTo>
                  <a:pt x="2812" y="8209"/>
                </a:lnTo>
                <a:lnTo>
                  <a:pt x="2928" y="8235"/>
                </a:lnTo>
                <a:lnTo>
                  <a:pt x="2940" y="8241"/>
                </a:lnTo>
                <a:lnTo>
                  <a:pt x="2924" y="8229"/>
                </a:lnTo>
                <a:lnTo>
                  <a:pt x="2838" y="8117"/>
                </a:lnTo>
                <a:lnTo>
                  <a:pt x="2766" y="7987"/>
                </a:lnTo>
                <a:lnTo>
                  <a:pt x="2734" y="7846"/>
                </a:lnTo>
                <a:lnTo>
                  <a:pt x="2732" y="7700"/>
                </a:lnTo>
                <a:lnTo>
                  <a:pt x="2778" y="7554"/>
                </a:lnTo>
                <a:lnTo>
                  <a:pt x="2817" y="7479"/>
                </a:lnTo>
                <a:lnTo>
                  <a:pt x="2870" y="7426"/>
                </a:lnTo>
                <a:lnTo>
                  <a:pt x="2940" y="7362"/>
                </a:lnTo>
                <a:lnTo>
                  <a:pt x="3009" y="7331"/>
                </a:lnTo>
                <a:lnTo>
                  <a:pt x="3077" y="7300"/>
                </a:lnTo>
                <a:lnTo>
                  <a:pt x="3132" y="7320"/>
                </a:lnTo>
                <a:lnTo>
                  <a:pt x="3168" y="7360"/>
                </a:lnTo>
                <a:lnTo>
                  <a:pt x="3179" y="7401"/>
                </a:lnTo>
                <a:lnTo>
                  <a:pt x="3148" y="7439"/>
                </a:lnTo>
                <a:lnTo>
                  <a:pt x="3091" y="7462"/>
                </a:lnTo>
                <a:lnTo>
                  <a:pt x="3020" y="7502"/>
                </a:lnTo>
                <a:lnTo>
                  <a:pt x="2944" y="7546"/>
                </a:lnTo>
                <a:lnTo>
                  <a:pt x="2880" y="7607"/>
                </a:lnTo>
                <a:lnTo>
                  <a:pt x="2834" y="7695"/>
                </a:lnTo>
                <a:lnTo>
                  <a:pt x="2817" y="7813"/>
                </a:lnTo>
                <a:lnTo>
                  <a:pt x="2831" y="7975"/>
                </a:lnTo>
                <a:lnTo>
                  <a:pt x="2892" y="8112"/>
                </a:lnTo>
                <a:lnTo>
                  <a:pt x="2987" y="8227"/>
                </a:lnTo>
                <a:lnTo>
                  <a:pt x="3117" y="8309"/>
                </a:lnTo>
                <a:lnTo>
                  <a:pt x="3265" y="8370"/>
                </a:lnTo>
                <a:lnTo>
                  <a:pt x="3248" y="8357"/>
                </a:lnTo>
                <a:lnTo>
                  <a:pt x="3275" y="8372"/>
                </a:lnTo>
                <a:lnTo>
                  <a:pt x="3312" y="8379"/>
                </a:lnTo>
                <a:lnTo>
                  <a:pt x="3484" y="8367"/>
                </a:lnTo>
                <a:lnTo>
                  <a:pt x="3647" y="8320"/>
                </a:lnTo>
                <a:lnTo>
                  <a:pt x="3765" y="8239"/>
                </a:lnTo>
                <a:lnTo>
                  <a:pt x="3685" y="8136"/>
                </a:lnTo>
                <a:lnTo>
                  <a:pt x="3649" y="8180"/>
                </a:lnTo>
                <a:lnTo>
                  <a:pt x="3512" y="8266"/>
                </a:lnTo>
                <a:lnTo>
                  <a:pt x="3410" y="8295"/>
                </a:lnTo>
                <a:lnTo>
                  <a:pt x="3285" y="8292"/>
                </a:lnTo>
                <a:lnTo>
                  <a:pt x="3173" y="8271"/>
                </a:lnTo>
                <a:lnTo>
                  <a:pt x="3077" y="8214"/>
                </a:lnTo>
                <a:lnTo>
                  <a:pt x="2994" y="8141"/>
                </a:lnTo>
                <a:lnTo>
                  <a:pt x="2929" y="8046"/>
                </a:lnTo>
                <a:lnTo>
                  <a:pt x="2919" y="8020"/>
                </a:lnTo>
                <a:lnTo>
                  <a:pt x="2972" y="8098"/>
                </a:lnTo>
                <a:lnTo>
                  <a:pt x="3050" y="8175"/>
                </a:lnTo>
                <a:lnTo>
                  <a:pt x="3137" y="8230"/>
                </a:lnTo>
                <a:lnTo>
                  <a:pt x="3236" y="8268"/>
                </a:lnTo>
                <a:lnTo>
                  <a:pt x="3348" y="8289"/>
                </a:lnTo>
                <a:lnTo>
                  <a:pt x="3453" y="8274"/>
                </a:lnTo>
                <a:lnTo>
                  <a:pt x="3577" y="8206"/>
                </a:lnTo>
                <a:lnTo>
                  <a:pt x="3675" y="8123"/>
                </a:lnTo>
                <a:lnTo>
                  <a:pt x="3674" y="8122"/>
                </a:lnTo>
                <a:lnTo>
                  <a:pt x="3571" y="7924"/>
                </a:lnTo>
                <a:lnTo>
                  <a:pt x="3479" y="7718"/>
                </a:lnTo>
                <a:lnTo>
                  <a:pt x="3433" y="7497"/>
                </a:lnTo>
                <a:lnTo>
                  <a:pt x="3421" y="7329"/>
                </a:lnTo>
                <a:lnTo>
                  <a:pt x="3296" y="7215"/>
                </a:lnTo>
                <a:lnTo>
                  <a:pt x="3234" y="7125"/>
                </a:lnTo>
                <a:lnTo>
                  <a:pt x="3110" y="7122"/>
                </a:lnTo>
                <a:close/>
                <a:moveTo>
                  <a:pt x="3178" y="7037"/>
                </a:moveTo>
                <a:lnTo>
                  <a:pt x="3150" y="7038"/>
                </a:lnTo>
                <a:lnTo>
                  <a:pt x="2984" y="7070"/>
                </a:lnTo>
                <a:lnTo>
                  <a:pt x="2812" y="7139"/>
                </a:lnTo>
                <a:lnTo>
                  <a:pt x="2664" y="7233"/>
                </a:lnTo>
                <a:lnTo>
                  <a:pt x="2535" y="7354"/>
                </a:lnTo>
                <a:lnTo>
                  <a:pt x="2425" y="7503"/>
                </a:lnTo>
                <a:lnTo>
                  <a:pt x="2343" y="7681"/>
                </a:lnTo>
                <a:lnTo>
                  <a:pt x="2286" y="7859"/>
                </a:lnTo>
                <a:lnTo>
                  <a:pt x="2261" y="8048"/>
                </a:lnTo>
                <a:lnTo>
                  <a:pt x="2262" y="8087"/>
                </a:lnTo>
                <a:lnTo>
                  <a:pt x="2293" y="8257"/>
                </a:lnTo>
                <a:lnTo>
                  <a:pt x="2303" y="8027"/>
                </a:lnTo>
                <a:lnTo>
                  <a:pt x="2336" y="7825"/>
                </a:lnTo>
                <a:lnTo>
                  <a:pt x="2399" y="7643"/>
                </a:lnTo>
                <a:lnTo>
                  <a:pt x="2481" y="7489"/>
                </a:lnTo>
                <a:lnTo>
                  <a:pt x="2572" y="7361"/>
                </a:lnTo>
                <a:lnTo>
                  <a:pt x="2674" y="7259"/>
                </a:lnTo>
                <a:lnTo>
                  <a:pt x="2784" y="7183"/>
                </a:lnTo>
                <a:lnTo>
                  <a:pt x="2896" y="7131"/>
                </a:lnTo>
                <a:lnTo>
                  <a:pt x="2992" y="7105"/>
                </a:lnTo>
                <a:lnTo>
                  <a:pt x="3184" y="7088"/>
                </a:lnTo>
                <a:lnTo>
                  <a:pt x="3212" y="7093"/>
                </a:lnTo>
                <a:lnTo>
                  <a:pt x="3186" y="7054"/>
                </a:lnTo>
                <a:lnTo>
                  <a:pt x="3178" y="7037"/>
                </a:lnTo>
                <a:close/>
                <a:moveTo>
                  <a:pt x="3325" y="7032"/>
                </a:moveTo>
                <a:lnTo>
                  <a:pt x="3187" y="7037"/>
                </a:lnTo>
                <a:lnTo>
                  <a:pt x="3199" y="7061"/>
                </a:lnTo>
                <a:lnTo>
                  <a:pt x="3230" y="7096"/>
                </a:lnTo>
                <a:lnTo>
                  <a:pt x="3362" y="7121"/>
                </a:lnTo>
                <a:lnTo>
                  <a:pt x="3426" y="7149"/>
                </a:lnTo>
                <a:lnTo>
                  <a:pt x="3433" y="7058"/>
                </a:lnTo>
                <a:lnTo>
                  <a:pt x="3325" y="7032"/>
                </a:lnTo>
                <a:close/>
                <a:moveTo>
                  <a:pt x="4874" y="6898"/>
                </a:moveTo>
                <a:lnTo>
                  <a:pt x="4772" y="6928"/>
                </a:lnTo>
                <a:lnTo>
                  <a:pt x="4689" y="6985"/>
                </a:lnTo>
                <a:lnTo>
                  <a:pt x="4632" y="7081"/>
                </a:lnTo>
                <a:lnTo>
                  <a:pt x="4604" y="7206"/>
                </a:lnTo>
                <a:lnTo>
                  <a:pt x="4607" y="7238"/>
                </a:lnTo>
                <a:lnTo>
                  <a:pt x="4700" y="7156"/>
                </a:lnTo>
                <a:lnTo>
                  <a:pt x="4838" y="6989"/>
                </a:lnTo>
                <a:lnTo>
                  <a:pt x="4884" y="6900"/>
                </a:lnTo>
                <a:lnTo>
                  <a:pt x="4874" y="6898"/>
                </a:lnTo>
                <a:close/>
                <a:moveTo>
                  <a:pt x="0" y="6599"/>
                </a:moveTo>
                <a:lnTo>
                  <a:pt x="76" y="6684"/>
                </a:lnTo>
                <a:lnTo>
                  <a:pt x="197" y="6813"/>
                </a:lnTo>
                <a:lnTo>
                  <a:pt x="279" y="6920"/>
                </a:lnTo>
                <a:lnTo>
                  <a:pt x="321" y="6981"/>
                </a:lnTo>
                <a:lnTo>
                  <a:pt x="336" y="7004"/>
                </a:lnTo>
                <a:lnTo>
                  <a:pt x="227" y="6858"/>
                </a:lnTo>
                <a:lnTo>
                  <a:pt x="85" y="6710"/>
                </a:lnTo>
                <a:lnTo>
                  <a:pt x="0" y="6631"/>
                </a:lnTo>
                <a:lnTo>
                  <a:pt x="0" y="6599"/>
                </a:lnTo>
                <a:close/>
                <a:moveTo>
                  <a:pt x="5035" y="6527"/>
                </a:moveTo>
                <a:lnTo>
                  <a:pt x="5004" y="6695"/>
                </a:lnTo>
                <a:lnTo>
                  <a:pt x="4930" y="6885"/>
                </a:lnTo>
                <a:lnTo>
                  <a:pt x="4923" y="6896"/>
                </a:lnTo>
                <a:lnTo>
                  <a:pt x="4947" y="6897"/>
                </a:lnTo>
                <a:lnTo>
                  <a:pt x="5026" y="6917"/>
                </a:lnTo>
                <a:lnTo>
                  <a:pt x="5099" y="6964"/>
                </a:lnTo>
                <a:lnTo>
                  <a:pt x="5154" y="7033"/>
                </a:lnTo>
                <a:lnTo>
                  <a:pt x="5176" y="7124"/>
                </a:lnTo>
                <a:lnTo>
                  <a:pt x="5160" y="7208"/>
                </a:lnTo>
                <a:lnTo>
                  <a:pt x="5124" y="7274"/>
                </a:lnTo>
                <a:lnTo>
                  <a:pt x="5067" y="7321"/>
                </a:lnTo>
                <a:lnTo>
                  <a:pt x="4989" y="7350"/>
                </a:lnTo>
                <a:lnTo>
                  <a:pt x="4943" y="7350"/>
                </a:lnTo>
                <a:lnTo>
                  <a:pt x="5033" y="7320"/>
                </a:lnTo>
                <a:lnTo>
                  <a:pt x="5105" y="7246"/>
                </a:lnTo>
                <a:lnTo>
                  <a:pt x="5131" y="7154"/>
                </a:lnTo>
                <a:lnTo>
                  <a:pt x="5125" y="7061"/>
                </a:lnTo>
                <a:lnTo>
                  <a:pt x="5064" y="6972"/>
                </a:lnTo>
                <a:lnTo>
                  <a:pt x="4968" y="6916"/>
                </a:lnTo>
                <a:lnTo>
                  <a:pt x="4916" y="6906"/>
                </a:lnTo>
                <a:lnTo>
                  <a:pt x="4820" y="7058"/>
                </a:lnTo>
                <a:lnTo>
                  <a:pt x="4690" y="7213"/>
                </a:lnTo>
                <a:lnTo>
                  <a:pt x="4610" y="7276"/>
                </a:lnTo>
                <a:lnTo>
                  <a:pt x="4613" y="7314"/>
                </a:lnTo>
                <a:lnTo>
                  <a:pt x="4657" y="7415"/>
                </a:lnTo>
                <a:lnTo>
                  <a:pt x="4733" y="7501"/>
                </a:lnTo>
                <a:lnTo>
                  <a:pt x="4820" y="7556"/>
                </a:lnTo>
                <a:lnTo>
                  <a:pt x="4919" y="7594"/>
                </a:lnTo>
                <a:lnTo>
                  <a:pt x="5044" y="7598"/>
                </a:lnTo>
                <a:lnTo>
                  <a:pt x="5156" y="7570"/>
                </a:lnTo>
                <a:lnTo>
                  <a:pt x="5263" y="7513"/>
                </a:lnTo>
                <a:lnTo>
                  <a:pt x="5357" y="7399"/>
                </a:lnTo>
                <a:lnTo>
                  <a:pt x="5430" y="7268"/>
                </a:lnTo>
                <a:lnTo>
                  <a:pt x="5454" y="7137"/>
                </a:lnTo>
                <a:lnTo>
                  <a:pt x="5448" y="6986"/>
                </a:lnTo>
                <a:lnTo>
                  <a:pt x="5409" y="6858"/>
                </a:lnTo>
                <a:lnTo>
                  <a:pt x="5333" y="6722"/>
                </a:lnTo>
                <a:lnTo>
                  <a:pt x="5231" y="6621"/>
                </a:lnTo>
                <a:lnTo>
                  <a:pt x="5086" y="6541"/>
                </a:lnTo>
                <a:lnTo>
                  <a:pt x="5035" y="6527"/>
                </a:lnTo>
                <a:close/>
                <a:moveTo>
                  <a:pt x="4785" y="6495"/>
                </a:moveTo>
                <a:lnTo>
                  <a:pt x="4634" y="6525"/>
                </a:lnTo>
                <a:lnTo>
                  <a:pt x="4484" y="6579"/>
                </a:lnTo>
                <a:lnTo>
                  <a:pt x="4369" y="6674"/>
                </a:lnTo>
                <a:lnTo>
                  <a:pt x="4255" y="6793"/>
                </a:lnTo>
                <a:lnTo>
                  <a:pt x="4157" y="6959"/>
                </a:lnTo>
                <a:lnTo>
                  <a:pt x="4109" y="7138"/>
                </a:lnTo>
                <a:lnTo>
                  <a:pt x="4094" y="7320"/>
                </a:lnTo>
                <a:lnTo>
                  <a:pt x="4117" y="7465"/>
                </a:lnTo>
                <a:lnTo>
                  <a:pt x="4121" y="7465"/>
                </a:lnTo>
                <a:lnTo>
                  <a:pt x="4325" y="7406"/>
                </a:lnTo>
                <a:lnTo>
                  <a:pt x="4527" y="7308"/>
                </a:lnTo>
                <a:lnTo>
                  <a:pt x="4565" y="7275"/>
                </a:lnTo>
                <a:lnTo>
                  <a:pt x="4563" y="7194"/>
                </a:lnTo>
                <a:lnTo>
                  <a:pt x="4588" y="7087"/>
                </a:lnTo>
                <a:lnTo>
                  <a:pt x="4648" y="6997"/>
                </a:lnTo>
                <a:lnTo>
                  <a:pt x="4729" y="6925"/>
                </a:lnTo>
                <a:lnTo>
                  <a:pt x="4861" y="6891"/>
                </a:lnTo>
                <a:lnTo>
                  <a:pt x="4887" y="6893"/>
                </a:lnTo>
                <a:lnTo>
                  <a:pt x="4936" y="6799"/>
                </a:lnTo>
                <a:lnTo>
                  <a:pt x="4997" y="6602"/>
                </a:lnTo>
                <a:lnTo>
                  <a:pt x="5007" y="6518"/>
                </a:lnTo>
                <a:lnTo>
                  <a:pt x="4943" y="6500"/>
                </a:lnTo>
                <a:lnTo>
                  <a:pt x="4785" y="6495"/>
                </a:lnTo>
                <a:close/>
                <a:moveTo>
                  <a:pt x="1099" y="6226"/>
                </a:moveTo>
                <a:lnTo>
                  <a:pt x="1128" y="6280"/>
                </a:lnTo>
                <a:lnTo>
                  <a:pt x="1174" y="6322"/>
                </a:lnTo>
                <a:lnTo>
                  <a:pt x="1245" y="6331"/>
                </a:lnTo>
                <a:lnTo>
                  <a:pt x="1271" y="6321"/>
                </a:lnTo>
                <a:lnTo>
                  <a:pt x="1298" y="6302"/>
                </a:lnTo>
                <a:lnTo>
                  <a:pt x="1317" y="6281"/>
                </a:lnTo>
                <a:lnTo>
                  <a:pt x="1302" y="6308"/>
                </a:lnTo>
                <a:lnTo>
                  <a:pt x="1274" y="6327"/>
                </a:lnTo>
                <a:lnTo>
                  <a:pt x="1248" y="6336"/>
                </a:lnTo>
                <a:lnTo>
                  <a:pt x="1177" y="6328"/>
                </a:lnTo>
                <a:lnTo>
                  <a:pt x="1121" y="6293"/>
                </a:lnTo>
                <a:lnTo>
                  <a:pt x="1099" y="6226"/>
                </a:lnTo>
                <a:close/>
                <a:moveTo>
                  <a:pt x="1231" y="6144"/>
                </a:moveTo>
                <a:lnTo>
                  <a:pt x="1264" y="6146"/>
                </a:lnTo>
                <a:lnTo>
                  <a:pt x="1291" y="6160"/>
                </a:lnTo>
                <a:lnTo>
                  <a:pt x="1304" y="6168"/>
                </a:lnTo>
                <a:lnTo>
                  <a:pt x="1319" y="6190"/>
                </a:lnTo>
                <a:lnTo>
                  <a:pt x="1329" y="6216"/>
                </a:lnTo>
                <a:lnTo>
                  <a:pt x="1314" y="6194"/>
                </a:lnTo>
                <a:lnTo>
                  <a:pt x="1298" y="6171"/>
                </a:lnTo>
                <a:lnTo>
                  <a:pt x="1280" y="6168"/>
                </a:lnTo>
                <a:lnTo>
                  <a:pt x="1259" y="6150"/>
                </a:lnTo>
                <a:lnTo>
                  <a:pt x="1235" y="6150"/>
                </a:lnTo>
                <a:lnTo>
                  <a:pt x="1214" y="6156"/>
                </a:lnTo>
                <a:lnTo>
                  <a:pt x="1231" y="6144"/>
                </a:lnTo>
                <a:close/>
                <a:moveTo>
                  <a:pt x="124" y="6040"/>
                </a:moveTo>
                <a:lnTo>
                  <a:pt x="200" y="6117"/>
                </a:lnTo>
                <a:lnTo>
                  <a:pt x="127" y="6046"/>
                </a:lnTo>
                <a:lnTo>
                  <a:pt x="124" y="6040"/>
                </a:lnTo>
                <a:close/>
                <a:moveTo>
                  <a:pt x="83" y="5994"/>
                </a:moveTo>
                <a:lnTo>
                  <a:pt x="138" y="6062"/>
                </a:lnTo>
                <a:lnTo>
                  <a:pt x="157" y="6090"/>
                </a:lnTo>
                <a:lnTo>
                  <a:pt x="83" y="5994"/>
                </a:lnTo>
                <a:close/>
                <a:moveTo>
                  <a:pt x="91" y="5962"/>
                </a:moveTo>
                <a:lnTo>
                  <a:pt x="124" y="6040"/>
                </a:lnTo>
                <a:lnTo>
                  <a:pt x="119" y="6035"/>
                </a:lnTo>
                <a:lnTo>
                  <a:pt x="91" y="5962"/>
                </a:lnTo>
                <a:close/>
                <a:moveTo>
                  <a:pt x="86" y="5950"/>
                </a:moveTo>
                <a:lnTo>
                  <a:pt x="91" y="5962"/>
                </a:lnTo>
                <a:lnTo>
                  <a:pt x="86" y="5951"/>
                </a:lnTo>
                <a:lnTo>
                  <a:pt x="86" y="5950"/>
                </a:lnTo>
                <a:close/>
                <a:moveTo>
                  <a:pt x="0" y="5885"/>
                </a:moveTo>
                <a:lnTo>
                  <a:pt x="83" y="5994"/>
                </a:lnTo>
                <a:lnTo>
                  <a:pt x="0" y="5914"/>
                </a:lnTo>
                <a:lnTo>
                  <a:pt x="0" y="5885"/>
                </a:lnTo>
                <a:close/>
                <a:moveTo>
                  <a:pt x="81" y="5881"/>
                </a:moveTo>
                <a:lnTo>
                  <a:pt x="86" y="5950"/>
                </a:lnTo>
                <a:lnTo>
                  <a:pt x="77" y="5925"/>
                </a:lnTo>
                <a:lnTo>
                  <a:pt x="81" y="5881"/>
                </a:lnTo>
                <a:close/>
                <a:moveTo>
                  <a:pt x="4878" y="5787"/>
                </a:moveTo>
                <a:lnTo>
                  <a:pt x="4889" y="5803"/>
                </a:lnTo>
                <a:lnTo>
                  <a:pt x="4894" y="5816"/>
                </a:lnTo>
                <a:lnTo>
                  <a:pt x="4878" y="5787"/>
                </a:lnTo>
                <a:close/>
                <a:moveTo>
                  <a:pt x="117" y="5718"/>
                </a:moveTo>
                <a:lnTo>
                  <a:pt x="88" y="5811"/>
                </a:lnTo>
                <a:lnTo>
                  <a:pt x="81" y="5881"/>
                </a:lnTo>
                <a:lnTo>
                  <a:pt x="79" y="5858"/>
                </a:lnTo>
                <a:lnTo>
                  <a:pt x="93" y="5759"/>
                </a:lnTo>
                <a:lnTo>
                  <a:pt x="117" y="5718"/>
                </a:lnTo>
                <a:close/>
                <a:moveTo>
                  <a:pt x="136" y="5685"/>
                </a:moveTo>
                <a:lnTo>
                  <a:pt x="117" y="5718"/>
                </a:lnTo>
                <a:lnTo>
                  <a:pt x="124" y="5697"/>
                </a:lnTo>
                <a:lnTo>
                  <a:pt x="136" y="5685"/>
                </a:lnTo>
                <a:close/>
                <a:moveTo>
                  <a:pt x="2046" y="5655"/>
                </a:moveTo>
                <a:lnTo>
                  <a:pt x="2049" y="5658"/>
                </a:lnTo>
                <a:lnTo>
                  <a:pt x="2047" y="5657"/>
                </a:lnTo>
                <a:lnTo>
                  <a:pt x="2046" y="5655"/>
                </a:lnTo>
                <a:close/>
                <a:moveTo>
                  <a:pt x="185" y="5643"/>
                </a:moveTo>
                <a:lnTo>
                  <a:pt x="136" y="5685"/>
                </a:lnTo>
                <a:lnTo>
                  <a:pt x="142" y="5676"/>
                </a:lnTo>
                <a:lnTo>
                  <a:pt x="185" y="5643"/>
                </a:lnTo>
                <a:close/>
                <a:moveTo>
                  <a:pt x="211" y="5622"/>
                </a:moveTo>
                <a:lnTo>
                  <a:pt x="185" y="5643"/>
                </a:lnTo>
                <a:lnTo>
                  <a:pt x="205" y="5625"/>
                </a:lnTo>
                <a:lnTo>
                  <a:pt x="211" y="5622"/>
                </a:lnTo>
                <a:close/>
                <a:moveTo>
                  <a:pt x="4773" y="5622"/>
                </a:moveTo>
                <a:lnTo>
                  <a:pt x="4849" y="5733"/>
                </a:lnTo>
                <a:lnTo>
                  <a:pt x="4878" y="5787"/>
                </a:lnTo>
                <a:lnTo>
                  <a:pt x="4773" y="5622"/>
                </a:lnTo>
                <a:close/>
                <a:moveTo>
                  <a:pt x="2194" y="5622"/>
                </a:moveTo>
                <a:lnTo>
                  <a:pt x="2161" y="5645"/>
                </a:lnTo>
                <a:lnTo>
                  <a:pt x="2131" y="5649"/>
                </a:lnTo>
                <a:lnTo>
                  <a:pt x="2157" y="5639"/>
                </a:lnTo>
                <a:lnTo>
                  <a:pt x="2194" y="5622"/>
                </a:lnTo>
                <a:close/>
                <a:moveTo>
                  <a:pt x="2226" y="5574"/>
                </a:moveTo>
                <a:lnTo>
                  <a:pt x="2218" y="5597"/>
                </a:lnTo>
                <a:lnTo>
                  <a:pt x="2194" y="5622"/>
                </a:lnTo>
                <a:lnTo>
                  <a:pt x="2226" y="5574"/>
                </a:lnTo>
                <a:close/>
                <a:moveTo>
                  <a:pt x="333" y="5561"/>
                </a:moveTo>
                <a:lnTo>
                  <a:pt x="452" y="5569"/>
                </a:lnTo>
                <a:lnTo>
                  <a:pt x="572" y="5601"/>
                </a:lnTo>
                <a:lnTo>
                  <a:pt x="672" y="5663"/>
                </a:lnTo>
                <a:lnTo>
                  <a:pt x="752" y="5755"/>
                </a:lnTo>
                <a:lnTo>
                  <a:pt x="805" y="5881"/>
                </a:lnTo>
                <a:lnTo>
                  <a:pt x="820" y="6010"/>
                </a:lnTo>
                <a:lnTo>
                  <a:pt x="802" y="6137"/>
                </a:lnTo>
                <a:lnTo>
                  <a:pt x="759" y="6265"/>
                </a:lnTo>
                <a:lnTo>
                  <a:pt x="680" y="6376"/>
                </a:lnTo>
                <a:lnTo>
                  <a:pt x="584" y="6474"/>
                </a:lnTo>
                <a:lnTo>
                  <a:pt x="466" y="6539"/>
                </a:lnTo>
                <a:lnTo>
                  <a:pt x="345" y="6589"/>
                </a:lnTo>
                <a:lnTo>
                  <a:pt x="213" y="6599"/>
                </a:lnTo>
                <a:lnTo>
                  <a:pt x="65" y="6586"/>
                </a:lnTo>
                <a:lnTo>
                  <a:pt x="0" y="6559"/>
                </a:lnTo>
                <a:lnTo>
                  <a:pt x="0" y="6539"/>
                </a:lnTo>
                <a:lnTo>
                  <a:pt x="125" y="6577"/>
                </a:lnTo>
                <a:lnTo>
                  <a:pt x="283" y="6583"/>
                </a:lnTo>
                <a:lnTo>
                  <a:pt x="425" y="6551"/>
                </a:lnTo>
                <a:lnTo>
                  <a:pt x="545" y="6476"/>
                </a:lnTo>
                <a:lnTo>
                  <a:pt x="650" y="6380"/>
                </a:lnTo>
                <a:lnTo>
                  <a:pt x="744" y="6267"/>
                </a:lnTo>
                <a:lnTo>
                  <a:pt x="792" y="6135"/>
                </a:lnTo>
                <a:lnTo>
                  <a:pt x="809" y="5993"/>
                </a:lnTo>
                <a:lnTo>
                  <a:pt x="790" y="5859"/>
                </a:lnTo>
                <a:lnTo>
                  <a:pt x="723" y="5726"/>
                </a:lnTo>
                <a:lnTo>
                  <a:pt x="640" y="5652"/>
                </a:lnTo>
                <a:lnTo>
                  <a:pt x="535" y="5594"/>
                </a:lnTo>
                <a:lnTo>
                  <a:pt x="426" y="5579"/>
                </a:lnTo>
                <a:lnTo>
                  <a:pt x="311" y="5577"/>
                </a:lnTo>
                <a:lnTo>
                  <a:pt x="211" y="5622"/>
                </a:lnTo>
                <a:lnTo>
                  <a:pt x="227" y="5610"/>
                </a:lnTo>
                <a:lnTo>
                  <a:pt x="333" y="5561"/>
                </a:lnTo>
                <a:close/>
                <a:moveTo>
                  <a:pt x="2235" y="5554"/>
                </a:moveTo>
                <a:lnTo>
                  <a:pt x="2234" y="5561"/>
                </a:lnTo>
                <a:lnTo>
                  <a:pt x="2226" y="5574"/>
                </a:lnTo>
                <a:lnTo>
                  <a:pt x="2229" y="5565"/>
                </a:lnTo>
                <a:lnTo>
                  <a:pt x="2235" y="5554"/>
                </a:lnTo>
                <a:close/>
                <a:moveTo>
                  <a:pt x="2239" y="5523"/>
                </a:moveTo>
                <a:lnTo>
                  <a:pt x="2243" y="5539"/>
                </a:lnTo>
                <a:lnTo>
                  <a:pt x="2235" y="5554"/>
                </a:lnTo>
                <a:lnTo>
                  <a:pt x="2239" y="5523"/>
                </a:lnTo>
                <a:close/>
                <a:moveTo>
                  <a:pt x="2106" y="5470"/>
                </a:moveTo>
                <a:lnTo>
                  <a:pt x="2134" y="5475"/>
                </a:lnTo>
                <a:lnTo>
                  <a:pt x="2151" y="5488"/>
                </a:lnTo>
                <a:lnTo>
                  <a:pt x="2161" y="5514"/>
                </a:lnTo>
                <a:lnTo>
                  <a:pt x="2153" y="5503"/>
                </a:lnTo>
                <a:lnTo>
                  <a:pt x="2138" y="5481"/>
                </a:lnTo>
                <a:lnTo>
                  <a:pt x="2106" y="5470"/>
                </a:lnTo>
                <a:close/>
                <a:moveTo>
                  <a:pt x="2072" y="5469"/>
                </a:moveTo>
                <a:lnTo>
                  <a:pt x="2106" y="5470"/>
                </a:lnTo>
                <a:lnTo>
                  <a:pt x="2080" y="5480"/>
                </a:lnTo>
                <a:lnTo>
                  <a:pt x="2058" y="5495"/>
                </a:lnTo>
                <a:lnTo>
                  <a:pt x="2036" y="5510"/>
                </a:lnTo>
                <a:lnTo>
                  <a:pt x="2032" y="5529"/>
                </a:lnTo>
                <a:lnTo>
                  <a:pt x="2027" y="5557"/>
                </a:lnTo>
                <a:lnTo>
                  <a:pt x="2037" y="5583"/>
                </a:lnTo>
                <a:lnTo>
                  <a:pt x="2041" y="5613"/>
                </a:lnTo>
                <a:lnTo>
                  <a:pt x="2018" y="5579"/>
                </a:lnTo>
                <a:lnTo>
                  <a:pt x="2018" y="5555"/>
                </a:lnTo>
                <a:lnTo>
                  <a:pt x="2017" y="5531"/>
                </a:lnTo>
                <a:lnTo>
                  <a:pt x="2028" y="5499"/>
                </a:lnTo>
                <a:lnTo>
                  <a:pt x="2050" y="5484"/>
                </a:lnTo>
                <a:lnTo>
                  <a:pt x="2072" y="5469"/>
                </a:lnTo>
                <a:close/>
                <a:moveTo>
                  <a:pt x="2233" y="5468"/>
                </a:moveTo>
                <a:lnTo>
                  <a:pt x="2243" y="5490"/>
                </a:lnTo>
                <a:lnTo>
                  <a:pt x="2239" y="5523"/>
                </a:lnTo>
                <a:lnTo>
                  <a:pt x="2231" y="5498"/>
                </a:lnTo>
                <a:lnTo>
                  <a:pt x="2233" y="5468"/>
                </a:lnTo>
                <a:close/>
                <a:moveTo>
                  <a:pt x="2229" y="5459"/>
                </a:moveTo>
                <a:lnTo>
                  <a:pt x="2233" y="5464"/>
                </a:lnTo>
                <a:lnTo>
                  <a:pt x="2233" y="5468"/>
                </a:lnTo>
                <a:lnTo>
                  <a:pt x="2229" y="5459"/>
                </a:lnTo>
                <a:close/>
                <a:moveTo>
                  <a:pt x="2111" y="5442"/>
                </a:moveTo>
                <a:lnTo>
                  <a:pt x="2134" y="5451"/>
                </a:lnTo>
                <a:lnTo>
                  <a:pt x="2164" y="5471"/>
                </a:lnTo>
                <a:lnTo>
                  <a:pt x="2168" y="5477"/>
                </a:lnTo>
                <a:lnTo>
                  <a:pt x="2119" y="5453"/>
                </a:lnTo>
                <a:lnTo>
                  <a:pt x="2065" y="5457"/>
                </a:lnTo>
                <a:lnTo>
                  <a:pt x="2020" y="5488"/>
                </a:lnTo>
                <a:lnTo>
                  <a:pt x="1995" y="5546"/>
                </a:lnTo>
                <a:lnTo>
                  <a:pt x="2001" y="5591"/>
                </a:lnTo>
                <a:lnTo>
                  <a:pt x="2046" y="5655"/>
                </a:lnTo>
                <a:lnTo>
                  <a:pt x="2002" y="5615"/>
                </a:lnTo>
                <a:lnTo>
                  <a:pt x="1998" y="5585"/>
                </a:lnTo>
                <a:lnTo>
                  <a:pt x="1990" y="5550"/>
                </a:lnTo>
                <a:lnTo>
                  <a:pt x="1995" y="5522"/>
                </a:lnTo>
                <a:lnTo>
                  <a:pt x="2009" y="5496"/>
                </a:lnTo>
                <a:lnTo>
                  <a:pt x="2029" y="5465"/>
                </a:lnTo>
                <a:lnTo>
                  <a:pt x="2057" y="5446"/>
                </a:lnTo>
                <a:lnTo>
                  <a:pt x="2087" y="5442"/>
                </a:lnTo>
                <a:lnTo>
                  <a:pt x="2111" y="5442"/>
                </a:lnTo>
                <a:close/>
                <a:moveTo>
                  <a:pt x="4631" y="5435"/>
                </a:moveTo>
                <a:lnTo>
                  <a:pt x="4735" y="5566"/>
                </a:lnTo>
                <a:lnTo>
                  <a:pt x="4773" y="5622"/>
                </a:lnTo>
                <a:lnTo>
                  <a:pt x="4634" y="5456"/>
                </a:lnTo>
                <a:lnTo>
                  <a:pt x="4610" y="5436"/>
                </a:lnTo>
                <a:lnTo>
                  <a:pt x="4369" y="5450"/>
                </a:lnTo>
                <a:lnTo>
                  <a:pt x="4118" y="5500"/>
                </a:lnTo>
                <a:lnTo>
                  <a:pt x="3873" y="5571"/>
                </a:lnTo>
                <a:lnTo>
                  <a:pt x="3631" y="5671"/>
                </a:lnTo>
                <a:lnTo>
                  <a:pt x="3405" y="5794"/>
                </a:lnTo>
                <a:lnTo>
                  <a:pt x="3171" y="5963"/>
                </a:lnTo>
                <a:lnTo>
                  <a:pt x="2957" y="6175"/>
                </a:lnTo>
                <a:lnTo>
                  <a:pt x="2759" y="6409"/>
                </a:lnTo>
                <a:lnTo>
                  <a:pt x="2592" y="6654"/>
                </a:lnTo>
                <a:lnTo>
                  <a:pt x="2449" y="6932"/>
                </a:lnTo>
                <a:lnTo>
                  <a:pt x="2333" y="7215"/>
                </a:lnTo>
                <a:lnTo>
                  <a:pt x="2250" y="7509"/>
                </a:lnTo>
                <a:lnTo>
                  <a:pt x="2202" y="7789"/>
                </a:lnTo>
                <a:lnTo>
                  <a:pt x="2243" y="7988"/>
                </a:lnTo>
                <a:lnTo>
                  <a:pt x="2245" y="7871"/>
                </a:lnTo>
                <a:lnTo>
                  <a:pt x="2294" y="7716"/>
                </a:lnTo>
                <a:lnTo>
                  <a:pt x="2353" y="7552"/>
                </a:lnTo>
                <a:lnTo>
                  <a:pt x="2446" y="7415"/>
                </a:lnTo>
                <a:lnTo>
                  <a:pt x="2569" y="7273"/>
                </a:lnTo>
                <a:lnTo>
                  <a:pt x="2706" y="7163"/>
                </a:lnTo>
                <a:lnTo>
                  <a:pt x="2863" y="7072"/>
                </a:lnTo>
                <a:lnTo>
                  <a:pt x="3032" y="7021"/>
                </a:lnTo>
                <a:lnTo>
                  <a:pt x="3163" y="7003"/>
                </a:lnTo>
                <a:lnTo>
                  <a:pt x="3111" y="6885"/>
                </a:lnTo>
                <a:lnTo>
                  <a:pt x="3099" y="6869"/>
                </a:lnTo>
                <a:lnTo>
                  <a:pt x="3097" y="6854"/>
                </a:lnTo>
                <a:lnTo>
                  <a:pt x="3170" y="7002"/>
                </a:lnTo>
                <a:lnTo>
                  <a:pt x="3211" y="6996"/>
                </a:lnTo>
                <a:lnTo>
                  <a:pt x="3392" y="7010"/>
                </a:lnTo>
                <a:lnTo>
                  <a:pt x="3440" y="7024"/>
                </a:lnTo>
                <a:lnTo>
                  <a:pt x="3494" y="6826"/>
                </a:lnTo>
                <a:lnTo>
                  <a:pt x="3594" y="6603"/>
                </a:lnTo>
                <a:lnTo>
                  <a:pt x="3659" y="6484"/>
                </a:lnTo>
                <a:lnTo>
                  <a:pt x="3751" y="6380"/>
                </a:lnTo>
                <a:lnTo>
                  <a:pt x="3862" y="6280"/>
                </a:lnTo>
                <a:lnTo>
                  <a:pt x="3984" y="6196"/>
                </a:lnTo>
                <a:lnTo>
                  <a:pt x="4112" y="6133"/>
                </a:lnTo>
                <a:lnTo>
                  <a:pt x="4242" y="6084"/>
                </a:lnTo>
                <a:lnTo>
                  <a:pt x="4355" y="6072"/>
                </a:lnTo>
                <a:lnTo>
                  <a:pt x="4464" y="6087"/>
                </a:lnTo>
                <a:lnTo>
                  <a:pt x="4541" y="6140"/>
                </a:lnTo>
                <a:lnTo>
                  <a:pt x="4594" y="6218"/>
                </a:lnTo>
                <a:lnTo>
                  <a:pt x="4608" y="6298"/>
                </a:lnTo>
                <a:lnTo>
                  <a:pt x="4576" y="6345"/>
                </a:lnTo>
                <a:lnTo>
                  <a:pt x="4528" y="6394"/>
                </a:lnTo>
                <a:lnTo>
                  <a:pt x="4454" y="6428"/>
                </a:lnTo>
                <a:lnTo>
                  <a:pt x="4353" y="6473"/>
                </a:lnTo>
                <a:lnTo>
                  <a:pt x="4247" y="6497"/>
                </a:lnTo>
                <a:lnTo>
                  <a:pt x="4127" y="6547"/>
                </a:lnTo>
                <a:lnTo>
                  <a:pt x="4019" y="6604"/>
                </a:lnTo>
                <a:lnTo>
                  <a:pt x="3908" y="6680"/>
                </a:lnTo>
                <a:lnTo>
                  <a:pt x="3807" y="6782"/>
                </a:lnTo>
                <a:lnTo>
                  <a:pt x="3732" y="6899"/>
                </a:lnTo>
                <a:lnTo>
                  <a:pt x="3665" y="7051"/>
                </a:lnTo>
                <a:lnTo>
                  <a:pt x="3651" y="7113"/>
                </a:lnTo>
                <a:lnTo>
                  <a:pt x="3706" y="7146"/>
                </a:lnTo>
                <a:lnTo>
                  <a:pt x="3821" y="7254"/>
                </a:lnTo>
                <a:lnTo>
                  <a:pt x="3920" y="7374"/>
                </a:lnTo>
                <a:lnTo>
                  <a:pt x="3955" y="7469"/>
                </a:lnTo>
                <a:lnTo>
                  <a:pt x="4066" y="7466"/>
                </a:lnTo>
                <a:lnTo>
                  <a:pt x="4049" y="7384"/>
                </a:lnTo>
                <a:lnTo>
                  <a:pt x="4046" y="7214"/>
                </a:lnTo>
                <a:lnTo>
                  <a:pt x="4081" y="7051"/>
                </a:lnTo>
                <a:lnTo>
                  <a:pt x="4145" y="6894"/>
                </a:lnTo>
                <a:lnTo>
                  <a:pt x="4231" y="6769"/>
                </a:lnTo>
                <a:lnTo>
                  <a:pt x="4336" y="6673"/>
                </a:lnTo>
                <a:lnTo>
                  <a:pt x="4458" y="6589"/>
                </a:lnTo>
                <a:lnTo>
                  <a:pt x="4595" y="6527"/>
                </a:lnTo>
                <a:lnTo>
                  <a:pt x="4742" y="6492"/>
                </a:lnTo>
                <a:lnTo>
                  <a:pt x="4885" y="6475"/>
                </a:lnTo>
                <a:lnTo>
                  <a:pt x="5008" y="6502"/>
                </a:lnTo>
                <a:lnTo>
                  <a:pt x="5020" y="6398"/>
                </a:lnTo>
                <a:lnTo>
                  <a:pt x="5006" y="6188"/>
                </a:lnTo>
                <a:lnTo>
                  <a:pt x="4970" y="5992"/>
                </a:lnTo>
                <a:lnTo>
                  <a:pt x="4894" y="5816"/>
                </a:lnTo>
                <a:lnTo>
                  <a:pt x="4946" y="5910"/>
                </a:lnTo>
                <a:lnTo>
                  <a:pt x="5013" y="6102"/>
                </a:lnTo>
                <a:lnTo>
                  <a:pt x="5039" y="6295"/>
                </a:lnTo>
                <a:lnTo>
                  <a:pt x="5040" y="6499"/>
                </a:lnTo>
                <a:lnTo>
                  <a:pt x="5038" y="6510"/>
                </a:lnTo>
                <a:lnTo>
                  <a:pt x="5170" y="6557"/>
                </a:lnTo>
                <a:lnTo>
                  <a:pt x="5294" y="6643"/>
                </a:lnTo>
                <a:lnTo>
                  <a:pt x="5398" y="6759"/>
                </a:lnTo>
                <a:lnTo>
                  <a:pt x="5466" y="6892"/>
                </a:lnTo>
                <a:lnTo>
                  <a:pt x="5494" y="7028"/>
                </a:lnTo>
                <a:lnTo>
                  <a:pt x="5494" y="7183"/>
                </a:lnTo>
                <a:lnTo>
                  <a:pt x="5460" y="7312"/>
                </a:lnTo>
                <a:lnTo>
                  <a:pt x="5385" y="7429"/>
                </a:lnTo>
                <a:lnTo>
                  <a:pt x="5295" y="7523"/>
                </a:lnTo>
                <a:lnTo>
                  <a:pt x="5173" y="7583"/>
                </a:lnTo>
                <a:lnTo>
                  <a:pt x="5028" y="7609"/>
                </a:lnTo>
                <a:lnTo>
                  <a:pt x="4908" y="7601"/>
                </a:lnTo>
                <a:lnTo>
                  <a:pt x="4792" y="7575"/>
                </a:lnTo>
                <a:lnTo>
                  <a:pt x="4691" y="7522"/>
                </a:lnTo>
                <a:lnTo>
                  <a:pt x="4613" y="7421"/>
                </a:lnTo>
                <a:lnTo>
                  <a:pt x="4568" y="7309"/>
                </a:lnTo>
                <a:lnTo>
                  <a:pt x="4531" y="7338"/>
                </a:lnTo>
                <a:lnTo>
                  <a:pt x="4357" y="7441"/>
                </a:lnTo>
                <a:lnTo>
                  <a:pt x="4158" y="7496"/>
                </a:lnTo>
                <a:lnTo>
                  <a:pt x="4122" y="7500"/>
                </a:lnTo>
                <a:lnTo>
                  <a:pt x="4123" y="7504"/>
                </a:lnTo>
                <a:lnTo>
                  <a:pt x="4182" y="7684"/>
                </a:lnTo>
                <a:lnTo>
                  <a:pt x="4283" y="7843"/>
                </a:lnTo>
                <a:lnTo>
                  <a:pt x="4402" y="7981"/>
                </a:lnTo>
                <a:lnTo>
                  <a:pt x="4559" y="8102"/>
                </a:lnTo>
                <a:lnTo>
                  <a:pt x="4737" y="8184"/>
                </a:lnTo>
                <a:lnTo>
                  <a:pt x="4932" y="8230"/>
                </a:lnTo>
                <a:lnTo>
                  <a:pt x="5118" y="8240"/>
                </a:lnTo>
                <a:lnTo>
                  <a:pt x="5318" y="8210"/>
                </a:lnTo>
                <a:lnTo>
                  <a:pt x="5498" y="8151"/>
                </a:lnTo>
                <a:lnTo>
                  <a:pt x="5674" y="8063"/>
                </a:lnTo>
                <a:lnTo>
                  <a:pt x="5840" y="7949"/>
                </a:lnTo>
                <a:lnTo>
                  <a:pt x="5974" y="7799"/>
                </a:lnTo>
                <a:lnTo>
                  <a:pt x="6099" y="7624"/>
                </a:lnTo>
                <a:lnTo>
                  <a:pt x="6175" y="7425"/>
                </a:lnTo>
                <a:lnTo>
                  <a:pt x="6229" y="7208"/>
                </a:lnTo>
                <a:lnTo>
                  <a:pt x="6245" y="6993"/>
                </a:lnTo>
                <a:lnTo>
                  <a:pt x="6237" y="6779"/>
                </a:lnTo>
                <a:lnTo>
                  <a:pt x="6183" y="6571"/>
                </a:lnTo>
                <a:lnTo>
                  <a:pt x="6100" y="6367"/>
                </a:lnTo>
                <a:lnTo>
                  <a:pt x="5980" y="6156"/>
                </a:lnTo>
                <a:lnTo>
                  <a:pt x="5819" y="5956"/>
                </a:lnTo>
                <a:lnTo>
                  <a:pt x="5632" y="5791"/>
                </a:lnTo>
                <a:lnTo>
                  <a:pt x="5421" y="5674"/>
                </a:lnTo>
                <a:lnTo>
                  <a:pt x="5188" y="5573"/>
                </a:lnTo>
                <a:lnTo>
                  <a:pt x="4941" y="5522"/>
                </a:lnTo>
                <a:lnTo>
                  <a:pt x="4967" y="5513"/>
                </a:lnTo>
                <a:lnTo>
                  <a:pt x="4995" y="5518"/>
                </a:lnTo>
                <a:lnTo>
                  <a:pt x="5173" y="5551"/>
                </a:lnTo>
                <a:lnTo>
                  <a:pt x="5342" y="5607"/>
                </a:lnTo>
                <a:lnTo>
                  <a:pt x="5573" y="5717"/>
                </a:lnTo>
                <a:lnTo>
                  <a:pt x="5767" y="5869"/>
                </a:lnTo>
                <a:lnTo>
                  <a:pt x="5943" y="6042"/>
                </a:lnTo>
                <a:lnTo>
                  <a:pt x="6085" y="6238"/>
                </a:lnTo>
                <a:lnTo>
                  <a:pt x="6193" y="6466"/>
                </a:lnTo>
                <a:lnTo>
                  <a:pt x="6260" y="6706"/>
                </a:lnTo>
                <a:lnTo>
                  <a:pt x="6287" y="6924"/>
                </a:lnTo>
                <a:lnTo>
                  <a:pt x="6281" y="7140"/>
                </a:lnTo>
                <a:lnTo>
                  <a:pt x="6246" y="7352"/>
                </a:lnTo>
                <a:lnTo>
                  <a:pt x="6176" y="7547"/>
                </a:lnTo>
                <a:lnTo>
                  <a:pt x="6069" y="7735"/>
                </a:lnTo>
                <a:lnTo>
                  <a:pt x="5933" y="7893"/>
                </a:lnTo>
                <a:lnTo>
                  <a:pt x="5761" y="8036"/>
                </a:lnTo>
                <a:lnTo>
                  <a:pt x="5589" y="8129"/>
                </a:lnTo>
                <a:lnTo>
                  <a:pt x="5398" y="8195"/>
                </a:lnTo>
                <a:lnTo>
                  <a:pt x="5206" y="8237"/>
                </a:lnTo>
                <a:lnTo>
                  <a:pt x="5001" y="8248"/>
                </a:lnTo>
                <a:lnTo>
                  <a:pt x="4808" y="8217"/>
                </a:lnTo>
                <a:lnTo>
                  <a:pt x="4615" y="8161"/>
                </a:lnTo>
                <a:lnTo>
                  <a:pt x="4472" y="8072"/>
                </a:lnTo>
                <a:lnTo>
                  <a:pt x="4346" y="7971"/>
                </a:lnTo>
                <a:lnTo>
                  <a:pt x="4240" y="7840"/>
                </a:lnTo>
                <a:lnTo>
                  <a:pt x="4150" y="7698"/>
                </a:lnTo>
                <a:lnTo>
                  <a:pt x="4083" y="7540"/>
                </a:lnTo>
                <a:lnTo>
                  <a:pt x="4075" y="7505"/>
                </a:lnTo>
                <a:lnTo>
                  <a:pt x="3973" y="7516"/>
                </a:lnTo>
                <a:lnTo>
                  <a:pt x="3978" y="7530"/>
                </a:lnTo>
                <a:lnTo>
                  <a:pt x="4012" y="7686"/>
                </a:lnTo>
                <a:lnTo>
                  <a:pt x="4003" y="7840"/>
                </a:lnTo>
                <a:lnTo>
                  <a:pt x="3969" y="7993"/>
                </a:lnTo>
                <a:lnTo>
                  <a:pt x="3893" y="8143"/>
                </a:lnTo>
                <a:lnTo>
                  <a:pt x="3862" y="8175"/>
                </a:lnTo>
                <a:lnTo>
                  <a:pt x="3905" y="8227"/>
                </a:lnTo>
                <a:lnTo>
                  <a:pt x="4034" y="8194"/>
                </a:lnTo>
                <a:lnTo>
                  <a:pt x="4196" y="8180"/>
                </a:lnTo>
                <a:lnTo>
                  <a:pt x="4425" y="8194"/>
                </a:lnTo>
                <a:lnTo>
                  <a:pt x="4658" y="8247"/>
                </a:lnTo>
                <a:lnTo>
                  <a:pt x="4872" y="8344"/>
                </a:lnTo>
                <a:lnTo>
                  <a:pt x="5066" y="8472"/>
                </a:lnTo>
                <a:lnTo>
                  <a:pt x="5223" y="8642"/>
                </a:lnTo>
                <a:lnTo>
                  <a:pt x="5273" y="8719"/>
                </a:lnTo>
                <a:lnTo>
                  <a:pt x="5443" y="8678"/>
                </a:lnTo>
                <a:lnTo>
                  <a:pt x="5657" y="8597"/>
                </a:lnTo>
                <a:lnTo>
                  <a:pt x="5862" y="8480"/>
                </a:lnTo>
                <a:lnTo>
                  <a:pt x="6017" y="8349"/>
                </a:lnTo>
                <a:lnTo>
                  <a:pt x="6153" y="8191"/>
                </a:lnTo>
                <a:lnTo>
                  <a:pt x="6268" y="8014"/>
                </a:lnTo>
                <a:lnTo>
                  <a:pt x="6356" y="7832"/>
                </a:lnTo>
                <a:lnTo>
                  <a:pt x="6442" y="7601"/>
                </a:lnTo>
                <a:lnTo>
                  <a:pt x="6493" y="7354"/>
                </a:lnTo>
                <a:lnTo>
                  <a:pt x="6491" y="7102"/>
                </a:lnTo>
                <a:lnTo>
                  <a:pt x="6452" y="6867"/>
                </a:lnTo>
                <a:lnTo>
                  <a:pt x="6389" y="6633"/>
                </a:lnTo>
                <a:lnTo>
                  <a:pt x="6293" y="6398"/>
                </a:lnTo>
                <a:lnTo>
                  <a:pt x="6158" y="6189"/>
                </a:lnTo>
                <a:lnTo>
                  <a:pt x="5998" y="6004"/>
                </a:lnTo>
                <a:lnTo>
                  <a:pt x="5811" y="5839"/>
                </a:lnTo>
                <a:lnTo>
                  <a:pt x="5606" y="5694"/>
                </a:lnTo>
                <a:lnTo>
                  <a:pt x="5377" y="5574"/>
                </a:lnTo>
                <a:lnTo>
                  <a:pt x="5135" y="5496"/>
                </a:lnTo>
                <a:lnTo>
                  <a:pt x="4878" y="5443"/>
                </a:lnTo>
                <a:lnTo>
                  <a:pt x="4631" y="5435"/>
                </a:lnTo>
                <a:close/>
                <a:moveTo>
                  <a:pt x="2313" y="5320"/>
                </a:moveTo>
                <a:lnTo>
                  <a:pt x="2336" y="5353"/>
                </a:lnTo>
                <a:lnTo>
                  <a:pt x="2367" y="5422"/>
                </a:lnTo>
                <a:lnTo>
                  <a:pt x="2368" y="5494"/>
                </a:lnTo>
                <a:lnTo>
                  <a:pt x="2348" y="5573"/>
                </a:lnTo>
                <a:lnTo>
                  <a:pt x="2301" y="5646"/>
                </a:lnTo>
                <a:lnTo>
                  <a:pt x="2240" y="5688"/>
                </a:lnTo>
                <a:lnTo>
                  <a:pt x="2154" y="5706"/>
                </a:lnTo>
                <a:lnTo>
                  <a:pt x="2068" y="5676"/>
                </a:lnTo>
                <a:lnTo>
                  <a:pt x="2049" y="5658"/>
                </a:lnTo>
                <a:lnTo>
                  <a:pt x="2109" y="5688"/>
                </a:lnTo>
                <a:lnTo>
                  <a:pt x="2191" y="5689"/>
                </a:lnTo>
                <a:lnTo>
                  <a:pt x="2264" y="5664"/>
                </a:lnTo>
                <a:lnTo>
                  <a:pt x="2320" y="5592"/>
                </a:lnTo>
                <a:lnTo>
                  <a:pt x="2360" y="5508"/>
                </a:lnTo>
                <a:lnTo>
                  <a:pt x="2359" y="5410"/>
                </a:lnTo>
                <a:lnTo>
                  <a:pt x="2313" y="5320"/>
                </a:lnTo>
                <a:close/>
                <a:moveTo>
                  <a:pt x="2284" y="5287"/>
                </a:moveTo>
                <a:lnTo>
                  <a:pt x="2302" y="5303"/>
                </a:lnTo>
                <a:lnTo>
                  <a:pt x="2313" y="5320"/>
                </a:lnTo>
                <a:lnTo>
                  <a:pt x="2284" y="5287"/>
                </a:lnTo>
                <a:close/>
                <a:moveTo>
                  <a:pt x="2434" y="5234"/>
                </a:moveTo>
                <a:lnTo>
                  <a:pt x="2452" y="5252"/>
                </a:lnTo>
                <a:lnTo>
                  <a:pt x="2443" y="5247"/>
                </a:lnTo>
                <a:lnTo>
                  <a:pt x="2434" y="5234"/>
                </a:lnTo>
                <a:close/>
                <a:moveTo>
                  <a:pt x="2223" y="5234"/>
                </a:moveTo>
                <a:lnTo>
                  <a:pt x="2245" y="5244"/>
                </a:lnTo>
                <a:lnTo>
                  <a:pt x="2284" y="5287"/>
                </a:lnTo>
                <a:lnTo>
                  <a:pt x="2223" y="5234"/>
                </a:lnTo>
                <a:close/>
                <a:moveTo>
                  <a:pt x="2171" y="5209"/>
                </a:moveTo>
                <a:lnTo>
                  <a:pt x="2218" y="5230"/>
                </a:lnTo>
                <a:lnTo>
                  <a:pt x="2223" y="5234"/>
                </a:lnTo>
                <a:lnTo>
                  <a:pt x="2171" y="5209"/>
                </a:lnTo>
                <a:close/>
                <a:moveTo>
                  <a:pt x="2989" y="5206"/>
                </a:moveTo>
                <a:lnTo>
                  <a:pt x="2839" y="5277"/>
                </a:lnTo>
                <a:lnTo>
                  <a:pt x="2753" y="5339"/>
                </a:lnTo>
                <a:lnTo>
                  <a:pt x="2847" y="5312"/>
                </a:lnTo>
                <a:lnTo>
                  <a:pt x="2963" y="5232"/>
                </a:lnTo>
                <a:lnTo>
                  <a:pt x="2989" y="5206"/>
                </a:lnTo>
                <a:close/>
                <a:moveTo>
                  <a:pt x="2143" y="5196"/>
                </a:moveTo>
                <a:lnTo>
                  <a:pt x="2147" y="5197"/>
                </a:lnTo>
                <a:lnTo>
                  <a:pt x="2171" y="5209"/>
                </a:lnTo>
                <a:lnTo>
                  <a:pt x="2143" y="5196"/>
                </a:lnTo>
                <a:close/>
                <a:moveTo>
                  <a:pt x="2389" y="5169"/>
                </a:moveTo>
                <a:lnTo>
                  <a:pt x="2434" y="5234"/>
                </a:lnTo>
                <a:lnTo>
                  <a:pt x="2407" y="5206"/>
                </a:lnTo>
                <a:lnTo>
                  <a:pt x="2389" y="5169"/>
                </a:lnTo>
                <a:close/>
                <a:moveTo>
                  <a:pt x="1852" y="5160"/>
                </a:moveTo>
                <a:lnTo>
                  <a:pt x="1778" y="5206"/>
                </a:lnTo>
                <a:lnTo>
                  <a:pt x="1789" y="5198"/>
                </a:lnTo>
                <a:lnTo>
                  <a:pt x="1822" y="5175"/>
                </a:lnTo>
                <a:lnTo>
                  <a:pt x="1852" y="5160"/>
                </a:lnTo>
                <a:close/>
                <a:moveTo>
                  <a:pt x="2382" y="5153"/>
                </a:moveTo>
                <a:lnTo>
                  <a:pt x="2389" y="5169"/>
                </a:lnTo>
                <a:lnTo>
                  <a:pt x="2385" y="5164"/>
                </a:lnTo>
                <a:lnTo>
                  <a:pt x="2382" y="5153"/>
                </a:lnTo>
                <a:close/>
                <a:moveTo>
                  <a:pt x="3541" y="5064"/>
                </a:moveTo>
                <a:lnTo>
                  <a:pt x="3297" y="5101"/>
                </a:lnTo>
                <a:lnTo>
                  <a:pt x="3067" y="5169"/>
                </a:lnTo>
                <a:lnTo>
                  <a:pt x="3045" y="5180"/>
                </a:lnTo>
                <a:lnTo>
                  <a:pt x="3024" y="5215"/>
                </a:lnTo>
                <a:lnTo>
                  <a:pt x="2923" y="5293"/>
                </a:lnTo>
                <a:lnTo>
                  <a:pt x="2825" y="5352"/>
                </a:lnTo>
                <a:lnTo>
                  <a:pt x="2720" y="5366"/>
                </a:lnTo>
                <a:lnTo>
                  <a:pt x="2717" y="5366"/>
                </a:lnTo>
                <a:lnTo>
                  <a:pt x="2643" y="5420"/>
                </a:lnTo>
                <a:lnTo>
                  <a:pt x="2440" y="5600"/>
                </a:lnTo>
                <a:lnTo>
                  <a:pt x="2393" y="5660"/>
                </a:lnTo>
                <a:lnTo>
                  <a:pt x="2389" y="5668"/>
                </a:lnTo>
                <a:lnTo>
                  <a:pt x="2369" y="5690"/>
                </a:lnTo>
                <a:lnTo>
                  <a:pt x="2275" y="5811"/>
                </a:lnTo>
                <a:lnTo>
                  <a:pt x="2146" y="6038"/>
                </a:lnTo>
                <a:lnTo>
                  <a:pt x="2043" y="6281"/>
                </a:lnTo>
                <a:lnTo>
                  <a:pt x="1981" y="6535"/>
                </a:lnTo>
                <a:lnTo>
                  <a:pt x="1967" y="6788"/>
                </a:lnTo>
                <a:lnTo>
                  <a:pt x="2060" y="7126"/>
                </a:lnTo>
                <a:lnTo>
                  <a:pt x="2159" y="7579"/>
                </a:lnTo>
                <a:lnTo>
                  <a:pt x="2181" y="7685"/>
                </a:lnTo>
                <a:lnTo>
                  <a:pt x="2183" y="7531"/>
                </a:lnTo>
                <a:lnTo>
                  <a:pt x="2233" y="7259"/>
                </a:lnTo>
                <a:lnTo>
                  <a:pt x="2317" y="6990"/>
                </a:lnTo>
                <a:lnTo>
                  <a:pt x="2426" y="6744"/>
                </a:lnTo>
                <a:lnTo>
                  <a:pt x="2572" y="6505"/>
                </a:lnTo>
                <a:lnTo>
                  <a:pt x="2739" y="6284"/>
                </a:lnTo>
                <a:lnTo>
                  <a:pt x="2937" y="6074"/>
                </a:lnTo>
                <a:lnTo>
                  <a:pt x="3151" y="5887"/>
                </a:lnTo>
                <a:lnTo>
                  <a:pt x="3390" y="5723"/>
                </a:lnTo>
                <a:lnTo>
                  <a:pt x="3649" y="5578"/>
                </a:lnTo>
                <a:lnTo>
                  <a:pt x="3910" y="5471"/>
                </a:lnTo>
                <a:lnTo>
                  <a:pt x="4204" y="5400"/>
                </a:lnTo>
                <a:lnTo>
                  <a:pt x="4487" y="5361"/>
                </a:lnTo>
                <a:lnTo>
                  <a:pt x="4514" y="5361"/>
                </a:lnTo>
                <a:lnTo>
                  <a:pt x="4457" y="5316"/>
                </a:lnTo>
                <a:lnTo>
                  <a:pt x="4252" y="5196"/>
                </a:lnTo>
                <a:lnTo>
                  <a:pt x="4006" y="5112"/>
                </a:lnTo>
                <a:lnTo>
                  <a:pt x="3776" y="5074"/>
                </a:lnTo>
                <a:lnTo>
                  <a:pt x="3541" y="5064"/>
                </a:lnTo>
                <a:close/>
                <a:moveTo>
                  <a:pt x="2621" y="4782"/>
                </a:moveTo>
                <a:lnTo>
                  <a:pt x="2681" y="4822"/>
                </a:lnTo>
                <a:lnTo>
                  <a:pt x="2729" y="4879"/>
                </a:lnTo>
                <a:lnTo>
                  <a:pt x="2736" y="4890"/>
                </a:lnTo>
                <a:lnTo>
                  <a:pt x="2740" y="4896"/>
                </a:lnTo>
                <a:lnTo>
                  <a:pt x="2674" y="4835"/>
                </a:lnTo>
                <a:lnTo>
                  <a:pt x="2612" y="4804"/>
                </a:lnTo>
                <a:lnTo>
                  <a:pt x="2530" y="4804"/>
                </a:lnTo>
                <a:lnTo>
                  <a:pt x="2459" y="4844"/>
                </a:lnTo>
                <a:lnTo>
                  <a:pt x="2397" y="4895"/>
                </a:lnTo>
                <a:lnTo>
                  <a:pt x="2357" y="4980"/>
                </a:lnTo>
                <a:lnTo>
                  <a:pt x="2351" y="5065"/>
                </a:lnTo>
                <a:lnTo>
                  <a:pt x="2382" y="5153"/>
                </a:lnTo>
                <a:lnTo>
                  <a:pt x="2355" y="5095"/>
                </a:lnTo>
                <a:lnTo>
                  <a:pt x="2344" y="5021"/>
                </a:lnTo>
                <a:lnTo>
                  <a:pt x="2356" y="4931"/>
                </a:lnTo>
                <a:lnTo>
                  <a:pt x="2404" y="4858"/>
                </a:lnTo>
                <a:lnTo>
                  <a:pt x="2466" y="4806"/>
                </a:lnTo>
                <a:lnTo>
                  <a:pt x="2543" y="4787"/>
                </a:lnTo>
                <a:lnTo>
                  <a:pt x="2621" y="4782"/>
                </a:lnTo>
                <a:close/>
                <a:moveTo>
                  <a:pt x="682" y="4620"/>
                </a:moveTo>
                <a:lnTo>
                  <a:pt x="671" y="4652"/>
                </a:lnTo>
                <a:lnTo>
                  <a:pt x="668" y="4671"/>
                </a:lnTo>
                <a:lnTo>
                  <a:pt x="663" y="4641"/>
                </a:lnTo>
                <a:lnTo>
                  <a:pt x="682" y="4620"/>
                </a:lnTo>
                <a:close/>
                <a:moveTo>
                  <a:pt x="599" y="4595"/>
                </a:moveTo>
                <a:lnTo>
                  <a:pt x="589" y="4675"/>
                </a:lnTo>
                <a:lnTo>
                  <a:pt x="622" y="4735"/>
                </a:lnTo>
                <a:lnTo>
                  <a:pt x="663" y="4771"/>
                </a:lnTo>
                <a:lnTo>
                  <a:pt x="734" y="4780"/>
                </a:lnTo>
                <a:lnTo>
                  <a:pt x="760" y="4770"/>
                </a:lnTo>
                <a:lnTo>
                  <a:pt x="784" y="4746"/>
                </a:lnTo>
                <a:lnTo>
                  <a:pt x="799" y="4719"/>
                </a:lnTo>
                <a:lnTo>
                  <a:pt x="813" y="4693"/>
                </a:lnTo>
                <a:lnTo>
                  <a:pt x="815" y="4659"/>
                </a:lnTo>
                <a:lnTo>
                  <a:pt x="800" y="4637"/>
                </a:lnTo>
                <a:lnTo>
                  <a:pt x="788" y="4620"/>
                </a:lnTo>
                <a:lnTo>
                  <a:pt x="762" y="4606"/>
                </a:lnTo>
                <a:lnTo>
                  <a:pt x="749" y="4599"/>
                </a:lnTo>
                <a:lnTo>
                  <a:pt x="773" y="4598"/>
                </a:lnTo>
                <a:lnTo>
                  <a:pt x="794" y="4617"/>
                </a:lnTo>
                <a:lnTo>
                  <a:pt x="809" y="4639"/>
                </a:lnTo>
                <a:lnTo>
                  <a:pt x="819" y="4665"/>
                </a:lnTo>
                <a:lnTo>
                  <a:pt x="817" y="4698"/>
                </a:lnTo>
                <a:lnTo>
                  <a:pt x="818" y="4723"/>
                </a:lnTo>
                <a:lnTo>
                  <a:pt x="788" y="4751"/>
                </a:lnTo>
                <a:lnTo>
                  <a:pt x="764" y="4776"/>
                </a:lnTo>
                <a:lnTo>
                  <a:pt x="738" y="4785"/>
                </a:lnTo>
                <a:lnTo>
                  <a:pt x="667" y="4777"/>
                </a:lnTo>
                <a:lnTo>
                  <a:pt x="611" y="4742"/>
                </a:lnTo>
                <a:lnTo>
                  <a:pt x="584" y="4679"/>
                </a:lnTo>
                <a:lnTo>
                  <a:pt x="599" y="4595"/>
                </a:lnTo>
                <a:close/>
                <a:moveTo>
                  <a:pt x="726" y="4590"/>
                </a:moveTo>
                <a:lnTo>
                  <a:pt x="749" y="4599"/>
                </a:lnTo>
                <a:lnTo>
                  <a:pt x="715" y="4597"/>
                </a:lnTo>
                <a:lnTo>
                  <a:pt x="693" y="4612"/>
                </a:lnTo>
                <a:lnTo>
                  <a:pt x="682" y="4620"/>
                </a:lnTo>
                <a:lnTo>
                  <a:pt x="700" y="4599"/>
                </a:lnTo>
                <a:lnTo>
                  <a:pt x="726" y="4590"/>
                </a:lnTo>
                <a:close/>
                <a:moveTo>
                  <a:pt x="3020" y="4485"/>
                </a:moveTo>
                <a:lnTo>
                  <a:pt x="3027" y="4495"/>
                </a:lnTo>
                <a:lnTo>
                  <a:pt x="3098" y="4609"/>
                </a:lnTo>
                <a:lnTo>
                  <a:pt x="3108" y="4638"/>
                </a:lnTo>
                <a:lnTo>
                  <a:pt x="3090" y="4598"/>
                </a:lnTo>
                <a:lnTo>
                  <a:pt x="3020" y="4485"/>
                </a:lnTo>
                <a:close/>
                <a:moveTo>
                  <a:pt x="2977" y="4435"/>
                </a:moveTo>
                <a:lnTo>
                  <a:pt x="3005" y="4461"/>
                </a:lnTo>
                <a:lnTo>
                  <a:pt x="3020" y="4485"/>
                </a:lnTo>
                <a:lnTo>
                  <a:pt x="2977" y="4435"/>
                </a:lnTo>
                <a:close/>
                <a:moveTo>
                  <a:pt x="2910" y="4371"/>
                </a:moveTo>
                <a:lnTo>
                  <a:pt x="2940" y="4391"/>
                </a:lnTo>
                <a:lnTo>
                  <a:pt x="2977" y="4435"/>
                </a:lnTo>
                <a:lnTo>
                  <a:pt x="2910" y="4371"/>
                </a:lnTo>
                <a:close/>
                <a:moveTo>
                  <a:pt x="819" y="4249"/>
                </a:moveTo>
                <a:lnTo>
                  <a:pt x="696" y="4260"/>
                </a:lnTo>
                <a:lnTo>
                  <a:pt x="582" y="4297"/>
                </a:lnTo>
                <a:lnTo>
                  <a:pt x="492" y="4367"/>
                </a:lnTo>
                <a:lnTo>
                  <a:pt x="435" y="4463"/>
                </a:lnTo>
                <a:lnTo>
                  <a:pt x="390" y="4576"/>
                </a:lnTo>
                <a:lnTo>
                  <a:pt x="394" y="4687"/>
                </a:lnTo>
                <a:lnTo>
                  <a:pt x="428" y="4786"/>
                </a:lnTo>
                <a:lnTo>
                  <a:pt x="484" y="4854"/>
                </a:lnTo>
                <a:lnTo>
                  <a:pt x="555" y="4911"/>
                </a:lnTo>
                <a:lnTo>
                  <a:pt x="649" y="4928"/>
                </a:lnTo>
                <a:lnTo>
                  <a:pt x="740" y="4931"/>
                </a:lnTo>
                <a:lnTo>
                  <a:pt x="824" y="4898"/>
                </a:lnTo>
                <a:lnTo>
                  <a:pt x="903" y="4835"/>
                </a:lnTo>
                <a:lnTo>
                  <a:pt x="939" y="4745"/>
                </a:lnTo>
                <a:lnTo>
                  <a:pt x="932" y="4652"/>
                </a:lnTo>
                <a:lnTo>
                  <a:pt x="907" y="4580"/>
                </a:lnTo>
                <a:lnTo>
                  <a:pt x="852" y="4536"/>
                </a:lnTo>
                <a:lnTo>
                  <a:pt x="790" y="4505"/>
                </a:lnTo>
                <a:lnTo>
                  <a:pt x="714" y="4500"/>
                </a:lnTo>
                <a:lnTo>
                  <a:pt x="640" y="4535"/>
                </a:lnTo>
                <a:lnTo>
                  <a:pt x="599" y="4595"/>
                </a:lnTo>
                <a:lnTo>
                  <a:pt x="632" y="4524"/>
                </a:lnTo>
                <a:lnTo>
                  <a:pt x="716" y="4491"/>
                </a:lnTo>
                <a:lnTo>
                  <a:pt x="798" y="4492"/>
                </a:lnTo>
                <a:lnTo>
                  <a:pt x="865" y="4519"/>
                </a:lnTo>
                <a:lnTo>
                  <a:pt x="924" y="4568"/>
                </a:lnTo>
                <a:lnTo>
                  <a:pt x="947" y="4650"/>
                </a:lnTo>
                <a:lnTo>
                  <a:pt x="952" y="4753"/>
                </a:lnTo>
                <a:lnTo>
                  <a:pt x="907" y="4841"/>
                </a:lnTo>
                <a:lnTo>
                  <a:pt x="835" y="4915"/>
                </a:lnTo>
                <a:lnTo>
                  <a:pt x="746" y="4951"/>
                </a:lnTo>
                <a:lnTo>
                  <a:pt x="700" y="4952"/>
                </a:lnTo>
                <a:lnTo>
                  <a:pt x="799" y="4980"/>
                </a:lnTo>
                <a:lnTo>
                  <a:pt x="945" y="5051"/>
                </a:lnTo>
                <a:lnTo>
                  <a:pt x="1088" y="5141"/>
                </a:lnTo>
                <a:lnTo>
                  <a:pt x="1232" y="5254"/>
                </a:lnTo>
                <a:lnTo>
                  <a:pt x="1372" y="5411"/>
                </a:lnTo>
                <a:lnTo>
                  <a:pt x="1499" y="5585"/>
                </a:lnTo>
                <a:lnTo>
                  <a:pt x="1618" y="5804"/>
                </a:lnTo>
                <a:lnTo>
                  <a:pt x="1499" y="5406"/>
                </a:lnTo>
                <a:lnTo>
                  <a:pt x="1368" y="5014"/>
                </a:lnTo>
                <a:lnTo>
                  <a:pt x="1238" y="4646"/>
                </a:lnTo>
                <a:lnTo>
                  <a:pt x="1174" y="4470"/>
                </a:lnTo>
                <a:lnTo>
                  <a:pt x="1132" y="4409"/>
                </a:lnTo>
                <a:lnTo>
                  <a:pt x="1045" y="4330"/>
                </a:lnTo>
                <a:lnTo>
                  <a:pt x="935" y="4275"/>
                </a:lnTo>
                <a:lnTo>
                  <a:pt x="819" y="4249"/>
                </a:lnTo>
                <a:close/>
                <a:moveTo>
                  <a:pt x="3062" y="3785"/>
                </a:moveTo>
                <a:lnTo>
                  <a:pt x="2996" y="3855"/>
                </a:lnTo>
                <a:lnTo>
                  <a:pt x="2938" y="3936"/>
                </a:lnTo>
                <a:lnTo>
                  <a:pt x="2908" y="4047"/>
                </a:lnTo>
                <a:lnTo>
                  <a:pt x="2896" y="4161"/>
                </a:lnTo>
                <a:lnTo>
                  <a:pt x="2939" y="4319"/>
                </a:lnTo>
                <a:lnTo>
                  <a:pt x="3031" y="4452"/>
                </a:lnTo>
                <a:lnTo>
                  <a:pt x="3146" y="4560"/>
                </a:lnTo>
                <a:lnTo>
                  <a:pt x="3292" y="4631"/>
                </a:lnTo>
                <a:lnTo>
                  <a:pt x="3459" y="4671"/>
                </a:lnTo>
                <a:lnTo>
                  <a:pt x="3620" y="4667"/>
                </a:lnTo>
                <a:lnTo>
                  <a:pt x="3778" y="4624"/>
                </a:lnTo>
                <a:lnTo>
                  <a:pt x="3835" y="4591"/>
                </a:lnTo>
                <a:lnTo>
                  <a:pt x="3613" y="4468"/>
                </a:lnTo>
                <a:lnTo>
                  <a:pt x="3402" y="4303"/>
                </a:lnTo>
                <a:lnTo>
                  <a:pt x="3235" y="4107"/>
                </a:lnTo>
                <a:lnTo>
                  <a:pt x="3095" y="3869"/>
                </a:lnTo>
                <a:lnTo>
                  <a:pt x="3062" y="3785"/>
                </a:lnTo>
                <a:close/>
                <a:moveTo>
                  <a:pt x="3198" y="3714"/>
                </a:moveTo>
                <a:lnTo>
                  <a:pt x="3151" y="3724"/>
                </a:lnTo>
                <a:lnTo>
                  <a:pt x="3063" y="3785"/>
                </a:lnTo>
                <a:lnTo>
                  <a:pt x="3191" y="4007"/>
                </a:lnTo>
                <a:lnTo>
                  <a:pt x="3337" y="4184"/>
                </a:lnTo>
                <a:lnTo>
                  <a:pt x="3511" y="4342"/>
                </a:lnTo>
                <a:lnTo>
                  <a:pt x="3699" y="4474"/>
                </a:lnTo>
                <a:lnTo>
                  <a:pt x="3883" y="4564"/>
                </a:lnTo>
                <a:lnTo>
                  <a:pt x="3924" y="4540"/>
                </a:lnTo>
                <a:lnTo>
                  <a:pt x="4010" y="4471"/>
                </a:lnTo>
                <a:lnTo>
                  <a:pt x="3904" y="4440"/>
                </a:lnTo>
                <a:lnTo>
                  <a:pt x="3695" y="4338"/>
                </a:lnTo>
                <a:lnTo>
                  <a:pt x="3509" y="4197"/>
                </a:lnTo>
                <a:lnTo>
                  <a:pt x="3355" y="4033"/>
                </a:lnTo>
                <a:lnTo>
                  <a:pt x="3233" y="3831"/>
                </a:lnTo>
                <a:lnTo>
                  <a:pt x="3198" y="3714"/>
                </a:lnTo>
                <a:close/>
                <a:moveTo>
                  <a:pt x="1521" y="3656"/>
                </a:moveTo>
                <a:lnTo>
                  <a:pt x="1526" y="3660"/>
                </a:lnTo>
                <a:lnTo>
                  <a:pt x="1523" y="3659"/>
                </a:lnTo>
                <a:lnTo>
                  <a:pt x="1521" y="3656"/>
                </a:lnTo>
                <a:close/>
                <a:moveTo>
                  <a:pt x="1451" y="3578"/>
                </a:moveTo>
                <a:lnTo>
                  <a:pt x="1521" y="3656"/>
                </a:lnTo>
                <a:lnTo>
                  <a:pt x="1486" y="3628"/>
                </a:lnTo>
                <a:lnTo>
                  <a:pt x="1451" y="3578"/>
                </a:lnTo>
                <a:close/>
                <a:moveTo>
                  <a:pt x="1412" y="3512"/>
                </a:moveTo>
                <a:lnTo>
                  <a:pt x="1451" y="3578"/>
                </a:lnTo>
                <a:lnTo>
                  <a:pt x="1428" y="3544"/>
                </a:lnTo>
                <a:lnTo>
                  <a:pt x="1412" y="3512"/>
                </a:lnTo>
                <a:close/>
                <a:moveTo>
                  <a:pt x="1391" y="3473"/>
                </a:moveTo>
                <a:lnTo>
                  <a:pt x="1412" y="3512"/>
                </a:lnTo>
                <a:lnTo>
                  <a:pt x="1392" y="3480"/>
                </a:lnTo>
                <a:lnTo>
                  <a:pt x="1391" y="3473"/>
                </a:lnTo>
                <a:close/>
                <a:moveTo>
                  <a:pt x="4169" y="3210"/>
                </a:moveTo>
                <a:lnTo>
                  <a:pt x="4197" y="3251"/>
                </a:lnTo>
                <a:lnTo>
                  <a:pt x="4218" y="3296"/>
                </a:lnTo>
                <a:lnTo>
                  <a:pt x="4169" y="3210"/>
                </a:lnTo>
                <a:close/>
                <a:moveTo>
                  <a:pt x="4091" y="3096"/>
                </a:moveTo>
                <a:lnTo>
                  <a:pt x="4130" y="3142"/>
                </a:lnTo>
                <a:lnTo>
                  <a:pt x="4169" y="3210"/>
                </a:lnTo>
                <a:lnTo>
                  <a:pt x="4091" y="3096"/>
                </a:lnTo>
                <a:close/>
                <a:moveTo>
                  <a:pt x="4066" y="3067"/>
                </a:moveTo>
                <a:lnTo>
                  <a:pt x="4083" y="3084"/>
                </a:lnTo>
                <a:lnTo>
                  <a:pt x="4091" y="3096"/>
                </a:lnTo>
                <a:lnTo>
                  <a:pt x="4066" y="3067"/>
                </a:lnTo>
                <a:close/>
                <a:moveTo>
                  <a:pt x="2207" y="2967"/>
                </a:moveTo>
                <a:lnTo>
                  <a:pt x="2216" y="2980"/>
                </a:lnTo>
                <a:lnTo>
                  <a:pt x="2219" y="2993"/>
                </a:lnTo>
                <a:lnTo>
                  <a:pt x="2207" y="2967"/>
                </a:lnTo>
                <a:close/>
                <a:moveTo>
                  <a:pt x="1127" y="2850"/>
                </a:moveTo>
                <a:lnTo>
                  <a:pt x="1104" y="2870"/>
                </a:lnTo>
                <a:lnTo>
                  <a:pt x="987" y="3032"/>
                </a:lnTo>
                <a:lnTo>
                  <a:pt x="916" y="3203"/>
                </a:lnTo>
                <a:lnTo>
                  <a:pt x="878" y="3384"/>
                </a:lnTo>
                <a:lnTo>
                  <a:pt x="882" y="3529"/>
                </a:lnTo>
                <a:lnTo>
                  <a:pt x="941" y="3667"/>
                </a:lnTo>
                <a:lnTo>
                  <a:pt x="1053" y="3949"/>
                </a:lnTo>
                <a:lnTo>
                  <a:pt x="1119" y="4121"/>
                </a:lnTo>
                <a:lnTo>
                  <a:pt x="1077" y="3924"/>
                </a:lnTo>
                <a:lnTo>
                  <a:pt x="1053" y="3557"/>
                </a:lnTo>
                <a:lnTo>
                  <a:pt x="1063" y="3191"/>
                </a:lnTo>
                <a:lnTo>
                  <a:pt x="1127" y="2850"/>
                </a:lnTo>
                <a:close/>
                <a:moveTo>
                  <a:pt x="2017" y="2760"/>
                </a:moveTo>
                <a:lnTo>
                  <a:pt x="2028" y="2766"/>
                </a:lnTo>
                <a:lnTo>
                  <a:pt x="2136" y="2863"/>
                </a:lnTo>
                <a:lnTo>
                  <a:pt x="2156" y="2893"/>
                </a:lnTo>
                <a:lnTo>
                  <a:pt x="2094" y="2826"/>
                </a:lnTo>
                <a:lnTo>
                  <a:pt x="2017" y="2760"/>
                </a:lnTo>
                <a:close/>
                <a:moveTo>
                  <a:pt x="5064" y="2752"/>
                </a:moveTo>
                <a:lnTo>
                  <a:pt x="5067" y="2759"/>
                </a:lnTo>
                <a:lnTo>
                  <a:pt x="5064" y="2754"/>
                </a:lnTo>
                <a:lnTo>
                  <a:pt x="5064" y="2752"/>
                </a:lnTo>
                <a:close/>
                <a:moveTo>
                  <a:pt x="5054" y="2728"/>
                </a:moveTo>
                <a:lnTo>
                  <a:pt x="5065" y="2744"/>
                </a:lnTo>
                <a:lnTo>
                  <a:pt x="5064" y="2752"/>
                </a:lnTo>
                <a:lnTo>
                  <a:pt x="5054" y="2728"/>
                </a:lnTo>
                <a:close/>
                <a:moveTo>
                  <a:pt x="5051" y="2720"/>
                </a:moveTo>
                <a:lnTo>
                  <a:pt x="5054" y="2728"/>
                </a:lnTo>
                <a:lnTo>
                  <a:pt x="5050" y="2722"/>
                </a:lnTo>
                <a:lnTo>
                  <a:pt x="5051" y="2720"/>
                </a:lnTo>
                <a:close/>
                <a:moveTo>
                  <a:pt x="3144" y="2632"/>
                </a:moveTo>
                <a:lnTo>
                  <a:pt x="3035" y="2841"/>
                </a:lnTo>
                <a:lnTo>
                  <a:pt x="2976" y="3077"/>
                </a:lnTo>
                <a:lnTo>
                  <a:pt x="2961" y="3316"/>
                </a:lnTo>
                <a:lnTo>
                  <a:pt x="2990" y="3549"/>
                </a:lnTo>
                <a:lnTo>
                  <a:pt x="3050" y="3745"/>
                </a:lnTo>
                <a:lnTo>
                  <a:pt x="3117" y="3699"/>
                </a:lnTo>
                <a:lnTo>
                  <a:pt x="3186" y="3672"/>
                </a:lnTo>
                <a:lnTo>
                  <a:pt x="3165" y="3601"/>
                </a:lnTo>
                <a:lnTo>
                  <a:pt x="3136" y="3417"/>
                </a:lnTo>
                <a:lnTo>
                  <a:pt x="3150" y="3235"/>
                </a:lnTo>
                <a:lnTo>
                  <a:pt x="3190" y="3044"/>
                </a:lnTo>
                <a:lnTo>
                  <a:pt x="3255" y="2878"/>
                </a:lnTo>
                <a:lnTo>
                  <a:pt x="3354" y="2712"/>
                </a:lnTo>
                <a:lnTo>
                  <a:pt x="3389" y="2667"/>
                </a:lnTo>
                <a:lnTo>
                  <a:pt x="3346" y="2652"/>
                </a:lnTo>
                <a:lnTo>
                  <a:pt x="3144" y="2632"/>
                </a:lnTo>
                <a:close/>
                <a:moveTo>
                  <a:pt x="4939" y="2484"/>
                </a:moveTo>
                <a:lnTo>
                  <a:pt x="4963" y="2513"/>
                </a:lnTo>
                <a:lnTo>
                  <a:pt x="5052" y="2713"/>
                </a:lnTo>
                <a:lnTo>
                  <a:pt x="5051" y="2720"/>
                </a:lnTo>
                <a:lnTo>
                  <a:pt x="4986" y="2570"/>
                </a:lnTo>
                <a:lnTo>
                  <a:pt x="4939" y="2484"/>
                </a:lnTo>
                <a:close/>
                <a:moveTo>
                  <a:pt x="4130" y="2310"/>
                </a:moveTo>
                <a:lnTo>
                  <a:pt x="3942" y="2333"/>
                </a:lnTo>
                <a:lnTo>
                  <a:pt x="3762" y="2391"/>
                </a:lnTo>
                <a:lnTo>
                  <a:pt x="3604" y="2483"/>
                </a:lnTo>
                <a:lnTo>
                  <a:pt x="3461" y="2606"/>
                </a:lnTo>
                <a:lnTo>
                  <a:pt x="3433" y="2644"/>
                </a:lnTo>
                <a:lnTo>
                  <a:pt x="3579" y="2696"/>
                </a:lnTo>
                <a:lnTo>
                  <a:pt x="3786" y="2807"/>
                </a:lnTo>
                <a:lnTo>
                  <a:pt x="3971" y="2957"/>
                </a:lnTo>
                <a:lnTo>
                  <a:pt x="4066" y="3067"/>
                </a:lnTo>
                <a:lnTo>
                  <a:pt x="3945" y="2943"/>
                </a:lnTo>
                <a:lnTo>
                  <a:pt x="3787" y="2831"/>
                </a:lnTo>
                <a:lnTo>
                  <a:pt x="3569" y="2728"/>
                </a:lnTo>
                <a:lnTo>
                  <a:pt x="3410" y="2674"/>
                </a:lnTo>
                <a:lnTo>
                  <a:pt x="3351" y="2755"/>
                </a:lnTo>
                <a:lnTo>
                  <a:pt x="3262" y="2922"/>
                </a:lnTo>
                <a:lnTo>
                  <a:pt x="3210" y="3096"/>
                </a:lnTo>
                <a:lnTo>
                  <a:pt x="3196" y="3302"/>
                </a:lnTo>
                <a:lnTo>
                  <a:pt x="3212" y="3503"/>
                </a:lnTo>
                <a:lnTo>
                  <a:pt x="3252" y="3656"/>
                </a:lnTo>
                <a:lnTo>
                  <a:pt x="3333" y="3656"/>
                </a:lnTo>
                <a:lnTo>
                  <a:pt x="3429" y="3689"/>
                </a:lnTo>
                <a:lnTo>
                  <a:pt x="3510" y="3747"/>
                </a:lnTo>
                <a:lnTo>
                  <a:pt x="3578" y="3847"/>
                </a:lnTo>
                <a:lnTo>
                  <a:pt x="3590" y="3864"/>
                </a:lnTo>
                <a:lnTo>
                  <a:pt x="3601" y="3880"/>
                </a:lnTo>
                <a:lnTo>
                  <a:pt x="3523" y="3779"/>
                </a:lnTo>
                <a:lnTo>
                  <a:pt x="3442" y="3720"/>
                </a:lnTo>
                <a:lnTo>
                  <a:pt x="3345" y="3697"/>
                </a:lnTo>
                <a:lnTo>
                  <a:pt x="3265" y="3700"/>
                </a:lnTo>
                <a:lnTo>
                  <a:pt x="3347" y="3867"/>
                </a:lnTo>
                <a:lnTo>
                  <a:pt x="3458" y="4028"/>
                </a:lnTo>
                <a:lnTo>
                  <a:pt x="3600" y="4175"/>
                </a:lnTo>
                <a:lnTo>
                  <a:pt x="3796" y="4318"/>
                </a:lnTo>
                <a:lnTo>
                  <a:pt x="4004" y="4420"/>
                </a:lnTo>
                <a:lnTo>
                  <a:pt x="4054" y="4436"/>
                </a:lnTo>
                <a:lnTo>
                  <a:pt x="4066" y="4426"/>
                </a:lnTo>
                <a:lnTo>
                  <a:pt x="4172" y="4296"/>
                </a:lnTo>
                <a:lnTo>
                  <a:pt x="4267" y="4149"/>
                </a:lnTo>
                <a:lnTo>
                  <a:pt x="4327" y="3986"/>
                </a:lnTo>
                <a:lnTo>
                  <a:pt x="4349" y="3816"/>
                </a:lnTo>
                <a:lnTo>
                  <a:pt x="4346" y="3783"/>
                </a:lnTo>
                <a:lnTo>
                  <a:pt x="4316" y="3781"/>
                </a:lnTo>
                <a:lnTo>
                  <a:pt x="4256" y="3765"/>
                </a:lnTo>
                <a:lnTo>
                  <a:pt x="4234" y="3756"/>
                </a:lnTo>
                <a:lnTo>
                  <a:pt x="4189" y="3738"/>
                </a:lnTo>
                <a:lnTo>
                  <a:pt x="4164" y="3714"/>
                </a:lnTo>
                <a:lnTo>
                  <a:pt x="4149" y="3692"/>
                </a:lnTo>
                <a:lnTo>
                  <a:pt x="4130" y="3664"/>
                </a:lnTo>
                <a:lnTo>
                  <a:pt x="4120" y="3638"/>
                </a:lnTo>
                <a:lnTo>
                  <a:pt x="4111" y="3612"/>
                </a:lnTo>
                <a:lnTo>
                  <a:pt x="4124" y="3595"/>
                </a:lnTo>
                <a:lnTo>
                  <a:pt x="4127" y="3576"/>
                </a:lnTo>
                <a:lnTo>
                  <a:pt x="4145" y="3556"/>
                </a:lnTo>
                <a:lnTo>
                  <a:pt x="4171" y="3546"/>
                </a:lnTo>
                <a:lnTo>
                  <a:pt x="4201" y="3542"/>
                </a:lnTo>
                <a:lnTo>
                  <a:pt x="4237" y="3534"/>
                </a:lnTo>
                <a:lnTo>
                  <a:pt x="4282" y="3552"/>
                </a:lnTo>
                <a:lnTo>
                  <a:pt x="4296" y="3550"/>
                </a:lnTo>
                <a:lnTo>
                  <a:pt x="4313" y="3563"/>
                </a:lnTo>
                <a:lnTo>
                  <a:pt x="4315" y="3563"/>
                </a:lnTo>
                <a:lnTo>
                  <a:pt x="4280" y="3431"/>
                </a:lnTo>
                <a:lnTo>
                  <a:pt x="4218" y="3296"/>
                </a:lnTo>
                <a:lnTo>
                  <a:pt x="4247" y="3347"/>
                </a:lnTo>
                <a:lnTo>
                  <a:pt x="4303" y="3488"/>
                </a:lnTo>
                <a:lnTo>
                  <a:pt x="4324" y="3563"/>
                </a:lnTo>
                <a:lnTo>
                  <a:pt x="4347" y="3564"/>
                </a:lnTo>
                <a:lnTo>
                  <a:pt x="4392" y="3582"/>
                </a:lnTo>
                <a:lnTo>
                  <a:pt x="4441" y="3581"/>
                </a:lnTo>
                <a:lnTo>
                  <a:pt x="4478" y="3588"/>
                </a:lnTo>
                <a:lnTo>
                  <a:pt x="4519" y="3577"/>
                </a:lnTo>
                <a:lnTo>
                  <a:pt x="4517" y="3562"/>
                </a:lnTo>
                <a:lnTo>
                  <a:pt x="4505" y="3545"/>
                </a:lnTo>
                <a:lnTo>
                  <a:pt x="4507" y="3512"/>
                </a:lnTo>
                <a:lnTo>
                  <a:pt x="4520" y="3495"/>
                </a:lnTo>
                <a:lnTo>
                  <a:pt x="4534" y="3468"/>
                </a:lnTo>
                <a:lnTo>
                  <a:pt x="4564" y="3440"/>
                </a:lnTo>
                <a:lnTo>
                  <a:pt x="4597" y="3417"/>
                </a:lnTo>
                <a:lnTo>
                  <a:pt x="4623" y="3407"/>
                </a:lnTo>
                <a:lnTo>
                  <a:pt x="4667" y="3377"/>
                </a:lnTo>
                <a:lnTo>
                  <a:pt x="4734" y="3331"/>
                </a:lnTo>
                <a:lnTo>
                  <a:pt x="4796" y="3256"/>
                </a:lnTo>
                <a:lnTo>
                  <a:pt x="4853" y="3160"/>
                </a:lnTo>
                <a:lnTo>
                  <a:pt x="4879" y="3044"/>
                </a:lnTo>
                <a:lnTo>
                  <a:pt x="4877" y="2922"/>
                </a:lnTo>
                <a:lnTo>
                  <a:pt x="4865" y="2809"/>
                </a:lnTo>
                <a:lnTo>
                  <a:pt x="4864" y="2807"/>
                </a:lnTo>
                <a:lnTo>
                  <a:pt x="4790" y="2689"/>
                </a:lnTo>
                <a:lnTo>
                  <a:pt x="4688" y="2563"/>
                </a:lnTo>
                <a:lnTo>
                  <a:pt x="4571" y="2464"/>
                </a:lnTo>
                <a:lnTo>
                  <a:pt x="4435" y="2386"/>
                </a:lnTo>
                <a:lnTo>
                  <a:pt x="4282" y="2328"/>
                </a:lnTo>
                <a:lnTo>
                  <a:pt x="4130" y="2310"/>
                </a:lnTo>
                <a:close/>
                <a:moveTo>
                  <a:pt x="338" y="2256"/>
                </a:moveTo>
                <a:lnTo>
                  <a:pt x="358" y="2320"/>
                </a:lnTo>
                <a:lnTo>
                  <a:pt x="340" y="2268"/>
                </a:lnTo>
                <a:lnTo>
                  <a:pt x="338" y="2256"/>
                </a:lnTo>
                <a:close/>
                <a:moveTo>
                  <a:pt x="1237" y="2030"/>
                </a:moveTo>
                <a:lnTo>
                  <a:pt x="1273" y="2063"/>
                </a:lnTo>
                <a:lnTo>
                  <a:pt x="1251" y="2051"/>
                </a:lnTo>
                <a:lnTo>
                  <a:pt x="1237" y="2030"/>
                </a:lnTo>
                <a:close/>
                <a:moveTo>
                  <a:pt x="1198" y="1973"/>
                </a:moveTo>
                <a:lnTo>
                  <a:pt x="1237" y="2030"/>
                </a:lnTo>
                <a:lnTo>
                  <a:pt x="1215" y="2010"/>
                </a:lnTo>
                <a:lnTo>
                  <a:pt x="1198" y="1973"/>
                </a:lnTo>
                <a:close/>
                <a:moveTo>
                  <a:pt x="1182" y="1940"/>
                </a:moveTo>
                <a:lnTo>
                  <a:pt x="1198" y="1973"/>
                </a:lnTo>
                <a:lnTo>
                  <a:pt x="1190" y="1962"/>
                </a:lnTo>
                <a:lnTo>
                  <a:pt x="1182" y="1940"/>
                </a:lnTo>
                <a:close/>
                <a:moveTo>
                  <a:pt x="1161" y="1881"/>
                </a:moveTo>
                <a:lnTo>
                  <a:pt x="1182" y="1940"/>
                </a:lnTo>
                <a:lnTo>
                  <a:pt x="1163" y="1899"/>
                </a:lnTo>
                <a:lnTo>
                  <a:pt x="1161" y="1881"/>
                </a:lnTo>
                <a:close/>
                <a:moveTo>
                  <a:pt x="1157" y="1839"/>
                </a:moveTo>
                <a:lnTo>
                  <a:pt x="1161" y="1881"/>
                </a:lnTo>
                <a:lnTo>
                  <a:pt x="1155" y="1863"/>
                </a:lnTo>
                <a:lnTo>
                  <a:pt x="1157" y="1839"/>
                </a:lnTo>
                <a:close/>
                <a:moveTo>
                  <a:pt x="1349" y="1575"/>
                </a:moveTo>
                <a:lnTo>
                  <a:pt x="1429" y="1585"/>
                </a:lnTo>
                <a:lnTo>
                  <a:pt x="1486" y="1620"/>
                </a:lnTo>
                <a:lnTo>
                  <a:pt x="1537" y="1683"/>
                </a:lnTo>
                <a:lnTo>
                  <a:pt x="1541" y="1688"/>
                </a:lnTo>
                <a:lnTo>
                  <a:pt x="1549" y="1699"/>
                </a:lnTo>
                <a:lnTo>
                  <a:pt x="1494" y="1631"/>
                </a:lnTo>
                <a:lnTo>
                  <a:pt x="1413" y="1597"/>
                </a:lnTo>
                <a:lnTo>
                  <a:pt x="1338" y="1607"/>
                </a:lnTo>
                <a:lnTo>
                  <a:pt x="1260" y="1636"/>
                </a:lnTo>
                <a:lnTo>
                  <a:pt x="1205" y="1699"/>
                </a:lnTo>
                <a:lnTo>
                  <a:pt x="1162" y="1777"/>
                </a:lnTo>
                <a:lnTo>
                  <a:pt x="1157" y="1839"/>
                </a:lnTo>
                <a:lnTo>
                  <a:pt x="1155" y="1815"/>
                </a:lnTo>
                <a:lnTo>
                  <a:pt x="1165" y="1735"/>
                </a:lnTo>
                <a:lnTo>
                  <a:pt x="1212" y="1661"/>
                </a:lnTo>
                <a:lnTo>
                  <a:pt x="1280" y="1606"/>
                </a:lnTo>
                <a:lnTo>
                  <a:pt x="1349" y="1575"/>
                </a:lnTo>
                <a:close/>
                <a:moveTo>
                  <a:pt x="1922" y="1461"/>
                </a:moveTo>
                <a:lnTo>
                  <a:pt x="1777" y="1616"/>
                </a:lnTo>
                <a:lnTo>
                  <a:pt x="1563" y="1910"/>
                </a:lnTo>
                <a:lnTo>
                  <a:pt x="1435" y="2140"/>
                </a:lnTo>
                <a:lnTo>
                  <a:pt x="1446" y="2145"/>
                </a:lnTo>
                <a:lnTo>
                  <a:pt x="1553" y="2145"/>
                </a:lnTo>
                <a:lnTo>
                  <a:pt x="1655" y="2116"/>
                </a:lnTo>
                <a:lnTo>
                  <a:pt x="1772" y="2036"/>
                </a:lnTo>
                <a:lnTo>
                  <a:pt x="1845" y="1954"/>
                </a:lnTo>
                <a:lnTo>
                  <a:pt x="1815" y="1933"/>
                </a:lnTo>
                <a:lnTo>
                  <a:pt x="1718" y="1803"/>
                </a:lnTo>
                <a:lnTo>
                  <a:pt x="1714" y="1798"/>
                </a:lnTo>
                <a:lnTo>
                  <a:pt x="1710" y="1792"/>
                </a:lnTo>
                <a:lnTo>
                  <a:pt x="1699" y="1776"/>
                </a:lnTo>
                <a:lnTo>
                  <a:pt x="1695" y="1770"/>
                </a:lnTo>
                <a:lnTo>
                  <a:pt x="1701" y="1766"/>
                </a:lnTo>
                <a:lnTo>
                  <a:pt x="1704" y="1772"/>
                </a:lnTo>
                <a:lnTo>
                  <a:pt x="1805" y="1907"/>
                </a:lnTo>
                <a:lnTo>
                  <a:pt x="1856" y="1942"/>
                </a:lnTo>
                <a:lnTo>
                  <a:pt x="1869" y="1928"/>
                </a:lnTo>
                <a:lnTo>
                  <a:pt x="1940" y="1806"/>
                </a:lnTo>
                <a:lnTo>
                  <a:pt x="1962" y="1660"/>
                </a:lnTo>
                <a:lnTo>
                  <a:pt x="1947" y="1532"/>
                </a:lnTo>
                <a:lnTo>
                  <a:pt x="1922" y="1461"/>
                </a:lnTo>
                <a:close/>
                <a:moveTo>
                  <a:pt x="1780" y="1231"/>
                </a:moveTo>
                <a:lnTo>
                  <a:pt x="1809" y="1259"/>
                </a:lnTo>
                <a:lnTo>
                  <a:pt x="1836" y="1298"/>
                </a:lnTo>
                <a:lnTo>
                  <a:pt x="1780" y="1231"/>
                </a:lnTo>
                <a:close/>
                <a:moveTo>
                  <a:pt x="1720" y="1175"/>
                </a:moveTo>
                <a:lnTo>
                  <a:pt x="1749" y="1195"/>
                </a:lnTo>
                <a:lnTo>
                  <a:pt x="1780" y="1231"/>
                </a:lnTo>
                <a:lnTo>
                  <a:pt x="1720" y="1175"/>
                </a:lnTo>
                <a:close/>
                <a:moveTo>
                  <a:pt x="2799" y="822"/>
                </a:moveTo>
                <a:lnTo>
                  <a:pt x="2620" y="907"/>
                </a:lnTo>
                <a:lnTo>
                  <a:pt x="2311" y="1111"/>
                </a:lnTo>
                <a:lnTo>
                  <a:pt x="2031" y="1344"/>
                </a:lnTo>
                <a:lnTo>
                  <a:pt x="1927" y="1455"/>
                </a:lnTo>
                <a:lnTo>
                  <a:pt x="1957" y="1533"/>
                </a:lnTo>
                <a:lnTo>
                  <a:pt x="1970" y="1671"/>
                </a:lnTo>
                <a:lnTo>
                  <a:pt x="1942" y="1821"/>
                </a:lnTo>
                <a:lnTo>
                  <a:pt x="1895" y="1919"/>
                </a:lnTo>
                <a:lnTo>
                  <a:pt x="1869" y="1951"/>
                </a:lnTo>
                <a:lnTo>
                  <a:pt x="1930" y="1993"/>
                </a:lnTo>
                <a:lnTo>
                  <a:pt x="2061" y="2041"/>
                </a:lnTo>
                <a:lnTo>
                  <a:pt x="2205" y="2049"/>
                </a:lnTo>
                <a:lnTo>
                  <a:pt x="2339" y="2030"/>
                </a:lnTo>
                <a:lnTo>
                  <a:pt x="2474" y="1978"/>
                </a:lnTo>
                <a:lnTo>
                  <a:pt x="2598" y="1909"/>
                </a:lnTo>
                <a:lnTo>
                  <a:pt x="2711" y="1799"/>
                </a:lnTo>
                <a:lnTo>
                  <a:pt x="2806" y="1677"/>
                </a:lnTo>
                <a:lnTo>
                  <a:pt x="2873" y="1549"/>
                </a:lnTo>
                <a:lnTo>
                  <a:pt x="2907" y="1395"/>
                </a:lnTo>
                <a:lnTo>
                  <a:pt x="2923" y="1205"/>
                </a:lnTo>
                <a:lnTo>
                  <a:pt x="2888" y="1024"/>
                </a:lnTo>
                <a:lnTo>
                  <a:pt x="2823" y="857"/>
                </a:lnTo>
                <a:lnTo>
                  <a:pt x="2799" y="822"/>
                </a:lnTo>
                <a:close/>
                <a:moveTo>
                  <a:pt x="3925" y="549"/>
                </a:moveTo>
                <a:lnTo>
                  <a:pt x="3627" y="566"/>
                </a:lnTo>
                <a:lnTo>
                  <a:pt x="3331" y="623"/>
                </a:lnTo>
                <a:lnTo>
                  <a:pt x="2965" y="743"/>
                </a:lnTo>
                <a:lnTo>
                  <a:pt x="2817" y="813"/>
                </a:lnTo>
                <a:lnTo>
                  <a:pt x="2906" y="979"/>
                </a:lnTo>
                <a:lnTo>
                  <a:pt x="2944" y="1165"/>
                </a:lnTo>
                <a:lnTo>
                  <a:pt x="2951" y="1365"/>
                </a:lnTo>
                <a:lnTo>
                  <a:pt x="2918" y="1518"/>
                </a:lnTo>
                <a:lnTo>
                  <a:pt x="2866" y="1668"/>
                </a:lnTo>
                <a:lnTo>
                  <a:pt x="2791" y="1809"/>
                </a:lnTo>
                <a:lnTo>
                  <a:pt x="2681" y="1934"/>
                </a:lnTo>
                <a:lnTo>
                  <a:pt x="2553" y="2021"/>
                </a:lnTo>
                <a:lnTo>
                  <a:pt x="2401" y="2085"/>
                </a:lnTo>
                <a:lnTo>
                  <a:pt x="2237" y="2108"/>
                </a:lnTo>
                <a:lnTo>
                  <a:pt x="2086" y="2089"/>
                </a:lnTo>
                <a:lnTo>
                  <a:pt x="1943" y="2024"/>
                </a:lnTo>
                <a:lnTo>
                  <a:pt x="1859" y="1964"/>
                </a:lnTo>
                <a:lnTo>
                  <a:pt x="1825" y="2007"/>
                </a:lnTo>
                <a:lnTo>
                  <a:pt x="1731" y="2096"/>
                </a:lnTo>
                <a:lnTo>
                  <a:pt x="1626" y="2144"/>
                </a:lnTo>
                <a:lnTo>
                  <a:pt x="1525" y="2164"/>
                </a:lnTo>
                <a:lnTo>
                  <a:pt x="1430" y="2150"/>
                </a:lnTo>
                <a:lnTo>
                  <a:pt x="1388" y="2226"/>
                </a:lnTo>
                <a:lnTo>
                  <a:pt x="1247" y="2567"/>
                </a:lnTo>
                <a:lnTo>
                  <a:pt x="1184" y="2779"/>
                </a:lnTo>
                <a:lnTo>
                  <a:pt x="1234" y="2739"/>
                </a:lnTo>
                <a:lnTo>
                  <a:pt x="1385" y="2661"/>
                </a:lnTo>
                <a:lnTo>
                  <a:pt x="1545" y="2632"/>
                </a:lnTo>
                <a:lnTo>
                  <a:pt x="1714" y="2630"/>
                </a:lnTo>
                <a:lnTo>
                  <a:pt x="1872" y="2669"/>
                </a:lnTo>
                <a:lnTo>
                  <a:pt x="1994" y="2740"/>
                </a:lnTo>
                <a:lnTo>
                  <a:pt x="2017" y="2760"/>
                </a:lnTo>
                <a:lnTo>
                  <a:pt x="1900" y="2698"/>
                </a:lnTo>
                <a:lnTo>
                  <a:pt x="1741" y="2645"/>
                </a:lnTo>
                <a:lnTo>
                  <a:pt x="1576" y="2643"/>
                </a:lnTo>
                <a:lnTo>
                  <a:pt x="1413" y="2666"/>
                </a:lnTo>
                <a:lnTo>
                  <a:pt x="1259" y="2739"/>
                </a:lnTo>
                <a:lnTo>
                  <a:pt x="1175" y="2809"/>
                </a:lnTo>
                <a:lnTo>
                  <a:pt x="1144" y="2916"/>
                </a:lnTo>
                <a:lnTo>
                  <a:pt x="1081" y="3277"/>
                </a:lnTo>
                <a:lnTo>
                  <a:pt x="1070" y="3652"/>
                </a:lnTo>
                <a:lnTo>
                  <a:pt x="1107" y="4026"/>
                </a:lnTo>
                <a:lnTo>
                  <a:pt x="1141" y="4178"/>
                </a:lnTo>
                <a:lnTo>
                  <a:pt x="1177" y="4272"/>
                </a:lnTo>
                <a:lnTo>
                  <a:pt x="1307" y="4615"/>
                </a:lnTo>
                <a:lnTo>
                  <a:pt x="1435" y="4992"/>
                </a:lnTo>
                <a:lnTo>
                  <a:pt x="1508" y="5209"/>
                </a:lnTo>
                <a:lnTo>
                  <a:pt x="1509" y="5195"/>
                </a:lnTo>
                <a:lnTo>
                  <a:pt x="1505" y="5189"/>
                </a:lnTo>
                <a:lnTo>
                  <a:pt x="1423" y="4927"/>
                </a:lnTo>
                <a:lnTo>
                  <a:pt x="1373" y="4652"/>
                </a:lnTo>
                <a:lnTo>
                  <a:pt x="1365" y="4379"/>
                </a:lnTo>
                <a:lnTo>
                  <a:pt x="1399" y="4095"/>
                </a:lnTo>
                <a:lnTo>
                  <a:pt x="1462" y="3831"/>
                </a:lnTo>
                <a:lnTo>
                  <a:pt x="1529" y="3662"/>
                </a:lnTo>
                <a:lnTo>
                  <a:pt x="1526" y="3660"/>
                </a:lnTo>
                <a:lnTo>
                  <a:pt x="1529" y="3661"/>
                </a:lnTo>
                <a:lnTo>
                  <a:pt x="1563" y="3574"/>
                </a:lnTo>
                <a:lnTo>
                  <a:pt x="1704" y="3339"/>
                </a:lnTo>
                <a:lnTo>
                  <a:pt x="1878" y="3132"/>
                </a:lnTo>
                <a:lnTo>
                  <a:pt x="1819" y="3080"/>
                </a:lnTo>
                <a:lnTo>
                  <a:pt x="1724" y="3048"/>
                </a:lnTo>
                <a:lnTo>
                  <a:pt x="1625" y="3059"/>
                </a:lnTo>
                <a:lnTo>
                  <a:pt x="1521" y="3097"/>
                </a:lnTo>
                <a:lnTo>
                  <a:pt x="1446" y="3165"/>
                </a:lnTo>
                <a:lnTo>
                  <a:pt x="1393" y="3267"/>
                </a:lnTo>
                <a:lnTo>
                  <a:pt x="1383" y="3372"/>
                </a:lnTo>
                <a:lnTo>
                  <a:pt x="1391" y="3473"/>
                </a:lnTo>
                <a:lnTo>
                  <a:pt x="1379" y="3448"/>
                </a:lnTo>
                <a:lnTo>
                  <a:pt x="1368" y="3349"/>
                </a:lnTo>
                <a:lnTo>
                  <a:pt x="1381" y="3250"/>
                </a:lnTo>
                <a:lnTo>
                  <a:pt x="1438" y="3154"/>
                </a:lnTo>
                <a:lnTo>
                  <a:pt x="1499" y="3088"/>
                </a:lnTo>
                <a:lnTo>
                  <a:pt x="1569" y="3048"/>
                </a:lnTo>
                <a:lnTo>
                  <a:pt x="1645" y="3028"/>
                </a:lnTo>
                <a:lnTo>
                  <a:pt x="1731" y="3035"/>
                </a:lnTo>
                <a:lnTo>
                  <a:pt x="1834" y="3078"/>
                </a:lnTo>
                <a:lnTo>
                  <a:pt x="1886" y="3124"/>
                </a:lnTo>
                <a:lnTo>
                  <a:pt x="2094" y="2933"/>
                </a:lnTo>
                <a:lnTo>
                  <a:pt x="2157" y="2894"/>
                </a:lnTo>
                <a:lnTo>
                  <a:pt x="2156" y="2893"/>
                </a:lnTo>
                <a:lnTo>
                  <a:pt x="2157" y="2894"/>
                </a:lnTo>
                <a:lnTo>
                  <a:pt x="2284" y="2818"/>
                </a:lnTo>
                <a:lnTo>
                  <a:pt x="2482" y="2715"/>
                </a:lnTo>
                <a:lnTo>
                  <a:pt x="2692" y="2628"/>
                </a:lnTo>
                <a:lnTo>
                  <a:pt x="2912" y="2591"/>
                </a:lnTo>
                <a:lnTo>
                  <a:pt x="3112" y="2583"/>
                </a:lnTo>
                <a:lnTo>
                  <a:pt x="3166" y="2498"/>
                </a:lnTo>
                <a:lnTo>
                  <a:pt x="3298" y="2334"/>
                </a:lnTo>
                <a:lnTo>
                  <a:pt x="3477" y="2203"/>
                </a:lnTo>
                <a:lnTo>
                  <a:pt x="3646" y="2103"/>
                </a:lnTo>
                <a:lnTo>
                  <a:pt x="3828" y="2036"/>
                </a:lnTo>
                <a:lnTo>
                  <a:pt x="4023" y="1999"/>
                </a:lnTo>
                <a:lnTo>
                  <a:pt x="4216" y="2006"/>
                </a:lnTo>
                <a:lnTo>
                  <a:pt x="4408" y="2037"/>
                </a:lnTo>
                <a:lnTo>
                  <a:pt x="4594" y="2130"/>
                </a:lnTo>
                <a:lnTo>
                  <a:pt x="4756" y="2247"/>
                </a:lnTo>
                <a:lnTo>
                  <a:pt x="4889" y="2392"/>
                </a:lnTo>
                <a:lnTo>
                  <a:pt x="4939" y="2484"/>
                </a:lnTo>
                <a:lnTo>
                  <a:pt x="4829" y="2352"/>
                </a:lnTo>
                <a:lnTo>
                  <a:pt x="4668" y="2226"/>
                </a:lnTo>
                <a:lnTo>
                  <a:pt x="4486" y="2139"/>
                </a:lnTo>
                <a:lnTo>
                  <a:pt x="4289" y="2078"/>
                </a:lnTo>
                <a:lnTo>
                  <a:pt x="4082" y="2073"/>
                </a:lnTo>
                <a:lnTo>
                  <a:pt x="3874" y="2102"/>
                </a:lnTo>
                <a:lnTo>
                  <a:pt x="3669" y="2161"/>
                </a:lnTo>
                <a:lnTo>
                  <a:pt x="3490" y="2268"/>
                </a:lnTo>
                <a:lnTo>
                  <a:pt x="3303" y="2437"/>
                </a:lnTo>
                <a:lnTo>
                  <a:pt x="3177" y="2590"/>
                </a:lnTo>
                <a:lnTo>
                  <a:pt x="3352" y="2615"/>
                </a:lnTo>
                <a:lnTo>
                  <a:pt x="3414" y="2637"/>
                </a:lnTo>
                <a:lnTo>
                  <a:pt x="3468" y="2569"/>
                </a:lnTo>
                <a:lnTo>
                  <a:pt x="3611" y="2445"/>
                </a:lnTo>
                <a:lnTo>
                  <a:pt x="3773" y="2359"/>
                </a:lnTo>
                <a:lnTo>
                  <a:pt x="3953" y="2301"/>
                </a:lnTo>
                <a:lnTo>
                  <a:pt x="4135" y="2281"/>
                </a:lnTo>
                <a:lnTo>
                  <a:pt x="4302" y="2298"/>
                </a:lnTo>
                <a:lnTo>
                  <a:pt x="4457" y="2346"/>
                </a:lnTo>
                <a:lnTo>
                  <a:pt x="4622" y="2420"/>
                </a:lnTo>
                <a:lnTo>
                  <a:pt x="4749" y="2521"/>
                </a:lnTo>
                <a:lnTo>
                  <a:pt x="4861" y="2648"/>
                </a:lnTo>
                <a:lnTo>
                  <a:pt x="4939" y="2798"/>
                </a:lnTo>
                <a:lnTo>
                  <a:pt x="4954" y="2874"/>
                </a:lnTo>
                <a:lnTo>
                  <a:pt x="4971" y="2916"/>
                </a:lnTo>
                <a:lnTo>
                  <a:pt x="4989" y="3050"/>
                </a:lnTo>
                <a:lnTo>
                  <a:pt x="4997" y="3167"/>
                </a:lnTo>
                <a:lnTo>
                  <a:pt x="4968" y="3268"/>
                </a:lnTo>
                <a:lnTo>
                  <a:pt x="4914" y="3428"/>
                </a:lnTo>
                <a:lnTo>
                  <a:pt x="4825" y="3571"/>
                </a:lnTo>
                <a:lnTo>
                  <a:pt x="4720" y="3667"/>
                </a:lnTo>
                <a:lnTo>
                  <a:pt x="4601" y="3732"/>
                </a:lnTo>
                <a:lnTo>
                  <a:pt x="4482" y="3773"/>
                </a:lnTo>
                <a:lnTo>
                  <a:pt x="4393" y="3785"/>
                </a:lnTo>
                <a:lnTo>
                  <a:pt x="4362" y="3784"/>
                </a:lnTo>
                <a:lnTo>
                  <a:pt x="4363" y="3790"/>
                </a:lnTo>
                <a:lnTo>
                  <a:pt x="4358" y="3948"/>
                </a:lnTo>
                <a:lnTo>
                  <a:pt x="4306" y="4098"/>
                </a:lnTo>
                <a:lnTo>
                  <a:pt x="4246" y="4237"/>
                </a:lnTo>
                <a:lnTo>
                  <a:pt x="4164" y="4367"/>
                </a:lnTo>
                <a:lnTo>
                  <a:pt x="4088" y="4446"/>
                </a:lnTo>
                <a:lnTo>
                  <a:pt x="4224" y="4489"/>
                </a:lnTo>
                <a:lnTo>
                  <a:pt x="4444" y="4501"/>
                </a:lnTo>
                <a:lnTo>
                  <a:pt x="4668" y="4494"/>
                </a:lnTo>
                <a:lnTo>
                  <a:pt x="4881" y="4437"/>
                </a:lnTo>
                <a:lnTo>
                  <a:pt x="5095" y="4356"/>
                </a:lnTo>
                <a:lnTo>
                  <a:pt x="5282" y="4236"/>
                </a:lnTo>
                <a:lnTo>
                  <a:pt x="5459" y="4090"/>
                </a:lnTo>
                <a:lnTo>
                  <a:pt x="5609" y="3905"/>
                </a:lnTo>
                <a:lnTo>
                  <a:pt x="5734" y="3706"/>
                </a:lnTo>
                <a:lnTo>
                  <a:pt x="5838" y="3454"/>
                </a:lnTo>
                <a:lnTo>
                  <a:pt x="5911" y="3192"/>
                </a:lnTo>
                <a:lnTo>
                  <a:pt x="5917" y="2927"/>
                </a:lnTo>
                <a:lnTo>
                  <a:pt x="5898" y="2662"/>
                </a:lnTo>
                <a:lnTo>
                  <a:pt x="5837" y="2419"/>
                </a:lnTo>
                <a:lnTo>
                  <a:pt x="5735" y="2163"/>
                </a:lnTo>
                <a:lnTo>
                  <a:pt x="5603" y="1935"/>
                </a:lnTo>
                <a:lnTo>
                  <a:pt x="5438" y="1730"/>
                </a:lnTo>
                <a:lnTo>
                  <a:pt x="5232" y="1537"/>
                </a:lnTo>
                <a:lnTo>
                  <a:pt x="4983" y="1365"/>
                </a:lnTo>
                <a:lnTo>
                  <a:pt x="4714" y="1223"/>
                </a:lnTo>
                <a:lnTo>
                  <a:pt x="4437" y="1128"/>
                </a:lnTo>
                <a:lnTo>
                  <a:pt x="4143" y="1069"/>
                </a:lnTo>
                <a:lnTo>
                  <a:pt x="3844" y="1062"/>
                </a:lnTo>
                <a:lnTo>
                  <a:pt x="3548" y="1094"/>
                </a:lnTo>
                <a:lnTo>
                  <a:pt x="3254" y="1165"/>
                </a:lnTo>
                <a:lnTo>
                  <a:pt x="2972" y="1277"/>
                </a:lnTo>
                <a:lnTo>
                  <a:pt x="2983" y="1269"/>
                </a:lnTo>
                <a:lnTo>
                  <a:pt x="3009" y="1260"/>
                </a:lnTo>
                <a:lnTo>
                  <a:pt x="3026" y="1248"/>
                </a:lnTo>
                <a:lnTo>
                  <a:pt x="3278" y="1140"/>
                </a:lnTo>
                <a:lnTo>
                  <a:pt x="3553" y="1066"/>
                </a:lnTo>
                <a:lnTo>
                  <a:pt x="3825" y="1034"/>
                </a:lnTo>
                <a:lnTo>
                  <a:pt x="4101" y="1032"/>
                </a:lnTo>
                <a:lnTo>
                  <a:pt x="4385" y="1065"/>
                </a:lnTo>
                <a:lnTo>
                  <a:pt x="4648" y="1138"/>
                </a:lnTo>
                <a:lnTo>
                  <a:pt x="4903" y="1249"/>
                </a:lnTo>
                <a:lnTo>
                  <a:pt x="5125" y="1382"/>
                </a:lnTo>
                <a:lnTo>
                  <a:pt x="5325" y="1530"/>
                </a:lnTo>
                <a:lnTo>
                  <a:pt x="5514" y="1710"/>
                </a:lnTo>
                <a:lnTo>
                  <a:pt x="5662" y="1902"/>
                </a:lnTo>
                <a:lnTo>
                  <a:pt x="5796" y="2121"/>
                </a:lnTo>
                <a:lnTo>
                  <a:pt x="5898" y="2352"/>
                </a:lnTo>
                <a:lnTo>
                  <a:pt x="5959" y="2596"/>
                </a:lnTo>
                <a:lnTo>
                  <a:pt x="5989" y="2853"/>
                </a:lnTo>
                <a:lnTo>
                  <a:pt x="5976" y="3131"/>
                </a:lnTo>
                <a:lnTo>
                  <a:pt x="5916" y="3401"/>
                </a:lnTo>
                <a:lnTo>
                  <a:pt x="5807" y="3647"/>
                </a:lnTo>
                <a:lnTo>
                  <a:pt x="5661" y="3886"/>
                </a:lnTo>
                <a:lnTo>
                  <a:pt x="5489" y="4086"/>
                </a:lnTo>
                <a:lnTo>
                  <a:pt x="5267" y="4262"/>
                </a:lnTo>
                <a:lnTo>
                  <a:pt x="5028" y="4402"/>
                </a:lnTo>
                <a:lnTo>
                  <a:pt x="4809" y="4487"/>
                </a:lnTo>
                <a:lnTo>
                  <a:pt x="4584" y="4527"/>
                </a:lnTo>
                <a:lnTo>
                  <a:pt x="4355" y="4538"/>
                </a:lnTo>
                <a:lnTo>
                  <a:pt x="4119" y="4504"/>
                </a:lnTo>
                <a:lnTo>
                  <a:pt x="4052" y="4484"/>
                </a:lnTo>
                <a:lnTo>
                  <a:pt x="4050" y="4486"/>
                </a:lnTo>
                <a:lnTo>
                  <a:pt x="3932" y="4575"/>
                </a:lnTo>
                <a:lnTo>
                  <a:pt x="3924" y="4581"/>
                </a:lnTo>
                <a:lnTo>
                  <a:pt x="4123" y="4640"/>
                </a:lnTo>
                <a:lnTo>
                  <a:pt x="4353" y="4678"/>
                </a:lnTo>
                <a:lnTo>
                  <a:pt x="4575" y="4680"/>
                </a:lnTo>
                <a:lnTo>
                  <a:pt x="4810" y="4642"/>
                </a:lnTo>
                <a:lnTo>
                  <a:pt x="5057" y="4562"/>
                </a:lnTo>
                <a:lnTo>
                  <a:pt x="5290" y="4450"/>
                </a:lnTo>
                <a:lnTo>
                  <a:pt x="5505" y="4311"/>
                </a:lnTo>
                <a:lnTo>
                  <a:pt x="5699" y="4154"/>
                </a:lnTo>
                <a:lnTo>
                  <a:pt x="5870" y="3963"/>
                </a:lnTo>
                <a:lnTo>
                  <a:pt x="6025" y="3750"/>
                </a:lnTo>
                <a:lnTo>
                  <a:pt x="6132" y="3513"/>
                </a:lnTo>
                <a:lnTo>
                  <a:pt x="6227" y="3236"/>
                </a:lnTo>
                <a:lnTo>
                  <a:pt x="6274" y="2959"/>
                </a:lnTo>
                <a:lnTo>
                  <a:pt x="6283" y="2676"/>
                </a:lnTo>
                <a:lnTo>
                  <a:pt x="6242" y="2402"/>
                </a:lnTo>
                <a:lnTo>
                  <a:pt x="6171" y="2132"/>
                </a:lnTo>
                <a:lnTo>
                  <a:pt x="6066" y="1861"/>
                </a:lnTo>
                <a:lnTo>
                  <a:pt x="5923" y="1617"/>
                </a:lnTo>
                <a:lnTo>
                  <a:pt x="5748" y="1386"/>
                </a:lnTo>
                <a:lnTo>
                  <a:pt x="5544" y="1184"/>
                </a:lnTo>
                <a:lnTo>
                  <a:pt x="5308" y="995"/>
                </a:lnTo>
                <a:lnTo>
                  <a:pt x="5065" y="843"/>
                </a:lnTo>
                <a:lnTo>
                  <a:pt x="4788" y="724"/>
                </a:lnTo>
                <a:lnTo>
                  <a:pt x="4510" y="629"/>
                </a:lnTo>
                <a:lnTo>
                  <a:pt x="4216" y="569"/>
                </a:lnTo>
                <a:lnTo>
                  <a:pt x="3925" y="549"/>
                </a:lnTo>
                <a:close/>
                <a:moveTo>
                  <a:pt x="1721" y="275"/>
                </a:moveTo>
                <a:lnTo>
                  <a:pt x="1466" y="320"/>
                </a:lnTo>
                <a:lnTo>
                  <a:pt x="1227" y="411"/>
                </a:lnTo>
                <a:lnTo>
                  <a:pt x="1025" y="533"/>
                </a:lnTo>
                <a:lnTo>
                  <a:pt x="831" y="691"/>
                </a:lnTo>
                <a:lnTo>
                  <a:pt x="823" y="701"/>
                </a:lnTo>
                <a:lnTo>
                  <a:pt x="802" y="743"/>
                </a:lnTo>
                <a:lnTo>
                  <a:pt x="734" y="822"/>
                </a:lnTo>
                <a:lnTo>
                  <a:pt x="714" y="835"/>
                </a:lnTo>
                <a:lnTo>
                  <a:pt x="681" y="875"/>
                </a:lnTo>
                <a:lnTo>
                  <a:pt x="549" y="1088"/>
                </a:lnTo>
                <a:lnTo>
                  <a:pt x="450" y="1311"/>
                </a:lnTo>
                <a:lnTo>
                  <a:pt x="382" y="1546"/>
                </a:lnTo>
                <a:lnTo>
                  <a:pt x="355" y="1730"/>
                </a:lnTo>
                <a:lnTo>
                  <a:pt x="367" y="1678"/>
                </a:lnTo>
                <a:lnTo>
                  <a:pt x="445" y="1494"/>
                </a:lnTo>
                <a:lnTo>
                  <a:pt x="558" y="1327"/>
                </a:lnTo>
                <a:lnTo>
                  <a:pt x="706" y="1185"/>
                </a:lnTo>
                <a:lnTo>
                  <a:pt x="828" y="1101"/>
                </a:lnTo>
                <a:lnTo>
                  <a:pt x="959" y="1043"/>
                </a:lnTo>
                <a:lnTo>
                  <a:pt x="1102" y="1002"/>
                </a:lnTo>
                <a:lnTo>
                  <a:pt x="1251" y="981"/>
                </a:lnTo>
                <a:lnTo>
                  <a:pt x="1403" y="1000"/>
                </a:lnTo>
                <a:lnTo>
                  <a:pt x="1557" y="1057"/>
                </a:lnTo>
                <a:lnTo>
                  <a:pt x="1694" y="1151"/>
                </a:lnTo>
                <a:lnTo>
                  <a:pt x="1720" y="1175"/>
                </a:lnTo>
                <a:lnTo>
                  <a:pt x="1641" y="1122"/>
                </a:lnTo>
                <a:lnTo>
                  <a:pt x="1486" y="1049"/>
                </a:lnTo>
                <a:lnTo>
                  <a:pt x="1319" y="1008"/>
                </a:lnTo>
                <a:lnTo>
                  <a:pt x="1159" y="1013"/>
                </a:lnTo>
                <a:lnTo>
                  <a:pt x="997" y="1050"/>
                </a:lnTo>
                <a:lnTo>
                  <a:pt x="848" y="1119"/>
                </a:lnTo>
                <a:lnTo>
                  <a:pt x="710" y="1215"/>
                </a:lnTo>
                <a:lnTo>
                  <a:pt x="581" y="1336"/>
                </a:lnTo>
                <a:lnTo>
                  <a:pt x="462" y="1507"/>
                </a:lnTo>
                <a:lnTo>
                  <a:pt x="382" y="1676"/>
                </a:lnTo>
                <a:lnTo>
                  <a:pt x="344" y="1822"/>
                </a:lnTo>
                <a:lnTo>
                  <a:pt x="342" y="2046"/>
                </a:lnTo>
                <a:lnTo>
                  <a:pt x="374" y="2294"/>
                </a:lnTo>
                <a:lnTo>
                  <a:pt x="431" y="2499"/>
                </a:lnTo>
                <a:lnTo>
                  <a:pt x="481" y="2604"/>
                </a:lnTo>
                <a:lnTo>
                  <a:pt x="529" y="2710"/>
                </a:lnTo>
                <a:lnTo>
                  <a:pt x="560" y="2778"/>
                </a:lnTo>
                <a:lnTo>
                  <a:pt x="571" y="2795"/>
                </a:lnTo>
                <a:lnTo>
                  <a:pt x="584" y="2826"/>
                </a:lnTo>
                <a:lnTo>
                  <a:pt x="614" y="2904"/>
                </a:lnTo>
                <a:lnTo>
                  <a:pt x="671" y="3036"/>
                </a:lnTo>
                <a:lnTo>
                  <a:pt x="743" y="3199"/>
                </a:lnTo>
                <a:lnTo>
                  <a:pt x="833" y="3415"/>
                </a:lnTo>
                <a:lnTo>
                  <a:pt x="869" y="3499"/>
                </a:lnTo>
                <a:lnTo>
                  <a:pt x="870" y="3373"/>
                </a:lnTo>
                <a:lnTo>
                  <a:pt x="905" y="3186"/>
                </a:lnTo>
                <a:lnTo>
                  <a:pt x="971" y="3010"/>
                </a:lnTo>
                <a:lnTo>
                  <a:pt x="1081" y="2861"/>
                </a:lnTo>
                <a:lnTo>
                  <a:pt x="1134" y="2819"/>
                </a:lnTo>
                <a:lnTo>
                  <a:pt x="1224" y="2486"/>
                </a:lnTo>
                <a:lnTo>
                  <a:pt x="1357" y="2157"/>
                </a:lnTo>
                <a:lnTo>
                  <a:pt x="1374" y="2129"/>
                </a:lnTo>
                <a:lnTo>
                  <a:pt x="1302" y="2089"/>
                </a:lnTo>
                <a:lnTo>
                  <a:pt x="1273" y="2063"/>
                </a:lnTo>
                <a:lnTo>
                  <a:pt x="1343" y="2102"/>
                </a:lnTo>
                <a:lnTo>
                  <a:pt x="1381" y="2117"/>
                </a:lnTo>
                <a:lnTo>
                  <a:pt x="1541" y="1843"/>
                </a:lnTo>
                <a:lnTo>
                  <a:pt x="1746" y="1547"/>
                </a:lnTo>
                <a:lnTo>
                  <a:pt x="1894" y="1392"/>
                </a:lnTo>
                <a:lnTo>
                  <a:pt x="1836" y="1298"/>
                </a:lnTo>
                <a:lnTo>
                  <a:pt x="1898" y="1388"/>
                </a:lnTo>
                <a:lnTo>
                  <a:pt x="1993" y="1288"/>
                </a:lnTo>
                <a:lnTo>
                  <a:pt x="2269" y="1050"/>
                </a:lnTo>
                <a:lnTo>
                  <a:pt x="2563" y="848"/>
                </a:lnTo>
                <a:lnTo>
                  <a:pt x="2757" y="762"/>
                </a:lnTo>
                <a:lnTo>
                  <a:pt x="2716" y="702"/>
                </a:lnTo>
                <a:lnTo>
                  <a:pt x="2591" y="568"/>
                </a:lnTo>
                <a:lnTo>
                  <a:pt x="2433" y="456"/>
                </a:lnTo>
                <a:lnTo>
                  <a:pt x="2269" y="372"/>
                </a:lnTo>
                <a:lnTo>
                  <a:pt x="2087" y="309"/>
                </a:lnTo>
                <a:lnTo>
                  <a:pt x="1910" y="276"/>
                </a:lnTo>
                <a:lnTo>
                  <a:pt x="1721" y="275"/>
                </a:lnTo>
                <a:close/>
                <a:moveTo>
                  <a:pt x="268" y="0"/>
                </a:moveTo>
                <a:lnTo>
                  <a:pt x="408" y="2"/>
                </a:lnTo>
                <a:lnTo>
                  <a:pt x="516" y="42"/>
                </a:lnTo>
                <a:lnTo>
                  <a:pt x="631" y="102"/>
                </a:lnTo>
                <a:lnTo>
                  <a:pt x="731" y="188"/>
                </a:lnTo>
                <a:lnTo>
                  <a:pt x="811" y="280"/>
                </a:lnTo>
                <a:lnTo>
                  <a:pt x="857" y="395"/>
                </a:lnTo>
                <a:lnTo>
                  <a:pt x="874" y="515"/>
                </a:lnTo>
                <a:lnTo>
                  <a:pt x="860" y="611"/>
                </a:lnTo>
                <a:lnTo>
                  <a:pt x="1011" y="477"/>
                </a:lnTo>
                <a:lnTo>
                  <a:pt x="1196" y="366"/>
                </a:lnTo>
                <a:lnTo>
                  <a:pt x="1402" y="274"/>
                </a:lnTo>
                <a:lnTo>
                  <a:pt x="1605" y="225"/>
                </a:lnTo>
                <a:lnTo>
                  <a:pt x="1838" y="220"/>
                </a:lnTo>
                <a:lnTo>
                  <a:pt x="2049" y="254"/>
                </a:lnTo>
                <a:lnTo>
                  <a:pt x="2227" y="311"/>
                </a:lnTo>
                <a:lnTo>
                  <a:pt x="2399" y="406"/>
                </a:lnTo>
                <a:lnTo>
                  <a:pt x="2561" y="523"/>
                </a:lnTo>
                <a:lnTo>
                  <a:pt x="2704" y="661"/>
                </a:lnTo>
                <a:lnTo>
                  <a:pt x="2773" y="754"/>
                </a:lnTo>
                <a:lnTo>
                  <a:pt x="2901" y="698"/>
                </a:lnTo>
                <a:lnTo>
                  <a:pt x="3254" y="570"/>
                </a:lnTo>
                <a:lnTo>
                  <a:pt x="3594" y="507"/>
                </a:lnTo>
                <a:lnTo>
                  <a:pt x="3932" y="488"/>
                </a:lnTo>
                <a:lnTo>
                  <a:pt x="4274" y="522"/>
                </a:lnTo>
                <a:lnTo>
                  <a:pt x="4605" y="588"/>
                </a:lnTo>
                <a:lnTo>
                  <a:pt x="4916" y="709"/>
                </a:lnTo>
                <a:lnTo>
                  <a:pt x="5219" y="877"/>
                </a:lnTo>
                <a:lnTo>
                  <a:pt x="5485" y="1086"/>
                </a:lnTo>
                <a:lnTo>
                  <a:pt x="5682" y="1277"/>
                </a:lnTo>
                <a:lnTo>
                  <a:pt x="5850" y="1487"/>
                </a:lnTo>
                <a:lnTo>
                  <a:pt x="5996" y="1722"/>
                </a:lnTo>
                <a:lnTo>
                  <a:pt x="6120" y="1963"/>
                </a:lnTo>
                <a:lnTo>
                  <a:pt x="6226" y="2225"/>
                </a:lnTo>
                <a:lnTo>
                  <a:pt x="6282" y="2496"/>
                </a:lnTo>
                <a:lnTo>
                  <a:pt x="6310" y="2763"/>
                </a:lnTo>
                <a:lnTo>
                  <a:pt x="6296" y="3050"/>
                </a:lnTo>
                <a:lnTo>
                  <a:pt x="6232" y="3339"/>
                </a:lnTo>
                <a:lnTo>
                  <a:pt x="6141" y="3622"/>
                </a:lnTo>
                <a:lnTo>
                  <a:pt x="6003" y="3872"/>
                </a:lnTo>
                <a:lnTo>
                  <a:pt x="5827" y="4115"/>
                </a:lnTo>
                <a:lnTo>
                  <a:pt x="5617" y="4308"/>
                </a:lnTo>
                <a:lnTo>
                  <a:pt x="5382" y="4477"/>
                </a:lnTo>
                <a:lnTo>
                  <a:pt x="5110" y="4615"/>
                </a:lnTo>
                <a:lnTo>
                  <a:pt x="4853" y="4693"/>
                </a:lnTo>
                <a:lnTo>
                  <a:pt x="4594" y="4732"/>
                </a:lnTo>
                <a:lnTo>
                  <a:pt x="4329" y="4727"/>
                </a:lnTo>
                <a:lnTo>
                  <a:pt x="4077" y="4680"/>
                </a:lnTo>
                <a:lnTo>
                  <a:pt x="3880" y="4608"/>
                </a:lnTo>
                <a:lnTo>
                  <a:pt x="3795" y="4661"/>
                </a:lnTo>
                <a:lnTo>
                  <a:pt x="3642" y="4701"/>
                </a:lnTo>
                <a:lnTo>
                  <a:pt x="3501" y="4708"/>
                </a:lnTo>
                <a:lnTo>
                  <a:pt x="3338" y="4673"/>
                </a:lnTo>
                <a:lnTo>
                  <a:pt x="3195" y="4608"/>
                </a:lnTo>
                <a:lnTo>
                  <a:pt x="3065" y="4502"/>
                </a:lnTo>
                <a:lnTo>
                  <a:pt x="2959" y="4370"/>
                </a:lnTo>
                <a:lnTo>
                  <a:pt x="2899" y="4224"/>
                </a:lnTo>
                <a:lnTo>
                  <a:pt x="2888" y="4101"/>
                </a:lnTo>
                <a:lnTo>
                  <a:pt x="2905" y="3983"/>
                </a:lnTo>
                <a:lnTo>
                  <a:pt x="2941" y="3869"/>
                </a:lnTo>
                <a:lnTo>
                  <a:pt x="3012" y="3771"/>
                </a:lnTo>
                <a:lnTo>
                  <a:pt x="3047" y="3747"/>
                </a:lnTo>
                <a:lnTo>
                  <a:pt x="3016" y="3670"/>
                </a:lnTo>
                <a:lnTo>
                  <a:pt x="2967" y="3467"/>
                </a:lnTo>
                <a:lnTo>
                  <a:pt x="2945" y="3270"/>
                </a:lnTo>
                <a:lnTo>
                  <a:pt x="2956" y="3059"/>
                </a:lnTo>
                <a:lnTo>
                  <a:pt x="2992" y="2862"/>
                </a:lnTo>
                <a:lnTo>
                  <a:pt x="3057" y="2671"/>
                </a:lnTo>
                <a:lnTo>
                  <a:pt x="3083" y="2630"/>
                </a:lnTo>
                <a:lnTo>
                  <a:pt x="2884" y="2634"/>
                </a:lnTo>
                <a:lnTo>
                  <a:pt x="2663" y="2680"/>
                </a:lnTo>
                <a:lnTo>
                  <a:pt x="2448" y="2771"/>
                </a:lnTo>
                <a:lnTo>
                  <a:pt x="2244" y="2878"/>
                </a:lnTo>
                <a:lnTo>
                  <a:pt x="2184" y="2922"/>
                </a:lnTo>
                <a:lnTo>
                  <a:pt x="2187" y="2926"/>
                </a:lnTo>
                <a:lnTo>
                  <a:pt x="2207" y="2967"/>
                </a:lnTo>
                <a:lnTo>
                  <a:pt x="2179" y="2926"/>
                </a:lnTo>
                <a:lnTo>
                  <a:pt x="2048" y="3021"/>
                </a:lnTo>
                <a:lnTo>
                  <a:pt x="1916" y="3149"/>
                </a:lnTo>
                <a:lnTo>
                  <a:pt x="1917" y="3152"/>
                </a:lnTo>
                <a:lnTo>
                  <a:pt x="1916" y="3150"/>
                </a:lnTo>
                <a:lnTo>
                  <a:pt x="1877" y="3188"/>
                </a:lnTo>
                <a:lnTo>
                  <a:pt x="1684" y="3442"/>
                </a:lnTo>
                <a:lnTo>
                  <a:pt x="1561" y="3676"/>
                </a:lnTo>
                <a:lnTo>
                  <a:pt x="1643" y="3715"/>
                </a:lnTo>
                <a:lnTo>
                  <a:pt x="1769" y="3743"/>
                </a:lnTo>
                <a:lnTo>
                  <a:pt x="1901" y="3734"/>
                </a:lnTo>
                <a:lnTo>
                  <a:pt x="2012" y="3682"/>
                </a:lnTo>
                <a:lnTo>
                  <a:pt x="2120" y="3600"/>
                </a:lnTo>
                <a:lnTo>
                  <a:pt x="2191" y="3502"/>
                </a:lnTo>
                <a:lnTo>
                  <a:pt x="2247" y="3382"/>
                </a:lnTo>
                <a:lnTo>
                  <a:pt x="2270" y="3260"/>
                </a:lnTo>
                <a:lnTo>
                  <a:pt x="2257" y="3123"/>
                </a:lnTo>
                <a:lnTo>
                  <a:pt x="2219" y="2993"/>
                </a:lnTo>
                <a:lnTo>
                  <a:pt x="2246" y="3048"/>
                </a:lnTo>
                <a:lnTo>
                  <a:pt x="2276" y="3175"/>
                </a:lnTo>
                <a:lnTo>
                  <a:pt x="2276" y="3305"/>
                </a:lnTo>
                <a:lnTo>
                  <a:pt x="2248" y="3431"/>
                </a:lnTo>
                <a:lnTo>
                  <a:pt x="2188" y="3545"/>
                </a:lnTo>
                <a:lnTo>
                  <a:pt x="2096" y="3649"/>
                </a:lnTo>
                <a:lnTo>
                  <a:pt x="1976" y="3724"/>
                </a:lnTo>
                <a:lnTo>
                  <a:pt x="1849" y="3753"/>
                </a:lnTo>
                <a:lnTo>
                  <a:pt x="1722" y="3759"/>
                </a:lnTo>
                <a:lnTo>
                  <a:pt x="1595" y="3716"/>
                </a:lnTo>
                <a:lnTo>
                  <a:pt x="1556" y="3685"/>
                </a:lnTo>
                <a:lnTo>
                  <a:pt x="1543" y="3711"/>
                </a:lnTo>
                <a:lnTo>
                  <a:pt x="1440" y="4001"/>
                </a:lnTo>
                <a:lnTo>
                  <a:pt x="1394" y="4302"/>
                </a:lnTo>
                <a:lnTo>
                  <a:pt x="1380" y="4614"/>
                </a:lnTo>
                <a:lnTo>
                  <a:pt x="1429" y="4923"/>
                </a:lnTo>
                <a:lnTo>
                  <a:pt x="1510" y="5173"/>
                </a:lnTo>
                <a:lnTo>
                  <a:pt x="1514" y="5060"/>
                </a:lnTo>
                <a:lnTo>
                  <a:pt x="1559" y="4875"/>
                </a:lnTo>
                <a:lnTo>
                  <a:pt x="1636" y="4691"/>
                </a:lnTo>
                <a:lnTo>
                  <a:pt x="1754" y="4529"/>
                </a:lnTo>
                <a:lnTo>
                  <a:pt x="1905" y="4392"/>
                </a:lnTo>
                <a:lnTo>
                  <a:pt x="2027" y="4309"/>
                </a:lnTo>
                <a:lnTo>
                  <a:pt x="2151" y="4240"/>
                </a:lnTo>
                <a:lnTo>
                  <a:pt x="2294" y="4199"/>
                </a:lnTo>
                <a:lnTo>
                  <a:pt x="2437" y="4182"/>
                </a:lnTo>
                <a:lnTo>
                  <a:pt x="2592" y="4206"/>
                </a:lnTo>
                <a:lnTo>
                  <a:pt x="2752" y="4260"/>
                </a:lnTo>
                <a:lnTo>
                  <a:pt x="2886" y="4347"/>
                </a:lnTo>
                <a:lnTo>
                  <a:pt x="2910" y="4371"/>
                </a:lnTo>
                <a:lnTo>
                  <a:pt x="2833" y="4318"/>
                </a:lnTo>
                <a:lnTo>
                  <a:pt x="2677" y="4246"/>
                </a:lnTo>
                <a:lnTo>
                  <a:pt x="2518" y="4216"/>
                </a:lnTo>
                <a:lnTo>
                  <a:pt x="2344" y="4213"/>
                </a:lnTo>
                <a:lnTo>
                  <a:pt x="2188" y="4247"/>
                </a:lnTo>
                <a:lnTo>
                  <a:pt x="2040" y="4316"/>
                </a:lnTo>
                <a:lnTo>
                  <a:pt x="1901" y="4411"/>
                </a:lnTo>
                <a:lnTo>
                  <a:pt x="1772" y="4532"/>
                </a:lnTo>
                <a:lnTo>
                  <a:pt x="1653" y="4704"/>
                </a:lnTo>
                <a:lnTo>
                  <a:pt x="1572" y="4882"/>
                </a:lnTo>
                <a:lnTo>
                  <a:pt x="1522" y="5071"/>
                </a:lnTo>
                <a:lnTo>
                  <a:pt x="1515" y="5188"/>
                </a:lnTo>
                <a:lnTo>
                  <a:pt x="1524" y="5217"/>
                </a:lnTo>
                <a:lnTo>
                  <a:pt x="1520" y="5211"/>
                </a:lnTo>
                <a:lnTo>
                  <a:pt x="1514" y="5202"/>
                </a:lnTo>
                <a:lnTo>
                  <a:pt x="1513" y="5222"/>
                </a:lnTo>
                <a:lnTo>
                  <a:pt x="1569" y="5390"/>
                </a:lnTo>
                <a:lnTo>
                  <a:pt x="1618" y="5548"/>
                </a:lnTo>
                <a:lnTo>
                  <a:pt x="1641" y="5446"/>
                </a:lnTo>
                <a:lnTo>
                  <a:pt x="1710" y="5334"/>
                </a:lnTo>
                <a:lnTo>
                  <a:pt x="1797" y="5258"/>
                </a:lnTo>
                <a:lnTo>
                  <a:pt x="1906" y="5191"/>
                </a:lnTo>
                <a:lnTo>
                  <a:pt x="2018" y="5163"/>
                </a:lnTo>
                <a:lnTo>
                  <a:pt x="2125" y="5188"/>
                </a:lnTo>
                <a:lnTo>
                  <a:pt x="2143" y="5196"/>
                </a:lnTo>
                <a:lnTo>
                  <a:pt x="2035" y="5176"/>
                </a:lnTo>
                <a:lnTo>
                  <a:pt x="1929" y="5200"/>
                </a:lnTo>
                <a:lnTo>
                  <a:pt x="1823" y="5248"/>
                </a:lnTo>
                <a:lnTo>
                  <a:pt x="1733" y="5318"/>
                </a:lnTo>
                <a:lnTo>
                  <a:pt x="1676" y="5414"/>
                </a:lnTo>
                <a:lnTo>
                  <a:pt x="1631" y="5551"/>
                </a:lnTo>
                <a:lnTo>
                  <a:pt x="1627" y="5577"/>
                </a:lnTo>
                <a:lnTo>
                  <a:pt x="1696" y="5800"/>
                </a:lnTo>
                <a:lnTo>
                  <a:pt x="1820" y="6230"/>
                </a:lnTo>
                <a:lnTo>
                  <a:pt x="1936" y="6672"/>
                </a:lnTo>
                <a:lnTo>
                  <a:pt x="1967" y="6787"/>
                </a:lnTo>
                <a:lnTo>
                  <a:pt x="1970" y="6591"/>
                </a:lnTo>
                <a:lnTo>
                  <a:pt x="2008" y="6337"/>
                </a:lnTo>
                <a:lnTo>
                  <a:pt x="2090" y="6101"/>
                </a:lnTo>
                <a:lnTo>
                  <a:pt x="2210" y="5872"/>
                </a:lnTo>
                <a:lnTo>
                  <a:pt x="2278" y="5769"/>
                </a:lnTo>
                <a:lnTo>
                  <a:pt x="2224" y="5797"/>
                </a:lnTo>
                <a:lnTo>
                  <a:pt x="2120" y="5811"/>
                </a:lnTo>
                <a:lnTo>
                  <a:pt x="2015" y="5777"/>
                </a:lnTo>
                <a:lnTo>
                  <a:pt x="1938" y="5700"/>
                </a:lnTo>
                <a:lnTo>
                  <a:pt x="1901" y="5635"/>
                </a:lnTo>
                <a:lnTo>
                  <a:pt x="1889" y="5546"/>
                </a:lnTo>
                <a:lnTo>
                  <a:pt x="1918" y="5469"/>
                </a:lnTo>
                <a:lnTo>
                  <a:pt x="1974" y="5397"/>
                </a:lnTo>
                <a:lnTo>
                  <a:pt x="2058" y="5364"/>
                </a:lnTo>
                <a:lnTo>
                  <a:pt x="2148" y="5376"/>
                </a:lnTo>
                <a:lnTo>
                  <a:pt x="2216" y="5427"/>
                </a:lnTo>
                <a:lnTo>
                  <a:pt x="2229" y="5459"/>
                </a:lnTo>
                <a:lnTo>
                  <a:pt x="2214" y="5437"/>
                </a:lnTo>
                <a:lnTo>
                  <a:pt x="2146" y="5385"/>
                </a:lnTo>
                <a:lnTo>
                  <a:pt x="2069" y="5381"/>
                </a:lnTo>
                <a:lnTo>
                  <a:pt x="1986" y="5414"/>
                </a:lnTo>
                <a:lnTo>
                  <a:pt x="1931" y="5476"/>
                </a:lnTo>
                <a:lnTo>
                  <a:pt x="1907" y="5549"/>
                </a:lnTo>
                <a:lnTo>
                  <a:pt x="1912" y="5627"/>
                </a:lnTo>
                <a:lnTo>
                  <a:pt x="1943" y="5696"/>
                </a:lnTo>
                <a:lnTo>
                  <a:pt x="2026" y="5770"/>
                </a:lnTo>
                <a:lnTo>
                  <a:pt x="2118" y="5796"/>
                </a:lnTo>
                <a:lnTo>
                  <a:pt x="2217" y="5786"/>
                </a:lnTo>
                <a:lnTo>
                  <a:pt x="2292" y="5748"/>
                </a:lnTo>
                <a:lnTo>
                  <a:pt x="2358" y="5647"/>
                </a:lnTo>
                <a:lnTo>
                  <a:pt x="2399" y="5607"/>
                </a:lnTo>
                <a:lnTo>
                  <a:pt x="2431" y="5516"/>
                </a:lnTo>
                <a:lnTo>
                  <a:pt x="2426" y="5389"/>
                </a:lnTo>
                <a:lnTo>
                  <a:pt x="2363" y="5285"/>
                </a:lnTo>
                <a:lnTo>
                  <a:pt x="2268" y="5195"/>
                </a:lnTo>
                <a:lnTo>
                  <a:pt x="2176" y="5144"/>
                </a:lnTo>
                <a:lnTo>
                  <a:pt x="2079" y="5121"/>
                </a:lnTo>
                <a:lnTo>
                  <a:pt x="2006" y="5122"/>
                </a:lnTo>
                <a:lnTo>
                  <a:pt x="1932" y="5133"/>
                </a:lnTo>
                <a:lnTo>
                  <a:pt x="1870" y="5150"/>
                </a:lnTo>
                <a:lnTo>
                  <a:pt x="1852" y="5160"/>
                </a:lnTo>
                <a:lnTo>
                  <a:pt x="1898" y="5131"/>
                </a:lnTo>
                <a:lnTo>
                  <a:pt x="2023" y="5111"/>
                </a:lnTo>
                <a:lnTo>
                  <a:pt x="2150" y="5130"/>
                </a:lnTo>
                <a:lnTo>
                  <a:pt x="2276" y="5182"/>
                </a:lnTo>
                <a:lnTo>
                  <a:pt x="2379" y="5274"/>
                </a:lnTo>
                <a:lnTo>
                  <a:pt x="2431" y="5361"/>
                </a:lnTo>
                <a:lnTo>
                  <a:pt x="2449" y="5471"/>
                </a:lnTo>
                <a:lnTo>
                  <a:pt x="2440" y="5567"/>
                </a:lnTo>
                <a:lnTo>
                  <a:pt x="2524" y="5485"/>
                </a:lnTo>
                <a:lnTo>
                  <a:pt x="2678" y="5358"/>
                </a:lnTo>
                <a:lnTo>
                  <a:pt x="2599" y="5344"/>
                </a:lnTo>
                <a:lnTo>
                  <a:pt x="2488" y="5289"/>
                </a:lnTo>
                <a:lnTo>
                  <a:pt x="2452" y="5252"/>
                </a:lnTo>
                <a:lnTo>
                  <a:pt x="2539" y="5304"/>
                </a:lnTo>
                <a:lnTo>
                  <a:pt x="2638" y="5341"/>
                </a:lnTo>
                <a:lnTo>
                  <a:pt x="2699" y="5342"/>
                </a:lnTo>
                <a:lnTo>
                  <a:pt x="2707" y="5335"/>
                </a:lnTo>
                <a:lnTo>
                  <a:pt x="2918" y="5214"/>
                </a:lnTo>
                <a:lnTo>
                  <a:pt x="3040" y="5154"/>
                </a:lnTo>
                <a:lnTo>
                  <a:pt x="3064" y="5130"/>
                </a:lnTo>
                <a:lnTo>
                  <a:pt x="3131" y="5002"/>
                </a:lnTo>
                <a:lnTo>
                  <a:pt x="3154" y="4857"/>
                </a:lnTo>
                <a:lnTo>
                  <a:pt x="3139" y="4728"/>
                </a:lnTo>
                <a:lnTo>
                  <a:pt x="3108" y="4638"/>
                </a:lnTo>
                <a:lnTo>
                  <a:pt x="3148" y="4730"/>
                </a:lnTo>
                <a:lnTo>
                  <a:pt x="3169" y="4879"/>
                </a:lnTo>
                <a:lnTo>
                  <a:pt x="3134" y="5017"/>
                </a:lnTo>
                <a:lnTo>
                  <a:pt x="3081" y="5119"/>
                </a:lnTo>
                <a:lnTo>
                  <a:pt x="3068" y="5141"/>
                </a:lnTo>
                <a:lnTo>
                  <a:pt x="3126" y="5113"/>
                </a:lnTo>
                <a:lnTo>
                  <a:pt x="3349" y="5057"/>
                </a:lnTo>
                <a:lnTo>
                  <a:pt x="3578" y="5022"/>
                </a:lnTo>
                <a:lnTo>
                  <a:pt x="3804" y="5031"/>
                </a:lnTo>
                <a:lnTo>
                  <a:pt x="4028" y="5072"/>
                </a:lnTo>
                <a:lnTo>
                  <a:pt x="4240" y="5155"/>
                </a:lnTo>
                <a:lnTo>
                  <a:pt x="4458" y="5283"/>
                </a:lnTo>
                <a:lnTo>
                  <a:pt x="4551" y="5361"/>
                </a:lnTo>
                <a:lnTo>
                  <a:pt x="4782" y="5362"/>
                </a:lnTo>
                <a:lnTo>
                  <a:pt x="5070" y="5401"/>
                </a:lnTo>
                <a:lnTo>
                  <a:pt x="5349" y="5487"/>
                </a:lnTo>
                <a:lnTo>
                  <a:pt x="5616" y="5614"/>
                </a:lnTo>
                <a:lnTo>
                  <a:pt x="5827" y="5755"/>
                </a:lnTo>
                <a:lnTo>
                  <a:pt x="6022" y="5931"/>
                </a:lnTo>
                <a:lnTo>
                  <a:pt x="6200" y="6119"/>
                </a:lnTo>
                <a:lnTo>
                  <a:pt x="6333" y="6337"/>
                </a:lnTo>
                <a:lnTo>
                  <a:pt x="6445" y="6571"/>
                </a:lnTo>
                <a:lnTo>
                  <a:pt x="6519" y="6822"/>
                </a:lnTo>
                <a:lnTo>
                  <a:pt x="6554" y="7075"/>
                </a:lnTo>
                <a:lnTo>
                  <a:pt x="6550" y="7331"/>
                </a:lnTo>
                <a:lnTo>
                  <a:pt x="6502" y="7593"/>
                </a:lnTo>
                <a:lnTo>
                  <a:pt x="6441" y="7814"/>
                </a:lnTo>
                <a:lnTo>
                  <a:pt x="6339" y="8022"/>
                </a:lnTo>
                <a:lnTo>
                  <a:pt x="6200" y="8224"/>
                </a:lnTo>
                <a:lnTo>
                  <a:pt x="6026" y="8409"/>
                </a:lnTo>
                <a:lnTo>
                  <a:pt x="5819" y="8559"/>
                </a:lnTo>
                <a:lnTo>
                  <a:pt x="5639" y="8666"/>
                </a:lnTo>
                <a:lnTo>
                  <a:pt x="5446" y="8741"/>
                </a:lnTo>
                <a:lnTo>
                  <a:pt x="5306" y="8771"/>
                </a:lnTo>
                <a:lnTo>
                  <a:pt x="5351" y="8840"/>
                </a:lnTo>
                <a:lnTo>
                  <a:pt x="5436" y="9059"/>
                </a:lnTo>
                <a:lnTo>
                  <a:pt x="5472" y="9254"/>
                </a:lnTo>
                <a:lnTo>
                  <a:pt x="5480" y="9469"/>
                </a:lnTo>
                <a:lnTo>
                  <a:pt x="5444" y="9665"/>
                </a:lnTo>
                <a:lnTo>
                  <a:pt x="5368" y="9864"/>
                </a:lnTo>
                <a:lnTo>
                  <a:pt x="5264" y="10033"/>
                </a:lnTo>
                <a:lnTo>
                  <a:pt x="5126" y="10177"/>
                </a:lnTo>
                <a:lnTo>
                  <a:pt x="4968" y="10302"/>
                </a:lnTo>
                <a:lnTo>
                  <a:pt x="4771" y="10372"/>
                </a:lnTo>
                <a:lnTo>
                  <a:pt x="4601" y="10399"/>
                </a:lnTo>
                <a:lnTo>
                  <a:pt x="4441" y="10378"/>
                </a:lnTo>
                <a:lnTo>
                  <a:pt x="4279" y="10334"/>
                </a:lnTo>
                <a:lnTo>
                  <a:pt x="4144" y="10256"/>
                </a:lnTo>
                <a:lnTo>
                  <a:pt x="4008" y="10153"/>
                </a:lnTo>
                <a:lnTo>
                  <a:pt x="3896" y="10026"/>
                </a:lnTo>
                <a:lnTo>
                  <a:pt x="3894" y="10022"/>
                </a:lnTo>
                <a:lnTo>
                  <a:pt x="3924" y="10137"/>
                </a:lnTo>
                <a:lnTo>
                  <a:pt x="3906" y="10289"/>
                </a:lnTo>
                <a:lnTo>
                  <a:pt x="3855" y="10429"/>
                </a:lnTo>
                <a:lnTo>
                  <a:pt x="3760" y="10552"/>
                </a:lnTo>
                <a:lnTo>
                  <a:pt x="3726" y="10573"/>
                </a:lnTo>
                <a:lnTo>
                  <a:pt x="3786" y="10623"/>
                </a:lnTo>
                <a:lnTo>
                  <a:pt x="3811" y="10615"/>
                </a:lnTo>
                <a:lnTo>
                  <a:pt x="3986" y="10584"/>
                </a:lnTo>
                <a:lnTo>
                  <a:pt x="4153" y="10601"/>
                </a:lnTo>
                <a:lnTo>
                  <a:pt x="4327" y="10652"/>
                </a:lnTo>
                <a:lnTo>
                  <a:pt x="4488" y="10721"/>
                </a:lnTo>
                <a:lnTo>
                  <a:pt x="4626" y="10839"/>
                </a:lnTo>
                <a:lnTo>
                  <a:pt x="4740" y="10981"/>
                </a:lnTo>
                <a:lnTo>
                  <a:pt x="4821" y="11146"/>
                </a:lnTo>
                <a:lnTo>
                  <a:pt x="4870" y="11324"/>
                </a:lnTo>
                <a:lnTo>
                  <a:pt x="4889" y="11507"/>
                </a:lnTo>
                <a:lnTo>
                  <a:pt x="4860" y="11690"/>
                </a:lnTo>
                <a:lnTo>
                  <a:pt x="4800" y="11853"/>
                </a:lnTo>
                <a:lnTo>
                  <a:pt x="4704" y="12009"/>
                </a:lnTo>
                <a:lnTo>
                  <a:pt x="4578" y="12136"/>
                </a:lnTo>
                <a:lnTo>
                  <a:pt x="4414" y="12217"/>
                </a:lnTo>
                <a:lnTo>
                  <a:pt x="4256" y="12260"/>
                </a:lnTo>
                <a:lnTo>
                  <a:pt x="4097" y="12255"/>
                </a:lnTo>
                <a:lnTo>
                  <a:pt x="3936" y="12210"/>
                </a:lnTo>
                <a:lnTo>
                  <a:pt x="3797" y="12126"/>
                </a:lnTo>
                <a:lnTo>
                  <a:pt x="3687" y="12014"/>
                </a:lnTo>
                <a:lnTo>
                  <a:pt x="3618" y="11890"/>
                </a:lnTo>
                <a:lnTo>
                  <a:pt x="3584" y="11758"/>
                </a:lnTo>
                <a:lnTo>
                  <a:pt x="3586" y="11618"/>
                </a:lnTo>
                <a:lnTo>
                  <a:pt x="3614" y="11492"/>
                </a:lnTo>
                <a:lnTo>
                  <a:pt x="3666" y="11409"/>
                </a:lnTo>
                <a:lnTo>
                  <a:pt x="3664" y="11410"/>
                </a:lnTo>
                <a:lnTo>
                  <a:pt x="3585" y="11415"/>
                </a:lnTo>
                <a:lnTo>
                  <a:pt x="3495" y="11403"/>
                </a:lnTo>
                <a:lnTo>
                  <a:pt x="3424" y="11370"/>
                </a:lnTo>
                <a:lnTo>
                  <a:pt x="3361" y="11291"/>
                </a:lnTo>
                <a:lnTo>
                  <a:pt x="3318" y="11215"/>
                </a:lnTo>
                <a:lnTo>
                  <a:pt x="3309" y="11131"/>
                </a:lnTo>
                <a:lnTo>
                  <a:pt x="3320" y="11101"/>
                </a:lnTo>
                <a:lnTo>
                  <a:pt x="3321" y="11196"/>
                </a:lnTo>
                <a:lnTo>
                  <a:pt x="3363" y="11281"/>
                </a:lnTo>
                <a:lnTo>
                  <a:pt x="3418" y="11350"/>
                </a:lnTo>
                <a:lnTo>
                  <a:pt x="3507" y="11395"/>
                </a:lnTo>
                <a:lnTo>
                  <a:pt x="3607" y="11399"/>
                </a:lnTo>
                <a:lnTo>
                  <a:pt x="3680" y="11385"/>
                </a:lnTo>
                <a:lnTo>
                  <a:pt x="3684" y="11380"/>
                </a:lnTo>
                <a:lnTo>
                  <a:pt x="3728" y="11343"/>
                </a:lnTo>
                <a:lnTo>
                  <a:pt x="3702" y="11380"/>
                </a:lnTo>
                <a:lnTo>
                  <a:pt x="3708" y="11379"/>
                </a:lnTo>
                <a:lnTo>
                  <a:pt x="3804" y="11329"/>
                </a:lnTo>
                <a:lnTo>
                  <a:pt x="3880" y="11261"/>
                </a:lnTo>
                <a:lnTo>
                  <a:pt x="3936" y="11165"/>
                </a:lnTo>
                <a:lnTo>
                  <a:pt x="3959" y="11044"/>
                </a:lnTo>
                <a:lnTo>
                  <a:pt x="3956" y="10965"/>
                </a:lnTo>
                <a:lnTo>
                  <a:pt x="3954" y="10965"/>
                </a:lnTo>
                <a:lnTo>
                  <a:pt x="3796" y="10984"/>
                </a:lnTo>
                <a:lnTo>
                  <a:pt x="3659" y="11046"/>
                </a:lnTo>
                <a:lnTo>
                  <a:pt x="3634" y="11063"/>
                </a:lnTo>
                <a:lnTo>
                  <a:pt x="3638" y="11076"/>
                </a:lnTo>
                <a:lnTo>
                  <a:pt x="3634" y="11079"/>
                </a:lnTo>
                <a:lnTo>
                  <a:pt x="3628" y="11067"/>
                </a:lnTo>
                <a:lnTo>
                  <a:pt x="3542" y="11126"/>
                </a:lnTo>
                <a:lnTo>
                  <a:pt x="3625" y="11059"/>
                </a:lnTo>
                <a:lnTo>
                  <a:pt x="3602" y="11011"/>
                </a:lnTo>
                <a:lnTo>
                  <a:pt x="3546" y="10977"/>
                </a:lnTo>
                <a:lnTo>
                  <a:pt x="3475" y="10968"/>
                </a:lnTo>
                <a:lnTo>
                  <a:pt x="3409" y="10980"/>
                </a:lnTo>
                <a:lnTo>
                  <a:pt x="3356" y="11033"/>
                </a:lnTo>
                <a:lnTo>
                  <a:pt x="3321" y="11096"/>
                </a:lnTo>
                <a:lnTo>
                  <a:pt x="3339" y="11045"/>
                </a:lnTo>
                <a:lnTo>
                  <a:pt x="3395" y="10982"/>
                </a:lnTo>
                <a:lnTo>
                  <a:pt x="3467" y="10957"/>
                </a:lnTo>
                <a:lnTo>
                  <a:pt x="3545" y="10952"/>
                </a:lnTo>
                <a:lnTo>
                  <a:pt x="3609" y="10998"/>
                </a:lnTo>
                <a:lnTo>
                  <a:pt x="3630" y="11055"/>
                </a:lnTo>
                <a:lnTo>
                  <a:pt x="3679" y="11016"/>
                </a:lnTo>
                <a:lnTo>
                  <a:pt x="3836" y="10948"/>
                </a:lnTo>
                <a:lnTo>
                  <a:pt x="3950" y="10935"/>
                </a:lnTo>
                <a:lnTo>
                  <a:pt x="3939" y="10878"/>
                </a:lnTo>
                <a:lnTo>
                  <a:pt x="3953" y="10917"/>
                </a:lnTo>
                <a:lnTo>
                  <a:pt x="3954" y="10934"/>
                </a:lnTo>
                <a:lnTo>
                  <a:pt x="4010" y="10927"/>
                </a:lnTo>
                <a:lnTo>
                  <a:pt x="4183" y="10955"/>
                </a:lnTo>
                <a:lnTo>
                  <a:pt x="4320" y="11000"/>
                </a:lnTo>
                <a:lnTo>
                  <a:pt x="4446" y="11076"/>
                </a:lnTo>
                <a:lnTo>
                  <a:pt x="4549" y="11177"/>
                </a:lnTo>
                <a:lnTo>
                  <a:pt x="4625" y="11288"/>
                </a:lnTo>
                <a:lnTo>
                  <a:pt x="4671" y="11428"/>
                </a:lnTo>
                <a:lnTo>
                  <a:pt x="4675" y="11564"/>
                </a:lnTo>
                <a:lnTo>
                  <a:pt x="4651" y="11695"/>
                </a:lnTo>
                <a:lnTo>
                  <a:pt x="4591" y="11809"/>
                </a:lnTo>
                <a:lnTo>
                  <a:pt x="4506" y="11900"/>
                </a:lnTo>
                <a:lnTo>
                  <a:pt x="4401" y="11972"/>
                </a:lnTo>
                <a:lnTo>
                  <a:pt x="4302" y="12007"/>
                </a:lnTo>
                <a:lnTo>
                  <a:pt x="4185" y="12015"/>
                </a:lnTo>
                <a:lnTo>
                  <a:pt x="4073" y="11994"/>
                </a:lnTo>
                <a:lnTo>
                  <a:pt x="3962" y="11939"/>
                </a:lnTo>
                <a:lnTo>
                  <a:pt x="3875" y="11860"/>
                </a:lnTo>
                <a:lnTo>
                  <a:pt x="3829" y="11794"/>
                </a:lnTo>
                <a:lnTo>
                  <a:pt x="3796" y="11710"/>
                </a:lnTo>
                <a:lnTo>
                  <a:pt x="3776" y="11585"/>
                </a:lnTo>
                <a:lnTo>
                  <a:pt x="3793" y="11468"/>
                </a:lnTo>
                <a:lnTo>
                  <a:pt x="3836" y="11364"/>
                </a:lnTo>
                <a:lnTo>
                  <a:pt x="3906" y="11276"/>
                </a:lnTo>
                <a:lnTo>
                  <a:pt x="3993" y="11200"/>
                </a:lnTo>
                <a:lnTo>
                  <a:pt x="4110" y="11169"/>
                </a:lnTo>
                <a:lnTo>
                  <a:pt x="4173" y="11166"/>
                </a:lnTo>
                <a:lnTo>
                  <a:pt x="4235" y="11172"/>
                </a:lnTo>
                <a:lnTo>
                  <a:pt x="4299" y="11194"/>
                </a:lnTo>
                <a:lnTo>
                  <a:pt x="4344" y="11236"/>
                </a:lnTo>
                <a:lnTo>
                  <a:pt x="4371" y="11275"/>
                </a:lnTo>
                <a:lnTo>
                  <a:pt x="4362" y="11322"/>
                </a:lnTo>
                <a:lnTo>
                  <a:pt x="4334" y="11341"/>
                </a:lnTo>
                <a:lnTo>
                  <a:pt x="4299" y="11325"/>
                </a:lnTo>
                <a:lnTo>
                  <a:pt x="4250" y="11301"/>
                </a:lnTo>
                <a:lnTo>
                  <a:pt x="4193" y="11266"/>
                </a:lnTo>
                <a:lnTo>
                  <a:pt x="4130" y="11245"/>
                </a:lnTo>
                <a:lnTo>
                  <a:pt x="4061" y="11251"/>
                </a:lnTo>
                <a:lnTo>
                  <a:pt x="3973" y="11279"/>
                </a:lnTo>
                <a:lnTo>
                  <a:pt x="3878" y="11377"/>
                </a:lnTo>
                <a:lnTo>
                  <a:pt x="3814" y="11486"/>
                </a:lnTo>
                <a:lnTo>
                  <a:pt x="3795" y="11613"/>
                </a:lnTo>
                <a:lnTo>
                  <a:pt x="3829" y="11745"/>
                </a:lnTo>
                <a:lnTo>
                  <a:pt x="3832" y="11751"/>
                </a:lnTo>
                <a:lnTo>
                  <a:pt x="3842" y="11777"/>
                </a:lnTo>
                <a:lnTo>
                  <a:pt x="3907" y="11871"/>
                </a:lnTo>
                <a:lnTo>
                  <a:pt x="3995" y="11941"/>
                </a:lnTo>
                <a:lnTo>
                  <a:pt x="4093" y="11988"/>
                </a:lnTo>
                <a:lnTo>
                  <a:pt x="4207" y="11999"/>
                </a:lnTo>
                <a:lnTo>
                  <a:pt x="4323" y="11977"/>
                </a:lnTo>
                <a:lnTo>
                  <a:pt x="4434" y="11925"/>
                </a:lnTo>
                <a:lnTo>
                  <a:pt x="4524" y="11855"/>
                </a:lnTo>
                <a:lnTo>
                  <a:pt x="4592" y="11751"/>
                </a:lnTo>
                <a:lnTo>
                  <a:pt x="4646" y="11641"/>
                </a:lnTo>
                <a:lnTo>
                  <a:pt x="4660" y="11517"/>
                </a:lnTo>
                <a:lnTo>
                  <a:pt x="4637" y="11378"/>
                </a:lnTo>
                <a:lnTo>
                  <a:pt x="4579" y="11246"/>
                </a:lnTo>
                <a:lnTo>
                  <a:pt x="4488" y="11137"/>
                </a:lnTo>
                <a:lnTo>
                  <a:pt x="4375" y="11044"/>
                </a:lnTo>
                <a:lnTo>
                  <a:pt x="4245" y="10986"/>
                </a:lnTo>
                <a:lnTo>
                  <a:pt x="4101" y="10954"/>
                </a:lnTo>
                <a:lnTo>
                  <a:pt x="3957" y="10965"/>
                </a:lnTo>
                <a:lnTo>
                  <a:pt x="3958" y="10971"/>
                </a:lnTo>
                <a:lnTo>
                  <a:pt x="3969" y="11070"/>
                </a:lnTo>
                <a:lnTo>
                  <a:pt x="3940" y="11171"/>
                </a:lnTo>
                <a:lnTo>
                  <a:pt x="3884" y="11267"/>
                </a:lnTo>
                <a:lnTo>
                  <a:pt x="3823" y="11333"/>
                </a:lnTo>
                <a:lnTo>
                  <a:pt x="3751" y="11382"/>
                </a:lnTo>
                <a:lnTo>
                  <a:pt x="3687" y="11402"/>
                </a:lnTo>
                <a:lnTo>
                  <a:pt x="3657" y="11447"/>
                </a:lnTo>
                <a:lnTo>
                  <a:pt x="3606" y="11563"/>
                </a:lnTo>
                <a:lnTo>
                  <a:pt x="3602" y="11689"/>
                </a:lnTo>
                <a:lnTo>
                  <a:pt x="3611" y="11821"/>
                </a:lnTo>
                <a:lnTo>
                  <a:pt x="3663" y="11932"/>
                </a:lnTo>
                <a:lnTo>
                  <a:pt x="3751" y="12060"/>
                </a:lnTo>
                <a:lnTo>
                  <a:pt x="3864" y="12153"/>
                </a:lnTo>
                <a:lnTo>
                  <a:pt x="4007" y="12218"/>
                </a:lnTo>
                <a:lnTo>
                  <a:pt x="4162" y="12242"/>
                </a:lnTo>
                <a:lnTo>
                  <a:pt x="4311" y="12222"/>
                </a:lnTo>
                <a:lnTo>
                  <a:pt x="4449" y="12184"/>
                </a:lnTo>
                <a:lnTo>
                  <a:pt x="4580" y="12102"/>
                </a:lnTo>
                <a:lnTo>
                  <a:pt x="4681" y="12000"/>
                </a:lnTo>
                <a:lnTo>
                  <a:pt x="4763" y="11870"/>
                </a:lnTo>
                <a:lnTo>
                  <a:pt x="4817" y="11735"/>
                </a:lnTo>
                <a:lnTo>
                  <a:pt x="4853" y="11597"/>
                </a:lnTo>
                <a:lnTo>
                  <a:pt x="4852" y="11418"/>
                </a:lnTo>
                <a:lnTo>
                  <a:pt x="4822" y="11243"/>
                </a:lnTo>
                <a:lnTo>
                  <a:pt x="4751" y="11079"/>
                </a:lnTo>
                <a:lnTo>
                  <a:pt x="4646" y="10939"/>
                </a:lnTo>
                <a:lnTo>
                  <a:pt x="4523" y="10820"/>
                </a:lnTo>
                <a:lnTo>
                  <a:pt x="4361" y="10727"/>
                </a:lnTo>
                <a:lnTo>
                  <a:pt x="4193" y="10671"/>
                </a:lnTo>
                <a:lnTo>
                  <a:pt x="4024" y="10640"/>
                </a:lnTo>
                <a:lnTo>
                  <a:pt x="3838" y="10654"/>
                </a:lnTo>
                <a:lnTo>
                  <a:pt x="3826" y="10657"/>
                </a:lnTo>
                <a:lnTo>
                  <a:pt x="3840" y="10668"/>
                </a:lnTo>
                <a:lnTo>
                  <a:pt x="3922" y="10800"/>
                </a:lnTo>
                <a:lnTo>
                  <a:pt x="3939" y="10878"/>
                </a:lnTo>
                <a:lnTo>
                  <a:pt x="3911" y="10807"/>
                </a:lnTo>
                <a:lnTo>
                  <a:pt x="3853" y="10700"/>
                </a:lnTo>
                <a:lnTo>
                  <a:pt x="3814" y="10660"/>
                </a:lnTo>
                <a:lnTo>
                  <a:pt x="3665" y="10699"/>
                </a:lnTo>
                <a:lnTo>
                  <a:pt x="3513" y="10787"/>
                </a:lnTo>
                <a:lnTo>
                  <a:pt x="3371" y="10901"/>
                </a:lnTo>
                <a:lnTo>
                  <a:pt x="3246" y="11052"/>
                </a:lnTo>
                <a:lnTo>
                  <a:pt x="3144" y="11212"/>
                </a:lnTo>
                <a:lnTo>
                  <a:pt x="3064" y="11381"/>
                </a:lnTo>
                <a:lnTo>
                  <a:pt x="3005" y="11568"/>
                </a:lnTo>
                <a:lnTo>
                  <a:pt x="2969" y="11764"/>
                </a:lnTo>
                <a:lnTo>
                  <a:pt x="2955" y="11970"/>
                </a:lnTo>
                <a:lnTo>
                  <a:pt x="2959" y="12179"/>
                </a:lnTo>
                <a:lnTo>
                  <a:pt x="2964" y="12388"/>
                </a:lnTo>
                <a:lnTo>
                  <a:pt x="2991" y="12606"/>
                </a:lnTo>
                <a:lnTo>
                  <a:pt x="2992" y="12617"/>
                </a:lnTo>
                <a:lnTo>
                  <a:pt x="2997" y="12602"/>
                </a:lnTo>
                <a:lnTo>
                  <a:pt x="3059" y="12478"/>
                </a:lnTo>
                <a:lnTo>
                  <a:pt x="3142" y="12396"/>
                </a:lnTo>
                <a:lnTo>
                  <a:pt x="3247" y="12348"/>
                </a:lnTo>
                <a:lnTo>
                  <a:pt x="3380" y="12339"/>
                </a:lnTo>
                <a:lnTo>
                  <a:pt x="3488" y="12379"/>
                </a:lnTo>
                <a:lnTo>
                  <a:pt x="3553" y="12449"/>
                </a:lnTo>
                <a:lnTo>
                  <a:pt x="3584" y="12517"/>
                </a:lnTo>
                <a:lnTo>
                  <a:pt x="3596" y="12607"/>
                </a:lnTo>
                <a:lnTo>
                  <a:pt x="3591" y="12683"/>
                </a:lnTo>
                <a:lnTo>
                  <a:pt x="3590" y="12690"/>
                </a:lnTo>
                <a:lnTo>
                  <a:pt x="3590" y="12717"/>
                </a:lnTo>
                <a:lnTo>
                  <a:pt x="3578" y="12737"/>
                </a:lnTo>
                <a:lnTo>
                  <a:pt x="3574" y="12752"/>
                </a:lnTo>
                <a:lnTo>
                  <a:pt x="3554" y="12807"/>
                </a:lnTo>
                <a:lnTo>
                  <a:pt x="3541" y="12824"/>
                </a:lnTo>
                <a:lnTo>
                  <a:pt x="3556" y="12774"/>
                </a:lnTo>
                <a:lnTo>
                  <a:pt x="3548" y="12786"/>
                </a:lnTo>
                <a:lnTo>
                  <a:pt x="3495" y="12839"/>
                </a:lnTo>
                <a:lnTo>
                  <a:pt x="3411" y="12848"/>
                </a:lnTo>
                <a:lnTo>
                  <a:pt x="3340" y="12840"/>
                </a:lnTo>
                <a:lnTo>
                  <a:pt x="3283" y="12781"/>
                </a:lnTo>
                <a:lnTo>
                  <a:pt x="3264" y="12753"/>
                </a:lnTo>
                <a:lnTo>
                  <a:pt x="3252" y="12712"/>
                </a:lnTo>
                <a:lnTo>
                  <a:pt x="3259" y="12675"/>
                </a:lnTo>
                <a:lnTo>
                  <a:pt x="3274" y="12648"/>
                </a:lnTo>
                <a:lnTo>
                  <a:pt x="3290" y="12613"/>
                </a:lnTo>
                <a:lnTo>
                  <a:pt x="3323" y="12590"/>
                </a:lnTo>
                <a:lnTo>
                  <a:pt x="3353" y="12586"/>
                </a:lnTo>
                <a:lnTo>
                  <a:pt x="3377" y="12585"/>
                </a:lnTo>
                <a:lnTo>
                  <a:pt x="3405" y="12591"/>
                </a:lnTo>
                <a:lnTo>
                  <a:pt x="3437" y="12601"/>
                </a:lnTo>
                <a:lnTo>
                  <a:pt x="3453" y="12624"/>
                </a:lnTo>
                <a:lnTo>
                  <a:pt x="3460" y="12635"/>
                </a:lnTo>
                <a:lnTo>
                  <a:pt x="3464" y="12664"/>
                </a:lnTo>
                <a:lnTo>
                  <a:pt x="3457" y="12678"/>
                </a:lnTo>
                <a:lnTo>
                  <a:pt x="3452" y="12706"/>
                </a:lnTo>
                <a:lnTo>
                  <a:pt x="3441" y="12713"/>
                </a:lnTo>
                <a:lnTo>
                  <a:pt x="3419" y="12728"/>
                </a:lnTo>
                <a:lnTo>
                  <a:pt x="3393" y="12738"/>
                </a:lnTo>
                <a:lnTo>
                  <a:pt x="3370" y="12729"/>
                </a:lnTo>
                <a:lnTo>
                  <a:pt x="3357" y="12722"/>
                </a:lnTo>
                <a:lnTo>
                  <a:pt x="3345" y="12705"/>
                </a:lnTo>
                <a:lnTo>
                  <a:pt x="3336" y="12703"/>
                </a:lnTo>
                <a:lnTo>
                  <a:pt x="3325" y="12711"/>
                </a:lnTo>
                <a:lnTo>
                  <a:pt x="3323" y="12720"/>
                </a:lnTo>
                <a:lnTo>
                  <a:pt x="3346" y="12778"/>
                </a:lnTo>
                <a:lnTo>
                  <a:pt x="3394" y="12811"/>
                </a:lnTo>
                <a:lnTo>
                  <a:pt x="3457" y="12808"/>
                </a:lnTo>
                <a:lnTo>
                  <a:pt x="3490" y="12785"/>
                </a:lnTo>
                <a:lnTo>
                  <a:pt x="3518" y="12766"/>
                </a:lnTo>
                <a:lnTo>
                  <a:pt x="3538" y="12736"/>
                </a:lnTo>
                <a:lnTo>
                  <a:pt x="3561" y="12663"/>
                </a:lnTo>
                <a:lnTo>
                  <a:pt x="3554" y="12623"/>
                </a:lnTo>
                <a:lnTo>
                  <a:pt x="3530" y="12570"/>
                </a:lnTo>
                <a:lnTo>
                  <a:pt x="3477" y="12517"/>
                </a:lnTo>
                <a:lnTo>
                  <a:pt x="3421" y="12482"/>
                </a:lnTo>
                <a:lnTo>
                  <a:pt x="3346" y="12468"/>
                </a:lnTo>
                <a:lnTo>
                  <a:pt x="3270" y="12488"/>
                </a:lnTo>
                <a:lnTo>
                  <a:pt x="3203" y="12534"/>
                </a:lnTo>
                <a:lnTo>
                  <a:pt x="3145" y="12615"/>
                </a:lnTo>
                <a:lnTo>
                  <a:pt x="3098" y="12737"/>
                </a:lnTo>
                <a:lnTo>
                  <a:pt x="3068" y="12896"/>
                </a:lnTo>
                <a:lnTo>
                  <a:pt x="3069" y="13099"/>
                </a:lnTo>
                <a:lnTo>
                  <a:pt x="3095" y="13350"/>
                </a:lnTo>
                <a:lnTo>
                  <a:pt x="3118" y="13669"/>
                </a:lnTo>
                <a:lnTo>
                  <a:pt x="3109" y="13953"/>
                </a:lnTo>
                <a:lnTo>
                  <a:pt x="3079" y="14194"/>
                </a:lnTo>
                <a:lnTo>
                  <a:pt x="3020" y="14406"/>
                </a:lnTo>
                <a:lnTo>
                  <a:pt x="2946" y="14595"/>
                </a:lnTo>
                <a:lnTo>
                  <a:pt x="2844" y="14755"/>
                </a:lnTo>
                <a:lnTo>
                  <a:pt x="2743" y="14906"/>
                </a:lnTo>
                <a:lnTo>
                  <a:pt x="2639" y="15051"/>
                </a:lnTo>
                <a:lnTo>
                  <a:pt x="2540" y="15168"/>
                </a:lnTo>
                <a:lnTo>
                  <a:pt x="2442" y="15300"/>
                </a:lnTo>
                <a:lnTo>
                  <a:pt x="2368" y="15441"/>
                </a:lnTo>
                <a:lnTo>
                  <a:pt x="2293" y="15582"/>
                </a:lnTo>
                <a:lnTo>
                  <a:pt x="2223" y="15752"/>
                </a:lnTo>
                <a:lnTo>
                  <a:pt x="2155" y="15938"/>
                </a:lnTo>
                <a:lnTo>
                  <a:pt x="2079" y="16137"/>
                </a:lnTo>
                <a:lnTo>
                  <a:pt x="2003" y="16336"/>
                </a:lnTo>
                <a:lnTo>
                  <a:pt x="1935" y="16546"/>
                </a:lnTo>
                <a:lnTo>
                  <a:pt x="1865" y="16741"/>
                </a:lnTo>
                <a:lnTo>
                  <a:pt x="1804" y="16937"/>
                </a:lnTo>
                <a:lnTo>
                  <a:pt x="1747" y="17115"/>
                </a:lnTo>
                <a:lnTo>
                  <a:pt x="1704" y="17267"/>
                </a:lnTo>
                <a:lnTo>
                  <a:pt x="1656" y="17398"/>
                </a:lnTo>
                <a:lnTo>
                  <a:pt x="1631" y="17505"/>
                </a:lnTo>
                <a:lnTo>
                  <a:pt x="1610" y="17569"/>
                </a:lnTo>
                <a:lnTo>
                  <a:pt x="1601" y="17591"/>
                </a:lnTo>
                <a:lnTo>
                  <a:pt x="1645" y="17430"/>
                </a:lnTo>
                <a:lnTo>
                  <a:pt x="1693" y="17251"/>
                </a:lnTo>
                <a:lnTo>
                  <a:pt x="1733" y="17035"/>
                </a:lnTo>
                <a:lnTo>
                  <a:pt x="1773" y="16796"/>
                </a:lnTo>
                <a:lnTo>
                  <a:pt x="1814" y="16547"/>
                </a:lnTo>
                <a:lnTo>
                  <a:pt x="1859" y="16280"/>
                </a:lnTo>
                <a:lnTo>
                  <a:pt x="1887" y="16000"/>
                </a:lnTo>
                <a:lnTo>
                  <a:pt x="1929" y="15717"/>
                </a:lnTo>
                <a:lnTo>
                  <a:pt x="1959" y="15428"/>
                </a:lnTo>
                <a:lnTo>
                  <a:pt x="1987" y="15147"/>
                </a:lnTo>
                <a:lnTo>
                  <a:pt x="2020" y="14863"/>
                </a:lnTo>
                <a:lnTo>
                  <a:pt x="2046" y="14593"/>
                </a:lnTo>
                <a:lnTo>
                  <a:pt x="2071" y="14331"/>
                </a:lnTo>
                <a:lnTo>
                  <a:pt x="2088" y="14083"/>
                </a:lnTo>
                <a:lnTo>
                  <a:pt x="2109" y="13864"/>
                </a:lnTo>
                <a:lnTo>
                  <a:pt x="2129" y="13655"/>
                </a:lnTo>
                <a:lnTo>
                  <a:pt x="2145" y="13488"/>
                </a:lnTo>
                <a:lnTo>
                  <a:pt x="2153" y="13345"/>
                </a:lnTo>
                <a:lnTo>
                  <a:pt x="2162" y="13240"/>
                </a:lnTo>
                <a:lnTo>
                  <a:pt x="2160" y="13177"/>
                </a:lnTo>
                <a:lnTo>
                  <a:pt x="2165" y="13149"/>
                </a:lnTo>
                <a:lnTo>
                  <a:pt x="2121" y="12787"/>
                </a:lnTo>
                <a:lnTo>
                  <a:pt x="2060" y="12462"/>
                </a:lnTo>
                <a:lnTo>
                  <a:pt x="1991" y="12183"/>
                </a:lnTo>
                <a:lnTo>
                  <a:pt x="1911" y="11936"/>
                </a:lnTo>
                <a:lnTo>
                  <a:pt x="1834" y="11728"/>
                </a:lnTo>
                <a:lnTo>
                  <a:pt x="1745" y="11552"/>
                </a:lnTo>
                <a:lnTo>
                  <a:pt x="1646" y="11408"/>
                </a:lnTo>
                <a:lnTo>
                  <a:pt x="1619" y="11376"/>
                </a:lnTo>
                <a:lnTo>
                  <a:pt x="1723" y="11804"/>
                </a:lnTo>
                <a:lnTo>
                  <a:pt x="1837" y="12386"/>
                </a:lnTo>
                <a:lnTo>
                  <a:pt x="1909" y="13014"/>
                </a:lnTo>
                <a:lnTo>
                  <a:pt x="1958" y="13691"/>
                </a:lnTo>
                <a:lnTo>
                  <a:pt x="1899" y="14555"/>
                </a:lnTo>
                <a:lnTo>
                  <a:pt x="1885" y="13847"/>
                </a:lnTo>
                <a:lnTo>
                  <a:pt x="1835" y="13179"/>
                </a:lnTo>
                <a:lnTo>
                  <a:pt x="1748" y="12554"/>
                </a:lnTo>
                <a:lnTo>
                  <a:pt x="1626" y="11960"/>
                </a:lnTo>
                <a:lnTo>
                  <a:pt x="1482" y="11406"/>
                </a:lnTo>
                <a:lnTo>
                  <a:pt x="1399" y="11169"/>
                </a:lnTo>
                <a:lnTo>
                  <a:pt x="1339" y="11137"/>
                </a:lnTo>
                <a:lnTo>
                  <a:pt x="1237" y="11085"/>
                </a:lnTo>
                <a:lnTo>
                  <a:pt x="1149" y="11064"/>
                </a:lnTo>
                <a:lnTo>
                  <a:pt x="1059" y="11052"/>
                </a:lnTo>
                <a:lnTo>
                  <a:pt x="966" y="11059"/>
                </a:lnTo>
                <a:lnTo>
                  <a:pt x="890" y="11078"/>
                </a:lnTo>
                <a:lnTo>
                  <a:pt x="825" y="11115"/>
                </a:lnTo>
                <a:lnTo>
                  <a:pt x="770" y="11153"/>
                </a:lnTo>
                <a:lnTo>
                  <a:pt x="718" y="11196"/>
                </a:lnTo>
                <a:lnTo>
                  <a:pt x="685" y="11243"/>
                </a:lnTo>
                <a:lnTo>
                  <a:pt x="677" y="11286"/>
                </a:lnTo>
                <a:lnTo>
                  <a:pt x="681" y="11344"/>
                </a:lnTo>
                <a:lnTo>
                  <a:pt x="691" y="11400"/>
                </a:lnTo>
                <a:lnTo>
                  <a:pt x="697" y="11415"/>
                </a:lnTo>
                <a:lnTo>
                  <a:pt x="723" y="11454"/>
                </a:lnTo>
                <a:lnTo>
                  <a:pt x="742" y="11482"/>
                </a:lnTo>
                <a:lnTo>
                  <a:pt x="746" y="11487"/>
                </a:lnTo>
                <a:lnTo>
                  <a:pt x="827" y="11546"/>
                </a:lnTo>
                <a:lnTo>
                  <a:pt x="930" y="11565"/>
                </a:lnTo>
                <a:lnTo>
                  <a:pt x="1021" y="11543"/>
                </a:lnTo>
                <a:lnTo>
                  <a:pt x="1091" y="11479"/>
                </a:lnTo>
                <a:lnTo>
                  <a:pt x="1108" y="11443"/>
                </a:lnTo>
                <a:lnTo>
                  <a:pt x="1113" y="11415"/>
                </a:lnTo>
                <a:lnTo>
                  <a:pt x="1120" y="11377"/>
                </a:lnTo>
                <a:lnTo>
                  <a:pt x="1110" y="11351"/>
                </a:lnTo>
                <a:lnTo>
                  <a:pt x="1095" y="11305"/>
                </a:lnTo>
                <a:lnTo>
                  <a:pt x="1053" y="11268"/>
                </a:lnTo>
                <a:lnTo>
                  <a:pt x="1006" y="11260"/>
                </a:lnTo>
                <a:lnTo>
                  <a:pt x="961" y="11266"/>
                </a:lnTo>
                <a:lnTo>
                  <a:pt x="945" y="11277"/>
                </a:lnTo>
                <a:lnTo>
                  <a:pt x="949" y="11283"/>
                </a:lnTo>
                <a:lnTo>
                  <a:pt x="951" y="11298"/>
                </a:lnTo>
                <a:lnTo>
                  <a:pt x="969" y="11301"/>
                </a:lnTo>
                <a:lnTo>
                  <a:pt x="992" y="11310"/>
                </a:lnTo>
                <a:lnTo>
                  <a:pt x="1013" y="11329"/>
                </a:lnTo>
                <a:lnTo>
                  <a:pt x="1022" y="11355"/>
                </a:lnTo>
                <a:lnTo>
                  <a:pt x="1019" y="11373"/>
                </a:lnTo>
                <a:lnTo>
                  <a:pt x="1019" y="11397"/>
                </a:lnTo>
                <a:lnTo>
                  <a:pt x="1006" y="11414"/>
                </a:lnTo>
                <a:lnTo>
                  <a:pt x="990" y="11426"/>
                </a:lnTo>
                <a:lnTo>
                  <a:pt x="979" y="11433"/>
                </a:lnTo>
                <a:lnTo>
                  <a:pt x="957" y="11449"/>
                </a:lnTo>
                <a:lnTo>
                  <a:pt x="927" y="11453"/>
                </a:lnTo>
                <a:lnTo>
                  <a:pt x="899" y="11448"/>
                </a:lnTo>
                <a:lnTo>
                  <a:pt x="878" y="11429"/>
                </a:lnTo>
                <a:lnTo>
                  <a:pt x="853" y="11405"/>
                </a:lnTo>
                <a:lnTo>
                  <a:pt x="840" y="11374"/>
                </a:lnTo>
                <a:lnTo>
                  <a:pt x="823" y="11337"/>
                </a:lnTo>
                <a:lnTo>
                  <a:pt x="829" y="11299"/>
                </a:lnTo>
                <a:lnTo>
                  <a:pt x="864" y="11243"/>
                </a:lnTo>
                <a:lnTo>
                  <a:pt x="921" y="11195"/>
                </a:lnTo>
                <a:lnTo>
                  <a:pt x="990" y="11189"/>
                </a:lnTo>
                <a:lnTo>
                  <a:pt x="1060" y="11207"/>
                </a:lnTo>
                <a:lnTo>
                  <a:pt x="1110" y="11245"/>
                </a:lnTo>
                <a:lnTo>
                  <a:pt x="1149" y="11301"/>
                </a:lnTo>
                <a:lnTo>
                  <a:pt x="1166" y="11362"/>
                </a:lnTo>
                <a:lnTo>
                  <a:pt x="1149" y="11455"/>
                </a:lnTo>
                <a:lnTo>
                  <a:pt x="1107" y="11525"/>
                </a:lnTo>
                <a:lnTo>
                  <a:pt x="1024" y="11582"/>
                </a:lnTo>
                <a:lnTo>
                  <a:pt x="942" y="11606"/>
                </a:lnTo>
                <a:lnTo>
                  <a:pt x="908" y="11601"/>
                </a:lnTo>
                <a:lnTo>
                  <a:pt x="884" y="11605"/>
                </a:lnTo>
                <a:lnTo>
                  <a:pt x="815" y="11587"/>
                </a:lnTo>
                <a:lnTo>
                  <a:pt x="784" y="11565"/>
                </a:lnTo>
                <a:lnTo>
                  <a:pt x="771" y="11559"/>
                </a:lnTo>
                <a:lnTo>
                  <a:pt x="762" y="11550"/>
                </a:lnTo>
                <a:lnTo>
                  <a:pt x="751" y="11541"/>
                </a:lnTo>
                <a:lnTo>
                  <a:pt x="716" y="11498"/>
                </a:lnTo>
                <a:lnTo>
                  <a:pt x="703" y="11484"/>
                </a:lnTo>
                <a:lnTo>
                  <a:pt x="701" y="11480"/>
                </a:lnTo>
                <a:lnTo>
                  <a:pt x="696" y="11473"/>
                </a:lnTo>
                <a:lnTo>
                  <a:pt x="648" y="11391"/>
                </a:lnTo>
                <a:lnTo>
                  <a:pt x="621" y="11304"/>
                </a:lnTo>
                <a:lnTo>
                  <a:pt x="627" y="11218"/>
                </a:lnTo>
                <a:lnTo>
                  <a:pt x="642" y="11134"/>
                </a:lnTo>
                <a:lnTo>
                  <a:pt x="692" y="11051"/>
                </a:lnTo>
                <a:lnTo>
                  <a:pt x="775" y="10994"/>
                </a:lnTo>
                <a:lnTo>
                  <a:pt x="892" y="10963"/>
                </a:lnTo>
                <a:lnTo>
                  <a:pt x="1045" y="10947"/>
                </a:lnTo>
                <a:lnTo>
                  <a:pt x="1228" y="10977"/>
                </a:lnTo>
                <a:lnTo>
                  <a:pt x="1348" y="11026"/>
                </a:lnTo>
                <a:lnTo>
                  <a:pt x="1302" y="10894"/>
                </a:lnTo>
                <a:lnTo>
                  <a:pt x="1168" y="10573"/>
                </a:lnTo>
                <a:lnTo>
                  <a:pt x="1175" y="10638"/>
                </a:lnTo>
                <a:lnTo>
                  <a:pt x="1154" y="10540"/>
                </a:lnTo>
                <a:lnTo>
                  <a:pt x="1101" y="10411"/>
                </a:lnTo>
                <a:lnTo>
                  <a:pt x="1026" y="10261"/>
                </a:lnTo>
                <a:lnTo>
                  <a:pt x="950" y="10166"/>
                </a:lnTo>
                <a:lnTo>
                  <a:pt x="990" y="10250"/>
                </a:lnTo>
                <a:lnTo>
                  <a:pt x="1002" y="10267"/>
                </a:lnTo>
                <a:lnTo>
                  <a:pt x="998" y="10286"/>
                </a:lnTo>
                <a:lnTo>
                  <a:pt x="1010" y="10302"/>
                </a:lnTo>
                <a:lnTo>
                  <a:pt x="1014" y="10308"/>
                </a:lnTo>
                <a:lnTo>
                  <a:pt x="1016" y="10323"/>
                </a:lnTo>
                <a:lnTo>
                  <a:pt x="927" y="10144"/>
                </a:lnTo>
                <a:lnTo>
                  <a:pt x="797" y="10040"/>
                </a:lnTo>
                <a:lnTo>
                  <a:pt x="658" y="9956"/>
                </a:lnTo>
                <a:lnTo>
                  <a:pt x="488" y="9910"/>
                </a:lnTo>
                <a:lnTo>
                  <a:pt x="320" y="9903"/>
                </a:lnTo>
                <a:lnTo>
                  <a:pt x="156" y="9926"/>
                </a:lnTo>
                <a:lnTo>
                  <a:pt x="0" y="9992"/>
                </a:lnTo>
                <a:lnTo>
                  <a:pt x="0" y="9976"/>
                </a:lnTo>
                <a:lnTo>
                  <a:pt x="72" y="9935"/>
                </a:lnTo>
                <a:lnTo>
                  <a:pt x="235" y="9888"/>
                </a:lnTo>
                <a:lnTo>
                  <a:pt x="407" y="9876"/>
                </a:lnTo>
                <a:lnTo>
                  <a:pt x="581" y="9903"/>
                </a:lnTo>
                <a:lnTo>
                  <a:pt x="742" y="9972"/>
                </a:lnTo>
                <a:lnTo>
                  <a:pt x="884" y="10071"/>
                </a:lnTo>
                <a:lnTo>
                  <a:pt x="899" y="10085"/>
                </a:lnTo>
                <a:lnTo>
                  <a:pt x="830" y="9945"/>
                </a:lnTo>
                <a:lnTo>
                  <a:pt x="618" y="9601"/>
                </a:lnTo>
                <a:lnTo>
                  <a:pt x="371" y="9289"/>
                </a:lnTo>
                <a:lnTo>
                  <a:pt x="100" y="9001"/>
                </a:lnTo>
                <a:lnTo>
                  <a:pt x="0" y="8918"/>
                </a:lnTo>
                <a:lnTo>
                  <a:pt x="0" y="8873"/>
                </a:lnTo>
                <a:lnTo>
                  <a:pt x="107" y="8964"/>
                </a:lnTo>
                <a:lnTo>
                  <a:pt x="367" y="9259"/>
                </a:lnTo>
                <a:lnTo>
                  <a:pt x="610" y="9565"/>
                </a:lnTo>
                <a:lnTo>
                  <a:pt x="823" y="9900"/>
                </a:lnTo>
                <a:lnTo>
                  <a:pt x="922" y="10107"/>
                </a:lnTo>
                <a:lnTo>
                  <a:pt x="973" y="10155"/>
                </a:lnTo>
                <a:lnTo>
                  <a:pt x="882" y="9974"/>
                </a:lnTo>
                <a:lnTo>
                  <a:pt x="634" y="9565"/>
                </a:lnTo>
                <a:lnTo>
                  <a:pt x="375" y="9188"/>
                </a:lnTo>
                <a:lnTo>
                  <a:pt x="109" y="8848"/>
                </a:lnTo>
                <a:lnTo>
                  <a:pt x="0" y="8730"/>
                </a:lnTo>
                <a:lnTo>
                  <a:pt x="0" y="8295"/>
                </a:lnTo>
                <a:lnTo>
                  <a:pt x="147" y="8463"/>
                </a:lnTo>
                <a:lnTo>
                  <a:pt x="451" y="8859"/>
                </a:lnTo>
                <a:lnTo>
                  <a:pt x="470" y="8891"/>
                </a:lnTo>
                <a:lnTo>
                  <a:pt x="586" y="9043"/>
                </a:lnTo>
                <a:lnTo>
                  <a:pt x="820" y="9421"/>
                </a:lnTo>
                <a:lnTo>
                  <a:pt x="1046" y="9821"/>
                </a:lnTo>
                <a:lnTo>
                  <a:pt x="1246" y="10254"/>
                </a:lnTo>
                <a:lnTo>
                  <a:pt x="1428" y="10733"/>
                </a:lnTo>
                <a:lnTo>
                  <a:pt x="1564" y="11174"/>
                </a:lnTo>
                <a:lnTo>
                  <a:pt x="1677" y="11297"/>
                </a:lnTo>
                <a:lnTo>
                  <a:pt x="1800" y="11465"/>
                </a:lnTo>
                <a:lnTo>
                  <a:pt x="1904" y="11663"/>
                </a:lnTo>
                <a:lnTo>
                  <a:pt x="1989" y="11882"/>
                </a:lnTo>
                <a:lnTo>
                  <a:pt x="2076" y="12116"/>
                </a:lnTo>
                <a:lnTo>
                  <a:pt x="2141" y="12365"/>
                </a:lnTo>
                <a:lnTo>
                  <a:pt x="2195" y="12622"/>
                </a:lnTo>
                <a:lnTo>
                  <a:pt x="2248" y="12876"/>
                </a:lnTo>
                <a:lnTo>
                  <a:pt x="2233" y="12547"/>
                </a:lnTo>
                <a:lnTo>
                  <a:pt x="2164" y="11900"/>
                </a:lnTo>
                <a:lnTo>
                  <a:pt x="2051" y="11284"/>
                </a:lnTo>
                <a:lnTo>
                  <a:pt x="1911" y="10712"/>
                </a:lnTo>
                <a:lnTo>
                  <a:pt x="1741" y="10167"/>
                </a:lnTo>
                <a:lnTo>
                  <a:pt x="1537" y="9655"/>
                </a:lnTo>
                <a:lnTo>
                  <a:pt x="1317" y="9169"/>
                </a:lnTo>
                <a:lnTo>
                  <a:pt x="1074" y="8732"/>
                </a:lnTo>
                <a:lnTo>
                  <a:pt x="807" y="8320"/>
                </a:lnTo>
                <a:lnTo>
                  <a:pt x="524" y="7943"/>
                </a:lnTo>
                <a:lnTo>
                  <a:pt x="221" y="7597"/>
                </a:lnTo>
                <a:lnTo>
                  <a:pt x="0" y="7378"/>
                </a:lnTo>
                <a:lnTo>
                  <a:pt x="0" y="6909"/>
                </a:lnTo>
                <a:lnTo>
                  <a:pt x="38" y="6939"/>
                </a:lnTo>
                <a:lnTo>
                  <a:pt x="335" y="7216"/>
                </a:lnTo>
                <a:lnTo>
                  <a:pt x="617" y="7520"/>
                </a:lnTo>
                <a:lnTo>
                  <a:pt x="889" y="7856"/>
                </a:lnTo>
                <a:lnTo>
                  <a:pt x="1155" y="8220"/>
                </a:lnTo>
                <a:lnTo>
                  <a:pt x="1395" y="8618"/>
                </a:lnTo>
                <a:lnTo>
                  <a:pt x="1620" y="9051"/>
                </a:lnTo>
                <a:lnTo>
                  <a:pt x="1817" y="9528"/>
                </a:lnTo>
                <a:lnTo>
                  <a:pt x="1991" y="10020"/>
                </a:lnTo>
                <a:lnTo>
                  <a:pt x="2139" y="10556"/>
                </a:lnTo>
                <a:lnTo>
                  <a:pt x="2260" y="11125"/>
                </a:lnTo>
                <a:lnTo>
                  <a:pt x="2341" y="11730"/>
                </a:lnTo>
                <a:lnTo>
                  <a:pt x="2397" y="12369"/>
                </a:lnTo>
                <a:lnTo>
                  <a:pt x="2412" y="13045"/>
                </a:lnTo>
                <a:lnTo>
                  <a:pt x="2397" y="13748"/>
                </a:lnTo>
                <a:lnTo>
                  <a:pt x="2371" y="14032"/>
                </a:lnTo>
                <a:lnTo>
                  <a:pt x="2375" y="14073"/>
                </a:lnTo>
                <a:lnTo>
                  <a:pt x="2382" y="14273"/>
                </a:lnTo>
                <a:lnTo>
                  <a:pt x="2390" y="14439"/>
                </a:lnTo>
                <a:lnTo>
                  <a:pt x="2388" y="14579"/>
                </a:lnTo>
                <a:lnTo>
                  <a:pt x="2387" y="14685"/>
                </a:lnTo>
                <a:lnTo>
                  <a:pt x="2390" y="14748"/>
                </a:lnTo>
                <a:lnTo>
                  <a:pt x="2390" y="14773"/>
                </a:lnTo>
                <a:lnTo>
                  <a:pt x="2570" y="11138"/>
                </a:lnTo>
                <a:lnTo>
                  <a:pt x="2554" y="10899"/>
                </a:lnTo>
                <a:lnTo>
                  <a:pt x="2527" y="10550"/>
                </a:lnTo>
                <a:lnTo>
                  <a:pt x="2488" y="10185"/>
                </a:lnTo>
                <a:lnTo>
                  <a:pt x="2445" y="9790"/>
                </a:lnTo>
                <a:lnTo>
                  <a:pt x="2397" y="9375"/>
                </a:lnTo>
                <a:lnTo>
                  <a:pt x="2337" y="8943"/>
                </a:lnTo>
                <a:lnTo>
                  <a:pt x="2263" y="8503"/>
                </a:lnTo>
                <a:lnTo>
                  <a:pt x="2183" y="8053"/>
                </a:lnTo>
                <a:lnTo>
                  <a:pt x="2089" y="7595"/>
                </a:lnTo>
                <a:lnTo>
                  <a:pt x="1983" y="7145"/>
                </a:lnTo>
                <a:lnTo>
                  <a:pt x="1873" y="6699"/>
                </a:lnTo>
                <a:lnTo>
                  <a:pt x="1751" y="6260"/>
                </a:lnTo>
                <a:lnTo>
                  <a:pt x="1692" y="6058"/>
                </a:lnTo>
                <a:lnTo>
                  <a:pt x="1673" y="6007"/>
                </a:lnTo>
                <a:lnTo>
                  <a:pt x="1654" y="5976"/>
                </a:lnTo>
                <a:lnTo>
                  <a:pt x="1563" y="5892"/>
                </a:lnTo>
                <a:lnTo>
                  <a:pt x="1462" y="5839"/>
                </a:lnTo>
                <a:lnTo>
                  <a:pt x="1338" y="5801"/>
                </a:lnTo>
                <a:lnTo>
                  <a:pt x="1221" y="5809"/>
                </a:lnTo>
                <a:lnTo>
                  <a:pt x="1107" y="5846"/>
                </a:lnTo>
                <a:lnTo>
                  <a:pt x="1013" y="5910"/>
                </a:lnTo>
                <a:lnTo>
                  <a:pt x="943" y="5999"/>
                </a:lnTo>
                <a:lnTo>
                  <a:pt x="902" y="6117"/>
                </a:lnTo>
                <a:lnTo>
                  <a:pt x="909" y="6235"/>
                </a:lnTo>
                <a:lnTo>
                  <a:pt x="931" y="6326"/>
                </a:lnTo>
                <a:lnTo>
                  <a:pt x="990" y="6399"/>
                </a:lnTo>
                <a:lnTo>
                  <a:pt x="1062" y="6456"/>
                </a:lnTo>
                <a:lnTo>
                  <a:pt x="1148" y="6487"/>
                </a:lnTo>
                <a:lnTo>
                  <a:pt x="1245" y="6486"/>
                </a:lnTo>
                <a:lnTo>
                  <a:pt x="1338" y="6454"/>
                </a:lnTo>
                <a:lnTo>
                  <a:pt x="1402" y="6394"/>
                </a:lnTo>
                <a:lnTo>
                  <a:pt x="1442" y="6309"/>
                </a:lnTo>
                <a:lnTo>
                  <a:pt x="1446" y="6209"/>
                </a:lnTo>
                <a:lnTo>
                  <a:pt x="1425" y="6142"/>
                </a:lnTo>
                <a:lnTo>
                  <a:pt x="1377" y="6084"/>
                </a:lnTo>
                <a:lnTo>
                  <a:pt x="1301" y="6056"/>
                </a:lnTo>
                <a:lnTo>
                  <a:pt x="1229" y="6047"/>
                </a:lnTo>
                <a:lnTo>
                  <a:pt x="1161" y="6078"/>
                </a:lnTo>
                <a:lnTo>
                  <a:pt x="1110" y="6146"/>
                </a:lnTo>
                <a:lnTo>
                  <a:pt x="1153" y="6067"/>
                </a:lnTo>
                <a:lnTo>
                  <a:pt x="1237" y="6034"/>
                </a:lnTo>
                <a:lnTo>
                  <a:pt x="1317" y="6044"/>
                </a:lnTo>
                <a:lnTo>
                  <a:pt x="1379" y="6075"/>
                </a:lnTo>
                <a:lnTo>
                  <a:pt x="1441" y="6130"/>
                </a:lnTo>
                <a:lnTo>
                  <a:pt x="1465" y="6212"/>
                </a:lnTo>
                <a:lnTo>
                  <a:pt x="1457" y="6307"/>
                </a:lnTo>
                <a:lnTo>
                  <a:pt x="1421" y="6397"/>
                </a:lnTo>
                <a:lnTo>
                  <a:pt x="1349" y="6471"/>
                </a:lnTo>
                <a:lnTo>
                  <a:pt x="1256" y="6502"/>
                </a:lnTo>
                <a:lnTo>
                  <a:pt x="1150" y="6502"/>
                </a:lnTo>
                <a:lnTo>
                  <a:pt x="1054" y="6470"/>
                </a:lnTo>
                <a:lnTo>
                  <a:pt x="983" y="6413"/>
                </a:lnTo>
                <a:lnTo>
                  <a:pt x="925" y="6329"/>
                </a:lnTo>
                <a:lnTo>
                  <a:pt x="891" y="6231"/>
                </a:lnTo>
                <a:lnTo>
                  <a:pt x="889" y="6110"/>
                </a:lnTo>
                <a:lnTo>
                  <a:pt x="930" y="5992"/>
                </a:lnTo>
                <a:lnTo>
                  <a:pt x="1007" y="5890"/>
                </a:lnTo>
                <a:lnTo>
                  <a:pt x="1098" y="5820"/>
                </a:lnTo>
                <a:lnTo>
                  <a:pt x="1216" y="5779"/>
                </a:lnTo>
                <a:lnTo>
                  <a:pt x="1356" y="5781"/>
                </a:lnTo>
                <a:lnTo>
                  <a:pt x="1482" y="5809"/>
                </a:lnTo>
                <a:lnTo>
                  <a:pt x="1587" y="5867"/>
                </a:lnTo>
                <a:lnTo>
                  <a:pt x="1624" y="5903"/>
                </a:lnTo>
                <a:lnTo>
                  <a:pt x="1543" y="5743"/>
                </a:lnTo>
                <a:lnTo>
                  <a:pt x="1405" y="5543"/>
                </a:lnTo>
                <a:lnTo>
                  <a:pt x="1263" y="5371"/>
                </a:lnTo>
                <a:lnTo>
                  <a:pt x="1118" y="5243"/>
                </a:lnTo>
                <a:lnTo>
                  <a:pt x="959" y="5131"/>
                </a:lnTo>
                <a:lnTo>
                  <a:pt x="794" y="5057"/>
                </a:lnTo>
                <a:lnTo>
                  <a:pt x="640" y="4999"/>
                </a:lnTo>
                <a:lnTo>
                  <a:pt x="495" y="4977"/>
                </a:lnTo>
                <a:lnTo>
                  <a:pt x="366" y="4968"/>
                </a:lnTo>
                <a:lnTo>
                  <a:pt x="237" y="4982"/>
                </a:lnTo>
                <a:lnTo>
                  <a:pt x="126" y="5010"/>
                </a:lnTo>
                <a:lnTo>
                  <a:pt x="0" y="5062"/>
                </a:lnTo>
                <a:lnTo>
                  <a:pt x="0" y="5027"/>
                </a:lnTo>
                <a:lnTo>
                  <a:pt x="97" y="4981"/>
                </a:lnTo>
                <a:lnTo>
                  <a:pt x="261" y="4934"/>
                </a:lnTo>
                <a:lnTo>
                  <a:pt x="380" y="4917"/>
                </a:lnTo>
                <a:lnTo>
                  <a:pt x="511" y="4917"/>
                </a:lnTo>
                <a:lnTo>
                  <a:pt x="572" y="4927"/>
                </a:lnTo>
                <a:lnTo>
                  <a:pt x="553" y="4920"/>
                </a:lnTo>
                <a:lnTo>
                  <a:pt x="476" y="4867"/>
                </a:lnTo>
                <a:lnTo>
                  <a:pt x="410" y="4782"/>
                </a:lnTo>
                <a:lnTo>
                  <a:pt x="373" y="4693"/>
                </a:lnTo>
                <a:lnTo>
                  <a:pt x="373" y="4563"/>
                </a:lnTo>
                <a:lnTo>
                  <a:pt x="409" y="4448"/>
                </a:lnTo>
                <a:lnTo>
                  <a:pt x="375" y="4529"/>
                </a:lnTo>
                <a:lnTo>
                  <a:pt x="274" y="4680"/>
                </a:lnTo>
                <a:lnTo>
                  <a:pt x="143" y="4786"/>
                </a:lnTo>
                <a:lnTo>
                  <a:pt x="1" y="4876"/>
                </a:lnTo>
                <a:lnTo>
                  <a:pt x="0" y="4876"/>
                </a:lnTo>
                <a:lnTo>
                  <a:pt x="0" y="4841"/>
                </a:lnTo>
                <a:lnTo>
                  <a:pt x="7" y="4838"/>
                </a:lnTo>
                <a:lnTo>
                  <a:pt x="135" y="4751"/>
                </a:lnTo>
                <a:lnTo>
                  <a:pt x="258" y="4633"/>
                </a:lnTo>
                <a:lnTo>
                  <a:pt x="357" y="4492"/>
                </a:lnTo>
                <a:lnTo>
                  <a:pt x="417" y="4329"/>
                </a:lnTo>
                <a:lnTo>
                  <a:pt x="453" y="4157"/>
                </a:lnTo>
                <a:lnTo>
                  <a:pt x="458" y="3974"/>
                </a:lnTo>
                <a:lnTo>
                  <a:pt x="411" y="3762"/>
                </a:lnTo>
                <a:lnTo>
                  <a:pt x="335" y="3569"/>
                </a:lnTo>
                <a:lnTo>
                  <a:pt x="221" y="3402"/>
                </a:lnTo>
                <a:lnTo>
                  <a:pt x="72" y="3268"/>
                </a:lnTo>
                <a:lnTo>
                  <a:pt x="0" y="3223"/>
                </a:lnTo>
                <a:lnTo>
                  <a:pt x="0" y="3208"/>
                </a:lnTo>
                <a:lnTo>
                  <a:pt x="134" y="3299"/>
                </a:lnTo>
                <a:lnTo>
                  <a:pt x="287" y="3463"/>
                </a:lnTo>
                <a:lnTo>
                  <a:pt x="409" y="3665"/>
                </a:lnTo>
                <a:lnTo>
                  <a:pt x="460" y="3834"/>
                </a:lnTo>
                <a:lnTo>
                  <a:pt x="481" y="4007"/>
                </a:lnTo>
                <a:lnTo>
                  <a:pt x="480" y="4196"/>
                </a:lnTo>
                <a:lnTo>
                  <a:pt x="443" y="4368"/>
                </a:lnTo>
                <a:lnTo>
                  <a:pt x="409" y="4448"/>
                </a:lnTo>
                <a:lnTo>
                  <a:pt x="477" y="4345"/>
                </a:lnTo>
                <a:lnTo>
                  <a:pt x="578" y="4267"/>
                </a:lnTo>
                <a:lnTo>
                  <a:pt x="697" y="4226"/>
                </a:lnTo>
                <a:lnTo>
                  <a:pt x="829" y="4217"/>
                </a:lnTo>
                <a:lnTo>
                  <a:pt x="959" y="4251"/>
                </a:lnTo>
                <a:lnTo>
                  <a:pt x="1068" y="4314"/>
                </a:lnTo>
                <a:lnTo>
                  <a:pt x="1140" y="4375"/>
                </a:lnTo>
                <a:lnTo>
                  <a:pt x="1110" y="4293"/>
                </a:lnTo>
                <a:lnTo>
                  <a:pt x="988" y="3985"/>
                </a:lnTo>
                <a:lnTo>
                  <a:pt x="878" y="3694"/>
                </a:lnTo>
                <a:lnTo>
                  <a:pt x="770" y="3442"/>
                </a:lnTo>
                <a:lnTo>
                  <a:pt x="678" y="3236"/>
                </a:lnTo>
                <a:lnTo>
                  <a:pt x="599" y="3061"/>
                </a:lnTo>
                <a:lnTo>
                  <a:pt x="549" y="2941"/>
                </a:lnTo>
                <a:lnTo>
                  <a:pt x="516" y="2857"/>
                </a:lnTo>
                <a:lnTo>
                  <a:pt x="506" y="2831"/>
                </a:lnTo>
                <a:lnTo>
                  <a:pt x="491" y="2809"/>
                </a:lnTo>
                <a:lnTo>
                  <a:pt x="460" y="2741"/>
                </a:lnTo>
                <a:lnTo>
                  <a:pt x="414" y="2625"/>
                </a:lnTo>
                <a:lnTo>
                  <a:pt x="345" y="2477"/>
                </a:lnTo>
                <a:lnTo>
                  <a:pt x="247" y="2299"/>
                </a:lnTo>
                <a:lnTo>
                  <a:pt x="147" y="2082"/>
                </a:lnTo>
                <a:lnTo>
                  <a:pt x="32" y="1843"/>
                </a:lnTo>
                <a:lnTo>
                  <a:pt x="0" y="1785"/>
                </a:lnTo>
                <a:lnTo>
                  <a:pt x="0" y="1626"/>
                </a:lnTo>
                <a:lnTo>
                  <a:pt x="96" y="1807"/>
                </a:lnTo>
                <a:lnTo>
                  <a:pt x="219" y="2057"/>
                </a:lnTo>
                <a:lnTo>
                  <a:pt x="325" y="2270"/>
                </a:lnTo>
                <a:lnTo>
                  <a:pt x="376" y="2382"/>
                </a:lnTo>
                <a:lnTo>
                  <a:pt x="358" y="2320"/>
                </a:lnTo>
                <a:lnTo>
                  <a:pt x="388" y="2407"/>
                </a:lnTo>
                <a:lnTo>
                  <a:pt x="394" y="2420"/>
                </a:lnTo>
                <a:lnTo>
                  <a:pt x="363" y="2326"/>
                </a:lnTo>
                <a:lnTo>
                  <a:pt x="329" y="2173"/>
                </a:lnTo>
                <a:lnTo>
                  <a:pt x="338" y="2256"/>
                </a:lnTo>
                <a:lnTo>
                  <a:pt x="338" y="2253"/>
                </a:lnTo>
                <a:lnTo>
                  <a:pt x="316" y="2109"/>
                </a:lnTo>
                <a:lnTo>
                  <a:pt x="313" y="2099"/>
                </a:lnTo>
                <a:lnTo>
                  <a:pt x="313" y="2093"/>
                </a:lnTo>
                <a:lnTo>
                  <a:pt x="307" y="2054"/>
                </a:lnTo>
                <a:lnTo>
                  <a:pt x="310" y="2017"/>
                </a:lnTo>
                <a:lnTo>
                  <a:pt x="304" y="1860"/>
                </a:lnTo>
                <a:lnTo>
                  <a:pt x="316" y="1616"/>
                </a:lnTo>
                <a:lnTo>
                  <a:pt x="369" y="1383"/>
                </a:lnTo>
                <a:lnTo>
                  <a:pt x="455" y="1153"/>
                </a:lnTo>
                <a:lnTo>
                  <a:pt x="563" y="965"/>
                </a:lnTo>
                <a:lnTo>
                  <a:pt x="613" y="891"/>
                </a:lnTo>
                <a:lnTo>
                  <a:pt x="526" y="900"/>
                </a:lnTo>
                <a:lnTo>
                  <a:pt x="442" y="884"/>
                </a:lnTo>
                <a:lnTo>
                  <a:pt x="359" y="835"/>
                </a:lnTo>
                <a:lnTo>
                  <a:pt x="289" y="769"/>
                </a:lnTo>
                <a:lnTo>
                  <a:pt x="282" y="758"/>
                </a:lnTo>
                <a:lnTo>
                  <a:pt x="278" y="752"/>
                </a:lnTo>
                <a:lnTo>
                  <a:pt x="365" y="831"/>
                </a:lnTo>
                <a:lnTo>
                  <a:pt x="444" y="875"/>
                </a:lnTo>
                <a:lnTo>
                  <a:pt x="541" y="874"/>
                </a:lnTo>
                <a:lnTo>
                  <a:pt x="628" y="846"/>
                </a:lnTo>
                <a:lnTo>
                  <a:pt x="654" y="831"/>
                </a:lnTo>
                <a:lnTo>
                  <a:pt x="689" y="780"/>
                </a:lnTo>
                <a:lnTo>
                  <a:pt x="819" y="650"/>
                </a:lnTo>
                <a:lnTo>
                  <a:pt x="827" y="636"/>
                </a:lnTo>
                <a:lnTo>
                  <a:pt x="855" y="535"/>
                </a:lnTo>
                <a:lnTo>
                  <a:pt x="852" y="399"/>
                </a:lnTo>
                <a:lnTo>
                  <a:pt x="800" y="288"/>
                </a:lnTo>
                <a:lnTo>
                  <a:pt x="726" y="192"/>
                </a:lnTo>
                <a:lnTo>
                  <a:pt x="620" y="109"/>
                </a:lnTo>
                <a:lnTo>
                  <a:pt x="500" y="53"/>
                </a:lnTo>
                <a:lnTo>
                  <a:pt x="374" y="25"/>
                </a:lnTo>
                <a:lnTo>
                  <a:pt x="253" y="27"/>
                </a:lnTo>
                <a:lnTo>
                  <a:pt x="65" y="74"/>
                </a:lnTo>
                <a:lnTo>
                  <a:pt x="0" y="115"/>
                </a:lnTo>
                <a:lnTo>
                  <a:pt x="0" y="86"/>
                </a:lnTo>
                <a:lnTo>
                  <a:pt x="11" y="79"/>
                </a:lnTo>
                <a:lnTo>
                  <a:pt x="128" y="23"/>
                </a:lnTo>
                <a:lnTo>
                  <a:pt x="268" y="0"/>
                </a:lnTo>
                <a:close/>
              </a:path>
            </a:pathLst>
          </a:custGeom>
          <a:solidFill>
            <a:schemeClr val="bg1"/>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pic>
        <p:nvPicPr>
          <p:cNvPr id="6"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圖片版面配置區 2"/>
          <p:cNvSpPr>
            <a:spLocks noGrp="1"/>
          </p:cNvSpPr>
          <p:nvPr>
            <p:ph type="pic" idx="1"/>
          </p:nvPr>
        </p:nvSpPr>
        <p:spPr>
          <a:xfrm>
            <a:off x="2939542" y="681608"/>
            <a:ext cx="5736914" cy="533968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2" name="標題 1"/>
          <p:cNvSpPr>
            <a:spLocks noGrp="1"/>
          </p:cNvSpPr>
          <p:nvPr>
            <p:ph type="title"/>
          </p:nvPr>
        </p:nvSpPr>
        <p:spPr>
          <a:xfrm>
            <a:off x="451766" y="1600200"/>
            <a:ext cx="2343760" cy="2438400"/>
          </a:xfrm>
          <a:prstGeom prst="rect">
            <a:avLst/>
          </a:prstGeom>
        </p:spPr>
        <p:txBody>
          <a:bodyPr anchor="b">
            <a:normAutofit/>
          </a:bodyPr>
          <a:lstStyle>
            <a:lvl1pPr algn="l" latinLnBrk="0">
              <a:lnSpc>
                <a:spcPct val="85000"/>
              </a:lnSpc>
              <a:defRPr lang="zh-TW" sz="3600" b="0" baseline="0">
                <a:solidFill>
                  <a:schemeClr val="tx1">
                    <a:lumMod val="50000"/>
                  </a:schemeClr>
                </a:solidFill>
                <a:latin typeface="微軟正黑體" pitchFamily="34" charset="-120"/>
                <a:ea typeface="微軟正黑體" pitchFamily="34" charset="-120"/>
              </a:defRPr>
            </a:lvl1pPr>
          </a:lstStyle>
          <a:p>
            <a:r>
              <a:rPr lang="zh-TW" altLang="en-US" smtClean="0"/>
              <a:t>按一下以編輯母片標題樣式</a:t>
            </a:r>
            <a:endParaRPr lang="zh-TW"/>
          </a:p>
        </p:txBody>
      </p:sp>
      <p:sp>
        <p:nvSpPr>
          <p:cNvPr id="4" name="文字版面配置區 3"/>
          <p:cNvSpPr>
            <a:spLocks noGrp="1"/>
          </p:cNvSpPr>
          <p:nvPr>
            <p:ph type="body" sz="half" idx="2"/>
          </p:nvPr>
        </p:nvSpPr>
        <p:spPr>
          <a:xfrm>
            <a:off x="451766" y="4192488"/>
            <a:ext cx="2343760" cy="1828800"/>
          </a:xfrm>
          <a:prstGeom prst="rect">
            <a:avLst/>
          </a:prstGeom>
        </p:spPr>
        <p:txBody>
          <a:bodyPr>
            <a:normAutofit/>
          </a:bodyPr>
          <a:lstStyle>
            <a:lvl1pPr marL="0" indent="0" latinLnBrk="0">
              <a:lnSpc>
                <a:spcPct val="110000"/>
              </a:lnSpc>
              <a:spcBef>
                <a:spcPts val="10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7" name="日期版面配置區 4"/>
          <p:cNvSpPr>
            <a:spLocks noGrp="1"/>
          </p:cNvSpPr>
          <p:nvPr>
            <p:ph type="dt" sz="half" idx="10"/>
          </p:nvPr>
        </p:nvSpPr>
        <p:spPr>
          <a:xfrm>
            <a:off x="5829300" y="6400800"/>
            <a:ext cx="116205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頁尾版面配置區 5"/>
          <p:cNvSpPr>
            <a:spLocks noGrp="1"/>
          </p:cNvSpPr>
          <p:nvPr>
            <p:ph type="ftr" sz="quarter" idx="11"/>
          </p:nvPr>
        </p:nvSpPr>
        <p:spPr>
          <a:xfrm>
            <a:off x="1141413" y="6400800"/>
            <a:ext cx="4467225"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9" name="投影片編號版面配置區 6"/>
          <p:cNvSpPr>
            <a:spLocks noGrp="1"/>
          </p:cNvSpPr>
          <p:nvPr>
            <p:ph type="sldNum" sz="quarter" idx="12"/>
          </p:nvPr>
        </p:nvSpPr>
        <p:spPr>
          <a:xfrm>
            <a:off x="7200900" y="6400800"/>
            <a:ext cx="8016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9B98A65D-ABAF-4980-B110-2C87BB353E97}" type="slidenum">
              <a:rPr lang="en-US" altLang="zh-TW"/>
              <a:pPr>
                <a:defRPr/>
              </a:pPr>
              <a:t>‹#›</a:t>
            </a:fld>
            <a:endParaRPr lang="zh-TW" altLang="en-US"/>
          </a:p>
        </p:txBody>
      </p:sp>
    </p:spTree>
    <p:extLst>
      <p:ext uri="{BB962C8B-B14F-4D97-AF65-F5344CB8AC3E}">
        <p14:creationId xmlns:p14="http://schemas.microsoft.com/office/powerpoint/2010/main" val="3260050815"/>
      </p:ext>
    </p:extLst>
  </p:cSld>
  <p:clrMapOvr>
    <a:masterClrMapping/>
  </p:clrMapOvr>
  <p:transition/>
</p:sldLayout>
</file>

<file path=ppt/slideLayouts/slideLayout238.xml><?xml version="1.0" encoding="utf-8"?>
<p:sldLayout xmlns:a="http://schemas.openxmlformats.org/drawingml/2006/main" xmlns:r="http://schemas.openxmlformats.org/officeDocument/2006/relationships" xmlns:p="http://schemas.openxmlformats.org/presentationml/2006/main" type="picTx" preserve="1">
  <p:cSld name="左側四張圖片與標題">
    <p:spTree>
      <p:nvGrpSpPr>
        <p:cNvPr id="1" name=""/>
        <p:cNvGrpSpPr/>
        <p:nvPr/>
      </p:nvGrpSpPr>
      <p:grpSpPr>
        <a:xfrm>
          <a:off x="0" y="0"/>
          <a:ext cx="0" cy="0"/>
          <a:chOff x="0" y="0"/>
          <a:chExt cx="0" cy="0"/>
        </a:xfrm>
      </p:grpSpPr>
      <p:pic>
        <p:nvPicPr>
          <p:cNvPr id="8"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圖片版面配置區 2"/>
          <p:cNvSpPr>
            <a:spLocks noGrp="1"/>
          </p:cNvSpPr>
          <p:nvPr>
            <p:ph type="pic" idx="1"/>
          </p:nvPr>
        </p:nvSpPr>
        <p:spPr>
          <a:xfrm>
            <a:off x="592497" y="685776"/>
            <a:ext cx="2827375" cy="2599208"/>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2" name="標題 1"/>
          <p:cNvSpPr>
            <a:spLocks noGrp="1"/>
          </p:cNvSpPr>
          <p:nvPr>
            <p:ph type="title"/>
          </p:nvPr>
        </p:nvSpPr>
        <p:spPr>
          <a:xfrm>
            <a:off x="6516216" y="1600200"/>
            <a:ext cx="2343760" cy="2438400"/>
          </a:xfrm>
          <a:prstGeom prst="rect">
            <a:avLst/>
          </a:prstGeom>
        </p:spPr>
        <p:txBody>
          <a:bodyPr anchor="b">
            <a:normAutofit/>
          </a:bodyPr>
          <a:lstStyle>
            <a:lvl1pPr algn="l" latinLnBrk="0">
              <a:lnSpc>
                <a:spcPct val="85000"/>
              </a:lnSpc>
              <a:defRPr lang="zh-TW" sz="3600" b="0" baseline="0">
                <a:solidFill>
                  <a:schemeClr val="tx1">
                    <a:lumMod val="50000"/>
                  </a:schemeClr>
                </a:solidFill>
                <a:latin typeface="微軟正黑體" pitchFamily="34" charset="-120"/>
                <a:ea typeface="微軟正黑體" pitchFamily="34" charset="-120"/>
              </a:defRPr>
            </a:lvl1pPr>
          </a:lstStyle>
          <a:p>
            <a:r>
              <a:rPr lang="zh-TW" altLang="en-US" smtClean="0"/>
              <a:t>按一下以編輯母片標題樣式</a:t>
            </a:r>
            <a:endParaRPr lang="zh-TW"/>
          </a:p>
        </p:txBody>
      </p:sp>
      <p:sp>
        <p:nvSpPr>
          <p:cNvPr id="4" name="文字版面配置區 3"/>
          <p:cNvSpPr>
            <a:spLocks noGrp="1"/>
          </p:cNvSpPr>
          <p:nvPr>
            <p:ph type="body" sz="half" idx="2"/>
          </p:nvPr>
        </p:nvSpPr>
        <p:spPr>
          <a:xfrm>
            <a:off x="6516216" y="4114800"/>
            <a:ext cx="2343760" cy="1828800"/>
          </a:xfrm>
          <a:prstGeom prst="rect">
            <a:avLst/>
          </a:prstGeom>
        </p:spPr>
        <p:txBody>
          <a:bodyPr>
            <a:normAutofit/>
          </a:bodyPr>
          <a:lstStyle>
            <a:lvl1pPr marL="0" indent="0" latinLnBrk="0">
              <a:lnSpc>
                <a:spcPct val="110000"/>
              </a:lnSpc>
              <a:spcBef>
                <a:spcPts val="10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5" name="圖片版面配置區 2"/>
          <p:cNvSpPr>
            <a:spLocks noGrp="1"/>
          </p:cNvSpPr>
          <p:nvPr>
            <p:ph type="pic" idx="10"/>
          </p:nvPr>
        </p:nvSpPr>
        <p:spPr>
          <a:xfrm>
            <a:off x="3544825" y="685776"/>
            <a:ext cx="2827375" cy="2599208"/>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6" name="圖片版面配置區 2"/>
          <p:cNvSpPr>
            <a:spLocks noGrp="1"/>
          </p:cNvSpPr>
          <p:nvPr>
            <p:ph type="pic" idx="11"/>
          </p:nvPr>
        </p:nvSpPr>
        <p:spPr>
          <a:xfrm>
            <a:off x="592497" y="3494088"/>
            <a:ext cx="2827375" cy="2599208"/>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7" name="圖片版面配置區 2"/>
          <p:cNvSpPr>
            <a:spLocks noGrp="1"/>
          </p:cNvSpPr>
          <p:nvPr>
            <p:ph type="pic" idx="12"/>
          </p:nvPr>
        </p:nvSpPr>
        <p:spPr>
          <a:xfrm>
            <a:off x="3544825" y="3494088"/>
            <a:ext cx="2827375" cy="2599208"/>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9" name="日期版面配置區 7"/>
          <p:cNvSpPr>
            <a:spLocks noGrp="1"/>
          </p:cNvSpPr>
          <p:nvPr>
            <p:ph type="dt" sz="half" idx="13"/>
          </p:nvPr>
        </p:nvSpPr>
        <p:spPr>
          <a:xfrm>
            <a:off x="5829300" y="6400800"/>
            <a:ext cx="116205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0" name="頁尾版面配置區 8"/>
          <p:cNvSpPr>
            <a:spLocks noGrp="1"/>
          </p:cNvSpPr>
          <p:nvPr>
            <p:ph type="ftr" sz="quarter" idx="14"/>
          </p:nvPr>
        </p:nvSpPr>
        <p:spPr>
          <a:xfrm>
            <a:off x="1141413" y="6400800"/>
            <a:ext cx="4467225"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1" name="投影片編號版面配置區 9"/>
          <p:cNvSpPr>
            <a:spLocks noGrp="1"/>
          </p:cNvSpPr>
          <p:nvPr>
            <p:ph type="sldNum" sz="quarter" idx="15"/>
          </p:nvPr>
        </p:nvSpPr>
        <p:spPr>
          <a:xfrm>
            <a:off x="7200900" y="6400800"/>
            <a:ext cx="8016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210ACD7D-88F9-4ED6-A9F5-0906F1E9C05B}" type="slidenum">
              <a:rPr lang="en-US" altLang="zh-TW"/>
              <a:pPr>
                <a:defRPr/>
              </a:pPr>
              <a:t>‹#›</a:t>
            </a:fld>
            <a:endParaRPr lang="zh-TW" altLang="en-US"/>
          </a:p>
        </p:txBody>
      </p:sp>
    </p:spTree>
    <p:extLst>
      <p:ext uri="{BB962C8B-B14F-4D97-AF65-F5344CB8AC3E}">
        <p14:creationId xmlns:p14="http://schemas.microsoft.com/office/powerpoint/2010/main" val="2207393056"/>
      </p:ext>
    </p:extLst>
  </p:cSld>
  <p:clrMapOvr>
    <a:masterClrMapping/>
  </p:clrMapOvr>
  <p:transition/>
</p:sldLayout>
</file>

<file path=ppt/slideLayouts/slideLayout239.xml><?xml version="1.0" encoding="utf-8"?>
<p:sldLayout xmlns:a="http://schemas.openxmlformats.org/drawingml/2006/main" xmlns:r="http://schemas.openxmlformats.org/officeDocument/2006/relationships" xmlns:p="http://schemas.openxmlformats.org/presentationml/2006/main" type="picTx" preserve="1">
  <p:cSld name="右側四張圖片與標題">
    <p:spTree>
      <p:nvGrpSpPr>
        <p:cNvPr id="1" name=""/>
        <p:cNvGrpSpPr/>
        <p:nvPr/>
      </p:nvGrpSpPr>
      <p:grpSpPr>
        <a:xfrm>
          <a:off x="0" y="0"/>
          <a:ext cx="0" cy="0"/>
          <a:chOff x="0" y="0"/>
          <a:chExt cx="0" cy="0"/>
        </a:xfrm>
      </p:grpSpPr>
      <p:pic>
        <p:nvPicPr>
          <p:cNvPr id="8"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圖片版面配置區 2"/>
          <p:cNvSpPr>
            <a:spLocks noGrp="1"/>
          </p:cNvSpPr>
          <p:nvPr>
            <p:ph type="pic" idx="1"/>
          </p:nvPr>
        </p:nvSpPr>
        <p:spPr>
          <a:xfrm>
            <a:off x="2915816" y="901800"/>
            <a:ext cx="2749046" cy="252720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2" name="標題 1"/>
          <p:cNvSpPr>
            <a:spLocks noGrp="1"/>
          </p:cNvSpPr>
          <p:nvPr>
            <p:ph type="title"/>
          </p:nvPr>
        </p:nvSpPr>
        <p:spPr>
          <a:xfrm>
            <a:off x="500048" y="1600200"/>
            <a:ext cx="2343760" cy="2438400"/>
          </a:xfrm>
          <a:prstGeom prst="rect">
            <a:avLst/>
          </a:prstGeom>
        </p:spPr>
        <p:txBody>
          <a:bodyPr anchor="b">
            <a:normAutofit/>
          </a:bodyPr>
          <a:lstStyle>
            <a:lvl1pPr algn="l" latinLnBrk="0">
              <a:lnSpc>
                <a:spcPct val="85000"/>
              </a:lnSpc>
              <a:defRPr lang="zh-TW" sz="3600" b="0" baseline="0">
                <a:solidFill>
                  <a:schemeClr val="tx1">
                    <a:lumMod val="50000"/>
                  </a:schemeClr>
                </a:solidFill>
                <a:latin typeface="微軟正黑體" pitchFamily="34" charset="-120"/>
                <a:ea typeface="微軟正黑體" pitchFamily="34" charset="-120"/>
              </a:defRPr>
            </a:lvl1pPr>
          </a:lstStyle>
          <a:p>
            <a:r>
              <a:rPr lang="zh-TW" altLang="en-US" smtClean="0"/>
              <a:t>按一下以編輯母片標題樣式</a:t>
            </a:r>
            <a:endParaRPr lang="zh-TW"/>
          </a:p>
        </p:txBody>
      </p:sp>
      <p:sp>
        <p:nvSpPr>
          <p:cNvPr id="4" name="文字版面配置區 3"/>
          <p:cNvSpPr>
            <a:spLocks noGrp="1"/>
          </p:cNvSpPr>
          <p:nvPr>
            <p:ph type="body" sz="half" idx="2"/>
          </p:nvPr>
        </p:nvSpPr>
        <p:spPr>
          <a:xfrm>
            <a:off x="500048" y="4114800"/>
            <a:ext cx="2343760" cy="1828800"/>
          </a:xfrm>
          <a:prstGeom prst="rect">
            <a:avLst/>
          </a:prstGeom>
        </p:spPr>
        <p:txBody>
          <a:bodyPr>
            <a:normAutofit/>
          </a:bodyPr>
          <a:lstStyle>
            <a:lvl1pPr marL="0" indent="0" latinLnBrk="0">
              <a:lnSpc>
                <a:spcPct val="110000"/>
              </a:lnSpc>
              <a:spcBef>
                <a:spcPts val="10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5" name="圖片版面配置區 2"/>
          <p:cNvSpPr>
            <a:spLocks noGrp="1"/>
          </p:cNvSpPr>
          <p:nvPr>
            <p:ph type="pic" idx="10"/>
          </p:nvPr>
        </p:nvSpPr>
        <p:spPr>
          <a:xfrm>
            <a:off x="5796136" y="901800"/>
            <a:ext cx="2749046" cy="252720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6" name="圖片版面配置區 2"/>
          <p:cNvSpPr>
            <a:spLocks noGrp="1"/>
          </p:cNvSpPr>
          <p:nvPr>
            <p:ph type="pic" idx="11"/>
          </p:nvPr>
        </p:nvSpPr>
        <p:spPr>
          <a:xfrm>
            <a:off x="2915816" y="3645024"/>
            <a:ext cx="2749046" cy="252720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7" name="圖片版面配置區 2"/>
          <p:cNvSpPr>
            <a:spLocks noGrp="1"/>
          </p:cNvSpPr>
          <p:nvPr>
            <p:ph type="pic" idx="12"/>
          </p:nvPr>
        </p:nvSpPr>
        <p:spPr>
          <a:xfrm>
            <a:off x="5796136" y="3645024"/>
            <a:ext cx="2749046" cy="252720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9" name="日期版面配置區 7"/>
          <p:cNvSpPr>
            <a:spLocks noGrp="1"/>
          </p:cNvSpPr>
          <p:nvPr>
            <p:ph type="dt" sz="half" idx="13"/>
          </p:nvPr>
        </p:nvSpPr>
        <p:spPr>
          <a:xfrm>
            <a:off x="5627688" y="6400800"/>
            <a:ext cx="116205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0" name="頁尾版面配置區 8"/>
          <p:cNvSpPr>
            <a:spLocks noGrp="1"/>
          </p:cNvSpPr>
          <p:nvPr>
            <p:ph type="ftr" sz="quarter" idx="14"/>
          </p:nvPr>
        </p:nvSpPr>
        <p:spPr>
          <a:xfrm>
            <a:off x="939800" y="6400800"/>
            <a:ext cx="4467225"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1" name="投影片編號版面配置區 9"/>
          <p:cNvSpPr>
            <a:spLocks noGrp="1"/>
          </p:cNvSpPr>
          <p:nvPr>
            <p:ph type="sldNum" sz="quarter" idx="15"/>
          </p:nvPr>
        </p:nvSpPr>
        <p:spPr>
          <a:xfrm>
            <a:off x="6999288" y="6400800"/>
            <a:ext cx="801687"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A607E0B4-5156-40B2-98E7-9975EF65DE66}" type="slidenum">
              <a:rPr lang="en-US" altLang="zh-TW"/>
              <a:pPr>
                <a:defRPr/>
              </a:pPr>
              <a:t>‹#›</a:t>
            </a:fld>
            <a:endParaRPr lang="zh-TW" altLang="en-US"/>
          </a:p>
        </p:txBody>
      </p:sp>
    </p:spTree>
    <p:extLst>
      <p:ext uri="{BB962C8B-B14F-4D97-AF65-F5344CB8AC3E}">
        <p14:creationId xmlns:p14="http://schemas.microsoft.com/office/powerpoint/2010/main" val="2981044032"/>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1744311090"/>
      </p:ext>
    </p:extLst>
  </p:cSld>
  <p:clrMapOvr>
    <a:masterClrMapping/>
  </p:clrMapOvr>
  <p:transition/>
</p:sldLayout>
</file>

<file path=ppt/slideLayouts/slideLayout240.xml><?xml version="1.0" encoding="utf-8"?>
<p:sldLayout xmlns:a="http://schemas.openxmlformats.org/drawingml/2006/main" xmlns:r="http://schemas.openxmlformats.org/officeDocument/2006/relationships" xmlns:p="http://schemas.openxmlformats.org/presentationml/2006/main" preserve="1">
  <p:cSld name="左側兩張圖片與標題">
    <p:spTree>
      <p:nvGrpSpPr>
        <p:cNvPr id="1" name=""/>
        <p:cNvGrpSpPr/>
        <p:nvPr/>
      </p:nvGrpSpPr>
      <p:grpSpPr>
        <a:xfrm>
          <a:off x="0" y="0"/>
          <a:ext cx="0" cy="0"/>
          <a:chOff x="0" y="0"/>
          <a:chExt cx="0" cy="0"/>
        </a:xfrm>
      </p:grpSpPr>
      <p:pic>
        <p:nvPicPr>
          <p:cNvPr id="6"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圖片版面配置區 2"/>
          <p:cNvSpPr>
            <a:spLocks noGrp="1"/>
          </p:cNvSpPr>
          <p:nvPr>
            <p:ph type="pic" idx="1"/>
          </p:nvPr>
        </p:nvSpPr>
        <p:spPr>
          <a:xfrm>
            <a:off x="522149" y="908720"/>
            <a:ext cx="2825715" cy="533968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2" name="標題 1"/>
          <p:cNvSpPr>
            <a:spLocks noGrp="1"/>
          </p:cNvSpPr>
          <p:nvPr>
            <p:ph type="title"/>
          </p:nvPr>
        </p:nvSpPr>
        <p:spPr>
          <a:xfrm>
            <a:off x="6444208" y="1600200"/>
            <a:ext cx="2343760" cy="2438400"/>
          </a:xfrm>
          <a:prstGeom prst="rect">
            <a:avLst/>
          </a:prstGeom>
        </p:spPr>
        <p:txBody>
          <a:bodyPr anchor="b">
            <a:normAutofit/>
          </a:bodyPr>
          <a:lstStyle>
            <a:lvl1pPr algn="l" latinLnBrk="0">
              <a:lnSpc>
                <a:spcPct val="85000"/>
              </a:lnSpc>
              <a:defRPr lang="zh-TW" sz="3600" b="0" baseline="0">
                <a:solidFill>
                  <a:schemeClr val="tx1">
                    <a:lumMod val="50000"/>
                  </a:schemeClr>
                </a:solidFill>
                <a:latin typeface="微軟正黑體" pitchFamily="34" charset="-120"/>
                <a:ea typeface="微軟正黑體" pitchFamily="34" charset="-120"/>
              </a:defRPr>
            </a:lvl1pPr>
          </a:lstStyle>
          <a:p>
            <a:r>
              <a:rPr lang="zh-TW" altLang="en-US" smtClean="0"/>
              <a:t>按一下以編輯母片標題樣式</a:t>
            </a:r>
            <a:endParaRPr lang="zh-TW"/>
          </a:p>
        </p:txBody>
      </p:sp>
      <p:sp>
        <p:nvSpPr>
          <p:cNvPr id="4" name="文字版面配置區 3"/>
          <p:cNvSpPr>
            <a:spLocks noGrp="1"/>
          </p:cNvSpPr>
          <p:nvPr>
            <p:ph type="body" sz="half" idx="2"/>
          </p:nvPr>
        </p:nvSpPr>
        <p:spPr>
          <a:xfrm>
            <a:off x="6444208" y="4114800"/>
            <a:ext cx="2343760" cy="1828800"/>
          </a:xfrm>
          <a:prstGeom prst="rect">
            <a:avLst/>
          </a:prstGeom>
        </p:spPr>
        <p:txBody>
          <a:bodyPr>
            <a:normAutofit/>
          </a:bodyPr>
          <a:lstStyle>
            <a:lvl1pPr marL="0" indent="0" latinLnBrk="0">
              <a:lnSpc>
                <a:spcPct val="110000"/>
              </a:lnSpc>
              <a:spcBef>
                <a:spcPts val="10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5" name="圖片版面配置區 2"/>
          <p:cNvSpPr>
            <a:spLocks noGrp="1"/>
          </p:cNvSpPr>
          <p:nvPr>
            <p:ph type="pic" idx="10"/>
          </p:nvPr>
        </p:nvSpPr>
        <p:spPr>
          <a:xfrm>
            <a:off x="3486358" y="908720"/>
            <a:ext cx="2825715" cy="533968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7" name="日期版面配置區 7"/>
          <p:cNvSpPr>
            <a:spLocks noGrp="1"/>
          </p:cNvSpPr>
          <p:nvPr>
            <p:ph type="dt" sz="half" idx="11"/>
          </p:nvPr>
        </p:nvSpPr>
        <p:spPr>
          <a:xfrm>
            <a:off x="6073775" y="6400800"/>
            <a:ext cx="116205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頁尾版面配置區 8"/>
          <p:cNvSpPr>
            <a:spLocks noGrp="1"/>
          </p:cNvSpPr>
          <p:nvPr>
            <p:ph type="ftr" sz="quarter" idx="12"/>
          </p:nvPr>
        </p:nvSpPr>
        <p:spPr>
          <a:xfrm>
            <a:off x="1385888" y="6400800"/>
            <a:ext cx="4467225"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9" name="投影片編號版面配置區 9"/>
          <p:cNvSpPr>
            <a:spLocks noGrp="1"/>
          </p:cNvSpPr>
          <p:nvPr>
            <p:ph type="sldNum" sz="quarter" idx="13"/>
          </p:nvPr>
        </p:nvSpPr>
        <p:spPr>
          <a:xfrm>
            <a:off x="7200900" y="6400800"/>
            <a:ext cx="8016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E47D46F1-F98B-4178-8E75-2A9BCFD49C33}" type="slidenum">
              <a:rPr lang="en-US" altLang="zh-TW"/>
              <a:pPr>
                <a:defRPr/>
              </a:pPr>
              <a:t>‹#›</a:t>
            </a:fld>
            <a:endParaRPr lang="zh-TW" altLang="en-US"/>
          </a:p>
        </p:txBody>
      </p:sp>
    </p:spTree>
    <p:extLst>
      <p:ext uri="{BB962C8B-B14F-4D97-AF65-F5344CB8AC3E}">
        <p14:creationId xmlns:p14="http://schemas.microsoft.com/office/powerpoint/2010/main" val="793517638"/>
      </p:ext>
    </p:extLst>
  </p:cSld>
  <p:clrMapOvr>
    <a:masterClrMapping/>
  </p:clrMapOvr>
  <p:transition/>
</p:sldLayout>
</file>

<file path=ppt/slideLayouts/slideLayout241.xml><?xml version="1.0" encoding="utf-8"?>
<p:sldLayout xmlns:a="http://schemas.openxmlformats.org/drawingml/2006/main" xmlns:r="http://schemas.openxmlformats.org/officeDocument/2006/relationships" xmlns:p="http://schemas.openxmlformats.org/presentationml/2006/main" preserve="1">
  <p:cSld name="右側兩張圖片與標題">
    <p:spTree>
      <p:nvGrpSpPr>
        <p:cNvPr id="1" name=""/>
        <p:cNvGrpSpPr/>
        <p:nvPr/>
      </p:nvGrpSpPr>
      <p:grpSpPr>
        <a:xfrm>
          <a:off x="0" y="0"/>
          <a:ext cx="0" cy="0"/>
          <a:chOff x="0" y="0"/>
          <a:chExt cx="0" cy="0"/>
        </a:xfrm>
      </p:grpSpPr>
      <p:pic>
        <p:nvPicPr>
          <p:cNvPr id="6"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圖片版面配置區 2"/>
          <p:cNvSpPr>
            <a:spLocks noGrp="1"/>
          </p:cNvSpPr>
          <p:nvPr>
            <p:ph type="pic" idx="1"/>
          </p:nvPr>
        </p:nvSpPr>
        <p:spPr>
          <a:xfrm>
            <a:off x="2898413" y="681608"/>
            <a:ext cx="2825715" cy="533968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2" name="標題 1"/>
          <p:cNvSpPr>
            <a:spLocks noGrp="1"/>
          </p:cNvSpPr>
          <p:nvPr>
            <p:ph type="title"/>
          </p:nvPr>
        </p:nvSpPr>
        <p:spPr>
          <a:xfrm>
            <a:off x="395536" y="1600200"/>
            <a:ext cx="2343760" cy="2438400"/>
          </a:xfrm>
          <a:prstGeom prst="rect">
            <a:avLst/>
          </a:prstGeom>
        </p:spPr>
        <p:txBody>
          <a:bodyPr anchor="b">
            <a:normAutofit/>
          </a:bodyPr>
          <a:lstStyle>
            <a:lvl1pPr algn="l" latinLnBrk="0">
              <a:lnSpc>
                <a:spcPct val="85000"/>
              </a:lnSpc>
              <a:defRPr lang="zh-TW" sz="3600" b="0" baseline="0">
                <a:solidFill>
                  <a:schemeClr val="tx1">
                    <a:lumMod val="50000"/>
                  </a:schemeClr>
                </a:solidFill>
                <a:latin typeface="微軟正黑體" pitchFamily="34" charset="-120"/>
                <a:ea typeface="微軟正黑體" pitchFamily="34" charset="-120"/>
              </a:defRPr>
            </a:lvl1pPr>
          </a:lstStyle>
          <a:p>
            <a:r>
              <a:rPr lang="zh-TW" altLang="en-US" smtClean="0"/>
              <a:t>按一下以編輯母片標題樣式</a:t>
            </a:r>
            <a:endParaRPr lang="zh-TW" dirty="0"/>
          </a:p>
        </p:txBody>
      </p:sp>
      <p:sp>
        <p:nvSpPr>
          <p:cNvPr id="4" name="文字版面配置區 3"/>
          <p:cNvSpPr>
            <a:spLocks noGrp="1"/>
          </p:cNvSpPr>
          <p:nvPr>
            <p:ph type="body" sz="half" idx="2"/>
          </p:nvPr>
        </p:nvSpPr>
        <p:spPr>
          <a:xfrm>
            <a:off x="395536" y="4192488"/>
            <a:ext cx="2343760" cy="1828800"/>
          </a:xfrm>
          <a:prstGeom prst="rect">
            <a:avLst/>
          </a:prstGeom>
        </p:spPr>
        <p:txBody>
          <a:bodyPr>
            <a:normAutofit/>
          </a:bodyPr>
          <a:lstStyle>
            <a:lvl1pPr marL="0" indent="0" latinLnBrk="0">
              <a:lnSpc>
                <a:spcPct val="110000"/>
              </a:lnSpc>
              <a:spcBef>
                <a:spcPts val="10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5" name="圖片版面配置區 2"/>
          <p:cNvSpPr>
            <a:spLocks noGrp="1"/>
          </p:cNvSpPr>
          <p:nvPr>
            <p:ph type="pic" idx="10"/>
          </p:nvPr>
        </p:nvSpPr>
        <p:spPr>
          <a:xfrm>
            <a:off x="5868144" y="681608"/>
            <a:ext cx="2825715" cy="533968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7" name="日期版面配置區 7"/>
          <p:cNvSpPr>
            <a:spLocks noGrp="1"/>
          </p:cNvSpPr>
          <p:nvPr>
            <p:ph type="dt" sz="half" idx="11"/>
          </p:nvPr>
        </p:nvSpPr>
        <p:spPr>
          <a:xfrm>
            <a:off x="5829300" y="6400800"/>
            <a:ext cx="116205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頁尾版面配置區 8"/>
          <p:cNvSpPr>
            <a:spLocks noGrp="1"/>
          </p:cNvSpPr>
          <p:nvPr>
            <p:ph type="ftr" sz="quarter" idx="12"/>
          </p:nvPr>
        </p:nvSpPr>
        <p:spPr>
          <a:xfrm>
            <a:off x="1141413" y="6400800"/>
            <a:ext cx="4467225"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9" name="投影片編號版面配置區 9"/>
          <p:cNvSpPr>
            <a:spLocks noGrp="1"/>
          </p:cNvSpPr>
          <p:nvPr>
            <p:ph type="sldNum" sz="quarter" idx="13"/>
          </p:nvPr>
        </p:nvSpPr>
        <p:spPr>
          <a:xfrm>
            <a:off x="7200900" y="6400800"/>
            <a:ext cx="8016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61F9D74C-8CF0-4B45-A840-D998B6068240}" type="slidenum">
              <a:rPr lang="en-US" altLang="zh-TW"/>
              <a:pPr>
                <a:defRPr/>
              </a:pPr>
              <a:t>‹#›</a:t>
            </a:fld>
            <a:endParaRPr lang="zh-TW" altLang="en-US"/>
          </a:p>
        </p:txBody>
      </p:sp>
    </p:spTree>
    <p:extLst>
      <p:ext uri="{BB962C8B-B14F-4D97-AF65-F5344CB8AC3E}">
        <p14:creationId xmlns:p14="http://schemas.microsoft.com/office/powerpoint/2010/main" val="4039357563"/>
      </p:ext>
    </p:extLst>
  </p:cSld>
  <p:clrMapOvr>
    <a:masterClrMapping/>
  </p:clrMapOvr>
  <p:transition/>
</p:sldLayout>
</file>

<file path=ppt/slideLayouts/slideLayout242.xml><?xml version="1.0" encoding="utf-8"?>
<p:sldLayout xmlns:a="http://schemas.openxmlformats.org/drawingml/2006/main" xmlns:r="http://schemas.openxmlformats.org/officeDocument/2006/relationships" xmlns:p="http://schemas.openxmlformats.org/presentationml/2006/main" preserve="1" userDrawn="1">
  <p:cSld name="4_標題投影片">
    <p:spTree>
      <p:nvGrpSpPr>
        <p:cNvPr id="1" name=""/>
        <p:cNvGrpSpPr/>
        <p:nvPr/>
      </p:nvGrpSpPr>
      <p:grpSpPr>
        <a:xfrm>
          <a:off x="0" y="0"/>
          <a:ext cx="0" cy="0"/>
          <a:chOff x="0" y="0"/>
          <a:chExt cx="0" cy="0"/>
        </a:xfrm>
      </p:grpSpPr>
      <p:pic>
        <p:nvPicPr>
          <p:cNvPr id="2" name="圖片 2" descr="簡報首頁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99240029"/>
      </p:ext>
    </p:extLst>
  </p:cSld>
  <p:clrMapOvr>
    <a:masterClrMapping/>
  </p:clrMapOvr>
</p:sldLayout>
</file>

<file path=ppt/slideLayouts/slideLayout243.xml><?xml version="1.0" encoding="utf-8"?>
<p:sldLayout xmlns:a="http://schemas.openxmlformats.org/drawingml/2006/main" xmlns:r="http://schemas.openxmlformats.org/officeDocument/2006/relationships" xmlns:p="http://schemas.openxmlformats.org/presentationml/2006/main" preserve="1" userDrawn="1">
  <p:cSld name="5_標題投影片">
    <p:spTree>
      <p:nvGrpSpPr>
        <p:cNvPr id="1" name=""/>
        <p:cNvGrpSpPr/>
        <p:nvPr/>
      </p:nvGrpSpPr>
      <p:grpSpPr>
        <a:xfrm>
          <a:off x="0" y="0"/>
          <a:ext cx="0" cy="0"/>
          <a:chOff x="0" y="0"/>
          <a:chExt cx="0" cy="0"/>
        </a:xfrm>
      </p:grpSpPr>
      <p:pic>
        <p:nvPicPr>
          <p:cNvPr id="2"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88721997"/>
      </p:ext>
    </p:extLst>
  </p:cSld>
  <p:clrMapOvr>
    <a:masterClrMapping/>
  </p:clrMapOvr>
</p:sldLayout>
</file>

<file path=ppt/slideLayouts/slideLayout244.xml><?xml version="1.0" encoding="utf-8"?>
<p:sldLayout xmlns:a="http://schemas.openxmlformats.org/drawingml/2006/main" xmlns:r="http://schemas.openxmlformats.org/officeDocument/2006/relationships" xmlns:p="http://schemas.openxmlformats.org/presentationml/2006/main" preserve="1" userDrawn="1">
  <p:cSld name="6_標題投影片">
    <p:spTree>
      <p:nvGrpSpPr>
        <p:cNvPr id="1" name=""/>
        <p:cNvGrpSpPr/>
        <p:nvPr/>
      </p:nvGrpSpPr>
      <p:grpSpPr>
        <a:xfrm>
          <a:off x="0" y="0"/>
          <a:ext cx="0" cy="0"/>
          <a:chOff x="0" y="0"/>
          <a:chExt cx="0" cy="0"/>
        </a:xfrm>
      </p:grpSpPr>
      <p:pic>
        <p:nvPicPr>
          <p:cNvPr id="2"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91804774"/>
      </p:ext>
    </p:extLst>
  </p:cSld>
  <p:clrMapOvr>
    <a:masterClrMapping/>
  </p:clrMapOvr>
</p:sldLayout>
</file>

<file path=ppt/slideLayouts/slideLayout245.xml><?xml version="1.0" encoding="utf-8"?>
<p:sldLayout xmlns:a="http://schemas.openxmlformats.org/drawingml/2006/main" xmlns:r="http://schemas.openxmlformats.org/officeDocument/2006/relationships" xmlns:p="http://schemas.openxmlformats.org/presentationml/2006/main" preserve="1" userDrawn="1">
  <p:cSld name="5_自訂版面配置">
    <p:spTree>
      <p:nvGrpSpPr>
        <p:cNvPr id="1" name=""/>
        <p:cNvGrpSpPr/>
        <p:nvPr/>
      </p:nvGrpSpPr>
      <p:grpSpPr>
        <a:xfrm>
          <a:off x="0" y="0"/>
          <a:ext cx="0" cy="0"/>
          <a:chOff x="0" y="0"/>
          <a:chExt cx="0" cy="0"/>
        </a:xfrm>
      </p:grpSpPr>
    </p:spTree>
    <p:extLst>
      <p:ext uri="{BB962C8B-B14F-4D97-AF65-F5344CB8AC3E}">
        <p14:creationId xmlns:p14="http://schemas.microsoft.com/office/powerpoint/2010/main" val="4047980869"/>
      </p:ext>
    </p:extLst>
  </p:cSld>
  <p:clrMapOvr>
    <a:masterClrMapping/>
  </p:clrMapOvr>
</p:sldLayout>
</file>

<file path=ppt/slideLayouts/slideLayout246.xml><?xml version="1.0" encoding="utf-8"?>
<p:sldLayout xmlns:a="http://schemas.openxmlformats.org/drawingml/2006/main" xmlns:r="http://schemas.openxmlformats.org/officeDocument/2006/relationships" xmlns:p="http://schemas.openxmlformats.org/presentationml/2006/main" preserve="1" userDrawn="1">
  <p:cSld name="2_標題投影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353917068"/>
      </p:ext>
    </p:extLst>
  </p:cSld>
  <p:clrMapOvr>
    <a:masterClrMapping/>
  </p:clrMapOvr>
</p:sldLayout>
</file>

<file path=ppt/slideLayouts/slideLayout247.xml><?xml version="1.0" encoding="utf-8"?>
<p:sldLayout xmlns:a="http://schemas.openxmlformats.org/drawingml/2006/main" xmlns:r="http://schemas.openxmlformats.org/officeDocument/2006/relationships" xmlns:p="http://schemas.openxmlformats.org/presentationml/2006/main" preserve="1" userDrawn="1">
  <p:cSld name="7_標題投影片">
    <p:spTree>
      <p:nvGrpSpPr>
        <p:cNvPr id="1" name=""/>
        <p:cNvGrpSpPr/>
        <p:nvPr/>
      </p:nvGrpSpPr>
      <p:grpSpPr>
        <a:xfrm>
          <a:off x="0" y="0"/>
          <a:ext cx="0" cy="0"/>
          <a:chOff x="0" y="0"/>
          <a:chExt cx="0" cy="0"/>
        </a:xfrm>
      </p:grpSpPr>
      <p:pic>
        <p:nvPicPr>
          <p:cNvPr id="2"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76836137"/>
      </p:ext>
    </p:extLst>
  </p:cSld>
  <p:clrMapOvr>
    <a:masterClrMapping/>
  </p:clrMapOvr>
</p:sldLayout>
</file>

<file path=ppt/slideLayouts/slideLayout248.xml><?xml version="1.0" encoding="utf-8"?>
<p:sldLayout xmlns:a="http://schemas.openxmlformats.org/drawingml/2006/main" xmlns:r="http://schemas.openxmlformats.org/officeDocument/2006/relationships" xmlns:p="http://schemas.openxmlformats.org/presentationml/2006/main" preserve="1" userDrawn="1">
  <p:cSld name="8_標題投影片">
    <p:spTree>
      <p:nvGrpSpPr>
        <p:cNvPr id="1" name=""/>
        <p:cNvGrpSpPr/>
        <p:nvPr/>
      </p:nvGrpSpPr>
      <p:grpSpPr>
        <a:xfrm>
          <a:off x="0" y="0"/>
          <a:ext cx="0" cy="0"/>
          <a:chOff x="0" y="0"/>
          <a:chExt cx="0" cy="0"/>
        </a:xfrm>
      </p:grpSpPr>
      <p:pic>
        <p:nvPicPr>
          <p:cNvPr id="2"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50352960"/>
      </p:ext>
    </p:extLst>
  </p:cSld>
  <p:clrMapOvr>
    <a:masterClrMapping/>
  </p:clrMapOvr>
</p:sldLayout>
</file>

<file path=ppt/slideLayouts/slideLayout249.xml><?xml version="1.0" encoding="utf-8"?>
<p:sldLayout xmlns:a="http://schemas.openxmlformats.org/drawingml/2006/main" xmlns:r="http://schemas.openxmlformats.org/officeDocument/2006/relationships" xmlns:p="http://schemas.openxmlformats.org/presentationml/2006/main" userDrawn="1">
  <p:cSld name="9_標題投影片">
    <p:spTree>
      <p:nvGrpSpPr>
        <p:cNvPr id="1" name=""/>
        <p:cNvGrpSpPr/>
        <p:nvPr/>
      </p:nvGrpSpPr>
      <p:grpSpPr>
        <a:xfrm>
          <a:off x="0" y="0"/>
          <a:ext cx="0" cy="0"/>
          <a:chOff x="0" y="0"/>
          <a:chExt cx="0" cy="0"/>
        </a:xfrm>
      </p:grpSpPr>
      <p:pic>
        <p:nvPicPr>
          <p:cNvPr id="4" name="圖片 2" descr="20120409簡報首頁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D:\01鼎捷软件\DIGIWIN品牌\Digiwin logo\map_03.gif"/>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836613"/>
            <a:ext cx="2484438" cy="3097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标题 1"/>
          <p:cNvSpPr>
            <a:spLocks noGrp="1"/>
          </p:cNvSpPr>
          <p:nvPr>
            <p:ph type="title"/>
          </p:nvPr>
        </p:nvSpPr>
        <p:spPr>
          <a:xfrm>
            <a:off x="2483768" y="2852936"/>
            <a:ext cx="6660232" cy="1087616"/>
          </a:xfrm>
          <a:prstGeom prst="rect">
            <a:avLst/>
          </a:prstGeom>
        </p:spPr>
        <p:txBody>
          <a:bodyPr/>
          <a:lstStyle>
            <a:lvl1pPr algn="l">
              <a:defRPr sz="6000" b="1">
                <a:effectLst>
                  <a:outerShdw blurRad="38100" dist="38100" dir="2700000" algn="tl">
                    <a:srgbClr val="000000">
                      <a:alpha val="43137"/>
                    </a:srgbClr>
                  </a:outerShdw>
                </a:effectLst>
                <a:latin typeface="微软雅黑" pitchFamily="34" charset="-122"/>
                <a:ea typeface="微软雅黑" pitchFamily="34" charset="-122"/>
              </a:defRPr>
            </a:lvl1pPr>
          </a:lstStyle>
          <a:p>
            <a:r>
              <a:rPr lang="zh-CN" altLang="en-US" dirty="0" smtClean="0"/>
              <a:t>单击此处</a:t>
            </a:r>
            <a:endParaRPr lang="zh-CN" altLang="en-US" dirty="0"/>
          </a:p>
        </p:txBody>
      </p:sp>
    </p:spTree>
    <p:extLst>
      <p:ext uri="{BB962C8B-B14F-4D97-AF65-F5344CB8AC3E}">
        <p14:creationId xmlns:p14="http://schemas.microsoft.com/office/powerpoint/2010/main" val="20464531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273934667"/>
      </p:ext>
    </p:extLst>
  </p:cSld>
  <p:clrMapOvr>
    <a:masterClrMapping/>
  </p:clrMapOvr>
  <p:transition/>
</p:sldLayout>
</file>

<file path=ppt/slideLayouts/slideLayout250.xml><?xml version="1.0" encoding="utf-8"?>
<p:sldLayout xmlns:a="http://schemas.openxmlformats.org/drawingml/2006/main" xmlns:r="http://schemas.openxmlformats.org/officeDocument/2006/relationships" xmlns:p="http://schemas.openxmlformats.org/presentationml/2006/main" userDrawn="1">
  <p:cSld name="10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71033231"/>
      </p:ext>
    </p:extLst>
  </p:cSld>
  <p:clrMapOvr>
    <a:masterClrMapping/>
  </p:clrMapOvr>
</p:sldLayout>
</file>

<file path=ppt/slideLayouts/slideLayout251.xml><?xml version="1.0" encoding="utf-8"?>
<p:sldLayout xmlns:a="http://schemas.openxmlformats.org/drawingml/2006/main" xmlns:r="http://schemas.openxmlformats.org/officeDocument/2006/relationships" xmlns:p="http://schemas.openxmlformats.org/presentationml/2006/main" userDrawn="1">
  <p:cSld name="11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11778762"/>
      </p:ext>
    </p:extLst>
  </p:cSld>
  <p:clrMapOvr>
    <a:masterClrMapping/>
  </p:clrMapOvr>
</p:sldLayout>
</file>

<file path=ppt/slideLayouts/slideLayout252.xml><?xml version="1.0" encoding="utf-8"?>
<p:sldLayout xmlns:a="http://schemas.openxmlformats.org/drawingml/2006/main" xmlns:r="http://schemas.openxmlformats.org/officeDocument/2006/relationships" xmlns:p="http://schemas.openxmlformats.org/presentationml/2006/main" userDrawn="1">
  <p:cSld name="12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44018664"/>
      </p:ext>
    </p:extLst>
  </p:cSld>
  <p:clrMapOvr>
    <a:masterClrMapping/>
  </p:clrMapOvr>
</p:sldLayout>
</file>

<file path=ppt/slideLayouts/slideLayout253.xml><?xml version="1.0" encoding="utf-8"?>
<p:sldLayout xmlns:a="http://schemas.openxmlformats.org/drawingml/2006/main" xmlns:r="http://schemas.openxmlformats.org/officeDocument/2006/relationships" xmlns:p="http://schemas.openxmlformats.org/presentationml/2006/main" userDrawn="1">
  <p:cSld name="13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13027705"/>
      </p:ext>
    </p:extLst>
  </p:cSld>
  <p:clrMapOvr>
    <a:masterClrMapping/>
  </p:clrMapOvr>
</p:sldLayout>
</file>

<file path=ppt/slideLayouts/slideLayout254.xml><?xml version="1.0" encoding="utf-8"?>
<p:sldLayout xmlns:a="http://schemas.openxmlformats.org/drawingml/2006/main" xmlns:r="http://schemas.openxmlformats.org/officeDocument/2006/relationships" xmlns:p="http://schemas.openxmlformats.org/presentationml/2006/main" userDrawn="1">
  <p:cSld name="14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78075103"/>
      </p:ext>
    </p:extLst>
  </p:cSld>
  <p:clrMapOvr>
    <a:masterClrMapping/>
  </p:clrMapOvr>
</p:sldLayout>
</file>

<file path=ppt/slideLayouts/slideLayout255.xml><?xml version="1.0" encoding="utf-8"?>
<p:sldLayout xmlns:a="http://schemas.openxmlformats.org/drawingml/2006/main" xmlns:r="http://schemas.openxmlformats.org/officeDocument/2006/relationships" xmlns:p="http://schemas.openxmlformats.org/presentationml/2006/main" userDrawn="1">
  <p:cSld name="15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4906368"/>
      </p:ext>
    </p:extLst>
  </p:cSld>
  <p:clrMapOvr>
    <a:masterClrMapping/>
  </p:clrMapOvr>
</p:sldLayout>
</file>

<file path=ppt/slideLayouts/slideLayout256.xml><?xml version="1.0" encoding="utf-8"?>
<p:sldLayout xmlns:a="http://schemas.openxmlformats.org/drawingml/2006/main" xmlns:r="http://schemas.openxmlformats.org/officeDocument/2006/relationships" xmlns:p="http://schemas.openxmlformats.org/presentationml/2006/main" userDrawn="1">
  <p:cSld name="16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27420579"/>
      </p:ext>
    </p:extLst>
  </p:cSld>
  <p:clrMapOvr>
    <a:masterClrMapping/>
  </p:clrMapOvr>
</p:sldLayout>
</file>

<file path=ppt/slideLayouts/slideLayout257.xml><?xml version="1.0" encoding="utf-8"?>
<p:sldLayout xmlns:a="http://schemas.openxmlformats.org/drawingml/2006/main" xmlns:r="http://schemas.openxmlformats.org/officeDocument/2006/relationships" xmlns:p="http://schemas.openxmlformats.org/presentationml/2006/main" userDrawn="1">
  <p:cSld name="17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01635792"/>
      </p:ext>
    </p:extLst>
  </p:cSld>
  <p:clrMapOvr>
    <a:masterClrMapping/>
  </p:clrMapOvr>
</p:sldLayout>
</file>

<file path=ppt/slideLayouts/slideLayout258.xml><?xml version="1.0" encoding="utf-8"?>
<p:sldLayout xmlns:a="http://schemas.openxmlformats.org/drawingml/2006/main" xmlns:r="http://schemas.openxmlformats.org/officeDocument/2006/relationships" xmlns:p="http://schemas.openxmlformats.org/presentationml/2006/main" userDrawn="1">
  <p:cSld name="18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80018584"/>
      </p:ext>
    </p:extLst>
  </p:cSld>
  <p:clrMapOvr>
    <a:masterClrMapping/>
  </p:clrMapOvr>
</p:sldLayout>
</file>

<file path=ppt/slideLayouts/slideLayout259.xml><?xml version="1.0" encoding="utf-8"?>
<p:sldLayout xmlns:a="http://schemas.openxmlformats.org/drawingml/2006/main" xmlns:r="http://schemas.openxmlformats.org/officeDocument/2006/relationships" xmlns:p="http://schemas.openxmlformats.org/presentationml/2006/main" userDrawn="1">
  <p:cSld name="19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3354346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188348737"/>
      </p:ext>
    </p:extLst>
  </p:cSld>
  <p:clrMapOvr>
    <a:masterClrMapping/>
  </p:clrMapOvr>
  <p:transition/>
</p:sldLayout>
</file>

<file path=ppt/slideLayouts/slideLayout260.xml><?xml version="1.0" encoding="utf-8"?>
<p:sldLayout xmlns:a="http://schemas.openxmlformats.org/drawingml/2006/main" xmlns:r="http://schemas.openxmlformats.org/officeDocument/2006/relationships" xmlns:p="http://schemas.openxmlformats.org/presentationml/2006/main" userDrawn="1">
  <p:cSld name="20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17536063"/>
      </p:ext>
    </p:extLst>
  </p:cSld>
  <p:clrMapOvr>
    <a:masterClrMapping/>
  </p:clrMapOvr>
</p:sldLayout>
</file>

<file path=ppt/slideLayouts/slideLayout261.xml><?xml version="1.0" encoding="utf-8"?>
<p:sldLayout xmlns:a="http://schemas.openxmlformats.org/drawingml/2006/main" xmlns:r="http://schemas.openxmlformats.org/officeDocument/2006/relationships" xmlns:p="http://schemas.openxmlformats.org/presentationml/2006/main" userDrawn="1">
  <p:cSld name="21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58261302"/>
      </p:ext>
    </p:extLst>
  </p:cSld>
  <p:clrMapOvr>
    <a:masterClrMapping/>
  </p:clrMapOvr>
</p:sldLayout>
</file>

<file path=ppt/slideLayouts/slideLayout262.xml><?xml version="1.0" encoding="utf-8"?>
<p:sldLayout xmlns:a="http://schemas.openxmlformats.org/drawingml/2006/main" xmlns:r="http://schemas.openxmlformats.org/officeDocument/2006/relationships" xmlns:p="http://schemas.openxmlformats.org/presentationml/2006/main" userDrawn="1">
  <p:cSld name="22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08159721"/>
      </p:ext>
    </p:extLst>
  </p:cSld>
  <p:clrMapOvr>
    <a:masterClrMapping/>
  </p:clrMapOvr>
</p:sldLayout>
</file>

<file path=ppt/slideLayouts/slideLayout263.xml><?xml version="1.0" encoding="utf-8"?>
<p:sldLayout xmlns:a="http://schemas.openxmlformats.org/drawingml/2006/main" xmlns:r="http://schemas.openxmlformats.org/officeDocument/2006/relationships" xmlns:p="http://schemas.openxmlformats.org/presentationml/2006/main" userDrawn="1">
  <p:cSld name="23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01633577"/>
      </p:ext>
    </p:extLst>
  </p:cSld>
  <p:clrMapOvr>
    <a:masterClrMapping/>
  </p:clrMapOvr>
</p:sldLayout>
</file>

<file path=ppt/slideLayouts/slideLayout264.xml><?xml version="1.0" encoding="utf-8"?>
<p:sldLayout xmlns:a="http://schemas.openxmlformats.org/drawingml/2006/main" xmlns:r="http://schemas.openxmlformats.org/officeDocument/2006/relationships" xmlns:p="http://schemas.openxmlformats.org/presentationml/2006/main" userDrawn="1">
  <p:cSld name="24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18401261"/>
      </p:ext>
    </p:extLst>
  </p:cSld>
  <p:clrMapOvr>
    <a:masterClrMapping/>
  </p:clrMapOvr>
</p:sldLayout>
</file>

<file path=ppt/slideLayouts/slideLayout265.xml><?xml version="1.0" encoding="utf-8"?>
<p:sldLayout xmlns:a="http://schemas.openxmlformats.org/drawingml/2006/main" xmlns:r="http://schemas.openxmlformats.org/officeDocument/2006/relationships" xmlns:p="http://schemas.openxmlformats.org/presentationml/2006/main" userDrawn="1">
  <p:cSld name="25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92030379"/>
      </p:ext>
    </p:extLst>
  </p:cSld>
  <p:clrMapOvr>
    <a:masterClrMapping/>
  </p:clrMapOvr>
</p:sldLayout>
</file>

<file path=ppt/slideLayouts/slideLayout266.xml><?xml version="1.0" encoding="utf-8"?>
<p:sldLayout xmlns:a="http://schemas.openxmlformats.org/drawingml/2006/main" xmlns:r="http://schemas.openxmlformats.org/officeDocument/2006/relationships" xmlns:p="http://schemas.openxmlformats.org/presentationml/2006/main" userDrawn="1">
  <p:cSld name="26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94208055"/>
      </p:ext>
    </p:extLst>
  </p:cSld>
  <p:clrMapOvr>
    <a:masterClrMapping/>
  </p:clrMapOvr>
</p:sldLayout>
</file>

<file path=ppt/slideLayouts/slideLayout267.xml><?xml version="1.0" encoding="utf-8"?>
<p:sldLayout xmlns:a="http://schemas.openxmlformats.org/drawingml/2006/main" xmlns:r="http://schemas.openxmlformats.org/officeDocument/2006/relationships" xmlns:p="http://schemas.openxmlformats.org/presentationml/2006/main" userDrawn="1">
  <p:cSld name="27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21929934"/>
      </p:ext>
    </p:extLst>
  </p:cSld>
  <p:clrMapOvr>
    <a:masterClrMapping/>
  </p:clrMapOvr>
</p:sldLayout>
</file>

<file path=ppt/slideLayouts/slideLayout268.xml><?xml version="1.0" encoding="utf-8"?>
<p:sldLayout xmlns:a="http://schemas.openxmlformats.org/drawingml/2006/main" xmlns:r="http://schemas.openxmlformats.org/officeDocument/2006/relationships" xmlns:p="http://schemas.openxmlformats.org/presentationml/2006/main" userDrawn="1">
  <p:cSld name="28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55250211"/>
      </p:ext>
    </p:extLst>
  </p:cSld>
  <p:clrMapOvr>
    <a:masterClrMapping/>
  </p:clrMapOvr>
</p:sldLayout>
</file>

<file path=ppt/slideLayouts/slideLayout269.xml><?xml version="1.0" encoding="utf-8"?>
<p:sldLayout xmlns:a="http://schemas.openxmlformats.org/drawingml/2006/main" xmlns:r="http://schemas.openxmlformats.org/officeDocument/2006/relationships" xmlns:p="http://schemas.openxmlformats.org/presentationml/2006/main" userDrawn="1">
  <p:cSld name="29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7629235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783374345"/>
      </p:ext>
    </p:extLst>
  </p:cSld>
  <p:clrMapOvr>
    <a:masterClrMapping/>
  </p:clrMapOvr>
  <p:transition/>
</p:sldLayout>
</file>

<file path=ppt/slideLayouts/slideLayout270.xml><?xml version="1.0" encoding="utf-8"?>
<p:sldLayout xmlns:a="http://schemas.openxmlformats.org/drawingml/2006/main" xmlns:r="http://schemas.openxmlformats.org/officeDocument/2006/relationships" xmlns:p="http://schemas.openxmlformats.org/presentationml/2006/main" userDrawn="1">
  <p:cSld name="30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01906907"/>
      </p:ext>
    </p:extLst>
  </p:cSld>
  <p:clrMapOvr>
    <a:masterClrMapping/>
  </p:clrMapOvr>
</p:sldLayout>
</file>

<file path=ppt/slideLayouts/slideLayout271.xml><?xml version="1.0" encoding="utf-8"?>
<p:sldLayout xmlns:a="http://schemas.openxmlformats.org/drawingml/2006/main" xmlns:r="http://schemas.openxmlformats.org/officeDocument/2006/relationships" xmlns:p="http://schemas.openxmlformats.org/presentationml/2006/main" userDrawn="1">
  <p:cSld name="31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89831691"/>
      </p:ext>
    </p:extLst>
  </p:cSld>
  <p:clrMapOvr>
    <a:masterClrMapping/>
  </p:clrMapOvr>
</p:sldLayout>
</file>

<file path=ppt/slideLayouts/slideLayout272.xml><?xml version="1.0" encoding="utf-8"?>
<p:sldLayout xmlns:a="http://schemas.openxmlformats.org/drawingml/2006/main" xmlns:r="http://schemas.openxmlformats.org/officeDocument/2006/relationships" xmlns:p="http://schemas.openxmlformats.org/presentationml/2006/main" userDrawn="1">
  <p:cSld name="32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74972850"/>
      </p:ext>
    </p:extLst>
  </p:cSld>
  <p:clrMapOvr>
    <a:masterClrMapping/>
  </p:clrMapOvr>
</p:sldLayout>
</file>

<file path=ppt/slideLayouts/slideLayout273.xml><?xml version="1.0" encoding="utf-8"?>
<p:sldLayout xmlns:a="http://schemas.openxmlformats.org/drawingml/2006/main" xmlns:r="http://schemas.openxmlformats.org/officeDocument/2006/relationships" xmlns:p="http://schemas.openxmlformats.org/presentationml/2006/main" userDrawn="1">
  <p:cSld name="33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33088657"/>
      </p:ext>
    </p:extLst>
  </p:cSld>
  <p:clrMapOvr>
    <a:masterClrMapping/>
  </p:clrMapOvr>
</p:sldLayout>
</file>

<file path=ppt/slideLayouts/slideLayout274.xml><?xml version="1.0" encoding="utf-8"?>
<p:sldLayout xmlns:a="http://schemas.openxmlformats.org/drawingml/2006/main" xmlns:r="http://schemas.openxmlformats.org/officeDocument/2006/relationships" xmlns:p="http://schemas.openxmlformats.org/presentationml/2006/main" userDrawn="1">
  <p:cSld name="34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20500840"/>
      </p:ext>
    </p:extLst>
  </p:cSld>
  <p:clrMapOvr>
    <a:masterClrMapping/>
  </p:clrMapOvr>
</p:sldLayout>
</file>

<file path=ppt/slideLayouts/slideLayout275.xml><?xml version="1.0" encoding="utf-8"?>
<p:sldLayout xmlns:a="http://schemas.openxmlformats.org/drawingml/2006/main" xmlns:r="http://schemas.openxmlformats.org/officeDocument/2006/relationships" xmlns:p="http://schemas.openxmlformats.org/presentationml/2006/main" userDrawn="1">
  <p:cSld name="35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04805454"/>
      </p:ext>
    </p:extLst>
  </p:cSld>
  <p:clrMapOvr>
    <a:masterClrMapping/>
  </p:clrMapOvr>
</p:sldLayout>
</file>

<file path=ppt/slideLayouts/slideLayout276.xml><?xml version="1.0" encoding="utf-8"?>
<p:sldLayout xmlns:a="http://schemas.openxmlformats.org/drawingml/2006/main" xmlns:r="http://schemas.openxmlformats.org/officeDocument/2006/relationships" xmlns:p="http://schemas.openxmlformats.org/presentationml/2006/main" userDrawn="1">
  <p:cSld name="36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06552521"/>
      </p:ext>
    </p:extLst>
  </p:cSld>
  <p:clrMapOvr>
    <a:masterClrMapping/>
  </p:clrMapOvr>
</p:sldLayout>
</file>

<file path=ppt/slideLayouts/slideLayout277.xml><?xml version="1.0" encoding="utf-8"?>
<p:sldLayout xmlns:a="http://schemas.openxmlformats.org/drawingml/2006/main" xmlns:r="http://schemas.openxmlformats.org/officeDocument/2006/relationships" xmlns:p="http://schemas.openxmlformats.org/presentationml/2006/main" userDrawn="1">
  <p:cSld name="37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53918443"/>
      </p:ext>
    </p:extLst>
  </p:cSld>
  <p:clrMapOvr>
    <a:masterClrMapping/>
  </p:clrMapOvr>
</p:sldLayout>
</file>

<file path=ppt/slideLayouts/slideLayout278.xml><?xml version="1.0" encoding="utf-8"?>
<p:sldLayout xmlns:a="http://schemas.openxmlformats.org/drawingml/2006/main" xmlns:r="http://schemas.openxmlformats.org/officeDocument/2006/relationships" xmlns:p="http://schemas.openxmlformats.org/presentationml/2006/main" userDrawn="1">
  <p:cSld name="38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1760138"/>
      </p:ext>
    </p:extLst>
  </p:cSld>
  <p:clrMapOvr>
    <a:masterClrMapping/>
  </p:clrMapOvr>
</p:sldLayout>
</file>

<file path=ppt/slideLayouts/slideLayout279.xml><?xml version="1.0" encoding="utf-8"?>
<p:sldLayout xmlns:a="http://schemas.openxmlformats.org/drawingml/2006/main" xmlns:r="http://schemas.openxmlformats.org/officeDocument/2006/relationships" xmlns:p="http://schemas.openxmlformats.org/presentationml/2006/main" userDrawn="1">
  <p:cSld name="39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5258831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048757332"/>
      </p:ext>
    </p:extLst>
  </p:cSld>
  <p:clrMapOvr>
    <a:masterClrMapping/>
  </p:clrMapOvr>
  <p:transition/>
</p:sldLayout>
</file>

<file path=ppt/slideLayouts/slideLayout280.xml><?xml version="1.0" encoding="utf-8"?>
<p:sldLayout xmlns:a="http://schemas.openxmlformats.org/drawingml/2006/main" xmlns:r="http://schemas.openxmlformats.org/officeDocument/2006/relationships" xmlns:p="http://schemas.openxmlformats.org/presentationml/2006/main" userDrawn="1">
  <p:cSld name="40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67448016"/>
      </p:ext>
    </p:extLst>
  </p:cSld>
  <p:clrMapOvr>
    <a:masterClrMapping/>
  </p:clrMapOvr>
</p:sldLayout>
</file>

<file path=ppt/slideLayouts/slideLayout281.xml><?xml version="1.0" encoding="utf-8"?>
<p:sldLayout xmlns:a="http://schemas.openxmlformats.org/drawingml/2006/main" xmlns:r="http://schemas.openxmlformats.org/officeDocument/2006/relationships" xmlns:p="http://schemas.openxmlformats.org/presentationml/2006/main" userDrawn="1">
  <p:cSld name="41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96613216"/>
      </p:ext>
    </p:extLst>
  </p:cSld>
  <p:clrMapOvr>
    <a:masterClrMapping/>
  </p:clrMapOvr>
</p:sldLayout>
</file>

<file path=ppt/slideLayouts/slideLayout282.xml><?xml version="1.0" encoding="utf-8"?>
<p:sldLayout xmlns:a="http://schemas.openxmlformats.org/drawingml/2006/main" xmlns:r="http://schemas.openxmlformats.org/officeDocument/2006/relationships" xmlns:p="http://schemas.openxmlformats.org/presentationml/2006/main" userDrawn="1">
  <p:cSld name="42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15054945"/>
      </p:ext>
    </p:extLst>
  </p:cSld>
  <p:clrMapOvr>
    <a:masterClrMapping/>
  </p:clrMapOvr>
</p:sldLayout>
</file>

<file path=ppt/slideLayouts/slideLayout283.xml><?xml version="1.0" encoding="utf-8"?>
<p:sldLayout xmlns:a="http://schemas.openxmlformats.org/drawingml/2006/main" xmlns:r="http://schemas.openxmlformats.org/officeDocument/2006/relationships" xmlns:p="http://schemas.openxmlformats.org/presentationml/2006/main" userDrawn="1">
  <p:cSld name="43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7906370"/>
      </p:ext>
    </p:extLst>
  </p:cSld>
  <p:clrMapOvr>
    <a:masterClrMapping/>
  </p:clrMapOvr>
</p:sldLayout>
</file>

<file path=ppt/slideLayouts/slideLayout284.xml><?xml version="1.0" encoding="utf-8"?>
<p:sldLayout xmlns:a="http://schemas.openxmlformats.org/drawingml/2006/main" xmlns:r="http://schemas.openxmlformats.org/officeDocument/2006/relationships" xmlns:p="http://schemas.openxmlformats.org/presentationml/2006/main" userDrawn="1">
  <p:cSld name="44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8708132"/>
      </p:ext>
    </p:extLst>
  </p:cSld>
  <p:clrMapOvr>
    <a:masterClrMapping/>
  </p:clrMapOvr>
</p:sldLayout>
</file>

<file path=ppt/slideLayouts/slideLayout285.xml><?xml version="1.0" encoding="utf-8"?>
<p:sldLayout xmlns:a="http://schemas.openxmlformats.org/drawingml/2006/main" xmlns:r="http://schemas.openxmlformats.org/officeDocument/2006/relationships" xmlns:p="http://schemas.openxmlformats.org/presentationml/2006/main" userDrawn="1">
  <p:cSld name="45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07143792"/>
      </p:ext>
    </p:extLst>
  </p:cSld>
  <p:clrMapOvr>
    <a:masterClrMapping/>
  </p:clrMapOvr>
</p:sldLayout>
</file>

<file path=ppt/slideLayouts/slideLayout286.xml><?xml version="1.0" encoding="utf-8"?>
<p:sldLayout xmlns:a="http://schemas.openxmlformats.org/drawingml/2006/main" xmlns:r="http://schemas.openxmlformats.org/officeDocument/2006/relationships" xmlns:p="http://schemas.openxmlformats.org/presentationml/2006/main" userDrawn="1">
  <p:cSld name="46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10678009"/>
      </p:ext>
    </p:extLst>
  </p:cSld>
  <p:clrMapOvr>
    <a:masterClrMapping/>
  </p:clrMapOvr>
</p:sldLayout>
</file>

<file path=ppt/slideLayouts/slideLayout287.xml><?xml version="1.0" encoding="utf-8"?>
<p:sldLayout xmlns:a="http://schemas.openxmlformats.org/drawingml/2006/main" xmlns:r="http://schemas.openxmlformats.org/officeDocument/2006/relationships" xmlns:p="http://schemas.openxmlformats.org/presentationml/2006/main" userDrawn="1">
  <p:cSld name="47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86424544"/>
      </p:ext>
    </p:extLst>
  </p:cSld>
  <p:clrMapOvr>
    <a:masterClrMapping/>
  </p:clrMapOvr>
</p:sldLayout>
</file>

<file path=ppt/slideLayouts/slideLayout288.xml><?xml version="1.0" encoding="utf-8"?>
<p:sldLayout xmlns:a="http://schemas.openxmlformats.org/drawingml/2006/main" xmlns:r="http://schemas.openxmlformats.org/officeDocument/2006/relationships" xmlns:p="http://schemas.openxmlformats.org/presentationml/2006/main" userDrawn="1">
  <p:cSld name="48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75823245"/>
      </p:ext>
    </p:extLst>
  </p:cSld>
  <p:clrMapOvr>
    <a:masterClrMapping/>
  </p:clrMapOvr>
</p:sldLayout>
</file>

<file path=ppt/slideLayouts/slideLayout289.xml><?xml version="1.0" encoding="utf-8"?>
<p:sldLayout xmlns:a="http://schemas.openxmlformats.org/drawingml/2006/main" xmlns:r="http://schemas.openxmlformats.org/officeDocument/2006/relationships" xmlns:p="http://schemas.openxmlformats.org/presentationml/2006/main" userDrawn="1">
  <p:cSld name="49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1917921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407735492"/>
      </p:ext>
    </p:extLst>
  </p:cSld>
  <p:clrMapOvr>
    <a:masterClrMapping/>
  </p:clrMapOvr>
  <p:transition/>
</p:sldLayout>
</file>

<file path=ppt/slideLayouts/slideLayout290.xml><?xml version="1.0" encoding="utf-8"?>
<p:sldLayout xmlns:a="http://schemas.openxmlformats.org/drawingml/2006/main" xmlns:r="http://schemas.openxmlformats.org/officeDocument/2006/relationships" xmlns:p="http://schemas.openxmlformats.org/presentationml/2006/main" userDrawn="1">
  <p:cSld name="50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88452455"/>
      </p:ext>
    </p:extLst>
  </p:cSld>
  <p:clrMapOvr>
    <a:masterClrMapping/>
  </p:clrMapOvr>
</p:sldLayout>
</file>

<file path=ppt/slideLayouts/slideLayout291.xml><?xml version="1.0" encoding="utf-8"?>
<p:sldLayout xmlns:a="http://schemas.openxmlformats.org/drawingml/2006/main" xmlns:r="http://schemas.openxmlformats.org/officeDocument/2006/relationships" xmlns:p="http://schemas.openxmlformats.org/presentationml/2006/main" userDrawn="1">
  <p:cSld name="51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56758950"/>
      </p:ext>
    </p:extLst>
  </p:cSld>
  <p:clrMapOvr>
    <a:masterClrMapping/>
  </p:clrMapOvr>
</p:sldLayout>
</file>

<file path=ppt/slideLayouts/slideLayout292.xml><?xml version="1.0" encoding="utf-8"?>
<p:sldLayout xmlns:a="http://schemas.openxmlformats.org/drawingml/2006/main" xmlns:r="http://schemas.openxmlformats.org/officeDocument/2006/relationships" xmlns:p="http://schemas.openxmlformats.org/presentationml/2006/main" userDrawn="1">
  <p:cSld name="53_標題投影片">
    <p:spTree>
      <p:nvGrpSpPr>
        <p:cNvPr id="1" name=""/>
        <p:cNvGrpSpPr/>
        <p:nvPr/>
      </p:nvGrpSpPr>
      <p:grpSpPr>
        <a:xfrm>
          <a:off x="0" y="0"/>
          <a:ext cx="0" cy="0"/>
          <a:chOff x="0" y="0"/>
          <a:chExt cx="0" cy="0"/>
        </a:xfrm>
      </p:grpSpPr>
      <p:pic>
        <p:nvPicPr>
          <p:cNvPr id="2" name="圖片 2" descr="20120409簡報首頁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26938321"/>
      </p:ext>
    </p:extLst>
  </p:cSld>
  <p:clrMapOvr>
    <a:masterClrMapping/>
  </p:clrMapOvr>
</p:sldLayout>
</file>

<file path=ppt/slideLayouts/slideLayout293.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4079445481"/>
      </p:ext>
    </p:extLst>
  </p:cSld>
  <p:clrMapOvr>
    <a:masterClrMapping/>
  </p:clrMapOvr>
</p:sldLayout>
</file>

<file path=ppt/slideLayouts/slideLayout294.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0" y="53975"/>
            <a:ext cx="9144000" cy="782638"/>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728240091"/>
      </p:ext>
    </p:extLst>
  </p:cSld>
  <p:clrMapOvr>
    <a:masterClrMapping/>
  </p:clrMapOvr>
</p:sldLayout>
</file>

<file path=ppt/slideLayouts/slideLayout295.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0" y="53975"/>
            <a:ext cx="9144000" cy="782638"/>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999250963"/>
      </p:ext>
    </p:extLst>
  </p:cSld>
  <p:clrMapOvr>
    <a:masterClrMapping/>
  </p:clrMapOvr>
</p:sldLayout>
</file>

<file path=ppt/slideLayouts/slideLayout296.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273475069"/>
      </p:ext>
    </p:extLst>
  </p:cSld>
  <p:clrMapOvr>
    <a:masterClrMapping/>
  </p:clrMapOvr>
</p:sldLayout>
</file>

<file path=ppt/slideLayouts/slideLayout297.xml><?xml version="1.0" encoding="utf-8"?>
<p:sldLayout xmlns:a="http://schemas.openxmlformats.org/drawingml/2006/main" xmlns:r="http://schemas.openxmlformats.org/officeDocument/2006/relationships" xmlns:p="http://schemas.openxmlformats.org/presentationml/2006/main" preserve="1" userDrawn="1">
  <p:cSld name="標題投影片">
    <p:spTree>
      <p:nvGrpSpPr>
        <p:cNvPr id="1" name=""/>
        <p:cNvGrpSpPr/>
        <p:nvPr/>
      </p:nvGrpSpPr>
      <p:grpSpPr>
        <a:xfrm>
          <a:off x="0" y="0"/>
          <a:ext cx="0" cy="0"/>
          <a:chOff x="0" y="0"/>
          <a:chExt cx="0" cy="0"/>
        </a:xfrm>
      </p:grpSpPr>
      <p:pic>
        <p:nvPicPr>
          <p:cNvPr id="3" name="圖片 2" descr="20120409簡報首頁_鼎捷軟件R.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标题 1"/>
          <p:cNvSpPr>
            <a:spLocks noGrp="1"/>
          </p:cNvSpPr>
          <p:nvPr>
            <p:ph type="title"/>
          </p:nvPr>
        </p:nvSpPr>
        <p:spPr>
          <a:xfrm>
            <a:off x="2483768" y="3140968"/>
            <a:ext cx="6660232" cy="1087616"/>
          </a:xfrm>
          <a:prstGeom prst="rect">
            <a:avLst/>
          </a:prstGeom>
        </p:spPr>
        <p:txBody>
          <a:bodyPr/>
          <a:lstStyle>
            <a:lvl1pPr algn="l">
              <a:defRPr sz="6000" b="1">
                <a:latin typeface="微软雅黑" pitchFamily="34" charset="-122"/>
                <a:ea typeface="微软雅黑" pitchFamily="34" charset="-122"/>
              </a:defRPr>
            </a:lvl1pPr>
          </a:lstStyle>
          <a:p>
            <a:r>
              <a:rPr lang="zh-CN" altLang="en-US" dirty="0" smtClean="0"/>
              <a:t>单击此处</a:t>
            </a:r>
            <a:endParaRPr lang="zh-CN" altLang="en-US" dirty="0"/>
          </a:p>
        </p:txBody>
      </p:sp>
    </p:spTree>
    <p:extLst>
      <p:ext uri="{BB962C8B-B14F-4D97-AF65-F5344CB8AC3E}">
        <p14:creationId xmlns:p14="http://schemas.microsoft.com/office/powerpoint/2010/main" val="325277549"/>
      </p:ext>
    </p:extLst>
  </p:cSld>
  <p:clrMapOvr>
    <a:masterClrMapping/>
  </p:clrMapOvr>
</p:sldLayout>
</file>

<file path=ppt/slideLayouts/slideLayout298.xml><?xml version="1.0" encoding="utf-8"?>
<p:sldLayout xmlns:a="http://schemas.openxmlformats.org/drawingml/2006/main" xmlns:r="http://schemas.openxmlformats.org/officeDocument/2006/relationships" xmlns:p="http://schemas.openxmlformats.org/presentationml/2006/main" preserve="1" userDrawn="1">
  <p:cSld name="1_標題投影片">
    <p:spTree>
      <p:nvGrpSpPr>
        <p:cNvPr id="1" name=""/>
        <p:cNvGrpSpPr/>
        <p:nvPr/>
      </p:nvGrpSpPr>
      <p:grpSpPr>
        <a:xfrm>
          <a:off x="0" y="0"/>
          <a:ext cx="0" cy="0"/>
          <a:chOff x="0" y="0"/>
          <a:chExt cx="0" cy="0"/>
        </a:xfrm>
      </p:grpSpPr>
      <p:pic>
        <p:nvPicPr>
          <p:cNvPr id="3" name="圖片 2" descr="20120409簡報內頁1_鼎捷軟件R.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46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标题 1"/>
          <p:cNvSpPr>
            <a:spLocks noGrp="1"/>
          </p:cNvSpPr>
          <p:nvPr>
            <p:ph type="title"/>
          </p:nvPr>
        </p:nvSpPr>
        <p:spPr>
          <a:xfrm>
            <a:off x="0" y="609674"/>
            <a:ext cx="9144000" cy="655568"/>
          </a:xfrm>
          <a:prstGeom prst="rect">
            <a:avLst/>
          </a:prstGeom>
        </p:spPr>
        <p:txBody>
          <a:bodyPr/>
          <a:lstStyle>
            <a:lvl1pPr>
              <a:defRPr sz="4000">
                <a:latin typeface="微软雅黑" pitchFamily="34" charset="-122"/>
                <a:ea typeface="微软雅黑" pitchFamily="34"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1185054250"/>
      </p:ext>
    </p:extLst>
  </p:cSld>
  <p:clrMapOvr>
    <a:masterClrMapping/>
  </p:clrMapOvr>
</p:sldLayout>
</file>

<file path=ppt/slideLayouts/slideLayout299.xml><?xml version="1.0" encoding="utf-8"?>
<p:sldLayout xmlns:a="http://schemas.openxmlformats.org/drawingml/2006/main" xmlns:r="http://schemas.openxmlformats.org/officeDocument/2006/relationships" xmlns:p="http://schemas.openxmlformats.org/presentationml/2006/main" preserve="1" userDrawn="1">
  <p:cSld name="3_標題投影片">
    <p:spTree>
      <p:nvGrpSpPr>
        <p:cNvPr id="1" name=""/>
        <p:cNvGrpSpPr/>
        <p:nvPr/>
      </p:nvGrpSpPr>
      <p:grpSpPr>
        <a:xfrm>
          <a:off x="0" y="0"/>
          <a:ext cx="0" cy="0"/>
          <a:chOff x="0" y="0"/>
          <a:chExt cx="0" cy="0"/>
        </a:xfrm>
      </p:grpSpPr>
      <p:pic>
        <p:nvPicPr>
          <p:cNvPr id="4" name="圖片 2" descr="20120409簡報內頁1_鼎捷軟件R.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46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标题 1"/>
          <p:cNvSpPr>
            <a:spLocks noGrp="1"/>
          </p:cNvSpPr>
          <p:nvPr>
            <p:ph type="title"/>
          </p:nvPr>
        </p:nvSpPr>
        <p:spPr>
          <a:xfrm>
            <a:off x="0" y="609674"/>
            <a:ext cx="9144000" cy="655568"/>
          </a:xfrm>
          <a:prstGeom prst="rect">
            <a:avLst/>
          </a:prstGeom>
        </p:spPr>
        <p:txBody>
          <a:bodyPr/>
          <a:lstStyle>
            <a:lvl1pPr>
              <a:defRPr sz="4000">
                <a:latin typeface="微软雅黑" pitchFamily="34" charset="-122"/>
                <a:ea typeface="微软雅黑" pitchFamily="34" charset="-122"/>
              </a:defRPr>
            </a:lvl1pPr>
          </a:lstStyle>
          <a:p>
            <a:r>
              <a:rPr lang="zh-CN" altLang="en-US" dirty="0" smtClean="0"/>
              <a:t>单击此处编辑母版标题样式</a:t>
            </a:r>
            <a:endParaRPr lang="zh-CN" altLang="en-US" dirty="0"/>
          </a:p>
        </p:txBody>
      </p:sp>
      <p:sp>
        <p:nvSpPr>
          <p:cNvPr id="5" name="文本占位符 2"/>
          <p:cNvSpPr>
            <a:spLocks noGrp="1"/>
          </p:cNvSpPr>
          <p:nvPr>
            <p:ph idx="1"/>
          </p:nvPr>
        </p:nvSpPr>
        <p:spPr>
          <a:xfrm>
            <a:off x="457200" y="1600200"/>
            <a:ext cx="8229600" cy="4525963"/>
          </a:xfrm>
          <a:prstGeom prst="rect">
            <a:avLst/>
          </a:prstGeom>
        </p:spPr>
        <p:txBody>
          <a:bodyPr vert="horz" lIns="91440" tIns="45720" rIns="91440" bIns="45720" rtlCol="0">
            <a:normAutofit/>
          </a:bodyPr>
          <a:lstStyle>
            <a:lvl1pPr algn="l">
              <a:defRPr sz="2800">
                <a:latin typeface="微软雅黑" pitchFamily="34" charset="-122"/>
                <a:ea typeface="微软雅黑" pitchFamily="34" charset="-122"/>
              </a:defRPr>
            </a:lvl1pPr>
            <a:lvl2pPr algn="l">
              <a:defRPr sz="2400">
                <a:latin typeface="微软雅黑" pitchFamily="34" charset="-122"/>
                <a:ea typeface="微软雅黑" pitchFamily="34" charset="-122"/>
              </a:defRPr>
            </a:lvl2pPr>
            <a:lvl3pPr algn="l">
              <a:defRPr sz="2400">
                <a:latin typeface="微软雅黑" pitchFamily="34" charset="-122"/>
                <a:ea typeface="微软雅黑" pitchFamily="34" charset="-122"/>
              </a:defRPr>
            </a:lvl3pPr>
            <a:lvl4pPr algn="l">
              <a:defRPr sz="2400">
                <a:latin typeface="微软雅黑" pitchFamily="34" charset="-122"/>
                <a:ea typeface="微软雅黑" pitchFamily="34" charset="-122"/>
              </a:defRPr>
            </a:lvl4pPr>
            <a:lvl5pPr algn="l">
              <a:defRPr sz="2400">
                <a:latin typeface="微软雅黑" pitchFamily="34" charset="-122"/>
                <a:ea typeface="微软雅黑" pitchFamily="34" charset="-122"/>
              </a:defRPr>
            </a:lvl5pPr>
          </a:lstStyle>
          <a:p>
            <a:pPr lvl="0"/>
            <a:r>
              <a:rPr lang="zh-CN" altLang="en-US" noProof="0" dirty="0" smtClean="0"/>
              <a:t>单击此处编辑母版文本样式</a:t>
            </a:r>
          </a:p>
          <a:p>
            <a:pPr lvl="1"/>
            <a:r>
              <a:rPr lang="zh-CN" altLang="en-US" noProof="0" dirty="0" smtClean="0"/>
              <a:t>第二级</a:t>
            </a:r>
          </a:p>
          <a:p>
            <a:pPr lvl="2"/>
            <a:r>
              <a:rPr lang="zh-CN" altLang="en-US" noProof="0" dirty="0" smtClean="0"/>
              <a:t>第三级</a:t>
            </a:r>
          </a:p>
          <a:p>
            <a:pPr lvl="3"/>
            <a:r>
              <a:rPr lang="zh-CN" altLang="en-US" noProof="0" dirty="0" smtClean="0"/>
              <a:t>第四级</a:t>
            </a:r>
          </a:p>
          <a:p>
            <a:pPr lvl="4"/>
            <a:r>
              <a:rPr lang="zh-CN" altLang="en-US" noProof="0" dirty="0" smtClean="0"/>
              <a:t>第五级</a:t>
            </a:r>
            <a:endParaRPr lang="zh-CN" altLang="en-US" noProof="0" dirty="0"/>
          </a:p>
        </p:txBody>
      </p:sp>
    </p:spTree>
    <p:extLst>
      <p:ext uri="{BB962C8B-B14F-4D97-AF65-F5344CB8AC3E}">
        <p14:creationId xmlns:p14="http://schemas.microsoft.com/office/powerpoint/2010/main" val="25188241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3309293086"/>
      </p:ext>
    </p:extLst>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281827250"/>
      </p:ext>
    </p:extLst>
  </p:cSld>
  <p:clrMapOvr>
    <a:masterClrMapping/>
  </p:clrMapOvr>
  <p:transition/>
</p:sldLayout>
</file>

<file path=ppt/slideLayouts/slideLayout300.xml><?xml version="1.0" encoding="utf-8"?>
<p:sldLayout xmlns:a="http://schemas.openxmlformats.org/drawingml/2006/main" xmlns:r="http://schemas.openxmlformats.org/officeDocument/2006/relationships" xmlns:p="http://schemas.openxmlformats.org/presentationml/2006/main" preserve="1" userDrawn="1">
  <p:cSld name="2_標題投影片">
    <p:spTree>
      <p:nvGrpSpPr>
        <p:cNvPr id="1" name=""/>
        <p:cNvGrpSpPr/>
        <p:nvPr/>
      </p:nvGrpSpPr>
      <p:grpSpPr>
        <a:xfrm>
          <a:off x="0" y="0"/>
          <a:ext cx="0" cy="0"/>
          <a:chOff x="0" y="0"/>
          <a:chExt cx="0" cy="0"/>
        </a:xfrm>
      </p:grpSpPr>
      <p:pic>
        <p:nvPicPr>
          <p:cNvPr id="2" name="圖片 2" descr="20120409簡報內頁2_鼎捷軟件R.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80332281"/>
      </p:ext>
    </p:extLst>
  </p:cSld>
  <p:clrMapOvr>
    <a:masterClrMapping/>
  </p:clrMapOvr>
</p:sldLayout>
</file>

<file path=ppt/slideLayouts/slideLayout301.xml><?xml version="1.0" encoding="utf-8"?>
<p:sldLayout xmlns:a="http://schemas.openxmlformats.org/drawingml/2006/main" xmlns:r="http://schemas.openxmlformats.org/officeDocument/2006/relationships" xmlns:p="http://schemas.openxmlformats.org/presentationml/2006/main" userDrawn="1">
  <p:cSld name="4_標題投影片">
    <p:spTree>
      <p:nvGrpSpPr>
        <p:cNvPr id="1" name=""/>
        <p:cNvGrpSpPr/>
        <p:nvPr/>
      </p:nvGrpSpPr>
      <p:grpSpPr>
        <a:xfrm>
          <a:off x="0" y="0"/>
          <a:ext cx="0" cy="0"/>
          <a:chOff x="0" y="0"/>
          <a:chExt cx="0" cy="0"/>
        </a:xfrm>
      </p:grpSpPr>
      <p:pic>
        <p:nvPicPr>
          <p:cNvPr id="2" name="圖片 2" descr="20110301簡報首頁_鼎捷軟件P.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41860156"/>
      </p:ext>
    </p:extLst>
  </p:cSld>
  <p:clrMapOvr>
    <a:masterClrMapping/>
  </p:clrMapOvr>
</p:sldLayout>
</file>

<file path=ppt/slideLayouts/slideLayout302.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228600" y="228600"/>
            <a:ext cx="8534400" cy="563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241425"/>
            <a:ext cx="8229600" cy="52482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902716098"/>
      </p:ext>
    </p:extLst>
  </p:cSld>
  <p:clrMapOvr>
    <a:masterClrMapping/>
  </p:clrMapOvr>
</p:sldLayout>
</file>

<file path=ppt/slideLayouts/slideLayout30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0806166"/>
      </p:ext>
    </p:extLst>
  </p:cSld>
  <p:clrMapOvr>
    <a:masterClrMapping/>
  </p:clrMapOvr>
</p:sldLayout>
</file>

<file path=ppt/slideLayouts/slideLayout304.xml><?xml version="1.0" encoding="utf-8"?>
<p:sldLayout xmlns:a="http://schemas.openxmlformats.org/drawingml/2006/main" xmlns:r="http://schemas.openxmlformats.org/officeDocument/2006/relationships" xmlns:p="http://schemas.openxmlformats.org/presentationml/2006/main" userDrawn="1">
  <p:cSld name="5_標題投影片">
    <p:spTree>
      <p:nvGrpSpPr>
        <p:cNvPr id="1" name=""/>
        <p:cNvGrpSpPr/>
        <p:nvPr/>
      </p:nvGrpSpPr>
      <p:grpSpPr>
        <a:xfrm>
          <a:off x="0" y="0"/>
          <a:ext cx="0" cy="0"/>
          <a:chOff x="0" y="0"/>
          <a:chExt cx="0" cy="0"/>
        </a:xfrm>
      </p:grpSpPr>
      <p:pic>
        <p:nvPicPr>
          <p:cNvPr id="2" name="圖片 2" descr="20110301簡報首頁_鼎捷軟件P.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34692061"/>
      </p:ext>
    </p:extLst>
  </p:cSld>
  <p:clrMapOvr>
    <a:masterClrMapping/>
  </p:clrMapOvr>
</p:sldLayout>
</file>

<file path=ppt/slideLayouts/slideLayout305.xml><?xml version="1.0" encoding="utf-8"?>
<p:sldLayout xmlns:a="http://schemas.openxmlformats.org/drawingml/2006/main" xmlns:r="http://schemas.openxmlformats.org/officeDocument/2006/relationships" xmlns:p="http://schemas.openxmlformats.org/presentationml/2006/main" preserve="1" userDrawn="1">
  <p:cSld name="標題投影片">
    <p:spTree>
      <p:nvGrpSpPr>
        <p:cNvPr id="1" name=""/>
        <p:cNvGrpSpPr/>
        <p:nvPr/>
      </p:nvGrpSpPr>
      <p:grpSpPr>
        <a:xfrm>
          <a:off x="0" y="0"/>
          <a:ext cx="0" cy="0"/>
          <a:chOff x="0" y="0"/>
          <a:chExt cx="0" cy="0"/>
        </a:xfrm>
      </p:grpSpPr>
      <p:pic>
        <p:nvPicPr>
          <p:cNvPr id="4" name="圖片 2" descr="簡報首頁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標題版面配置區 1"/>
          <p:cNvSpPr>
            <a:spLocks noGrp="1"/>
          </p:cNvSpPr>
          <p:nvPr>
            <p:ph type="title"/>
          </p:nvPr>
        </p:nvSpPr>
        <p:spPr>
          <a:xfrm>
            <a:off x="2411760" y="2213992"/>
            <a:ext cx="6480720" cy="1143000"/>
          </a:xfrm>
          <a:prstGeom prst="rect">
            <a:avLst/>
          </a:prstGeom>
        </p:spPr>
        <p:txBody>
          <a:bodyPr vert="horz" lIns="91440" tIns="45720" rIns="91440" bIns="45720" rtlCol="0" anchor="ctr">
            <a:noAutofit/>
          </a:bodyPr>
          <a:lstStyle>
            <a:lvl1pPr algn="l">
              <a:defRPr sz="6000" b="1">
                <a:solidFill>
                  <a:schemeClr val="bg1"/>
                </a:solidFill>
                <a:effectLst>
                  <a:outerShdw blurRad="38100" dist="38100" dir="2700000" algn="tl">
                    <a:srgbClr val="000000">
                      <a:alpha val="43137"/>
                    </a:srgbClr>
                  </a:outerShdw>
                </a:effectLst>
                <a:latin typeface="微軟正黑體" pitchFamily="34" charset="-120"/>
                <a:ea typeface="微軟正黑體" pitchFamily="34" charset="-120"/>
              </a:defRPr>
            </a:lvl1pPr>
          </a:lstStyle>
          <a:p>
            <a:r>
              <a:rPr lang="zh-TW" altLang="en-US" dirty="0" smtClean="0"/>
              <a:t>按一下以編輯母片標題樣式</a:t>
            </a:r>
            <a:endParaRPr lang="zh-TW" altLang="en-US" dirty="0"/>
          </a:p>
        </p:txBody>
      </p:sp>
      <p:sp>
        <p:nvSpPr>
          <p:cNvPr id="10" name="文字版面配置區 2"/>
          <p:cNvSpPr>
            <a:spLocks noGrp="1"/>
          </p:cNvSpPr>
          <p:nvPr>
            <p:ph idx="1"/>
          </p:nvPr>
        </p:nvSpPr>
        <p:spPr>
          <a:xfrm>
            <a:off x="2483768" y="4581128"/>
            <a:ext cx="5328592" cy="1584176"/>
          </a:xfrm>
          <a:prstGeom prst="rect">
            <a:avLst/>
          </a:prstGeom>
        </p:spPr>
        <p:txBody>
          <a:bodyPr vert="horz" lIns="91440" tIns="45720" rIns="91440" bIns="45720" rtlCol="0">
            <a:normAutofit/>
          </a:bodyPr>
          <a:lstStyle>
            <a:lvl1pPr algn="l">
              <a:defRPr sz="3200">
                <a:latin typeface="微軟正黑體" pitchFamily="34" charset="-120"/>
                <a:ea typeface="微軟正黑體" pitchFamily="34" charset="-120"/>
              </a:defRPr>
            </a:lvl1pPr>
            <a:lvl2pPr algn="l">
              <a:defRPr sz="2000">
                <a:latin typeface="微軟正黑體" pitchFamily="34" charset="-120"/>
                <a:ea typeface="微軟正黑體" pitchFamily="34" charset="-120"/>
              </a:defRPr>
            </a:lvl2pPr>
            <a:lvl3pPr algn="l">
              <a:defRPr sz="2000">
                <a:latin typeface="微軟正黑體" pitchFamily="34" charset="-120"/>
                <a:ea typeface="微軟正黑體" pitchFamily="34" charset="-120"/>
              </a:defRPr>
            </a:lvl3pPr>
            <a:lvl4pPr algn="l">
              <a:defRPr sz="1600">
                <a:latin typeface="微軟正黑體" pitchFamily="34" charset="-120"/>
                <a:ea typeface="微軟正黑體" pitchFamily="34" charset="-120"/>
              </a:defRPr>
            </a:lvl4pPr>
            <a:lvl5pPr algn="l">
              <a:defRPr sz="3200">
                <a:latin typeface="微軟正黑體" pitchFamily="34" charset="-120"/>
                <a:ea typeface="微軟正黑體" pitchFamily="34" charset="-120"/>
              </a:defRPr>
            </a:lvl5pPr>
          </a:lstStyle>
          <a:p>
            <a:pPr lvl="0"/>
            <a:endParaRPr lang="zh-TW" altLang="en-US" noProof="0" dirty="0" smtClean="0"/>
          </a:p>
        </p:txBody>
      </p:sp>
    </p:spTree>
    <p:extLst>
      <p:ext uri="{BB962C8B-B14F-4D97-AF65-F5344CB8AC3E}">
        <p14:creationId xmlns:p14="http://schemas.microsoft.com/office/powerpoint/2010/main" val="1636999300"/>
      </p:ext>
    </p:extLst>
  </p:cSld>
  <p:clrMapOvr>
    <a:masterClrMapping/>
  </p:clrMapOvr>
</p:sldLayout>
</file>

<file path=ppt/slideLayouts/slideLayout306.xml><?xml version="1.0" encoding="utf-8"?>
<p:sldLayout xmlns:a="http://schemas.openxmlformats.org/drawingml/2006/main" xmlns:r="http://schemas.openxmlformats.org/officeDocument/2006/relationships" xmlns:p="http://schemas.openxmlformats.org/presentationml/2006/main" preserve="1" userDrawn="1">
  <p:cSld name="3_標題投影片">
    <p:spTree>
      <p:nvGrpSpPr>
        <p:cNvPr id="1" name=""/>
        <p:cNvGrpSpPr/>
        <p:nvPr/>
      </p:nvGrpSpPr>
      <p:grpSpPr>
        <a:xfrm>
          <a:off x="0" y="0"/>
          <a:ext cx="0" cy="0"/>
          <a:chOff x="0" y="0"/>
          <a:chExt cx="0" cy="0"/>
        </a:xfrm>
      </p:grpSpPr>
      <p:pic>
        <p:nvPicPr>
          <p:cNvPr id="5"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標題 1"/>
          <p:cNvSpPr>
            <a:spLocks noGrp="1"/>
          </p:cNvSpPr>
          <p:nvPr>
            <p:ph type="ctrTitle"/>
          </p:nvPr>
        </p:nvSpPr>
        <p:spPr>
          <a:xfrm>
            <a:off x="685800" y="2130425"/>
            <a:ext cx="7772400" cy="1470025"/>
          </a:xfrm>
          <a:prstGeom prst="rect">
            <a:avLst/>
          </a:prstGeom>
        </p:spPr>
        <p:txBody>
          <a:bodyPr/>
          <a:lstStyle>
            <a:lvl1pPr>
              <a:defRPr sz="3600">
                <a:latin typeface="微軟正黑體" pitchFamily="34" charset="-120"/>
                <a:ea typeface="微軟正黑體" pitchFamily="34" charset="-120"/>
              </a:defRPr>
            </a:lvl1pPr>
          </a:lstStyle>
          <a:p>
            <a:r>
              <a:rPr lang="zh-TW" altLang="en-US" smtClean="0"/>
              <a:t>按一下以編輯母片標題樣式</a:t>
            </a:r>
            <a:endParaRPr lang="zh-TW" altLang="en-US" dirty="0"/>
          </a:p>
        </p:txBody>
      </p:sp>
      <p:sp>
        <p:nvSpPr>
          <p:cNvPr id="3" name="副標題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latin typeface="微軟正黑體" pitchFamily="34" charset="-120"/>
                <a:ea typeface="微軟正黑體" pitchFamily="34" charset="-12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TW" altLang="en-US" smtClean="0"/>
              <a:t>按一下以編輯母片副標題樣式</a:t>
            </a:r>
            <a:endParaRPr lang="zh-TW" altLang="en-US" dirty="0"/>
          </a:p>
        </p:txBody>
      </p:sp>
      <p:sp>
        <p:nvSpPr>
          <p:cNvPr id="9" name="文字版面配置區 11"/>
          <p:cNvSpPr>
            <a:spLocks noGrp="1"/>
          </p:cNvSpPr>
          <p:nvPr>
            <p:ph type="body" sz="quarter" idx="13"/>
          </p:nvPr>
        </p:nvSpPr>
        <p:spPr>
          <a:xfrm>
            <a:off x="1907704" y="404664"/>
            <a:ext cx="6984776" cy="1152128"/>
          </a:xfrm>
          <a:prstGeom prst="rect">
            <a:avLst/>
          </a:prstGeom>
        </p:spPr>
        <p:txBody>
          <a:bodyPr anchor="ctr" anchorCtr="0"/>
          <a:lstStyle>
            <a:lvl1pPr>
              <a:buNone/>
              <a:defRPr sz="4000" b="1">
                <a:solidFill>
                  <a:schemeClr val="bg1"/>
                </a:solidFill>
                <a:effectLst>
                  <a:outerShdw blurRad="38100" dist="38100" dir="2700000" algn="tl">
                    <a:srgbClr val="000000">
                      <a:alpha val="43137"/>
                    </a:srgbClr>
                  </a:outerShdw>
                </a:effectLst>
              </a:defRPr>
            </a:lvl1pPr>
          </a:lstStyle>
          <a:p>
            <a:pPr lvl="0"/>
            <a:r>
              <a:rPr lang="zh-TW" altLang="en-US" smtClean="0"/>
              <a:t>按一下以編輯母片文字樣式</a:t>
            </a:r>
          </a:p>
        </p:txBody>
      </p:sp>
      <p:sp>
        <p:nvSpPr>
          <p:cNvPr id="6" name="日期版面配置區 3"/>
          <p:cNvSpPr>
            <a:spLocks noGrp="1"/>
          </p:cNvSpPr>
          <p:nvPr>
            <p:ph type="dt" sz="half" idx="14"/>
          </p:nvPr>
        </p:nvSpPr>
        <p:spPr>
          <a:xfrm>
            <a:off x="457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FEE89970-9169-47E3-A226-CB391133D8BE}" type="datetimeFigureOut">
              <a:rPr lang="zh-TW" altLang="en-US"/>
              <a:pPr>
                <a:defRPr/>
              </a:pPr>
              <a:t>2014/5/28</a:t>
            </a:fld>
            <a:endParaRPr lang="zh-TW" altLang="en-US"/>
          </a:p>
        </p:txBody>
      </p:sp>
      <p:sp>
        <p:nvSpPr>
          <p:cNvPr id="7" name="頁尾版面配置區 4"/>
          <p:cNvSpPr>
            <a:spLocks noGrp="1"/>
          </p:cNvSpPr>
          <p:nvPr>
            <p:ph type="ftr" sz="quarter" idx="15"/>
          </p:nvPr>
        </p:nvSpPr>
        <p:spPr>
          <a:xfrm>
            <a:off x="3124200" y="6356350"/>
            <a:ext cx="2895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投影片編號版面配置區 5"/>
          <p:cNvSpPr>
            <a:spLocks noGrp="1"/>
          </p:cNvSpPr>
          <p:nvPr>
            <p:ph type="sldNum" sz="quarter" idx="16"/>
          </p:nvPr>
        </p:nvSpPr>
        <p:spPr>
          <a:xfrm>
            <a:off x="6553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83EB4EF3-4917-465D-9959-41AE1679E594}" type="slidenum">
              <a:rPr lang="zh-TW" altLang="en-US"/>
              <a:pPr>
                <a:defRPr/>
              </a:pPr>
              <a:t>‹#›</a:t>
            </a:fld>
            <a:endParaRPr lang="zh-TW" altLang="en-US"/>
          </a:p>
        </p:txBody>
      </p:sp>
    </p:spTree>
    <p:extLst>
      <p:ext uri="{BB962C8B-B14F-4D97-AF65-F5344CB8AC3E}">
        <p14:creationId xmlns:p14="http://schemas.microsoft.com/office/powerpoint/2010/main" val="250367366"/>
      </p:ext>
    </p:extLst>
  </p:cSld>
  <p:clrMapOvr>
    <a:masterClrMapping/>
  </p:clrMapOvr>
</p:sldLayout>
</file>

<file path=ppt/slideLayouts/slideLayout307.xml><?xml version="1.0" encoding="utf-8"?>
<p:sldLayout xmlns:a="http://schemas.openxmlformats.org/drawingml/2006/main" xmlns:r="http://schemas.openxmlformats.org/officeDocument/2006/relationships" xmlns:p="http://schemas.openxmlformats.org/presentationml/2006/main" preserve="1" userDrawn="1">
  <p:cSld name="標題及物件">
    <p:spTree>
      <p:nvGrpSpPr>
        <p:cNvPr id="1" name=""/>
        <p:cNvGrpSpPr/>
        <p:nvPr/>
      </p:nvGrpSpPr>
      <p:grpSpPr>
        <a:xfrm>
          <a:off x="0" y="0"/>
          <a:ext cx="0" cy="0"/>
          <a:chOff x="0" y="0"/>
          <a:chExt cx="0" cy="0"/>
        </a:xfrm>
      </p:grpSpPr>
      <p:pic>
        <p:nvPicPr>
          <p:cNvPr id="4"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內容版面配置區 2"/>
          <p:cNvSpPr>
            <a:spLocks noGrp="1"/>
          </p:cNvSpPr>
          <p:nvPr>
            <p:ph idx="1"/>
          </p:nvPr>
        </p:nvSpPr>
        <p:spPr>
          <a:xfrm>
            <a:off x="457200" y="1600200"/>
            <a:ext cx="8229600" cy="4525963"/>
          </a:xfrm>
          <a:prstGeom prst="rect">
            <a:avLst/>
          </a:prstGeom>
        </p:spPr>
        <p:txBody>
          <a:bodyPr/>
          <a:lstStyle>
            <a:lvl1pPr>
              <a:defRPr>
                <a:latin typeface="微軟正黑體" pitchFamily="34" charset="-120"/>
                <a:ea typeface="微軟正黑體" pitchFamily="34" charset="-120"/>
              </a:defRPr>
            </a:lvl1pPr>
            <a:lvl2pPr>
              <a:defRPr>
                <a:latin typeface="微軟正黑體" pitchFamily="34" charset="-120"/>
                <a:ea typeface="微軟正黑體" pitchFamily="34" charset="-120"/>
              </a:defRPr>
            </a:lvl2pPr>
            <a:lvl3pPr>
              <a:defRPr>
                <a:latin typeface="微軟正黑體" pitchFamily="34" charset="-120"/>
                <a:ea typeface="微軟正黑體" pitchFamily="34" charset="-120"/>
              </a:defRPr>
            </a:lvl3pPr>
            <a:lvl4pPr>
              <a:defRPr>
                <a:latin typeface="微軟正黑體" pitchFamily="34" charset="-120"/>
                <a:ea typeface="微軟正黑體" pitchFamily="34" charset="-120"/>
              </a:defRPr>
            </a:lvl4pPr>
            <a:lvl5pPr>
              <a:defRPr>
                <a:latin typeface="微軟正黑體" pitchFamily="34" charset="-120"/>
                <a:ea typeface="微軟正黑體" pitchFamily="34" charset="-120"/>
              </a:defRPr>
            </a:lvl5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9" name="文字版面配置區 11"/>
          <p:cNvSpPr>
            <a:spLocks noGrp="1"/>
          </p:cNvSpPr>
          <p:nvPr>
            <p:ph type="body" sz="quarter" idx="13"/>
          </p:nvPr>
        </p:nvSpPr>
        <p:spPr>
          <a:xfrm>
            <a:off x="1907704" y="404664"/>
            <a:ext cx="6984776" cy="1152128"/>
          </a:xfrm>
          <a:prstGeom prst="rect">
            <a:avLst/>
          </a:prstGeom>
        </p:spPr>
        <p:txBody>
          <a:bodyPr anchor="ctr" anchorCtr="0"/>
          <a:lstStyle>
            <a:lvl1pPr>
              <a:buNone/>
              <a:defRPr sz="4000" b="1">
                <a:solidFill>
                  <a:schemeClr val="bg1"/>
                </a:solidFill>
                <a:effectLst>
                  <a:outerShdw blurRad="38100" dist="38100" dir="2700000" algn="tl">
                    <a:srgbClr val="000000">
                      <a:alpha val="43137"/>
                    </a:srgbClr>
                  </a:outerShdw>
                </a:effectLst>
              </a:defRPr>
            </a:lvl1pPr>
          </a:lstStyle>
          <a:p>
            <a:pPr lvl="0"/>
            <a:r>
              <a:rPr lang="zh-TW" altLang="en-US" smtClean="0"/>
              <a:t>按一下以編輯母片文字樣式</a:t>
            </a:r>
          </a:p>
        </p:txBody>
      </p:sp>
      <p:sp>
        <p:nvSpPr>
          <p:cNvPr id="5" name="日期版面配置區 3"/>
          <p:cNvSpPr>
            <a:spLocks noGrp="1"/>
          </p:cNvSpPr>
          <p:nvPr>
            <p:ph type="dt" sz="half" idx="14"/>
          </p:nvPr>
        </p:nvSpPr>
        <p:spPr>
          <a:xfrm>
            <a:off x="457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52841870-8F1F-4809-9EFD-C067BE662ECE}" type="datetimeFigureOut">
              <a:rPr lang="zh-TW" altLang="en-US"/>
              <a:pPr>
                <a:defRPr/>
              </a:pPr>
              <a:t>2014/5/28</a:t>
            </a:fld>
            <a:endParaRPr lang="zh-TW" altLang="en-US"/>
          </a:p>
        </p:txBody>
      </p:sp>
      <p:sp>
        <p:nvSpPr>
          <p:cNvPr id="6" name="頁尾版面配置區 4"/>
          <p:cNvSpPr>
            <a:spLocks noGrp="1"/>
          </p:cNvSpPr>
          <p:nvPr>
            <p:ph type="ftr" sz="quarter" idx="15"/>
          </p:nvPr>
        </p:nvSpPr>
        <p:spPr>
          <a:xfrm>
            <a:off x="3124200" y="6356350"/>
            <a:ext cx="2895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7" name="投影片編號版面配置區 5"/>
          <p:cNvSpPr>
            <a:spLocks noGrp="1"/>
          </p:cNvSpPr>
          <p:nvPr>
            <p:ph type="sldNum" sz="quarter" idx="16"/>
          </p:nvPr>
        </p:nvSpPr>
        <p:spPr>
          <a:xfrm>
            <a:off x="6553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3BBDE848-2B21-4455-8057-1757B8ED2ABF}" type="slidenum">
              <a:rPr lang="zh-TW" altLang="en-US"/>
              <a:pPr>
                <a:defRPr/>
              </a:pPr>
              <a:t>‹#›</a:t>
            </a:fld>
            <a:endParaRPr lang="zh-TW" altLang="en-US"/>
          </a:p>
        </p:txBody>
      </p:sp>
    </p:spTree>
    <p:extLst>
      <p:ext uri="{BB962C8B-B14F-4D97-AF65-F5344CB8AC3E}">
        <p14:creationId xmlns:p14="http://schemas.microsoft.com/office/powerpoint/2010/main" val="159306027"/>
      </p:ext>
    </p:extLst>
  </p:cSld>
  <p:clrMapOvr>
    <a:masterClrMapping/>
  </p:clrMapOvr>
</p:sldLayout>
</file>

<file path=ppt/slideLayouts/slideLayout308.xml><?xml version="1.0" encoding="utf-8"?>
<p:sldLayout xmlns:a="http://schemas.openxmlformats.org/drawingml/2006/main" xmlns:r="http://schemas.openxmlformats.org/officeDocument/2006/relationships" xmlns:p="http://schemas.openxmlformats.org/presentationml/2006/main" preserve="1" userDrawn="1">
  <p:cSld name="1_標題投影片">
    <p:spTree>
      <p:nvGrpSpPr>
        <p:cNvPr id="1" name=""/>
        <p:cNvGrpSpPr/>
        <p:nvPr/>
      </p:nvGrpSpPr>
      <p:grpSpPr>
        <a:xfrm>
          <a:off x="0" y="0"/>
          <a:ext cx="0" cy="0"/>
          <a:chOff x="0" y="0"/>
          <a:chExt cx="0" cy="0"/>
        </a:xfrm>
      </p:grpSpPr>
      <p:pic>
        <p:nvPicPr>
          <p:cNvPr id="5"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字版面配置區 2"/>
          <p:cNvSpPr>
            <a:spLocks noGrp="1"/>
          </p:cNvSpPr>
          <p:nvPr>
            <p:ph idx="1"/>
          </p:nvPr>
        </p:nvSpPr>
        <p:spPr>
          <a:xfrm>
            <a:off x="457200" y="1600200"/>
            <a:ext cx="8229600" cy="4525963"/>
          </a:xfrm>
          <a:prstGeom prst="rect">
            <a:avLst/>
          </a:prstGeom>
        </p:spPr>
        <p:txBody>
          <a:bodyPr vert="horz" lIns="91440" tIns="45720" rIns="91440" bIns="45720" rtlCol="0">
            <a:normAutofit/>
          </a:bodyPr>
          <a:lstStyle>
            <a:lvl1pPr algn="l">
              <a:defRPr sz="3600">
                <a:latin typeface="微軟正黑體" pitchFamily="34" charset="-120"/>
                <a:ea typeface="微軟正黑體" pitchFamily="34" charset="-120"/>
              </a:defRPr>
            </a:lvl1pPr>
            <a:lvl2pPr algn="l">
              <a:defRPr sz="3200">
                <a:latin typeface="微軟正黑體" pitchFamily="34" charset="-120"/>
                <a:ea typeface="微軟正黑體" pitchFamily="34" charset="-120"/>
              </a:defRPr>
            </a:lvl2pPr>
            <a:lvl3pPr algn="l">
              <a:defRPr sz="2800">
                <a:latin typeface="微軟正黑體" pitchFamily="34" charset="-120"/>
                <a:ea typeface="微軟正黑體" pitchFamily="34" charset="-120"/>
              </a:defRPr>
            </a:lvl3pPr>
            <a:lvl4pPr algn="l">
              <a:defRPr sz="2400">
                <a:latin typeface="微軟正黑體" pitchFamily="34" charset="-120"/>
                <a:ea typeface="微軟正黑體" pitchFamily="34" charset="-120"/>
              </a:defRPr>
            </a:lvl4pPr>
            <a:lvl5pPr algn="l">
              <a:defRPr sz="2000">
                <a:latin typeface="微軟正黑體" pitchFamily="34" charset="-120"/>
                <a:ea typeface="微軟正黑體" pitchFamily="34" charset="-120"/>
              </a:defRPr>
            </a:lvl5pPr>
          </a:lstStyle>
          <a:p>
            <a:pPr lvl="0"/>
            <a:r>
              <a:rPr lang="zh-TW" altLang="en-US" noProof="0" smtClean="0"/>
              <a:t>按一下以編輯母片文字樣式</a:t>
            </a:r>
          </a:p>
          <a:p>
            <a:pPr lvl="1"/>
            <a:r>
              <a:rPr lang="zh-TW" altLang="en-US" noProof="0" smtClean="0"/>
              <a:t>第二層</a:t>
            </a:r>
          </a:p>
          <a:p>
            <a:pPr lvl="2"/>
            <a:r>
              <a:rPr lang="zh-TW" altLang="en-US" noProof="0" smtClean="0"/>
              <a:t>第三層</a:t>
            </a:r>
          </a:p>
          <a:p>
            <a:pPr lvl="3"/>
            <a:r>
              <a:rPr lang="zh-TW" altLang="en-US" noProof="0" smtClean="0"/>
              <a:t>第四層</a:t>
            </a:r>
          </a:p>
          <a:p>
            <a:pPr lvl="4"/>
            <a:r>
              <a:rPr lang="zh-TW" altLang="en-US" noProof="0" smtClean="0"/>
              <a:t>第五層</a:t>
            </a:r>
            <a:endParaRPr lang="zh-TW" altLang="en-US" noProof="0" dirty="0"/>
          </a:p>
        </p:txBody>
      </p:sp>
      <p:sp>
        <p:nvSpPr>
          <p:cNvPr id="10" name="文字版面配置區 11"/>
          <p:cNvSpPr>
            <a:spLocks noGrp="1"/>
          </p:cNvSpPr>
          <p:nvPr>
            <p:ph type="body" sz="quarter" idx="13"/>
          </p:nvPr>
        </p:nvSpPr>
        <p:spPr>
          <a:xfrm>
            <a:off x="1907704" y="404664"/>
            <a:ext cx="6984776" cy="1152128"/>
          </a:xfrm>
          <a:prstGeom prst="rect">
            <a:avLst/>
          </a:prstGeom>
        </p:spPr>
        <p:txBody>
          <a:bodyPr anchor="ctr" anchorCtr="0"/>
          <a:lstStyle>
            <a:lvl1pPr>
              <a:buNone/>
              <a:defRPr sz="4000" b="1">
                <a:solidFill>
                  <a:schemeClr val="bg1"/>
                </a:solidFill>
                <a:effectLst>
                  <a:outerShdw blurRad="38100" dist="38100" dir="2700000" algn="tl">
                    <a:srgbClr val="000000">
                      <a:alpha val="43137"/>
                    </a:srgbClr>
                  </a:outerShdw>
                </a:effectLst>
              </a:defRPr>
            </a:lvl1pPr>
          </a:lstStyle>
          <a:p>
            <a:pPr lvl="0"/>
            <a:r>
              <a:rPr lang="zh-TW" altLang="en-US" smtClean="0"/>
              <a:t>按一下以編輯母片文字樣式</a:t>
            </a:r>
          </a:p>
        </p:txBody>
      </p:sp>
      <p:sp>
        <p:nvSpPr>
          <p:cNvPr id="6" name="日期版面配置區 3"/>
          <p:cNvSpPr>
            <a:spLocks noGrp="1"/>
          </p:cNvSpPr>
          <p:nvPr>
            <p:ph type="dt" sz="half" idx="14"/>
          </p:nvPr>
        </p:nvSpPr>
        <p:spPr>
          <a:xfrm>
            <a:off x="457200" y="6356350"/>
            <a:ext cx="2133600" cy="365125"/>
          </a:xfrm>
          <a:prstGeom prst="rect">
            <a:avLst/>
          </a:prstGeom>
        </p:spPr>
        <p:txBody>
          <a:bodyPr vert="horz" lIns="91440" tIns="45720" rIns="91440" bIns="45720" rtlCol="0" anchor="ctr"/>
          <a:lstStyle>
            <a:lvl1pPr algn="l">
              <a:defRPr sz="1400">
                <a:solidFill>
                  <a:prstClr val="black">
                    <a:lumMod val="50000"/>
                    <a:lumOff val="50000"/>
                  </a:prstClr>
                </a:solidFill>
                <a:latin typeface="微軟正黑體" pitchFamily="34" charset="-120"/>
                <a:ea typeface="微軟正黑體" pitchFamily="34" charset="-120"/>
              </a:defRPr>
            </a:lvl1pPr>
          </a:lstStyle>
          <a:p>
            <a:pPr>
              <a:defRPr/>
            </a:pPr>
            <a:fld id="{C8C916F3-0316-4DB8-88D0-14DAD9B69EA6}" type="datetimeFigureOut">
              <a:rPr lang="zh-TW" altLang="en-US"/>
              <a:pPr>
                <a:defRPr/>
              </a:pPr>
              <a:t>2014/5/28</a:t>
            </a:fld>
            <a:endParaRPr lang="zh-TW" altLang="en-US"/>
          </a:p>
        </p:txBody>
      </p:sp>
      <p:sp>
        <p:nvSpPr>
          <p:cNvPr id="7" name="頁尾版面配置區 4"/>
          <p:cNvSpPr>
            <a:spLocks noGrp="1"/>
          </p:cNvSpPr>
          <p:nvPr>
            <p:ph type="ftr" sz="quarter" idx="15"/>
          </p:nvPr>
        </p:nvSpPr>
        <p:spPr>
          <a:xfrm>
            <a:off x="3124200" y="6356350"/>
            <a:ext cx="2895600" cy="365125"/>
          </a:xfrm>
          <a:prstGeom prst="rect">
            <a:avLst/>
          </a:prstGeom>
        </p:spPr>
        <p:txBody>
          <a:bodyPr vert="horz" lIns="91440" tIns="45720" rIns="91440" bIns="45720" rtlCol="0" anchor="ctr"/>
          <a:lstStyle>
            <a:lvl1pPr algn="l">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投影片編號版面配置區 5"/>
          <p:cNvSpPr>
            <a:spLocks noGrp="1"/>
          </p:cNvSpPr>
          <p:nvPr>
            <p:ph type="sldNum" sz="quarter" idx="16"/>
          </p:nvPr>
        </p:nvSpPr>
        <p:spPr>
          <a:xfrm>
            <a:off x="6553200" y="6356350"/>
            <a:ext cx="2133600" cy="365125"/>
          </a:xfrm>
          <a:prstGeom prst="rect">
            <a:avLst/>
          </a:prstGeom>
        </p:spPr>
        <p:txBody>
          <a:bodyPr vert="horz" lIns="91440" tIns="45720" rIns="91440" bIns="45720" rtlCol="0" anchor="ctr"/>
          <a:lstStyle>
            <a:lvl1pPr algn="l">
              <a:defRPr sz="1400">
                <a:solidFill>
                  <a:prstClr val="black">
                    <a:lumMod val="50000"/>
                    <a:lumOff val="50000"/>
                  </a:prstClr>
                </a:solidFill>
                <a:latin typeface="微軟正黑體" pitchFamily="34" charset="-120"/>
                <a:ea typeface="微軟正黑體" pitchFamily="34" charset="-120"/>
              </a:defRPr>
            </a:lvl1pPr>
          </a:lstStyle>
          <a:p>
            <a:pPr>
              <a:defRPr/>
            </a:pPr>
            <a:fld id="{0E058A24-B784-4A27-8B66-E84FEB68E39A}" type="slidenum">
              <a:rPr lang="zh-TW" altLang="en-US"/>
              <a:pPr>
                <a:defRPr/>
              </a:pPr>
              <a:t>‹#›</a:t>
            </a:fld>
            <a:endParaRPr lang="zh-TW" altLang="en-US"/>
          </a:p>
        </p:txBody>
      </p:sp>
    </p:spTree>
    <p:extLst>
      <p:ext uri="{BB962C8B-B14F-4D97-AF65-F5344CB8AC3E}">
        <p14:creationId xmlns:p14="http://schemas.microsoft.com/office/powerpoint/2010/main" val="3384297352"/>
      </p:ext>
    </p:extLst>
  </p:cSld>
  <p:clrMapOvr>
    <a:masterClrMapping/>
  </p:clrMapOvr>
</p:sldLayout>
</file>

<file path=ppt/slideLayouts/slideLayout309.xml><?xml version="1.0" encoding="utf-8"?>
<p:sldLayout xmlns:a="http://schemas.openxmlformats.org/drawingml/2006/main" xmlns:r="http://schemas.openxmlformats.org/officeDocument/2006/relationships" xmlns:p="http://schemas.openxmlformats.org/presentationml/2006/main" preserve="1" userDrawn="1">
  <p:cSld name="區段標題">
    <p:spTree>
      <p:nvGrpSpPr>
        <p:cNvPr id="1" name=""/>
        <p:cNvGrpSpPr/>
        <p:nvPr/>
      </p:nvGrpSpPr>
      <p:grpSpPr>
        <a:xfrm>
          <a:off x="0" y="0"/>
          <a:ext cx="0" cy="0"/>
          <a:chOff x="0" y="0"/>
          <a:chExt cx="0" cy="0"/>
        </a:xfrm>
      </p:grpSpPr>
      <p:pic>
        <p:nvPicPr>
          <p:cNvPr id="5"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標題 1"/>
          <p:cNvSpPr>
            <a:spLocks noGrp="1"/>
          </p:cNvSpPr>
          <p:nvPr>
            <p:ph type="title"/>
          </p:nvPr>
        </p:nvSpPr>
        <p:spPr>
          <a:xfrm>
            <a:off x="722313" y="4406900"/>
            <a:ext cx="7772400" cy="1362075"/>
          </a:xfrm>
          <a:prstGeom prst="rect">
            <a:avLst/>
          </a:prstGeom>
        </p:spPr>
        <p:txBody>
          <a:bodyPr anchor="t"/>
          <a:lstStyle>
            <a:lvl1pPr algn="l">
              <a:defRPr sz="3600" b="1" cap="all">
                <a:latin typeface="微軟正黑體" pitchFamily="34" charset="-120"/>
                <a:ea typeface="微軟正黑體" pitchFamily="34" charset="-120"/>
              </a:defRPr>
            </a:lvl1pPr>
          </a:lstStyle>
          <a:p>
            <a:r>
              <a:rPr lang="zh-TW" altLang="en-US" smtClean="0"/>
              <a:t>按一下以編輯母片標題樣式</a:t>
            </a:r>
            <a:endParaRPr lang="zh-TW" altLang="en-US" dirty="0"/>
          </a:p>
        </p:txBody>
      </p:sp>
      <p:sp>
        <p:nvSpPr>
          <p:cNvPr id="3" name="文字版面配置區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latin typeface="微軟正黑體" pitchFamily="34" charset="-120"/>
                <a:ea typeface="微軟正黑體" pitchFamily="34" charset="-12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TW" altLang="en-US" smtClean="0"/>
              <a:t>按一下以編輯母片文字樣式</a:t>
            </a:r>
          </a:p>
        </p:txBody>
      </p:sp>
      <p:sp>
        <p:nvSpPr>
          <p:cNvPr id="9" name="文字版面配置區 11"/>
          <p:cNvSpPr>
            <a:spLocks noGrp="1"/>
          </p:cNvSpPr>
          <p:nvPr>
            <p:ph type="body" sz="quarter" idx="13"/>
          </p:nvPr>
        </p:nvSpPr>
        <p:spPr>
          <a:xfrm>
            <a:off x="1907704" y="404664"/>
            <a:ext cx="6984776" cy="1152128"/>
          </a:xfrm>
          <a:prstGeom prst="rect">
            <a:avLst/>
          </a:prstGeom>
        </p:spPr>
        <p:txBody>
          <a:bodyPr anchor="ctr" anchorCtr="0"/>
          <a:lstStyle>
            <a:lvl1pPr>
              <a:buNone/>
              <a:defRPr sz="4000" b="1">
                <a:solidFill>
                  <a:schemeClr val="bg1"/>
                </a:solidFill>
                <a:effectLst>
                  <a:outerShdw blurRad="38100" dist="38100" dir="2700000" algn="tl">
                    <a:srgbClr val="000000">
                      <a:alpha val="43137"/>
                    </a:srgbClr>
                  </a:outerShdw>
                </a:effectLst>
              </a:defRPr>
            </a:lvl1pPr>
          </a:lstStyle>
          <a:p>
            <a:pPr lvl="0"/>
            <a:r>
              <a:rPr lang="zh-TW" altLang="en-US" smtClean="0"/>
              <a:t>按一下以編輯母片文字樣式</a:t>
            </a:r>
          </a:p>
        </p:txBody>
      </p:sp>
      <p:sp>
        <p:nvSpPr>
          <p:cNvPr id="6" name="日期版面配置區 3"/>
          <p:cNvSpPr>
            <a:spLocks noGrp="1"/>
          </p:cNvSpPr>
          <p:nvPr>
            <p:ph type="dt" sz="half" idx="14"/>
          </p:nvPr>
        </p:nvSpPr>
        <p:spPr>
          <a:xfrm>
            <a:off x="457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AB2C2844-9098-468D-A3E8-9B85A9D497B0}" type="datetimeFigureOut">
              <a:rPr lang="zh-TW" altLang="en-US"/>
              <a:pPr>
                <a:defRPr/>
              </a:pPr>
              <a:t>2014/5/28</a:t>
            </a:fld>
            <a:endParaRPr lang="zh-TW" altLang="en-US"/>
          </a:p>
        </p:txBody>
      </p:sp>
      <p:sp>
        <p:nvSpPr>
          <p:cNvPr id="7" name="頁尾版面配置區 4"/>
          <p:cNvSpPr>
            <a:spLocks noGrp="1"/>
          </p:cNvSpPr>
          <p:nvPr>
            <p:ph type="ftr" sz="quarter" idx="15"/>
          </p:nvPr>
        </p:nvSpPr>
        <p:spPr>
          <a:xfrm>
            <a:off x="3124200" y="6356350"/>
            <a:ext cx="2895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投影片編號版面配置區 5"/>
          <p:cNvSpPr>
            <a:spLocks noGrp="1"/>
          </p:cNvSpPr>
          <p:nvPr>
            <p:ph type="sldNum" sz="quarter" idx="16"/>
          </p:nvPr>
        </p:nvSpPr>
        <p:spPr>
          <a:xfrm>
            <a:off x="6553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613D3CFE-FB2D-41A4-9ED0-9884BCA7DFC5}" type="slidenum">
              <a:rPr lang="zh-TW" altLang="en-US"/>
              <a:pPr>
                <a:defRPr/>
              </a:pPr>
              <a:t>‹#›</a:t>
            </a:fld>
            <a:endParaRPr lang="zh-TW" altLang="en-US"/>
          </a:p>
        </p:txBody>
      </p:sp>
    </p:spTree>
    <p:extLst>
      <p:ext uri="{BB962C8B-B14F-4D97-AF65-F5344CB8AC3E}">
        <p14:creationId xmlns:p14="http://schemas.microsoft.com/office/powerpoint/2010/main" val="185612427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76012326"/>
      </p:ext>
    </p:extLst>
  </p:cSld>
  <p:clrMapOvr>
    <a:masterClrMapping/>
  </p:clrMapOvr>
  <p:transition/>
</p:sldLayout>
</file>

<file path=ppt/slideLayouts/slideLayout310.xml><?xml version="1.0" encoding="utf-8"?>
<p:sldLayout xmlns:a="http://schemas.openxmlformats.org/drawingml/2006/main" xmlns:r="http://schemas.openxmlformats.org/officeDocument/2006/relationships" xmlns:p="http://schemas.openxmlformats.org/presentationml/2006/main" preserve="1" userDrawn="1">
  <p:cSld name="兩項物件">
    <p:spTree>
      <p:nvGrpSpPr>
        <p:cNvPr id="1" name=""/>
        <p:cNvGrpSpPr/>
        <p:nvPr/>
      </p:nvGrpSpPr>
      <p:grpSpPr>
        <a:xfrm>
          <a:off x="0" y="0"/>
          <a:ext cx="0" cy="0"/>
          <a:chOff x="0" y="0"/>
          <a:chExt cx="0" cy="0"/>
        </a:xfrm>
      </p:grpSpPr>
      <p:pic>
        <p:nvPicPr>
          <p:cNvPr id="5"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內容版面配置區 2"/>
          <p:cNvSpPr>
            <a:spLocks noGrp="1"/>
          </p:cNvSpPr>
          <p:nvPr>
            <p:ph sz="half" idx="1"/>
          </p:nvPr>
        </p:nvSpPr>
        <p:spPr>
          <a:xfrm>
            <a:off x="457200" y="1639341"/>
            <a:ext cx="4038600" cy="4525963"/>
          </a:xfrm>
          <a:prstGeom prst="rect">
            <a:avLst/>
          </a:prstGeom>
        </p:spPr>
        <p:txBody>
          <a:bodyPr/>
          <a:lstStyle>
            <a:lvl1pPr>
              <a:defRPr sz="2800">
                <a:latin typeface="+mn-ea"/>
                <a:ea typeface="+mn-ea"/>
              </a:defRPr>
            </a:lvl1pPr>
            <a:lvl2pPr>
              <a:defRPr sz="2400">
                <a:latin typeface="+mn-ea"/>
                <a:ea typeface="+mn-ea"/>
              </a:defRPr>
            </a:lvl2pPr>
            <a:lvl3pPr>
              <a:defRPr sz="2000">
                <a:latin typeface="+mn-ea"/>
                <a:ea typeface="+mn-ea"/>
              </a:defRPr>
            </a:lvl3pPr>
            <a:lvl4pPr>
              <a:defRPr sz="1800">
                <a:latin typeface="+mn-ea"/>
                <a:ea typeface="+mn-ea"/>
              </a:defRPr>
            </a:lvl4pPr>
            <a:lvl5pPr>
              <a:defRPr sz="1800">
                <a:latin typeface="+mn-ea"/>
                <a:ea typeface="+mn-ea"/>
              </a:defRPr>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639341"/>
            <a:ext cx="4038600" cy="4525963"/>
          </a:xfrm>
          <a:prstGeom prst="rect">
            <a:avLst/>
          </a:prstGeom>
        </p:spPr>
        <p:txBody>
          <a:bodyPr/>
          <a:lstStyle>
            <a:lvl1pPr>
              <a:defRPr sz="2800">
                <a:latin typeface="+mn-ea"/>
                <a:ea typeface="+mn-ea"/>
              </a:defRPr>
            </a:lvl1pPr>
            <a:lvl2pPr>
              <a:defRPr sz="2400">
                <a:latin typeface="+mn-ea"/>
                <a:ea typeface="+mn-ea"/>
              </a:defRPr>
            </a:lvl2pPr>
            <a:lvl3pPr>
              <a:defRPr sz="2000">
                <a:latin typeface="+mn-ea"/>
                <a:ea typeface="+mn-ea"/>
              </a:defRPr>
            </a:lvl3pPr>
            <a:lvl4pPr>
              <a:defRPr sz="1800">
                <a:latin typeface="+mn-ea"/>
                <a:ea typeface="+mn-ea"/>
              </a:defRPr>
            </a:lvl4pPr>
            <a:lvl5pPr>
              <a:defRPr sz="1800">
                <a:latin typeface="+mn-ea"/>
                <a:ea typeface="+mn-ea"/>
              </a:defRPr>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10" name="文字版面配置區 11"/>
          <p:cNvSpPr>
            <a:spLocks noGrp="1"/>
          </p:cNvSpPr>
          <p:nvPr>
            <p:ph type="body" sz="quarter" idx="13"/>
          </p:nvPr>
        </p:nvSpPr>
        <p:spPr>
          <a:xfrm>
            <a:off x="1907704" y="404664"/>
            <a:ext cx="6984776" cy="1152128"/>
          </a:xfrm>
          <a:prstGeom prst="rect">
            <a:avLst/>
          </a:prstGeom>
        </p:spPr>
        <p:txBody>
          <a:bodyPr anchor="ctr" anchorCtr="0"/>
          <a:lstStyle>
            <a:lvl1pPr>
              <a:buNone/>
              <a:defRPr sz="4000" b="1">
                <a:solidFill>
                  <a:schemeClr val="bg1"/>
                </a:solidFill>
                <a:effectLst>
                  <a:outerShdw blurRad="38100" dist="38100" dir="2700000" algn="tl">
                    <a:srgbClr val="000000">
                      <a:alpha val="43137"/>
                    </a:srgbClr>
                  </a:outerShdw>
                </a:effectLst>
              </a:defRPr>
            </a:lvl1pPr>
          </a:lstStyle>
          <a:p>
            <a:pPr lvl="0"/>
            <a:r>
              <a:rPr lang="zh-TW" altLang="en-US" smtClean="0"/>
              <a:t>按一下以編輯母片文字樣式</a:t>
            </a:r>
          </a:p>
        </p:txBody>
      </p:sp>
      <p:sp>
        <p:nvSpPr>
          <p:cNvPr id="6" name="日期版面配置區 4"/>
          <p:cNvSpPr>
            <a:spLocks noGrp="1"/>
          </p:cNvSpPr>
          <p:nvPr>
            <p:ph type="dt" sz="half" idx="14"/>
          </p:nvPr>
        </p:nvSpPr>
        <p:spPr>
          <a:xfrm>
            <a:off x="457200" y="6356350"/>
            <a:ext cx="2133600" cy="365125"/>
          </a:xfrm>
          <a:prstGeom prst="rect">
            <a:avLst/>
          </a:prstGeom>
        </p:spPr>
        <p:txBody>
          <a:bodyPr/>
          <a:lstStyle>
            <a:lvl1pPr>
              <a:defRPr sz="1400">
                <a:solidFill>
                  <a:prstClr val="black">
                    <a:lumMod val="50000"/>
                    <a:lumOff val="50000"/>
                  </a:prstClr>
                </a:solidFill>
                <a:latin typeface="+mn-ea"/>
                <a:ea typeface="+mn-ea"/>
              </a:defRPr>
            </a:lvl1pPr>
          </a:lstStyle>
          <a:p>
            <a:pPr>
              <a:defRPr/>
            </a:pPr>
            <a:fld id="{5E065DF5-F406-4530-9AE7-3DEC469D8389}" type="datetimeFigureOut">
              <a:rPr lang="zh-TW" altLang="en-US"/>
              <a:pPr>
                <a:defRPr/>
              </a:pPr>
              <a:t>2014/5/28</a:t>
            </a:fld>
            <a:endParaRPr lang="zh-TW" altLang="en-US"/>
          </a:p>
        </p:txBody>
      </p:sp>
      <p:sp>
        <p:nvSpPr>
          <p:cNvPr id="7" name="頁尾版面配置區 5"/>
          <p:cNvSpPr>
            <a:spLocks noGrp="1"/>
          </p:cNvSpPr>
          <p:nvPr>
            <p:ph type="ftr" sz="quarter" idx="15"/>
          </p:nvPr>
        </p:nvSpPr>
        <p:spPr>
          <a:xfrm>
            <a:off x="3124200" y="6356350"/>
            <a:ext cx="2895600" cy="365125"/>
          </a:xfrm>
          <a:prstGeom prst="rect">
            <a:avLst/>
          </a:prstGeom>
        </p:spPr>
        <p:txBody>
          <a:bodyPr/>
          <a:lstStyle>
            <a:lvl1pPr>
              <a:defRPr sz="1400">
                <a:solidFill>
                  <a:prstClr val="black">
                    <a:lumMod val="50000"/>
                    <a:lumOff val="50000"/>
                  </a:prstClr>
                </a:solidFill>
                <a:latin typeface="+mn-ea"/>
                <a:ea typeface="+mn-ea"/>
              </a:defRPr>
            </a:lvl1pPr>
          </a:lstStyle>
          <a:p>
            <a:pPr>
              <a:defRPr/>
            </a:pPr>
            <a:endParaRPr lang="zh-TW" altLang="en-US"/>
          </a:p>
        </p:txBody>
      </p:sp>
      <p:sp>
        <p:nvSpPr>
          <p:cNvPr id="8" name="投影片編號版面配置區 6"/>
          <p:cNvSpPr>
            <a:spLocks noGrp="1"/>
          </p:cNvSpPr>
          <p:nvPr>
            <p:ph type="sldNum" sz="quarter" idx="16"/>
          </p:nvPr>
        </p:nvSpPr>
        <p:spPr>
          <a:xfrm>
            <a:off x="6553200" y="6356350"/>
            <a:ext cx="2133600" cy="365125"/>
          </a:xfrm>
          <a:prstGeom prst="rect">
            <a:avLst/>
          </a:prstGeom>
        </p:spPr>
        <p:txBody>
          <a:bodyPr/>
          <a:lstStyle>
            <a:lvl1pPr>
              <a:defRPr sz="1400">
                <a:solidFill>
                  <a:prstClr val="black">
                    <a:lumMod val="50000"/>
                    <a:lumOff val="50000"/>
                  </a:prstClr>
                </a:solidFill>
                <a:latin typeface="+mn-ea"/>
                <a:ea typeface="+mn-ea"/>
              </a:defRPr>
            </a:lvl1pPr>
          </a:lstStyle>
          <a:p>
            <a:pPr>
              <a:defRPr/>
            </a:pPr>
            <a:fld id="{00FBD374-7270-4083-98FB-1620E0A03635}" type="slidenum">
              <a:rPr lang="zh-TW" altLang="en-US"/>
              <a:pPr>
                <a:defRPr/>
              </a:pPr>
              <a:t>‹#›</a:t>
            </a:fld>
            <a:endParaRPr lang="zh-TW" altLang="en-US"/>
          </a:p>
        </p:txBody>
      </p:sp>
    </p:spTree>
    <p:extLst>
      <p:ext uri="{BB962C8B-B14F-4D97-AF65-F5344CB8AC3E}">
        <p14:creationId xmlns:p14="http://schemas.microsoft.com/office/powerpoint/2010/main" val="1266185782"/>
      </p:ext>
    </p:extLst>
  </p:cSld>
  <p:clrMapOvr>
    <a:masterClrMapping/>
  </p:clrMapOvr>
</p:sldLayout>
</file>

<file path=ppt/slideLayouts/slideLayout311.xml><?xml version="1.0" encoding="utf-8"?>
<p:sldLayout xmlns:a="http://schemas.openxmlformats.org/drawingml/2006/main" xmlns:r="http://schemas.openxmlformats.org/officeDocument/2006/relationships" xmlns:p="http://schemas.openxmlformats.org/presentationml/2006/main" preserve="1" userDrawn="1">
  <p:cSld name="比對">
    <p:spTree>
      <p:nvGrpSpPr>
        <p:cNvPr id="1" name=""/>
        <p:cNvGrpSpPr/>
        <p:nvPr/>
      </p:nvGrpSpPr>
      <p:grpSpPr>
        <a:xfrm>
          <a:off x="0" y="0"/>
          <a:ext cx="0" cy="0"/>
          <a:chOff x="0" y="0"/>
          <a:chExt cx="0" cy="0"/>
        </a:xfrm>
      </p:grpSpPr>
      <p:pic>
        <p:nvPicPr>
          <p:cNvPr id="7"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文字版面配置區 2"/>
          <p:cNvSpPr>
            <a:spLocks noGrp="1"/>
          </p:cNvSpPr>
          <p:nvPr>
            <p:ph type="body" idx="1"/>
          </p:nvPr>
        </p:nvSpPr>
        <p:spPr>
          <a:xfrm>
            <a:off x="457200" y="1574254"/>
            <a:ext cx="4040188" cy="639762"/>
          </a:xfrm>
          <a:prstGeom prst="rect">
            <a:avLst/>
          </a:prstGeom>
        </p:spPr>
        <p:txBody>
          <a:bodyPr anchor="b"/>
          <a:lstStyle>
            <a:lvl1pPr marL="0" indent="0">
              <a:buNone/>
              <a:defRPr sz="2400" b="1">
                <a:latin typeface="微軟正黑體" pitchFamily="34" charset="-120"/>
                <a:ea typeface="微軟正黑體" pitchFamily="34" charset="-12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214016"/>
            <a:ext cx="4040188" cy="3951288"/>
          </a:xfrm>
          <a:prstGeom prst="rect">
            <a:avLst/>
          </a:prstGeom>
        </p:spPr>
        <p:txBody>
          <a:bodyPr/>
          <a:lstStyle>
            <a:lvl1pPr>
              <a:defRPr sz="2400">
                <a:latin typeface="微軟正黑體" pitchFamily="34" charset="-120"/>
                <a:ea typeface="微軟正黑體" pitchFamily="34" charset="-120"/>
              </a:defRPr>
            </a:lvl1pPr>
            <a:lvl2pPr>
              <a:defRPr sz="2000">
                <a:latin typeface="微軟正黑體" pitchFamily="34" charset="-120"/>
                <a:ea typeface="微軟正黑體" pitchFamily="34" charset="-120"/>
              </a:defRPr>
            </a:lvl2pPr>
            <a:lvl3pPr>
              <a:defRPr sz="1800">
                <a:latin typeface="微軟正黑體" pitchFamily="34" charset="-120"/>
                <a:ea typeface="微軟正黑體" pitchFamily="34" charset="-120"/>
              </a:defRPr>
            </a:lvl3pPr>
            <a:lvl4pPr>
              <a:defRPr sz="1600">
                <a:latin typeface="微軟正黑體" pitchFamily="34" charset="-120"/>
                <a:ea typeface="微軟正黑體" pitchFamily="34" charset="-120"/>
              </a:defRPr>
            </a:lvl4pPr>
            <a:lvl5pPr>
              <a:defRPr sz="1600">
                <a:latin typeface="微軟正黑體" pitchFamily="34" charset="-120"/>
                <a:ea typeface="微軟正黑體" pitchFamily="34" charset="-120"/>
              </a:defRPr>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74254"/>
            <a:ext cx="4041775" cy="639762"/>
          </a:xfrm>
          <a:prstGeom prst="rect">
            <a:avLst/>
          </a:prstGeom>
        </p:spPr>
        <p:txBody>
          <a:bodyPr anchor="b"/>
          <a:lstStyle>
            <a:lvl1pPr marL="0" indent="0">
              <a:buNone/>
              <a:defRPr sz="2400" b="1">
                <a:latin typeface="微軟正黑體" pitchFamily="34" charset="-120"/>
                <a:ea typeface="微軟正黑體" pitchFamily="34" charset="-12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214016"/>
            <a:ext cx="4041775" cy="3951288"/>
          </a:xfrm>
          <a:prstGeom prst="rect">
            <a:avLst/>
          </a:prstGeom>
        </p:spPr>
        <p:txBody>
          <a:bodyPr/>
          <a:lstStyle>
            <a:lvl1pPr>
              <a:defRPr sz="2400">
                <a:latin typeface="微軟正黑體" pitchFamily="34" charset="-120"/>
                <a:ea typeface="微軟正黑體" pitchFamily="34" charset="-120"/>
              </a:defRPr>
            </a:lvl1pPr>
            <a:lvl2pPr>
              <a:defRPr sz="2000">
                <a:latin typeface="微軟正黑體" pitchFamily="34" charset="-120"/>
                <a:ea typeface="微軟正黑體" pitchFamily="34" charset="-120"/>
              </a:defRPr>
            </a:lvl2pPr>
            <a:lvl3pPr>
              <a:defRPr sz="1800">
                <a:latin typeface="微軟正黑體" pitchFamily="34" charset="-120"/>
                <a:ea typeface="微軟正黑體" pitchFamily="34" charset="-120"/>
              </a:defRPr>
            </a:lvl3pPr>
            <a:lvl4pPr>
              <a:defRPr sz="1600">
                <a:latin typeface="微軟正黑體" pitchFamily="34" charset="-120"/>
                <a:ea typeface="微軟正黑體" pitchFamily="34" charset="-120"/>
              </a:defRPr>
            </a:lvl4pPr>
            <a:lvl5pPr>
              <a:defRPr sz="1600">
                <a:latin typeface="微軟正黑體" pitchFamily="34" charset="-120"/>
                <a:ea typeface="微軟正黑體" pitchFamily="34" charset="-120"/>
              </a:defRPr>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12" name="文字版面配置區 11"/>
          <p:cNvSpPr>
            <a:spLocks noGrp="1"/>
          </p:cNvSpPr>
          <p:nvPr>
            <p:ph type="body" sz="quarter" idx="13"/>
          </p:nvPr>
        </p:nvSpPr>
        <p:spPr>
          <a:xfrm>
            <a:off x="1907704" y="404664"/>
            <a:ext cx="6984776" cy="1152128"/>
          </a:xfrm>
          <a:prstGeom prst="rect">
            <a:avLst/>
          </a:prstGeom>
        </p:spPr>
        <p:txBody>
          <a:bodyPr anchor="ctr" anchorCtr="0"/>
          <a:lstStyle>
            <a:lvl1pPr>
              <a:buNone/>
              <a:defRPr sz="4000" b="1">
                <a:solidFill>
                  <a:schemeClr val="bg1"/>
                </a:solidFill>
                <a:effectLst>
                  <a:outerShdw blurRad="38100" dist="38100" dir="2700000" algn="tl">
                    <a:srgbClr val="000000">
                      <a:alpha val="43137"/>
                    </a:srgbClr>
                  </a:outerShdw>
                </a:effectLst>
              </a:defRPr>
            </a:lvl1pPr>
          </a:lstStyle>
          <a:p>
            <a:pPr lvl="0"/>
            <a:r>
              <a:rPr lang="zh-TW" altLang="en-US" smtClean="0"/>
              <a:t>按一下以編輯母片文字樣式</a:t>
            </a:r>
          </a:p>
        </p:txBody>
      </p:sp>
      <p:sp>
        <p:nvSpPr>
          <p:cNvPr id="8" name="日期版面配置區 6"/>
          <p:cNvSpPr>
            <a:spLocks noGrp="1"/>
          </p:cNvSpPr>
          <p:nvPr>
            <p:ph type="dt" sz="half" idx="14"/>
          </p:nvPr>
        </p:nvSpPr>
        <p:spPr>
          <a:xfrm>
            <a:off x="457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D8D5D9D8-0418-4E16-9416-3DF4DA7F41E4}" type="datetimeFigureOut">
              <a:rPr lang="zh-TW" altLang="en-US"/>
              <a:pPr>
                <a:defRPr/>
              </a:pPr>
              <a:t>2014/5/28</a:t>
            </a:fld>
            <a:endParaRPr lang="zh-TW" altLang="en-US"/>
          </a:p>
        </p:txBody>
      </p:sp>
      <p:sp>
        <p:nvSpPr>
          <p:cNvPr id="9" name="頁尾版面配置區 7"/>
          <p:cNvSpPr>
            <a:spLocks noGrp="1"/>
          </p:cNvSpPr>
          <p:nvPr>
            <p:ph type="ftr" sz="quarter" idx="15"/>
          </p:nvPr>
        </p:nvSpPr>
        <p:spPr>
          <a:xfrm>
            <a:off x="3124200" y="6356350"/>
            <a:ext cx="2895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0" name="投影片編號版面配置區 8"/>
          <p:cNvSpPr>
            <a:spLocks noGrp="1"/>
          </p:cNvSpPr>
          <p:nvPr>
            <p:ph type="sldNum" sz="quarter" idx="16"/>
          </p:nvPr>
        </p:nvSpPr>
        <p:spPr>
          <a:xfrm>
            <a:off x="6553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D56255AE-8343-4C42-87D0-3B78254E1B65}" type="slidenum">
              <a:rPr lang="zh-TW" altLang="en-US"/>
              <a:pPr>
                <a:defRPr/>
              </a:pPr>
              <a:t>‹#›</a:t>
            </a:fld>
            <a:endParaRPr lang="zh-TW" altLang="en-US"/>
          </a:p>
        </p:txBody>
      </p:sp>
    </p:spTree>
    <p:extLst>
      <p:ext uri="{BB962C8B-B14F-4D97-AF65-F5344CB8AC3E}">
        <p14:creationId xmlns:p14="http://schemas.microsoft.com/office/powerpoint/2010/main" val="1576081862"/>
      </p:ext>
    </p:extLst>
  </p:cSld>
  <p:clrMapOvr>
    <a:masterClrMapping/>
  </p:clrMapOvr>
</p:sldLayout>
</file>

<file path=ppt/slideLayouts/slideLayout312.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pic>
        <p:nvPicPr>
          <p:cNvPr id="5"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標題 1"/>
          <p:cNvSpPr>
            <a:spLocks noGrp="1"/>
          </p:cNvSpPr>
          <p:nvPr>
            <p:ph type="title"/>
          </p:nvPr>
        </p:nvSpPr>
        <p:spPr>
          <a:xfrm>
            <a:off x="457200" y="548679"/>
            <a:ext cx="3008313" cy="1069577"/>
          </a:xfrm>
          <a:prstGeom prst="rect">
            <a:avLst/>
          </a:prstGeom>
        </p:spPr>
        <p:txBody>
          <a:bodyPr anchor="b"/>
          <a:lstStyle>
            <a:lvl1pPr algn="l">
              <a:defRPr sz="2000" b="1">
                <a:latin typeface="微軟正黑體" pitchFamily="34" charset="-120"/>
                <a:ea typeface="微軟正黑體" pitchFamily="34" charset="-120"/>
              </a:defRPr>
            </a:lvl1pPr>
          </a:lstStyle>
          <a:p>
            <a:r>
              <a:rPr lang="zh-TW" altLang="en-US" smtClean="0"/>
              <a:t>按一下以編輯母片標題樣式</a:t>
            </a:r>
            <a:endParaRPr lang="zh-TW" altLang="en-US" dirty="0"/>
          </a:p>
        </p:txBody>
      </p:sp>
      <p:sp>
        <p:nvSpPr>
          <p:cNvPr id="3" name="內容版面配置區 2"/>
          <p:cNvSpPr>
            <a:spLocks noGrp="1"/>
          </p:cNvSpPr>
          <p:nvPr>
            <p:ph idx="1"/>
          </p:nvPr>
        </p:nvSpPr>
        <p:spPr>
          <a:xfrm>
            <a:off x="3575050" y="548680"/>
            <a:ext cx="5111750" cy="5760640"/>
          </a:xfrm>
          <a:prstGeom prst="rect">
            <a:avLst/>
          </a:prstGeom>
        </p:spPr>
        <p:txBody>
          <a:bodyPr/>
          <a:lstStyle>
            <a:lvl1pPr>
              <a:defRPr sz="3200">
                <a:latin typeface="微軟正黑體" pitchFamily="34" charset="-120"/>
                <a:ea typeface="微軟正黑體" pitchFamily="34" charset="-120"/>
              </a:defRPr>
            </a:lvl1pPr>
            <a:lvl2pPr>
              <a:defRPr sz="2800">
                <a:latin typeface="微軟正黑體" pitchFamily="34" charset="-120"/>
                <a:ea typeface="微軟正黑體" pitchFamily="34" charset="-120"/>
              </a:defRPr>
            </a:lvl2pPr>
            <a:lvl3pPr>
              <a:defRPr sz="2400">
                <a:latin typeface="微軟正黑體" pitchFamily="34" charset="-120"/>
                <a:ea typeface="微軟正黑體" pitchFamily="34" charset="-120"/>
              </a:defRPr>
            </a:lvl3pPr>
            <a:lvl4pPr>
              <a:defRPr sz="2000">
                <a:latin typeface="微軟正黑體" pitchFamily="34" charset="-120"/>
                <a:ea typeface="微軟正黑體" pitchFamily="34" charset="-120"/>
              </a:defRPr>
            </a:lvl4pPr>
            <a:lvl5pPr>
              <a:defRPr sz="2000">
                <a:latin typeface="微軟正黑體" pitchFamily="34" charset="-120"/>
                <a:ea typeface="微軟正黑體" pitchFamily="34" charset="-120"/>
              </a:defRPr>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dirty="0"/>
          </a:p>
        </p:txBody>
      </p:sp>
      <p:sp>
        <p:nvSpPr>
          <p:cNvPr id="4" name="文字版面配置區 3"/>
          <p:cNvSpPr>
            <a:spLocks noGrp="1"/>
          </p:cNvSpPr>
          <p:nvPr>
            <p:ph type="body" sz="half" idx="2"/>
          </p:nvPr>
        </p:nvSpPr>
        <p:spPr>
          <a:xfrm>
            <a:off x="457200" y="1618257"/>
            <a:ext cx="3008313" cy="4691063"/>
          </a:xfrm>
          <a:prstGeom prst="rect">
            <a:avLst/>
          </a:prstGeom>
        </p:spPr>
        <p:txBody>
          <a:bodyPr/>
          <a:lstStyle>
            <a:lvl1pPr marL="0" indent="0">
              <a:buNone/>
              <a:defRPr sz="1400">
                <a:latin typeface="微軟正黑體" pitchFamily="34" charset="-120"/>
                <a:ea typeface="微軟正黑體" pitchFamily="34" charset="-12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6" name="日期版面配置區 4"/>
          <p:cNvSpPr>
            <a:spLocks noGrp="1"/>
          </p:cNvSpPr>
          <p:nvPr>
            <p:ph type="dt" sz="half" idx="10"/>
          </p:nvPr>
        </p:nvSpPr>
        <p:spPr>
          <a:xfrm>
            <a:off x="457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1C803C5F-3CB6-428A-8C9E-2A0D42A2167A}" type="datetimeFigureOut">
              <a:rPr lang="zh-TW" altLang="en-US"/>
              <a:pPr>
                <a:defRPr/>
              </a:pPr>
              <a:t>2014/5/28</a:t>
            </a:fld>
            <a:endParaRPr lang="zh-TW" altLang="en-US"/>
          </a:p>
        </p:txBody>
      </p:sp>
      <p:sp>
        <p:nvSpPr>
          <p:cNvPr id="7" name="頁尾版面配置區 5"/>
          <p:cNvSpPr>
            <a:spLocks noGrp="1"/>
          </p:cNvSpPr>
          <p:nvPr>
            <p:ph type="ftr" sz="quarter" idx="11"/>
          </p:nvPr>
        </p:nvSpPr>
        <p:spPr>
          <a:xfrm>
            <a:off x="3124200" y="6356350"/>
            <a:ext cx="2895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投影片編號版面配置區 6"/>
          <p:cNvSpPr>
            <a:spLocks noGrp="1"/>
          </p:cNvSpPr>
          <p:nvPr>
            <p:ph type="sldNum" sz="quarter" idx="12"/>
          </p:nvPr>
        </p:nvSpPr>
        <p:spPr>
          <a:xfrm>
            <a:off x="6553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0CD8D2E8-A995-46FD-B919-01A6CFFD013C}" type="slidenum">
              <a:rPr lang="zh-TW" altLang="en-US"/>
              <a:pPr>
                <a:defRPr/>
              </a:pPr>
              <a:t>‹#›</a:t>
            </a:fld>
            <a:endParaRPr lang="zh-TW" altLang="en-US"/>
          </a:p>
        </p:txBody>
      </p:sp>
    </p:spTree>
    <p:extLst>
      <p:ext uri="{BB962C8B-B14F-4D97-AF65-F5344CB8AC3E}">
        <p14:creationId xmlns:p14="http://schemas.microsoft.com/office/powerpoint/2010/main" val="829775131"/>
      </p:ext>
    </p:extLst>
  </p:cSld>
  <p:clrMapOvr>
    <a:masterClrMapping/>
  </p:clrMapOvr>
</p:sldLayout>
</file>

<file path=ppt/slideLayouts/slideLayout313.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pic>
        <p:nvPicPr>
          <p:cNvPr id="5"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標題 1"/>
          <p:cNvSpPr>
            <a:spLocks noGrp="1"/>
          </p:cNvSpPr>
          <p:nvPr>
            <p:ph type="title"/>
          </p:nvPr>
        </p:nvSpPr>
        <p:spPr>
          <a:xfrm>
            <a:off x="1792288" y="4800600"/>
            <a:ext cx="5486400" cy="566738"/>
          </a:xfrm>
          <a:prstGeom prst="rect">
            <a:avLst/>
          </a:prstGeom>
        </p:spPr>
        <p:txBody>
          <a:bodyPr anchor="b"/>
          <a:lstStyle>
            <a:lvl1pPr algn="l">
              <a:defRPr sz="2000" b="1">
                <a:latin typeface="微軟正黑體" pitchFamily="34" charset="-120"/>
                <a:ea typeface="微軟正黑體" pitchFamily="34" charset="-120"/>
              </a:defRPr>
            </a:lvl1pPr>
          </a:lstStyle>
          <a:p>
            <a:r>
              <a:rPr lang="zh-TW" altLang="en-US" smtClean="0"/>
              <a:t>按一下以編輯母片標題樣式</a:t>
            </a:r>
            <a:endParaRPr lang="zh-TW" altLang="en-US" dirty="0"/>
          </a:p>
        </p:txBody>
      </p:sp>
      <p:sp>
        <p:nvSpPr>
          <p:cNvPr id="3" name="圖片版面配置區 2"/>
          <p:cNvSpPr>
            <a:spLocks noGrp="1"/>
          </p:cNvSpPr>
          <p:nvPr>
            <p:ph type="pic" idx="1"/>
          </p:nvPr>
        </p:nvSpPr>
        <p:spPr>
          <a:xfrm>
            <a:off x="1792288" y="612775"/>
            <a:ext cx="5486400" cy="4114800"/>
          </a:xfrm>
          <a:prstGeom prst="rect">
            <a:avLst/>
          </a:prstGeom>
        </p:spPr>
        <p:txBody>
          <a:bodyPr/>
          <a:lstStyle>
            <a:lvl1pPr marL="0" indent="0">
              <a:buNone/>
              <a:defRPr sz="3200">
                <a:latin typeface="微軟正黑體" pitchFamily="34" charset="-120"/>
                <a:ea typeface="微軟正黑體" pitchFamily="34" charset="-12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TW" altLang="en-US" noProof="0"/>
          </a:p>
        </p:txBody>
      </p:sp>
      <p:sp>
        <p:nvSpPr>
          <p:cNvPr id="4" name="文字版面配置區 3"/>
          <p:cNvSpPr>
            <a:spLocks noGrp="1"/>
          </p:cNvSpPr>
          <p:nvPr>
            <p:ph type="body" sz="half" idx="2"/>
          </p:nvPr>
        </p:nvSpPr>
        <p:spPr>
          <a:xfrm>
            <a:off x="1792288" y="5367338"/>
            <a:ext cx="5486400" cy="804862"/>
          </a:xfrm>
          <a:prstGeom prst="rect">
            <a:avLst/>
          </a:prstGeom>
        </p:spPr>
        <p:txBody>
          <a:bodyPr/>
          <a:lstStyle>
            <a:lvl1pPr marL="0" indent="0">
              <a:buNone/>
              <a:defRPr sz="1400">
                <a:latin typeface="微軟正黑體" pitchFamily="34" charset="-120"/>
                <a:ea typeface="微軟正黑體" pitchFamily="34" charset="-12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6" name="日期版面配置區 4"/>
          <p:cNvSpPr>
            <a:spLocks noGrp="1"/>
          </p:cNvSpPr>
          <p:nvPr>
            <p:ph type="dt" sz="half" idx="10"/>
          </p:nvPr>
        </p:nvSpPr>
        <p:spPr>
          <a:xfrm>
            <a:off x="457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D9778C98-B0F0-4087-888E-1ADB2D6A35F7}" type="datetimeFigureOut">
              <a:rPr lang="zh-TW" altLang="en-US"/>
              <a:pPr>
                <a:defRPr/>
              </a:pPr>
              <a:t>2014/5/28</a:t>
            </a:fld>
            <a:endParaRPr lang="zh-TW" altLang="en-US"/>
          </a:p>
        </p:txBody>
      </p:sp>
      <p:sp>
        <p:nvSpPr>
          <p:cNvPr id="7" name="頁尾版面配置區 5"/>
          <p:cNvSpPr>
            <a:spLocks noGrp="1"/>
          </p:cNvSpPr>
          <p:nvPr>
            <p:ph type="ftr" sz="quarter" idx="11"/>
          </p:nvPr>
        </p:nvSpPr>
        <p:spPr>
          <a:xfrm>
            <a:off x="3124200" y="6356350"/>
            <a:ext cx="2895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投影片編號版面配置區 6"/>
          <p:cNvSpPr>
            <a:spLocks noGrp="1"/>
          </p:cNvSpPr>
          <p:nvPr>
            <p:ph type="sldNum" sz="quarter" idx="12"/>
          </p:nvPr>
        </p:nvSpPr>
        <p:spPr>
          <a:xfrm>
            <a:off x="6553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41E559CF-E7BB-42B2-9756-123261AEB420}" type="slidenum">
              <a:rPr lang="zh-TW" altLang="en-US"/>
              <a:pPr>
                <a:defRPr/>
              </a:pPr>
              <a:t>‹#›</a:t>
            </a:fld>
            <a:endParaRPr lang="zh-TW" altLang="en-US"/>
          </a:p>
        </p:txBody>
      </p:sp>
    </p:spTree>
    <p:extLst>
      <p:ext uri="{BB962C8B-B14F-4D97-AF65-F5344CB8AC3E}">
        <p14:creationId xmlns:p14="http://schemas.microsoft.com/office/powerpoint/2010/main" val="3699936041"/>
      </p:ext>
    </p:extLst>
  </p:cSld>
  <p:clrMapOvr>
    <a:masterClrMapping/>
  </p:clrMapOvr>
</p:sldLayout>
</file>

<file path=ppt/slideLayouts/slideLayout314.xml><?xml version="1.0" encoding="utf-8"?>
<p:sldLayout xmlns:a="http://schemas.openxmlformats.org/drawingml/2006/main" xmlns:r="http://schemas.openxmlformats.org/officeDocument/2006/relationships" xmlns:p="http://schemas.openxmlformats.org/presentationml/2006/main" preserve="1" userDrawn="1">
  <p:cSld name="標題及直排文字">
    <p:spTree>
      <p:nvGrpSpPr>
        <p:cNvPr id="1" name=""/>
        <p:cNvGrpSpPr/>
        <p:nvPr/>
      </p:nvGrpSpPr>
      <p:grpSpPr>
        <a:xfrm>
          <a:off x="0" y="0"/>
          <a:ext cx="0" cy="0"/>
          <a:chOff x="0" y="0"/>
          <a:chExt cx="0" cy="0"/>
        </a:xfrm>
      </p:grpSpPr>
      <p:pic>
        <p:nvPicPr>
          <p:cNvPr id="4"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直排文字版面配置區 2"/>
          <p:cNvSpPr>
            <a:spLocks noGrp="1"/>
          </p:cNvSpPr>
          <p:nvPr>
            <p:ph type="body" orient="vert" idx="1"/>
          </p:nvPr>
        </p:nvSpPr>
        <p:spPr>
          <a:xfrm>
            <a:off x="457200" y="1600200"/>
            <a:ext cx="8229600" cy="4525963"/>
          </a:xfrm>
          <a:prstGeom prst="rect">
            <a:avLst/>
          </a:prstGeom>
        </p:spPr>
        <p:txBody>
          <a:bodyPr vert="eaVert"/>
          <a:lstStyle>
            <a:lvl1pPr>
              <a:defRPr>
                <a:latin typeface="微軟正黑體" pitchFamily="34" charset="-120"/>
                <a:ea typeface="微軟正黑體" pitchFamily="34" charset="-120"/>
              </a:defRPr>
            </a:lvl1pPr>
            <a:lvl2pPr>
              <a:defRPr>
                <a:latin typeface="微軟正黑體" pitchFamily="34" charset="-120"/>
                <a:ea typeface="微軟正黑體" pitchFamily="34" charset="-120"/>
              </a:defRPr>
            </a:lvl2pPr>
            <a:lvl3pPr>
              <a:defRPr>
                <a:latin typeface="微軟正黑體" pitchFamily="34" charset="-120"/>
                <a:ea typeface="微軟正黑體" pitchFamily="34" charset="-120"/>
              </a:defRPr>
            </a:lvl3pPr>
            <a:lvl4pPr>
              <a:defRPr>
                <a:latin typeface="微軟正黑體" pitchFamily="34" charset="-120"/>
                <a:ea typeface="微軟正黑體" pitchFamily="34" charset="-120"/>
              </a:defRPr>
            </a:lvl4pPr>
            <a:lvl5pPr>
              <a:defRPr>
                <a:latin typeface="微軟正黑體" pitchFamily="34" charset="-120"/>
                <a:ea typeface="微軟正黑體" pitchFamily="34" charset="-120"/>
              </a:defRPr>
            </a:lvl5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dirty="0"/>
          </a:p>
        </p:txBody>
      </p:sp>
      <p:sp>
        <p:nvSpPr>
          <p:cNvPr id="5" name="日期版面配置區 3"/>
          <p:cNvSpPr>
            <a:spLocks noGrp="1"/>
          </p:cNvSpPr>
          <p:nvPr>
            <p:ph type="dt" sz="half" idx="10"/>
          </p:nvPr>
        </p:nvSpPr>
        <p:spPr>
          <a:xfrm>
            <a:off x="457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7D62492A-F5FB-4223-B615-1449DC9D2895}" type="datetimeFigureOut">
              <a:rPr lang="zh-TW" altLang="en-US"/>
              <a:pPr>
                <a:defRPr/>
              </a:pPr>
              <a:t>2014/5/28</a:t>
            </a:fld>
            <a:endParaRPr lang="zh-TW" altLang="en-US"/>
          </a:p>
        </p:txBody>
      </p:sp>
      <p:sp>
        <p:nvSpPr>
          <p:cNvPr id="6" name="頁尾版面配置區 4"/>
          <p:cNvSpPr>
            <a:spLocks noGrp="1"/>
          </p:cNvSpPr>
          <p:nvPr>
            <p:ph type="ftr" sz="quarter" idx="11"/>
          </p:nvPr>
        </p:nvSpPr>
        <p:spPr>
          <a:xfrm>
            <a:off x="3124200" y="6356350"/>
            <a:ext cx="2895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7" name="投影片編號版面配置區 5"/>
          <p:cNvSpPr>
            <a:spLocks noGrp="1"/>
          </p:cNvSpPr>
          <p:nvPr>
            <p:ph type="sldNum" sz="quarter" idx="12"/>
          </p:nvPr>
        </p:nvSpPr>
        <p:spPr>
          <a:xfrm>
            <a:off x="6553200" y="6356350"/>
            <a:ext cx="2133600" cy="365125"/>
          </a:xfrm>
          <a:prstGeom prst="rect">
            <a:avLst/>
          </a:prstGeom>
        </p:spPr>
        <p:txBody>
          <a:bodyPr/>
          <a:lstStyle>
            <a:lvl1pPr>
              <a:defRPr>
                <a:solidFill>
                  <a:prstClr val="black"/>
                </a:solidFill>
                <a:latin typeface="微軟正黑體" pitchFamily="34" charset="-120"/>
                <a:ea typeface="微軟正黑體" pitchFamily="34" charset="-120"/>
              </a:defRPr>
            </a:lvl1pPr>
          </a:lstStyle>
          <a:p>
            <a:pPr>
              <a:defRPr/>
            </a:pPr>
            <a:fld id="{34580E8D-293A-4A49-8474-2AA5A3AF2C65}" type="slidenum">
              <a:rPr lang="zh-TW" altLang="en-US"/>
              <a:pPr>
                <a:defRPr/>
              </a:pPr>
              <a:t>‹#›</a:t>
            </a:fld>
            <a:endParaRPr lang="zh-TW" altLang="en-US"/>
          </a:p>
        </p:txBody>
      </p:sp>
    </p:spTree>
    <p:extLst>
      <p:ext uri="{BB962C8B-B14F-4D97-AF65-F5344CB8AC3E}">
        <p14:creationId xmlns:p14="http://schemas.microsoft.com/office/powerpoint/2010/main" val="2933644808"/>
      </p:ext>
    </p:extLst>
  </p:cSld>
  <p:clrMapOvr>
    <a:masterClrMapping/>
  </p:clrMapOvr>
</p:sldLayout>
</file>

<file path=ppt/slideLayouts/slideLayout315.xml><?xml version="1.0" encoding="utf-8"?>
<p:sldLayout xmlns:a="http://schemas.openxmlformats.org/drawingml/2006/main" xmlns:r="http://schemas.openxmlformats.org/officeDocument/2006/relationships" xmlns:p="http://schemas.openxmlformats.org/presentationml/2006/main" preserve="1" userDrawn="1">
  <p:cSld name="直排標題及文字">
    <p:spTree>
      <p:nvGrpSpPr>
        <p:cNvPr id="1" name=""/>
        <p:cNvGrpSpPr/>
        <p:nvPr/>
      </p:nvGrpSpPr>
      <p:grpSpPr>
        <a:xfrm>
          <a:off x="0" y="0"/>
          <a:ext cx="0" cy="0"/>
          <a:chOff x="0" y="0"/>
          <a:chExt cx="0" cy="0"/>
        </a:xfrm>
      </p:grpSpPr>
      <p:pic>
        <p:nvPicPr>
          <p:cNvPr id="7"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7"/>
          <p:cNvSpPr/>
          <p:nvPr userDrawn="1"/>
        </p:nvSpPr>
        <p:spPr bwMode="gray">
          <a:xfrm rot="120000">
            <a:off x="3451225" y="2257425"/>
            <a:ext cx="2211388" cy="3684588"/>
          </a:xfrm>
          <a:prstGeom prst="rect">
            <a:avLst/>
          </a:prstGeom>
          <a:solidFill>
            <a:schemeClr val="bg1"/>
          </a:solidFill>
          <a:ln w="190500">
            <a:noFill/>
            <a:miter lim="800000"/>
          </a:ln>
          <a:effectLst>
            <a:outerShdw blurRad="88900" sx="101000" sy="101000" algn="ctr" rotWithShape="0">
              <a:schemeClr val="accent1">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solidFill>
                <a:prstClr val="white"/>
              </a:solidFill>
              <a:latin typeface="微軟正黑體" pitchFamily="34" charset="-120"/>
            </a:endParaRPr>
          </a:p>
        </p:txBody>
      </p:sp>
      <p:sp>
        <p:nvSpPr>
          <p:cNvPr id="9" name="矩形 8"/>
          <p:cNvSpPr/>
          <p:nvPr userDrawn="1"/>
        </p:nvSpPr>
        <p:spPr bwMode="gray">
          <a:xfrm rot="185582">
            <a:off x="1060450" y="2279650"/>
            <a:ext cx="2211388" cy="3684588"/>
          </a:xfrm>
          <a:prstGeom prst="rect">
            <a:avLst/>
          </a:prstGeom>
          <a:solidFill>
            <a:schemeClr val="bg1"/>
          </a:solidFill>
          <a:ln w="190500">
            <a:noFill/>
            <a:miter lim="800000"/>
          </a:ln>
          <a:effectLst>
            <a:outerShdw blurRad="88900" sx="101000" sy="101000" algn="ctr" rotWithShape="0">
              <a:schemeClr val="accent1">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solidFill>
                <a:prstClr val="white"/>
              </a:solidFill>
              <a:latin typeface="微軟正黑體" pitchFamily="34" charset="-120"/>
            </a:endParaRPr>
          </a:p>
        </p:txBody>
      </p:sp>
      <p:sp>
        <p:nvSpPr>
          <p:cNvPr id="14" name="矩形 13"/>
          <p:cNvSpPr/>
          <p:nvPr userDrawn="1"/>
        </p:nvSpPr>
        <p:spPr bwMode="gray">
          <a:xfrm rot="21480000">
            <a:off x="5832475" y="2244725"/>
            <a:ext cx="2211388" cy="3684588"/>
          </a:xfrm>
          <a:prstGeom prst="rect">
            <a:avLst/>
          </a:prstGeom>
          <a:solidFill>
            <a:schemeClr val="bg1"/>
          </a:solidFill>
          <a:ln w="190500">
            <a:noFill/>
            <a:miter lim="800000"/>
          </a:ln>
          <a:effectLst>
            <a:outerShdw blurRad="88900" sx="101000" sy="101000" algn="ctr" rotWithShape="0">
              <a:schemeClr val="accent1">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solidFill>
                <a:prstClr val="white"/>
              </a:solidFill>
              <a:latin typeface="微軟正黑體" pitchFamily="34" charset="-120"/>
            </a:endParaRPr>
          </a:p>
        </p:txBody>
      </p:sp>
      <p:sp>
        <p:nvSpPr>
          <p:cNvPr id="15" name="投影片編號版面配置區 5"/>
          <p:cNvSpPr txBox="1">
            <a:spLocks/>
          </p:cNvSpPr>
          <p:nvPr userDrawn="1"/>
        </p:nvSpPr>
        <p:spPr>
          <a:xfrm>
            <a:off x="7315200" y="6400800"/>
            <a:ext cx="687388" cy="276225"/>
          </a:xfrm>
          <a:prstGeom prst="rect">
            <a:avLst/>
          </a:prstGeom>
        </p:spPr>
        <p:txBody>
          <a:bodyPr anchor="ctr"/>
          <a:lstStyle>
            <a:lvl1pPr>
              <a:defRPr>
                <a:latin typeface="Arial" pitchFamily="34" charset="0"/>
                <a:ea typeface="新細明體" pitchFamily="18" charset="-120"/>
              </a:defRPr>
            </a:lvl1pPr>
          </a:lstStyle>
          <a:p>
            <a:pPr algn="r" fontAlgn="auto">
              <a:spcBef>
                <a:spcPts val="0"/>
              </a:spcBef>
              <a:spcAft>
                <a:spcPts val="0"/>
              </a:spcAft>
              <a:defRPr/>
            </a:pPr>
            <a:fld id="{74CB6D38-A889-4EED-9FBB-27B92F1B2B92}" type="slidenum">
              <a:rPr lang="en-US" altLang="zh-TW" sz="1400" smtClean="0">
                <a:solidFill>
                  <a:prstClr val="black">
                    <a:lumMod val="50000"/>
                    <a:lumOff val="50000"/>
                  </a:prstClr>
                </a:solidFill>
                <a:latin typeface="微軟正黑體" pitchFamily="34" charset="-120"/>
                <a:ea typeface="微軟正黑體" pitchFamily="34" charset="-120"/>
              </a:rPr>
              <a:pPr algn="r" fontAlgn="auto">
                <a:spcBef>
                  <a:spcPts val="0"/>
                </a:spcBef>
                <a:spcAft>
                  <a:spcPts val="0"/>
                </a:spcAft>
                <a:defRPr/>
              </a:pPr>
              <a:t>‹#›</a:t>
            </a:fld>
            <a:endParaRPr lang="zh-TW" altLang="en-US" sz="1400">
              <a:solidFill>
                <a:prstClr val="black">
                  <a:lumMod val="50000"/>
                  <a:lumOff val="50000"/>
                </a:prstClr>
              </a:solidFill>
              <a:latin typeface="微軟正黑體" pitchFamily="34" charset="-120"/>
              <a:ea typeface="微軟正黑體" pitchFamily="34" charset="-120"/>
            </a:endParaRPr>
          </a:p>
        </p:txBody>
      </p:sp>
      <p:sp>
        <p:nvSpPr>
          <p:cNvPr id="10" name="圖片版面配置區 10"/>
          <p:cNvSpPr>
            <a:spLocks noGrp="1"/>
          </p:cNvSpPr>
          <p:nvPr>
            <p:ph type="pic" sz="quarter" idx="13"/>
          </p:nvPr>
        </p:nvSpPr>
        <p:spPr bwMode="gray">
          <a:xfrm>
            <a:off x="1226232" y="2435476"/>
            <a:ext cx="1944797" cy="3314700"/>
          </a:xfrm>
          <a:prstGeom prst="rect">
            <a:avLst/>
          </a:prstGeom>
          <a:solidFill>
            <a:schemeClr val="bg1">
              <a:lumMod val="95000"/>
            </a:schemeClr>
          </a:solidFill>
          <a:ln w="152400">
            <a:solidFill>
              <a:schemeClr val="bg1"/>
            </a:solidFill>
            <a:miter lim="800000"/>
          </a:ln>
          <a:effectLst>
            <a:outerShdw blurRad="88900" sx="101000" sy="101000" algn="tl" rotWithShape="0">
              <a:schemeClr val="accent1">
                <a:lumMod val="50000"/>
                <a:alpha val="15000"/>
              </a:schemeClr>
            </a:outerShdw>
          </a:effectLst>
        </p:spPr>
        <p:txBody>
          <a:bodyPr tIns="457200">
            <a:normAutofit/>
          </a:bodyPr>
          <a:lstStyle>
            <a:lvl1pPr marL="45720" indent="0" algn="ctr" latinLnBrk="0">
              <a:buNone/>
              <a:defRPr lang="zh-TW" sz="1800">
                <a:latin typeface="微軟正黑體" pitchFamily="34" charset="-120"/>
                <a:ea typeface="微軟正黑體" pitchFamily="34" charset="-120"/>
              </a:defRPr>
            </a:lvl1pPr>
          </a:lstStyle>
          <a:p>
            <a:pPr lvl="0"/>
            <a:r>
              <a:rPr lang="zh-TW" altLang="en-US" noProof="0" smtClean="0"/>
              <a:t>按一下圖示以新增圖片</a:t>
            </a:r>
            <a:endParaRPr lang="zh-TW" noProof="0" dirty="0"/>
          </a:p>
        </p:txBody>
      </p:sp>
      <p:sp>
        <p:nvSpPr>
          <p:cNvPr id="11" name="圖片版面配置區 10"/>
          <p:cNvSpPr>
            <a:spLocks noGrp="1"/>
          </p:cNvSpPr>
          <p:nvPr>
            <p:ph type="pic" sz="quarter" idx="14"/>
          </p:nvPr>
        </p:nvSpPr>
        <p:spPr bwMode="gray">
          <a:xfrm>
            <a:off x="3591566" y="2435476"/>
            <a:ext cx="1944797" cy="3314700"/>
          </a:xfrm>
          <a:prstGeom prst="rect">
            <a:avLst/>
          </a:prstGeom>
          <a:solidFill>
            <a:schemeClr val="bg1">
              <a:lumMod val="95000"/>
            </a:schemeClr>
          </a:solidFill>
          <a:ln w="152400">
            <a:solidFill>
              <a:schemeClr val="bg1"/>
            </a:solidFill>
            <a:miter lim="800000"/>
          </a:ln>
          <a:effectLst>
            <a:outerShdw blurRad="88900" sx="101000" sy="101000" algn="tl" rotWithShape="0">
              <a:schemeClr val="accent1">
                <a:lumMod val="50000"/>
                <a:alpha val="15000"/>
              </a:schemeClr>
            </a:outerShdw>
          </a:effectLst>
        </p:spPr>
        <p:txBody>
          <a:bodyPr tIns="457200">
            <a:normAutofit/>
          </a:bodyPr>
          <a:lstStyle>
            <a:lvl1pPr marL="45720" indent="0" algn="ctr" latinLnBrk="0">
              <a:buNone/>
              <a:defRPr lang="zh-TW" sz="1800">
                <a:latin typeface="微軟正黑體" pitchFamily="34" charset="-120"/>
                <a:ea typeface="微軟正黑體" pitchFamily="34" charset="-120"/>
              </a:defRPr>
            </a:lvl1pPr>
          </a:lstStyle>
          <a:p>
            <a:pPr lvl="0"/>
            <a:r>
              <a:rPr lang="zh-TW" altLang="en-US" noProof="0" smtClean="0"/>
              <a:t>按一下圖示以新增圖片</a:t>
            </a:r>
            <a:endParaRPr lang="zh-TW" noProof="0"/>
          </a:p>
        </p:txBody>
      </p:sp>
      <p:sp>
        <p:nvSpPr>
          <p:cNvPr id="12" name="圖片版面配置區 10"/>
          <p:cNvSpPr>
            <a:spLocks noGrp="1"/>
          </p:cNvSpPr>
          <p:nvPr>
            <p:ph type="pic" sz="quarter" idx="15"/>
          </p:nvPr>
        </p:nvSpPr>
        <p:spPr bwMode="gray">
          <a:xfrm>
            <a:off x="5956899" y="2435477"/>
            <a:ext cx="1944797" cy="3314701"/>
          </a:xfrm>
          <a:prstGeom prst="rect">
            <a:avLst/>
          </a:prstGeom>
          <a:solidFill>
            <a:schemeClr val="bg1">
              <a:lumMod val="95000"/>
            </a:schemeClr>
          </a:solidFill>
          <a:ln w="152400">
            <a:solidFill>
              <a:schemeClr val="bg1"/>
            </a:solidFill>
            <a:miter lim="800000"/>
          </a:ln>
          <a:effectLst>
            <a:outerShdw blurRad="88900" sx="101000" sy="101000" algn="tl" rotWithShape="0">
              <a:schemeClr val="accent1">
                <a:lumMod val="50000"/>
                <a:alpha val="15000"/>
              </a:schemeClr>
            </a:outerShdw>
          </a:effectLst>
        </p:spPr>
        <p:txBody>
          <a:bodyPr tIns="457200">
            <a:normAutofit/>
          </a:bodyPr>
          <a:lstStyle>
            <a:lvl1pPr marL="45720" indent="0" algn="ctr" latinLnBrk="0">
              <a:buNone/>
              <a:defRPr lang="zh-TW" sz="1800">
                <a:latin typeface="微軟正黑體" pitchFamily="34" charset="-120"/>
                <a:ea typeface="微軟正黑體" pitchFamily="34" charset="-120"/>
              </a:defRPr>
            </a:lvl1pPr>
          </a:lstStyle>
          <a:p>
            <a:pPr lvl="0"/>
            <a:r>
              <a:rPr lang="zh-TW" altLang="en-US" noProof="0" smtClean="0"/>
              <a:t>按一下圖示以新增圖片</a:t>
            </a:r>
            <a:endParaRPr lang="zh-TW" noProof="0"/>
          </a:p>
        </p:txBody>
      </p:sp>
      <p:sp>
        <p:nvSpPr>
          <p:cNvPr id="13" name="副標題 2"/>
          <p:cNvSpPr>
            <a:spLocks noGrp="1"/>
          </p:cNvSpPr>
          <p:nvPr>
            <p:ph type="subTitle" idx="16"/>
          </p:nvPr>
        </p:nvSpPr>
        <p:spPr>
          <a:xfrm>
            <a:off x="1115616" y="1603648"/>
            <a:ext cx="6859786" cy="457200"/>
          </a:xfrm>
          <a:prstGeom prst="rect">
            <a:avLst/>
          </a:prstGeom>
        </p:spPr>
        <p:txBody>
          <a:bodyPr wrap="square">
            <a:normAutofit/>
          </a:bodyPr>
          <a:lstStyle>
            <a:lvl1pPr marL="0" indent="0" algn="ctr" latinLnBrk="0">
              <a:spcBef>
                <a:spcPts val="0"/>
              </a:spcBef>
              <a:buNone/>
              <a:defRPr lang="zh-TW" sz="2400">
                <a:solidFill>
                  <a:schemeClr val="tx1">
                    <a:lumMod val="90000"/>
                    <a:lumOff val="10000"/>
                  </a:schemeClr>
                </a:solidFill>
                <a:latin typeface="微軟正黑體" pitchFamily="34" charset="-120"/>
                <a:ea typeface="微軟正黑體" pitchFamily="34" charset="-120"/>
              </a:defRPr>
            </a:lvl1pPr>
            <a:lvl2pPr marL="457200" indent="0" algn="ctr" latinLnBrk="0">
              <a:buNone/>
              <a:defRPr lang="zh-TW">
                <a:solidFill>
                  <a:schemeClr val="tx1">
                    <a:tint val="75000"/>
                  </a:schemeClr>
                </a:solidFill>
              </a:defRPr>
            </a:lvl2pPr>
            <a:lvl3pPr marL="914400" indent="0" algn="ctr" latinLnBrk="0">
              <a:buNone/>
              <a:defRPr lang="zh-TW">
                <a:solidFill>
                  <a:schemeClr val="tx1">
                    <a:tint val="75000"/>
                  </a:schemeClr>
                </a:solidFill>
              </a:defRPr>
            </a:lvl3pPr>
            <a:lvl4pPr marL="1371600" indent="0" algn="ctr" latinLnBrk="0">
              <a:buNone/>
              <a:defRPr lang="zh-TW">
                <a:solidFill>
                  <a:schemeClr val="tx1">
                    <a:tint val="75000"/>
                  </a:schemeClr>
                </a:solidFill>
              </a:defRPr>
            </a:lvl4pPr>
            <a:lvl5pPr marL="1828800" indent="0" algn="ctr" latinLnBrk="0">
              <a:buNone/>
              <a:defRPr lang="zh-TW">
                <a:solidFill>
                  <a:schemeClr val="tx1">
                    <a:tint val="75000"/>
                  </a:schemeClr>
                </a:solidFill>
              </a:defRPr>
            </a:lvl5pPr>
            <a:lvl6pPr marL="2286000" indent="0" algn="ctr" latinLnBrk="0">
              <a:buNone/>
              <a:defRPr lang="zh-TW">
                <a:solidFill>
                  <a:schemeClr val="tx1">
                    <a:tint val="75000"/>
                  </a:schemeClr>
                </a:solidFill>
              </a:defRPr>
            </a:lvl6pPr>
            <a:lvl7pPr marL="2743200" indent="0" algn="ctr" latinLnBrk="0">
              <a:buNone/>
              <a:defRPr lang="zh-TW">
                <a:solidFill>
                  <a:schemeClr val="tx1">
                    <a:tint val="75000"/>
                  </a:schemeClr>
                </a:solidFill>
              </a:defRPr>
            </a:lvl7pPr>
            <a:lvl8pPr marL="3200400" indent="0" algn="ctr" latinLnBrk="0">
              <a:buNone/>
              <a:defRPr lang="zh-TW">
                <a:solidFill>
                  <a:schemeClr val="tx1">
                    <a:tint val="75000"/>
                  </a:schemeClr>
                </a:solidFill>
              </a:defRPr>
            </a:lvl8pPr>
            <a:lvl9pPr marL="3657600" indent="0" algn="ctr" latinLnBrk="0">
              <a:buNone/>
              <a:defRPr lang="zh-TW">
                <a:solidFill>
                  <a:schemeClr val="tx1">
                    <a:tint val="75000"/>
                  </a:schemeClr>
                </a:solidFill>
              </a:defRPr>
            </a:lvl9pPr>
          </a:lstStyle>
          <a:p>
            <a:r>
              <a:rPr lang="zh-TW" altLang="en-US" smtClean="0"/>
              <a:t>按一下以編輯母片副標題樣式</a:t>
            </a:r>
            <a:endParaRPr lang="zh-TW" dirty="0"/>
          </a:p>
        </p:txBody>
      </p:sp>
      <p:sp>
        <p:nvSpPr>
          <p:cNvPr id="19" name="文字版面配置區 11"/>
          <p:cNvSpPr>
            <a:spLocks noGrp="1"/>
          </p:cNvSpPr>
          <p:nvPr>
            <p:ph type="body" sz="quarter" idx="20"/>
          </p:nvPr>
        </p:nvSpPr>
        <p:spPr>
          <a:xfrm>
            <a:off x="1907704" y="404664"/>
            <a:ext cx="6984776" cy="1152128"/>
          </a:xfrm>
          <a:prstGeom prst="rect">
            <a:avLst/>
          </a:prstGeom>
        </p:spPr>
        <p:txBody>
          <a:bodyPr anchor="ctr" anchorCtr="0"/>
          <a:lstStyle>
            <a:lvl1pPr>
              <a:buNone/>
              <a:defRPr sz="4000" b="1">
                <a:solidFill>
                  <a:schemeClr val="bg1"/>
                </a:solidFill>
                <a:effectLst>
                  <a:outerShdw blurRad="38100" dist="38100" dir="2700000" algn="tl">
                    <a:srgbClr val="000000">
                      <a:alpha val="43137"/>
                    </a:srgbClr>
                  </a:outerShdw>
                </a:effectLst>
              </a:defRPr>
            </a:lvl1pPr>
          </a:lstStyle>
          <a:p>
            <a:pPr lvl="0"/>
            <a:r>
              <a:rPr lang="zh-TW" altLang="en-US" smtClean="0"/>
              <a:t>按一下以編輯母片文字樣式</a:t>
            </a:r>
          </a:p>
        </p:txBody>
      </p:sp>
      <p:sp>
        <p:nvSpPr>
          <p:cNvPr id="16" name="日期版面配置區 3"/>
          <p:cNvSpPr>
            <a:spLocks noGrp="1"/>
          </p:cNvSpPr>
          <p:nvPr>
            <p:ph type="dt" sz="half" idx="21"/>
          </p:nvPr>
        </p:nvSpPr>
        <p:spPr>
          <a:xfrm>
            <a:off x="457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BDACB507-1C62-4564-9FE5-4618FACEAE15}" type="datetimeFigureOut">
              <a:rPr lang="zh-TW" altLang="en-US"/>
              <a:pPr>
                <a:defRPr/>
              </a:pPr>
              <a:t>2014/5/28</a:t>
            </a:fld>
            <a:endParaRPr lang="zh-TW" altLang="en-US"/>
          </a:p>
        </p:txBody>
      </p:sp>
      <p:sp>
        <p:nvSpPr>
          <p:cNvPr id="17" name="頁尾版面配置區 4"/>
          <p:cNvSpPr>
            <a:spLocks noGrp="1"/>
          </p:cNvSpPr>
          <p:nvPr>
            <p:ph type="ftr" sz="quarter" idx="22"/>
          </p:nvPr>
        </p:nvSpPr>
        <p:spPr>
          <a:xfrm>
            <a:off x="3124200" y="6356350"/>
            <a:ext cx="2895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8" name="投影片編號版面配置區 5"/>
          <p:cNvSpPr>
            <a:spLocks noGrp="1"/>
          </p:cNvSpPr>
          <p:nvPr>
            <p:ph type="sldNum" sz="quarter" idx="23"/>
          </p:nvPr>
        </p:nvSpPr>
        <p:spPr>
          <a:xfrm>
            <a:off x="6553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5D20EF0C-DC73-4392-ADC7-AB6CFFE5870D}" type="slidenum">
              <a:rPr lang="zh-TW" altLang="en-US"/>
              <a:pPr>
                <a:defRPr/>
              </a:pPr>
              <a:t>‹#›</a:t>
            </a:fld>
            <a:endParaRPr lang="zh-TW" altLang="en-US"/>
          </a:p>
        </p:txBody>
      </p:sp>
    </p:spTree>
    <p:extLst>
      <p:ext uri="{BB962C8B-B14F-4D97-AF65-F5344CB8AC3E}">
        <p14:creationId xmlns:p14="http://schemas.microsoft.com/office/powerpoint/2010/main" val="960199623"/>
      </p:ext>
    </p:extLst>
  </p:cSld>
  <p:clrMapOvr>
    <a:masterClrMapping/>
  </p:clrMapOvr>
</p:sldLayout>
</file>

<file path=ppt/slideLayouts/slideLayout316.xml><?xml version="1.0" encoding="utf-8"?>
<p:sldLayout xmlns:a="http://schemas.openxmlformats.org/drawingml/2006/main" xmlns:r="http://schemas.openxmlformats.org/officeDocument/2006/relationships" xmlns:p="http://schemas.openxmlformats.org/presentationml/2006/main" preserve="1" userDrawn="1">
  <p:cSld name="自訂版面配置">
    <p:spTree>
      <p:nvGrpSpPr>
        <p:cNvPr id="1" name=""/>
        <p:cNvGrpSpPr/>
        <p:nvPr/>
      </p:nvGrpSpPr>
      <p:grpSpPr>
        <a:xfrm>
          <a:off x="0" y="0"/>
          <a:ext cx="0" cy="0"/>
          <a:chOff x="0" y="0"/>
          <a:chExt cx="0" cy="0"/>
        </a:xfrm>
      </p:grpSpPr>
      <p:pic>
        <p:nvPicPr>
          <p:cNvPr id="5"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標題 1"/>
          <p:cNvSpPr>
            <a:spLocks noGrp="1"/>
          </p:cNvSpPr>
          <p:nvPr>
            <p:ph type="title"/>
          </p:nvPr>
        </p:nvSpPr>
        <p:spPr>
          <a:xfrm>
            <a:off x="5943957" y="1462088"/>
            <a:ext cx="2343761" cy="1966912"/>
          </a:xfrm>
          <a:prstGeom prst="rect">
            <a:avLst/>
          </a:prstGeom>
        </p:spPr>
        <p:txBody>
          <a:bodyPr anchor="b">
            <a:normAutofit/>
          </a:bodyPr>
          <a:lstStyle>
            <a:lvl1pPr algn="l" latinLnBrk="0">
              <a:defRPr lang="zh-TW" sz="3600" b="0">
                <a:latin typeface="微軟正黑體" pitchFamily="34" charset="-120"/>
                <a:ea typeface="微軟正黑體" pitchFamily="34" charset="-120"/>
              </a:defRPr>
            </a:lvl1pPr>
          </a:lstStyle>
          <a:p>
            <a:r>
              <a:rPr lang="zh-TW" altLang="en-US" smtClean="0"/>
              <a:t>按一下以編輯母片標題樣式</a:t>
            </a:r>
            <a:endParaRPr lang="zh-TW"/>
          </a:p>
        </p:txBody>
      </p:sp>
      <p:sp>
        <p:nvSpPr>
          <p:cNvPr id="7" name="內容版面配置區 2"/>
          <p:cNvSpPr>
            <a:spLocks noGrp="1"/>
          </p:cNvSpPr>
          <p:nvPr>
            <p:ph idx="1"/>
          </p:nvPr>
        </p:nvSpPr>
        <p:spPr>
          <a:xfrm>
            <a:off x="856283" y="685800"/>
            <a:ext cx="4859015" cy="5486400"/>
          </a:xfrm>
          <a:prstGeom prst="rect">
            <a:avLst/>
          </a:prstGeom>
        </p:spPr>
        <p:txBody>
          <a:bodyPr>
            <a:normAutofit/>
          </a:bodyPr>
          <a:lstStyle>
            <a:lvl1pPr latinLnBrk="0">
              <a:defRPr lang="zh-TW" sz="2000">
                <a:latin typeface="微軟正黑體" pitchFamily="34" charset="-120"/>
                <a:ea typeface="微軟正黑體" pitchFamily="34" charset="-120"/>
              </a:defRPr>
            </a:lvl1pPr>
            <a:lvl2pPr latinLnBrk="0">
              <a:defRPr lang="zh-TW" sz="1800">
                <a:latin typeface="微軟正黑體" pitchFamily="34" charset="-120"/>
                <a:ea typeface="微軟正黑體" pitchFamily="34" charset="-120"/>
              </a:defRPr>
            </a:lvl2pPr>
            <a:lvl3pPr latinLnBrk="0">
              <a:defRPr lang="zh-TW" sz="1600">
                <a:latin typeface="微軟正黑體" pitchFamily="34" charset="-120"/>
                <a:ea typeface="微軟正黑體" pitchFamily="34" charset="-120"/>
              </a:defRPr>
            </a:lvl3pPr>
            <a:lvl4pPr latinLnBrk="0">
              <a:defRPr lang="zh-TW" sz="1400">
                <a:latin typeface="微軟正黑體" pitchFamily="34" charset="-120"/>
                <a:ea typeface="微軟正黑體" pitchFamily="34" charset="-120"/>
              </a:defRPr>
            </a:lvl4pPr>
            <a:lvl5pPr latinLnBrk="0">
              <a:defRPr lang="zh-TW" sz="1400">
                <a:latin typeface="微軟正黑體" pitchFamily="34" charset="-120"/>
                <a:ea typeface="微軟正黑體" pitchFamily="34" charset="-120"/>
              </a:defRPr>
            </a:lvl5pPr>
            <a:lvl6pPr latinLnBrk="0">
              <a:defRPr lang="zh-TW" sz="1400"/>
            </a:lvl6pPr>
            <a:lvl7pPr latinLnBrk="0">
              <a:defRPr lang="zh-TW" sz="1400"/>
            </a:lvl7pPr>
            <a:lvl8pPr latinLnBrk="0">
              <a:defRPr lang="zh-TW" sz="1400"/>
            </a:lvl8pPr>
            <a:lvl9pPr latinLnBrk="0">
              <a:defRPr lang="zh-TW" sz="14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p>
        </p:txBody>
      </p:sp>
      <p:sp>
        <p:nvSpPr>
          <p:cNvPr id="8" name="文字版面配置區 3"/>
          <p:cNvSpPr>
            <a:spLocks noGrp="1"/>
          </p:cNvSpPr>
          <p:nvPr>
            <p:ph type="body" sz="half" idx="2"/>
          </p:nvPr>
        </p:nvSpPr>
        <p:spPr>
          <a:xfrm>
            <a:off x="5943957" y="3429000"/>
            <a:ext cx="2343761" cy="1828800"/>
          </a:xfrm>
          <a:prstGeom prst="rect">
            <a:avLst/>
          </a:prstGeom>
        </p:spPr>
        <p:txBody>
          <a:bodyPr>
            <a:normAutofit/>
          </a:bodyPr>
          <a:lstStyle>
            <a:lvl1pPr marL="0" indent="0" latinLnBrk="0">
              <a:spcBef>
                <a:spcPts val="12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9" name="日期版面配置區 4"/>
          <p:cNvSpPr>
            <a:spLocks noGrp="1"/>
          </p:cNvSpPr>
          <p:nvPr>
            <p:ph type="dt" sz="half" idx="10"/>
          </p:nvPr>
        </p:nvSpPr>
        <p:spPr>
          <a:xfrm>
            <a:off x="6343650" y="6400800"/>
            <a:ext cx="87630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0" name="頁尾版面配置區 5"/>
          <p:cNvSpPr>
            <a:spLocks noGrp="1"/>
          </p:cNvSpPr>
          <p:nvPr>
            <p:ph type="ftr" sz="quarter" idx="11"/>
          </p:nvPr>
        </p:nvSpPr>
        <p:spPr>
          <a:xfrm>
            <a:off x="1131888" y="6400800"/>
            <a:ext cx="5097462"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1" name="投影片編號版面配置區 6"/>
          <p:cNvSpPr>
            <a:spLocks noGrp="1"/>
          </p:cNvSpPr>
          <p:nvPr>
            <p:ph type="sldNum" sz="quarter" idx="12"/>
          </p:nvPr>
        </p:nvSpPr>
        <p:spPr>
          <a:xfrm>
            <a:off x="7315200" y="6400800"/>
            <a:ext cx="6873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60B103AF-0569-4265-B90E-3710EA4E909F}" type="slidenum">
              <a:rPr lang="en-US" altLang="zh-TW"/>
              <a:pPr>
                <a:defRPr/>
              </a:pPr>
              <a:t>‹#›</a:t>
            </a:fld>
            <a:endParaRPr lang="zh-TW" altLang="en-US"/>
          </a:p>
        </p:txBody>
      </p:sp>
    </p:spTree>
    <p:extLst>
      <p:ext uri="{BB962C8B-B14F-4D97-AF65-F5344CB8AC3E}">
        <p14:creationId xmlns:p14="http://schemas.microsoft.com/office/powerpoint/2010/main" val="1493984717"/>
      </p:ext>
    </p:extLst>
  </p:cSld>
  <p:clrMapOvr>
    <a:masterClrMapping/>
  </p:clrMapOvr>
</p:sldLayout>
</file>

<file path=ppt/slideLayouts/slideLayout317.xml><?xml version="1.0" encoding="utf-8"?>
<p:sldLayout xmlns:a="http://schemas.openxmlformats.org/drawingml/2006/main" xmlns:r="http://schemas.openxmlformats.org/officeDocument/2006/relationships" xmlns:p="http://schemas.openxmlformats.org/presentationml/2006/main" preserve="1" userDrawn="1">
  <p:cSld name="2_自訂版面配置">
    <p:spTree>
      <p:nvGrpSpPr>
        <p:cNvPr id="1" name=""/>
        <p:cNvGrpSpPr/>
        <p:nvPr/>
      </p:nvGrpSpPr>
      <p:grpSpPr>
        <a:xfrm>
          <a:off x="0" y="0"/>
          <a:ext cx="0" cy="0"/>
          <a:chOff x="0" y="0"/>
          <a:chExt cx="0" cy="0"/>
        </a:xfrm>
      </p:grpSpPr>
      <p:sp>
        <p:nvSpPr>
          <p:cNvPr id="5" name="矩形 4"/>
          <p:cNvSpPr/>
          <p:nvPr userDrawn="1"/>
        </p:nvSpPr>
        <p:spPr bwMode="gray">
          <a:xfrm rot="120000">
            <a:off x="490538" y="531813"/>
            <a:ext cx="4579937" cy="5716587"/>
          </a:xfrm>
          <a:prstGeom prst="rect">
            <a:avLst/>
          </a:prstGeom>
          <a:solidFill>
            <a:schemeClr val="bg1"/>
          </a:solidFill>
          <a:ln w="190500">
            <a:noFill/>
            <a:miter lim="800000"/>
          </a:ln>
          <a:effectLst>
            <a:outerShdw blurRad="889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solidFill>
                <a:prstClr val="white"/>
              </a:solidFill>
              <a:latin typeface="微軟正黑體" pitchFamily="34" charset="-120"/>
            </a:endParaRPr>
          </a:p>
        </p:txBody>
      </p:sp>
      <p:sp>
        <p:nvSpPr>
          <p:cNvPr id="9" name="矩形 8"/>
          <p:cNvSpPr/>
          <p:nvPr userDrawn="1"/>
        </p:nvSpPr>
        <p:spPr bwMode="gray">
          <a:xfrm>
            <a:off x="5486400" y="0"/>
            <a:ext cx="3144838" cy="6858000"/>
          </a:xfrm>
          <a:prstGeom prst="rect">
            <a:avLst/>
          </a:prstGeom>
          <a:solidFill>
            <a:schemeClr val="bg1"/>
          </a:solidFill>
          <a:ln w="152400">
            <a:noFill/>
            <a:miter lim="800000"/>
          </a:ln>
          <a:effectLst>
            <a:outerShdw blurRad="88900" sx="101000" sy="101000" algn="ctr" rotWithShape="0">
              <a:schemeClr val="accent1">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solidFill>
                <a:prstClr val="white"/>
              </a:solidFill>
              <a:latin typeface="微軟正黑體" pitchFamily="34" charset="-120"/>
            </a:endParaRPr>
          </a:p>
        </p:txBody>
      </p:sp>
      <p:cxnSp>
        <p:nvCxnSpPr>
          <p:cNvPr id="10" name="直線接點 4"/>
          <p:cNvCxnSpPr/>
          <p:nvPr userDrawn="1"/>
        </p:nvCxnSpPr>
        <p:spPr>
          <a:xfrm>
            <a:off x="5600700" y="0"/>
            <a:ext cx="0" cy="6858000"/>
          </a:xfrm>
          <a:prstGeom prst="line">
            <a:avLst/>
          </a:prstGeom>
          <a:noFill/>
          <a:ln w="19050">
            <a:solidFill>
              <a:schemeClr val="accent3">
                <a:lumMod val="50000"/>
                <a:alpha val="15000"/>
              </a:schemeClr>
            </a:solidFill>
            <a:miter lim="800000"/>
          </a:ln>
          <a:effectLst/>
        </p:spPr>
        <p:style>
          <a:lnRef idx="2">
            <a:schemeClr val="accent1">
              <a:shade val="50000"/>
            </a:schemeClr>
          </a:lnRef>
          <a:fillRef idx="1">
            <a:schemeClr val="accent1"/>
          </a:fillRef>
          <a:effectRef idx="0">
            <a:schemeClr val="accent1"/>
          </a:effectRef>
          <a:fontRef idx="minor">
            <a:schemeClr val="lt1"/>
          </a:fontRef>
        </p:style>
      </p:cxnSp>
      <p:cxnSp>
        <p:nvCxnSpPr>
          <p:cNvPr id="11" name="直線接點 5"/>
          <p:cNvCxnSpPr/>
          <p:nvPr userDrawn="1"/>
        </p:nvCxnSpPr>
        <p:spPr>
          <a:xfrm>
            <a:off x="8516938" y="0"/>
            <a:ext cx="0" cy="6858000"/>
          </a:xfrm>
          <a:prstGeom prst="line">
            <a:avLst/>
          </a:prstGeom>
          <a:noFill/>
          <a:ln w="19050">
            <a:solidFill>
              <a:schemeClr val="accent3">
                <a:lumMod val="50000"/>
                <a:alpha val="15000"/>
              </a:schemeClr>
            </a:solidFill>
            <a:miter lim="800000"/>
          </a:ln>
          <a:effectLst/>
        </p:spPr>
        <p:style>
          <a:lnRef idx="2">
            <a:schemeClr val="accent1">
              <a:shade val="50000"/>
            </a:schemeClr>
          </a:lnRef>
          <a:fillRef idx="1">
            <a:schemeClr val="accent1"/>
          </a:fillRef>
          <a:effectRef idx="0">
            <a:schemeClr val="accent1"/>
          </a:effectRef>
          <a:fontRef idx="minor">
            <a:schemeClr val="lt1"/>
          </a:fontRef>
        </p:style>
      </p:cxnSp>
      <p:pic>
        <p:nvPicPr>
          <p:cNvPr id="12"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標題 1"/>
          <p:cNvSpPr>
            <a:spLocks noGrp="1"/>
          </p:cNvSpPr>
          <p:nvPr>
            <p:ph type="title"/>
          </p:nvPr>
        </p:nvSpPr>
        <p:spPr>
          <a:xfrm>
            <a:off x="5943957" y="1643063"/>
            <a:ext cx="2343761" cy="2776537"/>
          </a:xfrm>
          <a:prstGeom prst="rect">
            <a:avLst/>
          </a:prstGeom>
        </p:spPr>
        <p:txBody>
          <a:bodyPr anchor="b">
            <a:normAutofit/>
          </a:bodyPr>
          <a:lstStyle>
            <a:lvl1pPr algn="l" latinLnBrk="0">
              <a:defRPr lang="zh-TW" sz="3600" b="0">
                <a:latin typeface="微軟正黑體" pitchFamily="34" charset="-120"/>
                <a:ea typeface="微軟正黑體" pitchFamily="34" charset="-120"/>
              </a:defRPr>
            </a:lvl1pPr>
          </a:lstStyle>
          <a:p>
            <a:r>
              <a:rPr lang="zh-TW" altLang="en-US" smtClean="0"/>
              <a:t>按一下以編輯母片標題樣式</a:t>
            </a:r>
            <a:endParaRPr lang="zh-TW"/>
          </a:p>
        </p:txBody>
      </p:sp>
      <p:sp>
        <p:nvSpPr>
          <p:cNvPr id="7" name="圖片版面配置區 2"/>
          <p:cNvSpPr>
            <a:spLocks noGrp="1"/>
          </p:cNvSpPr>
          <p:nvPr>
            <p:ph type="pic" idx="1"/>
          </p:nvPr>
        </p:nvSpPr>
        <p:spPr bwMode="gray">
          <a:xfrm>
            <a:off x="559335" y="609600"/>
            <a:ext cx="4437154" cy="5562600"/>
          </a:xfrm>
          <a:prstGeom prst="rect">
            <a:avLst/>
          </a:prstGeom>
          <a:solidFill>
            <a:srgbClr val="FFFFFF">
              <a:shade val="85000"/>
            </a:srgbClr>
          </a:solidFill>
          <a:ln w="152400" cap="flat" cmpd="sng">
            <a:solidFill>
              <a:srgbClr val="FFFFFF"/>
            </a:solidFill>
            <a:miter lim="800000"/>
          </a:ln>
          <a:effectLst>
            <a:outerShdw blurRad="88900" sx="101000" sy="101000" algn="tl" rotWithShape="0">
              <a:schemeClr val="accent1">
                <a:lumMod val="50000"/>
                <a:alpha val="15000"/>
              </a:schemeClr>
            </a:outerShdw>
          </a:effectLst>
          <a:scene3d>
            <a:camera prst="orthographicFront"/>
            <a:lightRig rig="twoPt" dir="t">
              <a:rot lat="0" lon="0" rev="7200000"/>
            </a:lightRig>
          </a:scene3d>
          <a:sp3d prstMaterial="matte">
            <a:bevelT w="25400" h="19050"/>
            <a:contourClr>
              <a:srgbClr val="FFFFFF"/>
            </a:contourClr>
          </a:sp3d>
        </p:spPr>
        <p:txBody>
          <a:bodyPr tIns="457200">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8" name="文字版面配置區 3"/>
          <p:cNvSpPr>
            <a:spLocks noGrp="1"/>
          </p:cNvSpPr>
          <p:nvPr>
            <p:ph type="body" sz="half" idx="2"/>
          </p:nvPr>
        </p:nvSpPr>
        <p:spPr>
          <a:xfrm>
            <a:off x="5943957" y="4423914"/>
            <a:ext cx="2343761" cy="1748287"/>
          </a:xfrm>
          <a:prstGeom prst="rect">
            <a:avLst/>
          </a:prstGeom>
        </p:spPr>
        <p:txBody>
          <a:bodyPr>
            <a:normAutofit/>
          </a:bodyPr>
          <a:lstStyle>
            <a:lvl1pPr marL="0" indent="0" latinLnBrk="0">
              <a:spcBef>
                <a:spcPts val="12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13" name="日期版面配置區 11"/>
          <p:cNvSpPr>
            <a:spLocks noGrp="1"/>
          </p:cNvSpPr>
          <p:nvPr>
            <p:ph type="dt" sz="half" idx="10"/>
          </p:nvPr>
        </p:nvSpPr>
        <p:spPr>
          <a:xfrm>
            <a:off x="6343650" y="6400800"/>
            <a:ext cx="87630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4" name="頁尾版面配置區 12"/>
          <p:cNvSpPr>
            <a:spLocks noGrp="1"/>
          </p:cNvSpPr>
          <p:nvPr>
            <p:ph type="ftr" sz="quarter" idx="11"/>
          </p:nvPr>
        </p:nvSpPr>
        <p:spPr>
          <a:xfrm>
            <a:off x="1131888" y="6400800"/>
            <a:ext cx="5097462"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5" name="投影片編號版面配置區 13"/>
          <p:cNvSpPr>
            <a:spLocks noGrp="1"/>
          </p:cNvSpPr>
          <p:nvPr>
            <p:ph type="sldNum" sz="quarter" idx="12"/>
          </p:nvPr>
        </p:nvSpPr>
        <p:spPr>
          <a:xfrm>
            <a:off x="7315200" y="6400800"/>
            <a:ext cx="6873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3D22C113-5CAD-4991-8760-8FCCF12FE015}" type="slidenum">
              <a:rPr lang="en-US" altLang="zh-TW"/>
              <a:pPr>
                <a:defRPr/>
              </a:pPr>
              <a:t>‹#›</a:t>
            </a:fld>
            <a:endParaRPr lang="zh-TW" altLang="en-US"/>
          </a:p>
        </p:txBody>
      </p:sp>
    </p:spTree>
    <p:extLst>
      <p:ext uri="{BB962C8B-B14F-4D97-AF65-F5344CB8AC3E}">
        <p14:creationId xmlns:p14="http://schemas.microsoft.com/office/powerpoint/2010/main" val="548843702"/>
      </p:ext>
    </p:extLst>
  </p:cSld>
  <p:clrMapOvr>
    <a:masterClrMapping/>
  </p:clrMapOvr>
</p:sldLayout>
</file>

<file path=ppt/slideLayouts/slideLayout318.xml><?xml version="1.0" encoding="utf-8"?>
<p:sldLayout xmlns:a="http://schemas.openxmlformats.org/drawingml/2006/main" xmlns:r="http://schemas.openxmlformats.org/officeDocument/2006/relationships" xmlns:p="http://schemas.openxmlformats.org/presentationml/2006/main" showMasterSp="0" type="picTx" preserve="1">
  <p:cSld name="1_含標題的圖片">
    <p:spTree>
      <p:nvGrpSpPr>
        <p:cNvPr id="1" name=""/>
        <p:cNvGrpSpPr/>
        <p:nvPr/>
      </p:nvGrpSpPr>
      <p:grpSpPr>
        <a:xfrm>
          <a:off x="0" y="0"/>
          <a:ext cx="0" cy="0"/>
          <a:chOff x="0" y="0"/>
          <a:chExt cx="0" cy="0"/>
        </a:xfrm>
      </p:grpSpPr>
      <p:sp>
        <p:nvSpPr>
          <p:cNvPr id="5" name="矩形 4"/>
          <p:cNvSpPr/>
          <p:nvPr/>
        </p:nvSpPr>
        <p:spPr bwMode="gray">
          <a:xfrm rot="120000">
            <a:off x="490538" y="531813"/>
            <a:ext cx="4579937" cy="5716587"/>
          </a:xfrm>
          <a:prstGeom prst="rect">
            <a:avLst/>
          </a:prstGeom>
          <a:solidFill>
            <a:schemeClr val="bg1"/>
          </a:solidFill>
          <a:ln w="190500">
            <a:noFill/>
            <a:miter lim="800000"/>
          </a:ln>
          <a:effectLst>
            <a:outerShdw blurRad="889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solidFill>
                <a:prstClr val="white"/>
              </a:solidFill>
              <a:latin typeface="微軟正黑體" pitchFamily="34" charset="-120"/>
            </a:endParaRPr>
          </a:p>
        </p:txBody>
      </p:sp>
      <p:sp>
        <p:nvSpPr>
          <p:cNvPr id="6" name="矩形 5"/>
          <p:cNvSpPr/>
          <p:nvPr/>
        </p:nvSpPr>
        <p:spPr bwMode="gray">
          <a:xfrm>
            <a:off x="5486400" y="0"/>
            <a:ext cx="3144838" cy="6858000"/>
          </a:xfrm>
          <a:prstGeom prst="rect">
            <a:avLst/>
          </a:prstGeom>
          <a:solidFill>
            <a:schemeClr val="bg1"/>
          </a:solidFill>
          <a:ln w="152400">
            <a:noFill/>
            <a:miter lim="800000"/>
          </a:ln>
          <a:effectLst>
            <a:outerShdw blurRad="88900" sx="101000" sy="101000" algn="ctr" rotWithShape="0">
              <a:schemeClr val="accent1">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solidFill>
                <a:prstClr val="white"/>
              </a:solidFill>
              <a:latin typeface="微軟正黑體" pitchFamily="34" charset="-120"/>
            </a:endParaRPr>
          </a:p>
        </p:txBody>
      </p:sp>
      <p:cxnSp>
        <p:nvCxnSpPr>
          <p:cNvPr id="7" name="直線接點 4"/>
          <p:cNvCxnSpPr/>
          <p:nvPr/>
        </p:nvCxnSpPr>
        <p:spPr>
          <a:xfrm>
            <a:off x="5600700" y="0"/>
            <a:ext cx="0" cy="6858000"/>
          </a:xfrm>
          <a:prstGeom prst="line">
            <a:avLst/>
          </a:prstGeom>
          <a:noFill/>
          <a:ln w="19050">
            <a:solidFill>
              <a:schemeClr val="accent3">
                <a:lumMod val="50000"/>
                <a:alpha val="15000"/>
              </a:schemeClr>
            </a:solidFill>
            <a:miter lim="800000"/>
          </a:ln>
          <a:effectLst/>
        </p:spPr>
        <p:style>
          <a:lnRef idx="2">
            <a:schemeClr val="accent1">
              <a:shade val="50000"/>
            </a:schemeClr>
          </a:lnRef>
          <a:fillRef idx="1">
            <a:schemeClr val="accent1"/>
          </a:fillRef>
          <a:effectRef idx="0">
            <a:schemeClr val="accent1"/>
          </a:effectRef>
          <a:fontRef idx="minor">
            <a:schemeClr val="lt1"/>
          </a:fontRef>
        </p:style>
      </p:cxnSp>
      <p:cxnSp>
        <p:nvCxnSpPr>
          <p:cNvPr id="8" name="直線接點 5"/>
          <p:cNvCxnSpPr/>
          <p:nvPr/>
        </p:nvCxnSpPr>
        <p:spPr>
          <a:xfrm>
            <a:off x="8516938" y="0"/>
            <a:ext cx="0" cy="6858000"/>
          </a:xfrm>
          <a:prstGeom prst="line">
            <a:avLst/>
          </a:prstGeom>
          <a:noFill/>
          <a:ln w="19050">
            <a:solidFill>
              <a:schemeClr val="accent3">
                <a:lumMod val="50000"/>
                <a:alpha val="15000"/>
              </a:schemeClr>
            </a:solidFill>
            <a:miter lim="800000"/>
          </a:ln>
          <a:effectLst/>
        </p:spPr>
        <p:style>
          <a:lnRef idx="2">
            <a:schemeClr val="accent1">
              <a:shade val="50000"/>
            </a:schemeClr>
          </a:lnRef>
          <a:fillRef idx="1">
            <a:schemeClr val="accent1"/>
          </a:fillRef>
          <a:effectRef idx="0">
            <a:schemeClr val="accent1"/>
          </a:effectRef>
          <a:fontRef idx="minor">
            <a:schemeClr val="lt1"/>
          </a:fontRef>
        </p:style>
      </p:cxnSp>
      <p:pic>
        <p:nvPicPr>
          <p:cNvPr id="9"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標題 1"/>
          <p:cNvSpPr>
            <a:spLocks noGrp="1"/>
          </p:cNvSpPr>
          <p:nvPr>
            <p:ph type="title"/>
          </p:nvPr>
        </p:nvSpPr>
        <p:spPr>
          <a:xfrm>
            <a:off x="5943957" y="1643063"/>
            <a:ext cx="2343761" cy="2776537"/>
          </a:xfrm>
          <a:prstGeom prst="rect">
            <a:avLst/>
          </a:prstGeom>
        </p:spPr>
        <p:txBody>
          <a:bodyPr anchor="b">
            <a:normAutofit/>
          </a:bodyPr>
          <a:lstStyle>
            <a:lvl1pPr algn="l" latinLnBrk="0">
              <a:defRPr lang="zh-TW" sz="3600" b="0">
                <a:latin typeface="微軟正黑體" pitchFamily="34" charset="-120"/>
                <a:ea typeface="微軟正黑體" pitchFamily="34" charset="-120"/>
              </a:defRPr>
            </a:lvl1pPr>
          </a:lstStyle>
          <a:p>
            <a:r>
              <a:rPr lang="zh-TW" altLang="en-US" smtClean="0"/>
              <a:t>按一下以編輯母片標題樣式</a:t>
            </a:r>
            <a:endParaRPr lang="zh-TW"/>
          </a:p>
        </p:txBody>
      </p:sp>
      <p:sp>
        <p:nvSpPr>
          <p:cNvPr id="3" name="圖片版面配置區 2"/>
          <p:cNvSpPr>
            <a:spLocks noGrp="1"/>
          </p:cNvSpPr>
          <p:nvPr>
            <p:ph type="pic" idx="1"/>
          </p:nvPr>
        </p:nvSpPr>
        <p:spPr bwMode="gray">
          <a:xfrm>
            <a:off x="559335" y="609600"/>
            <a:ext cx="4437154" cy="5562600"/>
          </a:xfrm>
          <a:prstGeom prst="rect">
            <a:avLst/>
          </a:prstGeom>
          <a:solidFill>
            <a:srgbClr val="FFFFFF">
              <a:shade val="85000"/>
            </a:srgbClr>
          </a:solidFill>
          <a:ln w="152400" cap="flat" cmpd="sng">
            <a:solidFill>
              <a:srgbClr val="FFFFFF"/>
            </a:solidFill>
            <a:miter lim="800000"/>
          </a:ln>
          <a:effectLst>
            <a:outerShdw blurRad="88900" sx="101000" sy="101000" algn="tl" rotWithShape="0">
              <a:schemeClr val="accent1">
                <a:lumMod val="50000"/>
                <a:alpha val="15000"/>
              </a:schemeClr>
            </a:outerShdw>
          </a:effectLst>
          <a:scene3d>
            <a:camera prst="orthographicFront"/>
            <a:lightRig rig="twoPt" dir="t">
              <a:rot lat="0" lon="0" rev="7200000"/>
            </a:lightRig>
          </a:scene3d>
          <a:sp3d prstMaterial="matte">
            <a:bevelT w="25400" h="19050"/>
            <a:contourClr>
              <a:srgbClr val="FFFFFF"/>
            </a:contourClr>
          </a:sp3d>
        </p:spPr>
        <p:txBody>
          <a:bodyPr tIns="457200">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4" name="文字版面配置區 3"/>
          <p:cNvSpPr>
            <a:spLocks noGrp="1"/>
          </p:cNvSpPr>
          <p:nvPr>
            <p:ph type="body" sz="half" idx="2"/>
          </p:nvPr>
        </p:nvSpPr>
        <p:spPr>
          <a:xfrm>
            <a:off x="5943957" y="4423914"/>
            <a:ext cx="2343761" cy="1748287"/>
          </a:xfrm>
          <a:prstGeom prst="rect">
            <a:avLst/>
          </a:prstGeom>
        </p:spPr>
        <p:txBody>
          <a:bodyPr>
            <a:normAutofit/>
          </a:bodyPr>
          <a:lstStyle>
            <a:lvl1pPr marL="0" indent="0" latinLnBrk="0">
              <a:spcBef>
                <a:spcPts val="12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10" name="日期版面配置區 11"/>
          <p:cNvSpPr>
            <a:spLocks noGrp="1"/>
          </p:cNvSpPr>
          <p:nvPr>
            <p:ph type="dt" sz="half" idx="10"/>
          </p:nvPr>
        </p:nvSpPr>
        <p:spPr>
          <a:xfrm>
            <a:off x="6343650" y="6400800"/>
            <a:ext cx="87630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1" name="頁尾版面配置區 12"/>
          <p:cNvSpPr>
            <a:spLocks noGrp="1"/>
          </p:cNvSpPr>
          <p:nvPr>
            <p:ph type="ftr" sz="quarter" idx="11"/>
          </p:nvPr>
        </p:nvSpPr>
        <p:spPr>
          <a:xfrm>
            <a:off x="1131888" y="6400800"/>
            <a:ext cx="5097462"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2" name="投影片編號版面配置區 13"/>
          <p:cNvSpPr>
            <a:spLocks noGrp="1"/>
          </p:cNvSpPr>
          <p:nvPr>
            <p:ph type="sldNum" sz="quarter" idx="12"/>
          </p:nvPr>
        </p:nvSpPr>
        <p:spPr>
          <a:xfrm>
            <a:off x="7315200" y="6400800"/>
            <a:ext cx="6873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37386799-72A8-4A83-9AD9-A671784C9014}" type="slidenum">
              <a:rPr lang="en-US" altLang="zh-TW"/>
              <a:pPr>
                <a:defRPr/>
              </a:pPr>
              <a:t>‹#›</a:t>
            </a:fld>
            <a:endParaRPr lang="zh-TW" altLang="en-US"/>
          </a:p>
        </p:txBody>
      </p:sp>
    </p:spTree>
    <p:extLst>
      <p:ext uri="{BB962C8B-B14F-4D97-AF65-F5344CB8AC3E}">
        <p14:creationId xmlns:p14="http://schemas.microsoft.com/office/powerpoint/2010/main" val="2435472058"/>
      </p:ext>
    </p:extLst>
  </p:cSld>
  <p:clrMapOvr>
    <a:masterClrMapping/>
  </p:clrMapOvr>
  <p:transition/>
</p:sldLayout>
</file>

<file path=ppt/slideLayouts/slideLayout319.xml><?xml version="1.0" encoding="utf-8"?>
<p:sldLayout xmlns:a="http://schemas.openxmlformats.org/drawingml/2006/main" xmlns:r="http://schemas.openxmlformats.org/officeDocument/2006/relationships" xmlns:p="http://schemas.openxmlformats.org/presentationml/2006/main" preserve="1">
  <p:cSld name="左側圖片與標題">
    <p:bg>
      <p:bgPr>
        <a:solidFill>
          <a:schemeClr val="bg1">
            <a:alpha val="0"/>
          </a:schemeClr>
        </a:solidFill>
        <a:effectLst/>
      </p:bgPr>
    </p:bg>
    <p:spTree>
      <p:nvGrpSpPr>
        <p:cNvPr id="1" name=""/>
        <p:cNvGrpSpPr/>
        <p:nvPr/>
      </p:nvGrpSpPr>
      <p:grpSpPr>
        <a:xfrm>
          <a:off x="0" y="0"/>
          <a:ext cx="0" cy="0"/>
          <a:chOff x="0" y="0"/>
          <a:chExt cx="0" cy="0"/>
        </a:xfrm>
      </p:grpSpPr>
      <p:pic>
        <p:nvPicPr>
          <p:cNvPr id="4"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圖片版面配置區 8"/>
          <p:cNvSpPr>
            <a:spLocks noGrp="1"/>
          </p:cNvSpPr>
          <p:nvPr>
            <p:ph type="pic" sz="quarter" idx="10"/>
          </p:nvPr>
        </p:nvSpPr>
        <p:spPr>
          <a:xfrm>
            <a:off x="682609" y="620688"/>
            <a:ext cx="4537463" cy="563880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stStyle>
          <a:p>
            <a:pPr lvl="0"/>
            <a:r>
              <a:rPr lang="zh-TW" altLang="en-US" noProof="0" smtClean="0"/>
              <a:t>按一下圖示以新增圖片</a:t>
            </a:r>
            <a:endParaRPr lang="zh-TW" noProof="0"/>
          </a:p>
        </p:txBody>
      </p:sp>
      <p:sp>
        <p:nvSpPr>
          <p:cNvPr id="2" name="標題 1"/>
          <p:cNvSpPr>
            <a:spLocks noGrp="1"/>
          </p:cNvSpPr>
          <p:nvPr>
            <p:ph type="ctrTitle"/>
          </p:nvPr>
        </p:nvSpPr>
        <p:spPr>
          <a:xfrm>
            <a:off x="5364088" y="2348880"/>
            <a:ext cx="3298513" cy="3888432"/>
          </a:xfrm>
          <a:prstGeom prst="rect">
            <a:avLst/>
          </a:prstGeom>
        </p:spPr>
        <p:txBody>
          <a:bodyPr anchor="b">
            <a:normAutofit/>
          </a:bodyPr>
          <a:lstStyle>
            <a:lvl1pPr latinLnBrk="0">
              <a:lnSpc>
                <a:spcPct val="85000"/>
              </a:lnSpc>
              <a:defRPr lang="zh-TW" sz="3600">
                <a:solidFill>
                  <a:schemeClr val="tx1">
                    <a:lumMod val="50000"/>
                  </a:schemeClr>
                </a:solidFill>
                <a:latin typeface="微軟正黑體" pitchFamily="34" charset="-120"/>
                <a:ea typeface="微軟正黑體" pitchFamily="34" charset="-120"/>
              </a:defRPr>
            </a:lvl1pPr>
          </a:lstStyle>
          <a:p>
            <a:r>
              <a:rPr lang="zh-TW" altLang="en-US" smtClean="0"/>
              <a:t>按一下以編輯母片標題樣式</a:t>
            </a:r>
            <a:endParaRPr lang="zh-TW" dirty="0"/>
          </a:p>
        </p:txBody>
      </p:sp>
      <p:sp>
        <p:nvSpPr>
          <p:cNvPr id="5" name="日期版面配置區 11"/>
          <p:cNvSpPr>
            <a:spLocks noGrp="1"/>
          </p:cNvSpPr>
          <p:nvPr>
            <p:ph type="dt" sz="half" idx="11"/>
          </p:nvPr>
        </p:nvSpPr>
        <p:spPr>
          <a:xfrm>
            <a:off x="6343650" y="6400800"/>
            <a:ext cx="87630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6" name="頁尾版面配置區 12"/>
          <p:cNvSpPr>
            <a:spLocks noGrp="1"/>
          </p:cNvSpPr>
          <p:nvPr>
            <p:ph type="ftr" sz="quarter" idx="12"/>
          </p:nvPr>
        </p:nvSpPr>
        <p:spPr>
          <a:xfrm>
            <a:off x="1131888" y="6400800"/>
            <a:ext cx="5097462"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7" name="投影片編號版面配置區 13"/>
          <p:cNvSpPr>
            <a:spLocks noGrp="1"/>
          </p:cNvSpPr>
          <p:nvPr>
            <p:ph type="sldNum" sz="quarter" idx="13"/>
          </p:nvPr>
        </p:nvSpPr>
        <p:spPr>
          <a:xfrm>
            <a:off x="7315200" y="6400800"/>
            <a:ext cx="6873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36FA6966-0FD1-4FD7-AB8D-F9AA70733DF0}" type="slidenum">
              <a:rPr lang="en-US" altLang="zh-TW"/>
              <a:pPr>
                <a:defRPr/>
              </a:pPr>
              <a:t>‹#›</a:t>
            </a:fld>
            <a:endParaRPr lang="zh-TW" altLang="en-US"/>
          </a:p>
        </p:txBody>
      </p:sp>
    </p:spTree>
    <p:extLst>
      <p:ext uri="{BB962C8B-B14F-4D97-AF65-F5344CB8AC3E}">
        <p14:creationId xmlns:p14="http://schemas.microsoft.com/office/powerpoint/2010/main" val="620473834"/>
      </p:ext>
    </p:extLst>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723415034"/>
      </p:ext>
    </p:extLst>
  </p:cSld>
  <p:clrMapOvr>
    <a:masterClrMapping/>
  </p:clrMapOvr>
  <p:transition/>
</p:sldLayout>
</file>

<file path=ppt/slideLayouts/slideLayout320.xml><?xml version="1.0" encoding="utf-8"?>
<p:sldLayout xmlns:a="http://schemas.openxmlformats.org/drawingml/2006/main" xmlns:r="http://schemas.openxmlformats.org/officeDocument/2006/relationships" xmlns:p="http://schemas.openxmlformats.org/presentationml/2006/main" preserve="1">
  <p:cSld name="右側圖片與標題">
    <p:spTree>
      <p:nvGrpSpPr>
        <p:cNvPr id="1" name=""/>
        <p:cNvGrpSpPr/>
        <p:nvPr/>
      </p:nvGrpSpPr>
      <p:grpSpPr>
        <a:xfrm>
          <a:off x="0" y="0"/>
          <a:ext cx="0" cy="0"/>
          <a:chOff x="0" y="0"/>
          <a:chExt cx="0" cy="0"/>
        </a:xfrm>
      </p:grpSpPr>
      <p:sp>
        <p:nvSpPr>
          <p:cNvPr id="4" name="手繪多邊形 2"/>
          <p:cNvSpPr>
            <a:spLocks noEditPoints="1"/>
          </p:cNvSpPr>
          <p:nvPr/>
        </p:nvSpPr>
        <p:spPr bwMode="black">
          <a:xfrm>
            <a:off x="0" y="93663"/>
            <a:ext cx="3259138" cy="6764337"/>
          </a:xfrm>
          <a:custGeom>
            <a:avLst/>
            <a:gdLst>
              <a:gd name="T0" fmla="*/ 2147483647 w 11400"/>
              <a:gd name="T1" fmla="*/ 2147483647 h 17756"/>
              <a:gd name="T2" fmla="*/ 2147483647 w 11400"/>
              <a:gd name="T3" fmla="*/ 2147483647 h 17756"/>
              <a:gd name="T4" fmla="*/ 2147483647 w 11400"/>
              <a:gd name="T5" fmla="*/ 2147483647 h 17756"/>
              <a:gd name="T6" fmla="*/ 2147483647 w 11400"/>
              <a:gd name="T7" fmla="*/ 2147483647 h 17756"/>
              <a:gd name="T8" fmla="*/ 2147483647 w 11400"/>
              <a:gd name="T9" fmla="*/ 2147483647 h 17756"/>
              <a:gd name="T10" fmla="*/ 2147483647 w 11400"/>
              <a:gd name="T11" fmla="*/ 2147483647 h 17756"/>
              <a:gd name="T12" fmla="*/ 2147483647 w 11400"/>
              <a:gd name="T13" fmla="*/ 2147483647 h 17756"/>
              <a:gd name="T14" fmla="*/ 2147483647 w 11400"/>
              <a:gd name="T15" fmla="*/ 2147483647 h 17756"/>
              <a:gd name="T16" fmla="*/ 2147483647 w 11400"/>
              <a:gd name="T17" fmla="*/ 2147483647 h 17756"/>
              <a:gd name="T18" fmla="*/ 2147483647 w 11400"/>
              <a:gd name="T19" fmla="*/ 2147483647 h 17756"/>
              <a:gd name="T20" fmla="*/ 2147483647 w 11400"/>
              <a:gd name="T21" fmla="*/ 2147483647 h 17756"/>
              <a:gd name="T22" fmla="*/ 2147483647 w 11400"/>
              <a:gd name="T23" fmla="*/ 2147483647 h 17756"/>
              <a:gd name="T24" fmla="*/ 2147483647 w 11400"/>
              <a:gd name="T25" fmla="*/ 2147483647 h 17756"/>
              <a:gd name="T26" fmla="*/ 2147483647 w 11400"/>
              <a:gd name="T27" fmla="*/ 2147483647 h 17756"/>
              <a:gd name="T28" fmla="*/ 2147483647 w 11400"/>
              <a:gd name="T29" fmla="*/ 2147483647 h 17756"/>
              <a:gd name="T30" fmla="*/ 2147483647 w 11400"/>
              <a:gd name="T31" fmla="*/ 2147483647 h 17756"/>
              <a:gd name="T32" fmla="*/ 2147483647 w 11400"/>
              <a:gd name="T33" fmla="*/ 2147483647 h 17756"/>
              <a:gd name="T34" fmla="*/ 2147483647 w 11400"/>
              <a:gd name="T35" fmla="*/ 2147483647 h 17756"/>
              <a:gd name="T36" fmla="*/ 2147483647 w 11400"/>
              <a:gd name="T37" fmla="*/ 2147483647 h 17756"/>
              <a:gd name="T38" fmla="*/ 2147483647 w 11400"/>
              <a:gd name="T39" fmla="*/ 2147483647 h 17756"/>
              <a:gd name="T40" fmla="*/ 0 w 11400"/>
              <a:gd name="T41" fmla="*/ 2147483647 h 17756"/>
              <a:gd name="T42" fmla="*/ 2147483647 w 11400"/>
              <a:gd name="T43" fmla="*/ 2147483647 h 17756"/>
              <a:gd name="T44" fmla="*/ 2147483647 w 11400"/>
              <a:gd name="T45" fmla="*/ 2147483647 h 17756"/>
              <a:gd name="T46" fmla="*/ 2147483647 w 11400"/>
              <a:gd name="T47" fmla="*/ 2147483647 h 17756"/>
              <a:gd name="T48" fmla="*/ 2147483647 w 11400"/>
              <a:gd name="T49" fmla="*/ 2147483647 h 17756"/>
              <a:gd name="T50" fmla="*/ 2147483647 w 11400"/>
              <a:gd name="T51" fmla="*/ 2147483647 h 17756"/>
              <a:gd name="T52" fmla="*/ 2147483647 w 11400"/>
              <a:gd name="T53" fmla="*/ 2147483647 h 17756"/>
              <a:gd name="T54" fmla="*/ 2147483647 w 11400"/>
              <a:gd name="T55" fmla="*/ 2147483647 h 17756"/>
              <a:gd name="T56" fmla="*/ 2147483647 w 11400"/>
              <a:gd name="T57" fmla="*/ 2147483647 h 17756"/>
              <a:gd name="T58" fmla="*/ 2147483647 w 11400"/>
              <a:gd name="T59" fmla="*/ 2147483647 h 17756"/>
              <a:gd name="T60" fmla="*/ 2147483647 w 11400"/>
              <a:gd name="T61" fmla="*/ 2147483647 h 17756"/>
              <a:gd name="T62" fmla="*/ 2147483647 w 11400"/>
              <a:gd name="T63" fmla="*/ 2147483647 h 17756"/>
              <a:gd name="T64" fmla="*/ 2147483647 w 11400"/>
              <a:gd name="T65" fmla="*/ 2147483647 h 17756"/>
              <a:gd name="T66" fmla="*/ 2147483647 w 11400"/>
              <a:gd name="T67" fmla="*/ 2147483647 h 17756"/>
              <a:gd name="T68" fmla="*/ 2147483647 w 11400"/>
              <a:gd name="T69" fmla="*/ 2147483647 h 17756"/>
              <a:gd name="T70" fmla="*/ 2147483647 w 11400"/>
              <a:gd name="T71" fmla="*/ 2147483647 h 17756"/>
              <a:gd name="T72" fmla="*/ 2147483647 w 11400"/>
              <a:gd name="T73" fmla="*/ 2147483647 h 17756"/>
              <a:gd name="T74" fmla="*/ 2147483647 w 11400"/>
              <a:gd name="T75" fmla="*/ 2147483647 h 17756"/>
              <a:gd name="T76" fmla="*/ 2147483647 w 11400"/>
              <a:gd name="T77" fmla="*/ 2147483647 h 17756"/>
              <a:gd name="T78" fmla="*/ 2147483647 w 11400"/>
              <a:gd name="T79" fmla="*/ 2147483647 h 17756"/>
              <a:gd name="T80" fmla="*/ 2147483647 w 11400"/>
              <a:gd name="T81" fmla="*/ 2147483647 h 17756"/>
              <a:gd name="T82" fmla="*/ 2147483647 w 11400"/>
              <a:gd name="T83" fmla="*/ 2147483647 h 17756"/>
              <a:gd name="T84" fmla="*/ 2147483647 w 11400"/>
              <a:gd name="T85" fmla="*/ 2147483647 h 17756"/>
              <a:gd name="T86" fmla="*/ 2147483647 w 11400"/>
              <a:gd name="T87" fmla="*/ 2147483647 h 17756"/>
              <a:gd name="T88" fmla="*/ 2147483647 w 11400"/>
              <a:gd name="T89" fmla="*/ 2147483647 h 17756"/>
              <a:gd name="T90" fmla="*/ 2147483647 w 11400"/>
              <a:gd name="T91" fmla="*/ 2147483647 h 17756"/>
              <a:gd name="T92" fmla="*/ 2147483647 w 11400"/>
              <a:gd name="T93" fmla="*/ 2147483647 h 17756"/>
              <a:gd name="T94" fmla="*/ 2147483647 w 11400"/>
              <a:gd name="T95" fmla="*/ 2147483647 h 17756"/>
              <a:gd name="T96" fmla="*/ 2147483647 w 11400"/>
              <a:gd name="T97" fmla="*/ 2147483647 h 17756"/>
              <a:gd name="T98" fmla="*/ 2147483647 w 11400"/>
              <a:gd name="T99" fmla="*/ 2147483647 h 17756"/>
              <a:gd name="T100" fmla="*/ 2147483647 w 11400"/>
              <a:gd name="T101" fmla="*/ 2147483647 h 17756"/>
              <a:gd name="T102" fmla="*/ 2147483647 w 11400"/>
              <a:gd name="T103" fmla="*/ 2147483647 h 17756"/>
              <a:gd name="T104" fmla="*/ 2147483647 w 11400"/>
              <a:gd name="T105" fmla="*/ 2147483647 h 17756"/>
              <a:gd name="T106" fmla="*/ 2147483647 w 11400"/>
              <a:gd name="T107" fmla="*/ 2147483647 h 17756"/>
              <a:gd name="T108" fmla="*/ 2147483647 w 11400"/>
              <a:gd name="T109" fmla="*/ 2147483647 h 17756"/>
              <a:gd name="T110" fmla="*/ 2147483647 w 11400"/>
              <a:gd name="T111" fmla="*/ 2147483647 h 17756"/>
              <a:gd name="T112" fmla="*/ 2147483647 w 11400"/>
              <a:gd name="T113" fmla="*/ 2147483647 h 17756"/>
              <a:gd name="T114" fmla="*/ 2147483647 w 11400"/>
              <a:gd name="T115" fmla="*/ 2147483647 h 17756"/>
              <a:gd name="T116" fmla="*/ 2147483647 w 11400"/>
              <a:gd name="T117" fmla="*/ 2147483647 h 17756"/>
              <a:gd name="T118" fmla="*/ 2147483647 w 11400"/>
              <a:gd name="T119" fmla="*/ 2147483647 h 17756"/>
              <a:gd name="T120" fmla="*/ 2147483647 w 11400"/>
              <a:gd name="T121" fmla="*/ 2147483647 h 17756"/>
              <a:gd name="T122" fmla="*/ 2147483647 w 11400"/>
              <a:gd name="T123" fmla="*/ 2147483647 h 17756"/>
              <a:gd name="T124" fmla="*/ 0 w 11400"/>
              <a:gd name="T125" fmla="*/ 2147483647 h 1775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400" h="17756">
                <a:moveTo>
                  <a:pt x="4731" y="17254"/>
                </a:moveTo>
                <a:lnTo>
                  <a:pt x="4834" y="17273"/>
                </a:lnTo>
                <a:lnTo>
                  <a:pt x="4928" y="17314"/>
                </a:lnTo>
                <a:lnTo>
                  <a:pt x="5007" y="17382"/>
                </a:lnTo>
                <a:lnTo>
                  <a:pt x="5076" y="17506"/>
                </a:lnTo>
                <a:lnTo>
                  <a:pt x="5087" y="17654"/>
                </a:lnTo>
                <a:lnTo>
                  <a:pt x="5068" y="17756"/>
                </a:lnTo>
                <a:lnTo>
                  <a:pt x="5038" y="17756"/>
                </a:lnTo>
                <a:lnTo>
                  <a:pt x="5055" y="17643"/>
                </a:lnTo>
                <a:lnTo>
                  <a:pt x="5046" y="17510"/>
                </a:lnTo>
                <a:lnTo>
                  <a:pt x="4985" y="17398"/>
                </a:lnTo>
                <a:lnTo>
                  <a:pt x="4898" y="17318"/>
                </a:lnTo>
                <a:lnTo>
                  <a:pt x="4789" y="17279"/>
                </a:lnTo>
                <a:lnTo>
                  <a:pt x="4675" y="17292"/>
                </a:lnTo>
                <a:lnTo>
                  <a:pt x="4564" y="17344"/>
                </a:lnTo>
                <a:lnTo>
                  <a:pt x="4503" y="17410"/>
                </a:lnTo>
                <a:lnTo>
                  <a:pt x="4471" y="17505"/>
                </a:lnTo>
                <a:lnTo>
                  <a:pt x="4480" y="17589"/>
                </a:lnTo>
                <a:lnTo>
                  <a:pt x="4516" y="17678"/>
                </a:lnTo>
                <a:lnTo>
                  <a:pt x="4584" y="17730"/>
                </a:lnTo>
                <a:lnTo>
                  <a:pt x="4654" y="17747"/>
                </a:lnTo>
                <a:lnTo>
                  <a:pt x="4726" y="17746"/>
                </a:lnTo>
                <a:lnTo>
                  <a:pt x="4789" y="17719"/>
                </a:lnTo>
                <a:lnTo>
                  <a:pt x="4841" y="17651"/>
                </a:lnTo>
                <a:lnTo>
                  <a:pt x="4851" y="17571"/>
                </a:lnTo>
                <a:lnTo>
                  <a:pt x="4820" y="17502"/>
                </a:lnTo>
                <a:lnTo>
                  <a:pt x="4858" y="17582"/>
                </a:lnTo>
                <a:lnTo>
                  <a:pt x="4843" y="17666"/>
                </a:lnTo>
                <a:lnTo>
                  <a:pt x="4786" y="17738"/>
                </a:lnTo>
                <a:lnTo>
                  <a:pt x="4754" y="17756"/>
                </a:lnTo>
                <a:lnTo>
                  <a:pt x="4546" y="17756"/>
                </a:lnTo>
                <a:lnTo>
                  <a:pt x="4483" y="17701"/>
                </a:lnTo>
                <a:lnTo>
                  <a:pt x="4433" y="17605"/>
                </a:lnTo>
                <a:lnTo>
                  <a:pt x="4428" y="17502"/>
                </a:lnTo>
                <a:lnTo>
                  <a:pt x="4466" y="17403"/>
                </a:lnTo>
                <a:lnTo>
                  <a:pt x="4525" y="17322"/>
                </a:lnTo>
                <a:lnTo>
                  <a:pt x="4636" y="17270"/>
                </a:lnTo>
                <a:lnTo>
                  <a:pt x="4731" y="17254"/>
                </a:lnTo>
                <a:close/>
                <a:moveTo>
                  <a:pt x="3837" y="17047"/>
                </a:moveTo>
                <a:cubicBezTo>
                  <a:pt x="3599" y="17160"/>
                  <a:pt x="3430" y="17424"/>
                  <a:pt x="3199" y="17756"/>
                </a:cubicBezTo>
                <a:lnTo>
                  <a:pt x="2780" y="17756"/>
                </a:lnTo>
                <a:cubicBezTo>
                  <a:pt x="3136" y="17420"/>
                  <a:pt x="3492" y="16990"/>
                  <a:pt x="3837" y="17047"/>
                </a:cubicBezTo>
                <a:close/>
                <a:moveTo>
                  <a:pt x="90" y="16866"/>
                </a:moveTo>
                <a:lnTo>
                  <a:pt x="236" y="17019"/>
                </a:lnTo>
                <a:lnTo>
                  <a:pt x="349" y="17194"/>
                </a:lnTo>
                <a:lnTo>
                  <a:pt x="432" y="17398"/>
                </a:lnTo>
                <a:lnTo>
                  <a:pt x="478" y="17620"/>
                </a:lnTo>
                <a:lnTo>
                  <a:pt x="483" y="17756"/>
                </a:lnTo>
                <a:lnTo>
                  <a:pt x="19" y="17756"/>
                </a:lnTo>
                <a:lnTo>
                  <a:pt x="0" y="17716"/>
                </a:lnTo>
                <a:lnTo>
                  <a:pt x="0" y="17337"/>
                </a:lnTo>
                <a:lnTo>
                  <a:pt x="35" y="17320"/>
                </a:lnTo>
                <a:lnTo>
                  <a:pt x="101" y="17250"/>
                </a:lnTo>
                <a:lnTo>
                  <a:pt x="130" y="17173"/>
                </a:lnTo>
                <a:lnTo>
                  <a:pt x="148" y="17104"/>
                </a:lnTo>
                <a:lnTo>
                  <a:pt x="137" y="17029"/>
                </a:lnTo>
                <a:lnTo>
                  <a:pt x="125" y="16964"/>
                </a:lnTo>
                <a:lnTo>
                  <a:pt x="112" y="16908"/>
                </a:lnTo>
                <a:lnTo>
                  <a:pt x="94" y="16871"/>
                </a:lnTo>
                <a:lnTo>
                  <a:pt x="90" y="16866"/>
                </a:lnTo>
                <a:close/>
                <a:moveTo>
                  <a:pt x="5020" y="16712"/>
                </a:moveTo>
                <a:lnTo>
                  <a:pt x="5017" y="16731"/>
                </a:lnTo>
                <a:lnTo>
                  <a:pt x="5015" y="16740"/>
                </a:lnTo>
                <a:lnTo>
                  <a:pt x="5013" y="16750"/>
                </a:lnTo>
                <a:lnTo>
                  <a:pt x="5008" y="16754"/>
                </a:lnTo>
                <a:lnTo>
                  <a:pt x="4991" y="16765"/>
                </a:lnTo>
                <a:lnTo>
                  <a:pt x="4985" y="16769"/>
                </a:lnTo>
                <a:lnTo>
                  <a:pt x="4969" y="16780"/>
                </a:lnTo>
                <a:lnTo>
                  <a:pt x="4952" y="16792"/>
                </a:lnTo>
                <a:lnTo>
                  <a:pt x="4928" y="16816"/>
                </a:lnTo>
                <a:lnTo>
                  <a:pt x="4917" y="16848"/>
                </a:lnTo>
                <a:lnTo>
                  <a:pt x="4901" y="16884"/>
                </a:lnTo>
                <a:lnTo>
                  <a:pt x="4900" y="16917"/>
                </a:lnTo>
                <a:lnTo>
                  <a:pt x="4903" y="16930"/>
                </a:lnTo>
                <a:lnTo>
                  <a:pt x="5020" y="16843"/>
                </a:lnTo>
                <a:lnTo>
                  <a:pt x="5115" y="16734"/>
                </a:lnTo>
                <a:lnTo>
                  <a:pt x="5104" y="16728"/>
                </a:lnTo>
                <a:lnTo>
                  <a:pt x="5095" y="16726"/>
                </a:lnTo>
                <a:lnTo>
                  <a:pt x="5080" y="16728"/>
                </a:lnTo>
                <a:lnTo>
                  <a:pt x="5063" y="16715"/>
                </a:lnTo>
                <a:lnTo>
                  <a:pt x="5039" y="16716"/>
                </a:lnTo>
                <a:lnTo>
                  <a:pt x="5020" y="16712"/>
                </a:lnTo>
                <a:close/>
                <a:moveTo>
                  <a:pt x="5851" y="16068"/>
                </a:moveTo>
                <a:lnTo>
                  <a:pt x="5877" y="16083"/>
                </a:lnTo>
                <a:lnTo>
                  <a:pt x="5900" y="16092"/>
                </a:lnTo>
                <a:lnTo>
                  <a:pt x="5915" y="16114"/>
                </a:lnTo>
                <a:lnTo>
                  <a:pt x="5915" y="16138"/>
                </a:lnTo>
                <a:lnTo>
                  <a:pt x="5916" y="16163"/>
                </a:lnTo>
                <a:lnTo>
                  <a:pt x="5903" y="16180"/>
                </a:lnTo>
                <a:lnTo>
                  <a:pt x="5888" y="16206"/>
                </a:lnTo>
                <a:lnTo>
                  <a:pt x="5864" y="16206"/>
                </a:lnTo>
                <a:lnTo>
                  <a:pt x="5849" y="16208"/>
                </a:lnTo>
                <a:lnTo>
                  <a:pt x="5821" y="16203"/>
                </a:lnTo>
                <a:lnTo>
                  <a:pt x="5810" y="16187"/>
                </a:lnTo>
                <a:lnTo>
                  <a:pt x="5809" y="16162"/>
                </a:lnTo>
                <a:lnTo>
                  <a:pt x="5811" y="16153"/>
                </a:lnTo>
                <a:lnTo>
                  <a:pt x="5809" y="16138"/>
                </a:lnTo>
                <a:lnTo>
                  <a:pt x="5826" y="16127"/>
                </a:lnTo>
                <a:lnTo>
                  <a:pt x="5831" y="16123"/>
                </a:lnTo>
                <a:lnTo>
                  <a:pt x="5855" y="16122"/>
                </a:lnTo>
                <a:lnTo>
                  <a:pt x="5859" y="16128"/>
                </a:lnTo>
                <a:lnTo>
                  <a:pt x="5863" y="16134"/>
                </a:lnTo>
                <a:lnTo>
                  <a:pt x="5874" y="16150"/>
                </a:lnTo>
                <a:lnTo>
                  <a:pt x="5867" y="16163"/>
                </a:lnTo>
                <a:lnTo>
                  <a:pt x="5862" y="16167"/>
                </a:lnTo>
                <a:lnTo>
                  <a:pt x="5845" y="16179"/>
                </a:lnTo>
                <a:lnTo>
                  <a:pt x="5841" y="16173"/>
                </a:lnTo>
                <a:lnTo>
                  <a:pt x="5836" y="16177"/>
                </a:lnTo>
                <a:lnTo>
                  <a:pt x="5839" y="16182"/>
                </a:lnTo>
                <a:lnTo>
                  <a:pt x="5856" y="16195"/>
                </a:lnTo>
                <a:lnTo>
                  <a:pt x="5877" y="16189"/>
                </a:lnTo>
                <a:lnTo>
                  <a:pt x="5893" y="16178"/>
                </a:lnTo>
                <a:lnTo>
                  <a:pt x="5895" y="16169"/>
                </a:lnTo>
                <a:lnTo>
                  <a:pt x="5900" y="16140"/>
                </a:lnTo>
                <a:lnTo>
                  <a:pt x="5898" y="16126"/>
                </a:lnTo>
                <a:lnTo>
                  <a:pt x="5883" y="16103"/>
                </a:lnTo>
                <a:lnTo>
                  <a:pt x="5862" y="16085"/>
                </a:lnTo>
                <a:lnTo>
                  <a:pt x="5834" y="16080"/>
                </a:lnTo>
                <a:lnTo>
                  <a:pt x="5808" y="16089"/>
                </a:lnTo>
                <a:lnTo>
                  <a:pt x="5778" y="16094"/>
                </a:lnTo>
                <a:lnTo>
                  <a:pt x="5786" y="16105"/>
                </a:lnTo>
                <a:lnTo>
                  <a:pt x="5781" y="16109"/>
                </a:lnTo>
                <a:lnTo>
                  <a:pt x="5764" y="16120"/>
                </a:lnTo>
                <a:lnTo>
                  <a:pt x="5762" y="16129"/>
                </a:lnTo>
                <a:lnTo>
                  <a:pt x="5749" y="16146"/>
                </a:lnTo>
                <a:lnTo>
                  <a:pt x="5754" y="16176"/>
                </a:lnTo>
                <a:lnTo>
                  <a:pt x="5752" y="16210"/>
                </a:lnTo>
                <a:lnTo>
                  <a:pt x="5742" y="16184"/>
                </a:lnTo>
                <a:lnTo>
                  <a:pt x="5744" y="16150"/>
                </a:lnTo>
                <a:lnTo>
                  <a:pt x="5758" y="16124"/>
                </a:lnTo>
                <a:lnTo>
                  <a:pt x="5773" y="16097"/>
                </a:lnTo>
                <a:lnTo>
                  <a:pt x="5797" y="16073"/>
                </a:lnTo>
                <a:lnTo>
                  <a:pt x="5830" y="16074"/>
                </a:lnTo>
                <a:lnTo>
                  <a:pt x="5851" y="16068"/>
                </a:lnTo>
                <a:close/>
                <a:moveTo>
                  <a:pt x="5846" y="15859"/>
                </a:moveTo>
                <a:lnTo>
                  <a:pt x="5930" y="15875"/>
                </a:lnTo>
                <a:lnTo>
                  <a:pt x="6009" y="15919"/>
                </a:lnTo>
                <a:lnTo>
                  <a:pt x="6074" y="15989"/>
                </a:lnTo>
                <a:lnTo>
                  <a:pt x="6101" y="16076"/>
                </a:lnTo>
                <a:lnTo>
                  <a:pt x="6108" y="16169"/>
                </a:lnTo>
                <a:lnTo>
                  <a:pt x="6083" y="16252"/>
                </a:lnTo>
                <a:lnTo>
                  <a:pt x="6022" y="16318"/>
                </a:lnTo>
                <a:lnTo>
                  <a:pt x="5939" y="16351"/>
                </a:lnTo>
                <a:lnTo>
                  <a:pt x="5853" y="16344"/>
                </a:lnTo>
                <a:lnTo>
                  <a:pt x="5787" y="16308"/>
                </a:lnTo>
                <a:lnTo>
                  <a:pt x="5743" y="16256"/>
                </a:lnTo>
                <a:lnTo>
                  <a:pt x="5728" y="16210"/>
                </a:lnTo>
                <a:lnTo>
                  <a:pt x="5736" y="16139"/>
                </a:lnTo>
                <a:lnTo>
                  <a:pt x="5765" y="16086"/>
                </a:lnTo>
                <a:lnTo>
                  <a:pt x="5776" y="16079"/>
                </a:lnTo>
                <a:lnTo>
                  <a:pt x="5740" y="16145"/>
                </a:lnTo>
                <a:lnTo>
                  <a:pt x="5735" y="16221"/>
                </a:lnTo>
                <a:lnTo>
                  <a:pt x="5772" y="16286"/>
                </a:lnTo>
                <a:lnTo>
                  <a:pt x="5836" y="16332"/>
                </a:lnTo>
                <a:lnTo>
                  <a:pt x="5911" y="16346"/>
                </a:lnTo>
                <a:lnTo>
                  <a:pt x="5981" y="16330"/>
                </a:lnTo>
                <a:lnTo>
                  <a:pt x="6055" y="16271"/>
                </a:lnTo>
                <a:lnTo>
                  <a:pt x="6090" y="16190"/>
                </a:lnTo>
                <a:lnTo>
                  <a:pt x="6096" y="16104"/>
                </a:lnTo>
                <a:lnTo>
                  <a:pt x="6072" y="16022"/>
                </a:lnTo>
                <a:lnTo>
                  <a:pt x="6019" y="15945"/>
                </a:lnTo>
                <a:lnTo>
                  <a:pt x="5946" y="15897"/>
                </a:lnTo>
                <a:lnTo>
                  <a:pt x="5854" y="15871"/>
                </a:lnTo>
                <a:lnTo>
                  <a:pt x="5768" y="15889"/>
                </a:lnTo>
                <a:lnTo>
                  <a:pt x="5689" y="15927"/>
                </a:lnTo>
                <a:lnTo>
                  <a:pt x="5624" y="15988"/>
                </a:lnTo>
                <a:lnTo>
                  <a:pt x="5579" y="16076"/>
                </a:lnTo>
                <a:lnTo>
                  <a:pt x="5557" y="16164"/>
                </a:lnTo>
                <a:lnTo>
                  <a:pt x="5557" y="16294"/>
                </a:lnTo>
                <a:lnTo>
                  <a:pt x="5578" y="16419"/>
                </a:lnTo>
                <a:lnTo>
                  <a:pt x="5611" y="16551"/>
                </a:lnTo>
                <a:lnTo>
                  <a:pt x="5658" y="16690"/>
                </a:lnTo>
                <a:lnTo>
                  <a:pt x="5688" y="16841"/>
                </a:lnTo>
                <a:lnTo>
                  <a:pt x="5691" y="16929"/>
                </a:lnTo>
                <a:lnTo>
                  <a:pt x="5694" y="16992"/>
                </a:lnTo>
                <a:lnTo>
                  <a:pt x="5693" y="16983"/>
                </a:lnTo>
                <a:lnTo>
                  <a:pt x="5693" y="16996"/>
                </a:lnTo>
                <a:lnTo>
                  <a:pt x="5694" y="16992"/>
                </a:lnTo>
                <a:lnTo>
                  <a:pt x="5694" y="17001"/>
                </a:lnTo>
                <a:lnTo>
                  <a:pt x="5694" y="17016"/>
                </a:lnTo>
                <a:lnTo>
                  <a:pt x="5693" y="17033"/>
                </a:lnTo>
                <a:lnTo>
                  <a:pt x="5690" y="17142"/>
                </a:lnTo>
                <a:lnTo>
                  <a:pt x="5681" y="17186"/>
                </a:lnTo>
                <a:lnTo>
                  <a:pt x="5680" y="17198"/>
                </a:lnTo>
                <a:lnTo>
                  <a:pt x="5661" y="17279"/>
                </a:lnTo>
                <a:lnTo>
                  <a:pt x="5653" y="17314"/>
                </a:lnTo>
                <a:lnTo>
                  <a:pt x="5651" y="17320"/>
                </a:lnTo>
                <a:lnTo>
                  <a:pt x="5632" y="17402"/>
                </a:lnTo>
                <a:lnTo>
                  <a:pt x="5630" y="17383"/>
                </a:lnTo>
                <a:lnTo>
                  <a:pt x="5591" y="17496"/>
                </a:lnTo>
                <a:lnTo>
                  <a:pt x="5487" y="17689"/>
                </a:lnTo>
                <a:lnTo>
                  <a:pt x="5437" y="17756"/>
                </a:lnTo>
                <a:lnTo>
                  <a:pt x="5415" y="17756"/>
                </a:lnTo>
                <a:lnTo>
                  <a:pt x="5474" y="17682"/>
                </a:lnTo>
                <a:lnTo>
                  <a:pt x="5587" y="17490"/>
                </a:lnTo>
                <a:lnTo>
                  <a:pt x="5633" y="17348"/>
                </a:lnTo>
                <a:lnTo>
                  <a:pt x="5665" y="17175"/>
                </a:lnTo>
                <a:lnTo>
                  <a:pt x="5675" y="17013"/>
                </a:lnTo>
                <a:lnTo>
                  <a:pt x="5651" y="16858"/>
                </a:lnTo>
                <a:lnTo>
                  <a:pt x="5615" y="16712"/>
                </a:lnTo>
                <a:lnTo>
                  <a:pt x="5580" y="16565"/>
                </a:lnTo>
                <a:lnTo>
                  <a:pt x="5556" y="16434"/>
                </a:lnTo>
                <a:lnTo>
                  <a:pt x="5533" y="16295"/>
                </a:lnTo>
                <a:lnTo>
                  <a:pt x="5546" y="16171"/>
                </a:lnTo>
                <a:lnTo>
                  <a:pt x="5560" y="16072"/>
                </a:lnTo>
                <a:lnTo>
                  <a:pt x="5609" y="15990"/>
                </a:lnTo>
                <a:lnTo>
                  <a:pt x="5677" y="15910"/>
                </a:lnTo>
                <a:lnTo>
                  <a:pt x="5753" y="15866"/>
                </a:lnTo>
                <a:lnTo>
                  <a:pt x="5846" y="15859"/>
                </a:lnTo>
                <a:close/>
                <a:moveTo>
                  <a:pt x="11398" y="15797"/>
                </a:moveTo>
                <a:lnTo>
                  <a:pt x="11400" y="15808"/>
                </a:lnTo>
                <a:lnTo>
                  <a:pt x="11393" y="15821"/>
                </a:lnTo>
                <a:lnTo>
                  <a:pt x="11398" y="15797"/>
                </a:lnTo>
                <a:close/>
                <a:moveTo>
                  <a:pt x="4013" y="15780"/>
                </a:moveTo>
                <a:lnTo>
                  <a:pt x="3888" y="15801"/>
                </a:lnTo>
                <a:lnTo>
                  <a:pt x="3764" y="15845"/>
                </a:lnTo>
                <a:lnTo>
                  <a:pt x="3647" y="15925"/>
                </a:lnTo>
                <a:lnTo>
                  <a:pt x="3557" y="16020"/>
                </a:lnTo>
                <a:lnTo>
                  <a:pt x="3493" y="16129"/>
                </a:lnTo>
                <a:lnTo>
                  <a:pt x="3476" y="16222"/>
                </a:lnTo>
                <a:lnTo>
                  <a:pt x="3480" y="16383"/>
                </a:lnTo>
                <a:lnTo>
                  <a:pt x="3514" y="16563"/>
                </a:lnTo>
                <a:lnTo>
                  <a:pt x="3595" y="16728"/>
                </a:lnTo>
                <a:lnTo>
                  <a:pt x="3714" y="16866"/>
                </a:lnTo>
                <a:lnTo>
                  <a:pt x="3858" y="16980"/>
                </a:lnTo>
                <a:lnTo>
                  <a:pt x="3945" y="17023"/>
                </a:lnTo>
                <a:lnTo>
                  <a:pt x="3986" y="16965"/>
                </a:lnTo>
                <a:lnTo>
                  <a:pt x="4057" y="16843"/>
                </a:lnTo>
                <a:lnTo>
                  <a:pt x="4119" y="16743"/>
                </a:lnTo>
                <a:lnTo>
                  <a:pt x="4150" y="16681"/>
                </a:lnTo>
                <a:lnTo>
                  <a:pt x="4168" y="16661"/>
                </a:lnTo>
                <a:lnTo>
                  <a:pt x="4183" y="16634"/>
                </a:lnTo>
                <a:lnTo>
                  <a:pt x="4214" y="16572"/>
                </a:lnTo>
                <a:lnTo>
                  <a:pt x="4274" y="16482"/>
                </a:lnTo>
                <a:lnTo>
                  <a:pt x="4338" y="16348"/>
                </a:lnTo>
                <a:lnTo>
                  <a:pt x="4427" y="16181"/>
                </a:lnTo>
                <a:lnTo>
                  <a:pt x="4518" y="16005"/>
                </a:lnTo>
                <a:lnTo>
                  <a:pt x="4570" y="15893"/>
                </a:lnTo>
                <a:lnTo>
                  <a:pt x="4561" y="15877"/>
                </a:lnTo>
                <a:lnTo>
                  <a:pt x="4534" y="15838"/>
                </a:lnTo>
                <a:lnTo>
                  <a:pt x="4506" y="15809"/>
                </a:lnTo>
                <a:lnTo>
                  <a:pt x="4493" y="15826"/>
                </a:lnTo>
                <a:lnTo>
                  <a:pt x="4475" y="15847"/>
                </a:lnTo>
                <a:lnTo>
                  <a:pt x="4452" y="15862"/>
                </a:lnTo>
                <a:lnTo>
                  <a:pt x="4421" y="15875"/>
                </a:lnTo>
                <a:lnTo>
                  <a:pt x="4387" y="15874"/>
                </a:lnTo>
                <a:lnTo>
                  <a:pt x="4369" y="15870"/>
                </a:lnTo>
                <a:lnTo>
                  <a:pt x="4331" y="15863"/>
                </a:lnTo>
                <a:lnTo>
                  <a:pt x="4305" y="15849"/>
                </a:lnTo>
                <a:lnTo>
                  <a:pt x="4278" y="15834"/>
                </a:lnTo>
                <a:lnTo>
                  <a:pt x="4216" y="15803"/>
                </a:lnTo>
                <a:lnTo>
                  <a:pt x="4138" y="15784"/>
                </a:lnTo>
                <a:lnTo>
                  <a:pt x="4013" y="15780"/>
                </a:lnTo>
                <a:close/>
                <a:moveTo>
                  <a:pt x="11396" y="15778"/>
                </a:moveTo>
                <a:lnTo>
                  <a:pt x="11398" y="15793"/>
                </a:lnTo>
                <a:lnTo>
                  <a:pt x="11398" y="15797"/>
                </a:lnTo>
                <a:lnTo>
                  <a:pt x="11395" y="15787"/>
                </a:lnTo>
                <a:lnTo>
                  <a:pt x="11396" y="15778"/>
                </a:lnTo>
                <a:close/>
                <a:moveTo>
                  <a:pt x="10222" y="15768"/>
                </a:moveTo>
                <a:lnTo>
                  <a:pt x="10256" y="15769"/>
                </a:lnTo>
                <a:lnTo>
                  <a:pt x="10275" y="15773"/>
                </a:lnTo>
                <a:lnTo>
                  <a:pt x="10301" y="15787"/>
                </a:lnTo>
                <a:lnTo>
                  <a:pt x="10316" y="15809"/>
                </a:lnTo>
                <a:lnTo>
                  <a:pt x="10343" y="15848"/>
                </a:lnTo>
                <a:lnTo>
                  <a:pt x="10351" y="15884"/>
                </a:lnTo>
                <a:lnTo>
                  <a:pt x="10355" y="15913"/>
                </a:lnTo>
                <a:lnTo>
                  <a:pt x="10374" y="15965"/>
                </a:lnTo>
                <a:lnTo>
                  <a:pt x="10404" y="16043"/>
                </a:lnTo>
                <a:lnTo>
                  <a:pt x="10423" y="16071"/>
                </a:lnTo>
                <a:lnTo>
                  <a:pt x="10445" y="16104"/>
                </a:lnTo>
                <a:lnTo>
                  <a:pt x="10458" y="16087"/>
                </a:lnTo>
                <a:lnTo>
                  <a:pt x="10469" y="16080"/>
                </a:lnTo>
                <a:lnTo>
                  <a:pt x="10492" y="16064"/>
                </a:lnTo>
                <a:lnTo>
                  <a:pt x="10518" y="16055"/>
                </a:lnTo>
                <a:lnTo>
                  <a:pt x="10546" y="16060"/>
                </a:lnTo>
                <a:lnTo>
                  <a:pt x="10587" y="16072"/>
                </a:lnTo>
                <a:lnTo>
                  <a:pt x="10621" y="16098"/>
                </a:lnTo>
                <a:lnTo>
                  <a:pt x="10643" y="16107"/>
                </a:lnTo>
                <a:lnTo>
                  <a:pt x="10696" y="16136"/>
                </a:lnTo>
                <a:lnTo>
                  <a:pt x="10767" y="16169"/>
                </a:lnTo>
                <a:lnTo>
                  <a:pt x="10866" y="16182"/>
                </a:lnTo>
                <a:lnTo>
                  <a:pt x="10974" y="16173"/>
                </a:lnTo>
                <a:lnTo>
                  <a:pt x="11092" y="16142"/>
                </a:lnTo>
                <a:lnTo>
                  <a:pt x="11193" y="16088"/>
                </a:lnTo>
                <a:lnTo>
                  <a:pt x="11280" y="16013"/>
                </a:lnTo>
                <a:lnTo>
                  <a:pt x="11344" y="15928"/>
                </a:lnTo>
                <a:lnTo>
                  <a:pt x="11364" y="15898"/>
                </a:lnTo>
                <a:lnTo>
                  <a:pt x="11381" y="15862"/>
                </a:lnTo>
                <a:lnTo>
                  <a:pt x="11386" y="15834"/>
                </a:lnTo>
                <a:lnTo>
                  <a:pt x="11393" y="15821"/>
                </a:lnTo>
                <a:lnTo>
                  <a:pt x="11397" y="15850"/>
                </a:lnTo>
                <a:lnTo>
                  <a:pt x="11383" y="15901"/>
                </a:lnTo>
                <a:lnTo>
                  <a:pt x="11374" y="15948"/>
                </a:lnTo>
                <a:lnTo>
                  <a:pt x="11324" y="16064"/>
                </a:lnTo>
                <a:lnTo>
                  <a:pt x="11243" y="16160"/>
                </a:lnTo>
                <a:lnTo>
                  <a:pt x="11130" y="16246"/>
                </a:lnTo>
                <a:lnTo>
                  <a:pt x="11038" y="16301"/>
                </a:lnTo>
                <a:lnTo>
                  <a:pt x="10939" y="16336"/>
                </a:lnTo>
                <a:lnTo>
                  <a:pt x="10832" y="16369"/>
                </a:lnTo>
                <a:lnTo>
                  <a:pt x="10723" y="16378"/>
                </a:lnTo>
                <a:lnTo>
                  <a:pt x="10606" y="16361"/>
                </a:lnTo>
                <a:lnTo>
                  <a:pt x="10463" y="16320"/>
                </a:lnTo>
                <a:lnTo>
                  <a:pt x="10356" y="16247"/>
                </a:lnTo>
                <a:lnTo>
                  <a:pt x="10250" y="16165"/>
                </a:lnTo>
                <a:lnTo>
                  <a:pt x="10208" y="16104"/>
                </a:lnTo>
                <a:lnTo>
                  <a:pt x="10174" y="16030"/>
                </a:lnTo>
                <a:lnTo>
                  <a:pt x="10149" y="15981"/>
                </a:lnTo>
                <a:lnTo>
                  <a:pt x="10147" y="15942"/>
                </a:lnTo>
                <a:lnTo>
                  <a:pt x="10142" y="15912"/>
                </a:lnTo>
                <a:lnTo>
                  <a:pt x="10149" y="15875"/>
                </a:lnTo>
                <a:lnTo>
                  <a:pt x="10156" y="15838"/>
                </a:lnTo>
                <a:lnTo>
                  <a:pt x="10175" y="15817"/>
                </a:lnTo>
                <a:lnTo>
                  <a:pt x="10195" y="15787"/>
                </a:lnTo>
                <a:lnTo>
                  <a:pt x="10222" y="15768"/>
                </a:lnTo>
                <a:close/>
                <a:moveTo>
                  <a:pt x="2891" y="15588"/>
                </a:moveTo>
                <a:cubicBezTo>
                  <a:pt x="2755" y="16194"/>
                  <a:pt x="2491" y="17011"/>
                  <a:pt x="2157" y="17756"/>
                </a:cubicBezTo>
                <a:lnTo>
                  <a:pt x="2001" y="17756"/>
                </a:lnTo>
                <a:cubicBezTo>
                  <a:pt x="2236" y="17233"/>
                  <a:pt x="2428" y="16711"/>
                  <a:pt x="2512" y="16336"/>
                </a:cubicBezTo>
                <a:cubicBezTo>
                  <a:pt x="2639" y="16086"/>
                  <a:pt x="2738" y="15774"/>
                  <a:pt x="2891" y="15588"/>
                </a:cubicBezTo>
                <a:close/>
                <a:moveTo>
                  <a:pt x="4948" y="15042"/>
                </a:moveTo>
                <a:lnTo>
                  <a:pt x="4932" y="15075"/>
                </a:lnTo>
                <a:lnTo>
                  <a:pt x="4828" y="15351"/>
                </a:lnTo>
                <a:lnTo>
                  <a:pt x="4736" y="15586"/>
                </a:lnTo>
                <a:lnTo>
                  <a:pt x="4688" y="15690"/>
                </a:lnTo>
                <a:lnTo>
                  <a:pt x="4713" y="15707"/>
                </a:lnTo>
                <a:lnTo>
                  <a:pt x="4791" y="15784"/>
                </a:lnTo>
                <a:lnTo>
                  <a:pt x="4822" y="15853"/>
                </a:lnTo>
                <a:lnTo>
                  <a:pt x="4858" y="15918"/>
                </a:lnTo>
                <a:lnTo>
                  <a:pt x="4872" y="15949"/>
                </a:lnTo>
                <a:lnTo>
                  <a:pt x="4874" y="15989"/>
                </a:lnTo>
                <a:lnTo>
                  <a:pt x="4875" y="16037"/>
                </a:lnTo>
                <a:lnTo>
                  <a:pt x="4868" y="16074"/>
                </a:lnTo>
                <a:lnTo>
                  <a:pt x="4861" y="16112"/>
                </a:lnTo>
                <a:lnTo>
                  <a:pt x="4837" y="16136"/>
                </a:lnTo>
                <a:lnTo>
                  <a:pt x="4815" y="16152"/>
                </a:lnTo>
                <a:lnTo>
                  <a:pt x="4792" y="16167"/>
                </a:lnTo>
                <a:lnTo>
                  <a:pt x="4778" y="16169"/>
                </a:lnTo>
                <a:lnTo>
                  <a:pt x="4740" y="16162"/>
                </a:lnTo>
                <a:lnTo>
                  <a:pt x="4708" y="16151"/>
                </a:lnTo>
                <a:lnTo>
                  <a:pt x="4687" y="16133"/>
                </a:lnTo>
                <a:lnTo>
                  <a:pt x="4657" y="16089"/>
                </a:lnTo>
                <a:lnTo>
                  <a:pt x="4636" y="16046"/>
                </a:lnTo>
                <a:lnTo>
                  <a:pt x="4637" y="16012"/>
                </a:lnTo>
                <a:lnTo>
                  <a:pt x="4609" y="15959"/>
                </a:lnTo>
                <a:lnTo>
                  <a:pt x="4582" y="15914"/>
                </a:lnTo>
                <a:lnTo>
                  <a:pt x="4536" y="16008"/>
                </a:lnTo>
                <a:lnTo>
                  <a:pt x="4453" y="16196"/>
                </a:lnTo>
                <a:lnTo>
                  <a:pt x="4366" y="16354"/>
                </a:lnTo>
                <a:lnTo>
                  <a:pt x="4293" y="16485"/>
                </a:lnTo>
                <a:lnTo>
                  <a:pt x="4240" y="16587"/>
                </a:lnTo>
                <a:lnTo>
                  <a:pt x="4206" y="16643"/>
                </a:lnTo>
                <a:lnTo>
                  <a:pt x="4195" y="16675"/>
                </a:lnTo>
                <a:lnTo>
                  <a:pt x="4182" y="16692"/>
                </a:lnTo>
                <a:lnTo>
                  <a:pt x="4136" y="16756"/>
                </a:lnTo>
                <a:lnTo>
                  <a:pt x="4089" y="16854"/>
                </a:lnTo>
                <a:lnTo>
                  <a:pt x="4003" y="16978"/>
                </a:lnTo>
                <a:lnTo>
                  <a:pt x="3966" y="17033"/>
                </a:lnTo>
                <a:lnTo>
                  <a:pt x="4017" y="17058"/>
                </a:lnTo>
                <a:lnTo>
                  <a:pt x="4191" y="17110"/>
                </a:lnTo>
                <a:lnTo>
                  <a:pt x="4373" y="17124"/>
                </a:lnTo>
                <a:lnTo>
                  <a:pt x="4546" y="17103"/>
                </a:lnTo>
                <a:lnTo>
                  <a:pt x="4722" y="17039"/>
                </a:lnTo>
                <a:lnTo>
                  <a:pt x="4880" y="16947"/>
                </a:lnTo>
                <a:lnTo>
                  <a:pt x="4881" y="16946"/>
                </a:lnTo>
                <a:lnTo>
                  <a:pt x="4870" y="16921"/>
                </a:lnTo>
                <a:lnTo>
                  <a:pt x="4864" y="16877"/>
                </a:lnTo>
                <a:lnTo>
                  <a:pt x="4871" y="16839"/>
                </a:lnTo>
                <a:lnTo>
                  <a:pt x="4881" y="16807"/>
                </a:lnTo>
                <a:lnTo>
                  <a:pt x="4883" y="16774"/>
                </a:lnTo>
                <a:lnTo>
                  <a:pt x="4903" y="16744"/>
                </a:lnTo>
                <a:lnTo>
                  <a:pt x="4923" y="16714"/>
                </a:lnTo>
                <a:lnTo>
                  <a:pt x="4958" y="16681"/>
                </a:lnTo>
                <a:lnTo>
                  <a:pt x="4995" y="16664"/>
                </a:lnTo>
                <a:lnTo>
                  <a:pt x="5031" y="16656"/>
                </a:lnTo>
                <a:lnTo>
                  <a:pt x="5060" y="16652"/>
                </a:lnTo>
                <a:lnTo>
                  <a:pt x="5085" y="16652"/>
                </a:lnTo>
                <a:lnTo>
                  <a:pt x="5098" y="16659"/>
                </a:lnTo>
                <a:lnTo>
                  <a:pt x="5116" y="16662"/>
                </a:lnTo>
                <a:lnTo>
                  <a:pt x="5130" y="16670"/>
                </a:lnTo>
                <a:lnTo>
                  <a:pt x="5141" y="16686"/>
                </a:lnTo>
                <a:lnTo>
                  <a:pt x="5143" y="16701"/>
                </a:lnTo>
                <a:lnTo>
                  <a:pt x="5211" y="16596"/>
                </a:lnTo>
                <a:lnTo>
                  <a:pt x="5151" y="16582"/>
                </a:lnTo>
                <a:lnTo>
                  <a:pt x="5026" y="16602"/>
                </a:lnTo>
                <a:lnTo>
                  <a:pt x="4950" y="16646"/>
                </a:lnTo>
                <a:lnTo>
                  <a:pt x="4886" y="16707"/>
                </a:lnTo>
                <a:lnTo>
                  <a:pt x="4859" y="16774"/>
                </a:lnTo>
                <a:lnTo>
                  <a:pt x="4850" y="16845"/>
                </a:lnTo>
                <a:lnTo>
                  <a:pt x="4842" y="16892"/>
                </a:lnTo>
                <a:lnTo>
                  <a:pt x="4839" y="16853"/>
                </a:lnTo>
                <a:lnTo>
                  <a:pt x="4844" y="16801"/>
                </a:lnTo>
                <a:lnTo>
                  <a:pt x="4866" y="16737"/>
                </a:lnTo>
                <a:lnTo>
                  <a:pt x="4900" y="16680"/>
                </a:lnTo>
                <a:lnTo>
                  <a:pt x="4963" y="16629"/>
                </a:lnTo>
                <a:lnTo>
                  <a:pt x="5043" y="16591"/>
                </a:lnTo>
                <a:lnTo>
                  <a:pt x="5158" y="16569"/>
                </a:lnTo>
                <a:lnTo>
                  <a:pt x="5221" y="16580"/>
                </a:lnTo>
                <a:lnTo>
                  <a:pt x="5238" y="16554"/>
                </a:lnTo>
                <a:lnTo>
                  <a:pt x="5323" y="16357"/>
                </a:lnTo>
                <a:lnTo>
                  <a:pt x="5371" y="16153"/>
                </a:lnTo>
                <a:lnTo>
                  <a:pt x="5386" y="15939"/>
                </a:lnTo>
                <a:lnTo>
                  <a:pt x="5361" y="15736"/>
                </a:lnTo>
                <a:lnTo>
                  <a:pt x="5304" y="15522"/>
                </a:lnTo>
                <a:lnTo>
                  <a:pt x="5208" y="15335"/>
                </a:lnTo>
                <a:lnTo>
                  <a:pt x="5079" y="15170"/>
                </a:lnTo>
                <a:lnTo>
                  <a:pt x="4948" y="15042"/>
                </a:lnTo>
                <a:close/>
                <a:moveTo>
                  <a:pt x="10306" y="14951"/>
                </a:moveTo>
                <a:lnTo>
                  <a:pt x="10517" y="14961"/>
                </a:lnTo>
                <a:lnTo>
                  <a:pt x="10701" y="14991"/>
                </a:lnTo>
                <a:lnTo>
                  <a:pt x="10886" y="15059"/>
                </a:lnTo>
                <a:lnTo>
                  <a:pt x="11035" y="15145"/>
                </a:lnTo>
                <a:lnTo>
                  <a:pt x="11165" y="15251"/>
                </a:lnTo>
                <a:lnTo>
                  <a:pt x="11273" y="15373"/>
                </a:lnTo>
                <a:lnTo>
                  <a:pt x="11346" y="15502"/>
                </a:lnTo>
                <a:lnTo>
                  <a:pt x="11385" y="15630"/>
                </a:lnTo>
                <a:lnTo>
                  <a:pt x="11379" y="15765"/>
                </a:lnTo>
                <a:lnTo>
                  <a:pt x="11336" y="15892"/>
                </a:lnTo>
                <a:lnTo>
                  <a:pt x="11259" y="15994"/>
                </a:lnTo>
                <a:lnTo>
                  <a:pt x="11182" y="16072"/>
                </a:lnTo>
                <a:lnTo>
                  <a:pt x="11099" y="16105"/>
                </a:lnTo>
                <a:lnTo>
                  <a:pt x="11024" y="16115"/>
                </a:lnTo>
                <a:lnTo>
                  <a:pt x="10938" y="16109"/>
                </a:lnTo>
                <a:lnTo>
                  <a:pt x="10873" y="16097"/>
                </a:lnTo>
                <a:lnTo>
                  <a:pt x="10824" y="16073"/>
                </a:lnTo>
                <a:lnTo>
                  <a:pt x="10781" y="16046"/>
                </a:lnTo>
                <a:lnTo>
                  <a:pt x="10820" y="16067"/>
                </a:lnTo>
                <a:lnTo>
                  <a:pt x="10878" y="16093"/>
                </a:lnTo>
                <a:lnTo>
                  <a:pt x="10934" y="16103"/>
                </a:lnTo>
                <a:lnTo>
                  <a:pt x="11020" y="16109"/>
                </a:lnTo>
                <a:lnTo>
                  <a:pt x="11100" y="16095"/>
                </a:lnTo>
                <a:lnTo>
                  <a:pt x="11176" y="16051"/>
                </a:lnTo>
                <a:lnTo>
                  <a:pt x="11256" y="15989"/>
                </a:lnTo>
                <a:lnTo>
                  <a:pt x="11327" y="15891"/>
                </a:lnTo>
                <a:lnTo>
                  <a:pt x="11370" y="15763"/>
                </a:lnTo>
                <a:lnTo>
                  <a:pt x="11361" y="15631"/>
                </a:lnTo>
                <a:lnTo>
                  <a:pt x="11316" y="15506"/>
                </a:lnTo>
                <a:lnTo>
                  <a:pt x="11251" y="15388"/>
                </a:lnTo>
                <a:lnTo>
                  <a:pt x="11141" y="15276"/>
                </a:lnTo>
                <a:lnTo>
                  <a:pt x="11015" y="15175"/>
                </a:lnTo>
                <a:lnTo>
                  <a:pt x="10855" y="15097"/>
                </a:lnTo>
                <a:lnTo>
                  <a:pt x="10690" y="15047"/>
                </a:lnTo>
                <a:lnTo>
                  <a:pt x="10509" y="15008"/>
                </a:lnTo>
                <a:lnTo>
                  <a:pt x="10305" y="15009"/>
                </a:lnTo>
                <a:lnTo>
                  <a:pt x="10026" y="15030"/>
                </a:lnTo>
                <a:lnTo>
                  <a:pt x="9749" y="15089"/>
                </a:lnTo>
                <a:lnTo>
                  <a:pt x="9481" y="15200"/>
                </a:lnTo>
                <a:lnTo>
                  <a:pt x="9224" y="15336"/>
                </a:lnTo>
                <a:lnTo>
                  <a:pt x="8972" y="15492"/>
                </a:lnTo>
                <a:lnTo>
                  <a:pt x="8717" y="15691"/>
                </a:lnTo>
                <a:lnTo>
                  <a:pt x="8470" y="15902"/>
                </a:lnTo>
                <a:lnTo>
                  <a:pt x="8224" y="16137"/>
                </a:lnTo>
                <a:lnTo>
                  <a:pt x="7975" y="16381"/>
                </a:lnTo>
                <a:lnTo>
                  <a:pt x="7728" y="16640"/>
                </a:lnTo>
                <a:lnTo>
                  <a:pt x="7473" y="16897"/>
                </a:lnTo>
                <a:lnTo>
                  <a:pt x="7219" y="17145"/>
                </a:lnTo>
                <a:lnTo>
                  <a:pt x="6957" y="17406"/>
                </a:lnTo>
                <a:lnTo>
                  <a:pt x="6686" y="17641"/>
                </a:lnTo>
                <a:lnTo>
                  <a:pt x="6542" y="17756"/>
                </a:lnTo>
                <a:lnTo>
                  <a:pt x="6489" y="17756"/>
                </a:lnTo>
                <a:lnTo>
                  <a:pt x="6249" y="17756"/>
                </a:lnTo>
                <a:lnTo>
                  <a:pt x="6282" y="17730"/>
                </a:lnTo>
                <a:lnTo>
                  <a:pt x="6565" y="17512"/>
                </a:lnTo>
                <a:lnTo>
                  <a:pt x="6840" y="17282"/>
                </a:lnTo>
                <a:lnTo>
                  <a:pt x="7113" y="17038"/>
                </a:lnTo>
                <a:lnTo>
                  <a:pt x="7367" y="16790"/>
                </a:lnTo>
                <a:lnTo>
                  <a:pt x="7632" y="16535"/>
                </a:lnTo>
                <a:lnTo>
                  <a:pt x="7884" y="16296"/>
                </a:lnTo>
                <a:lnTo>
                  <a:pt x="8144" y="16044"/>
                </a:lnTo>
                <a:lnTo>
                  <a:pt x="8397" y="15830"/>
                </a:lnTo>
                <a:lnTo>
                  <a:pt x="8651" y="15606"/>
                </a:lnTo>
                <a:lnTo>
                  <a:pt x="8919" y="15414"/>
                </a:lnTo>
                <a:lnTo>
                  <a:pt x="9180" y="15260"/>
                </a:lnTo>
                <a:lnTo>
                  <a:pt x="9452" y="15122"/>
                </a:lnTo>
                <a:lnTo>
                  <a:pt x="9727" y="15023"/>
                </a:lnTo>
                <a:lnTo>
                  <a:pt x="10014" y="14965"/>
                </a:lnTo>
                <a:lnTo>
                  <a:pt x="10306" y="14951"/>
                </a:lnTo>
                <a:close/>
                <a:moveTo>
                  <a:pt x="7191" y="14585"/>
                </a:moveTo>
                <a:lnTo>
                  <a:pt x="7089" y="14639"/>
                </a:lnTo>
                <a:lnTo>
                  <a:pt x="7156" y="14593"/>
                </a:lnTo>
                <a:lnTo>
                  <a:pt x="7191" y="14585"/>
                </a:lnTo>
                <a:close/>
                <a:moveTo>
                  <a:pt x="0" y="14502"/>
                </a:moveTo>
                <a:lnTo>
                  <a:pt x="21" y="14507"/>
                </a:lnTo>
                <a:lnTo>
                  <a:pt x="147" y="14583"/>
                </a:lnTo>
                <a:lnTo>
                  <a:pt x="258" y="14686"/>
                </a:lnTo>
                <a:lnTo>
                  <a:pt x="357" y="14806"/>
                </a:lnTo>
                <a:lnTo>
                  <a:pt x="438" y="14971"/>
                </a:lnTo>
                <a:lnTo>
                  <a:pt x="477" y="15148"/>
                </a:lnTo>
                <a:lnTo>
                  <a:pt x="513" y="15401"/>
                </a:lnTo>
                <a:lnTo>
                  <a:pt x="497" y="15640"/>
                </a:lnTo>
                <a:lnTo>
                  <a:pt x="456" y="15889"/>
                </a:lnTo>
                <a:lnTo>
                  <a:pt x="373" y="16125"/>
                </a:lnTo>
                <a:lnTo>
                  <a:pt x="265" y="16371"/>
                </a:lnTo>
                <a:lnTo>
                  <a:pt x="230" y="16434"/>
                </a:lnTo>
                <a:lnTo>
                  <a:pt x="340" y="16540"/>
                </a:lnTo>
                <a:lnTo>
                  <a:pt x="481" y="16745"/>
                </a:lnTo>
                <a:lnTo>
                  <a:pt x="587" y="16982"/>
                </a:lnTo>
                <a:lnTo>
                  <a:pt x="661" y="17233"/>
                </a:lnTo>
                <a:lnTo>
                  <a:pt x="704" y="17497"/>
                </a:lnTo>
                <a:lnTo>
                  <a:pt x="711" y="17756"/>
                </a:lnTo>
                <a:lnTo>
                  <a:pt x="657" y="17756"/>
                </a:lnTo>
                <a:lnTo>
                  <a:pt x="659" y="17740"/>
                </a:lnTo>
                <a:lnTo>
                  <a:pt x="653" y="17483"/>
                </a:lnTo>
                <a:lnTo>
                  <a:pt x="610" y="17219"/>
                </a:lnTo>
                <a:lnTo>
                  <a:pt x="529" y="16981"/>
                </a:lnTo>
                <a:lnTo>
                  <a:pt x="421" y="16753"/>
                </a:lnTo>
                <a:lnTo>
                  <a:pt x="266" y="16574"/>
                </a:lnTo>
                <a:lnTo>
                  <a:pt x="191" y="16508"/>
                </a:lnTo>
                <a:lnTo>
                  <a:pt x="132" y="16617"/>
                </a:lnTo>
                <a:lnTo>
                  <a:pt x="93" y="16685"/>
                </a:lnTo>
                <a:lnTo>
                  <a:pt x="171" y="16745"/>
                </a:lnTo>
                <a:lnTo>
                  <a:pt x="338" y="16941"/>
                </a:lnTo>
                <a:lnTo>
                  <a:pt x="475" y="17165"/>
                </a:lnTo>
                <a:lnTo>
                  <a:pt x="572" y="17400"/>
                </a:lnTo>
                <a:lnTo>
                  <a:pt x="627" y="17648"/>
                </a:lnTo>
                <a:lnTo>
                  <a:pt x="634" y="17756"/>
                </a:lnTo>
                <a:lnTo>
                  <a:pt x="624" y="17756"/>
                </a:lnTo>
                <a:lnTo>
                  <a:pt x="617" y="17679"/>
                </a:lnTo>
                <a:lnTo>
                  <a:pt x="557" y="17427"/>
                </a:lnTo>
                <a:lnTo>
                  <a:pt x="464" y="17196"/>
                </a:lnTo>
                <a:lnTo>
                  <a:pt x="331" y="16978"/>
                </a:lnTo>
                <a:lnTo>
                  <a:pt x="164" y="16783"/>
                </a:lnTo>
                <a:lnTo>
                  <a:pt x="79" y="16711"/>
                </a:lnTo>
                <a:lnTo>
                  <a:pt x="0" y="16849"/>
                </a:lnTo>
                <a:lnTo>
                  <a:pt x="0" y="16686"/>
                </a:lnTo>
                <a:lnTo>
                  <a:pt x="17" y="16659"/>
                </a:lnTo>
                <a:lnTo>
                  <a:pt x="0" y="16644"/>
                </a:lnTo>
                <a:lnTo>
                  <a:pt x="0" y="16614"/>
                </a:lnTo>
                <a:lnTo>
                  <a:pt x="31" y="16637"/>
                </a:lnTo>
                <a:lnTo>
                  <a:pt x="66" y="16581"/>
                </a:lnTo>
                <a:lnTo>
                  <a:pt x="135" y="16459"/>
                </a:lnTo>
                <a:lnTo>
                  <a:pt x="79" y="16409"/>
                </a:lnTo>
                <a:lnTo>
                  <a:pt x="0" y="16363"/>
                </a:lnTo>
                <a:lnTo>
                  <a:pt x="0" y="16260"/>
                </a:lnTo>
                <a:lnTo>
                  <a:pt x="171" y="16378"/>
                </a:lnTo>
                <a:lnTo>
                  <a:pt x="178" y="16384"/>
                </a:lnTo>
                <a:lnTo>
                  <a:pt x="203" y="16340"/>
                </a:lnTo>
                <a:lnTo>
                  <a:pt x="304" y="16107"/>
                </a:lnTo>
                <a:lnTo>
                  <a:pt x="398" y="15863"/>
                </a:lnTo>
                <a:lnTo>
                  <a:pt x="450" y="15631"/>
                </a:lnTo>
                <a:lnTo>
                  <a:pt x="456" y="15391"/>
                </a:lnTo>
                <a:lnTo>
                  <a:pt x="433" y="15154"/>
                </a:lnTo>
                <a:lnTo>
                  <a:pt x="397" y="14983"/>
                </a:lnTo>
                <a:lnTo>
                  <a:pt x="324" y="14829"/>
                </a:lnTo>
                <a:lnTo>
                  <a:pt x="236" y="14701"/>
                </a:lnTo>
                <a:lnTo>
                  <a:pt x="125" y="14598"/>
                </a:lnTo>
                <a:lnTo>
                  <a:pt x="8" y="14523"/>
                </a:lnTo>
                <a:lnTo>
                  <a:pt x="0" y="14521"/>
                </a:lnTo>
                <a:lnTo>
                  <a:pt x="0" y="14502"/>
                </a:lnTo>
                <a:close/>
                <a:moveTo>
                  <a:pt x="7504" y="14460"/>
                </a:moveTo>
                <a:lnTo>
                  <a:pt x="7527" y="14469"/>
                </a:lnTo>
                <a:lnTo>
                  <a:pt x="7548" y="14487"/>
                </a:lnTo>
                <a:lnTo>
                  <a:pt x="7574" y="14502"/>
                </a:lnTo>
                <a:lnTo>
                  <a:pt x="7582" y="14537"/>
                </a:lnTo>
                <a:lnTo>
                  <a:pt x="7586" y="14567"/>
                </a:lnTo>
                <a:lnTo>
                  <a:pt x="7585" y="14600"/>
                </a:lnTo>
                <a:lnTo>
                  <a:pt x="7566" y="14621"/>
                </a:lnTo>
                <a:lnTo>
                  <a:pt x="7556" y="14653"/>
                </a:lnTo>
                <a:lnTo>
                  <a:pt x="7533" y="14668"/>
                </a:lnTo>
                <a:lnTo>
                  <a:pt x="7502" y="14682"/>
                </a:lnTo>
                <a:lnTo>
                  <a:pt x="7496" y="14686"/>
                </a:lnTo>
                <a:lnTo>
                  <a:pt x="7457" y="14688"/>
                </a:lnTo>
                <a:lnTo>
                  <a:pt x="7442" y="14690"/>
                </a:lnTo>
                <a:lnTo>
                  <a:pt x="7448" y="14686"/>
                </a:lnTo>
                <a:lnTo>
                  <a:pt x="7439" y="14685"/>
                </a:lnTo>
                <a:lnTo>
                  <a:pt x="7442" y="14690"/>
                </a:lnTo>
                <a:lnTo>
                  <a:pt x="7434" y="14684"/>
                </a:lnTo>
                <a:lnTo>
                  <a:pt x="7420" y="14681"/>
                </a:lnTo>
                <a:lnTo>
                  <a:pt x="7384" y="14665"/>
                </a:lnTo>
                <a:lnTo>
                  <a:pt x="7352" y="14654"/>
                </a:lnTo>
                <a:lnTo>
                  <a:pt x="7332" y="14660"/>
                </a:lnTo>
                <a:lnTo>
                  <a:pt x="7351" y="14663"/>
                </a:lnTo>
                <a:lnTo>
                  <a:pt x="7362" y="14680"/>
                </a:lnTo>
                <a:lnTo>
                  <a:pt x="7375" y="14687"/>
                </a:lnTo>
                <a:lnTo>
                  <a:pt x="7387" y="14704"/>
                </a:lnTo>
                <a:lnTo>
                  <a:pt x="7413" y="14719"/>
                </a:lnTo>
                <a:lnTo>
                  <a:pt x="7337" y="14738"/>
                </a:lnTo>
                <a:lnTo>
                  <a:pt x="7290" y="14730"/>
                </a:lnTo>
                <a:lnTo>
                  <a:pt x="7254" y="14713"/>
                </a:lnTo>
                <a:lnTo>
                  <a:pt x="7233" y="14695"/>
                </a:lnTo>
                <a:lnTo>
                  <a:pt x="7207" y="14680"/>
                </a:lnTo>
                <a:lnTo>
                  <a:pt x="7211" y="14686"/>
                </a:lnTo>
                <a:lnTo>
                  <a:pt x="7222" y="14702"/>
                </a:lnTo>
                <a:lnTo>
                  <a:pt x="7235" y="14710"/>
                </a:lnTo>
                <a:lnTo>
                  <a:pt x="7256" y="14728"/>
                </a:lnTo>
                <a:lnTo>
                  <a:pt x="7268" y="14745"/>
                </a:lnTo>
                <a:lnTo>
                  <a:pt x="7242" y="14754"/>
                </a:lnTo>
                <a:lnTo>
                  <a:pt x="7223" y="14751"/>
                </a:lnTo>
                <a:lnTo>
                  <a:pt x="7208" y="14753"/>
                </a:lnTo>
                <a:lnTo>
                  <a:pt x="7191" y="14740"/>
                </a:lnTo>
                <a:lnTo>
                  <a:pt x="7187" y="14735"/>
                </a:lnTo>
                <a:lnTo>
                  <a:pt x="7178" y="14733"/>
                </a:lnTo>
                <a:lnTo>
                  <a:pt x="7159" y="14729"/>
                </a:lnTo>
                <a:lnTo>
                  <a:pt x="7154" y="14733"/>
                </a:lnTo>
                <a:lnTo>
                  <a:pt x="7091" y="14760"/>
                </a:lnTo>
                <a:lnTo>
                  <a:pt x="7037" y="14813"/>
                </a:lnTo>
                <a:lnTo>
                  <a:pt x="7016" y="14877"/>
                </a:lnTo>
                <a:lnTo>
                  <a:pt x="7005" y="14933"/>
                </a:lnTo>
                <a:lnTo>
                  <a:pt x="7008" y="14972"/>
                </a:lnTo>
                <a:lnTo>
                  <a:pt x="6994" y="14892"/>
                </a:lnTo>
                <a:lnTo>
                  <a:pt x="7016" y="14795"/>
                </a:lnTo>
                <a:lnTo>
                  <a:pt x="7064" y="14721"/>
                </a:lnTo>
                <a:lnTo>
                  <a:pt x="7143" y="14659"/>
                </a:lnTo>
                <a:lnTo>
                  <a:pt x="7238" y="14618"/>
                </a:lnTo>
                <a:lnTo>
                  <a:pt x="7299" y="14601"/>
                </a:lnTo>
                <a:lnTo>
                  <a:pt x="7350" y="14615"/>
                </a:lnTo>
                <a:lnTo>
                  <a:pt x="7395" y="14633"/>
                </a:lnTo>
                <a:lnTo>
                  <a:pt x="7436" y="14645"/>
                </a:lnTo>
                <a:lnTo>
                  <a:pt x="7476" y="14667"/>
                </a:lnTo>
                <a:lnTo>
                  <a:pt x="7513" y="14674"/>
                </a:lnTo>
                <a:lnTo>
                  <a:pt x="7530" y="14663"/>
                </a:lnTo>
                <a:lnTo>
                  <a:pt x="7555" y="14629"/>
                </a:lnTo>
                <a:lnTo>
                  <a:pt x="7579" y="14604"/>
                </a:lnTo>
                <a:lnTo>
                  <a:pt x="7581" y="14571"/>
                </a:lnTo>
                <a:lnTo>
                  <a:pt x="7577" y="14541"/>
                </a:lnTo>
                <a:lnTo>
                  <a:pt x="7563" y="14509"/>
                </a:lnTo>
                <a:lnTo>
                  <a:pt x="7533" y="14489"/>
                </a:lnTo>
                <a:lnTo>
                  <a:pt x="7516" y="14476"/>
                </a:lnTo>
                <a:lnTo>
                  <a:pt x="7495" y="14482"/>
                </a:lnTo>
                <a:lnTo>
                  <a:pt x="7471" y="14483"/>
                </a:lnTo>
                <a:lnTo>
                  <a:pt x="7460" y="14490"/>
                </a:lnTo>
                <a:lnTo>
                  <a:pt x="7443" y="14502"/>
                </a:lnTo>
                <a:lnTo>
                  <a:pt x="7438" y="14530"/>
                </a:lnTo>
                <a:lnTo>
                  <a:pt x="7442" y="14535"/>
                </a:lnTo>
                <a:lnTo>
                  <a:pt x="7450" y="14546"/>
                </a:lnTo>
                <a:lnTo>
                  <a:pt x="7461" y="14539"/>
                </a:lnTo>
                <a:lnTo>
                  <a:pt x="7466" y="14535"/>
                </a:lnTo>
                <a:lnTo>
                  <a:pt x="7487" y="14529"/>
                </a:lnTo>
                <a:lnTo>
                  <a:pt x="7496" y="14531"/>
                </a:lnTo>
                <a:lnTo>
                  <a:pt x="7508" y="14547"/>
                </a:lnTo>
                <a:lnTo>
                  <a:pt x="7511" y="14553"/>
                </a:lnTo>
                <a:lnTo>
                  <a:pt x="7517" y="14573"/>
                </a:lnTo>
                <a:lnTo>
                  <a:pt x="7506" y="14581"/>
                </a:lnTo>
                <a:lnTo>
                  <a:pt x="7499" y="14594"/>
                </a:lnTo>
                <a:lnTo>
                  <a:pt x="7478" y="14600"/>
                </a:lnTo>
                <a:lnTo>
                  <a:pt x="7464" y="14602"/>
                </a:lnTo>
                <a:lnTo>
                  <a:pt x="7441" y="14593"/>
                </a:lnTo>
                <a:lnTo>
                  <a:pt x="7424" y="14580"/>
                </a:lnTo>
                <a:lnTo>
                  <a:pt x="7414" y="14554"/>
                </a:lnTo>
                <a:lnTo>
                  <a:pt x="7410" y="14525"/>
                </a:lnTo>
                <a:lnTo>
                  <a:pt x="7417" y="14511"/>
                </a:lnTo>
                <a:lnTo>
                  <a:pt x="7436" y="14491"/>
                </a:lnTo>
                <a:lnTo>
                  <a:pt x="7458" y="14475"/>
                </a:lnTo>
                <a:lnTo>
                  <a:pt x="7484" y="14466"/>
                </a:lnTo>
                <a:lnTo>
                  <a:pt x="7504" y="14460"/>
                </a:lnTo>
                <a:close/>
                <a:moveTo>
                  <a:pt x="4672" y="14292"/>
                </a:moveTo>
                <a:lnTo>
                  <a:pt x="4611" y="14333"/>
                </a:lnTo>
                <a:lnTo>
                  <a:pt x="4564" y="14349"/>
                </a:lnTo>
                <a:lnTo>
                  <a:pt x="4516" y="14350"/>
                </a:lnTo>
                <a:lnTo>
                  <a:pt x="4556" y="14338"/>
                </a:lnTo>
                <a:lnTo>
                  <a:pt x="4607" y="14328"/>
                </a:lnTo>
                <a:lnTo>
                  <a:pt x="4672" y="14292"/>
                </a:lnTo>
                <a:close/>
                <a:moveTo>
                  <a:pt x="7285" y="14080"/>
                </a:moveTo>
                <a:lnTo>
                  <a:pt x="7445" y="14101"/>
                </a:lnTo>
                <a:lnTo>
                  <a:pt x="7601" y="14149"/>
                </a:lnTo>
                <a:lnTo>
                  <a:pt x="7748" y="14244"/>
                </a:lnTo>
                <a:lnTo>
                  <a:pt x="7841" y="14343"/>
                </a:lnTo>
                <a:lnTo>
                  <a:pt x="7906" y="14462"/>
                </a:lnTo>
                <a:lnTo>
                  <a:pt x="7952" y="14601"/>
                </a:lnTo>
                <a:lnTo>
                  <a:pt x="7975" y="14741"/>
                </a:lnTo>
                <a:lnTo>
                  <a:pt x="7954" y="14877"/>
                </a:lnTo>
                <a:lnTo>
                  <a:pt x="7924" y="15012"/>
                </a:lnTo>
                <a:lnTo>
                  <a:pt x="7857" y="15140"/>
                </a:lnTo>
                <a:lnTo>
                  <a:pt x="7771" y="15240"/>
                </a:lnTo>
                <a:lnTo>
                  <a:pt x="7654" y="15320"/>
                </a:lnTo>
                <a:lnTo>
                  <a:pt x="7524" y="15368"/>
                </a:lnTo>
                <a:lnTo>
                  <a:pt x="7405" y="15385"/>
                </a:lnTo>
                <a:lnTo>
                  <a:pt x="7278" y="15366"/>
                </a:lnTo>
                <a:lnTo>
                  <a:pt x="7167" y="15311"/>
                </a:lnTo>
                <a:lnTo>
                  <a:pt x="7071" y="15231"/>
                </a:lnTo>
                <a:lnTo>
                  <a:pt x="7002" y="15131"/>
                </a:lnTo>
                <a:lnTo>
                  <a:pt x="6958" y="15007"/>
                </a:lnTo>
                <a:lnTo>
                  <a:pt x="6951" y="14889"/>
                </a:lnTo>
                <a:lnTo>
                  <a:pt x="6983" y="14769"/>
                </a:lnTo>
                <a:lnTo>
                  <a:pt x="7056" y="14662"/>
                </a:lnTo>
                <a:lnTo>
                  <a:pt x="7089" y="14639"/>
                </a:lnTo>
                <a:lnTo>
                  <a:pt x="7018" y="14737"/>
                </a:lnTo>
                <a:lnTo>
                  <a:pt x="6974" y="14840"/>
                </a:lnTo>
                <a:lnTo>
                  <a:pt x="6963" y="14954"/>
                </a:lnTo>
                <a:lnTo>
                  <a:pt x="6994" y="15071"/>
                </a:lnTo>
                <a:lnTo>
                  <a:pt x="7042" y="15177"/>
                </a:lnTo>
                <a:lnTo>
                  <a:pt x="7124" y="15260"/>
                </a:lnTo>
                <a:lnTo>
                  <a:pt x="7218" y="15326"/>
                </a:lnTo>
                <a:lnTo>
                  <a:pt x="7334" y="15352"/>
                </a:lnTo>
                <a:lnTo>
                  <a:pt x="7444" y="15358"/>
                </a:lnTo>
                <a:lnTo>
                  <a:pt x="7578" y="15339"/>
                </a:lnTo>
                <a:lnTo>
                  <a:pt x="7697" y="15274"/>
                </a:lnTo>
                <a:lnTo>
                  <a:pt x="7802" y="15178"/>
                </a:lnTo>
                <a:lnTo>
                  <a:pt x="7875" y="15070"/>
                </a:lnTo>
                <a:lnTo>
                  <a:pt x="7927" y="14945"/>
                </a:lnTo>
                <a:lnTo>
                  <a:pt x="7949" y="14775"/>
                </a:lnTo>
                <a:lnTo>
                  <a:pt x="7928" y="14601"/>
                </a:lnTo>
                <a:lnTo>
                  <a:pt x="7864" y="14449"/>
                </a:lnTo>
                <a:lnTo>
                  <a:pt x="7760" y="14309"/>
                </a:lnTo>
                <a:lnTo>
                  <a:pt x="7622" y="14216"/>
                </a:lnTo>
                <a:lnTo>
                  <a:pt x="7470" y="14149"/>
                </a:lnTo>
                <a:lnTo>
                  <a:pt x="7293" y="14116"/>
                </a:lnTo>
                <a:lnTo>
                  <a:pt x="7125" y="14133"/>
                </a:lnTo>
                <a:lnTo>
                  <a:pt x="7001" y="14178"/>
                </a:lnTo>
                <a:lnTo>
                  <a:pt x="6880" y="14252"/>
                </a:lnTo>
                <a:lnTo>
                  <a:pt x="6764" y="14356"/>
                </a:lnTo>
                <a:lnTo>
                  <a:pt x="6671" y="14469"/>
                </a:lnTo>
                <a:lnTo>
                  <a:pt x="6596" y="14586"/>
                </a:lnTo>
                <a:lnTo>
                  <a:pt x="6518" y="14746"/>
                </a:lnTo>
                <a:lnTo>
                  <a:pt x="6471" y="14916"/>
                </a:lnTo>
                <a:lnTo>
                  <a:pt x="6429" y="15092"/>
                </a:lnTo>
                <a:lnTo>
                  <a:pt x="6398" y="15285"/>
                </a:lnTo>
                <a:lnTo>
                  <a:pt x="6384" y="15490"/>
                </a:lnTo>
                <a:lnTo>
                  <a:pt x="6361" y="15694"/>
                </a:lnTo>
                <a:lnTo>
                  <a:pt x="6340" y="15912"/>
                </a:lnTo>
                <a:lnTo>
                  <a:pt x="6309" y="16129"/>
                </a:lnTo>
                <a:lnTo>
                  <a:pt x="6258" y="16352"/>
                </a:lnTo>
                <a:lnTo>
                  <a:pt x="6194" y="16592"/>
                </a:lnTo>
                <a:lnTo>
                  <a:pt x="6102" y="16826"/>
                </a:lnTo>
                <a:lnTo>
                  <a:pt x="5984" y="17070"/>
                </a:lnTo>
                <a:lnTo>
                  <a:pt x="5821" y="17321"/>
                </a:lnTo>
                <a:lnTo>
                  <a:pt x="5621" y="17564"/>
                </a:lnTo>
                <a:lnTo>
                  <a:pt x="5652" y="17478"/>
                </a:lnTo>
                <a:lnTo>
                  <a:pt x="5824" y="17229"/>
                </a:lnTo>
                <a:lnTo>
                  <a:pt x="5959" y="16974"/>
                </a:lnTo>
                <a:lnTo>
                  <a:pt x="6058" y="16726"/>
                </a:lnTo>
                <a:lnTo>
                  <a:pt x="6125" y="16492"/>
                </a:lnTo>
                <a:lnTo>
                  <a:pt x="6189" y="16252"/>
                </a:lnTo>
                <a:lnTo>
                  <a:pt x="6218" y="16020"/>
                </a:lnTo>
                <a:lnTo>
                  <a:pt x="6250" y="15794"/>
                </a:lnTo>
                <a:lnTo>
                  <a:pt x="6277" y="15572"/>
                </a:lnTo>
                <a:lnTo>
                  <a:pt x="6306" y="15364"/>
                </a:lnTo>
                <a:lnTo>
                  <a:pt x="6340" y="15153"/>
                </a:lnTo>
                <a:lnTo>
                  <a:pt x="6393" y="14945"/>
                </a:lnTo>
                <a:lnTo>
                  <a:pt x="6467" y="14756"/>
                </a:lnTo>
                <a:lnTo>
                  <a:pt x="6568" y="14581"/>
                </a:lnTo>
                <a:lnTo>
                  <a:pt x="6668" y="14430"/>
                </a:lnTo>
                <a:lnTo>
                  <a:pt x="6804" y="14296"/>
                </a:lnTo>
                <a:lnTo>
                  <a:pt x="6946" y="14182"/>
                </a:lnTo>
                <a:lnTo>
                  <a:pt x="7114" y="14116"/>
                </a:lnTo>
                <a:lnTo>
                  <a:pt x="7285" y="14080"/>
                </a:lnTo>
                <a:close/>
                <a:moveTo>
                  <a:pt x="4650" y="14070"/>
                </a:moveTo>
                <a:lnTo>
                  <a:pt x="4669" y="14073"/>
                </a:lnTo>
                <a:lnTo>
                  <a:pt x="4676" y="14084"/>
                </a:lnTo>
                <a:lnTo>
                  <a:pt x="4699" y="14093"/>
                </a:lnTo>
                <a:lnTo>
                  <a:pt x="4691" y="14107"/>
                </a:lnTo>
                <a:lnTo>
                  <a:pt x="4703" y="14123"/>
                </a:lnTo>
                <a:lnTo>
                  <a:pt x="4709" y="14144"/>
                </a:lnTo>
                <a:lnTo>
                  <a:pt x="4700" y="14166"/>
                </a:lnTo>
                <a:lnTo>
                  <a:pt x="4693" y="14204"/>
                </a:lnTo>
                <a:lnTo>
                  <a:pt x="4682" y="14235"/>
                </a:lnTo>
                <a:lnTo>
                  <a:pt x="4662" y="14266"/>
                </a:lnTo>
                <a:lnTo>
                  <a:pt x="4634" y="14285"/>
                </a:lnTo>
                <a:lnTo>
                  <a:pt x="4612" y="14300"/>
                </a:lnTo>
                <a:lnTo>
                  <a:pt x="4580" y="14313"/>
                </a:lnTo>
                <a:lnTo>
                  <a:pt x="4554" y="14323"/>
                </a:lnTo>
                <a:lnTo>
                  <a:pt x="4521" y="14322"/>
                </a:lnTo>
                <a:lnTo>
                  <a:pt x="4487" y="14320"/>
                </a:lnTo>
                <a:lnTo>
                  <a:pt x="4454" y="14319"/>
                </a:lnTo>
                <a:lnTo>
                  <a:pt x="4425" y="14289"/>
                </a:lnTo>
                <a:lnTo>
                  <a:pt x="4406" y="14286"/>
                </a:lnTo>
                <a:lnTo>
                  <a:pt x="4399" y="14275"/>
                </a:lnTo>
                <a:lnTo>
                  <a:pt x="4431" y="14286"/>
                </a:lnTo>
                <a:lnTo>
                  <a:pt x="4448" y="14298"/>
                </a:lnTo>
                <a:lnTo>
                  <a:pt x="4485" y="14305"/>
                </a:lnTo>
                <a:lnTo>
                  <a:pt x="4522" y="14288"/>
                </a:lnTo>
                <a:lnTo>
                  <a:pt x="4543" y="14282"/>
                </a:lnTo>
                <a:lnTo>
                  <a:pt x="4576" y="14259"/>
                </a:lnTo>
                <a:lnTo>
                  <a:pt x="4598" y="14244"/>
                </a:lnTo>
                <a:lnTo>
                  <a:pt x="4605" y="14231"/>
                </a:lnTo>
                <a:lnTo>
                  <a:pt x="4613" y="14218"/>
                </a:lnTo>
                <a:lnTo>
                  <a:pt x="4614" y="14208"/>
                </a:lnTo>
                <a:lnTo>
                  <a:pt x="4623" y="14186"/>
                </a:lnTo>
                <a:lnTo>
                  <a:pt x="4629" y="14182"/>
                </a:lnTo>
                <a:lnTo>
                  <a:pt x="4648" y="14186"/>
                </a:lnTo>
                <a:lnTo>
                  <a:pt x="4651" y="14191"/>
                </a:lnTo>
                <a:lnTo>
                  <a:pt x="4657" y="14163"/>
                </a:lnTo>
                <a:lnTo>
                  <a:pt x="4647" y="14137"/>
                </a:lnTo>
                <a:lnTo>
                  <a:pt x="4643" y="14132"/>
                </a:lnTo>
                <a:lnTo>
                  <a:pt x="4639" y="14126"/>
                </a:lnTo>
                <a:lnTo>
                  <a:pt x="4628" y="14109"/>
                </a:lnTo>
                <a:lnTo>
                  <a:pt x="4635" y="14096"/>
                </a:lnTo>
                <a:lnTo>
                  <a:pt x="4641" y="14092"/>
                </a:lnTo>
                <a:lnTo>
                  <a:pt x="4639" y="14077"/>
                </a:lnTo>
                <a:lnTo>
                  <a:pt x="4650" y="14070"/>
                </a:lnTo>
                <a:close/>
                <a:moveTo>
                  <a:pt x="285" y="13941"/>
                </a:moveTo>
                <a:lnTo>
                  <a:pt x="551" y="14257"/>
                </a:lnTo>
                <a:lnTo>
                  <a:pt x="787" y="14576"/>
                </a:lnTo>
                <a:lnTo>
                  <a:pt x="974" y="14896"/>
                </a:lnTo>
                <a:lnTo>
                  <a:pt x="1107" y="15221"/>
                </a:lnTo>
                <a:lnTo>
                  <a:pt x="1222" y="15542"/>
                </a:lnTo>
                <a:lnTo>
                  <a:pt x="1297" y="15866"/>
                </a:lnTo>
                <a:lnTo>
                  <a:pt x="1341" y="16179"/>
                </a:lnTo>
                <a:lnTo>
                  <a:pt x="1354" y="16496"/>
                </a:lnTo>
                <a:lnTo>
                  <a:pt x="1334" y="16811"/>
                </a:lnTo>
                <a:lnTo>
                  <a:pt x="1297" y="17114"/>
                </a:lnTo>
                <a:lnTo>
                  <a:pt x="1244" y="17404"/>
                </a:lnTo>
                <a:lnTo>
                  <a:pt x="1165" y="17694"/>
                </a:lnTo>
                <a:lnTo>
                  <a:pt x="1144" y="17756"/>
                </a:lnTo>
                <a:lnTo>
                  <a:pt x="826" y="17756"/>
                </a:lnTo>
                <a:lnTo>
                  <a:pt x="830" y="17705"/>
                </a:lnTo>
                <a:lnTo>
                  <a:pt x="823" y="17481"/>
                </a:lnTo>
                <a:lnTo>
                  <a:pt x="796" y="17287"/>
                </a:lnTo>
                <a:lnTo>
                  <a:pt x="762" y="17107"/>
                </a:lnTo>
                <a:lnTo>
                  <a:pt x="711" y="16962"/>
                </a:lnTo>
                <a:lnTo>
                  <a:pt x="646" y="16819"/>
                </a:lnTo>
                <a:lnTo>
                  <a:pt x="590" y="16702"/>
                </a:lnTo>
                <a:lnTo>
                  <a:pt x="531" y="16604"/>
                </a:lnTo>
                <a:lnTo>
                  <a:pt x="464" y="16519"/>
                </a:lnTo>
                <a:lnTo>
                  <a:pt x="408" y="16460"/>
                </a:lnTo>
                <a:lnTo>
                  <a:pt x="368" y="16414"/>
                </a:lnTo>
                <a:lnTo>
                  <a:pt x="343" y="16390"/>
                </a:lnTo>
                <a:lnTo>
                  <a:pt x="332" y="16374"/>
                </a:lnTo>
                <a:lnTo>
                  <a:pt x="349" y="16386"/>
                </a:lnTo>
                <a:lnTo>
                  <a:pt x="388" y="16408"/>
                </a:lnTo>
                <a:lnTo>
                  <a:pt x="437" y="16456"/>
                </a:lnTo>
                <a:lnTo>
                  <a:pt x="513" y="16519"/>
                </a:lnTo>
                <a:lnTo>
                  <a:pt x="587" y="16615"/>
                </a:lnTo>
                <a:lnTo>
                  <a:pt x="678" y="16723"/>
                </a:lnTo>
                <a:lnTo>
                  <a:pt x="760" y="16879"/>
                </a:lnTo>
                <a:lnTo>
                  <a:pt x="843" y="17059"/>
                </a:lnTo>
                <a:lnTo>
                  <a:pt x="923" y="17282"/>
                </a:lnTo>
                <a:lnTo>
                  <a:pt x="980" y="17544"/>
                </a:lnTo>
                <a:lnTo>
                  <a:pt x="986" y="17516"/>
                </a:lnTo>
                <a:lnTo>
                  <a:pt x="991" y="17464"/>
                </a:lnTo>
                <a:lnTo>
                  <a:pt x="989" y="17367"/>
                </a:lnTo>
                <a:lnTo>
                  <a:pt x="989" y="17236"/>
                </a:lnTo>
                <a:lnTo>
                  <a:pt x="967" y="17096"/>
                </a:lnTo>
                <a:lnTo>
                  <a:pt x="925" y="16929"/>
                </a:lnTo>
                <a:lnTo>
                  <a:pt x="871" y="16754"/>
                </a:lnTo>
                <a:lnTo>
                  <a:pt x="780" y="16563"/>
                </a:lnTo>
                <a:lnTo>
                  <a:pt x="664" y="16358"/>
                </a:lnTo>
                <a:lnTo>
                  <a:pt x="510" y="16170"/>
                </a:lnTo>
                <a:lnTo>
                  <a:pt x="602" y="15935"/>
                </a:lnTo>
                <a:lnTo>
                  <a:pt x="655" y="15727"/>
                </a:lnTo>
                <a:lnTo>
                  <a:pt x="671" y="15537"/>
                </a:lnTo>
                <a:lnTo>
                  <a:pt x="656" y="15360"/>
                </a:lnTo>
                <a:lnTo>
                  <a:pt x="625" y="15185"/>
                </a:lnTo>
                <a:lnTo>
                  <a:pt x="567" y="15005"/>
                </a:lnTo>
                <a:lnTo>
                  <a:pt x="508" y="14824"/>
                </a:lnTo>
                <a:lnTo>
                  <a:pt x="437" y="14637"/>
                </a:lnTo>
                <a:lnTo>
                  <a:pt x="374" y="14427"/>
                </a:lnTo>
                <a:lnTo>
                  <a:pt x="324" y="14200"/>
                </a:lnTo>
                <a:lnTo>
                  <a:pt x="285" y="13941"/>
                </a:lnTo>
                <a:close/>
                <a:moveTo>
                  <a:pt x="579" y="13870"/>
                </a:moveTo>
                <a:lnTo>
                  <a:pt x="592" y="13877"/>
                </a:lnTo>
                <a:lnTo>
                  <a:pt x="658" y="13890"/>
                </a:lnTo>
                <a:lnTo>
                  <a:pt x="746" y="13911"/>
                </a:lnTo>
                <a:lnTo>
                  <a:pt x="856" y="13941"/>
                </a:lnTo>
                <a:lnTo>
                  <a:pt x="999" y="13982"/>
                </a:lnTo>
                <a:lnTo>
                  <a:pt x="1132" y="14045"/>
                </a:lnTo>
                <a:lnTo>
                  <a:pt x="1288" y="14118"/>
                </a:lnTo>
                <a:lnTo>
                  <a:pt x="1427" y="14202"/>
                </a:lnTo>
                <a:lnTo>
                  <a:pt x="1557" y="14308"/>
                </a:lnTo>
                <a:lnTo>
                  <a:pt x="1675" y="14432"/>
                </a:lnTo>
                <a:lnTo>
                  <a:pt x="1761" y="14568"/>
                </a:lnTo>
                <a:lnTo>
                  <a:pt x="1812" y="14738"/>
                </a:lnTo>
                <a:lnTo>
                  <a:pt x="1831" y="14920"/>
                </a:lnTo>
                <a:lnTo>
                  <a:pt x="1798" y="15122"/>
                </a:lnTo>
                <a:lnTo>
                  <a:pt x="1796" y="15107"/>
                </a:lnTo>
                <a:lnTo>
                  <a:pt x="1782" y="15051"/>
                </a:lnTo>
                <a:lnTo>
                  <a:pt x="1760" y="14960"/>
                </a:lnTo>
                <a:lnTo>
                  <a:pt x="1721" y="14832"/>
                </a:lnTo>
                <a:lnTo>
                  <a:pt x="1652" y="14708"/>
                </a:lnTo>
                <a:lnTo>
                  <a:pt x="1582" y="14569"/>
                </a:lnTo>
                <a:lnTo>
                  <a:pt x="1469" y="14418"/>
                </a:lnTo>
                <a:lnTo>
                  <a:pt x="1333" y="14291"/>
                </a:lnTo>
                <a:lnTo>
                  <a:pt x="1164" y="14162"/>
                </a:lnTo>
                <a:lnTo>
                  <a:pt x="953" y="14046"/>
                </a:lnTo>
                <a:lnTo>
                  <a:pt x="970" y="14059"/>
                </a:lnTo>
                <a:lnTo>
                  <a:pt x="1017" y="14092"/>
                </a:lnTo>
                <a:lnTo>
                  <a:pt x="1094" y="14145"/>
                </a:lnTo>
                <a:lnTo>
                  <a:pt x="1183" y="14214"/>
                </a:lnTo>
                <a:lnTo>
                  <a:pt x="1289" y="14297"/>
                </a:lnTo>
                <a:lnTo>
                  <a:pt x="1383" y="14411"/>
                </a:lnTo>
                <a:lnTo>
                  <a:pt x="1495" y="14539"/>
                </a:lnTo>
                <a:lnTo>
                  <a:pt x="1578" y="14694"/>
                </a:lnTo>
                <a:lnTo>
                  <a:pt x="1657" y="14868"/>
                </a:lnTo>
                <a:lnTo>
                  <a:pt x="1717" y="15063"/>
                </a:lnTo>
                <a:lnTo>
                  <a:pt x="1739" y="15285"/>
                </a:lnTo>
                <a:lnTo>
                  <a:pt x="1725" y="15515"/>
                </a:lnTo>
                <a:lnTo>
                  <a:pt x="1663" y="15769"/>
                </a:lnTo>
                <a:lnTo>
                  <a:pt x="1667" y="15751"/>
                </a:lnTo>
                <a:lnTo>
                  <a:pt x="1664" y="15687"/>
                </a:lnTo>
                <a:lnTo>
                  <a:pt x="1651" y="15574"/>
                </a:lnTo>
                <a:lnTo>
                  <a:pt x="1633" y="15440"/>
                </a:lnTo>
                <a:lnTo>
                  <a:pt x="1591" y="15272"/>
                </a:lnTo>
                <a:lnTo>
                  <a:pt x="1533" y="15092"/>
                </a:lnTo>
                <a:lnTo>
                  <a:pt x="1459" y="14890"/>
                </a:lnTo>
                <a:lnTo>
                  <a:pt x="1352" y="14686"/>
                </a:lnTo>
                <a:lnTo>
                  <a:pt x="1213" y="14471"/>
                </a:lnTo>
                <a:lnTo>
                  <a:pt x="1034" y="14259"/>
                </a:lnTo>
                <a:lnTo>
                  <a:pt x="824" y="14061"/>
                </a:lnTo>
                <a:lnTo>
                  <a:pt x="579" y="13870"/>
                </a:lnTo>
                <a:close/>
                <a:moveTo>
                  <a:pt x="0" y="13763"/>
                </a:moveTo>
                <a:lnTo>
                  <a:pt x="9" y="13764"/>
                </a:lnTo>
                <a:lnTo>
                  <a:pt x="0" y="13765"/>
                </a:lnTo>
                <a:lnTo>
                  <a:pt x="0" y="13763"/>
                </a:lnTo>
                <a:close/>
                <a:moveTo>
                  <a:pt x="793" y="13256"/>
                </a:moveTo>
                <a:lnTo>
                  <a:pt x="795" y="13281"/>
                </a:lnTo>
                <a:lnTo>
                  <a:pt x="794" y="13287"/>
                </a:lnTo>
                <a:lnTo>
                  <a:pt x="793" y="13256"/>
                </a:lnTo>
                <a:close/>
                <a:moveTo>
                  <a:pt x="4222" y="13221"/>
                </a:moveTo>
                <a:lnTo>
                  <a:pt x="4232" y="13247"/>
                </a:lnTo>
                <a:lnTo>
                  <a:pt x="4227" y="13275"/>
                </a:lnTo>
                <a:lnTo>
                  <a:pt x="4228" y="13242"/>
                </a:lnTo>
                <a:lnTo>
                  <a:pt x="4222" y="13221"/>
                </a:lnTo>
                <a:close/>
                <a:moveTo>
                  <a:pt x="789" y="13200"/>
                </a:moveTo>
                <a:lnTo>
                  <a:pt x="792" y="13218"/>
                </a:lnTo>
                <a:lnTo>
                  <a:pt x="793" y="13256"/>
                </a:lnTo>
                <a:lnTo>
                  <a:pt x="789" y="13200"/>
                </a:lnTo>
                <a:close/>
                <a:moveTo>
                  <a:pt x="4184" y="13190"/>
                </a:moveTo>
                <a:lnTo>
                  <a:pt x="4207" y="13199"/>
                </a:lnTo>
                <a:lnTo>
                  <a:pt x="4222" y="13221"/>
                </a:lnTo>
                <a:lnTo>
                  <a:pt x="4201" y="13203"/>
                </a:lnTo>
                <a:lnTo>
                  <a:pt x="4184" y="13190"/>
                </a:lnTo>
                <a:close/>
                <a:moveTo>
                  <a:pt x="777" y="13123"/>
                </a:moveTo>
                <a:lnTo>
                  <a:pt x="786" y="13149"/>
                </a:lnTo>
                <a:lnTo>
                  <a:pt x="789" y="13200"/>
                </a:lnTo>
                <a:lnTo>
                  <a:pt x="777" y="13123"/>
                </a:lnTo>
                <a:close/>
                <a:moveTo>
                  <a:pt x="4161" y="13108"/>
                </a:moveTo>
                <a:lnTo>
                  <a:pt x="4098" y="13135"/>
                </a:lnTo>
                <a:lnTo>
                  <a:pt x="4059" y="13186"/>
                </a:lnTo>
                <a:lnTo>
                  <a:pt x="4053" y="13248"/>
                </a:lnTo>
                <a:lnTo>
                  <a:pt x="4057" y="13278"/>
                </a:lnTo>
                <a:lnTo>
                  <a:pt x="4076" y="13305"/>
                </a:lnTo>
                <a:lnTo>
                  <a:pt x="4102" y="13320"/>
                </a:lnTo>
                <a:lnTo>
                  <a:pt x="4128" y="13334"/>
                </a:lnTo>
                <a:lnTo>
                  <a:pt x="4158" y="13330"/>
                </a:lnTo>
                <a:lnTo>
                  <a:pt x="4188" y="13326"/>
                </a:lnTo>
                <a:lnTo>
                  <a:pt x="4205" y="13315"/>
                </a:lnTo>
                <a:lnTo>
                  <a:pt x="4219" y="13288"/>
                </a:lnTo>
                <a:lnTo>
                  <a:pt x="4227" y="13275"/>
                </a:lnTo>
                <a:lnTo>
                  <a:pt x="4227" y="13299"/>
                </a:lnTo>
                <a:lnTo>
                  <a:pt x="4208" y="13320"/>
                </a:lnTo>
                <a:lnTo>
                  <a:pt x="4186" y="13335"/>
                </a:lnTo>
                <a:lnTo>
                  <a:pt x="4160" y="13345"/>
                </a:lnTo>
                <a:lnTo>
                  <a:pt x="4127" y="13344"/>
                </a:lnTo>
                <a:lnTo>
                  <a:pt x="4095" y="13333"/>
                </a:lnTo>
                <a:lnTo>
                  <a:pt x="4070" y="13309"/>
                </a:lnTo>
                <a:lnTo>
                  <a:pt x="4051" y="13281"/>
                </a:lnTo>
                <a:lnTo>
                  <a:pt x="4042" y="13255"/>
                </a:lnTo>
                <a:lnTo>
                  <a:pt x="4055" y="13181"/>
                </a:lnTo>
                <a:lnTo>
                  <a:pt x="4094" y="13130"/>
                </a:lnTo>
                <a:lnTo>
                  <a:pt x="4161" y="13108"/>
                </a:lnTo>
                <a:close/>
                <a:moveTo>
                  <a:pt x="0" y="12952"/>
                </a:moveTo>
                <a:lnTo>
                  <a:pt x="36" y="13068"/>
                </a:lnTo>
                <a:lnTo>
                  <a:pt x="50" y="13254"/>
                </a:lnTo>
                <a:lnTo>
                  <a:pt x="25" y="13443"/>
                </a:lnTo>
                <a:lnTo>
                  <a:pt x="0" y="13512"/>
                </a:lnTo>
                <a:lnTo>
                  <a:pt x="0" y="13437"/>
                </a:lnTo>
                <a:lnTo>
                  <a:pt x="15" y="13393"/>
                </a:lnTo>
                <a:lnTo>
                  <a:pt x="27" y="13197"/>
                </a:lnTo>
                <a:lnTo>
                  <a:pt x="0" y="13006"/>
                </a:lnTo>
                <a:lnTo>
                  <a:pt x="0" y="12952"/>
                </a:lnTo>
                <a:close/>
                <a:moveTo>
                  <a:pt x="4156" y="12899"/>
                </a:moveTo>
                <a:lnTo>
                  <a:pt x="4281" y="12903"/>
                </a:lnTo>
                <a:lnTo>
                  <a:pt x="4399" y="12944"/>
                </a:lnTo>
                <a:lnTo>
                  <a:pt x="4492" y="13020"/>
                </a:lnTo>
                <a:lnTo>
                  <a:pt x="4560" y="13120"/>
                </a:lnTo>
                <a:lnTo>
                  <a:pt x="4601" y="13238"/>
                </a:lnTo>
                <a:lnTo>
                  <a:pt x="4595" y="13373"/>
                </a:lnTo>
                <a:lnTo>
                  <a:pt x="4567" y="13498"/>
                </a:lnTo>
                <a:lnTo>
                  <a:pt x="4504" y="13607"/>
                </a:lnTo>
                <a:lnTo>
                  <a:pt x="4410" y="13696"/>
                </a:lnTo>
                <a:lnTo>
                  <a:pt x="4312" y="13749"/>
                </a:lnTo>
                <a:lnTo>
                  <a:pt x="4437" y="13759"/>
                </a:lnTo>
                <a:lnTo>
                  <a:pt x="4570" y="13799"/>
                </a:lnTo>
                <a:lnTo>
                  <a:pt x="4664" y="13864"/>
                </a:lnTo>
                <a:lnTo>
                  <a:pt x="4740" y="13951"/>
                </a:lnTo>
                <a:lnTo>
                  <a:pt x="4763" y="14057"/>
                </a:lnTo>
                <a:lnTo>
                  <a:pt x="4758" y="14167"/>
                </a:lnTo>
                <a:lnTo>
                  <a:pt x="4723" y="14248"/>
                </a:lnTo>
                <a:lnTo>
                  <a:pt x="4672" y="14292"/>
                </a:lnTo>
                <a:lnTo>
                  <a:pt x="4719" y="14242"/>
                </a:lnTo>
                <a:lnTo>
                  <a:pt x="4754" y="14162"/>
                </a:lnTo>
                <a:lnTo>
                  <a:pt x="4758" y="14061"/>
                </a:lnTo>
                <a:lnTo>
                  <a:pt x="4723" y="13962"/>
                </a:lnTo>
                <a:lnTo>
                  <a:pt x="4657" y="13878"/>
                </a:lnTo>
                <a:lnTo>
                  <a:pt x="4557" y="13816"/>
                </a:lnTo>
                <a:lnTo>
                  <a:pt x="4431" y="13787"/>
                </a:lnTo>
                <a:lnTo>
                  <a:pt x="4293" y="13776"/>
                </a:lnTo>
                <a:lnTo>
                  <a:pt x="4171" y="13796"/>
                </a:lnTo>
                <a:lnTo>
                  <a:pt x="4168" y="13797"/>
                </a:lnTo>
                <a:lnTo>
                  <a:pt x="4168" y="13796"/>
                </a:lnTo>
                <a:lnTo>
                  <a:pt x="4153" y="13799"/>
                </a:lnTo>
                <a:lnTo>
                  <a:pt x="4003" y="13853"/>
                </a:lnTo>
                <a:lnTo>
                  <a:pt x="3872" y="13935"/>
                </a:lnTo>
                <a:lnTo>
                  <a:pt x="3676" y="14078"/>
                </a:lnTo>
                <a:lnTo>
                  <a:pt x="3522" y="14257"/>
                </a:lnTo>
                <a:lnTo>
                  <a:pt x="3390" y="14470"/>
                </a:lnTo>
                <a:lnTo>
                  <a:pt x="3291" y="14693"/>
                </a:lnTo>
                <a:lnTo>
                  <a:pt x="3195" y="14946"/>
                </a:lnTo>
                <a:lnTo>
                  <a:pt x="3158" y="15091"/>
                </a:lnTo>
                <a:lnTo>
                  <a:pt x="3265" y="15012"/>
                </a:lnTo>
                <a:lnTo>
                  <a:pt x="3463" y="14885"/>
                </a:lnTo>
                <a:lnTo>
                  <a:pt x="3678" y="14794"/>
                </a:lnTo>
                <a:lnTo>
                  <a:pt x="3896" y="14718"/>
                </a:lnTo>
                <a:lnTo>
                  <a:pt x="4119" y="14687"/>
                </a:lnTo>
                <a:lnTo>
                  <a:pt x="4332" y="14688"/>
                </a:lnTo>
                <a:lnTo>
                  <a:pt x="4532" y="14730"/>
                </a:lnTo>
                <a:lnTo>
                  <a:pt x="4725" y="14810"/>
                </a:lnTo>
                <a:lnTo>
                  <a:pt x="4904" y="14915"/>
                </a:lnTo>
                <a:lnTo>
                  <a:pt x="4961" y="14961"/>
                </a:lnTo>
                <a:lnTo>
                  <a:pt x="5031" y="14803"/>
                </a:lnTo>
                <a:lnTo>
                  <a:pt x="5164" y="14557"/>
                </a:lnTo>
                <a:lnTo>
                  <a:pt x="5304" y="14322"/>
                </a:lnTo>
                <a:lnTo>
                  <a:pt x="5416" y="14164"/>
                </a:lnTo>
                <a:lnTo>
                  <a:pt x="5537" y="14032"/>
                </a:lnTo>
                <a:lnTo>
                  <a:pt x="5648" y="13931"/>
                </a:lnTo>
                <a:lnTo>
                  <a:pt x="5759" y="13855"/>
                </a:lnTo>
                <a:lnTo>
                  <a:pt x="5859" y="13811"/>
                </a:lnTo>
                <a:lnTo>
                  <a:pt x="5982" y="13775"/>
                </a:lnTo>
                <a:lnTo>
                  <a:pt x="6103" y="13774"/>
                </a:lnTo>
                <a:lnTo>
                  <a:pt x="6200" y="13797"/>
                </a:lnTo>
                <a:lnTo>
                  <a:pt x="6302" y="13849"/>
                </a:lnTo>
                <a:lnTo>
                  <a:pt x="6377" y="13912"/>
                </a:lnTo>
                <a:lnTo>
                  <a:pt x="6438" y="14001"/>
                </a:lnTo>
                <a:lnTo>
                  <a:pt x="6471" y="14084"/>
                </a:lnTo>
                <a:lnTo>
                  <a:pt x="6487" y="14179"/>
                </a:lnTo>
                <a:lnTo>
                  <a:pt x="6465" y="14276"/>
                </a:lnTo>
                <a:lnTo>
                  <a:pt x="6419" y="14365"/>
                </a:lnTo>
                <a:lnTo>
                  <a:pt x="6376" y="14399"/>
                </a:lnTo>
                <a:lnTo>
                  <a:pt x="6379" y="14401"/>
                </a:lnTo>
                <a:lnTo>
                  <a:pt x="6345" y="14423"/>
                </a:lnTo>
                <a:lnTo>
                  <a:pt x="6301" y="14454"/>
                </a:lnTo>
                <a:lnTo>
                  <a:pt x="6211" y="14466"/>
                </a:lnTo>
                <a:lnTo>
                  <a:pt x="6127" y="14451"/>
                </a:lnTo>
                <a:lnTo>
                  <a:pt x="6050" y="14398"/>
                </a:lnTo>
                <a:lnTo>
                  <a:pt x="6010" y="14327"/>
                </a:lnTo>
                <a:lnTo>
                  <a:pt x="5998" y="14262"/>
                </a:lnTo>
                <a:lnTo>
                  <a:pt x="6012" y="14187"/>
                </a:lnTo>
                <a:lnTo>
                  <a:pt x="6052" y="14127"/>
                </a:lnTo>
                <a:lnTo>
                  <a:pt x="6122" y="14087"/>
                </a:lnTo>
                <a:lnTo>
                  <a:pt x="6199" y="14091"/>
                </a:lnTo>
                <a:lnTo>
                  <a:pt x="6265" y="14128"/>
                </a:lnTo>
                <a:lnTo>
                  <a:pt x="6291" y="14167"/>
                </a:lnTo>
                <a:lnTo>
                  <a:pt x="6299" y="14202"/>
                </a:lnTo>
                <a:lnTo>
                  <a:pt x="6298" y="14236"/>
                </a:lnTo>
                <a:lnTo>
                  <a:pt x="6291" y="14273"/>
                </a:lnTo>
                <a:lnTo>
                  <a:pt x="6261" y="14301"/>
                </a:lnTo>
                <a:lnTo>
                  <a:pt x="6239" y="14317"/>
                </a:lnTo>
                <a:lnTo>
                  <a:pt x="6213" y="14326"/>
                </a:lnTo>
                <a:lnTo>
                  <a:pt x="6180" y="14325"/>
                </a:lnTo>
                <a:lnTo>
                  <a:pt x="6148" y="14314"/>
                </a:lnTo>
                <a:lnTo>
                  <a:pt x="6176" y="14319"/>
                </a:lnTo>
                <a:lnTo>
                  <a:pt x="6200" y="14319"/>
                </a:lnTo>
                <a:lnTo>
                  <a:pt x="6224" y="14319"/>
                </a:lnTo>
                <a:lnTo>
                  <a:pt x="6247" y="14304"/>
                </a:lnTo>
                <a:lnTo>
                  <a:pt x="6272" y="14270"/>
                </a:lnTo>
                <a:lnTo>
                  <a:pt x="6287" y="14243"/>
                </a:lnTo>
                <a:lnTo>
                  <a:pt x="6283" y="14213"/>
                </a:lnTo>
                <a:lnTo>
                  <a:pt x="6275" y="14178"/>
                </a:lnTo>
                <a:lnTo>
                  <a:pt x="6252" y="14145"/>
                </a:lnTo>
                <a:lnTo>
                  <a:pt x="6195" y="14110"/>
                </a:lnTo>
                <a:lnTo>
                  <a:pt x="6128" y="14107"/>
                </a:lnTo>
                <a:lnTo>
                  <a:pt x="6067" y="14149"/>
                </a:lnTo>
                <a:lnTo>
                  <a:pt x="6020" y="14223"/>
                </a:lnTo>
                <a:lnTo>
                  <a:pt x="6015" y="14299"/>
                </a:lnTo>
                <a:lnTo>
                  <a:pt x="6054" y="14379"/>
                </a:lnTo>
                <a:lnTo>
                  <a:pt x="6121" y="14430"/>
                </a:lnTo>
                <a:lnTo>
                  <a:pt x="6206" y="14446"/>
                </a:lnTo>
                <a:lnTo>
                  <a:pt x="6293" y="14443"/>
                </a:lnTo>
                <a:lnTo>
                  <a:pt x="6365" y="14393"/>
                </a:lnTo>
                <a:lnTo>
                  <a:pt x="6373" y="14398"/>
                </a:lnTo>
                <a:lnTo>
                  <a:pt x="6415" y="14359"/>
                </a:lnTo>
                <a:lnTo>
                  <a:pt x="6455" y="14275"/>
                </a:lnTo>
                <a:lnTo>
                  <a:pt x="6467" y="14185"/>
                </a:lnTo>
                <a:lnTo>
                  <a:pt x="6460" y="14092"/>
                </a:lnTo>
                <a:lnTo>
                  <a:pt x="6418" y="14006"/>
                </a:lnTo>
                <a:lnTo>
                  <a:pt x="6359" y="13933"/>
                </a:lnTo>
                <a:lnTo>
                  <a:pt x="6289" y="13866"/>
                </a:lnTo>
                <a:lnTo>
                  <a:pt x="6195" y="13825"/>
                </a:lnTo>
                <a:lnTo>
                  <a:pt x="6094" y="13796"/>
                </a:lnTo>
                <a:lnTo>
                  <a:pt x="5982" y="13800"/>
                </a:lnTo>
                <a:lnTo>
                  <a:pt x="5869" y="13837"/>
                </a:lnTo>
                <a:lnTo>
                  <a:pt x="5774" y="13877"/>
                </a:lnTo>
                <a:lnTo>
                  <a:pt x="5674" y="13946"/>
                </a:lnTo>
                <a:lnTo>
                  <a:pt x="5553" y="14054"/>
                </a:lnTo>
                <a:lnTo>
                  <a:pt x="5437" y="14182"/>
                </a:lnTo>
                <a:lnTo>
                  <a:pt x="5321" y="14335"/>
                </a:lnTo>
                <a:lnTo>
                  <a:pt x="5177" y="14564"/>
                </a:lnTo>
                <a:lnTo>
                  <a:pt x="5054" y="14812"/>
                </a:lnTo>
                <a:lnTo>
                  <a:pt x="4979" y="14975"/>
                </a:lnTo>
                <a:lnTo>
                  <a:pt x="5068" y="15047"/>
                </a:lnTo>
                <a:lnTo>
                  <a:pt x="5208" y="15204"/>
                </a:lnTo>
                <a:lnTo>
                  <a:pt x="5325" y="15385"/>
                </a:lnTo>
                <a:lnTo>
                  <a:pt x="5398" y="15588"/>
                </a:lnTo>
                <a:lnTo>
                  <a:pt x="5435" y="15807"/>
                </a:lnTo>
                <a:lnTo>
                  <a:pt x="5434" y="16020"/>
                </a:lnTo>
                <a:lnTo>
                  <a:pt x="5398" y="16241"/>
                </a:lnTo>
                <a:lnTo>
                  <a:pt x="5330" y="16451"/>
                </a:lnTo>
                <a:lnTo>
                  <a:pt x="5264" y="16590"/>
                </a:lnTo>
                <a:lnTo>
                  <a:pt x="5361" y="16650"/>
                </a:lnTo>
                <a:lnTo>
                  <a:pt x="5446" y="16738"/>
                </a:lnTo>
                <a:lnTo>
                  <a:pt x="5505" y="16860"/>
                </a:lnTo>
                <a:lnTo>
                  <a:pt x="5543" y="16998"/>
                </a:lnTo>
                <a:lnTo>
                  <a:pt x="5556" y="17136"/>
                </a:lnTo>
                <a:lnTo>
                  <a:pt x="5536" y="17297"/>
                </a:lnTo>
                <a:lnTo>
                  <a:pt x="5497" y="17454"/>
                </a:lnTo>
                <a:lnTo>
                  <a:pt x="5424" y="17610"/>
                </a:lnTo>
                <a:lnTo>
                  <a:pt x="5332" y="17756"/>
                </a:lnTo>
                <a:lnTo>
                  <a:pt x="5279" y="17756"/>
                </a:lnTo>
                <a:lnTo>
                  <a:pt x="5383" y="17597"/>
                </a:lnTo>
                <a:lnTo>
                  <a:pt x="5459" y="17447"/>
                </a:lnTo>
                <a:lnTo>
                  <a:pt x="5498" y="17290"/>
                </a:lnTo>
                <a:lnTo>
                  <a:pt x="5522" y="17135"/>
                </a:lnTo>
                <a:lnTo>
                  <a:pt x="5509" y="16997"/>
                </a:lnTo>
                <a:lnTo>
                  <a:pt x="5479" y="16870"/>
                </a:lnTo>
                <a:lnTo>
                  <a:pt x="5424" y="16753"/>
                </a:lnTo>
                <a:lnTo>
                  <a:pt x="5348" y="16667"/>
                </a:lnTo>
                <a:lnTo>
                  <a:pt x="5257" y="16606"/>
                </a:lnTo>
                <a:lnTo>
                  <a:pt x="5250" y="16620"/>
                </a:lnTo>
                <a:lnTo>
                  <a:pt x="5140" y="16768"/>
                </a:lnTo>
                <a:lnTo>
                  <a:pt x="5010" y="16899"/>
                </a:lnTo>
                <a:lnTo>
                  <a:pt x="4913" y="16976"/>
                </a:lnTo>
                <a:lnTo>
                  <a:pt x="4916" y="16988"/>
                </a:lnTo>
                <a:lnTo>
                  <a:pt x="4927" y="17005"/>
                </a:lnTo>
                <a:lnTo>
                  <a:pt x="4910" y="16992"/>
                </a:lnTo>
                <a:lnTo>
                  <a:pt x="4904" y="16983"/>
                </a:lnTo>
                <a:lnTo>
                  <a:pt x="4862" y="17017"/>
                </a:lnTo>
                <a:lnTo>
                  <a:pt x="4703" y="17094"/>
                </a:lnTo>
                <a:lnTo>
                  <a:pt x="4524" y="17143"/>
                </a:lnTo>
                <a:lnTo>
                  <a:pt x="4336" y="17166"/>
                </a:lnTo>
                <a:lnTo>
                  <a:pt x="4138" y="17139"/>
                </a:lnTo>
                <a:lnTo>
                  <a:pt x="3952" y="17070"/>
                </a:lnTo>
                <a:lnTo>
                  <a:pt x="3945" y="17066"/>
                </a:lnTo>
                <a:lnTo>
                  <a:pt x="3902" y="17129"/>
                </a:lnTo>
                <a:lnTo>
                  <a:pt x="3787" y="17306"/>
                </a:lnTo>
                <a:lnTo>
                  <a:pt x="3654" y="17479"/>
                </a:lnTo>
                <a:lnTo>
                  <a:pt x="3511" y="17675"/>
                </a:lnTo>
                <a:lnTo>
                  <a:pt x="3445" y="17756"/>
                </a:lnTo>
                <a:lnTo>
                  <a:pt x="3409" y="17756"/>
                </a:lnTo>
                <a:lnTo>
                  <a:pt x="3490" y="17657"/>
                </a:lnTo>
                <a:lnTo>
                  <a:pt x="3633" y="17461"/>
                </a:lnTo>
                <a:lnTo>
                  <a:pt x="3767" y="17287"/>
                </a:lnTo>
                <a:lnTo>
                  <a:pt x="3882" y="17110"/>
                </a:lnTo>
                <a:lnTo>
                  <a:pt x="3923" y="17053"/>
                </a:lnTo>
                <a:lnTo>
                  <a:pt x="3787" y="16972"/>
                </a:lnTo>
                <a:lnTo>
                  <a:pt x="3645" y="16849"/>
                </a:lnTo>
                <a:lnTo>
                  <a:pt x="3534" y="16688"/>
                </a:lnTo>
                <a:lnTo>
                  <a:pt x="3468" y="16497"/>
                </a:lnTo>
                <a:lnTo>
                  <a:pt x="3446" y="16333"/>
                </a:lnTo>
                <a:lnTo>
                  <a:pt x="3453" y="16165"/>
                </a:lnTo>
                <a:lnTo>
                  <a:pt x="3461" y="16141"/>
                </a:lnTo>
                <a:lnTo>
                  <a:pt x="3463" y="16109"/>
                </a:lnTo>
                <a:lnTo>
                  <a:pt x="3501" y="15985"/>
                </a:lnTo>
                <a:lnTo>
                  <a:pt x="3583" y="15855"/>
                </a:lnTo>
                <a:lnTo>
                  <a:pt x="3697" y="15736"/>
                </a:lnTo>
                <a:lnTo>
                  <a:pt x="3797" y="15667"/>
                </a:lnTo>
                <a:lnTo>
                  <a:pt x="3824" y="15648"/>
                </a:lnTo>
                <a:lnTo>
                  <a:pt x="3847" y="15640"/>
                </a:lnTo>
                <a:lnTo>
                  <a:pt x="3915" y="15602"/>
                </a:lnTo>
                <a:lnTo>
                  <a:pt x="4025" y="15560"/>
                </a:lnTo>
                <a:lnTo>
                  <a:pt x="4155" y="15536"/>
                </a:lnTo>
                <a:lnTo>
                  <a:pt x="4289" y="15541"/>
                </a:lnTo>
                <a:lnTo>
                  <a:pt x="4448" y="15571"/>
                </a:lnTo>
                <a:lnTo>
                  <a:pt x="4593" y="15627"/>
                </a:lnTo>
                <a:lnTo>
                  <a:pt x="4664" y="15674"/>
                </a:lnTo>
                <a:lnTo>
                  <a:pt x="4704" y="15575"/>
                </a:lnTo>
                <a:lnTo>
                  <a:pt x="4802" y="15336"/>
                </a:lnTo>
                <a:lnTo>
                  <a:pt x="4915" y="15063"/>
                </a:lnTo>
                <a:lnTo>
                  <a:pt x="4931" y="15027"/>
                </a:lnTo>
                <a:lnTo>
                  <a:pt x="4747" y="14901"/>
                </a:lnTo>
                <a:lnTo>
                  <a:pt x="4550" y="14816"/>
                </a:lnTo>
                <a:lnTo>
                  <a:pt x="4348" y="14759"/>
                </a:lnTo>
                <a:lnTo>
                  <a:pt x="4140" y="14730"/>
                </a:lnTo>
                <a:lnTo>
                  <a:pt x="3922" y="14757"/>
                </a:lnTo>
                <a:lnTo>
                  <a:pt x="3703" y="14818"/>
                </a:lnTo>
                <a:lnTo>
                  <a:pt x="3506" y="14912"/>
                </a:lnTo>
                <a:lnTo>
                  <a:pt x="3314" y="15036"/>
                </a:lnTo>
                <a:lnTo>
                  <a:pt x="3136" y="15174"/>
                </a:lnTo>
                <a:lnTo>
                  <a:pt x="3126" y="15214"/>
                </a:lnTo>
                <a:lnTo>
                  <a:pt x="3059" y="15497"/>
                </a:lnTo>
                <a:lnTo>
                  <a:pt x="2996" y="15785"/>
                </a:lnTo>
                <a:lnTo>
                  <a:pt x="2935" y="16088"/>
                </a:lnTo>
                <a:lnTo>
                  <a:pt x="2894" y="16276"/>
                </a:lnTo>
                <a:cubicBezTo>
                  <a:pt x="2966" y="16076"/>
                  <a:pt x="3045" y="15878"/>
                  <a:pt x="3132" y="15685"/>
                </a:cubicBezTo>
                <a:lnTo>
                  <a:pt x="3242" y="15191"/>
                </a:lnTo>
                <a:cubicBezTo>
                  <a:pt x="3583" y="14861"/>
                  <a:pt x="3919" y="14769"/>
                  <a:pt x="4200" y="14785"/>
                </a:cubicBezTo>
                <a:cubicBezTo>
                  <a:pt x="4481" y="14800"/>
                  <a:pt x="4707" y="14922"/>
                  <a:pt x="4828" y="15020"/>
                </a:cubicBezTo>
                <a:cubicBezTo>
                  <a:pt x="4387" y="14864"/>
                  <a:pt x="4261" y="14924"/>
                  <a:pt x="4107" y="14993"/>
                </a:cubicBezTo>
                <a:cubicBezTo>
                  <a:pt x="4414" y="15122"/>
                  <a:pt x="4603" y="15287"/>
                  <a:pt x="4648" y="15488"/>
                </a:cubicBezTo>
                <a:cubicBezTo>
                  <a:pt x="4153" y="15236"/>
                  <a:pt x="4153" y="15488"/>
                  <a:pt x="3882" y="15497"/>
                </a:cubicBezTo>
                <a:cubicBezTo>
                  <a:pt x="3778" y="15529"/>
                  <a:pt x="3674" y="15377"/>
                  <a:pt x="3531" y="15590"/>
                </a:cubicBezTo>
                <a:cubicBezTo>
                  <a:pt x="3549" y="15895"/>
                  <a:pt x="3116" y="15769"/>
                  <a:pt x="3368" y="16290"/>
                </a:cubicBezTo>
                <a:lnTo>
                  <a:pt x="3092" y="16331"/>
                </a:lnTo>
                <a:cubicBezTo>
                  <a:pt x="3278" y="16467"/>
                  <a:pt x="3045" y="16939"/>
                  <a:pt x="3639" y="16921"/>
                </a:cubicBezTo>
                <a:cubicBezTo>
                  <a:pt x="3275" y="17118"/>
                  <a:pt x="3014" y="17451"/>
                  <a:pt x="2731" y="17756"/>
                </a:cubicBezTo>
                <a:lnTo>
                  <a:pt x="2251" y="17756"/>
                </a:lnTo>
                <a:lnTo>
                  <a:pt x="2279" y="17688"/>
                </a:lnTo>
                <a:lnTo>
                  <a:pt x="2436" y="17311"/>
                </a:lnTo>
                <a:lnTo>
                  <a:pt x="2580" y="16927"/>
                </a:lnTo>
                <a:lnTo>
                  <a:pt x="2676" y="16649"/>
                </a:lnTo>
                <a:lnTo>
                  <a:pt x="2765" y="16351"/>
                </a:lnTo>
                <a:lnTo>
                  <a:pt x="2843" y="16061"/>
                </a:lnTo>
                <a:lnTo>
                  <a:pt x="2902" y="15767"/>
                </a:lnTo>
                <a:lnTo>
                  <a:pt x="2975" y="15481"/>
                </a:lnTo>
                <a:lnTo>
                  <a:pt x="3024" y="15286"/>
                </a:lnTo>
                <a:lnTo>
                  <a:pt x="2978" y="15332"/>
                </a:lnTo>
                <a:lnTo>
                  <a:pt x="2822" y="15520"/>
                </a:lnTo>
                <a:lnTo>
                  <a:pt x="2689" y="15718"/>
                </a:lnTo>
                <a:lnTo>
                  <a:pt x="2582" y="15930"/>
                </a:lnTo>
                <a:lnTo>
                  <a:pt x="2480" y="16163"/>
                </a:lnTo>
                <a:lnTo>
                  <a:pt x="2388" y="16398"/>
                </a:lnTo>
                <a:lnTo>
                  <a:pt x="2310" y="16639"/>
                </a:lnTo>
                <a:lnTo>
                  <a:pt x="2239" y="16892"/>
                </a:lnTo>
                <a:lnTo>
                  <a:pt x="2155" y="17162"/>
                </a:lnTo>
                <a:lnTo>
                  <a:pt x="2072" y="17423"/>
                </a:lnTo>
                <a:lnTo>
                  <a:pt x="1977" y="17700"/>
                </a:lnTo>
                <a:lnTo>
                  <a:pt x="1957" y="17756"/>
                </a:lnTo>
                <a:lnTo>
                  <a:pt x="1707" y="17756"/>
                </a:lnTo>
                <a:lnTo>
                  <a:pt x="1815" y="17452"/>
                </a:lnTo>
                <a:lnTo>
                  <a:pt x="1927" y="17139"/>
                </a:lnTo>
                <a:lnTo>
                  <a:pt x="2034" y="16845"/>
                </a:lnTo>
                <a:lnTo>
                  <a:pt x="2148" y="16546"/>
                </a:lnTo>
                <a:lnTo>
                  <a:pt x="2271" y="16274"/>
                </a:lnTo>
                <a:lnTo>
                  <a:pt x="2404" y="16004"/>
                </a:lnTo>
                <a:lnTo>
                  <a:pt x="2566" y="15753"/>
                </a:lnTo>
                <a:lnTo>
                  <a:pt x="2731" y="15518"/>
                </a:lnTo>
                <a:lnTo>
                  <a:pt x="2930" y="15308"/>
                </a:lnTo>
                <a:lnTo>
                  <a:pt x="3053" y="15177"/>
                </a:lnTo>
                <a:lnTo>
                  <a:pt x="3131" y="14925"/>
                </a:lnTo>
                <a:lnTo>
                  <a:pt x="3229" y="14662"/>
                </a:lnTo>
                <a:lnTo>
                  <a:pt x="3338" y="14440"/>
                </a:lnTo>
                <a:lnTo>
                  <a:pt x="3484" y="14226"/>
                </a:lnTo>
                <a:lnTo>
                  <a:pt x="3647" y="14048"/>
                </a:lnTo>
                <a:lnTo>
                  <a:pt x="3845" y="13896"/>
                </a:lnTo>
                <a:lnTo>
                  <a:pt x="3995" y="13818"/>
                </a:lnTo>
                <a:lnTo>
                  <a:pt x="4149" y="13769"/>
                </a:lnTo>
                <a:lnTo>
                  <a:pt x="4167" y="13766"/>
                </a:lnTo>
                <a:lnTo>
                  <a:pt x="4166" y="13757"/>
                </a:lnTo>
                <a:lnTo>
                  <a:pt x="4283" y="13726"/>
                </a:lnTo>
                <a:lnTo>
                  <a:pt x="4387" y="13663"/>
                </a:lnTo>
                <a:lnTo>
                  <a:pt x="4484" y="13580"/>
                </a:lnTo>
                <a:lnTo>
                  <a:pt x="4537" y="13478"/>
                </a:lnTo>
                <a:lnTo>
                  <a:pt x="4571" y="13373"/>
                </a:lnTo>
                <a:lnTo>
                  <a:pt x="4577" y="13239"/>
                </a:lnTo>
                <a:lnTo>
                  <a:pt x="4540" y="13125"/>
                </a:lnTo>
                <a:lnTo>
                  <a:pt x="4475" y="13031"/>
                </a:lnTo>
                <a:lnTo>
                  <a:pt x="4386" y="12961"/>
                </a:lnTo>
                <a:lnTo>
                  <a:pt x="4278" y="12922"/>
                </a:lnTo>
                <a:lnTo>
                  <a:pt x="4153" y="12918"/>
                </a:lnTo>
                <a:lnTo>
                  <a:pt x="4061" y="12940"/>
                </a:lnTo>
                <a:lnTo>
                  <a:pt x="3984" y="12993"/>
                </a:lnTo>
                <a:lnTo>
                  <a:pt x="3927" y="13065"/>
                </a:lnTo>
                <a:lnTo>
                  <a:pt x="3896" y="13151"/>
                </a:lnTo>
                <a:lnTo>
                  <a:pt x="3892" y="13252"/>
                </a:lnTo>
                <a:lnTo>
                  <a:pt x="3920" y="13339"/>
                </a:lnTo>
                <a:lnTo>
                  <a:pt x="3989" y="13405"/>
                </a:lnTo>
                <a:lnTo>
                  <a:pt x="4068" y="13449"/>
                </a:lnTo>
                <a:lnTo>
                  <a:pt x="4164" y="13457"/>
                </a:lnTo>
                <a:lnTo>
                  <a:pt x="4231" y="13436"/>
                </a:lnTo>
                <a:lnTo>
                  <a:pt x="4290" y="13379"/>
                </a:lnTo>
                <a:lnTo>
                  <a:pt x="4320" y="13317"/>
                </a:lnTo>
                <a:lnTo>
                  <a:pt x="4329" y="13246"/>
                </a:lnTo>
                <a:lnTo>
                  <a:pt x="4294" y="13172"/>
                </a:lnTo>
                <a:lnTo>
                  <a:pt x="4241" y="13118"/>
                </a:lnTo>
                <a:lnTo>
                  <a:pt x="4305" y="13164"/>
                </a:lnTo>
                <a:lnTo>
                  <a:pt x="4338" y="13248"/>
                </a:lnTo>
                <a:lnTo>
                  <a:pt x="4337" y="13330"/>
                </a:lnTo>
                <a:lnTo>
                  <a:pt x="4301" y="13395"/>
                </a:lnTo>
                <a:lnTo>
                  <a:pt x="4238" y="13447"/>
                </a:lnTo>
                <a:lnTo>
                  <a:pt x="4156" y="13470"/>
                </a:lnTo>
                <a:lnTo>
                  <a:pt x="4061" y="13462"/>
                </a:lnTo>
                <a:lnTo>
                  <a:pt x="3973" y="13417"/>
                </a:lnTo>
                <a:lnTo>
                  <a:pt x="3903" y="13351"/>
                </a:lnTo>
                <a:lnTo>
                  <a:pt x="3879" y="13245"/>
                </a:lnTo>
                <a:lnTo>
                  <a:pt x="3878" y="13148"/>
                </a:lnTo>
                <a:lnTo>
                  <a:pt x="3923" y="13059"/>
                </a:lnTo>
                <a:lnTo>
                  <a:pt x="3972" y="12976"/>
                </a:lnTo>
                <a:lnTo>
                  <a:pt x="4050" y="12923"/>
                </a:lnTo>
                <a:lnTo>
                  <a:pt x="4156" y="12899"/>
                </a:lnTo>
                <a:close/>
                <a:moveTo>
                  <a:pt x="271" y="12393"/>
                </a:moveTo>
                <a:lnTo>
                  <a:pt x="117" y="12425"/>
                </a:lnTo>
                <a:lnTo>
                  <a:pt x="0" y="12474"/>
                </a:lnTo>
                <a:lnTo>
                  <a:pt x="0" y="12463"/>
                </a:lnTo>
                <a:lnTo>
                  <a:pt x="139" y="12410"/>
                </a:lnTo>
                <a:lnTo>
                  <a:pt x="271" y="12393"/>
                </a:lnTo>
                <a:close/>
                <a:moveTo>
                  <a:pt x="303" y="12387"/>
                </a:moveTo>
                <a:lnTo>
                  <a:pt x="319" y="12388"/>
                </a:lnTo>
                <a:lnTo>
                  <a:pt x="271" y="12393"/>
                </a:lnTo>
                <a:lnTo>
                  <a:pt x="303" y="12387"/>
                </a:lnTo>
                <a:close/>
                <a:moveTo>
                  <a:pt x="3738" y="11334"/>
                </a:moveTo>
                <a:lnTo>
                  <a:pt x="3728" y="11343"/>
                </a:lnTo>
                <a:lnTo>
                  <a:pt x="3730" y="11340"/>
                </a:lnTo>
                <a:lnTo>
                  <a:pt x="3738" y="11334"/>
                </a:lnTo>
                <a:close/>
                <a:moveTo>
                  <a:pt x="3835" y="11267"/>
                </a:moveTo>
                <a:lnTo>
                  <a:pt x="3738" y="11334"/>
                </a:lnTo>
                <a:lnTo>
                  <a:pt x="3792" y="11289"/>
                </a:lnTo>
                <a:lnTo>
                  <a:pt x="3835" y="11267"/>
                </a:lnTo>
                <a:close/>
                <a:moveTo>
                  <a:pt x="3321" y="11096"/>
                </a:moveTo>
                <a:lnTo>
                  <a:pt x="3320" y="11101"/>
                </a:lnTo>
                <a:lnTo>
                  <a:pt x="3320" y="11099"/>
                </a:lnTo>
                <a:lnTo>
                  <a:pt x="3321" y="11096"/>
                </a:lnTo>
                <a:close/>
                <a:moveTo>
                  <a:pt x="3634" y="11079"/>
                </a:moveTo>
                <a:lnTo>
                  <a:pt x="3637" y="11085"/>
                </a:lnTo>
                <a:lnTo>
                  <a:pt x="3633" y="11080"/>
                </a:lnTo>
                <a:lnTo>
                  <a:pt x="3634" y="11079"/>
                </a:lnTo>
                <a:close/>
                <a:moveTo>
                  <a:pt x="0" y="11076"/>
                </a:moveTo>
                <a:lnTo>
                  <a:pt x="19" y="11081"/>
                </a:lnTo>
                <a:lnTo>
                  <a:pt x="253" y="11173"/>
                </a:lnTo>
                <a:lnTo>
                  <a:pt x="439" y="11290"/>
                </a:lnTo>
                <a:lnTo>
                  <a:pt x="603" y="11422"/>
                </a:lnTo>
                <a:lnTo>
                  <a:pt x="734" y="11553"/>
                </a:lnTo>
                <a:lnTo>
                  <a:pt x="811" y="11647"/>
                </a:lnTo>
                <a:lnTo>
                  <a:pt x="920" y="11751"/>
                </a:lnTo>
                <a:lnTo>
                  <a:pt x="1102" y="11969"/>
                </a:lnTo>
                <a:lnTo>
                  <a:pt x="1277" y="12224"/>
                </a:lnTo>
                <a:lnTo>
                  <a:pt x="1426" y="12513"/>
                </a:lnTo>
                <a:lnTo>
                  <a:pt x="1571" y="12830"/>
                </a:lnTo>
                <a:lnTo>
                  <a:pt x="1688" y="13191"/>
                </a:lnTo>
                <a:lnTo>
                  <a:pt x="1732" y="13357"/>
                </a:lnTo>
                <a:lnTo>
                  <a:pt x="1737" y="13369"/>
                </a:lnTo>
                <a:lnTo>
                  <a:pt x="1801" y="13594"/>
                </a:lnTo>
                <a:lnTo>
                  <a:pt x="1806" y="13682"/>
                </a:lnTo>
                <a:lnTo>
                  <a:pt x="1856" y="14006"/>
                </a:lnTo>
                <a:lnTo>
                  <a:pt x="1894" y="14477"/>
                </a:lnTo>
                <a:lnTo>
                  <a:pt x="1864" y="14922"/>
                </a:lnTo>
                <a:lnTo>
                  <a:pt x="1852" y="14416"/>
                </a:lnTo>
                <a:lnTo>
                  <a:pt x="1789" y="13945"/>
                </a:lnTo>
                <a:lnTo>
                  <a:pt x="1703" y="13523"/>
                </a:lnTo>
                <a:lnTo>
                  <a:pt x="1606" y="13189"/>
                </a:lnTo>
                <a:lnTo>
                  <a:pt x="1550" y="13122"/>
                </a:lnTo>
                <a:lnTo>
                  <a:pt x="1422" y="13030"/>
                </a:lnTo>
                <a:lnTo>
                  <a:pt x="1286" y="12985"/>
                </a:lnTo>
                <a:lnTo>
                  <a:pt x="1143" y="12969"/>
                </a:lnTo>
                <a:lnTo>
                  <a:pt x="991" y="12984"/>
                </a:lnTo>
                <a:lnTo>
                  <a:pt x="859" y="13042"/>
                </a:lnTo>
                <a:lnTo>
                  <a:pt x="775" y="13112"/>
                </a:lnTo>
                <a:lnTo>
                  <a:pt x="777" y="13123"/>
                </a:lnTo>
                <a:lnTo>
                  <a:pt x="773" y="13113"/>
                </a:lnTo>
                <a:lnTo>
                  <a:pt x="750" y="13133"/>
                </a:lnTo>
                <a:lnTo>
                  <a:pt x="668" y="13238"/>
                </a:lnTo>
                <a:lnTo>
                  <a:pt x="621" y="13360"/>
                </a:lnTo>
                <a:lnTo>
                  <a:pt x="608" y="13483"/>
                </a:lnTo>
                <a:lnTo>
                  <a:pt x="632" y="13614"/>
                </a:lnTo>
                <a:lnTo>
                  <a:pt x="647" y="13641"/>
                </a:lnTo>
                <a:lnTo>
                  <a:pt x="698" y="13568"/>
                </a:lnTo>
                <a:lnTo>
                  <a:pt x="767" y="13431"/>
                </a:lnTo>
                <a:lnTo>
                  <a:pt x="794" y="13287"/>
                </a:lnTo>
                <a:lnTo>
                  <a:pt x="796" y="13378"/>
                </a:lnTo>
                <a:lnTo>
                  <a:pt x="744" y="13528"/>
                </a:lnTo>
                <a:lnTo>
                  <a:pt x="657" y="13661"/>
                </a:lnTo>
                <a:lnTo>
                  <a:pt x="693" y="13727"/>
                </a:lnTo>
                <a:lnTo>
                  <a:pt x="788" y="13817"/>
                </a:lnTo>
                <a:lnTo>
                  <a:pt x="902" y="13877"/>
                </a:lnTo>
                <a:lnTo>
                  <a:pt x="1025" y="13890"/>
                </a:lnTo>
                <a:lnTo>
                  <a:pt x="1141" y="13868"/>
                </a:lnTo>
                <a:lnTo>
                  <a:pt x="1239" y="13809"/>
                </a:lnTo>
                <a:lnTo>
                  <a:pt x="1314" y="13716"/>
                </a:lnTo>
                <a:lnTo>
                  <a:pt x="1357" y="13589"/>
                </a:lnTo>
                <a:lnTo>
                  <a:pt x="1355" y="13598"/>
                </a:lnTo>
                <a:lnTo>
                  <a:pt x="1320" y="13713"/>
                </a:lnTo>
                <a:lnTo>
                  <a:pt x="1261" y="13794"/>
                </a:lnTo>
                <a:lnTo>
                  <a:pt x="1187" y="13852"/>
                </a:lnTo>
                <a:lnTo>
                  <a:pt x="1091" y="13902"/>
                </a:lnTo>
                <a:lnTo>
                  <a:pt x="974" y="13909"/>
                </a:lnTo>
                <a:lnTo>
                  <a:pt x="865" y="13870"/>
                </a:lnTo>
                <a:lnTo>
                  <a:pt x="763" y="13817"/>
                </a:lnTo>
                <a:lnTo>
                  <a:pt x="691" y="13736"/>
                </a:lnTo>
                <a:lnTo>
                  <a:pt x="653" y="13666"/>
                </a:lnTo>
                <a:lnTo>
                  <a:pt x="550" y="13768"/>
                </a:lnTo>
                <a:lnTo>
                  <a:pt x="415" y="13845"/>
                </a:lnTo>
                <a:lnTo>
                  <a:pt x="558" y="13958"/>
                </a:lnTo>
                <a:lnTo>
                  <a:pt x="804" y="14197"/>
                </a:lnTo>
                <a:lnTo>
                  <a:pt x="950" y="14350"/>
                </a:lnTo>
                <a:lnTo>
                  <a:pt x="1079" y="14539"/>
                </a:lnTo>
                <a:lnTo>
                  <a:pt x="1207" y="14737"/>
                </a:lnTo>
                <a:lnTo>
                  <a:pt x="1318" y="14970"/>
                </a:lnTo>
                <a:lnTo>
                  <a:pt x="1419" y="15211"/>
                </a:lnTo>
                <a:lnTo>
                  <a:pt x="1510" y="15475"/>
                </a:lnTo>
                <a:lnTo>
                  <a:pt x="1570" y="15752"/>
                </a:lnTo>
                <a:lnTo>
                  <a:pt x="1602" y="16048"/>
                </a:lnTo>
                <a:lnTo>
                  <a:pt x="1625" y="16367"/>
                </a:lnTo>
                <a:lnTo>
                  <a:pt x="1624" y="16686"/>
                </a:lnTo>
                <a:lnTo>
                  <a:pt x="1585" y="17022"/>
                </a:lnTo>
                <a:lnTo>
                  <a:pt x="1519" y="17378"/>
                </a:lnTo>
                <a:lnTo>
                  <a:pt x="1424" y="17737"/>
                </a:lnTo>
                <a:lnTo>
                  <a:pt x="1417" y="17756"/>
                </a:lnTo>
                <a:lnTo>
                  <a:pt x="1238" y="17756"/>
                </a:lnTo>
                <a:lnTo>
                  <a:pt x="1312" y="17480"/>
                </a:lnTo>
                <a:lnTo>
                  <a:pt x="1372" y="17128"/>
                </a:lnTo>
                <a:lnTo>
                  <a:pt x="1403" y="16781"/>
                </a:lnTo>
                <a:lnTo>
                  <a:pt x="1410" y="16458"/>
                </a:lnTo>
                <a:lnTo>
                  <a:pt x="1400" y="16146"/>
                </a:lnTo>
                <a:lnTo>
                  <a:pt x="1360" y="15839"/>
                </a:lnTo>
                <a:lnTo>
                  <a:pt x="1306" y="15558"/>
                </a:lnTo>
                <a:lnTo>
                  <a:pt x="1241" y="15285"/>
                </a:lnTo>
                <a:lnTo>
                  <a:pt x="1138" y="15029"/>
                </a:lnTo>
                <a:lnTo>
                  <a:pt x="1034" y="14806"/>
                </a:lnTo>
                <a:lnTo>
                  <a:pt x="919" y="14591"/>
                </a:lnTo>
                <a:lnTo>
                  <a:pt x="801" y="14395"/>
                </a:lnTo>
                <a:lnTo>
                  <a:pt x="666" y="14235"/>
                </a:lnTo>
                <a:lnTo>
                  <a:pt x="524" y="14087"/>
                </a:lnTo>
                <a:lnTo>
                  <a:pt x="381" y="13974"/>
                </a:lnTo>
                <a:lnTo>
                  <a:pt x="266" y="13892"/>
                </a:lnTo>
                <a:lnTo>
                  <a:pt x="260" y="13893"/>
                </a:lnTo>
                <a:lnTo>
                  <a:pt x="95" y="13901"/>
                </a:lnTo>
                <a:lnTo>
                  <a:pt x="0" y="13886"/>
                </a:lnTo>
                <a:lnTo>
                  <a:pt x="0" y="13864"/>
                </a:lnTo>
                <a:lnTo>
                  <a:pt x="4" y="13865"/>
                </a:lnTo>
                <a:lnTo>
                  <a:pt x="193" y="13866"/>
                </a:lnTo>
                <a:lnTo>
                  <a:pt x="224" y="13862"/>
                </a:lnTo>
                <a:lnTo>
                  <a:pt x="95" y="13770"/>
                </a:lnTo>
                <a:lnTo>
                  <a:pt x="0" y="13720"/>
                </a:lnTo>
                <a:lnTo>
                  <a:pt x="0" y="13584"/>
                </a:lnTo>
                <a:lnTo>
                  <a:pt x="288" y="13743"/>
                </a:lnTo>
                <a:lnTo>
                  <a:pt x="395" y="13829"/>
                </a:lnTo>
                <a:lnTo>
                  <a:pt x="496" y="13772"/>
                </a:lnTo>
                <a:lnTo>
                  <a:pt x="620" y="13679"/>
                </a:lnTo>
                <a:lnTo>
                  <a:pt x="642" y="13647"/>
                </a:lnTo>
                <a:lnTo>
                  <a:pt x="626" y="13618"/>
                </a:lnTo>
                <a:lnTo>
                  <a:pt x="602" y="13487"/>
                </a:lnTo>
                <a:lnTo>
                  <a:pt x="613" y="13349"/>
                </a:lnTo>
                <a:lnTo>
                  <a:pt x="669" y="13229"/>
                </a:lnTo>
                <a:lnTo>
                  <a:pt x="743" y="13122"/>
                </a:lnTo>
                <a:lnTo>
                  <a:pt x="769" y="13100"/>
                </a:lnTo>
                <a:lnTo>
                  <a:pt x="745" y="13030"/>
                </a:lnTo>
                <a:lnTo>
                  <a:pt x="669" y="12919"/>
                </a:lnTo>
                <a:lnTo>
                  <a:pt x="573" y="12838"/>
                </a:lnTo>
                <a:lnTo>
                  <a:pt x="458" y="12778"/>
                </a:lnTo>
                <a:lnTo>
                  <a:pt x="329" y="12745"/>
                </a:lnTo>
                <a:lnTo>
                  <a:pt x="215" y="12757"/>
                </a:lnTo>
                <a:lnTo>
                  <a:pt x="118" y="12783"/>
                </a:lnTo>
                <a:lnTo>
                  <a:pt x="24" y="12848"/>
                </a:lnTo>
                <a:lnTo>
                  <a:pt x="0" y="12873"/>
                </a:lnTo>
                <a:lnTo>
                  <a:pt x="0" y="12831"/>
                </a:lnTo>
                <a:lnTo>
                  <a:pt x="87" y="12772"/>
                </a:lnTo>
                <a:lnTo>
                  <a:pt x="200" y="12735"/>
                </a:lnTo>
                <a:lnTo>
                  <a:pt x="319" y="12719"/>
                </a:lnTo>
                <a:lnTo>
                  <a:pt x="448" y="12752"/>
                </a:lnTo>
                <a:lnTo>
                  <a:pt x="555" y="12801"/>
                </a:lnTo>
                <a:lnTo>
                  <a:pt x="653" y="12873"/>
                </a:lnTo>
                <a:lnTo>
                  <a:pt x="726" y="12978"/>
                </a:lnTo>
                <a:lnTo>
                  <a:pt x="772" y="13093"/>
                </a:lnTo>
                <a:lnTo>
                  <a:pt x="773" y="13097"/>
                </a:lnTo>
                <a:lnTo>
                  <a:pt x="862" y="13023"/>
                </a:lnTo>
                <a:lnTo>
                  <a:pt x="998" y="12971"/>
                </a:lnTo>
                <a:lnTo>
                  <a:pt x="1132" y="12952"/>
                </a:lnTo>
                <a:lnTo>
                  <a:pt x="1283" y="12970"/>
                </a:lnTo>
                <a:lnTo>
                  <a:pt x="1419" y="13025"/>
                </a:lnTo>
                <a:lnTo>
                  <a:pt x="1545" y="13101"/>
                </a:lnTo>
                <a:lnTo>
                  <a:pt x="1595" y="13154"/>
                </a:lnTo>
                <a:lnTo>
                  <a:pt x="1588" y="13129"/>
                </a:lnTo>
                <a:lnTo>
                  <a:pt x="1569" y="13085"/>
                </a:lnTo>
                <a:lnTo>
                  <a:pt x="1492" y="12966"/>
                </a:lnTo>
                <a:lnTo>
                  <a:pt x="1345" y="12798"/>
                </a:lnTo>
                <a:lnTo>
                  <a:pt x="1169" y="12649"/>
                </a:lnTo>
                <a:lnTo>
                  <a:pt x="973" y="12531"/>
                </a:lnTo>
                <a:lnTo>
                  <a:pt x="752" y="12446"/>
                </a:lnTo>
                <a:lnTo>
                  <a:pt x="514" y="12397"/>
                </a:lnTo>
                <a:lnTo>
                  <a:pt x="319" y="12388"/>
                </a:lnTo>
                <a:lnTo>
                  <a:pt x="328" y="12387"/>
                </a:lnTo>
                <a:lnTo>
                  <a:pt x="572" y="12398"/>
                </a:lnTo>
                <a:lnTo>
                  <a:pt x="795" y="12449"/>
                </a:lnTo>
                <a:lnTo>
                  <a:pt x="1011" y="12538"/>
                </a:lnTo>
                <a:lnTo>
                  <a:pt x="1206" y="12656"/>
                </a:lnTo>
                <a:lnTo>
                  <a:pt x="1374" y="12794"/>
                </a:lnTo>
                <a:lnTo>
                  <a:pt x="1512" y="12951"/>
                </a:lnTo>
                <a:lnTo>
                  <a:pt x="1439" y="12782"/>
                </a:lnTo>
                <a:lnTo>
                  <a:pt x="1325" y="12557"/>
                </a:lnTo>
                <a:lnTo>
                  <a:pt x="1239" y="12454"/>
                </a:lnTo>
                <a:lnTo>
                  <a:pt x="1075" y="12322"/>
                </a:lnTo>
                <a:lnTo>
                  <a:pt x="892" y="12211"/>
                </a:lnTo>
                <a:lnTo>
                  <a:pt x="692" y="12145"/>
                </a:lnTo>
                <a:lnTo>
                  <a:pt x="480" y="12110"/>
                </a:lnTo>
                <a:lnTo>
                  <a:pt x="264" y="12104"/>
                </a:lnTo>
                <a:lnTo>
                  <a:pt x="48" y="12146"/>
                </a:lnTo>
                <a:lnTo>
                  <a:pt x="0" y="12166"/>
                </a:lnTo>
                <a:lnTo>
                  <a:pt x="0" y="12144"/>
                </a:lnTo>
                <a:lnTo>
                  <a:pt x="57" y="12123"/>
                </a:lnTo>
                <a:lnTo>
                  <a:pt x="278" y="12077"/>
                </a:lnTo>
                <a:lnTo>
                  <a:pt x="487" y="12073"/>
                </a:lnTo>
                <a:lnTo>
                  <a:pt x="688" y="12115"/>
                </a:lnTo>
                <a:lnTo>
                  <a:pt x="883" y="12185"/>
                </a:lnTo>
                <a:lnTo>
                  <a:pt x="1065" y="12296"/>
                </a:lnTo>
                <a:lnTo>
                  <a:pt x="1220" y="12427"/>
                </a:lnTo>
                <a:lnTo>
                  <a:pt x="1310" y="12527"/>
                </a:lnTo>
                <a:lnTo>
                  <a:pt x="1276" y="12461"/>
                </a:lnTo>
                <a:lnTo>
                  <a:pt x="1092" y="12180"/>
                </a:lnTo>
                <a:lnTo>
                  <a:pt x="885" y="11939"/>
                </a:lnTo>
                <a:lnTo>
                  <a:pt x="682" y="11727"/>
                </a:lnTo>
                <a:lnTo>
                  <a:pt x="465" y="11541"/>
                </a:lnTo>
                <a:lnTo>
                  <a:pt x="232" y="11392"/>
                </a:lnTo>
                <a:lnTo>
                  <a:pt x="12" y="11273"/>
                </a:lnTo>
                <a:lnTo>
                  <a:pt x="0" y="11269"/>
                </a:lnTo>
                <a:lnTo>
                  <a:pt x="0" y="11076"/>
                </a:lnTo>
                <a:close/>
                <a:moveTo>
                  <a:pt x="2609" y="10669"/>
                </a:moveTo>
                <a:lnTo>
                  <a:pt x="2609" y="10687"/>
                </a:lnTo>
                <a:lnTo>
                  <a:pt x="2611" y="10721"/>
                </a:lnTo>
                <a:lnTo>
                  <a:pt x="2609" y="10669"/>
                </a:lnTo>
                <a:close/>
                <a:moveTo>
                  <a:pt x="3270" y="10502"/>
                </a:moveTo>
                <a:lnTo>
                  <a:pt x="3223" y="10508"/>
                </a:lnTo>
                <a:lnTo>
                  <a:pt x="3284" y="10560"/>
                </a:lnTo>
                <a:lnTo>
                  <a:pt x="3371" y="10615"/>
                </a:lnTo>
                <a:lnTo>
                  <a:pt x="3478" y="10640"/>
                </a:lnTo>
                <a:lnTo>
                  <a:pt x="3580" y="10635"/>
                </a:lnTo>
                <a:lnTo>
                  <a:pt x="3712" y="10577"/>
                </a:lnTo>
                <a:lnTo>
                  <a:pt x="3712" y="10576"/>
                </a:lnTo>
                <a:lnTo>
                  <a:pt x="3614" y="10530"/>
                </a:lnTo>
                <a:lnTo>
                  <a:pt x="3592" y="10523"/>
                </a:lnTo>
                <a:lnTo>
                  <a:pt x="3553" y="10547"/>
                </a:lnTo>
                <a:lnTo>
                  <a:pt x="3420" y="10557"/>
                </a:lnTo>
                <a:lnTo>
                  <a:pt x="3304" y="10530"/>
                </a:lnTo>
                <a:lnTo>
                  <a:pt x="3270" y="10502"/>
                </a:lnTo>
                <a:close/>
                <a:moveTo>
                  <a:pt x="3472" y="10489"/>
                </a:moveTo>
                <a:lnTo>
                  <a:pt x="3336" y="10493"/>
                </a:lnTo>
                <a:lnTo>
                  <a:pt x="3298" y="10498"/>
                </a:lnTo>
                <a:lnTo>
                  <a:pt x="3317" y="10513"/>
                </a:lnTo>
                <a:lnTo>
                  <a:pt x="3433" y="10540"/>
                </a:lnTo>
                <a:lnTo>
                  <a:pt x="3541" y="10531"/>
                </a:lnTo>
                <a:lnTo>
                  <a:pt x="3566" y="10516"/>
                </a:lnTo>
                <a:lnTo>
                  <a:pt x="3472" y="10489"/>
                </a:lnTo>
                <a:close/>
                <a:moveTo>
                  <a:pt x="3460" y="10211"/>
                </a:moveTo>
                <a:lnTo>
                  <a:pt x="3470" y="10237"/>
                </a:lnTo>
                <a:lnTo>
                  <a:pt x="3465" y="10265"/>
                </a:lnTo>
                <a:lnTo>
                  <a:pt x="3459" y="10269"/>
                </a:lnTo>
                <a:lnTo>
                  <a:pt x="3459" y="10245"/>
                </a:lnTo>
                <a:lnTo>
                  <a:pt x="3460" y="10211"/>
                </a:lnTo>
                <a:close/>
                <a:moveTo>
                  <a:pt x="371" y="10097"/>
                </a:moveTo>
                <a:lnTo>
                  <a:pt x="442" y="10105"/>
                </a:lnTo>
                <a:lnTo>
                  <a:pt x="513" y="10138"/>
                </a:lnTo>
                <a:lnTo>
                  <a:pt x="583" y="10180"/>
                </a:lnTo>
                <a:lnTo>
                  <a:pt x="645" y="10235"/>
                </a:lnTo>
                <a:lnTo>
                  <a:pt x="708" y="10363"/>
                </a:lnTo>
                <a:lnTo>
                  <a:pt x="744" y="10485"/>
                </a:lnTo>
                <a:lnTo>
                  <a:pt x="732" y="10623"/>
                </a:lnTo>
                <a:lnTo>
                  <a:pt x="688" y="10760"/>
                </a:lnTo>
                <a:lnTo>
                  <a:pt x="605" y="10866"/>
                </a:lnTo>
                <a:lnTo>
                  <a:pt x="491" y="10961"/>
                </a:lnTo>
                <a:lnTo>
                  <a:pt x="391" y="11005"/>
                </a:lnTo>
                <a:lnTo>
                  <a:pt x="294" y="11031"/>
                </a:lnTo>
                <a:lnTo>
                  <a:pt x="158" y="11034"/>
                </a:lnTo>
                <a:lnTo>
                  <a:pt x="29" y="11001"/>
                </a:lnTo>
                <a:lnTo>
                  <a:pt x="0" y="10984"/>
                </a:lnTo>
                <a:lnTo>
                  <a:pt x="0" y="10964"/>
                </a:lnTo>
                <a:lnTo>
                  <a:pt x="6" y="10967"/>
                </a:lnTo>
                <a:lnTo>
                  <a:pt x="133" y="11010"/>
                </a:lnTo>
                <a:lnTo>
                  <a:pt x="257" y="11024"/>
                </a:lnTo>
                <a:lnTo>
                  <a:pt x="403" y="10988"/>
                </a:lnTo>
                <a:lnTo>
                  <a:pt x="426" y="10973"/>
                </a:lnTo>
                <a:lnTo>
                  <a:pt x="431" y="10969"/>
                </a:lnTo>
                <a:lnTo>
                  <a:pt x="448" y="10958"/>
                </a:lnTo>
                <a:lnTo>
                  <a:pt x="542" y="10893"/>
                </a:lnTo>
                <a:lnTo>
                  <a:pt x="621" y="10806"/>
                </a:lnTo>
                <a:lnTo>
                  <a:pt x="668" y="10684"/>
                </a:lnTo>
                <a:lnTo>
                  <a:pt x="680" y="10570"/>
                </a:lnTo>
                <a:lnTo>
                  <a:pt x="670" y="10438"/>
                </a:lnTo>
                <a:lnTo>
                  <a:pt x="628" y="10352"/>
                </a:lnTo>
                <a:lnTo>
                  <a:pt x="571" y="10293"/>
                </a:lnTo>
                <a:lnTo>
                  <a:pt x="500" y="10261"/>
                </a:lnTo>
                <a:lnTo>
                  <a:pt x="436" y="10239"/>
                </a:lnTo>
                <a:lnTo>
                  <a:pt x="371" y="10227"/>
                </a:lnTo>
                <a:lnTo>
                  <a:pt x="324" y="10219"/>
                </a:lnTo>
                <a:lnTo>
                  <a:pt x="299" y="10195"/>
                </a:lnTo>
                <a:lnTo>
                  <a:pt x="290" y="10169"/>
                </a:lnTo>
                <a:lnTo>
                  <a:pt x="319" y="10116"/>
                </a:lnTo>
                <a:lnTo>
                  <a:pt x="371" y="10097"/>
                </a:lnTo>
                <a:close/>
                <a:moveTo>
                  <a:pt x="3238" y="10081"/>
                </a:moveTo>
                <a:lnTo>
                  <a:pt x="3182" y="10131"/>
                </a:lnTo>
                <a:lnTo>
                  <a:pt x="3187" y="10121"/>
                </a:lnTo>
                <a:lnTo>
                  <a:pt x="3238" y="10081"/>
                </a:lnTo>
                <a:close/>
                <a:moveTo>
                  <a:pt x="3253" y="10068"/>
                </a:moveTo>
                <a:lnTo>
                  <a:pt x="3238" y="10081"/>
                </a:lnTo>
                <a:lnTo>
                  <a:pt x="3250" y="10070"/>
                </a:lnTo>
                <a:lnTo>
                  <a:pt x="3253" y="10068"/>
                </a:lnTo>
                <a:close/>
                <a:moveTo>
                  <a:pt x="3274" y="10058"/>
                </a:moveTo>
                <a:lnTo>
                  <a:pt x="3253" y="10068"/>
                </a:lnTo>
                <a:lnTo>
                  <a:pt x="3261" y="10063"/>
                </a:lnTo>
                <a:lnTo>
                  <a:pt x="3274" y="10058"/>
                </a:lnTo>
                <a:close/>
                <a:moveTo>
                  <a:pt x="3361" y="9651"/>
                </a:moveTo>
                <a:lnTo>
                  <a:pt x="3274" y="9654"/>
                </a:lnTo>
                <a:lnTo>
                  <a:pt x="3166" y="9687"/>
                </a:lnTo>
                <a:lnTo>
                  <a:pt x="3060" y="9735"/>
                </a:lnTo>
                <a:lnTo>
                  <a:pt x="2951" y="9826"/>
                </a:lnTo>
                <a:lnTo>
                  <a:pt x="2854" y="9934"/>
                </a:lnTo>
                <a:lnTo>
                  <a:pt x="2755" y="10075"/>
                </a:lnTo>
                <a:lnTo>
                  <a:pt x="2690" y="10242"/>
                </a:lnTo>
                <a:lnTo>
                  <a:pt x="2641" y="10431"/>
                </a:lnTo>
                <a:lnTo>
                  <a:pt x="2623" y="10655"/>
                </a:lnTo>
                <a:lnTo>
                  <a:pt x="2632" y="10918"/>
                </a:lnTo>
                <a:lnTo>
                  <a:pt x="2617" y="10807"/>
                </a:lnTo>
                <a:lnTo>
                  <a:pt x="2623" y="10892"/>
                </a:lnTo>
                <a:lnTo>
                  <a:pt x="2647" y="11162"/>
                </a:lnTo>
                <a:lnTo>
                  <a:pt x="2649" y="11144"/>
                </a:lnTo>
                <a:lnTo>
                  <a:pt x="2647" y="11164"/>
                </a:lnTo>
                <a:lnTo>
                  <a:pt x="2651" y="11207"/>
                </a:lnTo>
                <a:lnTo>
                  <a:pt x="2664" y="11476"/>
                </a:lnTo>
                <a:lnTo>
                  <a:pt x="2668" y="11718"/>
                </a:lnTo>
                <a:lnTo>
                  <a:pt x="2666" y="11907"/>
                </a:lnTo>
                <a:lnTo>
                  <a:pt x="2673" y="12367"/>
                </a:lnTo>
                <a:lnTo>
                  <a:pt x="2667" y="12787"/>
                </a:lnTo>
                <a:lnTo>
                  <a:pt x="2666" y="12821"/>
                </a:lnTo>
                <a:lnTo>
                  <a:pt x="2667" y="12869"/>
                </a:lnTo>
                <a:lnTo>
                  <a:pt x="2676" y="13132"/>
                </a:lnTo>
                <a:lnTo>
                  <a:pt x="2677" y="13384"/>
                </a:lnTo>
                <a:lnTo>
                  <a:pt x="2684" y="13608"/>
                </a:lnTo>
                <a:lnTo>
                  <a:pt x="2689" y="13817"/>
                </a:lnTo>
                <a:lnTo>
                  <a:pt x="2686" y="13990"/>
                </a:lnTo>
                <a:lnTo>
                  <a:pt x="2682" y="14140"/>
                </a:lnTo>
                <a:lnTo>
                  <a:pt x="2682" y="14246"/>
                </a:lnTo>
                <a:lnTo>
                  <a:pt x="2679" y="14313"/>
                </a:lnTo>
                <a:lnTo>
                  <a:pt x="2739" y="14199"/>
                </a:lnTo>
                <a:lnTo>
                  <a:pt x="2785" y="14053"/>
                </a:lnTo>
                <a:lnTo>
                  <a:pt x="2821" y="13890"/>
                </a:lnTo>
                <a:lnTo>
                  <a:pt x="2846" y="13701"/>
                </a:lnTo>
                <a:lnTo>
                  <a:pt x="2862" y="13510"/>
                </a:lnTo>
                <a:lnTo>
                  <a:pt x="2864" y="13466"/>
                </a:lnTo>
                <a:lnTo>
                  <a:pt x="2864" y="13419"/>
                </a:lnTo>
                <a:lnTo>
                  <a:pt x="2857" y="13147"/>
                </a:lnTo>
                <a:lnTo>
                  <a:pt x="2846" y="12869"/>
                </a:lnTo>
                <a:lnTo>
                  <a:pt x="2837" y="12606"/>
                </a:lnTo>
                <a:lnTo>
                  <a:pt x="2838" y="12335"/>
                </a:lnTo>
                <a:lnTo>
                  <a:pt x="2852" y="12081"/>
                </a:lnTo>
                <a:lnTo>
                  <a:pt x="2888" y="11836"/>
                </a:lnTo>
                <a:lnTo>
                  <a:pt x="2940" y="11604"/>
                </a:lnTo>
                <a:lnTo>
                  <a:pt x="3027" y="11374"/>
                </a:lnTo>
                <a:lnTo>
                  <a:pt x="3110" y="11210"/>
                </a:lnTo>
                <a:lnTo>
                  <a:pt x="3209" y="11045"/>
                </a:lnTo>
                <a:lnTo>
                  <a:pt x="3339" y="10890"/>
                </a:lnTo>
                <a:lnTo>
                  <a:pt x="3492" y="10768"/>
                </a:lnTo>
                <a:lnTo>
                  <a:pt x="3646" y="10671"/>
                </a:lnTo>
                <a:lnTo>
                  <a:pt x="3780" y="10626"/>
                </a:lnTo>
                <a:lnTo>
                  <a:pt x="3747" y="10593"/>
                </a:lnTo>
                <a:lnTo>
                  <a:pt x="3717" y="10579"/>
                </a:lnTo>
                <a:lnTo>
                  <a:pt x="3634" y="10630"/>
                </a:lnTo>
                <a:lnTo>
                  <a:pt x="3519" y="10652"/>
                </a:lnTo>
                <a:lnTo>
                  <a:pt x="3407" y="10631"/>
                </a:lnTo>
                <a:lnTo>
                  <a:pt x="3307" y="10594"/>
                </a:lnTo>
                <a:lnTo>
                  <a:pt x="3224" y="10520"/>
                </a:lnTo>
                <a:lnTo>
                  <a:pt x="3215" y="10509"/>
                </a:lnTo>
                <a:lnTo>
                  <a:pt x="3187" y="10513"/>
                </a:lnTo>
                <a:lnTo>
                  <a:pt x="3053" y="10580"/>
                </a:lnTo>
                <a:lnTo>
                  <a:pt x="2902" y="10693"/>
                </a:lnTo>
                <a:lnTo>
                  <a:pt x="2777" y="10819"/>
                </a:lnTo>
                <a:lnTo>
                  <a:pt x="2695" y="10973"/>
                </a:lnTo>
                <a:lnTo>
                  <a:pt x="2771" y="10823"/>
                </a:lnTo>
                <a:lnTo>
                  <a:pt x="2879" y="10683"/>
                </a:lnTo>
                <a:lnTo>
                  <a:pt x="3014" y="10583"/>
                </a:lnTo>
                <a:lnTo>
                  <a:pt x="3173" y="10506"/>
                </a:lnTo>
                <a:lnTo>
                  <a:pt x="3207" y="10499"/>
                </a:lnTo>
                <a:lnTo>
                  <a:pt x="3161" y="10441"/>
                </a:lnTo>
                <a:lnTo>
                  <a:pt x="3128" y="10333"/>
                </a:lnTo>
                <a:lnTo>
                  <a:pt x="3134" y="10223"/>
                </a:lnTo>
                <a:lnTo>
                  <a:pt x="3174" y="10138"/>
                </a:lnTo>
                <a:lnTo>
                  <a:pt x="3182" y="10131"/>
                </a:lnTo>
                <a:lnTo>
                  <a:pt x="3147" y="10206"/>
                </a:lnTo>
                <a:lnTo>
                  <a:pt x="3133" y="10305"/>
                </a:lnTo>
                <a:lnTo>
                  <a:pt x="3150" y="10400"/>
                </a:lnTo>
                <a:lnTo>
                  <a:pt x="3205" y="10492"/>
                </a:lnTo>
                <a:lnTo>
                  <a:pt x="3212" y="10498"/>
                </a:lnTo>
                <a:lnTo>
                  <a:pt x="3255" y="10489"/>
                </a:lnTo>
                <a:lnTo>
                  <a:pt x="3208" y="10449"/>
                </a:lnTo>
                <a:lnTo>
                  <a:pt x="3160" y="10368"/>
                </a:lnTo>
                <a:lnTo>
                  <a:pt x="3146" y="10264"/>
                </a:lnTo>
                <a:lnTo>
                  <a:pt x="3178" y="10168"/>
                </a:lnTo>
                <a:lnTo>
                  <a:pt x="3237" y="10087"/>
                </a:lnTo>
                <a:lnTo>
                  <a:pt x="3303" y="10049"/>
                </a:lnTo>
                <a:lnTo>
                  <a:pt x="3274" y="10058"/>
                </a:lnTo>
                <a:lnTo>
                  <a:pt x="3329" y="10032"/>
                </a:lnTo>
                <a:lnTo>
                  <a:pt x="3426" y="10030"/>
                </a:lnTo>
                <a:lnTo>
                  <a:pt x="3494" y="10057"/>
                </a:lnTo>
                <a:lnTo>
                  <a:pt x="3545" y="10120"/>
                </a:lnTo>
                <a:lnTo>
                  <a:pt x="3501" y="10069"/>
                </a:lnTo>
                <a:lnTo>
                  <a:pt x="3439" y="10038"/>
                </a:lnTo>
                <a:lnTo>
                  <a:pt x="3348" y="10035"/>
                </a:lnTo>
                <a:lnTo>
                  <a:pt x="3311" y="10047"/>
                </a:lnTo>
                <a:lnTo>
                  <a:pt x="3385" y="10042"/>
                </a:lnTo>
                <a:lnTo>
                  <a:pt x="3458" y="10065"/>
                </a:lnTo>
                <a:lnTo>
                  <a:pt x="3519" y="10106"/>
                </a:lnTo>
                <a:lnTo>
                  <a:pt x="3557" y="10185"/>
                </a:lnTo>
                <a:lnTo>
                  <a:pt x="3553" y="10262"/>
                </a:lnTo>
                <a:lnTo>
                  <a:pt x="3509" y="10341"/>
                </a:lnTo>
                <a:lnTo>
                  <a:pt x="3440" y="10372"/>
                </a:lnTo>
                <a:lnTo>
                  <a:pt x="3373" y="10369"/>
                </a:lnTo>
                <a:lnTo>
                  <a:pt x="3322" y="10330"/>
                </a:lnTo>
                <a:lnTo>
                  <a:pt x="3305" y="10293"/>
                </a:lnTo>
                <a:lnTo>
                  <a:pt x="3299" y="10273"/>
                </a:lnTo>
                <a:lnTo>
                  <a:pt x="3300" y="10239"/>
                </a:lnTo>
                <a:lnTo>
                  <a:pt x="3311" y="10207"/>
                </a:lnTo>
                <a:lnTo>
                  <a:pt x="3335" y="10183"/>
                </a:lnTo>
                <a:lnTo>
                  <a:pt x="3357" y="10168"/>
                </a:lnTo>
                <a:lnTo>
                  <a:pt x="3383" y="10158"/>
                </a:lnTo>
                <a:lnTo>
                  <a:pt x="3406" y="10167"/>
                </a:lnTo>
                <a:lnTo>
                  <a:pt x="3430" y="10167"/>
                </a:lnTo>
                <a:lnTo>
                  <a:pt x="3445" y="10189"/>
                </a:lnTo>
                <a:lnTo>
                  <a:pt x="3449" y="10194"/>
                </a:lnTo>
                <a:lnTo>
                  <a:pt x="3424" y="10170"/>
                </a:lnTo>
                <a:lnTo>
                  <a:pt x="3400" y="10171"/>
                </a:lnTo>
                <a:lnTo>
                  <a:pt x="3367" y="10169"/>
                </a:lnTo>
                <a:lnTo>
                  <a:pt x="3339" y="10188"/>
                </a:lnTo>
                <a:lnTo>
                  <a:pt x="3321" y="10209"/>
                </a:lnTo>
                <a:lnTo>
                  <a:pt x="3310" y="10241"/>
                </a:lnTo>
                <a:lnTo>
                  <a:pt x="3305" y="10269"/>
                </a:lnTo>
                <a:lnTo>
                  <a:pt x="3312" y="10304"/>
                </a:lnTo>
                <a:lnTo>
                  <a:pt x="3328" y="10327"/>
                </a:lnTo>
                <a:lnTo>
                  <a:pt x="3352" y="10350"/>
                </a:lnTo>
                <a:lnTo>
                  <a:pt x="3394" y="10363"/>
                </a:lnTo>
                <a:lnTo>
                  <a:pt x="3431" y="10370"/>
                </a:lnTo>
                <a:lnTo>
                  <a:pt x="3462" y="10356"/>
                </a:lnTo>
                <a:lnTo>
                  <a:pt x="3501" y="10330"/>
                </a:lnTo>
                <a:lnTo>
                  <a:pt x="3542" y="10270"/>
                </a:lnTo>
                <a:lnTo>
                  <a:pt x="3552" y="10189"/>
                </a:lnTo>
                <a:lnTo>
                  <a:pt x="3515" y="10124"/>
                </a:lnTo>
                <a:lnTo>
                  <a:pt x="3457" y="10075"/>
                </a:lnTo>
                <a:lnTo>
                  <a:pt x="3387" y="10057"/>
                </a:lnTo>
                <a:lnTo>
                  <a:pt x="3319" y="10064"/>
                </a:lnTo>
                <a:lnTo>
                  <a:pt x="3248" y="10104"/>
                </a:lnTo>
                <a:lnTo>
                  <a:pt x="3191" y="10175"/>
                </a:lnTo>
                <a:lnTo>
                  <a:pt x="3165" y="10267"/>
                </a:lnTo>
                <a:lnTo>
                  <a:pt x="3177" y="10357"/>
                </a:lnTo>
                <a:lnTo>
                  <a:pt x="3225" y="10438"/>
                </a:lnTo>
                <a:lnTo>
                  <a:pt x="3281" y="10484"/>
                </a:lnTo>
                <a:lnTo>
                  <a:pt x="3309" y="10478"/>
                </a:lnTo>
                <a:lnTo>
                  <a:pt x="3445" y="10474"/>
                </a:lnTo>
                <a:lnTo>
                  <a:pt x="3586" y="10500"/>
                </a:lnTo>
                <a:lnTo>
                  <a:pt x="3589" y="10502"/>
                </a:lnTo>
                <a:lnTo>
                  <a:pt x="3645" y="10468"/>
                </a:lnTo>
                <a:lnTo>
                  <a:pt x="3720" y="10375"/>
                </a:lnTo>
                <a:lnTo>
                  <a:pt x="3769" y="10268"/>
                </a:lnTo>
                <a:lnTo>
                  <a:pt x="3775" y="10158"/>
                </a:lnTo>
                <a:lnTo>
                  <a:pt x="3749" y="10037"/>
                </a:lnTo>
                <a:lnTo>
                  <a:pt x="3684" y="9943"/>
                </a:lnTo>
                <a:lnTo>
                  <a:pt x="3569" y="9834"/>
                </a:lnTo>
                <a:lnTo>
                  <a:pt x="3427" y="9793"/>
                </a:lnTo>
                <a:lnTo>
                  <a:pt x="3294" y="9779"/>
                </a:lnTo>
                <a:lnTo>
                  <a:pt x="3147" y="9814"/>
                </a:lnTo>
                <a:lnTo>
                  <a:pt x="3021" y="9892"/>
                </a:lnTo>
                <a:lnTo>
                  <a:pt x="2991" y="9872"/>
                </a:lnTo>
                <a:lnTo>
                  <a:pt x="3128" y="9786"/>
                </a:lnTo>
                <a:lnTo>
                  <a:pt x="3281" y="9747"/>
                </a:lnTo>
                <a:lnTo>
                  <a:pt x="3428" y="9760"/>
                </a:lnTo>
                <a:lnTo>
                  <a:pt x="3573" y="9816"/>
                </a:lnTo>
                <a:lnTo>
                  <a:pt x="3699" y="9917"/>
                </a:lnTo>
                <a:lnTo>
                  <a:pt x="3760" y="10030"/>
                </a:lnTo>
                <a:lnTo>
                  <a:pt x="3792" y="10147"/>
                </a:lnTo>
                <a:lnTo>
                  <a:pt x="3784" y="10266"/>
                </a:lnTo>
                <a:lnTo>
                  <a:pt x="3743" y="10384"/>
                </a:lnTo>
                <a:lnTo>
                  <a:pt x="3656" y="10484"/>
                </a:lnTo>
                <a:lnTo>
                  <a:pt x="3611" y="10512"/>
                </a:lnTo>
                <a:lnTo>
                  <a:pt x="3706" y="10556"/>
                </a:lnTo>
                <a:lnTo>
                  <a:pt x="3720" y="10568"/>
                </a:lnTo>
                <a:lnTo>
                  <a:pt x="3813" y="10475"/>
                </a:lnTo>
                <a:lnTo>
                  <a:pt x="3875" y="10351"/>
                </a:lnTo>
                <a:lnTo>
                  <a:pt x="3906" y="10207"/>
                </a:lnTo>
                <a:lnTo>
                  <a:pt x="3891" y="10054"/>
                </a:lnTo>
                <a:lnTo>
                  <a:pt x="3851" y="9945"/>
                </a:lnTo>
                <a:lnTo>
                  <a:pt x="3830" y="9909"/>
                </a:lnTo>
                <a:lnTo>
                  <a:pt x="3748" y="9810"/>
                </a:lnTo>
                <a:lnTo>
                  <a:pt x="3642" y="9727"/>
                </a:lnTo>
                <a:lnTo>
                  <a:pt x="3503" y="9667"/>
                </a:lnTo>
                <a:lnTo>
                  <a:pt x="3361" y="9651"/>
                </a:lnTo>
                <a:close/>
                <a:moveTo>
                  <a:pt x="5070" y="9528"/>
                </a:moveTo>
                <a:lnTo>
                  <a:pt x="5069" y="9547"/>
                </a:lnTo>
                <a:lnTo>
                  <a:pt x="5049" y="9599"/>
                </a:lnTo>
                <a:lnTo>
                  <a:pt x="5070" y="9528"/>
                </a:lnTo>
                <a:close/>
                <a:moveTo>
                  <a:pt x="4734" y="9436"/>
                </a:moveTo>
                <a:lnTo>
                  <a:pt x="4737" y="9514"/>
                </a:lnTo>
                <a:lnTo>
                  <a:pt x="4706" y="9625"/>
                </a:lnTo>
                <a:lnTo>
                  <a:pt x="4725" y="9522"/>
                </a:lnTo>
                <a:lnTo>
                  <a:pt x="4734" y="9436"/>
                </a:lnTo>
                <a:close/>
                <a:moveTo>
                  <a:pt x="4727" y="9372"/>
                </a:moveTo>
                <a:lnTo>
                  <a:pt x="4737" y="9408"/>
                </a:lnTo>
                <a:lnTo>
                  <a:pt x="4734" y="9436"/>
                </a:lnTo>
                <a:lnTo>
                  <a:pt x="4733" y="9402"/>
                </a:lnTo>
                <a:lnTo>
                  <a:pt x="4727" y="9372"/>
                </a:lnTo>
                <a:close/>
                <a:moveTo>
                  <a:pt x="4259" y="9271"/>
                </a:moveTo>
                <a:lnTo>
                  <a:pt x="4353" y="9288"/>
                </a:lnTo>
                <a:lnTo>
                  <a:pt x="4436" y="9337"/>
                </a:lnTo>
                <a:lnTo>
                  <a:pt x="4491" y="9406"/>
                </a:lnTo>
                <a:lnTo>
                  <a:pt x="4509" y="9491"/>
                </a:lnTo>
                <a:lnTo>
                  <a:pt x="4487" y="9579"/>
                </a:lnTo>
                <a:lnTo>
                  <a:pt x="4489" y="9594"/>
                </a:lnTo>
                <a:lnTo>
                  <a:pt x="4482" y="9607"/>
                </a:lnTo>
                <a:lnTo>
                  <a:pt x="4496" y="9508"/>
                </a:lnTo>
                <a:lnTo>
                  <a:pt x="4476" y="9432"/>
                </a:lnTo>
                <a:lnTo>
                  <a:pt x="4430" y="9365"/>
                </a:lnTo>
                <a:lnTo>
                  <a:pt x="4361" y="9324"/>
                </a:lnTo>
                <a:lnTo>
                  <a:pt x="4278" y="9299"/>
                </a:lnTo>
                <a:lnTo>
                  <a:pt x="4191" y="9302"/>
                </a:lnTo>
                <a:lnTo>
                  <a:pt x="4103" y="9329"/>
                </a:lnTo>
                <a:lnTo>
                  <a:pt x="4039" y="9390"/>
                </a:lnTo>
                <a:lnTo>
                  <a:pt x="3975" y="9499"/>
                </a:lnTo>
                <a:lnTo>
                  <a:pt x="3952" y="9620"/>
                </a:lnTo>
                <a:lnTo>
                  <a:pt x="3965" y="9734"/>
                </a:lnTo>
                <a:lnTo>
                  <a:pt x="4015" y="9854"/>
                </a:lnTo>
                <a:lnTo>
                  <a:pt x="4095" y="9947"/>
                </a:lnTo>
                <a:lnTo>
                  <a:pt x="4199" y="10014"/>
                </a:lnTo>
                <a:lnTo>
                  <a:pt x="4363" y="10064"/>
                </a:lnTo>
                <a:lnTo>
                  <a:pt x="4533" y="10062"/>
                </a:lnTo>
                <a:lnTo>
                  <a:pt x="4690" y="10028"/>
                </a:lnTo>
                <a:lnTo>
                  <a:pt x="4847" y="9936"/>
                </a:lnTo>
                <a:lnTo>
                  <a:pt x="4946" y="9819"/>
                </a:lnTo>
                <a:lnTo>
                  <a:pt x="5013" y="9691"/>
                </a:lnTo>
                <a:lnTo>
                  <a:pt x="5049" y="9599"/>
                </a:lnTo>
                <a:lnTo>
                  <a:pt x="5024" y="9684"/>
                </a:lnTo>
                <a:lnTo>
                  <a:pt x="4943" y="9838"/>
                </a:lnTo>
                <a:lnTo>
                  <a:pt x="4828" y="9957"/>
                </a:lnTo>
                <a:lnTo>
                  <a:pt x="4686" y="10047"/>
                </a:lnTo>
                <a:lnTo>
                  <a:pt x="4554" y="10080"/>
                </a:lnTo>
                <a:lnTo>
                  <a:pt x="4425" y="10095"/>
                </a:lnTo>
                <a:lnTo>
                  <a:pt x="4285" y="10069"/>
                </a:lnTo>
                <a:lnTo>
                  <a:pt x="4161" y="10032"/>
                </a:lnTo>
                <a:lnTo>
                  <a:pt x="4058" y="9940"/>
                </a:lnTo>
                <a:lnTo>
                  <a:pt x="3981" y="9829"/>
                </a:lnTo>
                <a:lnTo>
                  <a:pt x="3952" y="9727"/>
                </a:lnTo>
                <a:lnTo>
                  <a:pt x="3947" y="9624"/>
                </a:lnTo>
                <a:lnTo>
                  <a:pt x="3968" y="9512"/>
                </a:lnTo>
                <a:lnTo>
                  <a:pt x="4009" y="9418"/>
                </a:lnTo>
                <a:lnTo>
                  <a:pt x="4072" y="9342"/>
                </a:lnTo>
                <a:lnTo>
                  <a:pt x="4153" y="9295"/>
                </a:lnTo>
                <a:lnTo>
                  <a:pt x="4259" y="9271"/>
                </a:lnTo>
                <a:close/>
                <a:moveTo>
                  <a:pt x="4359" y="9048"/>
                </a:moveTo>
                <a:lnTo>
                  <a:pt x="4454" y="9055"/>
                </a:lnTo>
                <a:lnTo>
                  <a:pt x="4561" y="9104"/>
                </a:lnTo>
                <a:lnTo>
                  <a:pt x="4648" y="9183"/>
                </a:lnTo>
                <a:lnTo>
                  <a:pt x="4707" y="9281"/>
                </a:lnTo>
                <a:lnTo>
                  <a:pt x="4727" y="9372"/>
                </a:lnTo>
                <a:lnTo>
                  <a:pt x="4708" y="9306"/>
                </a:lnTo>
                <a:lnTo>
                  <a:pt x="4654" y="9204"/>
                </a:lnTo>
                <a:lnTo>
                  <a:pt x="4576" y="9127"/>
                </a:lnTo>
                <a:lnTo>
                  <a:pt x="4475" y="9074"/>
                </a:lnTo>
                <a:lnTo>
                  <a:pt x="4359" y="9048"/>
                </a:lnTo>
                <a:close/>
                <a:moveTo>
                  <a:pt x="4349" y="9046"/>
                </a:moveTo>
                <a:lnTo>
                  <a:pt x="4359" y="9048"/>
                </a:lnTo>
                <a:lnTo>
                  <a:pt x="4343" y="9046"/>
                </a:lnTo>
                <a:lnTo>
                  <a:pt x="4349" y="9046"/>
                </a:lnTo>
                <a:close/>
                <a:moveTo>
                  <a:pt x="4540" y="8670"/>
                </a:moveTo>
                <a:lnTo>
                  <a:pt x="4576" y="8686"/>
                </a:lnTo>
                <a:lnTo>
                  <a:pt x="4563" y="8681"/>
                </a:lnTo>
                <a:lnTo>
                  <a:pt x="4540" y="8670"/>
                </a:lnTo>
                <a:close/>
                <a:moveTo>
                  <a:pt x="4150" y="8473"/>
                </a:moveTo>
                <a:lnTo>
                  <a:pt x="4155" y="8477"/>
                </a:lnTo>
                <a:lnTo>
                  <a:pt x="4355" y="8602"/>
                </a:lnTo>
                <a:lnTo>
                  <a:pt x="4563" y="8681"/>
                </a:lnTo>
                <a:lnTo>
                  <a:pt x="4602" y="8701"/>
                </a:lnTo>
                <a:lnTo>
                  <a:pt x="4705" y="8720"/>
                </a:lnTo>
                <a:lnTo>
                  <a:pt x="4779" y="8728"/>
                </a:lnTo>
                <a:lnTo>
                  <a:pt x="4633" y="8615"/>
                </a:lnTo>
                <a:lnTo>
                  <a:pt x="4454" y="8533"/>
                </a:lnTo>
                <a:lnTo>
                  <a:pt x="4265" y="8483"/>
                </a:lnTo>
                <a:lnTo>
                  <a:pt x="4150" y="8473"/>
                </a:lnTo>
                <a:close/>
                <a:moveTo>
                  <a:pt x="4001" y="8469"/>
                </a:moveTo>
                <a:lnTo>
                  <a:pt x="3819" y="8488"/>
                </a:lnTo>
                <a:lnTo>
                  <a:pt x="3598" y="8558"/>
                </a:lnTo>
                <a:lnTo>
                  <a:pt x="3394" y="8665"/>
                </a:lnTo>
                <a:lnTo>
                  <a:pt x="3199" y="8808"/>
                </a:lnTo>
                <a:lnTo>
                  <a:pt x="3175" y="8833"/>
                </a:lnTo>
                <a:lnTo>
                  <a:pt x="3098" y="8934"/>
                </a:lnTo>
                <a:lnTo>
                  <a:pt x="2953" y="9164"/>
                </a:lnTo>
                <a:lnTo>
                  <a:pt x="2834" y="9417"/>
                </a:lnTo>
                <a:lnTo>
                  <a:pt x="2728" y="9702"/>
                </a:lnTo>
                <a:lnTo>
                  <a:pt x="2652" y="10032"/>
                </a:lnTo>
                <a:lnTo>
                  <a:pt x="2610" y="10387"/>
                </a:lnTo>
                <a:lnTo>
                  <a:pt x="2610" y="10488"/>
                </a:lnTo>
                <a:lnTo>
                  <a:pt x="2637" y="10319"/>
                </a:lnTo>
                <a:lnTo>
                  <a:pt x="2687" y="10130"/>
                </a:lnTo>
                <a:lnTo>
                  <a:pt x="2773" y="9982"/>
                </a:lnTo>
                <a:lnTo>
                  <a:pt x="2853" y="9861"/>
                </a:lnTo>
                <a:lnTo>
                  <a:pt x="2952" y="9768"/>
                </a:lnTo>
                <a:lnTo>
                  <a:pt x="3063" y="9692"/>
                </a:lnTo>
                <a:lnTo>
                  <a:pt x="3169" y="9644"/>
                </a:lnTo>
                <a:lnTo>
                  <a:pt x="3264" y="9628"/>
                </a:lnTo>
                <a:lnTo>
                  <a:pt x="3424" y="9624"/>
                </a:lnTo>
                <a:lnTo>
                  <a:pt x="3567" y="9665"/>
                </a:lnTo>
                <a:lnTo>
                  <a:pt x="3702" y="9743"/>
                </a:lnTo>
                <a:lnTo>
                  <a:pt x="3805" y="9848"/>
                </a:lnTo>
                <a:lnTo>
                  <a:pt x="3769" y="9746"/>
                </a:lnTo>
                <a:lnTo>
                  <a:pt x="3762" y="9580"/>
                </a:lnTo>
                <a:lnTo>
                  <a:pt x="3802" y="9413"/>
                </a:lnTo>
                <a:lnTo>
                  <a:pt x="3862" y="9299"/>
                </a:lnTo>
                <a:lnTo>
                  <a:pt x="3945" y="9193"/>
                </a:lnTo>
                <a:lnTo>
                  <a:pt x="4057" y="9108"/>
                </a:lnTo>
                <a:lnTo>
                  <a:pt x="4187" y="9059"/>
                </a:lnTo>
                <a:lnTo>
                  <a:pt x="4316" y="9044"/>
                </a:lnTo>
                <a:lnTo>
                  <a:pt x="4343" y="9046"/>
                </a:lnTo>
                <a:lnTo>
                  <a:pt x="4221" y="9061"/>
                </a:lnTo>
                <a:lnTo>
                  <a:pt x="4102" y="9101"/>
                </a:lnTo>
                <a:lnTo>
                  <a:pt x="3984" y="9166"/>
                </a:lnTo>
                <a:lnTo>
                  <a:pt x="3899" y="9257"/>
                </a:lnTo>
                <a:lnTo>
                  <a:pt x="3824" y="9374"/>
                </a:lnTo>
                <a:lnTo>
                  <a:pt x="3785" y="9531"/>
                </a:lnTo>
                <a:lnTo>
                  <a:pt x="3782" y="9680"/>
                </a:lnTo>
                <a:lnTo>
                  <a:pt x="3813" y="9822"/>
                </a:lnTo>
                <a:lnTo>
                  <a:pt x="3875" y="9959"/>
                </a:lnTo>
                <a:lnTo>
                  <a:pt x="3972" y="10088"/>
                </a:lnTo>
                <a:lnTo>
                  <a:pt x="4078" y="10195"/>
                </a:lnTo>
                <a:lnTo>
                  <a:pt x="4208" y="10277"/>
                </a:lnTo>
                <a:lnTo>
                  <a:pt x="4358" y="10329"/>
                </a:lnTo>
                <a:lnTo>
                  <a:pt x="4506" y="10366"/>
                </a:lnTo>
                <a:lnTo>
                  <a:pt x="4664" y="10372"/>
                </a:lnTo>
                <a:lnTo>
                  <a:pt x="4848" y="10319"/>
                </a:lnTo>
                <a:lnTo>
                  <a:pt x="5024" y="10231"/>
                </a:lnTo>
                <a:lnTo>
                  <a:pt x="5159" y="10106"/>
                </a:lnTo>
                <a:lnTo>
                  <a:pt x="5284" y="9955"/>
                </a:lnTo>
                <a:lnTo>
                  <a:pt x="5373" y="9787"/>
                </a:lnTo>
                <a:lnTo>
                  <a:pt x="5423" y="9598"/>
                </a:lnTo>
                <a:lnTo>
                  <a:pt x="5450" y="9400"/>
                </a:lnTo>
                <a:lnTo>
                  <a:pt x="5427" y="9212"/>
                </a:lnTo>
                <a:lnTo>
                  <a:pt x="5379" y="9000"/>
                </a:lnTo>
                <a:lnTo>
                  <a:pt x="5289" y="8809"/>
                </a:lnTo>
                <a:lnTo>
                  <a:pt x="5267" y="8780"/>
                </a:lnTo>
                <a:lnTo>
                  <a:pt x="5240" y="8785"/>
                </a:lnTo>
                <a:lnTo>
                  <a:pt x="5031" y="8790"/>
                </a:lnTo>
                <a:lnTo>
                  <a:pt x="4892" y="8791"/>
                </a:lnTo>
                <a:lnTo>
                  <a:pt x="4986" y="8927"/>
                </a:lnTo>
                <a:lnTo>
                  <a:pt x="5058" y="9114"/>
                </a:lnTo>
                <a:lnTo>
                  <a:pt x="5085" y="9308"/>
                </a:lnTo>
                <a:lnTo>
                  <a:pt x="5078" y="9500"/>
                </a:lnTo>
                <a:lnTo>
                  <a:pt x="5070" y="9528"/>
                </a:lnTo>
                <a:lnTo>
                  <a:pt x="5074" y="9388"/>
                </a:lnTo>
                <a:lnTo>
                  <a:pt x="5069" y="9237"/>
                </a:lnTo>
                <a:lnTo>
                  <a:pt x="5008" y="9042"/>
                </a:lnTo>
                <a:lnTo>
                  <a:pt x="4914" y="8870"/>
                </a:lnTo>
                <a:lnTo>
                  <a:pt x="4841" y="8791"/>
                </a:lnTo>
                <a:lnTo>
                  <a:pt x="4827" y="8791"/>
                </a:lnTo>
                <a:lnTo>
                  <a:pt x="4622" y="8753"/>
                </a:lnTo>
                <a:lnTo>
                  <a:pt x="4410" y="8694"/>
                </a:lnTo>
                <a:lnTo>
                  <a:pt x="4187" y="8595"/>
                </a:lnTo>
                <a:lnTo>
                  <a:pt x="4001" y="8469"/>
                </a:lnTo>
                <a:close/>
                <a:moveTo>
                  <a:pt x="3001" y="8389"/>
                </a:moveTo>
                <a:lnTo>
                  <a:pt x="3016" y="8411"/>
                </a:lnTo>
                <a:lnTo>
                  <a:pt x="3039" y="8493"/>
                </a:lnTo>
                <a:lnTo>
                  <a:pt x="3026" y="8568"/>
                </a:lnTo>
                <a:lnTo>
                  <a:pt x="2993" y="8639"/>
                </a:lnTo>
                <a:lnTo>
                  <a:pt x="2934" y="8696"/>
                </a:lnTo>
                <a:lnTo>
                  <a:pt x="2856" y="8725"/>
                </a:lnTo>
                <a:lnTo>
                  <a:pt x="2800" y="8714"/>
                </a:lnTo>
                <a:lnTo>
                  <a:pt x="2740" y="8674"/>
                </a:lnTo>
                <a:lnTo>
                  <a:pt x="2702" y="8619"/>
                </a:lnTo>
                <a:lnTo>
                  <a:pt x="2703" y="8609"/>
                </a:lnTo>
                <a:lnTo>
                  <a:pt x="2745" y="8670"/>
                </a:lnTo>
                <a:lnTo>
                  <a:pt x="2798" y="8699"/>
                </a:lnTo>
                <a:lnTo>
                  <a:pt x="2861" y="8697"/>
                </a:lnTo>
                <a:lnTo>
                  <a:pt x="2928" y="8675"/>
                </a:lnTo>
                <a:lnTo>
                  <a:pt x="2978" y="8641"/>
                </a:lnTo>
                <a:lnTo>
                  <a:pt x="3020" y="8571"/>
                </a:lnTo>
                <a:lnTo>
                  <a:pt x="3028" y="8476"/>
                </a:lnTo>
                <a:lnTo>
                  <a:pt x="3001" y="8389"/>
                </a:lnTo>
                <a:close/>
                <a:moveTo>
                  <a:pt x="3847" y="8332"/>
                </a:moveTo>
                <a:lnTo>
                  <a:pt x="3769" y="8367"/>
                </a:lnTo>
                <a:lnTo>
                  <a:pt x="3597" y="8461"/>
                </a:lnTo>
                <a:lnTo>
                  <a:pt x="3414" y="8587"/>
                </a:lnTo>
                <a:lnTo>
                  <a:pt x="3244" y="8744"/>
                </a:lnTo>
                <a:lnTo>
                  <a:pt x="3205" y="8795"/>
                </a:lnTo>
                <a:lnTo>
                  <a:pt x="3317" y="8694"/>
                </a:lnTo>
                <a:lnTo>
                  <a:pt x="3490" y="8591"/>
                </a:lnTo>
                <a:lnTo>
                  <a:pt x="3670" y="8508"/>
                </a:lnTo>
                <a:lnTo>
                  <a:pt x="3869" y="8453"/>
                </a:lnTo>
                <a:lnTo>
                  <a:pt x="3975" y="8448"/>
                </a:lnTo>
                <a:lnTo>
                  <a:pt x="3847" y="8332"/>
                </a:lnTo>
                <a:close/>
                <a:moveTo>
                  <a:pt x="3781" y="8259"/>
                </a:moveTo>
                <a:lnTo>
                  <a:pt x="3773" y="8266"/>
                </a:lnTo>
                <a:lnTo>
                  <a:pt x="3751" y="8280"/>
                </a:lnTo>
                <a:lnTo>
                  <a:pt x="3787" y="8267"/>
                </a:lnTo>
                <a:lnTo>
                  <a:pt x="3781" y="8259"/>
                </a:lnTo>
                <a:close/>
                <a:moveTo>
                  <a:pt x="4264" y="8232"/>
                </a:moveTo>
                <a:lnTo>
                  <a:pt x="4105" y="8251"/>
                </a:lnTo>
                <a:lnTo>
                  <a:pt x="3955" y="8288"/>
                </a:lnTo>
                <a:lnTo>
                  <a:pt x="3985" y="8325"/>
                </a:lnTo>
                <a:lnTo>
                  <a:pt x="4122" y="8448"/>
                </a:lnTo>
                <a:lnTo>
                  <a:pt x="4284" y="8463"/>
                </a:lnTo>
                <a:lnTo>
                  <a:pt x="4450" y="8503"/>
                </a:lnTo>
                <a:lnTo>
                  <a:pt x="4615" y="8577"/>
                </a:lnTo>
                <a:lnTo>
                  <a:pt x="4753" y="8671"/>
                </a:lnTo>
                <a:lnTo>
                  <a:pt x="4828" y="8733"/>
                </a:lnTo>
                <a:lnTo>
                  <a:pt x="4952" y="8746"/>
                </a:lnTo>
                <a:lnTo>
                  <a:pt x="5205" y="8735"/>
                </a:lnTo>
                <a:lnTo>
                  <a:pt x="5230" y="8729"/>
                </a:lnTo>
                <a:lnTo>
                  <a:pt x="5157" y="8630"/>
                </a:lnTo>
                <a:lnTo>
                  <a:pt x="5000" y="8484"/>
                </a:lnTo>
                <a:lnTo>
                  <a:pt x="4810" y="8362"/>
                </a:lnTo>
                <a:lnTo>
                  <a:pt x="4608" y="8281"/>
                </a:lnTo>
                <a:lnTo>
                  <a:pt x="4396" y="8247"/>
                </a:lnTo>
                <a:lnTo>
                  <a:pt x="4264" y="8232"/>
                </a:lnTo>
                <a:close/>
                <a:moveTo>
                  <a:pt x="2776" y="8216"/>
                </a:moveTo>
                <a:lnTo>
                  <a:pt x="2646" y="8241"/>
                </a:lnTo>
                <a:lnTo>
                  <a:pt x="2625" y="8250"/>
                </a:lnTo>
                <a:lnTo>
                  <a:pt x="2661" y="8239"/>
                </a:lnTo>
                <a:lnTo>
                  <a:pt x="2760" y="8228"/>
                </a:lnTo>
                <a:lnTo>
                  <a:pt x="2851" y="8255"/>
                </a:lnTo>
                <a:lnTo>
                  <a:pt x="2927" y="8293"/>
                </a:lnTo>
                <a:lnTo>
                  <a:pt x="2978" y="8356"/>
                </a:lnTo>
                <a:lnTo>
                  <a:pt x="3001" y="8389"/>
                </a:lnTo>
                <a:lnTo>
                  <a:pt x="2946" y="8321"/>
                </a:lnTo>
                <a:lnTo>
                  <a:pt x="2863" y="8271"/>
                </a:lnTo>
                <a:lnTo>
                  <a:pt x="2775" y="8250"/>
                </a:lnTo>
                <a:lnTo>
                  <a:pt x="2659" y="8248"/>
                </a:lnTo>
                <a:lnTo>
                  <a:pt x="2553" y="8296"/>
                </a:lnTo>
                <a:lnTo>
                  <a:pt x="2467" y="8364"/>
                </a:lnTo>
                <a:lnTo>
                  <a:pt x="2460" y="8371"/>
                </a:lnTo>
                <a:lnTo>
                  <a:pt x="2397" y="8461"/>
                </a:lnTo>
                <a:lnTo>
                  <a:pt x="2361" y="8575"/>
                </a:lnTo>
                <a:lnTo>
                  <a:pt x="2357" y="8619"/>
                </a:lnTo>
                <a:lnTo>
                  <a:pt x="2411" y="8932"/>
                </a:lnTo>
                <a:lnTo>
                  <a:pt x="2471" y="9364"/>
                </a:lnTo>
                <a:lnTo>
                  <a:pt x="2520" y="9780"/>
                </a:lnTo>
                <a:lnTo>
                  <a:pt x="2562" y="10175"/>
                </a:lnTo>
                <a:lnTo>
                  <a:pt x="2587" y="10424"/>
                </a:lnTo>
                <a:lnTo>
                  <a:pt x="2601" y="10100"/>
                </a:lnTo>
                <a:lnTo>
                  <a:pt x="2667" y="9744"/>
                </a:lnTo>
                <a:lnTo>
                  <a:pt x="2756" y="9422"/>
                </a:lnTo>
                <a:lnTo>
                  <a:pt x="2871" y="9139"/>
                </a:lnTo>
                <a:lnTo>
                  <a:pt x="3011" y="8904"/>
                </a:lnTo>
                <a:lnTo>
                  <a:pt x="3080" y="8816"/>
                </a:lnTo>
                <a:lnTo>
                  <a:pt x="3041" y="8851"/>
                </a:lnTo>
                <a:lnTo>
                  <a:pt x="2940" y="8895"/>
                </a:lnTo>
                <a:lnTo>
                  <a:pt x="2843" y="8897"/>
                </a:lnTo>
                <a:lnTo>
                  <a:pt x="2748" y="8864"/>
                </a:lnTo>
                <a:lnTo>
                  <a:pt x="2683" y="8794"/>
                </a:lnTo>
                <a:lnTo>
                  <a:pt x="2641" y="8709"/>
                </a:lnTo>
                <a:lnTo>
                  <a:pt x="2644" y="8618"/>
                </a:lnTo>
                <a:lnTo>
                  <a:pt x="2684" y="8533"/>
                </a:lnTo>
                <a:lnTo>
                  <a:pt x="2648" y="8623"/>
                </a:lnTo>
                <a:lnTo>
                  <a:pt x="2649" y="8720"/>
                </a:lnTo>
                <a:lnTo>
                  <a:pt x="2693" y="8796"/>
                </a:lnTo>
                <a:lnTo>
                  <a:pt x="2759" y="8857"/>
                </a:lnTo>
                <a:lnTo>
                  <a:pt x="2855" y="8889"/>
                </a:lnTo>
                <a:lnTo>
                  <a:pt x="2957" y="8884"/>
                </a:lnTo>
                <a:lnTo>
                  <a:pt x="3042" y="8842"/>
                </a:lnTo>
                <a:lnTo>
                  <a:pt x="3088" y="8806"/>
                </a:lnTo>
                <a:lnTo>
                  <a:pt x="3142" y="8737"/>
                </a:lnTo>
                <a:lnTo>
                  <a:pt x="3169" y="8681"/>
                </a:lnTo>
                <a:lnTo>
                  <a:pt x="3147" y="8731"/>
                </a:lnTo>
                <a:lnTo>
                  <a:pt x="3164" y="8709"/>
                </a:lnTo>
                <a:lnTo>
                  <a:pt x="3337" y="8533"/>
                </a:lnTo>
                <a:lnTo>
                  <a:pt x="3505" y="8410"/>
                </a:lnTo>
                <a:lnTo>
                  <a:pt x="3565" y="8374"/>
                </a:lnTo>
                <a:lnTo>
                  <a:pt x="3450" y="8390"/>
                </a:lnTo>
                <a:lnTo>
                  <a:pt x="3327" y="8401"/>
                </a:lnTo>
                <a:lnTo>
                  <a:pt x="3196" y="8377"/>
                </a:lnTo>
                <a:lnTo>
                  <a:pt x="3081" y="8329"/>
                </a:lnTo>
                <a:lnTo>
                  <a:pt x="3108" y="8356"/>
                </a:lnTo>
                <a:lnTo>
                  <a:pt x="3166" y="8463"/>
                </a:lnTo>
                <a:lnTo>
                  <a:pt x="3190" y="8569"/>
                </a:lnTo>
                <a:lnTo>
                  <a:pt x="3169" y="8681"/>
                </a:lnTo>
                <a:lnTo>
                  <a:pt x="3179" y="8577"/>
                </a:lnTo>
                <a:lnTo>
                  <a:pt x="3160" y="8467"/>
                </a:lnTo>
                <a:lnTo>
                  <a:pt x="3094" y="8358"/>
                </a:lnTo>
                <a:lnTo>
                  <a:pt x="3043" y="8312"/>
                </a:lnTo>
                <a:lnTo>
                  <a:pt x="2977" y="8266"/>
                </a:lnTo>
                <a:lnTo>
                  <a:pt x="2903" y="8235"/>
                </a:lnTo>
                <a:lnTo>
                  <a:pt x="2776" y="8216"/>
                </a:lnTo>
                <a:close/>
                <a:moveTo>
                  <a:pt x="2913" y="8003"/>
                </a:moveTo>
                <a:lnTo>
                  <a:pt x="2919" y="8020"/>
                </a:lnTo>
                <a:lnTo>
                  <a:pt x="2915" y="8015"/>
                </a:lnTo>
                <a:lnTo>
                  <a:pt x="2913" y="8003"/>
                </a:lnTo>
                <a:close/>
                <a:moveTo>
                  <a:pt x="3415" y="7745"/>
                </a:moveTo>
                <a:lnTo>
                  <a:pt x="3417" y="7842"/>
                </a:lnTo>
                <a:lnTo>
                  <a:pt x="3379" y="7917"/>
                </a:lnTo>
                <a:lnTo>
                  <a:pt x="3415" y="7827"/>
                </a:lnTo>
                <a:lnTo>
                  <a:pt x="3415" y="7745"/>
                </a:lnTo>
                <a:close/>
                <a:moveTo>
                  <a:pt x="3373" y="7661"/>
                </a:moveTo>
                <a:lnTo>
                  <a:pt x="3377" y="7665"/>
                </a:lnTo>
                <a:lnTo>
                  <a:pt x="3415" y="7745"/>
                </a:lnTo>
                <a:lnTo>
                  <a:pt x="3373" y="7661"/>
                </a:lnTo>
                <a:close/>
                <a:moveTo>
                  <a:pt x="3226" y="7565"/>
                </a:moveTo>
                <a:lnTo>
                  <a:pt x="3309" y="7590"/>
                </a:lnTo>
                <a:lnTo>
                  <a:pt x="3369" y="7654"/>
                </a:lnTo>
                <a:lnTo>
                  <a:pt x="3373" y="7661"/>
                </a:lnTo>
                <a:lnTo>
                  <a:pt x="3320" y="7606"/>
                </a:lnTo>
                <a:lnTo>
                  <a:pt x="3230" y="7570"/>
                </a:lnTo>
                <a:lnTo>
                  <a:pt x="3128" y="7575"/>
                </a:lnTo>
                <a:lnTo>
                  <a:pt x="3031" y="7625"/>
                </a:lnTo>
                <a:lnTo>
                  <a:pt x="2950" y="7697"/>
                </a:lnTo>
                <a:lnTo>
                  <a:pt x="2903" y="7795"/>
                </a:lnTo>
                <a:lnTo>
                  <a:pt x="2891" y="7909"/>
                </a:lnTo>
                <a:lnTo>
                  <a:pt x="2913" y="8003"/>
                </a:lnTo>
                <a:lnTo>
                  <a:pt x="2890" y="7943"/>
                </a:lnTo>
                <a:lnTo>
                  <a:pt x="2892" y="7827"/>
                </a:lnTo>
                <a:lnTo>
                  <a:pt x="2913" y="7739"/>
                </a:lnTo>
                <a:lnTo>
                  <a:pt x="2976" y="7663"/>
                </a:lnTo>
                <a:lnTo>
                  <a:pt x="3046" y="7599"/>
                </a:lnTo>
                <a:lnTo>
                  <a:pt x="3133" y="7572"/>
                </a:lnTo>
                <a:lnTo>
                  <a:pt x="3226" y="7565"/>
                </a:lnTo>
                <a:close/>
                <a:moveTo>
                  <a:pt x="3766" y="7486"/>
                </a:moveTo>
                <a:lnTo>
                  <a:pt x="3817" y="7616"/>
                </a:lnTo>
                <a:lnTo>
                  <a:pt x="3826" y="7773"/>
                </a:lnTo>
                <a:lnTo>
                  <a:pt x="3802" y="7928"/>
                </a:lnTo>
                <a:lnTo>
                  <a:pt x="3767" y="8011"/>
                </a:lnTo>
                <a:lnTo>
                  <a:pt x="3839" y="8148"/>
                </a:lnTo>
                <a:lnTo>
                  <a:pt x="3846" y="8157"/>
                </a:lnTo>
                <a:lnTo>
                  <a:pt x="3859" y="8142"/>
                </a:lnTo>
                <a:lnTo>
                  <a:pt x="3920" y="8052"/>
                </a:lnTo>
                <a:lnTo>
                  <a:pt x="3954" y="7947"/>
                </a:lnTo>
                <a:lnTo>
                  <a:pt x="3996" y="7795"/>
                </a:lnTo>
                <a:lnTo>
                  <a:pt x="3981" y="7642"/>
                </a:lnTo>
                <a:lnTo>
                  <a:pt x="3945" y="7515"/>
                </a:lnTo>
                <a:lnTo>
                  <a:pt x="3768" y="7486"/>
                </a:lnTo>
                <a:lnTo>
                  <a:pt x="3766" y="7486"/>
                </a:lnTo>
                <a:close/>
                <a:moveTo>
                  <a:pt x="3619" y="7439"/>
                </a:moveTo>
                <a:lnTo>
                  <a:pt x="3619" y="7483"/>
                </a:lnTo>
                <a:lnTo>
                  <a:pt x="3652" y="7721"/>
                </a:lnTo>
                <a:lnTo>
                  <a:pt x="3732" y="7944"/>
                </a:lnTo>
                <a:lnTo>
                  <a:pt x="3758" y="7995"/>
                </a:lnTo>
                <a:lnTo>
                  <a:pt x="3762" y="7988"/>
                </a:lnTo>
                <a:lnTo>
                  <a:pt x="3807" y="7852"/>
                </a:lnTo>
                <a:lnTo>
                  <a:pt x="3814" y="7708"/>
                </a:lnTo>
                <a:lnTo>
                  <a:pt x="3782" y="7566"/>
                </a:lnTo>
                <a:lnTo>
                  <a:pt x="3739" y="7477"/>
                </a:lnTo>
                <a:lnTo>
                  <a:pt x="3619" y="7439"/>
                </a:lnTo>
                <a:close/>
                <a:moveTo>
                  <a:pt x="4940" y="7351"/>
                </a:moveTo>
                <a:lnTo>
                  <a:pt x="4983" y="7354"/>
                </a:lnTo>
                <a:lnTo>
                  <a:pt x="4949" y="7353"/>
                </a:lnTo>
                <a:lnTo>
                  <a:pt x="4940" y="7351"/>
                </a:lnTo>
                <a:close/>
                <a:moveTo>
                  <a:pt x="4934" y="7350"/>
                </a:moveTo>
                <a:lnTo>
                  <a:pt x="4943" y="7350"/>
                </a:lnTo>
                <a:lnTo>
                  <a:pt x="4940" y="7351"/>
                </a:lnTo>
                <a:lnTo>
                  <a:pt x="4934" y="7350"/>
                </a:lnTo>
                <a:close/>
                <a:moveTo>
                  <a:pt x="4921" y="7347"/>
                </a:moveTo>
                <a:lnTo>
                  <a:pt x="4934" y="7350"/>
                </a:lnTo>
                <a:lnTo>
                  <a:pt x="4907" y="7350"/>
                </a:lnTo>
                <a:lnTo>
                  <a:pt x="4921" y="7347"/>
                </a:lnTo>
                <a:close/>
                <a:moveTo>
                  <a:pt x="3621" y="7310"/>
                </a:moveTo>
                <a:lnTo>
                  <a:pt x="3620" y="7393"/>
                </a:lnTo>
                <a:lnTo>
                  <a:pt x="3697" y="7430"/>
                </a:lnTo>
                <a:lnTo>
                  <a:pt x="3718" y="7434"/>
                </a:lnTo>
                <a:lnTo>
                  <a:pt x="3706" y="7407"/>
                </a:lnTo>
                <a:lnTo>
                  <a:pt x="3621" y="7310"/>
                </a:lnTo>
                <a:close/>
                <a:moveTo>
                  <a:pt x="3644" y="7140"/>
                </a:moveTo>
                <a:lnTo>
                  <a:pt x="3621" y="7237"/>
                </a:lnTo>
                <a:lnTo>
                  <a:pt x="3621" y="7278"/>
                </a:lnTo>
                <a:lnTo>
                  <a:pt x="3673" y="7324"/>
                </a:lnTo>
                <a:lnTo>
                  <a:pt x="3739" y="7437"/>
                </a:lnTo>
                <a:lnTo>
                  <a:pt x="3912" y="7470"/>
                </a:lnTo>
                <a:lnTo>
                  <a:pt x="3927" y="7469"/>
                </a:lnTo>
                <a:lnTo>
                  <a:pt x="3879" y="7362"/>
                </a:lnTo>
                <a:lnTo>
                  <a:pt x="3778" y="7251"/>
                </a:lnTo>
                <a:lnTo>
                  <a:pt x="3657" y="7147"/>
                </a:lnTo>
                <a:lnTo>
                  <a:pt x="3644" y="7140"/>
                </a:lnTo>
                <a:close/>
                <a:moveTo>
                  <a:pt x="3255" y="7125"/>
                </a:moveTo>
                <a:lnTo>
                  <a:pt x="3343" y="7224"/>
                </a:lnTo>
                <a:lnTo>
                  <a:pt x="3417" y="7275"/>
                </a:lnTo>
                <a:lnTo>
                  <a:pt x="3416" y="7271"/>
                </a:lnTo>
                <a:lnTo>
                  <a:pt x="3424" y="7176"/>
                </a:lnTo>
                <a:lnTo>
                  <a:pt x="3284" y="7126"/>
                </a:lnTo>
                <a:lnTo>
                  <a:pt x="3255" y="7125"/>
                </a:lnTo>
                <a:close/>
                <a:moveTo>
                  <a:pt x="3110" y="7122"/>
                </a:moveTo>
                <a:lnTo>
                  <a:pt x="3011" y="7133"/>
                </a:lnTo>
                <a:lnTo>
                  <a:pt x="2909" y="7162"/>
                </a:lnTo>
                <a:lnTo>
                  <a:pt x="2795" y="7233"/>
                </a:lnTo>
                <a:lnTo>
                  <a:pt x="2682" y="7318"/>
                </a:lnTo>
                <a:lnTo>
                  <a:pt x="2579" y="7430"/>
                </a:lnTo>
                <a:lnTo>
                  <a:pt x="2480" y="7571"/>
                </a:lnTo>
                <a:lnTo>
                  <a:pt x="2399" y="7750"/>
                </a:lnTo>
                <a:lnTo>
                  <a:pt x="2349" y="7939"/>
                </a:lnTo>
                <a:lnTo>
                  <a:pt x="2311" y="8169"/>
                </a:lnTo>
                <a:lnTo>
                  <a:pt x="2314" y="8375"/>
                </a:lnTo>
                <a:lnTo>
                  <a:pt x="2334" y="8488"/>
                </a:lnTo>
                <a:lnTo>
                  <a:pt x="2349" y="8574"/>
                </a:lnTo>
                <a:lnTo>
                  <a:pt x="2371" y="8494"/>
                </a:lnTo>
                <a:lnTo>
                  <a:pt x="2422" y="8402"/>
                </a:lnTo>
                <a:lnTo>
                  <a:pt x="2485" y="8327"/>
                </a:lnTo>
                <a:lnTo>
                  <a:pt x="2507" y="8312"/>
                </a:lnTo>
                <a:lnTo>
                  <a:pt x="2529" y="8296"/>
                </a:lnTo>
                <a:lnTo>
                  <a:pt x="2568" y="8270"/>
                </a:lnTo>
                <a:lnTo>
                  <a:pt x="2596" y="8251"/>
                </a:lnTo>
                <a:lnTo>
                  <a:pt x="2704" y="8217"/>
                </a:lnTo>
                <a:lnTo>
                  <a:pt x="2812" y="8209"/>
                </a:lnTo>
                <a:lnTo>
                  <a:pt x="2928" y="8235"/>
                </a:lnTo>
                <a:lnTo>
                  <a:pt x="2940" y="8241"/>
                </a:lnTo>
                <a:lnTo>
                  <a:pt x="2924" y="8229"/>
                </a:lnTo>
                <a:lnTo>
                  <a:pt x="2838" y="8117"/>
                </a:lnTo>
                <a:lnTo>
                  <a:pt x="2766" y="7987"/>
                </a:lnTo>
                <a:lnTo>
                  <a:pt x="2734" y="7846"/>
                </a:lnTo>
                <a:lnTo>
                  <a:pt x="2732" y="7700"/>
                </a:lnTo>
                <a:lnTo>
                  <a:pt x="2778" y="7554"/>
                </a:lnTo>
                <a:lnTo>
                  <a:pt x="2817" y="7479"/>
                </a:lnTo>
                <a:lnTo>
                  <a:pt x="2870" y="7426"/>
                </a:lnTo>
                <a:lnTo>
                  <a:pt x="2940" y="7362"/>
                </a:lnTo>
                <a:lnTo>
                  <a:pt x="3009" y="7331"/>
                </a:lnTo>
                <a:lnTo>
                  <a:pt x="3077" y="7300"/>
                </a:lnTo>
                <a:lnTo>
                  <a:pt x="3132" y="7320"/>
                </a:lnTo>
                <a:lnTo>
                  <a:pt x="3168" y="7360"/>
                </a:lnTo>
                <a:lnTo>
                  <a:pt x="3179" y="7401"/>
                </a:lnTo>
                <a:lnTo>
                  <a:pt x="3148" y="7439"/>
                </a:lnTo>
                <a:lnTo>
                  <a:pt x="3091" y="7462"/>
                </a:lnTo>
                <a:lnTo>
                  <a:pt x="3020" y="7502"/>
                </a:lnTo>
                <a:lnTo>
                  <a:pt x="2944" y="7546"/>
                </a:lnTo>
                <a:lnTo>
                  <a:pt x="2880" y="7607"/>
                </a:lnTo>
                <a:lnTo>
                  <a:pt x="2834" y="7695"/>
                </a:lnTo>
                <a:lnTo>
                  <a:pt x="2817" y="7813"/>
                </a:lnTo>
                <a:lnTo>
                  <a:pt x="2831" y="7975"/>
                </a:lnTo>
                <a:lnTo>
                  <a:pt x="2892" y="8112"/>
                </a:lnTo>
                <a:lnTo>
                  <a:pt x="2987" y="8227"/>
                </a:lnTo>
                <a:lnTo>
                  <a:pt x="3117" y="8309"/>
                </a:lnTo>
                <a:lnTo>
                  <a:pt x="3265" y="8370"/>
                </a:lnTo>
                <a:lnTo>
                  <a:pt x="3248" y="8357"/>
                </a:lnTo>
                <a:lnTo>
                  <a:pt x="3275" y="8372"/>
                </a:lnTo>
                <a:lnTo>
                  <a:pt x="3312" y="8379"/>
                </a:lnTo>
                <a:lnTo>
                  <a:pt x="3484" y="8367"/>
                </a:lnTo>
                <a:lnTo>
                  <a:pt x="3647" y="8320"/>
                </a:lnTo>
                <a:lnTo>
                  <a:pt x="3765" y="8239"/>
                </a:lnTo>
                <a:lnTo>
                  <a:pt x="3685" y="8136"/>
                </a:lnTo>
                <a:lnTo>
                  <a:pt x="3649" y="8180"/>
                </a:lnTo>
                <a:lnTo>
                  <a:pt x="3512" y="8266"/>
                </a:lnTo>
                <a:lnTo>
                  <a:pt x="3410" y="8295"/>
                </a:lnTo>
                <a:lnTo>
                  <a:pt x="3285" y="8292"/>
                </a:lnTo>
                <a:lnTo>
                  <a:pt x="3173" y="8271"/>
                </a:lnTo>
                <a:lnTo>
                  <a:pt x="3077" y="8214"/>
                </a:lnTo>
                <a:lnTo>
                  <a:pt x="2994" y="8141"/>
                </a:lnTo>
                <a:lnTo>
                  <a:pt x="2929" y="8046"/>
                </a:lnTo>
                <a:lnTo>
                  <a:pt x="2919" y="8020"/>
                </a:lnTo>
                <a:lnTo>
                  <a:pt x="2972" y="8098"/>
                </a:lnTo>
                <a:lnTo>
                  <a:pt x="3050" y="8175"/>
                </a:lnTo>
                <a:lnTo>
                  <a:pt x="3137" y="8230"/>
                </a:lnTo>
                <a:lnTo>
                  <a:pt x="3236" y="8268"/>
                </a:lnTo>
                <a:lnTo>
                  <a:pt x="3348" y="8289"/>
                </a:lnTo>
                <a:lnTo>
                  <a:pt x="3453" y="8274"/>
                </a:lnTo>
                <a:lnTo>
                  <a:pt x="3577" y="8206"/>
                </a:lnTo>
                <a:lnTo>
                  <a:pt x="3675" y="8123"/>
                </a:lnTo>
                <a:lnTo>
                  <a:pt x="3674" y="8122"/>
                </a:lnTo>
                <a:lnTo>
                  <a:pt x="3571" y="7924"/>
                </a:lnTo>
                <a:lnTo>
                  <a:pt x="3479" y="7718"/>
                </a:lnTo>
                <a:lnTo>
                  <a:pt x="3433" y="7497"/>
                </a:lnTo>
                <a:lnTo>
                  <a:pt x="3421" y="7329"/>
                </a:lnTo>
                <a:lnTo>
                  <a:pt x="3296" y="7215"/>
                </a:lnTo>
                <a:lnTo>
                  <a:pt x="3234" y="7125"/>
                </a:lnTo>
                <a:lnTo>
                  <a:pt x="3110" y="7122"/>
                </a:lnTo>
                <a:close/>
                <a:moveTo>
                  <a:pt x="3178" y="7037"/>
                </a:moveTo>
                <a:lnTo>
                  <a:pt x="3150" y="7038"/>
                </a:lnTo>
                <a:lnTo>
                  <a:pt x="2984" y="7070"/>
                </a:lnTo>
                <a:lnTo>
                  <a:pt x="2812" y="7139"/>
                </a:lnTo>
                <a:lnTo>
                  <a:pt x="2664" y="7233"/>
                </a:lnTo>
                <a:lnTo>
                  <a:pt x="2535" y="7354"/>
                </a:lnTo>
                <a:lnTo>
                  <a:pt x="2425" y="7503"/>
                </a:lnTo>
                <a:lnTo>
                  <a:pt x="2343" y="7681"/>
                </a:lnTo>
                <a:lnTo>
                  <a:pt x="2286" y="7859"/>
                </a:lnTo>
                <a:lnTo>
                  <a:pt x="2261" y="8048"/>
                </a:lnTo>
                <a:lnTo>
                  <a:pt x="2262" y="8087"/>
                </a:lnTo>
                <a:lnTo>
                  <a:pt x="2293" y="8257"/>
                </a:lnTo>
                <a:lnTo>
                  <a:pt x="2303" y="8027"/>
                </a:lnTo>
                <a:lnTo>
                  <a:pt x="2336" y="7825"/>
                </a:lnTo>
                <a:lnTo>
                  <a:pt x="2399" y="7643"/>
                </a:lnTo>
                <a:lnTo>
                  <a:pt x="2481" y="7489"/>
                </a:lnTo>
                <a:lnTo>
                  <a:pt x="2572" y="7361"/>
                </a:lnTo>
                <a:lnTo>
                  <a:pt x="2674" y="7259"/>
                </a:lnTo>
                <a:lnTo>
                  <a:pt x="2784" y="7183"/>
                </a:lnTo>
                <a:lnTo>
                  <a:pt x="2896" y="7131"/>
                </a:lnTo>
                <a:lnTo>
                  <a:pt x="2992" y="7105"/>
                </a:lnTo>
                <a:lnTo>
                  <a:pt x="3184" y="7088"/>
                </a:lnTo>
                <a:lnTo>
                  <a:pt x="3212" y="7093"/>
                </a:lnTo>
                <a:lnTo>
                  <a:pt x="3186" y="7054"/>
                </a:lnTo>
                <a:lnTo>
                  <a:pt x="3178" y="7037"/>
                </a:lnTo>
                <a:close/>
                <a:moveTo>
                  <a:pt x="3325" y="7032"/>
                </a:moveTo>
                <a:lnTo>
                  <a:pt x="3187" y="7037"/>
                </a:lnTo>
                <a:lnTo>
                  <a:pt x="3199" y="7061"/>
                </a:lnTo>
                <a:lnTo>
                  <a:pt x="3230" y="7096"/>
                </a:lnTo>
                <a:lnTo>
                  <a:pt x="3362" y="7121"/>
                </a:lnTo>
                <a:lnTo>
                  <a:pt x="3426" y="7149"/>
                </a:lnTo>
                <a:lnTo>
                  <a:pt x="3433" y="7058"/>
                </a:lnTo>
                <a:lnTo>
                  <a:pt x="3325" y="7032"/>
                </a:lnTo>
                <a:close/>
                <a:moveTo>
                  <a:pt x="4874" y="6898"/>
                </a:moveTo>
                <a:lnTo>
                  <a:pt x="4772" y="6928"/>
                </a:lnTo>
                <a:lnTo>
                  <a:pt x="4689" y="6985"/>
                </a:lnTo>
                <a:lnTo>
                  <a:pt x="4632" y="7081"/>
                </a:lnTo>
                <a:lnTo>
                  <a:pt x="4604" y="7206"/>
                </a:lnTo>
                <a:lnTo>
                  <a:pt x="4607" y="7238"/>
                </a:lnTo>
                <a:lnTo>
                  <a:pt x="4700" y="7156"/>
                </a:lnTo>
                <a:lnTo>
                  <a:pt x="4838" y="6989"/>
                </a:lnTo>
                <a:lnTo>
                  <a:pt x="4884" y="6900"/>
                </a:lnTo>
                <a:lnTo>
                  <a:pt x="4874" y="6898"/>
                </a:lnTo>
                <a:close/>
                <a:moveTo>
                  <a:pt x="0" y="6599"/>
                </a:moveTo>
                <a:lnTo>
                  <a:pt x="76" y="6684"/>
                </a:lnTo>
                <a:lnTo>
                  <a:pt x="197" y="6813"/>
                </a:lnTo>
                <a:lnTo>
                  <a:pt x="279" y="6920"/>
                </a:lnTo>
                <a:lnTo>
                  <a:pt x="321" y="6981"/>
                </a:lnTo>
                <a:lnTo>
                  <a:pt x="336" y="7004"/>
                </a:lnTo>
                <a:lnTo>
                  <a:pt x="227" y="6858"/>
                </a:lnTo>
                <a:lnTo>
                  <a:pt x="85" y="6710"/>
                </a:lnTo>
                <a:lnTo>
                  <a:pt x="0" y="6631"/>
                </a:lnTo>
                <a:lnTo>
                  <a:pt x="0" y="6599"/>
                </a:lnTo>
                <a:close/>
                <a:moveTo>
                  <a:pt x="5035" y="6527"/>
                </a:moveTo>
                <a:lnTo>
                  <a:pt x="5004" y="6695"/>
                </a:lnTo>
                <a:lnTo>
                  <a:pt x="4930" y="6885"/>
                </a:lnTo>
                <a:lnTo>
                  <a:pt x="4923" y="6896"/>
                </a:lnTo>
                <a:lnTo>
                  <a:pt x="4947" y="6897"/>
                </a:lnTo>
                <a:lnTo>
                  <a:pt x="5026" y="6917"/>
                </a:lnTo>
                <a:lnTo>
                  <a:pt x="5099" y="6964"/>
                </a:lnTo>
                <a:lnTo>
                  <a:pt x="5154" y="7033"/>
                </a:lnTo>
                <a:lnTo>
                  <a:pt x="5176" y="7124"/>
                </a:lnTo>
                <a:lnTo>
                  <a:pt x="5160" y="7208"/>
                </a:lnTo>
                <a:lnTo>
                  <a:pt x="5124" y="7274"/>
                </a:lnTo>
                <a:lnTo>
                  <a:pt x="5067" y="7321"/>
                </a:lnTo>
                <a:lnTo>
                  <a:pt x="4989" y="7350"/>
                </a:lnTo>
                <a:lnTo>
                  <a:pt x="4943" y="7350"/>
                </a:lnTo>
                <a:lnTo>
                  <a:pt x="5033" y="7320"/>
                </a:lnTo>
                <a:lnTo>
                  <a:pt x="5105" y="7246"/>
                </a:lnTo>
                <a:lnTo>
                  <a:pt x="5131" y="7154"/>
                </a:lnTo>
                <a:lnTo>
                  <a:pt x="5125" y="7061"/>
                </a:lnTo>
                <a:lnTo>
                  <a:pt x="5064" y="6972"/>
                </a:lnTo>
                <a:lnTo>
                  <a:pt x="4968" y="6916"/>
                </a:lnTo>
                <a:lnTo>
                  <a:pt x="4916" y="6906"/>
                </a:lnTo>
                <a:lnTo>
                  <a:pt x="4820" y="7058"/>
                </a:lnTo>
                <a:lnTo>
                  <a:pt x="4690" y="7213"/>
                </a:lnTo>
                <a:lnTo>
                  <a:pt x="4610" y="7276"/>
                </a:lnTo>
                <a:lnTo>
                  <a:pt x="4613" y="7314"/>
                </a:lnTo>
                <a:lnTo>
                  <a:pt x="4657" y="7415"/>
                </a:lnTo>
                <a:lnTo>
                  <a:pt x="4733" y="7501"/>
                </a:lnTo>
                <a:lnTo>
                  <a:pt x="4820" y="7556"/>
                </a:lnTo>
                <a:lnTo>
                  <a:pt x="4919" y="7594"/>
                </a:lnTo>
                <a:lnTo>
                  <a:pt x="5044" y="7598"/>
                </a:lnTo>
                <a:lnTo>
                  <a:pt x="5156" y="7570"/>
                </a:lnTo>
                <a:lnTo>
                  <a:pt x="5263" y="7513"/>
                </a:lnTo>
                <a:lnTo>
                  <a:pt x="5357" y="7399"/>
                </a:lnTo>
                <a:lnTo>
                  <a:pt x="5430" y="7268"/>
                </a:lnTo>
                <a:lnTo>
                  <a:pt x="5454" y="7137"/>
                </a:lnTo>
                <a:lnTo>
                  <a:pt x="5448" y="6986"/>
                </a:lnTo>
                <a:lnTo>
                  <a:pt x="5409" y="6858"/>
                </a:lnTo>
                <a:lnTo>
                  <a:pt x="5333" y="6722"/>
                </a:lnTo>
                <a:lnTo>
                  <a:pt x="5231" y="6621"/>
                </a:lnTo>
                <a:lnTo>
                  <a:pt x="5086" y="6541"/>
                </a:lnTo>
                <a:lnTo>
                  <a:pt x="5035" y="6527"/>
                </a:lnTo>
                <a:close/>
                <a:moveTo>
                  <a:pt x="4785" y="6495"/>
                </a:moveTo>
                <a:lnTo>
                  <a:pt x="4634" y="6525"/>
                </a:lnTo>
                <a:lnTo>
                  <a:pt x="4484" y="6579"/>
                </a:lnTo>
                <a:lnTo>
                  <a:pt x="4369" y="6674"/>
                </a:lnTo>
                <a:lnTo>
                  <a:pt x="4255" y="6793"/>
                </a:lnTo>
                <a:lnTo>
                  <a:pt x="4157" y="6959"/>
                </a:lnTo>
                <a:lnTo>
                  <a:pt x="4109" y="7138"/>
                </a:lnTo>
                <a:lnTo>
                  <a:pt x="4094" y="7320"/>
                </a:lnTo>
                <a:lnTo>
                  <a:pt x="4117" y="7465"/>
                </a:lnTo>
                <a:lnTo>
                  <a:pt x="4121" y="7465"/>
                </a:lnTo>
                <a:lnTo>
                  <a:pt x="4325" y="7406"/>
                </a:lnTo>
                <a:lnTo>
                  <a:pt x="4527" y="7308"/>
                </a:lnTo>
                <a:lnTo>
                  <a:pt x="4565" y="7275"/>
                </a:lnTo>
                <a:lnTo>
                  <a:pt x="4563" y="7194"/>
                </a:lnTo>
                <a:lnTo>
                  <a:pt x="4588" y="7087"/>
                </a:lnTo>
                <a:lnTo>
                  <a:pt x="4648" y="6997"/>
                </a:lnTo>
                <a:lnTo>
                  <a:pt x="4729" y="6925"/>
                </a:lnTo>
                <a:lnTo>
                  <a:pt x="4861" y="6891"/>
                </a:lnTo>
                <a:lnTo>
                  <a:pt x="4887" y="6893"/>
                </a:lnTo>
                <a:lnTo>
                  <a:pt x="4936" y="6799"/>
                </a:lnTo>
                <a:lnTo>
                  <a:pt x="4997" y="6602"/>
                </a:lnTo>
                <a:lnTo>
                  <a:pt x="5007" y="6518"/>
                </a:lnTo>
                <a:lnTo>
                  <a:pt x="4943" y="6500"/>
                </a:lnTo>
                <a:lnTo>
                  <a:pt x="4785" y="6495"/>
                </a:lnTo>
                <a:close/>
                <a:moveTo>
                  <a:pt x="1099" y="6226"/>
                </a:moveTo>
                <a:lnTo>
                  <a:pt x="1128" y="6280"/>
                </a:lnTo>
                <a:lnTo>
                  <a:pt x="1174" y="6322"/>
                </a:lnTo>
                <a:lnTo>
                  <a:pt x="1245" y="6331"/>
                </a:lnTo>
                <a:lnTo>
                  <a:pt x="1271" y="6321"/>
                </a:lnTo>
                <a:lnTo>
                  <a:pt x="1298" y="6302"/>
                </a:lnTo>
                <a:lnTo>
                  <a:pt x="1317" y="6281"/>
                </a:lnTo>
                <a:lnTo>
                  <a:pt x="1302" y="6308"/>
                </a:lnTo>
                <a:lnTo>
                  <a:pt x="1274" y="6327"/>
                </a:lnTo>
                <a:lnTo>
                  <a:pt x="1248" y="6336"/>
                </a:lnTo>
                <a:lnTo>
                  <a:pt x="1177" y="6328"/>
                </a:lnTo>
                <a:lnTo>
                  <a:pt x="1121" y="6293"/>
                </a:lnTo>
                <a:lnTo>
                  <a:pt x="1099" y="6226"/>
                </a:lnTo>
                <a:close/>
                <a:moveTo>
                  <a:pt x="1231" y="6144"/>
                </a:moveTo>
                <a:lnTo>
                  <a:pt x="1264" y="6146"/>
                </a:lnTo>
                <a:lnTo>
                  <a:pt x="1291" y="6160"/>
                </a:lnTo>
                <a:lnTo>
                  <a:pt x="1304" y="6168"/>
                </a:lnTo>
                <a:lnTo>
                  <a:pt x="1319" y="6190"/>
                </a:lnTo>
                <a:lnTo>
                  <a:pt x="1329" y="6216"/>
                </a:lnTo>
                <a:lnTo>
                  <a:pt x="1314" y="6194"/>
                </a:lnTo>
                <a:lnTo>
                  <a:pt x="1298" y="6171"/>
                </a:lnTo>
                <a:lnTo>
                  <a:pt x="1280" y="6168"/>
                </a:lnTo>
                <a:lnTo>
                  <a:pt x="1259" y="6150"/>
                </a:lnTo>
                <a:lnTo>
                  <a:pt x="1235" y="6150"/>
                </a:lnTo>
                <a:lnTo>
                  <a:pt x="1214" y="6156"/>
                </a:lnTo>
                <a:lnTo>
                  <a:pt x="1231" y="6144"/>
                </a:lnTo>
                <a:close/>
                <a:moveTo>
                  <a:pt x="124" y="6040"/>
                </a:moveTo>
                <a:lnTo>
                  <a:pt x="200" y="6117"/>
                </a:lnTo>
                <a:lnTo>
                  <a:pt x="127" y="6046"/>
                </a:lnTo>
                <a:lnTo>
                  <a:pt x="124" y="6040"/>
                </a:lnTo>
                <a:close/>
                <a:moveTo>
                  <a:pt x="83" y="5994"/>
                </a:moveTo>
                <a:lnTo>
                  <a:pt x="138" y="6062"/>
                </a:lnTo>
                <a:lnTo>
                  <a:pt x="157" y="6090"/>
                </a:lnTo>
                <a:lnTo>
                  <a:pt x="83" y="5994"/>
                </a:lnTo>
                <a:close/>
                <a:moveTo>
                  <a:pt x="91" y="5962"/>
                </a:moveTo>
                <a:lnTo>
                  <a:pt x="124" y="6040"/>
                </a:lnTo>
                <a:lnTo>
                  <a:pt x="119" y="6035"/>
                </a:lnTo>
                <a:lnTo>
                  <a:pt x="91" y="5962"/>
                </a:lnTo>
                <a:close/>
                <a:moveTo>
                  <a:pt x="86" y="5950"/>
                </a:moveTo>
                <a:lnTo>
                  <a:pt x="91" y="5962"/>
                </a:lnTo>
                <a:lnTo>
                  <a:pt x="86" y="5951"/>
                </a:lnTo>
                <a:lnTo>
                  <a:pt x="86" y="5950"/>
                </a:lnTo>
                <a:close/>
                <a:moveTo>
                  <a:pt x="0" y="5885"/>
                </a:moveTo>
                <a:lnTo>
                  <a:pt x="83" y="5994"/>
                </a:lnTo>
                <a:lnTo>
                  <a:pt x="0" y="5914"/>
                </a:lnTo>
                <a:lnTo>
                  <a:pt x="0" y="5885"/>
                </a:lnTo>
                <a:close/>
                <a:moveTo>
                  <a:pt x="81" y="5881"/>
                </a:moveTo>
                <a:lnTo>
                  <a:pt x="86" y="5950"/>
                </a:lnTo>
                <a:lnTo>
                  <a:pt x="77" y="5925"/>
                </a:lnTo>
                <a:lnTo>
                  <a:pt x="81" y="5881"/>
                </a:lnTo>
                <a:close/>
                <a:moveTo>
                  <a:pt x="4878" y="5787"/>
                </a:moveTo>
                <a:lnTo>
                  <a:pt x="4889" y="5803"/>
                </a:lnTo>
                <a:lnTo>
                  <a:pt x="4894" y="5816"/>
                </a:lnTo>
                <a:lnTo>
                  <a:pt x="4878" y="5787"/>
                </a:lnTo>
                <a:close/>
                <a:moveTo>
                  <a:pt x="117" y="5718"/>
                </a:moveTo>
                <a:lnTo>
                  <a:pt x="88" y="5811"/>
                </a:lnTo>
                <a:lnTo>
                  <a:pt x="81" y="5881"/>
                </a:lnTo>
                <a:lnTo>
                  <a:pt x="79" y="5858"/>
                </a:lnTo>
                <a:lnTo>
                  <a:pt x="93" y="5759"/>
                </a:lnTo>
                <a:lnTo>
                  <a:pt x="117" y="5718"/>
                </a:lnTo>
                <a:close/>
                <a:moveTo>
                  <a:pt x="136" y="5685"/>
                </a:moveTo>
                <a:lnTo>
                  <a:pt x="117" y="5718"/>
                </a:lnTo>
                <a:lnTo>
                  <a:pt x="124" y="5697"/>
                </a:lnTo>
                <a:lnTo>
                  <a:pt x="136" y="5685"/>
                </a:lnTo>
                <a:close/>
                <a:moveTo>
                  <a:pt x="2046" y="5655"/>
                </a:moveTo>
                <a:lnTo>
                  <a:pt x="2049" y="5658"/>
                </a:lnTo>
                <a:lnTo>
                  <a:pt x="2047" y="5657"/>
                </a:lnTo>
                <a:lnTo>
                  <a:pt x="2046" y="5655"/>
                </a:lnTo>
                <a:close/>
                <a:moveTo>
                  <a:pt x="185" y="5643"/>
                </a:moveTo>
                <a:lnTo>
                  <a:pt x="136" y="5685"/>
                </a:lnTo>
                <a:lnTo>
                  <a:pt x="142" y="5676"/>
                </a:lnTo>
                <a:lnTo>
                  <a:pt x="185" y="5643"/>
                </a:lnTo>
                <a:close/>
                <a:moveTo>
                  <a:pt x="211" y="5622"/>
                </a:moveTo>
                <a:lnTo>
                  <a:pt x="185" y="5643"/>
                </a:lnTo>
                <a:lnTo>
                  <a:pt x="205" y="5625"/>
                </a:lnTo>
                <a:lnTo>
                  <a:pt x="211" y="5622"/>
                </a:lnTo>
                <a:close/>
                <a:moveTo>
                  <a:pt x="4773" y="5622"/>
                </a:moveTo>
                <a:lnTo>
                  <a:pt x="4849" y="5733"/>
                </a:lnTo>
                <a:lnTo>
                  <a:pt x="4878" y="5787"/>
                </a:lnTo>
                <a:lnTo>
                  <a:pt x="4773" y="5622"/>
                </a:lnTo>
                <a:close/>
                <a:moveTo>
                  <a:pt x="2194" y="5622"/>
                </a:moveTo>
                <a:lnTo>
                  <a:pt x="2161" y="5645"/>
                </a:lnTo>
                <a:lnTo>
                  <a:pt x="2131" y="5649"/>
                </a:lnTo>
                <a:lnTo>
                  <a:pt x="2157" y="5639"/>
                </a:lnTo>
                <a:lnTo>
                  <a:pt x="2194" y="5622"/>
                </a:lnTo>
                <a:close/>
                <a:moveTo>
                  <a:pt x="2226" y="5574"/>
                </a:moveTo>
                <a:lnTo>
                  <a:pt x="2218" y="5597"/>
                </a:lnTo>
                <a:lnTo>
                  <a:pt x="2194" y="5622"/>
                </a:lnTo>
                <a:lnTo>
                  <a:pt x="2226" y="5574"/>
                </a:lnTo>
                <a:close/>
                <a:moveTo>
                  <a:pt x="333" y="5561"/>
                </a:moveTo>
                <a:lnTo>
                  <a:pt x="452" y="5569"/>
                </a:lnTo>
                <a:lnTo>
                  <a:pt x="572" y="5601"/>
                </a:lnTo>
                <a:lnTo>
                  <a:pt x="672" y="5663"/>
                </a:lnTo>
                <a:lnTo>
                  <a:pt x="752" y="5755"/>
                </a:lnTo>
                <a:lnTo>
                  <a:pt x="805" y="5881"/>
                </a:lnTo>
                <a:lnTo>
                  <a:pt x="820" y="6010"/>
                </a:lnTo>
                <a:lnTo>
                  <a:pt x="802" y="6137"/>
                </a:lnTo>
                <a:lnTo>
                  <a:pt x="759" y="6265"/>
                </a:lnTo>
                <a:lnTo>
                  <a:pt x="680" y="6376"/>
                </a:lnTo>
                <a:lnTo>
                  <a:pt x="584" y="6474"/>
                </a:lnTo>
                <a:lnTo>
                  <a:pt x="466" y="6539"/>
                </a:lnTo>
                <a:lnTo>
                  <a:pt x="345" y="6589"/>
                </a:lnTo>
                <a:lnTo>
                  <a:pt x="213" y="6599"/>
                </a:lnTo>
                <a:lnTo>
                  <a:pt x="65" y="6586"/>
                </a:lnTo>
                <a:lnTo>
                  <a:pt x="0" y="6559"/>
                </a:lnTo>
                <a:lnTo>
                  <a:pt x="0" y="6539"/>
                </a:lnTo>
                <a:lnTo>
                  <a:pt x="125" y="6577"/>
                </a:lnTo>
                <a:lnTo>
                  <a:pt x="283" y="6583"/>
                </a:lnTo>
                <a:lnTo>
                  <a:pt x="425" y="6551"/>
                </a:lnTo>
                <a:lnTo>
                  <a:pt x="545" y="6476"/>
                </a:lnTo>
                <a:lnTo>
                  <a:pt x="650" y="6380"/>
                </a:lnTo>
                <a:lnTo>
                  <a:pt x="744" y="6267"/>
                </a:lnTo>
                <a:lnTo>
                  <a:pt x="792" y="6135"/>
                </a:lnTo>
                <a:lnTo>
                  <a:pt x="809" y="5993"/>
                </a:lnTo>
                <a:lnTo>
                  <a:pt x="790" y="5859"/>
                </a:lnTo>
                <a:lnTo>
                  <a:pt x="723" y="5726"/>
                </a:lnTo>
                <a:lnTo>
                  <a:pt x="640" y="5652"/>
                </a:lnTo>
                <a:lnTo>
                  <a:pt x="535" y="5594"/>
                </a:lnTo>
                <a:lnTo>
                  <a:pt x="426" y="5579"/>
                </a:lnTo>
                <a:lnTo>
                  <a:pt x="311" y="5577"/>
                </a:lnTo>
                <a:lnTo>
                  <a:pt x="211" y="5622"/>
                </a:lnTo>
                <a:lnTo>
                  <a:pt x="227" y="5610"/>
                </a:lnTo>
                <a:lnTo>
                  <a:pt x="333" y="5561"/>
                </a:lnTo>
                <a:close/>
                <a:moveTo>
                  <a:pt x="2235" y="5554"/>
                </a:moveTo>
                <a:lnTo>
                  <a:pt x="2234" y="5561"/>
                </a:lnTo>
                <a:lnTo>
                  <a:pt x="2226" y="5574"/>
                </a:lnTo>
                <a:lnTo>
                  <a:pt x="2229" y="5565"/>
                </a:lnTo>
                <a:lnTo>
                  <a:pt x="2235" y="5554"/>
                </a:lnTo>
                <a:close/>
                <a:moveTo>
                  <a:pt x="2239" y="5523"/>
                </a:moveTo>
                <a:lnTo>
                  <a:pt x="2243" y="5539"/>
                </a:lnTo>
                <a:lnTo>
                  <a:pt x="2235" y="5554"/>
                </a:lnTo>
                <a:lnTo>
                  <a:pt x="2239" y="5523"/>
                </a:lnTo>
                <a:close/>
                <a:moveTo>
                  <a:pt x="2106" y="5470"/>
                </a:moveTo>
                <a:lnTo>
                  <a:pt x="2134" y="5475"/>
                </a:lnTo>
                <a:lnTo>
                  <a:pt x="2151" y="5488"/>
                </a:lnTo>
                <a:lnTo>
                  <a:pt x="2161" y="5514"/>
                </a:lnTo>
                <a:lnTo>
                  <a:pt x="2153" y="5503"/>
                </a:lnTo>
                <a:lnTo>
                  <a:pt x="2138" y="5481"/>
                </a:lnTo>
                <a:lnTo>
                  <a:pt x="2106" y="5470"/>
                </a:lnTo>
                <a:close/>
                <a:moveTo>
                  <a:pt x="2072" y="5469"/>
                </a:moveTo>
                <a:lnTo>
                  <a:pt x="2106" y="5470"/>
                </a:lnTo>
                <a:lnTo>
                  <a:pt x="2080" y="5480"/>
                </a:lnTo>
                <a:lnTo>
                  <a:pt x="2058" y="5495"/>
                </a:lnTo>
                <a:lnTo>
                  <a:pt x="2036" y="5510"/>
                </a:lnTo>
                <a:lnTo>
                  <a:pt x="2032" y="5529"/>
                </a:lnTo>
                <a:lnTo>
                  <a:pt x="2027" y="5557"/>
                </a:lnTo>
                <a:lnTo>
                  <a:pt x="2037" y="5583"/>
                </a:lnTo>
                <a:lnTo>
                  <a:pt x="2041" y="5613"/>
                </a:lnTo>
                <a:lnTo>
                  <a:pt x="2018" y="5579"/>
                </a:lnTo>
                <a:lnTo>
                  <a:pt x="2018" y="5555"/>
                </a:lnTo>
                <a:lnTo>
                  <a:pt x="2017" y="5531"/>
                </a:lnTo>
                <a:lnTo>
                  <a:pt x="2028" y="5499"/>
                </a:lnTo>
                <a:lnTo>
                  <a:pt x="2050" y="5484"/>
                </a:lnTo>
                <a:lnTo>
                  <a:pt x="2072" y="5469"/>
                </a:lnTo>
                <a:close/>
                <a:moveTo>
                  <a:pt x="2233" y="5468"/>
                </a:moveTo>
                <a:lnTo>
                  <a:pt x="2243" y="5490"/>
                </a:lnTo>
                <a:lnTo>
                  <a:pt x="2239" y="5523"/>
                </a:lnTo>
                <a:lnTo>
                  <a:pt x="2231" y="5498"/>
                </a:lnTo>
                <a:lnTo>
                  <a:pt x="2233" y="5468"/>
                </a:lnTo>
                <a:close/>
                <a:moveTo>
                  <a:pt x="2229" y="5459"/>
                </a:moveTo>
                <a:lnTo>
                  <a:pt x="2233" y="5464"/>
                </a:lnTo>
                <a:lnTo>
                  <a:pt x="2233" y="5468"/>
                </a:lnTo>
                <a:lnTo>
                  <a:pt x="2229" y="5459"/>
                </a:lnTo>
                <a:close/>
                <a:moveTo>
                  <a:pt x="2111" y="5442"/>
                </a:moveTo>
                <a:lnTo>
                  <a:pt x="2134" y="5451"/>
                </a:lnTo>
                <a:lnTo>
                  <a:pt x="2164" y="5471"/>
                </a:lnTo>
                <a:lnTo>
                  <a:pt x="2168" y="5477"/>
                </a:lnTo>
                <a:lnTo>
                  <a:pt x="2119" y="5453"/>
                </a:lnTo>
                <a:lnTo>
                  <a:pt x="2065" y="5457"/>
                </a:lnTo>
                <a:lnTo>
                  <a:pt x="2020" y="5488"/>
                </a:lnTo>
                <a:lnTo>
                  <a:pt x="1995" y="5546"/>
                </a:lnTo>
                <a:lnTo>
                  <a:pt x="2001" y="5591"/>
                </a:lnTo>
                <a:lnTo>
                  <a:pt x="2046" y="5655"/>
                </a:lnTo>
                <a:lnTo>
                  <a:pt x="2002" y="5615"/>
                </a:lnTo>
                <a:lnTo>
                  <a:pt x="1998" y="5585"/>
                </a:lnTo>
                <a:lnTo>
                  <a:pt x="1990" y="5550"/>
                </a:lnTo>
                <a:lnTo>
                  <a:pt x="1995" y="5522"/>
                </a:lnTo>
                <a:lnTo>
                  <a:pt x="2009" y="5496"/>
                </a:lnTo>
                <a:lnTo>
                  <a:pt x="2029" y="5465"/>
                </a:lnTo>
                <a:lnTo>
                  <a:pt x="2057" y="5446"/>
                </a:lnTo>
                <a:lnTo>
                  <a:pt x="2087" y="5442"/>
                </a:lnTo>
                <a:lnTo>
                  <a:pt x="2111" y="5442"/>
                </a:lnTo>
                <a:close/>
                <a:moveTo>
                  <a:pt x="4631" y="5435"/>
                </a:moveTo>
                <a:lnTo>
                  <a:pt x="4735" y="5566"/>
                </a:lnTo>
                <a:lnTo>
                  <a:pt x="4773" y="5622"/>
                </a:lnTo>
                <a:lnTo>
                  <a:pt x="4634" y="5456"/>
                </a:lnTo>
                <a:lnTo>
                  <a:pt x="4610" y="5436"/>
                </a:lnTo>
                <a:lnTo>
                  <a:pt x="4369" y="5450"/>
                </a:lnTo>
                <a:lnTo>
                  <a:pt x="4118" y="5500"/>
                </a:lnTo>
                <a:lnTo>
                  <a:pt x="3873" y="5571"/>
                </a:lnTo>
                <a:lnTo>
                  <a:pt x="3631" y="5671"/>
                </a:lnTo>
                <a:lnTo>
                  <a:pt x="3405" y="5794"/>
                </a:lnTo>
                <a:lnTo>
                  <a:pt x="3171" y="5963"/>
                </a:lnTo>
                <a:lnTo>
                  <a:pt x="2957" y="6175"/>
                </a:lnTo>
                <a:lnTo>
                  <a:pt x="2759" y="6409"/>
                </a:lnTo>
                <a:lnTo>
                  <a:pt x="2592" y="6654"/>
                </a:lnTo>
                <a:lnTo>
                  <a:pt x="2449" y="6932"/>
                </a:lnTo>
                <a:lnTo>
                  <a:pt x="2333" y="7215"/>
                </a:lnTo>
                <a:lnTo>
                  <a:pt x="2250" y="7509"/>
                </a:lnTo>
                <a:lnTo>
                  <a:pt x="2202" y="7789"/>
                </a:lnTo>
                <a:lnTo>
                  <a:pt x="2243" y="7988"/>
                </a:lnTo>
                <a:lnTo>
                  <a:pt x="2245" y="7871"/>
                </a:lnTo>
                <a:lnTo>
                  <a:pt x="2294" y="7716"/>
                </a:lnTo>
                <a:lnTo>
                  <a:pt x="2353" y="7552"/>
                </a:lnTo>
                <a:lnTo>
                  <a:pt x="2446" y="7415"/>
                </a:lnTo>
                <a:lnTo>
                  <a:pt x="2569" y="7273"/>
                </a:lnTo>
                <a:lnTo>
                  <a:pt x="2706" y="7163"/>
                </a:lnTo>
                <a:lnTo>
                  <a:pt x="2863" y="7072"/>
                </a:lnTo>
                <a:lnTo>
                  <a:pt x="3032" y="7021"/>
                </a:lnTo>
                <a:lnTo>
                  <a:pt x="3163" y="7003"/>
                </a:lnTo>
                <a:lnTo>
                  <a:pt x="3111" y="6885"/>
                </a:lnTo>
                <a:lnTo>
                  <a:pt x="3099" y="6869"/>
                </a:lnTo>
                <a:lnTo>
                  <a:pt x="3097" y="6854"/>
                </a:lnTo>
                <a:lnTo>
                  <a:pt x="3170" y="7002"/>
                </a:lnTo>
                <a:lnTo>
                  <a:pt x="3211" y="6996"/>
                </a:lnTo>
                <a:lnTo>
                  <a:pt x="3392" y="7010"/>
                </a:lnTo>
                <a:lnTo>
                  <a:pt x="3440" y="7024"/>
                </a:lnTo>
                <a:lnTo>
                  <a:pt x="3494" y="6826"/>
                </a:lnTo>
                <a:lnTo>
                  <a:pt x="3594" y="6603"/>
                </a:lnTo>
                <a:lnTo>
                  <a:pt x="3659" y="6484"/>
                </a:lnTo>
                <a:lnTo>
                  <a:pt x="3751" y="6380"/>
                </a:lnTo>
                <a:lnTo>
                  <a:pt x="3862" y="6280"/>
                </a:lnTo>
                <a:lnTo>
                  <a:pt x="3984" y="6196"/>
                </a:lnTo>
                <a:lnTo>
                  <a:pt x="4112" y="6133"/>
                </a:lnTo>
                <a:lnTo>
                  <a:pt x="4242" y="6084"/>
                </a:lnTo>
                <a:lnTo>
                  <a:pt x="4355" y="6072"/>
                </a:lnTo>
                <a:lnTo>
                  <a:pt x="4464" y="6087"/>
                </a:lnTo>
                <a:lnTo>
                  <a:pt x="4541" y="6140"/>
                </a:lnTo>
                <a:lnTo>
                  <a:pt x="4594" y="6218"/>
                </a:lnTo>
                <a:lnTo>
                  <a:pt x="4608" y="6298"/>
                </a:lnTo>
                <a:lnTo>
                  <a:pt x="4576" y="6345"/>
                </a:lnTo>
                <a:lnTo>
                  <a:pt x="4528" y="6394"/>
                </a:lnTo>
                <a:lnTo>
                  <a:pt x="4454" y="6428"/>
                </a:lnTo>
                <a:lnTo>
                  <a:pt x="4353" y="6473"/>
                </a:lnTo>
                <a:lnTo>
                  <a:pt x="4247" y="6497"/>
                </a:lnTo>
                <a:lnTo>
                  <a:pt x="4127" y="6547"/>
                </a:lnTo>
                <a:lnTo>
                  <a:pt x="4019" y="6604"/>
                </a:lnTo>
                <a:lnTo>
                  <a:pt x="3908" y="6680"/>
                </a:lnTo>
                <a:lnTo>
                  <a:pt x="3807" y="6782"/>
                </a:lnTo>
                <a:lnTo>
                  <a:pt x="3732" y="6899"/>
                </a:lnTo>
                <a:lnTo>
                  <a:pt x="3665" y="7051"/>
                </a:lnTo>
                <a:lnTo>
                  <a:pt x="3651" y="7113"/>
                </a:lnTo>
                <a:lnTo>
                  <a:pt x="3706" y="7146"/>
                </a:lnTo>
                <a:lnTo>
                  <a:pt x="3821" y="7254"/>
                </a:lnTo>
                <a:lnTo>
                  <a:pt x="3920" y="7374"/>
                </a:lnTo>
                <a:lnTo>
                  <a:pt x="3955" y="7469"/>
                </a:lnTo>
                <a:lnTo>
                  <a:pt x="4066" y="7466"/>
                </a:lnTo>
                <a:lnTo>
                  <a:pt x="4049" y="7384"/>
                </a:lnTo>
                <a:lnTo>
                  <a:pt x="4046" y="7214"/>
                </a:lnTo>
                <a:lnTo>
                  <a:pt x="4081" y="7051"/>
                </a:lnTo>
                <a:lnTo>
                  <a:pt x="4145" y="6894"/>
                </a:lnTo>
                <a:lnTo>
                  <a:pt x="4231" y="6769"/>
                </a:lnTo>
                <a:lnTo>
                  <a:pt x="4336" y="6673"/>
                </a:lnTo>
                <a:lnTo>
                  <a:pt x="4458" y="6589"/>
                </a:lnTo>
                <a:lnTo>
                  <a:pt x="4595" y="6527"/>
                </a:lnTo>
                <a:lnTo>
                  <a:pt x="4742" y="6492"/>
                </a:lnTo>
                <a:lnTo>
                  <a:pt x="4885" y="6475"/>
                </a:lnTo>
                <a:lnTo>
                  <a:pt x="5008" y="6502"/>
                </a:lnTo>
                <a:lnTo>
                  <a:pt x="5020" y="6398"/>
                </a:lnTo>
                <a:lnTo>
                  <a:pt x="5006" y="6188"/>
                </a:lnTo>
                <a:lnTo>
                  <a:pt x="4970" y="5992"/>
                </a:lnTo>
                <a:lnTo>
                  <a:pt x="4894" y="5816"/>
                </a:lnTo>
                <a:lnTo>
                  <a:pt x="4946" y="5910"/>
                </a:lnTo>
                <a:lnTo>
                  <a:pt x="5013" y="6102"/>
                </a:lnTo>
                <a:lnTo>
                  <a:pt x="5039" y="6295"/>
                </a:lnTo>
                <a:lnTo>
                  <a:pt x="5040" y="6499"/>
                </a:lnTo>
                <a:lnTo>
                  <a:pt x="5038" y="6510"/>
                </a:lnTo>
                <a:lnTo>
                  <a:pt x="5170" y="6557"/>
                </a:lnTo>
                <a:lnTo>
                  <a:pt x="5294" y="6643"/>
                </a:lnTo>
                <a:lnTo>
                  <a:pt x="5398" y="6759"/>
                </a:lnTo>
                <a:lnTo>
                  <a:pt x="5466" y="6892"/>
                </a:lnTo>
                <a:lnTo>
                  <a:pt x="5494" y="7028"/>
                </a:lnTo>
                <a:lnTo>
                  <a:pt x="5494" y="7183"/>
                </a:lnTo>
                <a:lnTo>
                  <a:pt x="5460" y="7312"/>
                </a:lnTo>
                <a:lnTo>
                  <a:pt x="5385" y="7429"/>
                </a:lnTo>
                <a:lnTo>
                  <a:pt x="5295" y="7523"/>
                </a:lnTo>
                <a:lnTo>
                  <a:pt x="5173" y="7583"/>
                </a:lnTo>
                <a:lnTo>
                  <a:pt x="5028" y="7609"/>
                </a:lnTo>
                <a:lnTo>
                  <a:pt x="4908" y="7601"/>
                </a:lnTo>
                <a:lnTo>
                  <a:pt x="4792" y="7575"/>
                </a:lnTo>
                <a:lnTo>
                  <a:pt x="4691" y="7522"/>
                </a:lnTo>
                <a:lnTo>
                  <a:pt x="4613" y="7421"/>
                </a:lnTo>
                <a:lnTo>
                  <a:pt x="4568" y="7309"/>
                </a:lnTo>
                <a:lnTo>
                  <a:pt x="4531" y="7338"/>
                </a:lnTo>
                <a:lnTo>
                  <a:pt x="4357" y="7441"/>
                </a:lnTo>
                <a:lnTo>
                  <a:pt x="4158" y="7496"/>
                </a:lnTo>
                <a:lnTo>
                  <a:pt x="4122" y="7500"/>
                </a:lnTo>
                <a:lnTo>
                  <a:pt x="4123" y="7504"/>
                </a:lnTo>
                <a:lnTo>
                  <a:pt x="4182" y="7684"/>
                </a:lnTo>
                <a:lnTo>
                  <a:pt x="4283" y="7843"/>
                </a:lnTo>
                <a:lnTo>
                  <a:pt x="4402" y="7981"/>
                </a:lnTo>
                <a:lnTo>
                  <a:pt x="4559" y="8102"/>
                </a:lnTo>
                <a:lnTo>
                  <a:pt x="4737" y="8184"/>
                </a:lnTo>
                <a:lnTo>
                  <a:pt x="4932" y="8230"/>
                </a:lnTo>
                <a:lnTo>
                  <a:pt x="5118" y="8240"/>
                </a:lnTo>
                <a:lnTo>
                  <a:pt x="5318" y="8210"/>
                </a:lnTo>
                <a:lnTo>
                  <a:pt x="5498" y="8151"/>
                </a:lnTo>
                <a:lnTo>
                  <a:pt x="5674" y="8063"/>
                </a:lnTo>
                <a:lnTo>
                  <a:pt x="5840" y="7949"/>
                </a:lnTo>
                <a:lnTo>
                  <a:pt x="5974" y="7799"/>
                </a:lnTo>
                <a:lnTo>
                  <a:pt x="6099" y="7624"/>
                </a:lnTo>
                <a:lnTo>
                  <a:pt x="6175" y="7425"/>
                </a:lnTo>
                <a:lnTo>
                  <a:pt x="6229" y="7208"/>
                </a:lnTo>
                <a:lnTo>
                  <a:pt x="6245" y="6993"/>
                </a:lnTo>
                <a:lnTo>
                  <a:pt x="6237" y="6779"/>
                </a:lnTo>
                <a:lnTo>
                  <a:pt x="6183" y="6571"/>
                </a:lnTo>
                <a:lnTo>
                  <a:pt x="6100" y="6367"/>
                </a:lnTo>
                <a:lnTo>
                  <a:pt x="5980" y="6156"/>
                </a:lnTo>
                <a:lnTo>
                  <a:pt x="5819" y="5956"/>
                </a:lnTo>
                <a:lnTo>
                  <a:pt x="5632" y="5791"/>
                </a:lnTo>
                <a:lnTo>
                  <a:pt x="5421" y="5674"/>
                </a:lnTo>
                <a:lnTo>
                  <a:pt x="5188" y="5573"/>
                </a:lnTo>
                <a:lnTo>
                  <a:pt x="4941" y="5522"/>
                </a:lnTo>
                <a:lnTo>
                  <a:pt x="4967" y="5513"/>
                </a:lnTo>
                <a:lnTo>
                  <a:pt x="4995" y="5518"/>
                </a:lnTo>
                <a:lnTo>
                  <a:pt x="5173" y="5551"/>
                </a:lnTo>
                <a:lnTo>
                  <a:pt x="5342" y="5607"/>
                </a:lnTo>
                <a:lnTo>
                  <a:pt x="5573" y="5717"/>
                </a:lnTo>
                <a:lnTo>
                  <a:pt x="5767" y="5869"/>
                </a:lnTo>
                <a:lnTo>
                  <a:pt x="5943" y="6042"/>
                </a:lnTo>
                <a:lnTo>
                  <a:pt x="6085" y="6238"/>
                </a:lnTo>
                <a:lnTo>
                  <a:pt x="6193" y="6466"/>
                </a:lnTo>
                <a:lnTo>
                  <a:pt x="6260" y="6706"/>
                </a:lnTo>
                <a:lnTo>
                  <a:pt x="6287" y="6924"/>
                </a:lnTo>
                <a:lnTo>
                  <a:pt x="6281" y="7140"/>
                </a:lnTo>
                <a:lnTo>
                  <a:pt x="6246" y="7352"/>
                </a:lnTo>
                <a:lnTo>
                  <a:pt x="6176" y="7547"/>
                </a:lnTo>
                <a:lnTo>
                  <a:pt x="6069" y="7735"/>
                </a:lnTo>
                <a:lnTo>
                  <a:pt x="5933" y="7893"/>
                </a:lnTo>
                <a:lnTo>
                  <a:pt x="5761" y="8036"/>
                </a:lnTo>
                <a:lnTo>
                  <a:pt x="5589" y="8129"/>
                </a:lnTo>
                <a:lnTo>
                  <a:pt x="5398" y="8195"/>
                </a:lnTo>
                <a:lnTo>
                  <a:pt x="5206" y="8237"/>
                </a:lnTo>
                <a:lnTo>
                  <a:pt x="5001" y="8248"/>
                </a:lnTo>
                <a:lnTo>
                  <a:pt x="4808" y="8217"/>
                </a:lnTo>
                <a:lnTo>
                  <a:pt x="4615" y="8161"/>
                </a:lnTo>
                <a:lnTo>
                  <a:pt x="4472" y="8072"/>
                </a:lnTo>
                <a:lnTo>
                  <a:pt x="4346" y="7971"/>
                </a:lnTo>
                <a:lnTo>
                  <a:pt x="4240" y="7840"/>
                </a:lnTo>
                <a:lnTo>
                  <a:pt x="4150" y="7698"/>
                </a:lnTo>
                <a:lnTo>
                  <a:pt x="4083" y="7540"/>
                </a:lnTo>
                <a:lnTo>
                  <a:pt x="4075" y="7505"/>
                </a:lnTo>
                <a:lnTo>
                  <a:pt x="3973" y="7516"/>
                </a:lnTo>
                <a:lnTo>
                  <a:pt x="3978" y="7530"/>
                </a:lnTo>
                <a:lnTo>
                  <a:pt x="4012" y="7686"/>
                </a:lnTo>
                <a:lnTo>
                  <a:pt x="4003" y="7840"/>
                </a:lnTo>
                <a:lnTo>
                  <a:pt x="3969" y="7993"/>
                </a:lnTo>
                <a:lnTo>
                  <a:pt x="3893" y="8143"/>
                </a:lnTo>
                <a:lnTo>
                  <a:pt x="3862" y="8175"/>
                </a:lnTo>
                <a:lnTo>
                  <a:pt x="3905" y="8227"/>
                </a:lnTo>
                <a:lnTo>
                  <a:pt x="4034" y="8194"/>
                </a:lnTo>
                <a:lnTo>
                  <a:pt x="4196" y="8180"/>
                </a:lnTo>
                <a:lnTo>
                  <a:pt x="4425" y="8194"/>
                </a:lnTo>
                <a:lnTo>
                  <a:pt x="4658" y="8247"/>
                </a:lnTo>
                <a:lnTo>
                  <a:pt x="4872" y="8344"/>
                </a:lnTo>
                <a:lnTo>
                  <a:pt x="5066" y="8472"/>
                </a:lnTo>
                <a:lnTo>
                  <a:pt x="5223" y="8642"/>
                </a:lnTo>
                <a:lnTo>
                  <a:pt x="5273" y="8719"/>
                </a:lnTo>
                <a:lnTo>
                  <a:pt x="5443" y="8678"/>
                </a:lnTo>
                <a:lnTo>
                  <a:pt x="5657" y="8597"/>
                </a:lnTo>
                <a:lnTo>
                  <a:pt x="5862" y="8480"/>
                </a:lnTo>
                <a:lnTo>
                  <a:pt x="6017" y="8349"/>
                </a:lnTo>
                <a:lnTo>
                  <a:pt x="6153" y="8191"/>
                </a:lnTo>
                <a:lnTo>
                  <a:pt x="6268" y="8014"/>
                </a:lnTo>
                <a:lnTo>
                  <a:pt x="6356" y="7832"/>
                </a:lnTo>
                <a:lnTo>
                  <a:pt x="6442" y="7601"/>
                </a:lnTo>
                <a:lnTo>
                  <a:pt x="6493" y="7354"/>
                </a:lnTo>
                <a:lnTo>
                  <a:pt x="6491" y="7102"/>
                </a:lnTo>
                <a:lnTo>
                  <a:pt x="6452" y="6867"/>
                </a:lnTo>
                <a:lnTo>
                  <a:pt x="6389" y="6633"/>
                </a:lnTo>
                <a:lnTo>
                  <a:pt x="6293" y="6398"/>
                </a:lnTo>
                <a:lnTo>
                  <a:pt x="6158" y="6189"/>
                </a:lnTo>
                <a:lnTo>
                  <a:pt x="5998" y="6004"/>
                </a:lnTo>
                <a:lnTo>
                  <a:pt x="5811" y="5839"/>
                </a:lnTo>
                <a:lnTo>
                  <a:pt x="5606" y="5694"/>
                </a:lnTo>
                <a:lnTo>
                  <a:pt x="5377" y="5574"/>
                </a:lnTo>
                <a:lnTo>
                  <a:pt x="5135" y="5496"/>
                </a:lnTo>
                <a:lnTo>
                  <a:pt x="4878" y="5443"/>
                </a:lnTo>
                <a:lnTo>
                  <a:pt x="4631" y="5435"/>
                </a:lnTo>
                <a:close/>
                <a:moveTo>
                  <a:pt x="2313" y="5320"/>
                </a:moveTo>
                <a:lnTo>
                  <a:pt x="2336" y="5353"/>
                </a:lnTo>
                <a:lnTo>
                  <a:pt x="2367" y="5422"/>
                </a:lnTo>
                <a:lnTo>
                  <a:pt x="2368" y="5494"/>
                </a:lnTo>
                <a:lnTo>
                  <a:pt x="2348" y="5573"/>
                </a:lnTo>
                <a:lnTo>
                  <a:pt x="2301" y="5646"/>
                </a:lnTo>
                <a:lnTo>
                  <a:pt x="2240" y="5688"/>
                </a:lnTo>
                <a:lnTo>
                  <a:pt x="2154" y="5706"/>
                </a:lnTo>
                <a:lnTo>
                  <a:pt x="2068" y="5676"/>
                </a:lnTo>
                <a:lnTo>
                  <a:pt x="2049" y="5658"/>
                </a:lnTo>
                <a:lnTo>
                  <a:pt x="2109" y="5688"/>
                </a:lnTo>
                <a:lnTo>
                  <a:pt x="2191" y="5689"/>
                </a:lnTo>
                <a:lnTo>
                  <a:pt x="2264" y="5664"/>
                </a:lnTo>
                <a:lnTo>
                  <a:pt x="2320" y="5592"/>
                </a:lnTo>
                <a:lnTo>
                  <a:pt x="2360" y="5508"/>
                </a:lnTo>
                <a:lnTo>
                  <a:pt x="2359" y="5410"/>
                </a:lnTo>
                <a:lnTo>
                  <a:pt x="2313" y="5320"/>
                </a:lnTo>
                <a:close/>
                <a:moveTo>
                  <a:pt x="2284" y="5287"/>
                </a:moveTo>
                <a:lnTo>
                  <a:pt x="2302" y="5303"/>
                </a:lnTo>
                <a:lnTo>
                  <a:pt x="2313" y="5320"/>
                </a:lnTo>
                <a:lnTo>
                  <a:pt x="2284" y="5287"/>
                </a:lnTo>
                <a:close/>
                <a:moveTo>
                  <a:pt x="2434" y="5234"/>
                </a:moveTo>
                <a:lnTo>
                  <a:pt x="2452" y="5252"/>
                </a:lnTo>
                <a:lnTo>
                  <a:pt x="2443" y="5247"/>
                </a:lnTo>
                <a:lnTo>
                  <a:pt x="2434" y="5234"/>
                </a:lnTo>
                <a:close/>
                <a:moveTo>
                  <a:pt x="2223" y="5234"/>
                </a:moveTo>
                <a:lnTo>
                  <a:pt x="2245" y="5244"/>
                </a:lnTo>
                <a:lnTo>
                  <a:pt x="2284" y="5287"/>
                </a:lnTo>
                <a:lnTo>
                  <a:pt x="2223" y="5234"/>
                </a:lnTo>
                <a:close/>
                <a:moveTo>
                  <a:pt x="2171" y="5209"/>
                </a:moveTo>
                <a:lnTo>
                  <a:pt x="2218" y="5230"/>
                </a:lnTo>
                <a:lnTo>
                  <a:pt x="2223" y="5234"/>
                </a:lnTo>
                <a:lnTo>
                  <a:pt x="2171" y="5209"/>
                </a:lnTo>
                <a:close/>
                <a:moveTo>
                  <a:pt x="2989" y="5206"/>
                </a:moveTo>
                <a:lnTo>
                  <a:pt x="2839" y="5277"/>
                </a:lnTo>
                <a:lnTo>
                  <a:pt x="2753" y="5339"/>
                </a:lnTo>
                <a:lnTo>
                  <a:pt x="2847" y="5312"/>
                </a:lnTo>
                <a:lnTo>
                  <a:pt x="2963" y="5232"/>
                </a:lnTo>
                <a:lnTo>
                  <a:pt x="2989" y="5206"/>
                </a:lnTo>
                <a:close/>
                <a:moveTo>
                  <a:pt x="2143" y="5196"/>
                </a:moveTo>
                <a:lnTo>
                  <a:pt x="2147" y="5197"/>
                </a:lnTo>
                <a:lnTo>
                  <a:pt x="2171" y="5209"/>
                </a:lnTo>
                <a:lnTo>
                  <a:pt x="2143" y="5196"/>
                </a:lnTo>
                <a:close/>
                <a:moveTo>
                  <a:pt x="2389" y="5169"/>
                </a:moveTo>
                <a:lnTo>
                  <a:pt x="2434" y="5234"/>
                </a:lnTo>
                <a:lnTo>
                  <a:pt x="2407" y="5206"/>
                </a:lnTo>
                <a:lnTo>
                  <a:pt x="2389" y="5169"/>
                </a:lnTo>
                <a:close/>
                <a:moveTo>
                  <a:pt x="1852" y="5160"/>
                </a:moveTo>
                <a:lnTo>
                  <a:pt x="1778" y="5206"/>
                </a:lnTo>
                <a:lnTo>
                  <a:pt x="1789" y="5198"/>
                </a:lnTo>
                <a:lnTo>
                  <a:pt x="1822" y="5175"/>
                </a:lnTo>
                <a:lnTo>
                  <a:pt x="1852" y="5160"/>
                </a:lnTo>
                <a:close/>
                <a:moveTo>
                  <a:pt x="2382" y="5153"/>
                </a:moveTo>
                <a:lnTo>
                  <a:pt x="2389" y="5169"/>
                </a:lnTo>
                <a:lnTo>
                  <a:pt x="2385" y="5164"/>
                </a:lnTo>
                <a:lnTo>
                  <a:pt x="2382" y="5153"/>
                </a:lnTo>
                <a:close/>
                <a:moveTo>
                  <a:pt x="3541" y="5064"/>
                </a:moveTo>
                <a:lnTo>
                  <a:pt x="3297" y="5101"/>
                </a:lnTo>
                <a:lnTo>
                  <a:pt x="3067" y="5169"/>
                </a:lnTo>
                <a:lnTo>
                  <a:pt x="3045" y="5180"/>
                </a:lnTo>
                <a:lnTo>
                  <a:pt x="3024" y="5215"/>
                </a:lnTo>
                <a:lnTo>
                  <a:pt x="2923" y="5293"/>
                </a:lnTo>
                <a:lnTo>
                  <a:pt x="2825" y="5352"/>
                </a:lnTo>
                <a:lnTo>
                  <a:pt x="2720" y="5366"/>
                </a:lnTo>
                <a:lnTo>
                  <a:pt x="2717" y="5366"/>
                </a:lnTo>
                <a:lnTo>
                  <a:pt x="2643" y="5420"/>
                </a:lnTo>
                <a:lnTo>
                  <a:pt x="2440" y="5600"/>
                </a:lnTo>
                <a:lnTo>
                  <a:pt x="2393" y="5660"/>
                </a:lnTo>
                <a:lnTo>
                  <a:pt x="2389" y="5668"/>
                </a:lnTo>
                <a:lnTo>
                  <a:pt x="2369" y="5690"/>
                </a:lnTo>
                <a:lnTo>
                  <a:pt x="2275" y="5811"/>
                </a:lnTo>
                <a:lnTo>
                  <a:pt x="2146" y="6038"/>
                </a:lnTo>
                <a:lnTo>
                  <a:pt x="2043" y="6281"/>
                </a:lnTo>
                <a:lnTo>
                  <a:pt x="1981" y="6535"/>
                </a:lnTo>
                <a:lnTo>
                  <a:pt x="1967" y="6788"/>
                </a:lnTo>
                <a:lnTo>
                  <a:pt x="2060" y="7126"/>
                </a:lnTo>
                <a:lnTo>
                  <a:pt x="2159" y="7579"/>
                </a:lnTo>
                <a:lnTo>
                  <a:pt x="2181" y="7685"/>
                </a:lnTo>
                <a:lnTo>
                  <a:pt x="2183" y="7531"/>
                </a:lnTo>
                <a:lnTo>
                  <a:pt x="2233" y="7259"/>
                </a:lnTo>
                <a:lnTo>
                  <a:pt x="2317" y="6990"/>
                </a:lnTo>
                <a:lnTo>
                  <a:pt x="2426" y="6744"/>
                </a:lnTo>
                <a:lnTo>
                  <a:pt x="2572" y="6505"/>
                </a:lnTo>
                <a:lnTo>
                  <a:pt x="2739" y="6284"/>
                </a:lnTo>
                <a:lnTo>
                  <a:pt x="2937" y="6074"/>
                </a:lnTo>
                <a:lnTo>
                  <a:pt x="3151" y="5887"/>
                </a:lnTo>
                <a:lnTo>
                  <a:pt x="3390" y="5723"/>
                </a:lnTo>
                <a:lnTo>
                  <a:pt x="3649" y="5578"/>
                </a:lnTo>
                <a:lnTo>
                  <a:pt x="3910" y="5471"/>
                </a:lnTo>
                <a:lnTo>
                  <a:pt x="4204" y="5400"/>
                </a:lnTo>
                <a:lnTo>
                  <a:pt x="4487" y="5361"/>
                </a:lnTo>
                <a:lnTo>
                  <a:pt x="4514" y="5361"/>
                </a:lnTo>
                <a:lnTo>
                  <a:pt x="4457" y="5316"/>
                </a:lnTo>
                <a:lnTo>
                  <a:pt x="4252" y="5196"/>
                </a:lnTo>
                <a:lnTo>
                  <a:pt x="4006" y="5112"/>
                </a:lnTo>
                <a:lnTo>
                  <a:pt x="3776" y="5074"/>
                </a:lnTo>
                <a:lnTo>
                  <a:pt x="3541" y="5064"/>
                </a:lnTo>
                <a:close/>
                <a:moveTo>
                  <a:pt x="2621" y="4782"/>
                </a:moveTo>
                <a:lnTo>
                  <a:pt x="2681" y="4822"/>
                </a:lnTo>
                <a:lnTo>
                  <a:pt x="2729" y="4879"/>
                </a:lnTo>
                <a:lnTo>
                  <a:pt x="2736" y="4890"/>
                </a:lnTo>
                <a:lnTo>
                  <a:pt x="2740" y="4896"/>
                </a:lnTo>
                <a:lnTo>
                  <a:pt x="2674" y="4835"/>
                </a:lnTo>
                <a:lnTo>
                  <a:pt x="2612" y="4804"/>
                </a:lnTo>
                <a:lnTo>
                  <a:pt x="2530" y="4804"/>
                </a:lnTo>
                <a:lnTo>
                  <a:pt x="2459" y="4844"/>
                </a:lnTo>
                <a:lnTo>
                  <a:pt x="2397" y="4895"/>
                </a:lnTo>
                <a:lnTo>
                  <a:pt x="2357" y="4980"/>
                </a:lnTo>
                <a:lnTo>
                  <a:pt x="2351" y="5065"/>
                </a:lnTo>
                <a:lnTo>
                  <a:pt x="2382" y="5153"/>
                </a:lnTo>
                <a:lnTo>
                  <a:pt x="2355" y="5095"/>
                </a:lnTo>
                <a:lnTo>
                  <a:pt x="2344" y="5021"/>
                </a:lnTo>
                <a:lnTo>
                  <a:pt x="2356" y="4931"/>
                </a:lnTo>
                <a:lnTo>
                  <a:pt x="2404" y="4858"/>
                </a:lnTo>
                <a:lnTo>
                  <a:pt x="2466" y="4806"/>
                </a:lnTo>
                <a:lnTo>
                  <a:pt x="2543" y="4787"/>
                </a:lnTo>
                <a:lnTo>
                  <a:pt x="2621" y="4782"/>
                </a:lnTo>
                <a:close/>
                <a:moveTo>
                  <a:pt x="682" y="4620"/>
                </a:moveTo>
                <a:lnTo>
                  <a:pt x="671" y="4652"/>
                </a:lnTo>
                <a:lnTo>
                  <a:pt x="668" y="4671"/>
                </a:lnTo>
                <a:lnTo>
                  <a:pt x="663" y="4641"/>
                </a:lnTo>
                <a:lnTo>
                  <a:pt x="682" y="4620"/>
                </a:lnTo>
                <a:close/>
                <a:moveTo>
                  <a:pt x="599" y="4595"/>
                </a:moveTo>
                <a:lnTo>
                  <a:pt x="589" y="4675"/>
                </a:lnTo>
                <a:lnTo>
                  <a:pt x="622" y="4735"/>
                </a:lnTo>
                <a:lnTo>
                  <a:pt x="663" y="4771"/>
                </a:lnTo>
                <a:lnTo>
                  <a:pt x="734" y="4780"/>
                </a:lnTo>
                <a:lnTo>
                  <a:pt x="760" y="4770"/>
                </a:lnTo>
                <a:lnTo>
                  <a:pt x="784" y="4746"/>
                </a:lnTo>
                <a:lnTo>
                  <a:pt x="799" y="4719"/>
                </a:lnTo>
                <a:lnTo>
                  <a:pt x="813" y="4693"/>
                </a:lnTo>
                <a:lnTo>
                  <a:pt x="815" y="4659"/>
                </a:lnTo>
                <a:lnTo>
                  <a:pt x="800" y="4637"/>
                </a:lnTo>
                <a:lnTo>
                  <a:pt x="788" y="4620"/>
                </a:lnTo>
                <a:lnTo>
                  <a:pt x="762" y="4606"/>
                </a:lnTo>
                <a:lnTo>
                  <a:pt x="749" y="4599"/>
                </a:lnTo>
                <a:lnTo>
                  <a:pt x="773" y="4598"/>
                </a:lnTo>
                <a:lnTo>
                  <a:pt x="794" y="4617"/>
                </a:lnTo>
                <a:lnTo>
                  <a:pt x="809" y="4639"/>
                </a:lnTo>
                <a:lnTo>
                  <a:pt x="819" y="4665"/>
                </a:lnTo>
                <a:lnTo>
                  <a:pt x="817" y="4698"/>
                </a:lnTo>
                <a:lnTo>
                  <a:pt x="818" y="4723"/>
                </a:lnTo>
                <a:lnTo>
                  <a:pt x="788" y="4751"/>
                </a:lnTo>
                <a:lnTo>
                  <a:pt x="764" y="4776"/>
                </a:lnTo>
                <a:lnTo>
                  <a:pt x="738" y="4785"/>
                </a:lnTo>
                <a:lnTo>
                  <a:pt x="667" y="4777"/>
                </a:lnTo>
                <a:lnTo>
                  <a:pt x="611" y="4742"/>
                </a:lnTo>
                <a:lnTo>
                  <a:pt x="584" y="4679"/>
                </a:lnTo>
                <a:lnTo>
                  <a:pt x="599" y="4595"/>
                </a:lnTo>
                <a:close/>
                <a:moveTo>
                  <a:pt x="726" y="4590"/>
                </a:moveTo>
                <a:lnTo>
                  <a:pt x="749" y="4599"/>
                </a:lnTo>
                <a:lnTo>
                  <a:pt x="715" y="4597"/>
                </a:lnTo>
                <a:lnTo>
                  <a:pt x="693" y="4612"/>
                </a:lnTo>
                <a:lnTo>
                  <a:pt x="682" y="4620"/>
                </a:lnTo>
                <a:lnTo>
                  <a:pt x="700" y="4599"/>
                </a:lnTo>
                <a:lnTo>
                  <a:pt x="726" y="4590"/>
                </a:lnTo>
                <a:close/>
                <a:moveTo>
                  <a:pt x="3020" y="4485"/>
                </a:moveTo>
                <a:lnTo>
                  <a:pt x="3027" y="4495"/>
                </a:lnTo>
                <a:lnTo>
                  <a:pt x="3098" y="4609"/>
                </a:lnTo>
                <a:lnTo>
                  <a:pt x="3108" y="4638"/>
                </a:lnTo>
                <a:lnTo>
                  <a:pt x="3090" y="4598"/>
                </a:lnTo>
                <a:lnTo>
                  <a:pt x="3020" y="4485"/>
                </a:lnTo>
                <a:close/>
                <a:moveTo>
                  <a:pt x="2977" y="4435"/>
                </a:moveTo>
                <a:lnTo>
                  <a:pt x="3005" y="4461"/>
                </a:lnTo>
                <a:lnTo>
                  <a:pt x="3020" y="4485"/>
                </a:lnTo>
                <a:lnTo>
                  <a:pt x="2977" y="4435"/>
                </a:lnTo>
                <a:close/>
                <a:moveTo>
                  <a:pt x="2910" y="4371"/>
                </a:moveTo>
                <a:lnTo>
                  <a:pt x="2940" y="4391"/>
                </a:lnTo>
                <a:lnTo>
                  <a:pt x="2977" y="4435"/>
                </a:lnTo>
                <a:lnTo>
                  <a:pt x="2910" y="4371"/>
                </a:lnTo>
                <a:close/>
                <a:moveTo>
                  <a:pt x="819" y="4249"/>
                </a:moveTo>
                <a:lnTo>
                  <a:pt x="696" y="4260"/>
                </a:lnTo>
                <a:lnTo>
                  <a:pt x="582" y="4297"/>
                </a:lnTo>
                <a:lnTo>
                  <a:pt x="492" y="4367"/>
                </a:lnTo>
                <a:lnTo>
                  <a:pt x="435" y="4463"/>
                </a:lnTo>
                <a:lnTo>
                  <a:pt x="390" y="4576"/>
                </a:lnTo>
                <a:lnTo>
                  <a:pt x="394" y="4687"/>
                </a:lnTo>
                <a:lnTo>
                  <a:pt x="428" y="4786"/>
                </a:lnTo>
                <a:lnTo>
                  <a:pt x="484" y="4854"/>
                </a:lnTo>
                <a:lnTo>
                  <a:pt x="555" y="4911"/>
                </a:lnTo>
                <a:lnTo>
                  <a:pt x="649" y="4928"/>
                </a:lnTo>
                <a:lnTo>
                  <a:pt x="740" y="4931"/>
                </a:lnTo>
                <a:lnTo>
                  <a:pt x="824" y="4898"/>
                </a:lnTo>
                <a:lnTo>
                  <a:pt x="903" y="4835"/>
                </a:lnTo>
                <a:lnTo>
                  <a:pt x="939" y="4745"/>
                </a:lnTo>
                <a:lnTo>
                  <a:pt x="932" y="4652"/>
                </a:lnTo>
                <a:lnTo>
                  <a:pt x="907" y="4580"/>
                </a:lnTo>
                <a:lnTo>
                  <a:pt x="852" y="4536"/>
                </a:lnTo>
                <a:lnTo>
                  <a:pt x="790" y="4505"/>
                </a:lnTo>
                <a:lnTo>
                  <a:pt x="714" y="4500"/>
                </a:lnTo>
                <a:lnTo>
                  <a:pt x="640" y="4535"/>
                </a:lnTo>
                <a:lnTo>
                  <a:pt x="599" y="4595"/>
                </a:lnTo>
                <a:lnTo>
                  <a:pt x="632" y="4524"/>
                </a:lnTo>
                <a:lnTo>
                  <a:pt x="716" y="4491"/>
                </a:lnTo>
                <a:lnTo>
                  <a:pt x="798" y="4492"/>
                </a:lnTo>
                <a:lnTo>
                  <a:pt x="865" y="4519"/>
                </a:lnTo>
                <a:lnTo>
                  <a:pt x="924" y="4568"/>
                </a:lnTo>
                <a:lnTo>
                  <a:pt x="947" y="4650"/>
                </a:lnTo>
                <a:lnTo>
                  <a:pt x="952" y="4753"/>
                </a:lnTo>
                <a:lnTo>
                  <a:pt x="907" y="4841"/>
                </a:lnTo>
                <a:lnTo>
                  <a:pt x="835" y="4915"/>
                </a:lnTo>
                <a:lnTo>
                  <a:pt x="746" y="4951"/>
                </a:lnTo>
                <a:lnTo>
                  <a:pt x="700" y="4952"/>
                </a:lnTo>
                <a:lnTo>
                  <a:pt x="799" y="4980"/>
                </a:lnTo>
                <a:lnTo>
                  <a:pt x="945" y="5051"/>
                </a:lnTo>
                <a:lnTo>
                  <a:pt x="1088" y="5141"/>
                </a:lnTo>
                <a:lnTo>
                  <a:pt x="1232" y="5254"/>
                </a:lnTo>
                <a:lnTo>
                  <a:pt x="1372" y="5411"/>
                </a:lnTo>
                <a:lnTo>
                  <a:pt x="1499" y="5585"/>
                </a:lnTo>
                <a:lnTo>
                  <a:pt x="1618" y="5804"/>
                </a:lnTo>
                <a:lnTo>
                  <a:pt x="1499" y="5406"/>
                </a:lnTo>
                <a:lnTo>
                  <a:pt x="1368" y="5014"/>
                </a:lnTo>
                <a:lnTo>
                  <a:pt x="1238" y="4646"/>
                </a:lnTo>
                <a:lnTo>
                  <a:pt x="1174" y="4470"/>
                </a:lnTo>
                <a:lnTo>
                  <a:pt x="1132" y="4409"/>
                </a:lnTo>
                <a:lnTo>
                  <a:pt x="1045" y="4330"/>
                </a:lnTo>
                <a:lnTo>
                  <a:pt x="935" y="4275"/>
                </a:lnTo>
                <a:lnTo>
                  <a:pt x="819" y="4249"/>
                </a:lnTo>
                <a:close/>
                <a:moveTo>
                  <a:pt x="3062" y="3785"/>
                </a:moveTo>
                <a:lnTo>
                  <a:pt x="2996" y="3855"/>
                </a:lnTo>
                <a:lnTo>
                  <a:pt x="2938" y="3936"/>
                </a:lnTo>
                <a:lnTo>
                  <a:pt x="2908" y="4047"/>
                </a:lnTo>
                <a:lnTo>
                  <a:pt x="2896" y="4161"/>
                </a:lnTo>
                <a:lnTo>
                  <a:pt x="2939" y="4319"/>
                </a:lnTo>
                <a:lnTo>
                  <a:pt x="3031" y="4452"/>
                </a:lnTo>
                <a:lnTo>
                  <a:pt x="3146" y="4560"/>
                </a:lnTo>
                <a:lnTo>
                  <a:pt x="3292" y="4631"/>
                </a:lnTo>
                <a:lnTo>
                  <a:pt x="3459" y="4671"/>
                </a:lnTo>
                <a:lnTo>
                  <a:pt x="3620" y="4667"/>
                </a:lnTo>
                <a:lnTo>
                  <a:pt x="3778" y="4624"/>
                </a:lnTo>
                <a:lnTo>
                  <a:pt x="3835" y="4591"/>
                </a:lnTo>
                <a:lnTo>
                  <a:pt x="3613" y="4468"/>
                </a:lnTo>
                <a:lnTo>
                  <a:pt x="3402" y="4303"/>
                </a:lnTo>
                <a:lnTo>
                  <a:pt x="3235" y="4107"/>
                </a:lnTo>
                <a:lnTo>
                  <a:pt x="3095" y="3869"/>
                </a:lnTo>
                <a:lnTo>
                  <a:pt x="3062" y="3785"/>
                </a:lnTo>
                <a:close/>
                <a:moveTo>
                  <a:pt x="3198" y="3714"/>
                </a:moveTo>
                <a:lnTo>
                  <a:pt x="3151" y="3724"/>
                </a:lnTo>
                <a:lnTo>
                  <a:pt x="3063" y="3785"/>
                </a:lnTo>
                <a:lnTo>
                  <a:pt x="3191" y="4007"/>
                </a:lnTo>
                <a:lnTo>
                  <a:pt x="3337" y="4184"/>
                </a:lnTo>
                <a:lnTo>
                  <a:pt x="3511" y="4342"/>
                </a:lnTo>
                <a:lnTo>
                  <a:pt x="3699" y="4474"/>
                </a:lnTo>
                <a:lnTo>
                  <a:pt x="3883" y="4564"/>
                </a:lnTo>
                <a:lnTo>
                  <a:pt x="3924" y="4540"/>
                </a:lnTo>
                <a:lnTo>
                  <a:pt x="4010" y="4471"/>
                </a:lnTo>
                <a:lnTo>
                  <a:pt x="3904" y="4440"/>
                </a:lnTo>
                <a:lnTo>
                  <a:pt x="3695" y="4338"/>
                </a:lnTo>
                <a:lnTo>
                  <a:pt x="3509" y="4197"/>
                </a:lnTo>
                <a:lnTo>
                  <a:pt x="3355" y="4033"/>
                </a:lnTo>
                <a:lnTo>
                  <a:pt x="3233" y="3831"/>
                </a:lnTo>
                <a:lnTo>
                  <a:pt x="3198" y="3714"/>
                </a:lnTo>
                <a:close/>
                <a:moveTo>
                  <a:pt x="1521" y="3656"/>
                </a:moveTo>
                <a:lnTo>
                  <a:pt x="1526" y="3660"/>
                </a:lnTo>
                <a:lnTo>
                  <a:pt x="1523" y="3659"/>
                </a:lnTo>
                <a:lnTo>
                  <a:pt x="1521" y="3656"/>
                </a:lnTo>
                <a:close/>
                <a:moveTo>
                  <a:pt x="1451" y="3578"/>
                </a:moveTo>
                <a:lnTo>
                  <a:pt x="1521" y="3656"/>
                </a:lnTo>
                <a:lnTo>
                  <a:pt x="1486" y="3628"/>
                </a:lnTo>
                <a:lnTo>
                  <a:pt x="1451" y="3578"/>
                </a:lnTo>
                <a:close/>
                <a:moveTo>
                  <a:pt x="1412" y="3512"/>
                </a:moveTo>
                <a:lnTo>
                  <a:pt x="1451" y="3578"/>
                </a:lnTo>
                <a:lnTo>
                  <a:pt x="1428" y="3544"/>
                </a:lnTo>
                <a:lnTo>
                  <a:pt x="1412" y="3512"/>
                </a:lnTo>
                <a:close/>
                <a:moveTo>
                  <a:pt x="1391" y="3473"/>
                </a:moveTo>
                <a:lnTo>
                  <a:pt x="1412" y="3512"/>
                </a:lnTo>
                <a:lnTo>
                  <a:pt x="1392" y="3480"/>
                </a:lnTo>
                <a:lnTo>
                  <a:pt x="1391" y="3473"/>
                </a:lnTo>
                <a:close/>
                <a:moveTo>
                  <a:pt x="4169" y="3210"/>
                </a:moveTo>
                <a:lnTo>
                  <a:pt x="4197" y="3251"/>
                </a:lnTo>
                <a:lnTo>
                  <a:pt x="4218" y="3296"/>
                </a:lnTo>
                <a:lnTo>
                  <a:pt x="4169" y="3210"/>
                </a:lnTo>
                <a:close/>
                <a:moveTo>
                  <a:pt x="4091" y="3096"/>
                </a:moveTo>
                <a:lnTo>
                  <a:pt x="4130" y="3142"/>
                </a:lnTo>
                <a:lnTo>
                  <a:pt x="4169" y="3210"/>
                </a:lnTo>
                <a:lnTo>
                  <a:pt x="4091" y="3096"/>
                </a:lnTo>
                <a:close/>
                <a:moveTo>
                  <a:pt x="4066" y="3067"/>
                </a:moveTo>
                <a:lnTo>
                  <a:pt x="4083" y="3084"/>
                </a:lnTo>
                <a:lnTo>
                  <a:pt x="4091" y="3096"/>
                </a:lnTo>
                <a:lnTo>
                  <a:pt x="4066" y="3067"/>
                </a:lnTo>
                <a:close/>
                <a:moveTo>
                  <a:pt x="2207" y="2967"/>
                </a:moveTo>
                <a:lnTo>
                  <a:pt x="2216" y="2980"/>
                </a:lnTo>
                <a:lnTo>
                  <a:pt x="2219" y="2993"/>
                </a:lnTo>
                <a:lnTo>
                  <a:pt x="2207" y="2967"/>
                </a:lnTo>
                <a:close/>
                <a:moveTo>
                  <a:pt x="1127" y="2850"/>
                </a:moveTo>
                <a:lnTo>
                  <a:pt x="1104" y="2870"/>
                </a:lnTo>
                <a:lnTo>
                  <a:pt x="987" y="3032"/>
                </a:lnTo>
                <a:lnTo>
                  <a:pt x="916" y="3203"/>
                </a:lnTo>
                <a:lnTo>
                  <a:pt x="878" y="3384"/>
                </a:lnTo>
                <a:lnTo>
                  <a:pt x="882" y="3529"/>
                </a:lnTo>
                <a:lnTo>
                  <a:pt x="941" y="3667"/>
                </a:lnTo>
                <a:lnTo>
                  <a:pt x="1053" y="3949"/>
                </a:lnTo>
                <a:lnTo>
                  <a:pt x="1119" y="4121"/>
                </a:lnTo>
                <a:lnTo>
                  <a:pt x="1077" y="3924"/>
                </a:lnTo>
                <a:lnTo>
                  <a:pt x="1053" y="3557"/>
                </a:lnTo>
                <a:lnTo>
                  <a:pt x="1063" y="3191"/>
                </a:lnTo>
                <a:lnTo>
                  <a:pt x="1127" y="2850"/>
                </a:lnTo>
                <a:close/>
                <a:moveTo>
                  <a:pt x="2017" y="2760"/>
                </a:moveTo>
                <a:lnTo>
                  <a:pt x="2028" y="2766"/>
                </a:lnTo>
                <a:lnTo>
                  <a:pt x="2136" y="2863"/>
                </a:lnTo>
                <a:lnTo>
                  <a:pt x="2156" y="2893"/>
                </a:lnTo>
                <a:lnTo>
                  <a:pt x="2094" y="2826"/>
                </a:lnTo>
                <a:lnTo>
                  <a:pt x="2017" y="2760"/>
                </a:lnTo>
                <a:close/>
                <a:moveTo>
                  <a:pt x="5064" y="2752"/>
                </a:moveTo>
                <a:lnTo>
                  <a:pt x="5067" y="2759"/>
                </a:lnTo>
                <a:lnTo>
                  <a:pt x="5064" y="2754"/>
                </a:lnTo>
                <a:lnTo>
                  <a:pt x="5064" y="2752"/>
                </a:lnTo>
                <a:close/>
                <a:moveTo>
                  <a:pt x="5054" y="2728"/>
                </a:moveTo>
                <a:lnTo>
                  <a:pt x="5065" y="2744"/>
                </a:lnTo>
                <a:lnTo>
                  <a:pt x="5064" y="2752"/>
                </a:lnTo>
                <a:lnTo>
                  <a:pt x="5054" y="2728"/>
                </a:lnTo>
                <a:close/>
                <a:moveTo>
                  <a:pt x="5051" y="2720"/>
                </a:moveTo>
                <a:lnTo>
                  <a:pt x="5054" y="2728"/>
                </a:lnTo>
                <a:lnTo>
                  <a:pt x="5050" y="2722"/>
                </a:lnTo>
                <a:lnTo>
                  <a:pt x="5051" y="2720"/>
                </a:lnTo>
                <a:close/>
                <a:moveTo>
                  <a:pt x="3144" y="2632"/>
                </a:moveTo>
                <a:lnTo>
                  <a:pt x="3035" y="2841"/>
                </a:lnTo>
                <a:lnTo>
                  <a:pt x="2976" y="3077"/>
                </a:lnTo>
                <a:lnTo>
                  <a:pt x="2961" y="3316"/>
                </a:lnTo>
                <a:lnTo>
                  <a:pt x="2990" y="3549"/>
                </a:lnTo>
                <a:lnTo>
                  <a:pt x="3050" y="3745"/>
                </a:lnTo>
                <a:lnTo>
                  <a:pt x="3117" y="3699"/>
                </a:lnTo>
                <a:lnTo>
                  <a:pt x="3186" y="3672"/>
                </a:lnTo>
                <a:lnTo>
                  <a:pt x="3165" y="3601"/>
                </a:lnTo>
                <a:lnTo>
                  <a:pt x="3136" y="3417"/>
                </a:lnTo>
                <a:lnTo>
                  <a:pt x="3150" y="3235"/>
                </a:lnTo>
                <a:lnTo>
                  <a:pt x="3190" y="3044"/>
                </a:lnTo>
                <a:lnTo>
                  <a:pt x="3255" y="2878"/>
                </a:lnTo>
                <a:lnTo>
                  <a:pt x="3354" y="2712"/>
                </a:lnTo>
                <a:lnTo>
                  <a:pt x="3389" y="2667"/>
                </a:lnTo>
                <a:lnTo>
                  <a:pt x="3346" y="2652"/>
                </a:lnTo>
                <a:lnTo>
                  <a:pt x="3144" y="2632"/>
                </a:lnTo>
                <a:close/>
                <a:moveTo>
                  <a:pt x="4939" y="2484"/>
                </a:moveTo>
                <a:lnTo>
                  <a:pt x="4963" y="2513"/>
                </a:lnTo>
                <a:lnTo>
                  <a:pt x="5052" y="2713"/>
                </a:lnTo>
                <a:lnTo>
                  <a:pt x="5051" y="2720"/>
                </a:lnTo>
                <a:lnTo>
                  <a:pt x="4986" y="2570"/>
                </a:lnTo>
                <a:lnTo>
                  <a:pt x="4939" y="2484"/>
                </a:lnTo>
                <a:close/>
                <a:moveTo>
                  <a:pt x="4130" y="2310"/>
                </a:moveTo>
                <a:lnTo>
                  <a:pt x="3942" y="2333"/>
                </a:lnTo>
                <a:lnTo>
                  <a:pt x="3762" y="2391"/>
                </a:lnTo>
                <a:lnTo>
                  <a:pt x="3604" y="2483"/>
                </a:lnTo>
                <a:lnTo>
                  <a:pt x="3461" y="2606"/>
                </a:lnTo>
                <a:lnTo>
                  <a:pt x="3433" y="2644"/>
                </a:lnTo>
                <a:lnTo>
                  <a:pt x="3579" y="2696"/>
                </a:lnTo>
                <a:lnTo>
                  <a:pt x="3786" y="2807"/>
                </a:lnTo>
                <a:lnTo>
                  <a:pt x="3971" y="2957"/>
                </a:lnTo>
                <a:lnTo>
                  <a:pt x="4066" y="3067"/>
                </a:lnTo>
                <a:lnTo>
                  <a:pt x="3945" y="2943"/>
                </a:lnTo>
                <a:lnTo>
                  <a:pt x="3787" y="2831"/>
                </a:lnTo>
                <a:lnTo>
                  <a:pt x="3569" y="2728"/>
                </a:lnTo>
                <a:lnTo>
                  <a:pt x="3410" y="2674"/>
                </a:lnTo>
                <a:lnTo>
                  <a:pt x="3351" y="2755"/>
                </a:lnTo>
                <a:lnTo>
                  <a:pt x="3262" y="2922"/>
                </a:lnTo>
                <a:lnTo>
                  <a:pt x="3210" y="3096"/>
                </a:lnTo>
                <a:lnTo>
                  <a:pt x="3196" y="3302"/>
                </a:lnTo>
                <a:lnTo>
                  <a:pt x="3212" y="3503"/>
                </a:lnTo>
                <a:lnTo>
                  <a:pt x="3252" y="3656"/>
                </a:lnTo>
                <a:lnTo>
                  <a:pt x="3333" y="3656"/>
                </a:lnTo>
                <a:lnTo>
                  <a:pt x="3429" y="3689"/>
                </a:lnTo>
                <a:lnTo>
                  <a:pt x="3510" y="3747"/>
                </a:lnTo>
                <a:lnTo>
                  <a:pt x="3578" y="3847"/>
                </a:lnTo>
                <a:lnTo>
                  <a:pt x="3590" y="3864"/>
                </a:lnTo>
                <a:lnTo>
                  <a:pt x="3601" y="3880"/>
                </a:lnTo>
                <a:lnTo>
                  <a:pt x="3523" y="3779"/>
                </a:lnTo>
                <a:lnTo>
                  <a:pt x="3442" y="3720"/>
                </a:lnTo>
                <a:lnTo>
                  <a:pt x="3345" y="3697"/>
                </a:lnTo>
                <a:lnTo>
                  <a:pt x="3265" y="3700"/>
                </a:lnTo>
                <a:lnTo>
                  <a:pt x="3347" y="3867"/>
                </a:lnTo>
                <a:lnTo>
                  <a:pt x="3458" y="4028"/>
                </a:lnTo>
                <a:lnTo>
                  <a:pt x="3600" y="4175"/>
                </a:lnTo>
                <a:lnTo>
                  <a:pt x="3796" y="4318"/>
                </a:lnTo>
                <a:lnTo>
                  <a:pt x="4004" y="4420"/>
                </a:lnTo>
                <a:lnTo>
                  <a:pt x="4054" y="4436"/>
                </a:lnTo>
                <a:lnTo>
                  <a:pt x="4066" y="4426"/>
                </a:lnTo>
                <a:lnTo>
                  <a:pt x="4172" y="4296"/>
                </a:lnTo>
                <a:lnTo>
                  <a:pt x="4267" y="4149"/>
                </a:lnTo>
                <a:lnTo>
                  <a:pt x="4327" y="3986"/>
                </a:lnTo>
                <a:lnTo>
                  <a:pt x="4349" y="3816"/>
                </a:lnTo>
                <a:lnTo>
                  <a:pt x="4346" y="3783"/>
                </a:lnTo>
                <a:lnTo>
                  <a:pt x="4316" y="3781"/>
                </a:lnTo>
                <a:lnTo>
                  <a:pt x="4256" y="3765"/>
                </a:lnTo>
                <a:lnTo>
                  <a:pt x="4234" y="3756"/>
                </a:lnTo>
                <a:lnTo>
                  <a:pt x="4189" y="3738"/>
                </a:lnTo>
                <a:lnTo>
                  <a:pt x="4164" y="3714"/>
                </a:lnTo>
                <a:lnTo>
                  <a:pt x="4149" y="3692"/>
                </a:lnTo>
                <a:lnTo>
                  <a:pt x="4130" y="3664"/>
                </a:lnTo>
                <a:lnTo>
                  <a:pt x="4120" y="3638"/>
                </a:lnTo>
                <a:lnTo>
                  <a:pt x="4111" y="3612"/>
                </a:lnTo>
                <a:lnTo>
                  <a:pt x="4124" y="3595"/>
                </a:lnTo>
                <a:lnTo>
                  <a:pt x="4127" y="3576"/>
                </a:lnTo>
                <a:lnTo>
                  <a:pt x="4145" y="3556"/>
                </a:lnTo>
                <a:lnTo>
                  <a:pt x="4171" y="3546"/>
                </a:lnTo>
                <a:lnTo>
                  <a:pt x="4201" y="3542"/>
                </a:lnTo>
                <a:lnTo>
                  <a:pt x="4237" y="3534"/>
                </a:lnTo>
                <a:lnTo>
                  <a:pt x="4282" y="3552"/>
                </a:lnTo>
                <a:lnTo>
                  <a:pt x="4296" y="3550"/>
                </a:lnTo>
                <a:lnTo>
                  <a:pt x="4313" y="3563"/>
                </a:lnTo>
                <a:lnTo>
                  <a:pt x="4315" y="3563"/>
                </a:lnTo>
                <a:lnTo>
                  <a:pt x="4280" y="3431"/>
                </a:lnTo>
                <a:lnTo>
                  <a:pt x="4218" y="3296"/>
                </a:lnTo>
                <a:lnTo>
                  <a:pt x="4247" y="3347"/>
                </a:lnTo>
                <a:lnTo>
                  <a:pt x="4303" y="3488"/>
                </a:lnTo>
                <a:lnTo>
                  <a:pt x="4324" y="3563"/>
                </a:lnTo>
                <a:lnTo>
                  <a:pt x="4347" y="3564"/>
                </a:lnTo>
                <a:lnTo>
                  <a:pt x="4392" y="3582"/>
                </a:lnTo>
                <a:lnTo>
                  <a:pt x="4441" y="3581"/>
                </a:lnTo>
                <a:lnTo>
                  <a:pt x="4478" y="3588"/>
                </a:lnTo>
                <a:lnTo>
                  <a:pt x="4519" y="3577"/>
                </a:lnTo>
                <a:lnTo>
                  <a:pt x="4517" y="3562"/>
                </a:lnTo>
                <a:lnTo>
                  <a:pt x="4505" y="3545"/>
                </a:lnTo>
                <a:lnTo>
                  <a:pt x="4507" y="3512"/>
                </a:lnTo>
                <a:lnTo>
                  <a:pt x="4520" y="3495"/>
                </a:lnTo>
                <a:lnTo>
                  <a:pt x="4534" y="3468"/>
                </a:lnTo>
                <a:lnTo>
                  <a:pt x="4564" y="3440"/>
                </a:lnTo>
                <a:lnTo>
                  <a:pt x="4597" y="3417"/>
                </a:lnTo>
                <a:lnTo>
                  <a:pt x="4623" y="3407"/>
                </a:lnTo>
                <a:lnTo>
                  <a:pt x="4667" y="3377"/>
                </a:lnTo>
                <a:lnTo>
                  <a:pt x="4734" y="3331"/>
                </a:lnTo>
                <a:lnTo>
                  <a:pt x="4796" y="3256"/>
                </a:lnTo>
                <a:lnTo>
                  <a:pt x="4853" y="3160"/>
                </a:lnTo>
                <a:lnTo>
                  <a:pt x="4879" y="3044"/>
                </a:lnTo>
                <a:lnTo>
                  <a:pt x="4877" y="2922"/>
                </a:lnTo>
                <a:lnTo>
                  <a:pt x="4865" y="2809"/>
                </a:lnTo>
                <a:lnTo>
                  <a:pt x="4864" y="2807"/>
                </a:lnTo>
                <a:lnTo>
                  <a:pt x="4790" y="2689"/>
                </a:lnTo>
                <a:lnTo>
                  <a:pt x="4688" y="2563"/>
                </a:lnTo>
                <a:lnTo>
                  <a:pt x="4571" y="2464"/>
                </a:lnTo>
                <a:lnTo>
                  <a:pt x="4435" y="2386"/>
                </a:lnTo>
                <a:lnTo>
                  <a:pt x="4282" y="2328"/>
                </a:lnTo>
                <a:lnTo>
                  <a:pt x="4130" y="2310"/>
                </a:lnTo>
                <a:close/>
                <a:moveTo>
                  <a:pt x="338" y="2256"/>
                </a:moveTo>
                <a:lnTo>
                  <a:pt x="358" y="2320"/>
                </a:lnTo>
                <a:lnTo>
                  <a:pt x="340" y="2268"/>
                </a:lnTo>
                <a:lnTo>
                  <a:pt x="338" y="2256"/>
                </a:lnTo>
                <a:close/>
                <a:moveTo>
                  <a:pt x="1237" y="2030"/>
                </a:moveTo>
                <a:lnTo>
                  <a:pt x="1273" y="2063"/>
                </a:lnTo>
                <a:lnTo>
                  <a:pt x="1251" y="2051"/>
                </a:lnTo>
                <a:lnTo>
                  <a:pt x="1237" y="2030"/>
                </a:lnTo>
                <a:close/>
                <a:moveTo>
                  <a:pt x="1198" y="1973"/>
                </a:moveTo>
                <a:lnTo>
                  <a:pt x="1237" y="2030"/>
                </a:lnTo>
                <a:lnTo>
                  <a:pt x="1215" y="2010"/>
                </a:lnTo>
                <a:lnTo>
                  <a:pt x="1198" y="1973"/>
                </a:lnTo>
                <a:close/>
                <a:moveTo>
                  <a:pt x="1182" y="1940"/>
                </a:moveTo>
                <a:lnTo>
                  <a:pt x="1198" y="1973"/>
                </a:lnTo>
                <a:lnTo>
                  <a:pt x="1190" y="1962"/>
                </a:lnTo>
                <a:lnTo>
                  <a:pt x="1182" y="1940"/>
                </a:lnTo>
                <a:close/>
                <a:moveTo>
                  <a:pt x="1161" y="1881"/>
                </a:moveTo>
                <a:lnTo>
                  <a:pt x="1182" y="1940"/>
                </a:lnTo>
                <a:lnTo>
                  <a:pt x="1163" y="1899"/>
                </a:lnTo>
                <a:lnTo>
                  <a:pt x="1161" y="1881"/>
                </a:lnTo>
                <a:close/>
                <a:moveTo>
                  <a:pt x="1157" y="1839"/>
                </a:moveTo>
                <a:lnTo>
                  <a:pt x="1161" y="1881"/>
                </a:lnTo>
                <a:lnTo>
                  <a:pt x="1155" y="1863"/>
                </a:lnTo>
                <a:lnTo>
                  <a:pt x="1157" y="1839"/>
                </a:lnTo>
                <a:close/>
                <a:moveTo>
                  <a:pt x="1349" y="1575"/>
                </a:moveTo>
                <a:lnTo>
                  <a:pt x="1429" y="1585"/>
                </a:lnTo>
                <a:lnTo>
                  <a:pt x="1486" y="1620"/>
                </a:lnTo>
                <a:lnTo>
                  <a:pt x="1537" y="1683"/>
                </a:lnTo>
                <a:lnTo>
                  <a:pt x="1541" y="1688"/>
                </a:lnTo>
                <a:lnTo>
                  <a:pt x="1549" y="1699"/>
                </a:lnTo>
                <a:lnTo>
                  <a:pt x="1494" y="1631"/>
                </a:lnTo>
                <a:lnTo>
                  <a:pt x="1413" y="1597"/>
                </a:lnTo>
                <a:lnTo>
                  <a:pt x="1338" y="1607"/>
                </a:lnTo>
                <a:lnTo>
                  <a:pt x="1260" y="1636"/>
                </a:lnTo>
                <a:lnTo>
                  <a:pt x="1205" y="1699"/>
                </a:lnTo>
                <a:lnTo>
                  <a:pt x="1162" y="1777"/>
                </a:lnTo>
                <a:lnTo>
                  <a:pt x="1157" y="1839"/>
                </a:lnTo>
                <a:lnTo>
                  <a:pt x="1155" y="1815"/>
                </a:lnTo>
                <a:lnTo>
                  <a:pt x="1165" y="1735"/>
                </a:lnTo>
                <a:lnTo>
                  <a:pt x="1212" y="1661"/>
                </a:lnTo>
                <a:lnTo>
                  <a:pt x="1280" y="1606"/>
                </a:lnTo>
                <a:lnTo>
                  <a:pt x="1349" y="1575"/>
                </a:lnTo>
                <a:close/>
                <a:moveTo>
                  <a:pt x="1922" y="1461"/>
                </a:moveTo>
                <a:lnTo>
                  <a:pt x="1777" y="1616"/>
                </a:lnTo>
                <a:lnTo>
                  <a:pt x="1563" y="1910"/>
                </a:lnTo>
                <a:lnTo>
                  <a:pt x="1435" y="2140"/>
                </a:lnTo>
                <a:lnTo>
                  <a:pt x="1446" y="2145"/>
                </a:lnTo>
                <a:lnTo>
                  <a:pt x="1553" y="2145"/>
                </a:lnTo>
                <a:lnTo>
                  <a:pt x="1655" y="2116"/>
                </a:lnTo>
                <a:lnTo>
                  <a:pt x="1772" y="2036"/>
                </a:lnTo>
                <a:lnTo>
                  <a:pt x="1845" y="1954"/>
                </a:lnTo>
                <a:lnTo>
                  <a:pt x="1815" y="1933"/>
                </a:lnTo>
                <a:lnTo>
                  <a:pt x="1718" y="1803"/>
                </a:lnTo>
                <a:lnTo>
                  <a:pt x="1714" y="1798"/>
                </a:lnTo>
                <a:lnTo>
                  <a:pt x="1710" y="1792"/>
                </a:lnTo>
                <a:lnTo>
                  <a:pt x="1699" y="1776"/>
                </a:lnTo>
                <a:lnTo>
                  <a:pt x="1695" y="1770"/>
                </a:lnTo>
                <a:lnTo>
                  <a:pt x="1701" y="1766"/>
                </a:lnTo>
                <a:lnTo>
                  <a:pt x="1704" y="1772"/>
                </a:lnTo>
                <a:lnTo>
                  <a:pt x="1805" y="1907"/>
                </a:lnTo>
                <a:lnTo>
                  <a:pt x="1856" y="1942"/>
                </a:lnTo>
                <a:lnTo>
                  <a:pt x="1869" y="1928"/>
                </a:lnTo>
                <a:lnTo>
                  <a:pt x="1940" y="1806"/>
                </a:lnTo>
                <a:lnTo>
                  <a:pt x="1962" y="1660"/>
                </a:lnTo>
                <a:lnTo>
                  <a:pt x="1947" y="1532"/>
                </a:lnTo>
                <a:lnTo>
                  <a:pt x="1922" y="1461"/>
                </a:lnTo>
                <a:close/>
                <a:moveTo>
                  <a:pt x="1780" y="1231"/>
                </a:moveTo>
                <a:lnTo>
                  <a:pt x="1809" y="1259"/>
                </a:lnTo>
                <a:lnTo>
                  <a:pt x="1836" y="1298"/>
                </a:lnTo>
                <a:lnTo>
                  <a:pt x="1780" y="1231"/>
                </a:lnTo>
                <a:close/>
                <a:moveTo>
                  <a:pt x="1720" y="1175"/>
                </a:moveTo>
                <a:lnTo>
                  <a:pt x="1749" y="1195"/>
                </a:lnTo>
                <a:lnTo>
                  <a:pt x="1780" y="1231"/>
                </a:lnTo>
                <a:lnTo>
                  <a:pt x="1720" y="1175"/>
                </a:lnTo>
                <a:close/>
                <a:moveTo>
                  <a:pt x="2799" y="822"/>
                </a:moveTo>
                <a:lnTo>
                  <a:pt x="2620" y="907"/>
                </a:lnTo>
                <a:lnTo>
                  <a:pt x="2311" y="1111"/>
                </a:lnTo>
                <a:lnTo>
                  <a:pt x="2031" y="1344"/>
                </a:lnTo>
                <a:lnTo>
                  <a:pt x="1927" y="1455"/>
                </a:lnTo>
                <a:lnTo>
                  <a:pt x="1957" y="1533"/>
                </a:lnTo>
                <a:lnTo>
                  <a:pt x="1970" y="1671"/>
                </a:lnTo>
                <a:lnTo>
                  <a:pt x="1942" y="1821"/>
                </a:lnTo>
                <a:lnTo>
                  <a:pt x="1895" y="1919"/>
                </a:lnTo>
                <a:lnTo>
                  <a:pt x="1869" y="1951"/>
                </a:lnTo>
                <a:lnTo>
                  <a:pt x="1930" y="1993"/>
                </a:lnTo>
                <a:lnTo>
                  <a:pt x="2061" y="2041"/>
                </a:lnTo>
                <a:lnTo>
                  <a:pt x="2205" y="2049"/>
                </a:lnTo>
                <a:lnTo>
                  <a:pt x="2339" y="2030"/>
                </a:lnTo>
                <a:lnTo>
                  <a:pt x="2474" y="1978"/>
                </a:lnTo>
                <a:lnTo>
                  <a:pt x="2598" y="1909"/>
                </a:lnTo>
                <a:lnTo>
                  <a:pt x="2711" y="1799"/>
                </a:lnTo>
                <a:lnTo>
                  <a:pt x="2806" y="1677"/>
                </a:lnTo>
                <a:lnTo>
                  <a:pt x="2873" y="1549"/>
                </a:lnTo>
                <a:lnTo>
                  <a:pt x="2907" y="1395"/>
                </a:lnTo>
                <a:lnTo>
                  <a:pt x="2923" y="1205"/>
                </a:lnTo>
                <a:lnTo>
                  <a:pt x="2888" y="1024"/>
                </a:lnTo>
                <a:lnTo>
                  <a:pt x="2823" y="857"/>
                </a:lnTo>
                <a:lnTo>
                  <a:pt x="2799" y="822"/>
                </a:lnTo>
                <a:close/>
                <a:moveTo>
                  <a:pt x="3925" y="549"/>
                </a:moveTo>
                <a:lnTo>
                  <a:pt x="3627" y="566"/>
                </a:lnTo>
                <a:lnTo>
                  <a:pt x="3331" y="623"/>
                </a:lnTo>
                <a:lnTo>
                  <a:pt x="2965" y="743"/>
                </a:lnTo>
                <a:lnTo>
                  <a:pt x="2817" y="813"/>
                </a:lnTo>
                <a:lnTo>
                  <a:pt x="2906" y="979"/>
                </a:lnTo>
                <a:lnTo>
                  <a:pt x="2944" y="1165"/>
                </a:lnTo>
                <a:lnTo>
                  <a:pt x="2951" y="1365"/>
                </a:lnTo>
                <a:lnTo>
                  <a:pt x="2918" y="1518"/>
                </a:lnTo>
                <a:lnTo>
                  <a:pt x="2866" y="1668"/>
                </a:lnTo>
                <a:lnTo>
                  <a:pt x="2791" y="1809"/>
                </a:lnTo>
                <a:lnTo>
                  <a:pt x="2681" y="1934"/>
                </a:lnTo>
                <a:lnTo>
                  <a:pt x="2553" y="2021"/>
                </a:lnTo>
                <a:lnTo>
                  <a:pt x="2401" y="2085"/>
                </a:lnTo>
                <a:lnTo>
                  <a:pt x="2237" y="2108"/>
                </a:lnTo>
                <a:lnTo>
                  <a:pt x="2086" y="2089"/>
                </a:lnTo>
                <a:lnTo>
                  <a:pt x="1943" y="2024"/>
                </a:lnTo>
                <a:lnTo>
                  <a:pt x="1859" y="1964"/>
                </a:lnTo>
                <a:lnTo>
                  <a:pt x="1825" y="2007"/>
                </a:lnTo>
                <a:lnTo>
                  <a:pt x="1731" y="2096"/>
                </a:lnTo>
                <a:lnTo>
                  <a:pt x="1626" y="2144"/>
                </a:lnTo>
                <a:lnTo>
                  <a:pt x="1525" y="2164"/>
                </a:lnTo>
                <a:lnTo>
                  <a:pt x="1430" y="2150"/>
                </a:lnTo>
                <a:lnTo>
                  <a:pt x="1388" y="2226"/>
                </a:lnTo>
                <a:lnTo>
                  <a:pt x="1247" y="2567"/>
                </a:lnTo>
                <a:lnTo>
                  <a:pt x="1184" y="2779"/>
                </a:lnTo>
                <a:lnTo>
                  <a:pt x="1234" y="2739"/>
                </a:lnTo>
                <a:lnTo>
                  <a:pt x="1385" y="2661"/>
                </a:lnTo>
                <a:lnTo>
                  <a:pt x="1545" y="2632"/>
                </a:lnTo>
                <a:lnTo>
                  <a:pt x="1714" y="2630"/>
                </a:lnTo>
                <a:lnTo>
                  <a:pt x="1872" y="2669"/>
                </a:lnTo>
                <a:lnTo>
                  <a:pt x="1994" y="2740"/>
                </a:lnTo>
                <a:lnTo>
                  <a:pt x="2017" y="2760"/>
                </a:lnTo>
                <a:lnTo>
                  <a:pt x="1900" y="2698"/>
                </a:lnTo>
                <a:lnTo>
                  <a:pt x="1741" y="2645"/>
                </a:lnTo>
                <a:lnTo>
                  <a:pt x="1576" y="2643"/>
                </a:lnTo>
                <a:lnTo>
                  <a:pt x="1413" y="2666"/>
                </a:lnTo>
                <a:lnTo>
                  <a:pt x="1259" y="2739"/>
                </a:lnTo>
                <a:lnTo>
                  <a:pt x="1175" y="2809"/>
                </a:lnTo>
                <a:lnTo>
                  <a:pt x="1144" y="2916"/>
                </a:lnTo>
                <a:lnTo>
                  <a:pt x="1081" y="3277"/>
                </a:lnTo>
                <a:lnTo>
                  <a:pt x="1070" y="3652"/>
                </a:lnTo>
                <a:lnTo>
                  <a:pt x="1107" y="4026"/>
                </a:lnTo>
                <a:lnTo>
                  <a:pt x="1141" y="4178"/>
                </a:lnTo>
                <a:lnTo>
                  <a:pt x="1177" y="4272"/>
                </a:lnTo>
                <a:lnTo>
                  <a:pt x="1307" y="4615"/>
                </a:lnTo>
                <a:lnTo>
                  <a:pt x="1435" y="4992"/>
                </a:lnTo>
                <a:lnTo>
                  <a:pt x="1508" y="5209"/>
                </a:lnTo>
                <a:lnTo>
                  <a:pt x="1509" y="5195"/>
                </a:lnTo>
                <a:lnTo>
                  <a:pt x="1505" y="5189"/>
                </a:lnTo>
                <a:lnTo>
                  <a:pt x="1423" y="4927"/>
                </a:lnTo>
                <a:lnTo>
                  <a:pt x="1373" y="4652"/>
                </a:lnTo>
                <a:lnTo>
                  <a:pt x="1365" y="4379"/>
                </a:lnTo>
                <a:lnTo>
                  <a:pt x="1399" y="4095"/>
                </a:lnTo>
                <a:lnTo>
                  <a:pt x="1462" y="3831"/>
                </a:lnTo>
                <a:lnTo>
                  <a:pt x="1529" y="3662"/>
                </a:lnTo>
                <a:lnTo>
                  <a:pt x="1526" y="3660"/>
                </a:lnTo>
                <a:lnTo>
                  <a:pt x="1529" y="3661"/>
                </a:lnTo>
                <a:lnTo>
                  <a:pt x="1563" y="3574"/>
                </a:lnTo>
                <a:lnTo>
                  <a:pt x="1704" y="3339"/>
                </a:lnTo>
                <a:lnTo>
                  <a:pt x="1878" y="3132"/>
                </a:lnTo>
                <a:lnTo>
                  <a:pt x="1819" y="3080"/>
                </a:lnTo>
                <a:lnTo>
                  <a:pt x="1724" y="3048"/>
                </a:lnTo>
                <a:lnTo>
                  <a:pt x="1625" y="3059"/>
                </a:lnTo>
                <a:lnTo>
                  <a:pt x="1521" y="3097"/>
                </a:lnTo>
                <a:lnTo>
                  <a:pt x="1446" y="3165"/>
                </a:lnTo>
                <a:lnTo>
                  <a:pt x="1393" y="3267"/>
                </a:lnTo>
                <a:lnTo>
                  <a:pt x="1383" y="3372"/>
                </a:lnTo>
                <a:lnTo>
                  <a:pt x="1391" y="3473"/>
                </a:lnTo>
                <a:lnTo>
                  <a:pt x="1379" y="3448"/>
                </a:lnTo>
                <a:lnTo>
                  <a:pt x="1368" y="3349"/>
                </a:lnTo>
                <a:lnTo>
                  <a:pt x="1381" y="3250"/>
                </a:lnTo>
                <a:lnTo>
                  <a:pt x="1438" y="3154"/>
                </a:lnTo>
                <a:lnTo>
                  <a:pt x="1499" y="3088"/>
                </a:lnTo>
                <a:lnTo>
                  <a:pt x="1569" y="3048"/>
                </a:lnTo>
                <a:lnTo>
                  <a:pt x="1645" y="3028"/>
                </a:lnTo>
                <a:lnTo>
                  <a:pt x="1731" y="3035"/>
                </a:lnTo>
                <a:lnTo>
                  <a:pt x="1834" y="3078"/>
                </a:lnTo>
                <a:lnTo>
                  <a:pt x="1886" y="3124"/>
                </a:lnTo>
                <a:lnTo>
                  <a:pt x="2094" y="2933"/>
                </a:lnTo>
                <a:lnTo>
                  <a:pt x="2157" y="2894"/>
                </a:lnTo>
                <a:lnTo>
                  <a:pt x="2156" y="2893"/>
                </a:lnTo>
                <a:lnTo>
                  <a:pt x="2157" y="2894"/>
                </a:lnTo>
                <a:lnTo>
                  <a:pt x="2284" y="2818"/>
                </a:lnTo>
                <a:lnTo>
                  <a:pt x="2482" y="2715"/>
                </a:lnTo>
                <a:lnTo>
                  <a:pt x="2692" y="2628"/>
                </a:lnTo>
                <a:lnTo>
                  <a:pt x="2912" y="2591"/>
                </a:lnTo>
                <a:lnTo>
                  <a:pt x="3112" y="2583"/>
                </a:lnTo>
                <a:lnTo>
                  <a:pt x="3166" y="2498"/>
                </a:lnTo>
                <a:lnTo>
                  <a:pt x="3298" y="2334"/>
                </a:lnTo>
                <a:lnTo>
                  <a:pt x="3477" y="2203"/>
                </a:lnTo>
                <a:lnTo>
                  <a:pt x="3646" y="2103"/>
                </a:lnTo>
                <a:lnTo>
                  <a:pt x="3828" y="2036"/>
                </a:lnTo>
                <a:lnTo>
                  <a:pt x="4023" y="1999"/>
                </a:lnTo>
                <a:lnTo>
                  <a:pt x="4216" y="2006"/>
                </a:lnTo>
                <a:lnTo>
                  <a:pt x="4408" y="2037"/>
                </a:lnTo>
                <a:lnTo>
                  <a:pt x="4594" y="2130"/>
                </a:lnTo>
                <a:lnTo>
                  <a:pt x="4756" y="2247"/>
                </a:lnTo>
                <a:lnTo>
                  <a:pt x="4889" y="2392"/>
                </a:lnTo>
                <a:lnTo>
                  <a:pt x="4939" y="2484"/>
                </a:lnTo>
                <a:lnTo>
                  <a:pt x="4829" y="2352"/>
                </a:lnTo>
                <a:lnTo>
                  <a:pt x="4668" y="2226"/>
                </a:lnTo>
                <a:lnTo>
                  <a:pt x="4486" y="2139"/>
                </a:lnTo>
                <a:lnTo>
                  <a:pt x="4289" y="2078"/>
                </a:lnTo>
                <a:lnTo>
                  <a:pt x="4082" y="2073"/>
                </a:lnTo>
                <a:lnTo>
                  <a:pt x="3874" y="2102"/>
                </a:lnTo>
                <a:lnTo>
                  <a:pt x="3669" y="2161"/>
                </a:lnTo>
                <a:lnTo>
                  <a:pt x="3490" y="2268"/>
                </a:lnTo>
                <a:lnTo>
                  <a:pt x="3303" y="2437"/>
                </a:lnTo>
                <a:lnTo>
                  <a:pt x="3177" y="2590"/>
                </a:lnTo>
                <a:lnTo>
                  <a:pt x="3352" y="2615"/>
                </a:lnTo>
                <a:lnTo>
                  <a:pt x="3414" y="2637"/>
                </a:lnTo>
                <a:lnTo>
                  <a:pt x="3468" y="2569"/>
                </a:lnTo>
                <a:lnTo>
                  <a:pt x="3611" y="2445"/>
                </a:lnTo>
                <a:lnTo>
                  <a:pt x="3773" y="2359"/>
                </a:lnTo>
                <a:lnTo>
                  <a:pt x="3953" y="2301"/>
                </a:lnTo>
                <a:lnTo>
                  <a:pt x="4135" y="2281"/>
                </a:lnTo>
                <a:lnTo>
                  <a:pt x="4302" y="2298"/>
                </a:lnTo>
                <a:lnTo>
                  <a:pt x="4457" y="2346"/>
                </a:lnTo>
                <a:lnTo>
                  <a:pt x="4622" y="2420"/>
                </a:lnTo>
                <a:lnTo>
                  <a:pt x="4749" y="2521"/>
                </a:lnTo>
                <a:lnTo>
                  <a:pt x="4861" y="2648"/>
                </a:lnTo>
                <a:lnTo>
                  <a:pt x="4939" y="2798"/>
                </a:lnTo>
                <a:lnTo>
                  <a:pt x="4954" y="2874"/>
                </a:lnTo>
                <a:lnTo>
                  <a:pt x="4971" y="2916"/>
                </a:lnTo>
                <a:lnTo>
                  <a:pt x="4989" y="3050"/>
                </a:lnTo>
                <a:lnTo>
                  <a:pt x="4997" y="3167"/>
                </a:lnTo>
                <a:lnTo>
                  <a:pt x="4968" y="3268"/>
                </a:lnTo>
                <a:lnTo>
                  <a:pt x="4914" y="3428"/>
                </a:lnTo>
                <a:lnTo>
                  <a:pt x="4825" y="3571"/>
                </a:lnTo>
                <a:lnTo>
                  <a:pt x="4720" y="3667"/>
                </a:lnTo>
                <a:lnTo>
                  <a:pt x="4601" y="3732"/>
                </a:lnTo>
                <a:lnTo>
                  <a:pt x="4482" y="3773"/>
                </a:lnTo>
                <a:lnTo>
                  <a:pt x="4393" y="3785"/>
                </a:lnTo>
                <a:lnTo>
                  <a:pt x="4362" y="3784"/>
                </a:lnTo>
                <a:lnTo>
                  <a:pt x="4363" y="3790"/>
                </a:lnTo>
                <a:lnTo>
                  <a:pt x="4358" y="3948"/>
                </a:lnTo>
                <a:lnTo>
                  <a:pt x="4306" y="4098"/>
                </a:lnTo>
                <a:lnTo>
                  <a:pt x="4246" y="4237"/>
                </a:lnTo>
                <a:lnTo>
                  <a:pt x="4164" y="4367"/>
                </a:lnTo>
                <a:lnTo>
                  <a:pt x="4088" y="4446"/>
                </a:lnTo>
                <a:lnTo>
                  <a:pt x="4224" y="4489"/>
                </a:lnTo>
                <a:lnTo>
                  <a:pt x="4444" y="4501"/>
                </a:lnTo>
                <a:lnTo>
                  <a:pt x="4668" y="4494"/>
                </a:lnTo>
                <a:lnTo>
                  <a:pt x="4881" y="4437"/>
                </a:lnTo>
                <a:lnTo>
                  <a:pt x="5095" y="4356"/>
                </a:lnTo>
                <a:lnTo>
                  <a:pt x="5282" y="4236"/>
                </a:lnTo>
                <a:lnTo>
                  <a:pt x="5459" y="4090"/>
                </a:lnTo>
                <a:lnTo>
                  <a:pt x="5609" y="3905"/>
                </a:lnTo>
                <a:lnTo>
                  <a:pt x="5734" y="3706"/>
                </a:lnTo>
                <a:lnTo>
                  <a:pt x="5838" y="3454"/>
                </a:lnTo>
                <a:lnTo>
                  <a:pt x="5911" y="3192"/>
                </a:lnTo>
                <a:lnTo>
                  <a:pt x="5917" y="2927"/>
                </a:lnTo>
                <a:lnTo>
                  <a:pt x="5898" y="2662"/>
                </a:lnTo>
                <a:lnTo>
                  <a:pt x="5837" y="2419"/>
                </a:lnTo>
                <a:lnTo>
                  <a:pt x="5735" y="2163"/>
                </a:lnTo>
                <a:lnTo>
                  <a:pt x="5603" y="1935"/>
                </a:lnTo>
                <a:lnTo>
                  <a:pt x="5438" y="1730"/>
                </a:lnTo>
                <a:lnTo>
                  <a:pt x="5232" y="1537"/>
                </a:lnTo>
                <a:lnTo>
                  <a:pt x="4983" y="1365"/>
                </a:lnTo>
                <a:lnTo>
                  <a:pt x="4714" y="1223"/>
                </a:lnTo>
                <a:lnTo>
                  <a:pt x="4437" y="1128"/>
                </a:lnTo>
                <a:lnTo>
                  <a:pt x="4143" y="1069"/>
                </a:lnTo>
                <a:lnTo>
                  <a:pt x="3844" y="1062"/>
                </a:lnTo>
                <a:lnTo>
                  <a:pt x="3548" y="1094"/>
                </a:lnTo>
                <a:lnTo>
                  <a:pt x="3254" y="1165"/>
                </a:lnTo>
                <a:lnTo>
                  <a:pt x="2972" y="1277"/>
                </a:lnTo>
                <a:lnTo>
                  <a:pt x="2983" y="1269"/>
                </a:lnTo>
                <a:lnTo>
                  <a:pt x="3009" y="1260"/>
                </a:lnTo>
                <a:lnTo>
                  <a:pt x="3026" y="1248"/>
                </a:lnTo>
                <a:lnTo>
                  <a:pt x="3278" y="1140"/>
                </a:lnTo>
                <a:lnTo>
                  <a:pt x="3553" y="1066"/>
                </a:lnTo>
                <a:lnTo>
                  <a:pt x="3825" y="1034"/>
                </a:lnTo>
                <a:lnTo>
                  <a:pt x="4101" y="1032"/>
                </a:lnTo>
                <a:lnTo>
                  <a:pt x="4385" y="1065"/>
                </a:lnTo>
                <a:lnTo>
                  <a:pt x="4648" y="1138"/>
                </a:lnTo>
                <a:lnTo>
                  <a:pt x="4903" y="1249"/>
                </a:lnTo>
                <a:lnTo>
                  <a:pt x="5125" y="1382"/>
                </a:lnTo>
                <a:lnTo>
                  <a:pt x="5325" y="1530"/>
                </a:lnTo>
                <a:lnTo>
                  <a:pt x="5514" y="1710"/>
                </a:lnTo>
                <a:lnTo>
                  <a:pt x="5662" y="1902"/>
                </a:lnTo>
                <a:lnTo>
                  <a:pt x="5796" y="2121"/>
                </a:lnTo>
                <a:lnTo>
                  <a:pt x="5898" y="2352"/>
                </a:lnTo>
                <a:lnTo>
                  <a:pt x="5959" y="2596"/>
                </a:lnTo>
                <a:lnTo>
                  <a:pt x="5989" y="2853"/>
                </a:lnTo>
                <a:lnTo>
                  <a:pt x="5976" y="3131"/>
                </a:lnTo>
                <a:lnTo>
                  <a:pt x="5916" y="3401"/>
                </a:lnTo>
                <a:lnTo>
                  <a:pt x="5807" y="3647"/>
                </a:lnTo>
                <a:lnTo>
                  <a:pt x="5661" y="3886"/>
                </a:lnTo>
                <a:lnTo>
                  <a:pt x="5489" y="4086"/>
                </a:lnTo>
                <a:lnTo>
                  <a:pt x="5267" y="4262"/>
                </a:lnTo>
                <a:lnTo>
                  <a:pt x="5028" y="4402"/>
                </a:lnTo>
                <a:lnTo>
                  <a:pt x="4809" y="4487"/>
                </a:lnTo>
                <a:lnTo>
                  <a:pt x="4584" y="4527"/>
                </a:lnTo>
                <a:lnTo>
                  <a:pt x="4355" y="4538"/>
                </a:lnTo>
                <a:lnTo>
                  <a:pt x="4119" y="4504"/>
                </a:lnTo>
                <a:lnTo>
                  <a:pt x="4052" y="4484"/>
                </a:lnTo>
                <a:lnTo>
                  <a:pt x="4050" y="4486"/>
                </a:lnTo>
                <a:lnTo>
                  <a:pt x="3932" y="4575"/>
                </a:lnTo>
                <a:lnTo>
                  <a:pt x="3924" y="4581"/>
                </a:lnTo>
                <a:lnTo>
                  <a:pt x="4123" y="4640"/>
                </a:lnTo>
                <a:lnTo>
                  <a:pt x="4353" y="4678"/>
                </a:lnTo>
                <a:lnTo>
                  <a:pt x="4575" y="4680"/>
                </a:lnTo>
                <a:lnTo>
                  <a:pt x="4810" y="4642"/>
                </a:lnTo>
                <a:lnTo>
                  <a:pt x="5057" y="4562"/>
                </a:lnTo>
                <a:lnTo>
                  <a:pt x="5290" y="4450"/>
                </a:lnTo>
                <a:lnTo>
                  <a:pt x="5505" y="4311"/>
                </a:lnTo>
                <a:lnTo>
                  <a:pt x="5699" y="4154"/>
                </a:lnTo>
                <a:lnTo>
                  <a:pt x="5870" y="3963"/>
                </a:lnTo>
                <a:lnTo>
                  <a:pt x="6025" y="3750"/>
                </a:lnTo>
                <a:lnTo>
                  <a:pt x="6132" y="3513"/>
                </a:lnTo>
                <a:lnTo>
                  <a:pt x="6227" y="3236"/>
                </a:lnTo>
                <a:lnTo>
                  <a:pt x="6274" y="2959"/>
                </a:lnTo>
                <a:lnTo>
                  <a:pt x="6283" y="2676"/>
                </a:lnTo>
                <a:lnTo>
                  <a:pt x="6242" y="2402"/>
                </a:lnTo>
                <a:lnTo>
                  <a:pt x="6171" y="2132"/>
                </a:lnTo>
                <a:lnTo>
                  <a:pt x="6066" y="1861"/>
                </a:lnTo>
                <a:lnTo>
                  <a:pt x="5923" y="1617"/>
                </a:lnTo>
                <a:lnTo>
                  <a:pt x="5748" y="1386"/>
                </a:lnTo>
                <a:lnTo>
                  <a:pt x="5544" y="1184"/>
                </a:lnTo>
                <a:lnTo>
                  <a:pt x="5308" y="995"/>
                </a:lnTo>
                <a:lnTo>
                  <a:pt x="5065" y="843"/>
                </a:lnTo>
                <a:lnTo>
                  <a:pt x="4788" y="724"/>
                </a:lnTo>
                <a:lnTo>
                  <a:pt x="4510" y="629"/>
                </a:lnTo>
                <a:lnTo>
                  <a:pt x="4216" y="569"/>
                </a:lnTo>
                <a:lnTo>
                  <a:pt x="3925" y="549"/>
                </a:lnTo>
                <a:close/>
                <a:moveTo>
                  <a:pt x="1721" y="275"/>
                </a:moveTo>
                <a:lnTo>
                  <a:pt x="1466" y="320"/>
                </a:lnTo>
                <a:lnTo>
                  <a:pt x="1227" y="411"/>
                </a:lnTo>
                <a:lnTo>
                  <a:pt x="1025" y="533"/>
                </a:lnTo>
                <a:lnTo>
                  <a:pt x="831" y="691"/>
                </a:lnTo>
                <a:lnTo>
                  <a:pt x="823" y="701"/>
                </a:lnTo>
                <a:lnTo>
                  <a:pt x="802" y="743"/>
                </a:lnTo>
                <a:lnTo>
                  <a:pt x="734" y="822"/>
                </a:lnTo>
                <a:lnTo>
                  <a:pt x="714" y="835"/>
                </a:lnTo>
                <a:lnTo>
                  <a:pt x="681" y="875"/>
                </a:lnTo>
                <a:lnTo>
                  <a:pt x="549" y="1088"/>
                </a:lnTo>
                <a:lnTo>
                  <a:pt x="450" y="1311"/>
                </a:lnTo>
                <a:lnTo>
                  <a:pt x="382" y="1546"/>
                </a:lnTo>
                <a:lnTo>
                  <a:pt x="355" y="1730"/>
                </a:lnTo>
                <a:lnTo>
                  <a:pt x="367" y="1678"/>
                </a:lnTo>
                <a:lnTo>
                  <a:pt x="445" y="1494"/>
                </a:lnTo>
                <a:lnTo>
                  <a:pt x="558" y="1327"/>
                </a:lnTo>
                <a:lnTo>
                  <a:pt x="706" y="1185"/>
                </a:lnTo>
                <a:lnTo>
                  <a:pt x="828" y="1101"/>
                </a:lnTo>
                <a:lnTo>
                  <a:pt x="959" y="1043"/>
                </a:lnTo>
                <a:lnTo>
                  <a:pt x="1102" y="1002"/>
                </a:lnTo>
                <a:lnTo>
                  <a:pt x="1251" y="981"/>
                </a:lnTo>
                <a:lnTo>
                  <a:pt x="1403" y="1000"/>
                </a:lnTo>
                <a:lnTo>
                  <a:pt x="1557" y="1057"/>
                </a:lnTo>
                <a:lnTo>
                  <a:pt x="1694" y="1151"/>
                </a:lnTo>
                <a:lnTo>
                  <a:pt x="1720" y="1175"/>
                </a:lnTo>
                <a:lnTo>
                  <a:pt x="1641" y="1122"/>
                </a:lnTo>
                <a:lnTo>
                  <a:pt x="1486" y="1049"/>
                </a:lnTo>
                <a:lnTo>
                  <a:pt x="1319" y="1008"/>
                </a:lnTo>
                <a:lnTo>
                  <a:pt x="1159" y="1013"/>
                </a:lnTo>
                <a:lnTo>
                  <a:pt x="997" y="1050"/>
                </a:lnTo>
                <a:lnTo>
                  <a:pt x="848" y="1119"/>
                </a:lnTo>
                <a:lnTo>
                  <a:pt x="710" y="1215"/>
                </a:lnTo>
                <a:lnTo>
                  <a:pt x="581" y="1336"/>
                </a:lnTo>
                <a:lnTo>
                  <a:pt x="462" y="1507"/>
                </a:lnTo>
                <a:lnTo>
                  <a:pt x="382" y="1676"/>
                </a:lnTo>
                <a:lnTo>
                  <a:pt x="344" y="1822"/>
                </a:lnTo>
                <a:lnTo>
                  <a:pt x="342" y="2046"/>
                </a:lnTo>
                <a:lnTo>
                  <a:pt x="374" y="2294"/>
                </a:lnTo>
                <a:lnTo>
                  <a:pt x="431" y="2499"/>
                </a:lnTo>
                <a:lnTo>
                  <a:pt x="481" y="2604"/>
                </a:lnTo>
                <a:lnTo>
                  <a:pt x="529" y="2710"/>
                </a:lnTo>
                <a:lnTo>
                  <a:pt x="560" y="2778"/>
                </a:lnTo>
                <a:lnTo>
                  <a:pt x="571" y="2795"/>
                </a:lnTo>
                <a:lnTo>
                  <a:pt x="584" y="2826"/>
                </a:lnTo>
                <a:lnTo>
                  <a:pt x="614" y="2904"/>
                </a:lnTo>
                <a:lnTo>
                  <a:pt x="671" y="3036"/>
                </a:lnTo>
                <a:lnTo>
                  <a:pt x="743" y="3199"/>
                </a:lnTo>
                <a:lnTo>
                  <a:pt x="833" y="3415"/>
                </a:lnTo>
                <a:lnTo>
                  <a:pt x="869" y="3499"/>
                </a:lnTo>
                <a:lnTo>
                  <a:pt x="870" y="3373"/>
                </a:lnTo>
                <a:lnTo>
                  <a:pt x="905" y="3186"/>
                </a:lnTo>
                <a:lnTo>
                  <a:pt x="971" y="3010"/>
                </a:lnTo>
                <a:lnTo>
                  <a:pt x="1081" y="2861"/>
                </a:lnTo>
                <a:lnTo>
                  <a:pt x="1134" y="2819"/>
                </a:lnTo>
                <a:lnTo>
                  <a:pt x="1224" y="2486"/>
                </a:lnTo>
                <a:lnTo>
                  <a:pt x="1357" y="2157"/>
                </a:lnTo>
                <a:lnTo>
                  <a:pt x="1374" y="2129"/>
                </a:lnTo>
                <a:lnTo>
                  <a:pt x="1302" y="2089"/>
                </a:lnTo>
                <a:lnTo>
                  <a:pt x="1273" y="2063"/>
                </a:lnTo>
                <a:lnTo>
                  <a:pt x="1343" y="2102"/>
                </a:lnTo>
                <a:lnTo>
                  <a:pt x="1381" y="2117"/>
                </a:lnTo>
                <a:lnTo>
                  <a:pt x="1541" y="1843"/>
                </a:lnTo>
                <a:lnTo>
                  <a:pt x="1746" y="1547"/>
                </a:lnTo>
                <a:lnTo>
                  <a:pt x="1894" y="1392"/>
                </a:lnTo>
                <a:lnTo>
                  <a:pt x="1836" y="1298"/>
                </a:lnTo>
                <a:lnTo>
                  <a:pt x="1898" y="1388"/>
                </a:lnTo>
                <a:lnTo>
                  <a:pt x="1993" y="1288"/>
                </a:lnTo>
                <a:lnTo>
                  <a:pt x="2269" y="1050"/>
                </a:lnTo>
                <a:lnTo>
                  <a:pt x="2563" y="848"/>
                </a:lnTo>
                <a:lnTo>
                  <a:pt x="2757" y="762"/>
                </a:lnTo>
                <a:lnTo>
                  <a:pt x="2716" y="702"/>
                </a:lnTo>
                <a:lnTo>
                  <a:pt x="2591" y="568"/>
                </a:lnTo>
                <a:lnTo>
                  <a:pt x="2433" y="456"/>
                </a:lnTo>
                <a:lnTo>
                  <a:pt x="2269" y="372"/>
                </a:lnTo>
                <a:lnTo>
                  <a:pt x="2087" y="309"/>
                </a:lnTo>
                <a:lnTo>
                  <a:pt x="1910" y="276"/>
                </a:lnTo>
                <a:lnTo>
                  <a:pt x="1721" y="275"/>
                </a:lnTo>
                <a:close/>
                <a:moveTo>
                  <a:pt x="268" y="0"/>
                </a:moveTo>
                <a:lnTo>
                  <a:pt x="408" y="2"/>
                </a:lnTo>
                <a:lnTo>
                  <a:pt x="516" y="42"/>
                </a:lnTo>
                <a:lnTo>
                  <a:pt x="631" y="102"/>
                </a:lnTo>
                <a:lnTo>
                  <a:pt x="731" y="188"/>
                </a:lnTo>
                <a:lnTo>
                  <a:pt x="811" y="280"/>
                </a:lnTo>
                <a:lnTo>
                  <a:pt x="857" y="395"/>
                </a:lnTo>
                <a:lnTo>
                  <a:pt x="874" y="515"/>
                </a:lnTo>
                <a:lnTo>
                  <a:pt x="860" y="611"/>
                </a:lnTo>
                <a:lnTo>
                  <a:pt x="1011" y="477"/>
                </a:lnTo>
                <a:lnTo>
                  <a:pt x="1196" y="366"/>
                </a:lnTo>
                <a:lnTo>
                  <a:pt x="1402" y="274"/>
                </a:lnTo>
                <a:lnTo>
                  <a:pt x="1605" y="225"/>
                </a:lnTo>
                <a:lnTo>
                  <a:pt x="1838" y="220"/>
                </a:lnTo>
                <a:lnTo>
                  <a:pt x="2049" y="254"/>
                </a:lnTo>
                <a:lnTo>
                  <a:pt x="2227" y="311"/>
                </a:lnTo>
                <a:lnTo>
                  <a:pt x="2399" y="406"/>
                </a:lnTo>
                <a:lnTo>
                  <a:pt x="2561" y="523"/>
                </a:lnTo>
                <a:lnTo>
                  <a:pt x="2704" y="661"/>
                </a:lnTo>
                <a:lnTo>
                  <a:pt x="2773" y="754"/>
                </a:lnTo>
                <a:lnTo>
                  <a:pt x="2901" y="698"/>
                </a:lnTo>
                <a:lnTo>
                  <a:pt x="3254" y="570"/>
                </a:lnTo>
                <a:lnTo>
                  <a:pt x="3594" y="507"/>
                </a:lnTo>
                <a:lnTo>
                  <a:pt x="3932" y="488"/>
                </a:lnTo>
                <a:lnTo>
                  <a:pt x="4274" y="522"/>
                </a:lnTo>
                <a:lnTo>
                  <a:pt x="4605" y="588"/>
                </a:lnTo>
                <a:lnTo>
                  <a:pt x="4916" y="709"/>
                </a:lnTo>
                <a:lnTo>
                  <a:pt x="5219" y="877"/>
                </a:lnTo>
                <a:lnTo>
                  <a:pt x="5485" y="1086"/>
                </a:lnTo>
                <a:lnTo>
                  <a:pt x="5682" y="1277"/>
                </a:lnTo>
                <a:lnTo>
                  <a:pt x="5850" y="1487"/>
                </a:lnTo>
                <a:lnTo>
                  <a:pt x="5996" y="1722"/>
                </a:lnTo>
                <a:lnTo>
                  <a:pt x="6120" y="1963"/>
                </a:lnTo>
                <a:lnTo>
                  <a:pt x="6226" y="2225"/>
                </a:lnTo>
                <a:lnTo>
                  <a:pt x="6282" y="2496"/>
                </a:lnTo>
                <a:lnTo>
                  <a:pt x="6310" y="2763"/>
                </a:lnTo>
                <a:lnTo>
                  <a:pt x="6296" y="3050"/>
                </a:lnTo>
                <a:lnTo>
                  <a:pt x="6232" y="3339"/>
                </a:lnTo>
                <a:lnTo>
                  <a:pt x="6141" y="3622"/>
                </a:lnTo>
                <a:lnTo>
                  <a:pt x="6003" y="3872"/>
                </a:lnTo>
                <a:lnTo>
                  <a:pt x="5827" y="4115"/>
                </a:lnTo>
                <a:lnTo>
                  <a:pt x="5617" y="4308"/>
                </a:lnTo>
                <a:lnTo>
                  <a:pt x="5382" y="4477"/>
                </a:lnTo>
                <a:lnTo>
                  <a:pt x="5110" y="4615"/>
                </a:lnTo>
                <a:lnTo>
                  <a:pt x="4853" y="4693"/>
                </a:lnTo>
                <a:lnTo>
                  <a:pt x="4594" y="4732"/>
                </a:lnTo>
                <a:lnTo>
                  <a:pt x="4329" y="4727"/>
                </a:lnTo>
                <a:lnTo>
                  <a:pt x="4077" y="4680"/>
                </a:lnTo>
                <a:lnTo>
                  <a:pt x="3880" y="4608"/>
                </a:lnTo>
                <a:lnTo>
                  <a:pt x="3795" y="4661"/>
                </a:lnTo>
                <a:lnTo>
                  <a:pt x="3642" y="4701"/>
                </a:lnTo>
                <a:lnTo>
                  <a:pt x="3501" y="4708"/>
                </a:lnTo>
                <a:lnTo>
                  <a:pt x="3338" y="4673"/>
                </a:lnTo>
                <a:lnTo>
                  <a:pt x="3195" y="4608"/>
                </a:lnTo>
                <a:lnTo>
                  <a:pt x="3065" y="4502"/>
                </a:lnTo>
                <a:lnTo>
                  <a:pt x="2959" y="4370"/>
                </a:lnTo>
                <a:lnTo>
                  <a:pt x="2899" y="4224"/>
                </a:lnTo>
                <a:lnTo>
                  <a:pt x="2888" y="4101"/>
                </a:lnTo>
                <a:lnTo>
                  <a:pt x="2905" y="3983"/>
                </a:lnTo>
                <a:lnTo>
                  <a:pt x="2941" y="3869"/>
                </a:lnTo>
                <a:lnTo>
                  <a:pt x="3012" y="3771"/>
                </a:lnTo>
                <a:lnTo>
                  <a:pt x="3047" y="3747"/>
                </a:lnTo>
                <a:lnTo>
                  <a:pt x="3016" y="3670"/>
                </a:lnTo>
                <a:lnTo>
                  <a:pt x="2967" y="3467"/>
                </a:lnTo>
                <a:lnTo>
                  <a:pt x="2945" y="3270"/>
                </a:lnTo>
                <a:lnTo>
                  <a:pt x="2956" y="3059"/>
                </a:lnTo>
                <a:lnTo>
                  <a:pt x="2992" y="2862"/>
                </a:lnTo>
                <a:lnTo>
                  <a:pt x="3057" y="2671"/>
                </a:lnTo>
                <a:lnTo>
                  <a:pt x="3083" y="2630"/>
                </a:lnTo>
                <a:lnTo>
                  <a:pt x="2884" y="2634"/>
                </a:lnTo>
                <a:lnTo>
                  <a:pt x="2663" y="2680"/>
                </a:lnTo>
                <a:lnTo>
                  <a:pt x="2448" y="2771"/>
                </a:lnTo>
                <a:lnTo>
                  <a:pt x="2244" y="2878"/>
                </a:lnTo>
                <a:lnTo>
                  <a:pt x="2184" y="2922"/>
                </a:lnTo>
                <a:lnTo>
                  <a:pt x="2187" y="2926"/>
                </a:lnTo>
                <a:lnTo>
                  <a:pt x="2207" y="2967"/>
                </a:lnTo>
                <a:lnTo>
                  <a:pt x="2179" y="2926"/>
                </a:lnTo>
                <a:lnTo>
                  <a:pt x="2048" y="3021"/>
                </a:lnTo>
                <a:lnTo>
                  <a:pt x="1916" y="3149"/>
                </a:lnTo>
                <a:lnTo>
                  <a:pt x="1917" y="3152"/>
                </a:lnTo>
                <a:lnTo>
                  <a:pt x="1916" y="3150"/>
                </a:lnTo>
                <a:lnTo>
                  <a:pt x="1877" y="3188"/>
                </a:lnTo>
                <a:lnTo>
                  <a:pt x="1684" y="3442"/>
                </a:lnTo>
                <a:lnTo>
                  <a:pt x="1561" y="3676"/>
                </a:lnTo>
                <a:lnTo>
                  <a:pt x="1643" y="3715"/>
                </a:lnTo>
                <a:lnTo>
                  <a:pt x="1769" y="3743"/>
                </a:lnTo>
                <a:lnTo>
                  <a:pt x="1901" y="3734"/>
                </a:lnTo>
                <a:lnTo>
                  <a:pt x="2012" y="3682"/>
                </a:lnTo>
                <a:lnTo>
                  <a:pt x="2120" y="3600"/>
                </a:lnTo>
                <a:lnTo>
                  <a:pt x="2191" y="3502"/>
                </a:lnTo>
                <a:lnTo>
                  <a:pt x="2247" y="3382"/>
                </a:lnTo>
                <a:lnTo>
                  <a:pt x="2270" y="3260"/>
                </a:lnTo>
                <a:lnTo>
                  <a:pt x="2257" y="3123"/>
                </a:lnTo>
                <a:lnTo>
                  <a:pt x="2219" y="2993"/>
                </a:lnTo>
                <a:lnTo>
                  <a:pt x="2246" y="3048"/>
                </a:lnTo>
                <a:lnTo>
                  <a:pt x="2276" y="3175"/>
                </a:lnTo>
                <a:lnTo>
                  <a:pt x="2276" y="3305"/>
                </a:lnTo>
                <a:lnTo>
                  <a:pt x="2248" y="3431"/>
                </a:lnTo>
                <a:lnTo>
                  <a:pt x="2188" y="3545"/>
                </a:lnTo>
                <a:lnTo>
                  <a:pt x="2096" y="3649"/>
                </a:lnTo>
                <a:lnTo>
                  <a:pt x="1976" y="3724"/>
                </a:lnTo>
                <a:lnTo>
                  <a:pt x="1849" y="3753"/>
                </a:lnTo>
                <a:lnTo>
                  <a:pt x="1722" y="3759"/>
                </a:lnTo>
                <a:lnTo>
                  <a:pt x="1595" y="3716"/>
                </a:lnTo>
                <a:lnTo>
                  <a:pt x="1556" y="3685"/>
                </a:lnTo>
                <a:lnTo>
                  <a:pt x="1543" y="3711"/>
                </a:lnTo>
                <a:lnTo>
                  <a:pt x="1440" y="4001"/>
                </a:lnTo>
                <a:lnTo>
                  <a:pt x="1394" y="4302"/>
                </a:lnTo>
                <a:lnTo>
                  <a:pt x="1380" y="4614"/>
                </a:lnTo>
                <a:lnTo>
                  <a:pt x="1429" y="4923"/>
                </a:lnTo>
                <a:lnTo>
                  <a:pt x="1510" y="5173"/>
                </a:lnTo>
                <a:lnTo>
                  <a:pt x="1514" y="5060"/>
                </a:lnTo>
                <a:lnTo>
                  <a:pt x="1559" y="4875"/>
                </a:lnTo>
                <a:lnTo>
                  <a:pt x="1636" y="4691"/>
                </a:lnTo>
                <a:lnTo>
                  <a:pt x="1754" y="4529"/>
                </a:lnTo>
                <a:lnTo>
                  <a:pt x="1905" y="4392"/>
                </a:lnTo>
                <a:lnTo>
                  <a:pt x="2027" y="4309"/>
                </a:lnTo>
                <a:lnTo>
                  <a:pt x="2151" y="4240"/>
                </a:lnTo>
                <a:lnTo>
                  <a:pt x="2294" y="4199"/>
                </a:lnTo>
                <a:lnTo>
                  <a:pt x="2437" y="4182"/>
                </a:lnTo>
                <a:lnTo>
                  <a:pt x="2592" y="4206"/>
                </a:lnTo>
                <a:lnTo>
                  <a:pt x="2752" y="4260"/>
                </a:lnTo>
                <a:lnTo>
                  <a:pt x="2886" y="4347"/>
                </a:lnTo>
                <a:lnTo>
                  <a:pt x="2910" y="4371"/>
                </a:lnTo>
                <a:lnTo>
                  <a:pt x="2833" y="4318"/>
                </a:lnTo>
                <a:lnTo>
                  <a:pt x="2677" y="4246"/>
                </a:lnTo>
                <a:lnTo>
                  <a:pt x="2518" y="4216"/>
                </a:lnTo>
                <a:lnTo>
                  <a:pt x="2344" y="4213"/>
                </a:lnTo>
                <a:lnTo>
                  <a:pt x="2188" y="4247"/>
                </a:lnTo>
                <a:lnTo>
                  <a:pt x="2040" y="4316"/>
                </a:lnTo>
                <a:lnTo>
                  <a:pt x="1901" y="4411"/>
                </a:lnTo>
                <a:lnTo>
                  <a:pt x="1772" y="4532"/>
                </a:lnTo>
                <a:lnTo>
                  <a:pt x="1653" y="4704"/>
                </a:lnTo>
                <a:lnTo>
                  <a:pt x="1572" y="4882"/>
                </a:lnTo>
                <a:lnTo>
                  <a:pt x="1522" y="5071"/>
                </a:lnTo>
                <a:lnTo>
                  <a:pt x="1515" y="5188"/>
                </a:lnTo>
                <a:lnTo>
                  <a:pt x="1524" y="5217"/>
                </a:lnTo>
                <a:lnTo>
                  <a:pt x="1520" y="5211"/>
                </a:lnTo>
                <a:lnTo>
                  <a:pt x="1514" y="5202"/>
                </a:lnTo>
                <a:lnTo>
                  <a:pt x="1513" y="5222"/>
                </a:lnTo>
                <a:lnTo>
                  <a:pt x="1569" y="5390"/>
                </a:lnTo>
                <a:lnTo>
                  <a:pt x="1618" y="5548"/>
                </a:lnTo>
                <a:lnTo>
                  <a:pt x="1641" y="5446"/>
                </a:lnTo>
                <a:lnTo>
                  <a:pt x="1710" y="5334"/>
                </a:lnTo>
                <a:lnTo>
                  <a:pt x="1797" y="5258"/>
                </a:lnTo>
                <a:lnTo>
                  <a:pt x="1906" y="5191"/>
                </a:lnTo>
                <a:lnTo>
                  <a:pt x="2018" y="5163"/>
                </a:lnTo>
                <a:lnTo>
                  <a:pt x="2125" y="5188"/>
                </a:lnTo>
                <a:lnTo>
                  <a:pt x="2143" y="5196"/>
                </a:lnTo>
                <a:lnTo>
                  <a:pt x="2035" y="5176"/>
                </a:lnTo>
                <a:lnTo>
                  <a:pt x="1929" y="5200"/>
                </a:lnTo>
                <a:lnTo>
                  <a:pt x="1823" y="5248"/>
                </a:lnTo>
                <a:lnTo>
                  <a:pt x="1733" y="5318"/>
                </a:lnTo>
                <a:lnTo>
                  <a:pt x="1676" y="5414"/>
                </a:lnTo>
                <a:lnTo>
                  <a:pt x="1631" y="5551"/>
                </a:lnTo>
                <a:lnTo>
                  <a:pt x="1627" y="5577"/>
                </a:lnTo>
                <a:lnTo>
                  <a:pt x="1696" y="5800"/>
                </a:lnTo>
                <a:lnTo>
                  <a:pt x="1820" y="6230"/>
                </a:lnTo>
                <a:lnTo>
                  <a:pt x="1936" y="6672"/>
                </a:lnTo>
                <a:lnTo>
                  <a:pt x="1967" y="6787"/>
                </a:lnTo>
                <a:lnTo>
                  <a:pt x="1970" y="6591"/>
                </a:lnTo>
                <a:lnTo>
                  <a:pt x="2008" y="6337"/>
                </a:lnTo>
                <a:lnTo>
                  <a:pt x="2090" y="6101"/>
                </a:lnTo>
                <a:lnTo>
                  <a:pt x="2210" y="5872"/>
                </a:lnTo>
                <a:lnTo>
                  <a:pt x="2278" y="5769"/>
                </a:lnTo>
                <a:lnTo>
                  <a:pt x="2224" y="5797"/>
                </a:lnTo>
                <a:lnTo>
                  <a:pt x="2120" y="5811"/>
                </a:lnTo>
                <a:lnTo>
                  <a:pt x="2015" y="5777"/>
                </a:lnTo>
                <a:lnTo>
                  <a:pt x="1938" y="5700"/>
                </a:lnTo>
                <a:lnTo>
                  <a:pt x="1901" y="5635"/>
                </a:lnTo>
                <a:lnTo>
                  <a:pt x="1889" y="5546"/>
                </a:lnTo>
                <a:lnTo>
                  <a:pt x="1918" y="5469"/>
                </a:lnTo>
                <a:lnTo>
                  <a:pt x="1974" y="5397"/>
                </a:lnTo>
                <a:lnTo>
                  <a:pt x="2058" y="5364"/>
                </a:lnTo>
                <a:lnTo>
                  <a:pt x="2148" y="5376"/>
                </a:lnTo>
                <a:lnTo>
                  <a:pt x="2216" y="5427"/>
                </a:lnTo>
                <a:lnTo>
                  <a:pt x="2229" y="5459"/>
                </a:lnTo>
                <a:lnTo>
                  <a:pt x="2214" y="5437"/>
                </a:lnTo>
                <a:lnTo>
                  <a:pt x="2146" y="5385"/>
                </a:lnTo>
                <a:lnTo>
                  <a:pt x="2069" y="5381"/>
                </a:lnTo>
                <a:lnTo>
                  <a:pt x="1986" y="5414"/>
                </a:lnTo>
                <a:lnTo>
                  <a:pt x="1931" y="5476"/>
                </a:lnTo>
                <a:lnTo>
                  <a:pt x="1907" y="5549"/>
                </a:lnTo>
                <a:lnTo>
                  <a:pt x="1912" y="5627"/>
                </a:lnTo>
                <a:lnTo>
                  <a:pt x="1943" y="5696"/>
                </a:lnTo>
                <a:lnTo>
                  <a:pt x="2026" y="5770"/>
                </a:lnTo>
                <a:lnTo>
                  <a:pt x="2118" y="5796"/>
                </a:lnTo>
                <a:lnTo>
                  <a:pt x="2217" y="5786"/>
                </a:lnTo>
                <a:lnTo>
                  <a:pt x="2292" y="5748"/>
                </a:lnTo>
                <a:lnTo>
                  <a:pt x="2358" y="5647"/>
                </a:lnTo>
                <a:lnTo>
                  <a:pt x="2399" y="5607"/>
                </a:lnTo>
                <a:lnTo>
                  <a:pt x="2431" y="5516"/>
                </a:lnTo>
                <a:lnTo>
                  <a:pt x="2426" y="5389"/>
                </a:lnTo>
                <a:lnTo>
                  <a:pt x="2363" y="5285"/>
                </a:lnTo>
                <a:lnTo>
                  <a:pt x="2268" y="5195"/>
                </a:lnTo>
                <a:lnTo>
                  <a:pt x="2176" y="5144"/>
                </a:lnTo>
                <a:lnTo>
                  <a:pt x="2079" y="5121"/>
                </a:lnTo>
                <a:lnTo>
                  <a:pt x="2006" y="5122"/>
                </a:lnTo>
                <a:lnTo>
                  <a:pt x="1932" y="5133"/>
                </a:lnTo>
                <a:lnTo>
                  <a:pt x="1870" y="5150"/>
                </a:lnTo>
                <a:lnTo>
                  <a:pt x="1852" y="5160"/>
                </a:lnTo>
                <a:lnTo>
                  <a:pt x="1898" y="5131"/>
                </a:lnTo>
                <a:lnTo>
                  <a:pt x="2023" y="5111"/>
                </a:lnTo>
                <a:lnTo>
                  <a:pt x="2150" y="5130"/>
                </a:lnTo>
                <a:lnTo>
                  <a:pt x="2276" y="5182"/>
                </a:lnTo>
                <a:lnTo>
                  <a:pt x="2379" y="5274"/>
                </a:lnTo>
                <a:lnTo>
                  <a:pt x="2431" y="5361"/>
                </a:lnTo>
                <a:lnTo>
                  <a:pt x="2449" y="5471"/>
                </a:lnTo>
                <a:lnTo>
                  <a:pt x="2440" y="5567"/>
                </a:lnTo>
                <a:lnTo>
                  <a:pt x="2524" y="5485"/>
                </a:lnTo>
                <a:lnTo>
                  <a:pt x="2678" y="5358"/>
                </a:lnTo>
                <a:lnTo>
                  <a:pt x="2599" y="5344"/>
                </a:lnTo>
                <a:lnTo>
                  <a:pt x="2488" y="5289"/>
                </a:lnTo>
                <a:lnTo>
                  <a:pt x="2452" y="5252"/>
                </a:lnTo>
                <a:lnTo>
                  <a:pt x="2539" y="5304"/>
                </a:lnTo>
                <a:lnTo>
                  <a:pt x="2638" y="5341"/>
                </a:lnTo>
                <a:lnTo>
                  <a:pt x="2699" y="5342"/>
                </a:lnTo>
                <a:lnTo>
                  <a:pt x="2707" y="5335"/>
                </a:lnTo>
                <a:lnTo>
                  <a:pt x="2918" y="5214"/>
                </a:lnTo>
                <a:lnTo>
                  <a:pt x="3040" y="5154"/>
                </a:lnTo>
                <a:lnTo>
                  <a:pt x="3064" y="5130"/>
                </a:lnTo>
                <a:lnTo>
                  <a:pt x="3131" y="5002"/>
                </a:lnTo>
                <a:lnTo>
                  <a:pt x="3154" y="4857"/>
                </a:lnTo>
                <a:lnTo>
                  <a:pt x="3139" y="4728"/>
                </a:lnTo>
                <a:lnTo>
                  <a:pt x="3108" y="4638"/>
                </a:lnTo>
                <a:lnTo>
                  <a:pt x="3148" y="4730"/>
                </a:lnTo>
                <a:lnTo>
                  <a:pt x="3169" y="4879"/>
                </a:lnTo>
                <a:lnTo>
                  <a:pt x="3134" y="5017"/>
                </a:lnTo>
                <a:lnTo>
                  <a:pt x="3081" y="5119"/>
                </a:lnTo>
                <a:lnTo>
                  <a:pt x="3068" y="5141"/>
                </a:lnTo>
                <a:lnTo>
                  <a:pt x="3126" y="5113"/>
                </a:lnTo>
                <a:lnTo>
                  <a:pt x="3349" y="5057"/>
                </a:lnTo>
                <a:lnTo>
                  <a:pt x="3578" y="5022"/>
                </a:lnTo>
                <a:lnTo>
                  <a:pt x="3804" y="5031"/>
                </a:lnTo>
                <a:lnTo>
                  <a:pt x="4028" y="5072"/>
                </a:lnTo>
                <a:lnTo>
                  <a:pt x="4240" y="5155"/>
                </a:lnTo>
                <a:lnTo>
                  <a:pt x="4458" y="5283"/>
                </a:lnTo>
                <a:lnTo>
                  <a:pt x="4551" y="5361"/>
                </a:lnTo>
                <a:lnTo>
                  <a:pt x="4782" y="5362"/>
                </a:lnTo>
                <a:lnTo>
                  <a:pt x="5070" y="5401"/>
                </a:lnTo>
                <a:lnTo>
                  <a:pt x="5349" y="5487"/>
                </a:lnTo>
                <a:lnTo>
                  <a:pt x="5616" y="5614"/>
                </a:lnTo>
                <a:lnTo>
                  <a:pt x="5827" y="5755"/>
                </a:lnTo>
                <a:lnTo>
                  <a:pt x="6022" y="5931"/>
                </a:lnTo>
                <a:lnTo>
                  <a:pt x="6200" y="6119"/>
                </a:lnTo>
                <a:lnTo>
                  <a:pt x="6333" y="6337"/>
                </a:lnTo>
                <a:lnTo>
                  <a:pt x="6445" y="6571"/>
                </a:lnTo>
                <a:lnTo>
                  <a:pt x="6519" y="6822"/>
                </a:lnTo>
                <a:lnTo>
                  <a:pt x="6554" y="7075"/>
                </a:lnTo>
                <a:lnTo>
                  <a:pt x="6550" y="7331"/>
                </a:lnTo>
                <a:lnTo>
                  <a:pt x="6502" y="7593"/>
                </a:lnTo>
                <a:lnTo>
                  <a:pt x="6441" y="7814"/>
                </a:lnTo>
                <a:lnTo>
                  <a:pt x="6339" y="8022"/>
                </a:lnTo>
                <a:lnTo>
                  <a:pt x="6200" y="8224"/>
                </a:lnTo>
                <a:lnTo>
                  <a:pt x="6026" y="8409"/>
                </a:lnTo>
                <a:lnTo>
                  <a:pt x="5819" y="8559"/>
                </a:lnTo>
                <a:lnTo>
                  <a:pt x="5639" y="8666"/>
                </a:lnTo>
                <a:lnTo>
                  <a:pt x="5446" y="8741"/>
                </a:lnTo>
                <a:lnTo>
                  <a:pt x="5306" y="8771"/>
                </a:lnTo>
                <a:lnTo>
                  <a:pt x="5351" y="8840"/>
                </a:lnTo>
                <a:lnTo>
                  <a:pt x="5436" y="9059"/>
                </a:lnTo>
                <a:lnTo>
                  <a:pt x="5472" y="9254"/>
                </a:lnTo>
                <a:lnTo>
                  <a:pt x="5480" y="9469"/>
                </a:lnTo>
                <a:lnTo>
                  <a:pt x="5444" y="9665"/>
                </a:lnTo>
                <a:lnTo>
                  <a:pt x="5368" y="9864"/>
                </a:lnTo>
                <a:lnTo>
                  <a:pt x="5264" y="10033"/>
                </a:lnTo>
                <a:lnTo>
                  <a:pt x="5126" y="10177"/>
                </a:lnTo>
                <a:lnTo>
                  <a:pt x="4968" y="10302"/>
                </a:lnTo>
                <a:lnTo>
                  <a:pt x="4771" y="10372"/>
                </a:lnTo>
                <a:lnTo>
                  <a:pt x="4601" y="10399"/>
                </a:lnTo>
                <a:lnTo>
                  <a:pt x="4441" y="10378"/>
                </a:lnTo>
                <a:lnTo>
                  <a:pt x="4279" y="10334"/>
                </a:lnTo>
                <a:lnTo>
                  <a:pt x="4144" y="10256"/>
                </a:lnTo>
                <a:lnTo>
                  <a:pt x="4008" y="10153"/>
                </a:lnTo>
                <a:lnTo>
                  <a:pt x="3896" y="10026"/>
                </a:lnTo>
                <a:lnTo>
                  <a:pt x="3894" y="10022"/>
                </a:lnTo>
                <a:lnTo>
                  <a:pt x="3924" y="10137"/>
                </a:lnTo>
                <a:lnTo>
                  <a:pt x="3906" y="10289"/>
                </a:lnTo>
                <a:lnTo>
                  <a:pt x="3855" y="10429"/>
                </a:lnTo>
                <a:lnTo>
                  <a:pt x="3760" y="10552"/>
                </a:lnTo>
                <a:lnTo>
                  <a:pt x="3726" y="10573"/>
                </a:lnTo>
                <a:lnTo>
                  <a:pt x="3786" y="10623"/>
                </a:lnTo>
                <a:lnTo>
                  <a:pt x="3811" y="10615"/>
                </a:lnTo>
                <a:lnTo>
                  <a:pt x="3986" y="10584"/>
                </a:lnTo>
                <a:lnTo>
                  <a:pt x="4153" y="10601"/>
                </a:lnTo>
                <a:lnTo>
                  <a:pt x="4327" y="10652"/>
                </a:lnTo>
                <a:lnTo>
                  <a:pt x="4488" y="10721"/>
                </a:lnTo>
                <a:lnTo>
                  <a:pt x="4626" y="10839"/>
                </a:lnTo>
                <a:lnTo>
                  <a:pt x="4740" y="10981"/>
                </a:lnTo>
                <a:lnTo>
                  <a:pt x="4821" y="11146"/>
                </a:lnTo>
                <a:lnTo>
                  <a:pt x="4870" y="11324"/>
                </a:lnTo>
                <a:lnTo>
                  <a:pt x="4889" y="11507"/>
                </a:lnTo>
                <a:lnTo>
                  <a:pt x="4860" y="11690"/>
                </a:lnTo>
                <a:lnTo>
                  <a:pt x="4800" y="11853"/>
                </a:lnTo>
                <a:lnTo>
                  <a:pt x="4704" y="12009"/>
                </a:lnTo>
                <a:lnTo>
                  <a:pt x="4578" y="12136"/>
                </a:lnTo>
                <a:lnTo>
                  <a:pt x="4414" y="12217"/>
                </a:lnTo>
                <a:lnTo>
                  <a:pt x="4256" y="12260"/>
                </a:lnTo>
                <a:lnTo>
                  <a:pt x="4097" y="12255"/>
                </a:lnTo>
                <a:lnTo>
                  <a:pt x="3936" y="12210"/>
                </a:lnTo>
                <a:lnTo>
                  <a:pt x="3797" y="12126"/>
                </a:lnTo>
                <a:lnTo>
                  <a:pt x="3687" y="12014"/>
                </a:lnTo>
                <a:lnTo>
                  <a:pt x="3618" y="11890"/>
                </a:lnTo>
                <a:lnTo>
                  <a:pt x="3584" y="11758"/>
                </a:lnTo>
                <a:lnTo>
                  <a:pt x="3586" y="11618"/>
                </a:lnTo>
                <a:lnTo>
                  <a:pt x="3614" y="11492"/>
                </a:lnTo>
                <a:lnTo>
                  <a:pt x="3666" y="11409"/>
                </a:lnTo>
                <a:lnTo>
                  <a:pt x="3664" y="11410"/>
                </a:lnTo>
                <a:lnTo>
                  <a:pt x="3585" y="11415"/>
                </a:lnTo>
                <a:lnTo>
                  <a:pt x="3495" y="11403"/>
                </a:lnTo>
                <a:lnTo>
                  <a:pt x="3424" y="11370"/>
                </a:lnTo>
                <a:lnTo>
                  <a:pt x="3361" y="11291"/>
                </a:lnTo>
                <a:lnTo>
                  <a:pt x="3318" y="11215"/>
                </a:lnTo>
                <a:lnTo>
                  <a:pt x="3309" y="11131"/>
                </a:lnTo>
                <a:lnTo>
                  <a:pt x="3320" y="11101"/>
                </a:lnTo>
                <a:lnTo>
                  <a:pt x="3321" y="11196"/>
                </a:lnTo>
                <a:lnTo>
                  <a:pt x="3363" y="11281"/>
                </a:lnTo>
                <a:lnTo>
                  <a:pt x="3418" y="11350"/>
                </a:lnTo>
                <a:lnTo>
                  <a:pt x="3507" y="11395"/>
                </a:lnTo>
                <a:lnTo>
                  <a:pt x="3607" y="11399"/>
                </a:lnTo>
                <a:lnTo>
                  <a:pt x="3680" y="11385"/>
                </a:lnTo>
                <a:lnTo>
                  <a:pt x="3684" y="11380"/>
                </a:lnTo>
                <a:lnTo>
                  <a:pt x="3728" y="11343"/>
                </a:lnTo>
                <a:lnTo>
                  <a:pt x="3702" y="11380"/>
                </a:lnTo>
                <a:lnTo>
                  <a:pt x="3708" y="11379"/>
                </a:lnTo>
                <a:lnTo>
                  <a:pt x="3804" y="11329"/>
                </a:lnTo>
                <a:lnTo>
                  <a:pt x="3880" y="11261"/>
                </a:lnTo>
                <a:lnTo>
                  <a:pt x="3936" y="11165"/>
                </a:lnTo>
                <a:lnTo>
                  <a:pt x="3959" y="11044"/>
                </a:lnTo>
                <a:lnTo>
                  <a:pt x="3956" y="10965"/>
                </a:lnTo>
                <a:lnTo>
                  <a:pt x="3954" y="10965"/>
                </a:lnTo>
                <a:lnTo>
                  <a:pt x="3796" y="10984"/>
                </a:lnTo>
                <a:lnTo>
                  <a:pt x="3659" y="11046"/>
                </a:lnTo>
                <a:lnTo>
                  <a:pt x="3634" y="11063"/>
                </a:lnTo>
                <a:lnTo>
                  <a:pt x="3638" y="11076"/>
                </a:lnTo>
                <a:lnTo>
                  <a:pt x="3634" y="11079"/>
                </a:lnTo>
                <a:lnTo>
                  <a:pt x="3628" y="11067"/>
                </a:lnTo>
                <a:lnTo>
                  <a:pt x="3542" y="11126"/>
                </a:lnTo>
                <a:lnTo>
                  <a:pt x="3625" y="11059"/>
                </a:lnTo>
                <a:lnTo>
                  <a:pt x="3602" y="11011"/>
                </a:lnTo>
                <a:lnTo>
                  <a:pt x="3546" y="10977"/>
                </a:lnTo>
                <a:lnTo>
                  <a:pt x="3475" y="10968"/>
                </a:lnTo>
                <a:lnTo>
                  <a:pt x="3409" y="10980"/>
                </a:lnTo>
                <a:lnTo>
                  <a:pt x="3356" y="11033"/>
                </a:lnTo>
                <a:lnTo>
                  <a:pt x="3321" y="11096"/>
                </a:lnTo>
                <a:lnTo>
                  <a:pt x="3339" y="11045"/>
                </a:lnTo>
                <a:lnTo>
                  <a:pt x="3395" y="10982"/>
                </a:lnTo>
                <a:lnTo>
                  <a:pt x="3467" y="10957"/>
                </a:lnTo>
                <a:lnTo>
                  <a:pt x="3545" y="10952"/>
                </a:lnTo>
                <a:lnTo>
                  <a:pt x="3609" y="10998"/>
                </a:lnTo>
                <a:lnTo>
                  <a:pt x="3630" y="11055"/>
                </a:lnTo>
                <a:lnTo>
                  <a:pt x="3679" y="11016"/>
                </a:lnTo>
                <a:lnTo>
                  <a:pt x="3836" y="10948"/>
                </a:lnTo>
                <a:lnTo>
                  <a:pt x="3950" y="10935"/>
                </a:lnTo>
                <a:lnTo>
                  <a:pt x="3939" y="10878"/>
                </a:lnTo>
                <a:lnTo>
                  <a:pt x="3953" y="10917"/>
                </a:lnTo>
                <a:lnTo>
                  <a:pt x="3954" y="10934"/>
                </a:lnTo>
                <a:lnTo>
                  <a:pt x="4010" y="10927"/>
                </a:lnTo>
                <a:lnTo>
                  <a:pt x="4183" y="10955"/>
                </a:lnTo>
                <a:lnTo>
                  <a:pt x="4320" y="11000"/>
                </a:lnTo>
                <a:lnTo>
                  <a:pt x="4446" y="11076"/>
                </a:lnTo>
                <a:lnTo>
                  <a:pt x="4549" y="11177"/>
                </a:lnTo>
                <a:lnTo>
                  <a:pt x="4625" y="11288"/>
                </a:lnTo>
                <a:lnTo>
                  <a:pt x="4671" y="11428"/>
                </a:lnTo>
                <a:lnTo>
                  <a:pt x="4675" y="11564"/>
                </a:lnTo>
                <a:lnTo>
                  <a:pt x="4651" y="11695"/>
                </a:lnTo>
                <a:lnTo>
                  <a:pt x="4591" y="11809"/>
                </a:lnTo>
                <a:lnTo>
                  <a:pt x="4506" y="11900"/>
                </a:lnTo>
                <a:lnTo>
                  <a:pt x="4401" y="11972"/>
                </a:lnTo>
                <a:lnTo>
                  <a:pt x="4302" y="12007"/>
                </a:lnTo>
                <a:lnTo>
                  <a:pt x="4185" y="12015"/>
                </a:lnTo>
                <a:lnTo>
                  <a:pt x="4073" y="11994"/>
                </a:lnTo>
                <a:lnTo>
                  <a:pt x="3962" y="11939"/>
                </a:lnTo>
                <a:lnTo>
                  <a:pt x="3875" y="11860"/>
                </a:lnTo>
                <a:lnTo>
                  <a:pt x="3829" y="11794"/>
                </a:lnTo>
                <a:lnTo>
                  <a:pt x="3796" y="11710"/>
                </a:lnTo>
                <a:lnTo>
                  <a:pt x="3776" y="11585"/>
                </a:lnTo>
                <a:lnTo>
                  <a:pt x="3793" y="11468"/>
                </a:lnTo>
                <a:lnTo>
                  <a:pt x="3836" y="11364"/>
                </a:lnTo>
                <a:lnTo>
                  <a:pt x="3906" y="11276"/>
                </a:lnTo>
                <a:lnTo>
                  <a:pt x="3993" y="11200"/>
                </a:lnTo>
                <a:lnTo>
                  <a:pt x="4110" y="11169"/>
                </a:lnTo>
                <a:lnTo>
                  <a:pt x="4173" y="11166"/>
                </a:lnTo>
                <a:lnTo>
                  <a:pt x="4235" y="11172"/>
                </a:lnTo>
                <a:lnTo>
                  <a:pt x="4299" y="11194"/>
                </a:lnTo>
                <a:lnTo>
                  <a:pt x="4344" y="11236"/>
                </a:lnTo>
                <a:lnTo>
                  <a:pt x="4371" y="11275"/>
                </a:lnTo>
                <a:lnTo>
                  <a:pt x="4362" y="11322"/>
                </a:lnTo>
                <a:lnTo>
                  <a:pt x="4334" y="11341"/>
                </a:lnTo>
                <a:lnTo>
                  <a:pt x="4299" y="11325"/>
                </a:lnTo>
                <a:lnTo>
                  <a:pt x="4250" y="11301"/>
                </a:lnTo>
                <a:lnTo>
                  <a:pt x="4193" y="11266"/>
                </a:lnTo>
                <a:lnTo>
                  <a:pt x="4130" y="11245"/>
                </a:lnTo>
                <a:lnTo>
                  <a:pt x="4061" y="11251"/>
                </a:lnTo>
                <a:lnTo>
                  <a:pt x="3973" y="11279"/>
                </a:lnTo>
                <a:lnTo>
                  <a:pt x="3878" y="11377"/>
                </a:lnTo>
                <a:lnTo>
                  <a:pt x="3814" y="11486"/>
                </a:lnTo>
                <a:lnTo>
                  <a:pt x="3795" y="11613"/>
                </a:lnTo>
                <a:lnTo>
                  <a:pt x="3829" y="11745"/>
                </a:lnTo>
                <a:lnTo>
                  <a:pt x="3832" y="11751"/>
                </a:lnTo>
                <a:lnTo>
                  <a:pt x="3842" y="11777"/>
                </a:lnTo>
                <a:lnTo>
                  <a:pt x="3907" y="11871"/>
                </a:lnTo>
                <a:lnTo>
                  <a:pt x="3995" y="11941"/>
                </a:lnTo>
                <a:lnTo>
                  <a:pt x="4093" y="11988"/>
                </a:lnTo>
                <a:lnTo>
                  <a:pt x="4207" y="11999"/>
                </a:lnTo>
                <a:lnTo>
                  <a:pt x="4323" y="11977"/>
                </a:lnTo>
                <a:lnTo>
                  <a:pt x="4434" y="11925"/>
                </a:lnTo>
                <a:lnTo>
                  <a:pt x="4524" y="11855"/>
                </a:lnTo>
                <a:lnTo>
                  <a:pt x="4592" y="11751"/>
                </a:lnTo>
                <a:lnTo>
                  <a:pt x="4646" y="11641"/>
                </a:lnTo>
                <a:lnTo>
                  <a:pt x="4660" y="11517"/>
                </a:lnTo>
                <a:lnTo>
                  <a:pt x="4637" y="11378"/>
                </a:lnTo>
                <a:lnTo>
                  <a:pt x="4579" y="11246"/>
                </a:lnTo>
                <a:lnTo>
                  <a:pt x="4488" y="11137"/>
                </a:lnTo>
                <a:lnTo>
                  <a:pt x="4375" y="11044"/>
                </a:lnTo>
                <a:lnTo>
                  <a:pt x="4245" y="10986"/>
                </a:lnTo>
                <a:lnTo>
                  <a:pt x="4101" y="10954"/>
                </a:lnTo>
                <a:lnTo>
                  <a:pt x="3957" y="10965"/>
                </a:lnTo>
                <a:lnTo>
                  <a:pt x="3958" y="10971"/>
                </a:lnTo>
                <a:lnTo>
                  <a:pt x="3969" y="11070"/>
                </a:lnTo>
                <a:lnTo>
                  <a:pt x="3940" y="11171"/>
                </a:lnTo>
                <a:lnTo>
                  <a:pt x="3884" y="11267"/>
                </a:lnTo>
                <a:lnTo>
                  <a:pt x="3823" y="11333"/>
                </a:lnTo>
                <a:lnTo>
                  <a:pt x="3751" y="11382"/>
                </a:lnTo>
                <a:lnTo>
                  <a:pt x="3687" y="11402"/>
                </a:lnTo>
                <a:lnTo>
                  <a:pt x="3657" y="11447"/>
                </a:lnTo>
                <a:lnTo>
                  <a:pt x="3606" y="11563"/>
                </a:lnTo>
                <a:lnTo>
                  <a:pt x="3602" y="11689"/>
                </a:lnTo>
                <a:lnTo>
                  <a:pt x="3611" y="11821"/>
                </a:lnTo>
                <a:lnTo>
                  <a:pt x="3663" y="11932"/>
                </a:lnTo>
                <a:lnTo>
                  <a:pt x="3751" y="12060"/>
                </a:lnTo>
                <a:lnTo>
                  <a:pt x="3864" y="12153"/>
                </a:lnTo>
                <a:lnTo>
                  <a:pt x="4007" y="12218"/>
                </a:lnTo>
                <a:lnTo>
                  <a:pt x="4162" y="12242"/>
                </a:lnTo>
                <a:lnTo>
                  <a:pt x="4311" y="12222"/>
                </a:lnTo>
                <a:lnTo>
                  <a:pt x="4449" y="12184"/>
                </a:lnTo>
                <a:lnTo>
                  <a:pt x="4580" y="12102"/>
                </a:lnTo>
                <a:lnTo>
                  <a:pt x="4681" y="12000"/>
                </a:lnTo>
                <a:lnTo>
                  <a:pt x="4763" y="11870"/>
                </a:lnTo>
                <a:lnTo>
                  <a:pt x="4817" y="11735"/>
                </a:lnTo>
                <a:lnTo>
                  <a:pt x="4853" y="11597"/>
                </a:lnTo>
                <a:lnTo>
                  <a:pt x="4852" y="11418"/>
                </a:lnTo>
                <a:lnTo>
                  <a:pt x="4822" y="11243"/>
                </a:lnTo>
                <a:lnTo>
                  <a:pt x="4751" y="11079"/>
                </a:lnTo>
                <a:lnTo>
                  <a:pt x="4646" y="10939"/>
                </a:lnTo>
                <a:lnTo>
                  <a:pt x="4523" y="10820"/>
                </a:lnTo>
                <a:lnTo>
                  <a:pt x="4361" y="10727"/>
                </a:lnTo>
                <a:lnTo>
                  <a:pt x="4193" y="10671"/>
                </a:lnTo>
                <a:lnTo>
                  <a:pt x="4024" y="10640"/>
                </a:lnTo>
                <a:lnTo>
                  <a:pt x="3838" y="10654"/>
                </a:lnTo>
                <a:lnTo>
                  <a:pt x="3826" y="10657"/>
                </a:lnTo>
                <a:lnTo>
                  <a:pt x="3840" y="10668"/>
                </a:lnTo>
                <a:lnTo>
                  <a:pt x="3922" y="10800"/>
                </a:lnTo>
                <a:lnTo>
                  <a:pt x="3939" y="10878"/>
                </a:lnTo>
                <a:lnTo>
                  <a:pt x="3911" y="10807"/>
                </a:lnTo>
                <a:lnTo>
                  <a:pt x="3853" y="10700"/>
                </a:lnTo>
                <a:lnTo>
                  <a:pt x="3814" y="10660"/>
                </a:lnTo>
                <a:lnTo>
                  <a:pt x="3665" y="10699"/>
                </a:lnTo>
                <a:lnTo>
                  <a:pt x="3513" y="10787"/>
                </a:lnTo>
                <a:lnTo>
                  <a:pt x="3371" y="10901"/>
                </a:lnTo>
                <a:lnTo>
                  <a:pt x="3246" y="11052"/>
                </a:lnTo>
                <a:lnTo>
                  <a:pt x="3144" y="11212"/>
                </a:lnTo>
                <a:lnTo>
                  <a:pt x="3064" y="11381"/>
                </a:lnTo>
                <a:lnTo>
                  <a:pt x="3005" y="11568"/>
                </a:lnTo>
                <a:lnTo>
                  <a:pt x="2969" y="11764"/>
                </a:lnTo>
                <a:lnTo>
                  <a:pt x="2955" y="11970"/>
                </a:lnTo>
                <a:lnTo>
                  <a:pt x="2959" y="12179"/>
                </a:lnTo>
                <a:lnTo>
                  <a:pt x="2964" y="12388"/>
                </a:lnTo>
                <a:lnTo>
                  <a:pt x="2991" y="12606"/>
                </a:lnTo>
                <a:lnTo>
                  <a:pt x="2992" y="12617"/>
                </a:lnTo>
                <a:lnTo>
                  <a:pt x="2997" y="12602"/>
                </a:lnTo>
                <a:lnTo>
                  <a:pt x="3059" y="12478"/>
                </a:lnTo>
                <a:lnTo>
                  <a:pt x="3142" y="12396"/>
                </a:lnTo>
                <a:lnTo>
                  <a:pt x="3247" y="12348"/>
                </a:lnTo>
                <a:lnTo>
                  <a:pt x="3380" y="12339"/>
                </a:lnTo>
                <a:lnTo>
                  <a:pt x="3488" y="12379"/>
                </a:lnTo>
                <a:lnTo>
                  <a:pt x="3553" y="12449"/>
                </a:lnTo>
                <a:lnTo>
                  <a:pt x="3584" y="12517"/>
                </a:lnTo>
                <a:lnTo>
                  <a:pt x="3596" y="12607"/>
                </a:lnTo>
                <a:lnTo>
                  <a:pt x="3591" y="12683"/>
                </a:lnTo>
                <a:lnTo>
                  <a:pt x="3590" y="12690"/>
                </a:lnTo>
                <a:lnTo>
                  <a:pt x="3590" y="12717"/>
                </a:lnTo>
                <a:lnTo>
                  <a:pt x="3578" y="12737"/>
                </a:lnTo>
                <a:lnTo>
                  <a:pt x="3574" y="12752"/>
                </a:lnTo>
                <a:lnTo>
                  <a:pt x="3554" y="12807"/>
                </a:lnTo>
                <a:lnTo>
                  <a:pt x="3541" y="12824"/>
                </a:lnTo>
                <a:lnTo>
                  <a:pt x="3556" y="12774"/>
                </a:lnTo>
                <a:lnTo>
                  <a:pt x="3548" y="12786"/>
                </a:lnTo>
                <a:lnTo>
                  <a:pt x="3495" y="12839"/>
                </a:lnTo>
                <a:lnTo>
                  <a:pt x="3411" y="12848"/>
                </a:lnTo>
                <a:lnTo>
                  <a:pt x="3340" y="12840"/>
                </a:lnTo>
                <a:lnTo>
                  <a:pt x="3283" y="12781"/>
                </a:lnTo>
                <a:lnTo>
                  <a:pt x="3264" y="12753"/>
                </a:lnTo>
                <a:lnTo>
                  <a:pt x="3252" y="12712"/>
                </a:lnTo>
                <a:lnTo>
                  <a:pt x="3259" y="12675"/>
                </a:lnTo>
                <a:lnTo>
                  <a:pt x="3274" y="12648"/>
                </a:lnTo>
                <a:lnTo>
                  <a:pt x="3290" y="12613"/>
                </a:lnTo>
                <a:lnTo>
                  <a:pt x="3323" y="12590"/>
                </a:lnTo>
                <a:lnTo>
                  <a:pt x="3353" y="12586"/>
                </a:lnTo>
                <a:lnTo>
                  <a:pt x="3377" y="12585"/>
                </a:lnTo>
                <a:lnTo>
                  <a:pt x="3405" y="12591"/>
                </a:lnTo>
                <a:lnTo>
                  <a:pt x="3437" y="12601"/>
                </a:lnTo>
                <a:lnTo>
                  <a:pt x="3453" y="12624"/>
                </a:lnTo>
                <a:lnTo>
                  <a:pt x="3460" y="12635"/>
                </a:lnTo>
                <a:lnTo>
                  <a:pt x="3464" y="12664"/>
                </a:lnTo>
                <a:lnTo>
                  <a:pt x="3457" y="12678"/>
                </a:lnTo>
                <a:lnTo>
                  <a:pt x="3452" y="12706"/>
                </a:lnTo>
                <a:lnTo>
                  <a:pt x="3441" y="12713"/>
                </a:lnTo>
                <a:lnTo>
                  <a:pt x="3419" y="12728"/>
                </a:lnTo>
                <a:lnTo>
                  <a:pt x="3393" y="12738"/>
                </a:lnTo>
                <a:lnTo>
                  <a:pt x="3370" y="12729"/>
                </a:lnTo>
                <a:lnTo>
                  <a:pt x="3357" y="12722"/>
                </a:lnTo>
                <a:lnTo>
                  <a:pt x="3345" y="12705"/>
                </a:lnTo>
                <a:lnTo>
                  <a:pt x="3336" y="12703"/>
                </a:lnTo>
                <a:lnTo>
                  <a:pt x="3325" y="12711"/>
                </a:lnTo>
                <a:lnTo>
                  <a:pt x="3323" y="12720"/>
                </a:lnTo>
                <a:lnTo>
                  <a:pt x="3346" y="12778"/>
                </a:lnTo>
                <a:lnTo>
                  <a:pt x="3394" y="12811"/>
                </a:lnTo>
                <a:lnTo>
                  <a:pt x="3457" y="12808"/>
                </a:lnTo>
                <a:lnTo>
                  <a:pt x="3490" y="12785"/>
                </a:lnTo>
                <a:lnTo>
                  <a:pt x="3518" y="12766"/>
                </a:lnTo>
                <a:lnTo>
                  <a:pt x="3538" y="12736"/>
                </a:lnTo>
                <a:lnTo>
                  <a:pt x="3561" y="12663"/>
                </a:lnTo>
                <a:lnTo>
                  <a:pt x="3554" y="12623"/>
                </a:lnTo>
                <a:lnTo>
                  <a:pt x="3530" y="12570"/>
                </a:lnTo>
                <a:lnTo>
                  <a:pt x="3477" y="12517"/>
                </a:lnTo>
                <a:lnTo>
                  <a:pt x="3421" y="12482"/>
                </a:lnTo>
                <a:lnTo>
                  <a:pt x="3346" y="12468"/>
                </a:lnTo>
                <a:lnTo>
                  <a:pt x="3270" y="12488"/>
                </a:lnTo>
                <a:lnTo>
                  <a:pt x="3203" y="12534"/>
                </a:lnTo>
                <a:lnTo>
                  <a:pt x="3145" y="12615"/>
                </a:lnTo>
                <a:lnTo>
                  <a:pt x="3098" y="12737"/>
                </a:lnTo>
                <a:lnTo>
                  <a:pt x="3068" y="12896"/>
                </a:lnTo>
                <a:lnTo>
                  <a:pt x="3069" y="13099"/>
                </a:lnTo>
                <a:lnTo>
                  <a:pt x="3095" y="13350"/>
                </a:lnTo>
                <a:lnTo>
                  <a:pt x="3118" y="13669"/>
                </a:lnTo>
                <a:lnTo>
                  <a:pt x="3109" y="13953"/>
                </a:lnTo>
                <a:lnTo>
                  <a:pt x="3079" y="14194"/>
                </a:lnTo>
                <a:lnTo>
                  <a:pt x="3020" y="14406"/>
                </a:lnTo>
                <a:lnTo>
                  <a:pt x="2946" y="14595"/>
                </a:lnTo>
                <a:lnTo>
                  <a:pt x="2844" y="14755"/>
                </a:lnTo>
                <a:lnTo>
                  <a:pt x="2743" y="14906"/>
                </a:lnTo>
                <a:lnTo>
                  <a:pt x="2639" y="15051"/>
                </a:lnTo>
                <a:lnTo>
                  <a:pt x="2540" y="15168"/>
                </a:lnTo>
                <a:lnTo>
                  <a:pt x="2442" y="15300"/>
                </a:lnTo>
                <a:lnTo>
                  <a:pt x="2368" y="15441"/>
                </a:lnTo>
                <a:lnTo>
                  <a:pt x="2293" y="15582"/>
                </a:lnTo>
                <a:lnTo>
                  <a:pt x="2223" y="15752"/>
                </a:lnTo>
                <a:lnTo>
                  <a:pt x="2155" y="15938"/>
                </a:lnTo>
                <a:lnTo>
                  <a:pt x="2079" y="16137"/>
                </a:lnTo>
                <a:lnTo>
                  <a:pt x="2003" y="16336"/>
                </a:lnTo>
                <a:lnTo>
                  <a:pt x="1935" y="16546"/>
                </a:lnTo>
                <a:lnTo>
                  <a:pt x="1865" y="16741"/>
                </a:lnTo>
                <a:lnTo>
                  <a:pt x="1804" y="16937"/>
                </a:lnTo>
                <a:lnTo>
                  <a:pt x="1747" y="17115"/>
                </a:lnTo>
                <a:lnTo>
                  <a:pt x="1704" y="17267"/>
                </a:lnTo>
                <a:lnTo>
                  <a:pt x="1656" y="17398"/>
                </a:lnTo>
                <a:lnTo>
                  <a:pt x="1631" y="17505"/>
                </a:lnTo>
                <a:lnTo>
                  <a:pt x="1610" y="17569"/>
                </a:lnTo>
                <a:lnTo>
                  <a:pt x="1601" y="17591"/>
                </a:lnTo>
                <a:lnTo>
                  <a:pt x="1645" y="17430"/>
                </a:lnTo>
                <a:lnTo>
                  <a:pt x="1693" y="17251"/>
                </a:lnTo>
                <a:lnTo>
                  <a:pt x="1733" y="17035"/>
                </a:lnTo>
                <a:lnTo>
                  <a:pt x="1773" y="16796"/>
                </a:lnTo>
                <a:lnTo>
                  <a:pt x="1814" y="16547"/>
                </a:lnTo>
                <a:lnTo>
                  <a:pt x="1859" y="16280"/>
                </a:lnTo>
                <a:lnTo>
                  <a:pt x="1887" y="16000"/>
                </a:lnTo>
                <a:lnTo>
                  <a:pt x="1929" y="15717"/>
                </a:lnTo>
                <a:lnTo>
                  <a:pt x="1959" y="15428"/>
                </a:lnTo>
                <a:lnTo>
                  <a:pt x="1987" y="15147"/>
                </a:lnTo>
                <a:lnTo>
                  <a:pt x="2020" y="14863"/>
                </a:lnTo>
                <a:lnTo>
                  <a:pt x="2046" y="14593"/>
                </a:lnTo>
                <a:lnTo>
                  <a:pt x="2071" y="14331"/>
                </a:lnTo>
                <a:lnTo>
                  <a:pt x="2088" y="14083"/>
                </a:lnTo>
                <a:lnTo>
                  <a:pt x="2109" y="13864"/>
                </a:lnTo>
                <a:lnTo>
                  <a:pt x="2129" y="13655"/>
                </a:lnTo>
                <a:lnTo>
                  <a:pt x="2145" y="13488"/>
                </a:lnTo>
                <a:lnTo>
                  <a:pt x="2153" y="13345"/>
                </a:lnTo>
                <a:lnTo>
                  <a:pt x="2162" y="13240"/>
                </a:lnTo>
                <a:lnTo>
                  <a:pt x="2160" y="13177"/>
                </a:lnTo>
                <a:lnTo>
                  <a:pt x="2165" y="13149"/>
                </a:lnTo>
                <a:lnTo>
                  <a:pt x="2121" y="12787"/>
                </a:lnTo>
                <a:lnTo>
                  <a:pt x="2060" y="12462"/>
                </a:lnTo>
                <a:lnTo>
                  <a:pt x="1991" y="12183"/>
                </a:lnTo>
                <a:lnTo>
                  <a:pt x="1911" y="11936"/>
                </a:lnTo>
                <a:lnTo>
                  <a:pt x="1834" y="11728"/>
                </a:lnTo>
                <a:lnTo>
                  <a:pt x="1745" y="11552"/>
                </a:lnTo>
                <a:lnTo>
                  <a:pt x="1646" y="11408"/>
                </a:lnTo>
                <a:lnTo>
                  <a:pt x="1619" y="11376"/>
                </a:lnTo>
                <a:lnTo>
                  <a:pt x="1723" y="11804"/>
                </a:lnTo>
                <a:lnTo>
                  <a:pt x="1837" y="12386"/>
                </a:lnTo>
                <a:lnTo>
                  <a:pt x="1909" y="13014"/>
                </a:lnTo>
                <a:lnTo>
                  <a:pt x="1958" y="13691"/>
                </a:lnTo>
                <a:lnTo>
                  <a:pt x="1899" y="14555"/>
                </a:lnTo>
                <a:lnTo>
                  <a:pt x="1885" y="13847"/>
                </a:lnTo>
                <a:lnTo>
                  <a:pt x="1835" y="13179"/>
                </a:lnTo>
                <a:lnTo>
                  <a:pt x="1748" y="12554"/>
                </a:lnTo>
                <a:lnTo>
                  <a:pt x="1626" y="11960"/>
                </a:lnTo>
                <a:lnTo>
                  <a:pt x="1482" y="11406"/>
                </a:lnTo>
                <a:lnTo>
                  <a:pt x="1399" y="11169"/>
                </a:lnTo>
                <a:lnTo>
                  <a:pt x="1339" y="11137"/>
                </a:lnTo>
                <a:lnTo>
                  <a:pt x="1237" y="11085"/>
                </a:lnTo>
                <a:lnTo>
                  <a:pt x="1149" y="11064"/>
                </a:lnTo>
                <a:lnTo>
                  <a:pt x="1059" y="11052"/>
                </a:lnTo>
                <a:lnTo>
                  <a:pt x="966" y="11059"/>
                </a:lnTo>
                <a:lnTo>
                  <a:pt x="890" y="11078"/>
                </a:lnTo>
                <a:lnTo>
                  <a:pt x="825" y="11115"/>
                </a:lnTo>
                <a:lnTo>
                  <a:pt x="770" y="11153"/>
                </a:lnTo>
                <a:lnTo>
                  <a:pt x="718" y="11196"/>
                </a:lnTo>
                <a:lnTo>
                  <a:pt x="685" y="11243"/>
                </a:lnTo>
                <a:lnTo>
                  <a:pt x="677" y="11286"/>
                </a:lnTo>
                <a:lnTo>
                  <a:pt x="681" y="11344"/>
                </a:lnTo>
                <a:lnTo>
                  <a:pt x="691" y="11400"/>
                </a:lnTo>
                <a:lnTo>
                  <a:pt x="697" y="11415"/>
                </a:lnTo>
                <a:lnTo>
                  <a:pt x="723" y="11454"/>
                </a:lnTo>
                <a:lnTo>
                  <a:pt x="742" y="11482"/>
                </a:lnTo>
                <a:lnTo>
                  <a:pt x="746" y="11487"/>
                </a:lnTo>
                <a:lnTo>
                  <a:pt x="827" y="11546"/>
                </a:lnTo>
                <a:lnTo>
                  <a:pt x="930" y="11565"/>
                </a:lnTo>
                <a:lnTo>
                  <a:pt x="1021" y="11543"/>
                </a:lnTo>
                <a:lnTo>
                  <a:pt x="1091" y="11479"/>
                </a:lnTo>
                <a:lnTo>
                  <a:pt x="1108" y="11443"/>
                </a:lnTo>
                <a:lnTo>
                  <a:pt x="1113" y="11415"/>
                </a:lnTo>
                <a:lnTo>
                  <a:pt x="1120" y="11377"/>
                </a:lnTo>
                <a:lnTo>
                  <a:pt x="1110" y="11351"/>
                </a:lnTo>
                <a:lnTo>
                  <a:pt x="1095" y="11305"/>
                </a:lnTo>
                <a:lnTo>
                  <a:pt x="1053" y="11268"/>
                </a:lnTo>
                <a:lnTo>
                  <a:pt x="1006" y="11260"/>
                </a:lnTo>
                <a:lnTo>
                  <a:pt x="961" y="11266"/>
                </a:lnTo>
                <a:lnTo>
                  <a:pt x="945" y="11277"/>
                </a:lnTo>
                <a:lnTo>
                  <a:pt x="949" y="11283"/>
                </a:lnTo>
                <a:lnTo>
                  <a:pt x="951" y="11298"/>
                </a:lnTo>
                <a:lnTo>
                  <a:pt x="969" y="11301"/>
                </a:lnTo>
                <a:lnTo>
                  <a:pt x="992" y="11310"/>
                </a:lnTo>
                <a:lnTo>
                  <a:pt x="1013" y="11329"/>
                </a:lnTo>
                <a:lnTo>
                  <a:pt x="1022" y="11355"/>
                </a:lnTo>
                <a:lnTo>
                  <a:pt x="1019" y="11373"/>
                </a:lnTo>
                <a:lnTo>
                  <a:pt x="1019" y="11397"/>
                </a:lnTo>
                <a:lnTo>
                  <a:pt x="1006" y="11414"/>
                </a:lnTo>
                <a:lnTo>
                  <a:pt x="990" y="11426"/>
                </a:lnTo>
                <a:lnTo>
                  <a:pt x="979" y="11433"/>
                </a:lnTo>
                <a:lnTo>
                  <a:pt x="957" y="11449"/>
                </a:lnTo>
                <a:lnTo>
                  <a:pt x="927" y="11453"/>
                </a:lnTo>
                <a:lnTo>
                  <a:pt x="899" y="11448"/>
                </a:lnTo>
                <a:lnTo>
                  <a:pt x="878" y="11429"/>
                </a:lnTo>
                <a:lnTo>
                  <a:pt x="853" y="11405"/>
                </a:lnTo>
                <a:lnTo>
                  <a:pt x="840" y="11374"/>
                </a:lnTo>
                <a:lnTo>
                  <a:pt x="823" y="11337"/>
                </a:lnTo>
                <a:lnTo>
                  <a:pt x="829" y="11299"/>
                </a:lnTo>
                <a:lnTo>
                  <a:pt x="864" y="11243"/>
                </a:lnTo>
                <a:lnTo>
                  <a:pt x="921" y="11195"/>
                </a:lnTo>
                <a:lnTo>
                  <a:pt x="990" y="11189"/>
                </a:lnTo>
                <a:lnTo>
                  <a:pt x="1060" y="11207"/>
                </a:lnTo>
                <a:lnTo>
                  <a:pt x="1110" y="11245"/>
                </a:lnTo>
                <a:lnTo>
                  <a:pt x="1149" y="11301"/>
                </a:lnTo>
                <a:lnTo>
                  <a:pt x="1166" y="11362"/>
                </a:lnTo>
                <a:lnTo>
                  <a:pt x="1149" y="11455"/>
                </a:lnTo>
                <a:lnTo>
                  <a:pt x="1107" y="11525"/>
                </a:lnTo>
                <a:lnTo>
                  <a:pt x="1024" y="11582"/>
                </a:lnTo>
                <a:lnTo>
                  <a:pt x="942" y="11606"/>
                </a:lnTo>
                <a:lnTo>
                  <a:pt x="908" y="11601"/>
                </a:lnTo>
                <a:lnTo>
                  <a:pt x="884" y="11605"/>
                </a:lnTo>
                <a:lnTo>
                  <a:pt x="815" y="11587"/>
                </a:lnTo>
                <a:lnTo>
                  <a:pt x="784" y="11565"/>
                </a:lnTo>
                <a:lnTo>
                  <a:pt x="771" y="11559"/>
                </a:lnTo>
                <a:lnTo>
                  <a:pt x="762" y="11550"/>
                </a:lnTo>
                <a:lnTo>
                  <a:pt x="751" y="11541"/>
                </a:lnTo>
                <a:lnTo>
                  <a:pt x="716" y="11498"/>
                </a:lnTo>
                <a:lnTo>
                  <a:pt x="703" y="11484"/>
                </a:lnTo>
                <a:lnTo>
                  <a:pt x="701" y="11480"/>
                </a:lnTo>
                <a:lnTo>
                  <a:pt x="696" y="11473"/>
                </a:lnTo>
                <a:lnTo>
                  <a:pt x="648" y="11391"/>
                </a:lnTo>
                <a:lnTo>
                  <a:pt x="621" y="11304"/>
                </a:lnTo>
                <a:lnTo>
                  <a:pt x="627" y="11218"/>
                </a:lnTo>
                <a:lnTo>
                  <a:pt x="642" y="11134"/>
                </a:lnTo>
                <a:lnTo>
                  <a:pt x="692" y="11051"/>
                </a:lnTo>
                <a:lnTo>
                  <a:pt x="775" y="10994"/>
                </a:lnTo>
                <a:lnTo>
                  <a:pt x="892" y="10963"/>
                </a:lnTo>
                <a:lnTo>
                  <a:pt x="1045" y="10947"/>
                </a:lnTo>
                <a:lnTo>
                  <a:pt x="1228" y="10977"/>
                </a:lnTo>
                <a:lnTo>
                  <a:pt x="1348" y="11026"/>
                </a:lnTo>
                <a:lnTo>
                  <a:pt x="1302" y="10894"/>
                </a:lnTo>
                <a:lnTo>
                  <a:pt x="1168" y="10573"/>
                </a:lnTo>
                <a:lnTo>
                  <a:pt x="1175" y="10638"/>
                </a:lnTo>
                <a:lnTo>
                  <a:pt x="1154" y="10540"/>
                </a:lnTo>
                <a:lnTo>
                  <a:pt x="1101" y="10411"/>
                </a:lnTo>
                <a:lnTo>
                  <a:pt x="1026" y="10261"/>
                </a:lnTo>
                <a:lnTo>
                  <a:pt x="950" y="10166"/>
                </a:lnTo>
                <a:lnTo>
                  <a:pt x="990" y="10250"/>
                </a:lnTo>
                <a:lnTo>
                  <a:pt x="1002" y="10267"/>
                </a:lnTo>
                <a:lnTo>
                  <a:pt x="998" y="10286"/>
                </a:lnTo>
                <a:lnTo>
                  <a:pt x="1010" y="10302"/>
                </a:lnTo>
                <a:lnTo>
                  <a:pt x="1014" y="10308"/>
                </a:lnTo>
                <a:lnTo>
                  <a:pt x="1016" y="10323"/>
                </a:lnTo>
                <a:lnTo>
                  <a:pt x="927" y="10144"/>
                </a:lnTo>
                <a:lnTo>
                  <a:pt x="797" y="10040"/>
                </a:lnTo>
                <a:lnTo>
                  <a:pt x="658" y="9956"/>
                </a:lnTo>
                <a:lnTo>
                  <a:pt x="488" y="9910"/>
                </a:lnTo>
                <a:lnTo>
                  <a:pt x="320" y="9903"/>
                </a:lnTo>
                <a:lnTo>
                  <a:pt x="156" y="9926"/>
                </a:lnTo>
                <a:lnTo>
                  <a:pt x="0" y="9992"/>
                </a:lnTo>
                <a:lnTo>
                  <a:pt x="0" y="9976"/>
                </a:lnTo>
                <a:lnTo>
                  <a:pt x="72" y="9935"/>
                </a:lnTo>
                <a:lnTo>
                  <a:pt x="235" y="9888"/>
                </a:lnTo>
                <a:lnTo>
                  <a:pt x="407" y="9876"/>
                </a:lnTo>
                <a:lnTo>
                  <a:pt x="581" y="9903"/>
                </a:lnTo>
                <a:lnTo>
                  <a:pt x="742" y="9972"/>
                </a:lnTo>
                <a:lnTo>
                  <a:pt x="884" y="10071"/>
                </a:lnTo>
                <a:lnTo>
                  <a:pt x="899" y="10085"/>
                </a:lnTo>
                <a:lnTo>
                  <a:pt x="830" y="9945"/>
                </a:lnTo>
                <a:lnTo>
                  <a:pt x="618" y="9601"/>
                </a:lnTo>
                <a:lnTo>
                  <a:pt x="371" y="9289"/>
                </a:lnTo>
                <a:lnTo>
                  <a:pt x="100" y="9001"/>
                </a:lnTo>
                <a:lnTo>
                  <a:pt x="0" y="8918"/>
                </a:lnTo>
                <a:lnTo>
                  <a:pt x="0" y="8873"/>
                </a:lnTo>
                <a:lnTo>
                  <a:pt x="107" y="8964"/>
                </a:lnTo>
                <a:lnTo>
                  <a:pt x="367" y="9259"/>
                </a:lnTo>
                <a:lnTo>
                  <a:pt x="610" y="9565"/>
                </a:lnTo>
                <a:lnTo>
                  <a:pt x="823" y="9900"/>
                </a:lnTo>
                <a:lnTo>
                  <a:pt x="922" y="10107"/>
                </a:lnTo>
                <a:lnTo>
                  <a:pt x="973" y="10155"/>
                </a:lnTo>
                <a:lnTo>
                  <a:pt x="882" y="9974"/>
                </a:lnTo>
                <a:lnTo>
                  <a:pt x="634" y="9565"/>
                </a:lnTo>
                <a:lnTo>
                  <a:pt x="375" y="9188"/>
                </a:lnTo>
                <a:lnTo>
                  <a:pt x="109" y="8848"/>
                </a:lnTo>
                <a:lnTo>
                  <a:pt x="0" y="8730"/>
                </a:lnTo>
                <a:lnTo>
                  <a:pt x="0" y="8295"/>
                </a:lnTo>
                <a:lnTo>
                  <a:pt x="147" y="8463"/>
                </a:lnTo>
                <a:lnTo>
                  <a:pt x="451" y="8859"/>
                </a:lnTo>
                <a:lnTo>
                  <a:pt x="470" y="8891"/>
                </a:lnTo>
                <a:lnTo>
                  <a:pt x="586" y="9043"/>
                </a:lnTo>
                <a:lnTo>
                  <a:pt x="820" y="9421"/>
                </a:lnTo>
                <a:lnTo>
                  <a:pt x="1046" y="9821"/>
                </a:lnTo>
                <a:lnTo>
                  <a:pt x="1246" y="10254"/>
                </a:lnTo>
                <a:lnTo>
                  <a:pt x="1428" y="10733"/>
                </a:lnTo>
                <a:lnTo>
                  <a:pt x="1564" y="11174"/>
                </a:lnTo>
                <a:lnTo>
                  <a:pt x="1677" y="11297"/>
                </a:lnTo>
                <a:lnTo>
                  <a:pt x="1800" y="11465"/>
                </a:lnTo>
                <a:lnTo>
                  <a:pt x="1904" y="11663"/>
                </a:lnTo>
                <a:lnTo>
                  <a:pt x="1989" y="11882"/>
                </a:lnTo>
                <a:lnTo>
                  <a:pt x="2076" y="12116"/>
                </a:lnTo>
                <a:lnTo>
                  <a:pt x="2141" y="12365"/>
                </a:lnTo>
                <a:lnTo>
                  <a:pt x="2195" y="12622"/>
                </a:lnTo>
                <a:lnTo>
                  <a:pt x="2248" y="12876"/>
                </a:lnTo>
                <a:lnTo>
                  <a:pt x="2233" y="12547"/>
                </a:lnTo>
                <a:lnTo>
                  <a:pt x="2164" y="11900"/>
                </a:lnTo>
                <a:lnTo>
                  <a:pt x="2051" y="11284"/>
                </a:lnTo>
                <a:lnTo>
                  <a:pt x="1911" y="10712"/>
                </a:lnTo>
                <a:lnTo>
                  <a:pt x="1741" y="10167"/>
                </a:lnTo>
                <a:lnTo>
                  <a:pt x="1537" y="9655"/>
                </a:lnTo>
                <a:lnTo>
                  <a:pt x="1317" y="9169"/>
                </a:lnTo>
                <a:lnTo>
                  <a:pt x="1074" y="8732"/>
                </a:lnTo>
                <a:lnTo>
                  <a:pt x="807" y="8320"/>
                </a:lnTo>
                <a:lnTo>
                  <a:pt x="524" y="7943"/>
                </a:lnTo>
                <a:lnTo>
                  <a:pt x="221" y="7597"/>
                </a:lnTo>
                <a:lnTo>
                  <a:pt x="0" y="7378"/>
                </a:lnTo>
                <a:lnTo>
                  <a:pt x="0" y="6909"/>
                </a:lnTo>
                <a:lnTo>
                  <a:pt x="38" y="6939"/>
                </a:lnTo>
                <a:lnTo>
                  <a:pt x="335" y="7216"/>
                </a:lnTo>
                <a:lnTo>
                  <a:pt x="617" y="7520"/>
                </a:lnTo>
                <a:lnTo>
                  <a:pt x="889" y="7856"/>
                </a:lnTo>
                <a:lnTo>
                  <a:pt x="1155" y="8220"/>
                </a:lnTo>
                <a:lnTo>
                  <a:pt x="1395" y="8618"/>
                </a:lnTo>
                <a:lnTo>
                  <a:pt x="1620" y="9051"/>
                </a:lnTo>
                <a:lnTo>
                  <a:pt x="1817" y="9528"/>
                </a:lnTo>
                <a:lnTo>
                  <a:pt x="1991" y="10020"/>
                </a:lnTo>
                <a:lnTo>
                  <a:pt x="2139" y="10556"/>
                </a:lnTo>
                <a:lnTo>
                  <a:pt x="2260" y="11125"/>
                </a:lnTo>
                <a:lnTo>
                  <a:pt x="2341" y="11730"/>
                </a:lnTo>
                <a:lnTo>
                  <a:pt x="2397" y="12369"/>
                </a:lnTo>
                <a:lnTo>
                  <a:pt x="2412" y="13045"/>
                </a:lnTo>
                <a:lnTo>
                  <a:pt x="2397" y="13748"/>
                </a:lnTo>
                <a:lnTo>
                  <a:pt x="2371" y="14032"/>
                </a:lnTo>
                <a:lnTo>
                  <a:pt x="2375" y="14073"/>
                </a:lnTo>
                <a:lnTo>
                  <a:pt x="2382" y="14273"/>
                </a:lnTo>
                <a:lnTo>
                  <a:pt x="2390" y="14439"/>
                </a:lnTo>
                <a:lnTo>
                  <a:pt x="2388" y="14579"/>
                </a:lnTo>
                <a:lnTo>
                  <a:pt x="2387" y="14685"/>
                </a:lnTo>
                <a:lnTo>
                  <a:pt x="2390" y="14748"/>
                </a:lnTo>
                <a:lnTo>
                  <a:pt x="2390" y="14773"/>
                </a:lnTo>
                <a:lnTo>
                  <a:pt x="2570" y="11138"/>
                </a:lnTo>
                <a:lnTo>
                  <a:pt x="2554" y="10899"/>
                </a:lnTo>
                <a:lnTo>
                  <a:pt x="2527" y="10550"/>
                </a:lnTo>
                <a:lnTo>
                  <a:pt x="2488" y="10185"/>
                </a:lnTo>
                <a:lnTo>
                  <a:pt x="2445" y="9790"/>
                </a:lnTo>
                <a:lnTo>
                  <a:pt x="2397" y="9375"/>
                </a:lnTo>
                <a:lnTo>
                  <a:pt x="2337" y="8943"/>
                </a:lnTo>
                <a:lnTo>
                  <a:pt x="2263" y="8503"/>
                </a:lnTo>
                <a:lnTo>
                  <a:pt x="2183" y="8053"/>
                </a:lnTo>
                <a:lnTo>
                  <a:pt x="2089" y="7595"/>
                </a:lnTo>
                <a:lnTo>
                  <a:pt x="1983" y="7145"/>
                </a:lnTo>
                <a:lnTo>
                  <a:pt x="1873" y="6699"/>
                </a:lnTo>
                <a:lnTo>
                  <a:pt x="1751" y="6260"/>
                </a:lnTo>
                <a:lnTo>
                  <a:pt x="1692" y="6058"/>
                </a:lnTo>
                <a:lnTo>
                  <a:pt x="1673" y="6007"/>
                </a:lnTo>
                <a:lnTo>
                  <a:pt x="1654" y="5976"/>
                </a:lnTo>
                <a:lnTo>
                  <a:pt x="1563" y="5892"/>
                </a:lnTo>
                <a:lnTo>
                  <a:pt x="1462" y="5839"/>
                </a:lnTo>
                <a:lnTo>
                  <a:pt x="1338" y="5801"/>
                </a:lnTo>
                <a:lnTo>
                  <a:pt x="1221" y="5809"/>
                </a:lnTo>
                <a:lnTo>
                  <a:pt x="1107" y="5846"/>
                </a:lnTo>
                <a:lnTo>
                  <a:pt x="1013" y="5910"/>
                </a:lnTo>
                <a:lnTo>
                  <a:pt x="943" y="5999"/>
                </a:lnTo>
                <a:lnTo>
                  <a:pt x="902" y="6117"/>
                </a:lnTo>
                <a:lnTo>
                  <a:pt x="909" y="6235"/>
                </a:lnTo>
                <a:lnTo>
                  <a:pt x="931" y="6326"/>
                </a:lnTo>
                <a:lnTo>
                  <a:pt x="990" y="6399"/>
                </a:lnTo>
                <a:lnTo>
                  <a:pt x="1062" y="6456"/>
                </a:lnTo>
                <a:lnTo>
                  <a:pt x="1148" y="6487"/>
                </a:lnTo>
                <a:lnTo>
                  <a:pt x="1245" y="6486"/>
                </a:lnTo>
                <a:lnTo>
                  <a:pt x="1338" y="6454"/>
                </a:lnTo>
                <a:lnTo>
                  <a:pt x="1402" y="6394"/>
                </a:lnTo>
                <a:lnTo>
                  <a:pt x="1442" y="6309"/>
                </a:lnTo>
                <a:lnTo>
                  <a:pt x="1446" y="6209"/>
                </a:lnTo>
                <a:lnTo>
                  <a:pt x="1425" y="6142"/>
                </a:lnTo>
                <a:lnTo>
                  <a:pt x="1377" y="6084"/>
                </a:lnTo>
                <a:lnTo>
                  <a:pt x="1301" y="6056"/>
                </a:lnTo>
                <a:lnTo>
                  <a:pt x="1229" y="6047"/>
                </a:lnTo>
                <a:lnTo>
                  <a:pt x="1161" y="6078"/>
                </a:lnTo>
                <a:lnTo>
                  <a:pt x="1110" y="6146"/>
                </a:lnTo>
                <a:lnTo>
                  <a:pt x="1153" y="6067"/>
                </a:lnTo>
                <a:lnTo>
                  <a:pt x="1237" y="6034"/>
                </a:lnTo>
                <a:lnTo>
                  <a:pt x="1317" y="6044"/>
                </a:lnTo>
                <a:lnTo>
                  <a:pt x="1379" y="6075"/>
                </a:lnTo>
                <a:lnTo>
                  <a:pt x="1441" y="6130"/>
                </a:lnTo>
                <a:lnTo>
                  <a:pt x="1465" y="6212"/>
                </a:lnTo>
                <a:lnTo>
                  <a:pt x="1457" y="6307"/>
                </a:lnTo>
                <a:lnTo>
                  <a:pt x="1421" y="6397"/>
                </a:lnTo>
                <a:lnTo>
                  <a:pt x="1349" y="6471"/>
                </a:lnTo>
                <a:lnTo>
                  <a:pt x="1256" y="6502"/>
                </a:lnTo>
                <a:lnTo>
                  <a:pt x="1150" y="6502"/>
                </a:lnTo>
                <a:lnTo>
                  <a:pt x="1054" y="6470"/>
                </a:lnTo>
                <a:lnTo>
                  <a:pt x="983" y="6413"/>
                </a:lnTo>
                <a:lnTo>
                  <a:pt x="925" y="6329"/>
                </a:lnTo>
                <a:lnTo>
                  <a:pt x="891" y="6231"/>
                </a:lnTo>
                <a:lnTo>
                  <a:pt x="889" y="6110"/>
                </a:lnTo>
                <a:lnTo>
                  <a:pt x="930" y="5992"/>
                </a:lnTo>
                <a:lnTo>
                  <a:pt x="1007" y="5890"/>
                </a:lnTo>
                <a:lnTo>
                  <a:pt x="1098" y="5820"/>
                </a:lnTo>
                <a:lnTo>
                  <a:pt x="1216" y="5779"/>
                </a:lnTo>
                <a:lnTo>
                  <a:pt x="1356" y="5781"/>
                </a:lnTo>
                <a:lnTo>
                  <a:pt x="1482" y="5809"/>
                </a:lnTo>
                <a:lnTo>
                  <a:pt x="1587" y="5867"/>
                </a:lnTo>
                <a:lnTo>
                  <a:pt x="1624" y="5903"/>
                </a:lnTo>
                <a:lnTo>
                  <a:pt x="1543" y="5743"/>
                </a:lnTo>
                <a:lnTo>
                  <a:pt x="1405" y="5543"/>
                </a:lnTo>
                <a:lnTo>
                  <a:pt x="1263" y="5371"/>
                </a:lnTo>
                <a:lnTo>
                  <a:pt x="1118" y="5243"/>
                </a:lnTo>
                <a:lnTo>
                  <a:pt x="959" y="5131"/>
                </a:lnTo>
                <a:lnTo>
                  <a:pt x="794" y="5057"/>
                </a:lnTo>
                <a:lnTo>
                  <a:pt x="640" y="4999"/>
                </a:lnTo>
                <a:lnTo>
                  <a:pt x="495" y="4977"/>
                </a:lnTo>
                <a:lnTo>
                  <a:pt x="366" y="4968"/>
                </a:lnTo>
                <a:lnTo>
                  <a:pt x="237" y="4982"/>
                </a:lnTo>
                <a:lnTo>
                  <a:pt x="126" y="5010"/>
                </a:lnTo>
                <a:lnTo>
                  <a:pt x="0" y="5062"/>
                </a:lnTo>
                <a:lnTo>
                  <a:pt x="0" y="5027"/>
                </a:lnTo>
                <a:lnTo>
                  <a:pt x="97" y="4981"/>
                </a:lnTo>
                <a:lnTo>
                  <a:pt x="261" y="4934"/>
                </a:lnTo>
                <a:lnTo>
                  <a:pt x="380" y="4917"/>
                </a:lnTo>
                <a:lnTo>
                  <a:pt x="511" y="4917"/>
                </a:lnTo>
                <a:lnTo>
                  <a:pt x="572" y="4927"/>
                </a:lnTo>
                <a:lnTo>
                  <a:pt x="553" y="4920"/>
                </a:lnTo>
                <a:lnTo>
                  <a:pt x="476" y="4867"/>
                </a:lnTo>
                <a:lnTo>
                  <a:pt x="410" y="4782"/>
                </a:lnTo>
                <a:lnTo>
                  <a:pt x="373" y="4693"/>
                </a:lnTo>
                <a:lnTo>
                  <a:pt x="373" y="4563"/>
                </a:lnTo>
                <a:lnTo>
                  <a:pt x="409" y="4448"/>
                </a:lnTo>
                <a:lnTo>
                  <a:pt x="375" y="4529"/>
                </a:lnTo>
                <a:lnTo>
                  <a:pt x="274" y="4680"/>
                </a:lnTo>
                <a:lnTo>
                  <a:pt x="143" y="4786"/>
                </a:lnTo>
                <a:lnTo>
                  <a:pt x="1" y="4876"/>
                </a:lnTo>
                <a:lnTo>
                  <a:pt x="0" y="4876"/>
                </a:lnTo>
                <a:lnTo>
                  <a:pt x="0" y="4841"/>
                </a:lnTo>
                <a:lnTo>
                  <a:pt x="7" y="4838"/>
                </a:lnTo>
                <a:lnTo>
                  <a:pt x="135" y="4751"/>
                </a:lnTo>
                <a:lnTo>
                  <a:pt x="258" y="4633"/>
                </a:lnTo>
                <a:lnTo>
                  <a:pt x="357" y="4492"/>
                </a:lnTo>
                <a:lnTo>
                  <a:pt x="417" y="4329"/>
                </a:lnTo>
                <a:lnTo>
                  <a:pt x="453" y="4157"/>
                </a:lnTo>
                <a:lnTo>
                  <a:pt x="458" y="3974"/>
                </a:lnTo>
                <a:lnTo>
                  <a:pt x="411" y="3762"/>
                </a:lnTo>
                <a:lnTo>
                  <a:pt x="335" y="3569"/>
                </a:lnTo>
                <a:lnTo>
                  <a:pt x="221" y="3402"/>
                </a:lnTo>
                <a:lnTo>
                  <a:pt x="72" y="3268"/>
                </a:lnTo>
                <a:lnTo>
                  <a:pt x="0" y="3223"/>
                </a:lnTo>
                <a:lnTo>
                  <a:pt x="0" y="3208"/>
                </a:lnTo>
                <a:lnTo>
                  <a:pt x="134" y="3299"/>
                </a:lnTo>
                <a:lnTo>
                  <a:pt x="287" y="3463"/>
                </a:lnTo>
                <a:lnTo>
                  <a:pt x="409" y="3665"/>
                </a:lnTo>
                <a:lnTo>
                  <a:pt x="460" y="3834"/>
                </a:lnTo>
                <a:lnTo>
                  <a:pt x="481" y="4007"/>
                </a:lnTo>
                <a:lnTo>
                  <a:pt x="480" y="4196"/>
                </a:lnTo>
                <a:lnTo>
                  <a:pt x="443" y="4368"/>
                </a:lnTo>
                <a:lnTo>
                  <a:pt x="409" y="4448"/>
                </a:lnTo>
                <a:lnTo>
                  <a:pt x="477" y="4345"/>
                </a:lnTo>
                <a:lnTo>
                  <a:pt x="578" y="4267"/>
                </a:lnTo>
                <a:lnTo>
                  <a:pt x="697" y="4226"/>
                </a:lnTo>
                <a:lnTo>
                  <a:pt x="829" y="4217"/>
                </a:lnTo>
                <a:lnTo>
                  <a:pt x="959" y="4251"/>
                </a:lnTo>
                <a:lnTo>
                  <a:pt x="1068" y="4314"/>
                </a:lnTo>
                <a:lnTo>
                  <a:pt x="1140" y="4375"/>
                </a:lnTo>
                <a:lnTo>
                  <a:pt x="1110" y="4293"/>
                </a:lnTo>
                <a:lnTo>
                  <a:pt x="988" y="3985"/>
                </a:lnTo>
                <a:lnTo>
                  <a:pt x="878" y="3694"/>
                </a:lnTo>
                <a:lnTo>
                  <a:pt x="770" y="3442"/>
                </a:lnTo>
                <a:lnTo>
                  <a:pt x="678" y="3236"/>
                </a:lnTo>
                <a:lnTo>
                  <a:pt x="599" y="3061"/>
                </a:lnTo>
                <a:lnTo>
                  <a:pt x="549" y="2941"/>
                </a:lnTo>
                <a:lnTo>
                  <a:pt x="516" y="2857"/>
                </a:lnTo>
                <a:lnTo>
                  <a:pt x="506" y="2831"/>
                </a:lnTo>
                <a:lnTo>
                  <a:pt x="491" y="2809"/>
                </a:lnTo>
                <a:lnTo>
                  <a:pt x="460" y="2741"/>
                </a:lnTo>
                <a:lnTo>
                  <a:pt x="414" y="2625"/>
                </a:lnTo>
                <a:lnTo>
                  <a:pt x="345" y="2477"/>
                </a:lnTo>
                <a:lnTo>
                  <a:pt x="247" y="2299"/>
                </a:lnTo>
                <a:lnTo>
                  <a:pt x="147" y="2082"/>
                </a:lnTo>
                <a:lnTo>
                  <a:pt x="32" y="1843"/>
                </a:lnTo>
                <a:lnTo>
                  <a:pt x="0" y="1785"/>
                </a:lnTo>
                <a:lnTo>
                  <a:pt x="0" y="1626"/>
                </a:lnTo>
                <a:lnTo>
                  <a:pt x="96" y="1807"/>
                </a:lnTo>
                <a:lnTo>
                  <a:pt x="219" y="2057"/>
                </a:lnTo>
                <a:lnTo>
                  <a:pt x="325" y="2270"/>
                </a:lnTo>
                <a:lnTo>
                  <a:pt x="376" y="2382"/>
                </a:lnTo>
                <a:lnTo>
                  <a:pt x="358" y="2320"/>
                </a:lnTo>
                <a:lnTo>
                  <a:pt x="388" y="2407"/>
                </a:lnTo>
                <a:lnTo>
                  <a:pt x="394" y="2420"/>
                </a:lnTo>
                <a:lnTo>
                  <a:pt x="363" y="2326"/>
                </a:lnTo>
                <a:lnTo>
                  <a:pt x="329" y="2173"/>
                </a:lnTo>
                <a:lnTo>
                  <a:pt x="338" y="2256"/>
                </a:lnTo>
                <a:lnTo>
                  <a:pt x="338" y="2253"/>
                </a:lnTo>
                <a:lnTo>
                  <a:pt x="316" y="2109"/>
                </a:lnTo>
                <a:lnTo>
                  <a:pt x="313" y="2099"/>
                </a:lnTo>
                <a:lnTo>
                  <a:pt x="313" y="2093"/>
                </a:lnTo>
                <a:lnTo>
                  <a:pt x="307" y="2054"/>
                </a:lnTo>
                <a:lnTo>
                  <a:pt x="310" y="2017"/>
                </a:lnTo>
                <a:lnTo>
                  <a:pt x="304" y="1860"/>
                </a:lnTo>
                <a:lnTo>
                  <a:pt x="316" y="1616"/>
                </a:lnTo>
                <a:lnTo>
                  <a:pt x="369" y="1383"/>
                </a:lnTo>
                <a:lnTo>
                  <a:pt x="455" y="1153"/>
                </a:lnTo>
                <a:lnTo>
                  <a:pt x="563" y="965"/>
                </a:lnTo>
                <a:lnTo>
                  <a:pt x="613" y="891"/>
                </a:lnTo>
                <a:lnTo>
                  <a:pt x="526" y="900"/>
                </a:lnTo>
                <a:lnTo>
                  <a:pt x="442" y="884"/>
                </a:lnTo>
                <a:lnTo>
                  <a:pt x="359" y="835"/>
                </a:lnTo>
                <a:lnTo>
                  <a:pt x="289" y="769"/>
                </a:lnTo>
                <a:lnTo>
                  <a:pt x="282" y="758"/>
                </a:lnTo>
                <a:lnTo>
                  <a:pt x="278" y="752"/>
                </a:lnTo>
                <a:lnTo>
                  <a:pt x="365" y="831"/>
                </a:lnTo>
                <a:lnTo>
                  <a:pt x="444" y="875"/>
                </a:lnTo>
                <a:lnTo>
                  <a:pt x="541" y="874"/>
                </a:lnTo>
                <a:lnTo>
                  <a:pt x="628" y="846"/>
                </a:lnTo>
                <a:lnTo>
                  <a:pt x="654" y="831"/>
                </a:lnTo>
                <a:lnTo>
                  <a:pt x="689" y="780"/>
                </a:lnTo>
                <a:lnTo>
                  <a:pt x="819" y="650"/>
                </a:lnTo>
                <a:lnTo>
                  <a:pt x="827" y="636"/>
                </a:lnTo>
                <a:lnTo>
                  <a:pt x="855" y="535"/>
                </a:lnTo>
                <a:lnTo>
                  <a:pt x="852" y="399"/>
                </a:lnTo>
                <a:lnTo>
                  <a:pt x="800" y="288"/>
                </a:lnTo>
                <a:lnTo>
                  <a:pt x="726" y="192"/>
                </a:lnTo>
                <a:lnTo>
                  <a:pt x="620" y="109"/>
                </a:lnTo>
                <a:lnTo>
                  <a:pt x="500" y="53"/>
                </a:lnTo>
                <a:lnTo>
                  <a:pt x="374" y="25"/>
                </a:lnTo>
                <a:lnTo>
                  <a:pt x="253" y="27"/>
                </a:lnTo>
                <a:lnTo>
                  <a:pt x="65" y="74"/>
                </a:lnTo>
                <a:lnTo>
                  <a:pt x="0" y="115"/>
                </a:lnTo>
                <a:lnTo>
                  <a:pt x="0" y="86"/>
                </a:lnTo>
                <a:lnTo>
                  <a:pt x="11" y="79"/>
                </a:lnTo>
                <a:lnTo>
                  <a:pt x="128" y="23"/>
                </a:lnTo>
                <a:lnTo>
                  <a:pt x="268" y="0"/>
                </a:lnTo>
                <a:close/>
              </a:path>
            </a:pathLst>
          </a:custGeom>
          <a:solidFill>
            <a:schemeClr val="bg1"/>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pic>
        <p:nvPicPr>
          <p:cNvPr id="5"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圖片版面配置區 8"/>
          <p:cNvSpPr>
            <a:spLocks noGrp="1"/>
          </p:cNvSpPr>
          <p:nvPr>
            <p:ph type="pic" sz="quarter" idx="10"/>
          </p:nvPr>
        </p:nvSpPr>
        <p:spPr>
          <a:xfrm>
            <a:off x="4316605" y="836712"/>
            <a:ext cx="4287843" cy="5328592"/>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stStyle>
          <a:p>
            <a:pPr lvl="0"/>
            <a:r>
              <a:rPr lang="zh-TW" altLang="en-US" noProof="0" smtClean="0"/>
              <a:t>按一下圖示以新增圖片</a:t>
            </a:r>
            <a:endParaRPr lang="zh-TW" noProof="0"/>
          </a:p>
        </p:txBody>
      </p:sp>
      <p:sp>
        <p:nvSpPr>
          <p:cNvPr id="2" name="標題 1"/>
          <p:cNvSpPr>
            <a:spLocks noGrp="1"/>
          </p:cNvSpPr>
          <p:nvPr>
            <p:ph type="ctrTitle"/>
          </p:nvPr>
        </p:nvSpPr>
        <p:spPr>
          <a:xfrm>
            <a:off x="651107" y="2241376"/>
            <a:ext cx="3488845" cy="3923928"/>
          </a:xfrm>
          <a:prstGeom prst="rect">
            <a:avLst/>
          </a:prstGeom>
        </p:spPr>
        <p:txBody>
          <a:bodyPr anchor="b">
            <a:normAutofit/>
          </a:bodyPr>
          <a:lstStyle>
            <a:lvl1pPr latinLnBrk="0">
              <a:lnSpc>
                <a:spcPct val="85000"/>
              </a:lnSpc>
              <a:defRPr lang="zh-TW" sz="3600">
                <a:solidFill>
                  <a:schemeClr val="tx1">
                    <a:lumMod val="50000"/>
                  </a:schemeClr>
                </a:solidFill>
                <a:latin typeface="微軟正黑體" pitchFamily="34" charset="-120"/>
                <a:ea typeface="微軟正黑體" pitchFamily="34" charset="-120"/>
              </a:defRPr>
            </a:lvl1pPr>
          </a:lstStyle>
          <a:p>
            <a:r>
              <a:rPr lang="zh-TW" altLang="en-US" smtClean="0"/>
              <a:t>按一下以編輯母片標題樣式</a:t>
            </a:r>
            <a:endParaRPr lang="zh-TW" dirty="0"/>
          </a:p>
        </p:txBody>
      </p:sp>
      <p:sp>
        <p:nvSpPr>
          <p:cNvPr id="6" name="日期版面配置區 11"/>
          <p:cNvSpPr>
            <a:spLocks noGrp="1"/>
          </p:cNvSpPr>
          <p:nvPr>
            <p:ph type="dt" sz="half" idx="11"/>
          </p:nvPr>
        </p:nvSpPr>
        <p:spPr>
          <a:xfrm>
            <a:off x="6343650" y="6400800"/>
            <a:ext cx="87630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7" name="頁尾版面配置區 12"/>
          <p:cNvSpPr>
            <a:spLocks noGrp="1"/>
          </p:cNvSpPr>
          <p:nvPr>
            <p:ph type="ftr" sz="quarter" idx="12"/>
          </p:nvPr>
        </p:nvSpPr>
        <p:spPr>
          <a:xfrm>
            <a:off x="1131888" y="6400800"/>
            <a:ext cx="5097462"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投影片編號版面配置區 13"/>
          <p:cNvSpPr>
            <a:spLocks noGrp="1"/>
          </p:cNvSpPr>
          <p:nvPr>
            <p:ph type="sldNum" sz="quarter" idx="13"/>
          </p:nvPr>
        </p:nvSpPr>
        <p:spPr>
          <a:xfrm>
            <a:off x="7315200" y="6400800"/>
            <a:ext cx="6873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0414348A-B216-4C77-BE03-7674A98EEDC8}" type="slidenum">
              <a:rPr lang="en-US" altLang="zh-TW"/>
              <a:pPr>
                <a:defRPr/>
              </a:pPr>
              <a:t>‹#›</a:t>
            </a:fld>
            <a:endParaRPr lang="zh-TW" altLang="en-US"/>
          </a:p>
        </p:txBody>
      </p:sp>
    </p:spTree>
    <p:extLst>
      <p:ext uri="{BB962C8B-B14F-4D97-AF65-F5344CB8AC3E}">
        <p14:creationId xmlns:p14="http://schemas.microsoft.com/office/powerpoint/2010/main" val="3176725349"/>
      </p:ext>
    </p:extLst>
  </p:cSld>
  <p:clrMapOvr>
    <a:masterClrMapping/>
  </p:clrMapOvr>
  <p:transition/>
</p:sldLayout>
</file>

<file path=ppt/slideLayouts/slideLayout321.xml><?xml version="1.0" encoding="utf-8"?>
<p:sldLayout xmlns:a="http://schemas.openxmlformats.org/drawingml/2006/main" xmlns:r="http://schemas.openxmlformats.org/officeDocument/2006/relationships" xmlns:p="http://schemas.openxmlformats.org/presentationml/2006/main" preserve="1">
  <p:cSld name="1_左側圖片與標題">
    <p:spTree>
      <p:nvGrpSpPr>
        <p:cNvPr id="1" name=""/>
        <p:cNvGrpSpPr/>
        <p:nvPr/>
      </p:nvGrpSpPr>
      <p:grpSpPr>
        <a:xfrm>
          <a:off x="0" y="0"/>
          <a:ext cx="0" cy="0"/>
          <a:chOff x="0" y="0"/>
          <a:chExt cx="0" cy="0"/>
        </a:xfrm>
      </p:grpSpPr>
      <p:pic>
        <p:nvPicPr>
          <p:cNvPr id="5"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圖片版面配置區 2"/>
          <p:cNvSpPr>
            <a:spLocks noGrp="1"/>
          </p:cNvSpPr>
          <p:nvPr>
            <p:ph type="pic" idx="1"/>
          </p:nvPr>
        </p:nvSpPr>
        <p:spPr>
          <a:xfrm>
            <a:off x="580547" y="836712"/>
            <a:ext cx="5647637" cy="5256584"/>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2" name="標題 1"/>
          <p:cNvSpPr>
            <a:spLocks noGrp="1"/>
          </p:cNvSpPr>
          <p:nvPr>
            <p:ph type="title"/>
          </p:nvPr>
        </p:nvSpPr>
        <p:spPr>
          <a:xfrm>
            <a:off x="6300192" y="1600200"/>
            <a:ext cx="2343760" cy="2438400"/>
          </a:xfrm>
          <a:prstGeom prst="rect">
            <a:avLst/>
          </a:prstGeom>
        </p:spPr>
        <p:txBody>
          <a:bodyPr anchor="b">
            <a:normAutofit/>
          </a:bodyPr>
          <a:lstStyle>
            <a:lvl1pPr algn="l" latinLnBrk="0">
              <a:lnSpc>
                <a:spcPct val="85000"/>
              </a:lnSpc>
              <a:defRPr lang="zh-TW" sz="3600" b="0" baseline="0">
                <a:solidFill>
                  <a:schemeClr val="tx1">
                    <a:lumMod val="50000"/>
                  </a:schemeClr>
                </a:solidFill>
                <a:latin typeface="微軟正黑體" pitchFamily="34" charset="-120"/>
                <a:ea typeface="微軟正黑體" pitchFamily="34" charset="-120"/>
              </a:defRPr>
            </a:lvl1pPr>
          </a:lstStyle>
          <a:p>
            <a:r>
              <a:rPr lang="zh-TW" altLang="en-US" smtClean="0"/>
              <a:t>按一下以編輯母片標題樣式</a:t>
            </a:r>
            <a:endParaRPr lang="zh-TW" dirty="0"/>
          </a:p>
        </p:txBody>
      </p:sp>
      <p:sp>
        <p:nvSpPr>
          <p:cNvPr id="4" name="文字版面配置區 3"/>
          <p:cNvSpPr>
            <a:spLocks noGrp="1"/>
          </p:cNvSpPr>
          <p:nvPr>
            <p:ph type="body" sz="half" idx="2"/>
          </p:nvPr>
        </p:nvSpPr>
        <p:spPr>
          <a:xfrm>
            <a:off x="6300192" y="4264496"/>
            <a:ext cx="2343760" cy="1828800"/>
          </a:xfrm>
          <a:prstGeom prst="rect">
            <a:avLst/>
          </a:prstGeom>
        </p:spPr>
        <p:txBody>
          <a:bodyPr>
            <a:normAutofit/>
          </a:bodyPr>
          <a:lstStyle>
            <a:lvl1pPr marL="0" indent="0" latinLnBrk="0">
              <a:lnSpc>
                <a:spcPct val="110000"/>
              </a:lnSpc>
              <a:spcBef>
                <a:spcPts val="10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6" name="日期版面配置區 5"/>
          <p:cNvSpPr>
            <a:spLocks noGrp="1"/>
          </p:cNvSpPr>
          <p:nvPr>
            <p:ph type="dt" sz="half" idx="10"/>
          </p:nvPr>
        </p:nvSpPr>
        <p:spPr>
          <a:xfrm>
            <a:off x="5829300" y="6400800"/>
            <a:ext cx="116205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7" name="頁尾版面配置區 6"/>
          <p:cNvSpPr>
            <a:spLocks noGrp="1"/>
          </p:cNvSpPr>
          <p:nvPr>
            <p:ph type="ftr" sz="quarter" idx="11"/>
          </p:nvPr>
        </p:nvSpPr>
        <p:spPr>
          <a:xfrm>
            <a:off x="1141413" y="6400800"/>
            <a:ext cx="4467225"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投影片編號版面配置區 7"/>
          <p:cNvSpPr>
            <a:spLocks noGrp="1"/>
          </p:cNvSpPr>
          <p:nvPr>
            <p:ph type="sldNum" sz="quarter" idx="12"/>
          </p:nvPr>
        </p:nvSpPr>
        <p:spPr>
          <a:xfrm>
            <a:off x="7200900" y="6400800"/>
            <a:ext cx="8016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C047CADD-4614-4258-82E3-8FFBCD513EAD}" type="slidenum">
              <a:rPr lang="en-US" altLang="zh-TW"/>
              <a:pPr>
                <a:defRPr/>
              </a:pPr>
              <a:t>‹#›</a:t>
            </a:fld>
            <a:endParaRPr lang="zh-TW" altLang="en-US"/>
          </a:p>
        </p:txBody>
      </p:sp>
    </p:spTree>
    <p:extLst>
      <p:ext uri="{BB962C8B-B14F-4D97-AF65-F5344CB8AC3E}">
        <p14:creationId xmlns:p14="http://schemas.microsoft.com/office/powerpoint/2010/main" val="1944320102"/>
      </p:ext>
    </p:extLst>
  </p:cSld>
  <p:clrMapOvr>
    <a:masterClrMapping/>
  </p:clrMapOvr>
  <p:transition/>
</p:sldLayout>
</file>

<file path=ppt/slideLayouts/slideLayout322.xml><?xml version="1.0" encoding="utf-8"?>
<p:sldLayout xmlns:a="http://schemas.openxmlformats.org/drawingml/2006/main" xmlns:r="http://schemas.openxmlformats.org/officeDocument/2006/relationships" xmlns:p="http://schemas.openxmlformats.org/presentationml/2006/main" preserve="1">
  <p:cSld name="1_右側圖片與標題">
    <p:spTree>
      <p:nvGrpSpPr>
        <p:cNvPr id="1" name=""/>
        <p:cNvGrpSpPr/>
        <p:nvPr/>
      </p:nvGrpSpPr>
      <p:grpSpPr>
        <a:xfrm>
          <a:off x="0" y="0"/>
          <a:ext cx="0" cy="0"/>
          <a:chOff x="0" y="0"/>
          <a:chExt cx="0" cy="0"/>
        </a:xfrm>
      </p:grpSpPr>
      <p:sp>
        <p:nvSpPr>
          <p:cNvPr id="5" name="手繪多邊形 2"/>
          <p:cNvSpPr>
            <a:spLocks noEditPoints="1"/>
          </p:cNvSpPr>
          <p:nvPr/>
        </p:nvSpPr>
        <p:spPr bwMode="black">
          <a:xfrm>
            <a:off x="0" y="93663"/>
            <a:ext cx="3259138" cy="6764337"/>
          </a:xfrm>
          <a:custGeom>
            <a:avLst/>
            <a:gdLst>
              <a:gd name="T0" fmla="*/ 2147483647 w 11400"/>
              <a:gd name="T1" fmla="*/ 2147483647 h 17756"/>
              <a:gd name="T2" fmla="*/ 2147483647 w 11400"/>
              <a:gd name="T3" fmla="*/ 2147483647 h 17756"/>
              <a:gd name="T4" fmla="*/ 2147483647 w 11400"/>
              <a:gd name="T5" fmla="*/ 2147483647 h 17756"/>
              <a:gd name="T6" fmla="*/ 2147483647 w 11400"/>
              <a:gd name="T7" fmla="*/ 2147483647 h 17756"/>
              <a:gd name="T8" fmla="*/ 2147483647 w 11400"/>
              <a:gd name="T9" fmla="*/ 2147483647 h 17756"/>
              <a:gd name="T10" fmla="*/ 2147483647 w 11400"/>
              <a:gd name="T11" fmla="*/ 2147483647 h 17756"/>
              <a:gd name="T12" fmla="*/ 2147483647 w 11400"/>
              <a:gd name="T13" fmla="*/ 2147483647 h 17756"/>
              <a:gd name="T14" fmla="*/ 2147483647 w 11400"/>
              <a:gd name="T15" fmla="*/ 2147483647 h 17756"/>
              <a:gd name="T16" fmla="*/ 2147483647 w 11400"/>
              <a:gd name="T17" fmla="*/ 2147483647 h 17756"/>
              <a:gd name="T18" fmla="*/ 2147483647 w 11400"/>
              <a:gd name="T19" fmla="*/ 2147483647 h 17756"/>
              <a:gd name="T20" fmla="*/ 2147483647 w 11400"/>
              <a:gd name="T21" fmla="*/ 2147483647 h 17756"/>
              <a:gd name="T22" fmla="*/ 2147483647 w 11400"/>
              <a:gd name="T23" fmla="*/ 2147483647 h 17756"/>
              <a:gd name="T24" fmla="*/ 2147483647 w 11400"/>
              <a:gd name="T25" fmla="*/ 2147483647 h 17756"/>
              <a:gd name="T26" fmla="*/ 2147483647 w 11400"/>
              <a:gd name="T27" fmla="*/ 2147483647 h 17756"/>
              <a:gd name="T28" fmla="*/ 2147483647 w 11400"/>
              <a:gd name="T29" fmla="*/ 2147483647 h 17756"/>
              <a:gd name="T30" fmla="*/ 2147483647 w 11400"/>
              <a:gd name="T31" fmla="*/ 2147483647 h 17756"/>
              <a:gd name="T32" fmla="*/ 2147483647 w 11400"/>
              <a:gd name="T33" fmla="*/ 2147483647 h 17756"/>
              <a:gd name="T34" fmla="*/ 2147483647 w 11400"/>
              <a:gd name="T35" fmla="*/ 2147483647 h 17756"/>
              <a:gd name="T36" fmla="*/ 2147483647 w 11400"/>
              <a:gd name="T37" fmla="*/ 2147483647 h 17756"/>
              <a:gd name="T38" fmla="*/ 2147483647 w 11400"/>
              <a:gd name="T39" fmla="*/ 2147483647 h 17756"/>
              <a:gd name="T40" fmla="*/ 0 w 11400"/>
              <a:gd name="T41" fmla="*/ 2147483647 h 17756"/>
              <a:gd name="T42" fmla="*/ 2147483647 w 11400"/>
              <a:gd name="T43" fmla="*/ 2147483647 h 17756"/>
              <a:gd name="T44" fmla="*/ 2147483647 w 11400"/>
              <a:gd name="T45" fmla="*/ 2147483647 h 17756"/>
              <a:gd name="T46" fmla="*/ 2147483647 w 11400"/>
              <a:gd name="T47" fmla="*/ 2147483647 h 17756"/>
              <a:gd name="T48" fmla="*/ 2147483647 w 11400"/>
              <a:gd name="T49" fmla="*/ 2147483647 h 17756"/>
              <a:gd name="T50" fmla="*/ 2147483647 w 11400"/>
              <a:gd name="T51" fmla="*/ 2147483647 h 17756"/>
              <a:gd name="T52" fmla="*/ 2147483647 w 11400"/>
              <a:gd name="T53" fmla="*/ 2147483647 h 17756"/>
              <a:gd name="T54" fmla="*/ 2147483647 w 11400"/>
              <a:gd name="T55" fmla="*/ 2147483647 h 17756"/>
              <a:gd name="T56" fmla="*/ 2147483647 w 11400"/>
              <a:gd name="T57" fmla="*/ 2147483647 h 17756"/>
              <a:gd name="T58" fmla="*/ 2147483647 w 11400"/>
              <a:gd name="T59" fmla="*/ 2147483647 h 17756"/>
              <a:gd name="T60" fmla="*/ 2147483647 w 11400"/>
              <a:gd name="T61" fmla="*/ 2147483647 h 17756"/>
              <a:gd name="T62" fmla="*/ 2147483647 w 11400"/>
              <a:gd name="T63" fmla="*/ 2147483647 h 17756"/>
              <a:gd name="T64" fmla="*/ 2147483647 w 11400"/>
              <a:gd name="T65" fmla="*/ 2147483647 h 17756"/>
              <a:gd name="T66" fmla="*/ 2147483647 w 11400"/>
              <a:gd name="T67" fmla="*/ 2147483647 h 17756"/>
              <a:gd name="T68" fmla="*/ 2147483647 w 11400"/>
              <a:gd name="T69" fmla="*/ 2147483647 h 17756"/>
              <a:gd name="T70" fmla="*/ 2147483647 w 11400"/>
              <a:gd name="T71" fmla="*/ 2147483647 h 17756"/>
              <a:gd name="T72" fmla="*/ 2147483647 w 11400"/>
              <a:gd name="T73" fmla="*/ 2147483647 h 17756"/>
              <a:gd name="T74" fmla="*/ 2147483647 w 11400"/>
              <a:gd name="T75" fmla="*/ 2147483647 h 17756"/>
              <a:gd name="T76" fmla="*/ 2147483647 w 11400"/>
              <a:gd name="T77" fmla="*/ 2147483647 h 17756"/>
              <a:gd name="T78" fmla="*/ 2147483647 w 11400"/>
              <a:gd name="T79" fmla="*/ 2147483647 h 17756"/>
              <a:gd name="T80" fmla="*/ 2147483647 w 11400"/>
              <a:gd name="T81" fmla="*/ 2147483647 h 17756"/>
              <a:gd name="T82" fmla="*/ 2147483647 w 11400"/>
              <a:gd name="T83" fmla="*/ 2147483647 h 17756"/>
              <a:gd name="T84" fmla="*/ 2147483647 w 11400"/>
              <a:gd name="T85" fmla="*/ 2147483647 h 17756"/>
              <a:gd name="T86" fmla="*/ 2147483647 w 11400"/>
              <a:gd name="T87" fmla="*/ 2147483647 h 17756"/>
              <a:gd name="T88" fmla="*/ 2147483647 w 11400"/>
              <a:gd name="T89" fmla="*/ 2147483647 h 17756"/>
              <a:gd name="T90" fmla="*/ 2147483647 w 11400"/>
              <a:gd name="T91" fmla="*/ 2147483647 h 17756"/>
              <a:gd name="T92" fmla="*/ 2147483647 w 11400"/>
              <a:gd name="T93" fmla="*/ 2147483647 h 17756"/>
              <a:gd name="T94" fmla="*/ 2147483647 w 11400"/>
              <a:gd name="T95" fmla="*/ 2147483647 h 17756"/>
              <a:gd name="T96" fmla="*/ 2147483647 w 11400"/>
              <a:gd name="T97" fmla="*/ 2147483647 h 17756"/>
              <a:gd name="T98" fmla="*/ 2147483647 w 11400"/>
              <a:gd name="T99" fmla="*/ 2147483647 h 17756"/>
              <a:gd name="T100" fmla="*/ 2147483647 w 11400"/>
              <a:gd name="T101" fmla="*/ 2147483647 h 17756"/>
              <a:gd name="T102" fmla="*/ 2147483647 w 11400"/>
              <a:gd name="T103" fmla="*/ 2147483647 h 17756"/>
              <a:gd name="T104" fmla="*/ 2147483647 w 11400"/>
              <a:gd name="T105" fmla="*/ 2147483647 h 17756"/>
              <a:gd name="T106" fmla="*/ 2147483647 w 11400"/>
              <a:gd name="T107" fmla="*/ 2147483647 h 17756"/>
              <a:gd name="T108" fmla="*/ 2147483647 w 11400"/>
              <a:gd name="T109" fmla="*/ 2147483647 h 17756"/>
              <a:gd name="T110" fmla="*/ 2147483647 w 11400"/>
              <a:gd name="T111" fmla="*/ 2147483647 h 17756"/>
              <a:gd name="T112" fmla="*/ 2147483647 w 11400"/>
              <a:gd name="T113" fmla="*/ 2147483647 h 17756"/>
              <a:gd name="T114" fmla="*/ 2147483647 w 11400"/>
              <a:gd name="T115" fmla="*/ 2147483647 h 17756"/>
              <a:gd name="T116" fmla="*/ 2147483647 w 11400"/>
              <a:gd name="T117" fmla="*/ 2147483647 h 17756"/>
              <a:gd name="T118" fmla="*/ 2147483647 w 11400"/>
              <a:gd name="T119" fmla="*/ 2147483647 h 17756"/>
              <a:gd name="T120" fmla="*/ 2147483647 w 11400"/>
              <a:gd name="T121" fmla="*/ 2147483647 h 17756"/>
              <a:gd name="T122" fmla="*/ 2147483647 w 11400"/>
              <a:gd name="T123" fmla="*/ 2147483647 h 17756"/>
              <a:gd name="T124" fmla="*/ 0 w 11400"/>
              <a:gd name="T125" fmla="*/ 2147483647 h 1775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400" h="17756">
                <a:moveTo>
                  <a:pt x="4731" y="17254"/>
                </a:moveTo>
                <a:lnTo>
                  <a:pt x="4834" y="17273"/>
                </a:lnTo>
                <a:lnTo>
                  <a:pt x="4928" y="17314"/>
                </a:lnTo>
                <a:lnTo>
                  <a:pt x="5007" y="17382"/>
                </a:lnTo>
                <a:lnTo>
                  <a:pt x="5076" y="17506"/>
                </a:lnTo>
                <a:lnTo>
                  <a:pt x="5087" y="17654"/>
                </a:lnTo>
                <a:lnTo>
                  <a:pt x="5068" y="17756"/>
                </a:lnTo>
                <a:lnTo>
                  <a:pt x="5038" y="17756"/>
                </a:lnTo>
                <a:lnTo>
                  <a:pt x="5055" y="17643"/>
                </a:lnTo>
                <a:lnTo>
                  <a:pt x="5046" y="17510"/>
                </a:lnTo>
                <a:lnTo>
                  <a:pt x="4985" y="17398"/>
                </a:lnTo>
                <a:lnTo>
                  <a:pt x="4898" y="17318"/>
                </a:lnTo>
                <a:lnTo>
                  <a:pt x="4789" y="17279"/>
                </a:lnTo>
                <a:lnTo>
                  <a:pt x="4675" y="17292"/>
                </a:lnTo>
                <a:lnTo>
                  <a:pt x="4564" y="17344"/>
                </a:lnTo>
                <a:lnTo>
                  <a:pt x="4503" y="17410"/>
                </a:lnTo>
                <a:lnTo>
                  <a:pt x="4471" y="17505"/>
                </a:lnTo>
                <a:lnTo>
                  <a:pt x="4480" y="17589"/>
                </a:lnTo>
                <a:lnTo>
                  <a:pt x="4516" y="17678"/>
                </a:lnTo>
                <a:lnTo>
                  <a:pt x="4584" y="17730"/>
                </a:lnTo>
                <a:lnTo>
                  <a:pt x="4654" y="17747"/>
                </a:lnTo>
                <a:lnTo>
                  <a:pt x="4726" y="17746"/>
                </a:lnTo>
                <a:lnTo>
                  <a:pt x="4789" y="17719"/>
                </a:lnTo>
                <a:lnTo>
                  <a:pt x="4841" y="17651"/>
                </a:lnTo>
                <a:lnTo>
                  <a:pt x="4851" y="17571"/>
                </a:lnTo>
                <a:lnTo>
                  <a:pt x="4820" y="17502"/>
                </a:lnTo>
                <a:lnTo>
                  <a:pt x="4858" y="17582"/>
                </a:lnTo>
                <a:lnTo>
                  <a:pt x="4843" y="17666"/>
                </a:lnTo>
                <a:lnTo>
                  <a:pt x="4786" y="17738"/>
                </a:lnTo>
                <a:lnTo>
                  <a:pt x="4754" y="17756"/>
                </a:lnTo>
                <a:lnTo>
                  <a:pt x="4546" y="17756"/>
                </a:lnTo>
                <a:lnTo>
                  <a:pt x="4483" y="17701"/>
                </a:lnTo>
                <a:lnTo>
                  <a:pt x="4433" y="17605"/>
                </a:lnTo>
                <a:lnTo>
                  <a:pt x="4428" y="17502"/>
                </a:lnTo>
                <a:lnTo>
                  <a:pt x="4466" y="17403"/>
                </a:lnTo>
                <a:lnTo>
                  <a:pt x="4525" y="17322"/>
                </a:lnTo>
                <a:lnTo>
                  <a:pt x="4636" y="17270"/>
                </a:lnTo>
                <a:lnTo>
                  <a:pt x="4731" y="17254"/>
                </a:lnTo>
                <a:close/>
                <a:moveTo>
                  <a:pt x="3837" y="17047"/>
                </a:moveTo>
                <a:cubicBezTo>
                  <a:pt x="3599" y="17160"/>
                  <a:pt x="3430" y="17424"/>
                  <a:pt x="3199" y="17756"/>
                </a:cubicBezTo>
                <a:lnTo>
                  <a:pt x="2780" y="17756"/>
                </a:lnTo>
                <a:cubicBezTo>
                  <a:pt x="3136" y="17420"/>
                  <a:pt x="3492" y="16990"/>
                  <a:pt x="3837" y="17047"/>
                </a:cubicBezTo>
                <a:close/>
                <a:moveTo>
                  <a:pt x="90" y="16866"/>
                </a:moveTo>
                <a:lnTo>
                  <a:pt x="236" y="17019"/>
                </a:lnTo>
                <a:lnTo>
                  <a:pt x="349" y="17194"/>
                </a:lnTo>
                <a:lnTo>
                  <a:pt x="432" y="17398"/>
                </a:lnTo>
                <a:lnTo>
                  <a:pt x="478" y="17620"/>
                </a:lnTo>
                <a:lnTo>
                  <a:pt x="483" y="17756"/>
                </a:lnTo>
                <a:lnTo>
                  <a:pt x="19" y="17756"/>
                </a:lnTo>
                <a:lnTo>
                  <a:pt x="0" y="17716"/>
                </a:lnTo>
                <a:lnTo>
                  <a:pt x="0" y="17337"/>
                </a:lnTo>
                <a:lnTo>
                  <a:pt x="35" y="17320"/>
                </a:lnTo>
                <a:lnTo>
                  <a:pt x="101" y="17250"/>
                </a:lnTo>
                <a:lnTo>
                  <a:pt x="130" y="17173"/>
                </a:lnTo>
                <a:lnTo>
                  <a:pt x="148" y="17104"/>
                </a:lnTo>
                <a:lnTo>
                  <a:pt x="137" y="17029"/>
                </a:lnTo>
                <a:lnTo>
                  <a:pt x="125" y="16964"/>
                </a:lnTo>
                <a:lnTo>
                  <a:pt x="112" y="16908"/>
                </a:lnTo>
                <a:lnTo>
                  <a:pt x="94" y="16871"/>
                </a:lnTo>
                <a:lnTo>
                  <a:pt x="90" y="16866"/>
                </a:lnTo>
                <a:close/>
                <a:moveTo>
                  <a:pt x="5020" y="16712"/>
                </a:moveTo>
                <a:lnTo>
                  <a:pt x="5017" y="16731"/>
                </a:lnTo>
                <a:lnTo>
                  <a:pt x="5015" y="16740"/>
                </a:lnTo>
                <a:lnTo>
                  <a:pt x="5013" y="16750"/>
                </a:lnTo>
                <a:lnTo>
                  <a:pt x="5008" y="16754"/>
                </a:lnTo>
                <a:lnTo>
                  <a:pt x="4991" y="16765"/>
                </a:lnTo>
                <a:lnTo>
                  <a:pt x="4985" y="16769"/>
                </a:lnTo>
                <a:lnTo>
                  <a:pt x="4969" y="16780"/>
                </a:lnTo>
                <a:lnTo>
                  <a:pt x="4952" y="16792"/>
                </a:lnTo>
                <a:lnTo>
                  <a:pt x="4928" y="16816"/>
                </a:lnTo>
                <a:lnTo>
                  <a:pt x="4917" y="16848"/>
                </a:lnTo>
                <a:lnTo>
                  <a:pt x="4901" y="16884"/>
                </a:lnTo>
                <a:lnTo>
                  <a:pt x="4900" y="16917"/>
                </a:lnTo>
                <a:lnTo>
                  <a:pt x="4903" y="16930"/>
                </a:lnTo>
                <a:lnTo>
                  <a:pt x="5020" y="16843"/>
                </a:lnTo>
                <a:lnTo>
                  <a:pt x="5115" y="16734"/>
                </a:lnTo>
                <a:lnTo>
                  <a:pt x="5104" y="16728"/>
                </a:lnTo>
                <a:lnTo>
                  <a:pt x="5095" y="16726"/>
                </a:lnTo>
                <a:lnTo>
                  <a:pt x="5080" y="16728"/>
                </a:lnTo>
                <a:lnTo>
                  <a:pt x="5063" y="16715"/>
                </a:lnTo>
                <a:lnTo>
                  <a:pt x="5039" y="16716"/>
                </a:lnTo>
                <a:lnTo>
                  <a:pt x="5020" y="16712"/>
                </a:lnTo>
                <a:close/>
                <a:moveTo>
                  <a:pt x="5851" y="16068"/>
                </a:moveTo>
                <a:lnTo>
                  <a:pt x="5877" y="16083"/>
                </a:lnTo>
                <a:lnTo>
                  <a:pt x="5900" y="16092"/>
                </a:lnTo>
                <a:lnTo>
                  <a:pt x="5915" y="16114"/>
                </a:lnTo>
                <a:lnTo>
                  <a:pt x="5915" y="16138"/>
                </a:lnTo>
                <a:lnTo>
                  <a:pt x="5916" y="16163"/>
                </a:lnTo>
                <a:lnTo>
                  <a:pt x="5903" y="16180"/>
                </a:lnTo>
                <a:lnTo>
                  <a:pt x="5888" y="16206"/>
                </a:lnTo>
                <a:lnTo>
                  <a:pt x="5864" y="16206"/>
                </a:lnTo>
                <a:lnTo>
                  <a:pt x="5849" y="16208"/>
                </a:lnTo>
                <a:lnTo>
                  <a:pt x="5821" y="16203"/>
                </a:lnTo>
                <a:lnTo>
                  <a:pt x="5810" y="16187"/>
                </a:lnTo>
                <a:lnTo>
                  <a:pt x="5809" y="16162"/>
                </a:lnTo>
                <a:lnTo>
                  <a:pt x="5811" y="16153"/>
                </a:lnTo>
                <a:lnTo>
                  <a:pt x="5809" y="16138"/>
                </a:lnTo>
                <a:lnTo>
                  <a:pt x="5826" y="16127"/>
                </a:lnTo>
                <a:lnTo>
                  <a:pt x="5831" y="16123"/>
                </a:lnTo>
                <a:lnTo>
                  <a:pt x="5855" y="16122"/>
                </a:lnTo>
                <a:lnTo>
                  <a:pt x="5859" y="16128"/>
                </a:lnTo>
                <a:lnTo>
                  <a:pt x="5863" y="16134"/>
                </a:lnTo>
                <a:lnTo>
                  <a:pt x="5874" y="16150"/>
                </a:lnTo>
                <a:lnTo>
                  <a:pt x="5867" y="16163"/>
                </a:lnTo>
                <a:lnTo>
                  <a:pt x="5862" y="16167"/>
                </a:lnTo>
                <a:lnTo>
                  <a:pt x="5845" y="16179"/>
                </a:lnTo>
                <a:lnTo>
                  <a:pt x="5841" y="16173"/>
                </a:lnTo>
                <a:lnTo>
                  <a:pt x="5836" y="16177"/>
                </a:lnTo>
                <a:lnTo>
                  <a:pt x="5839" y="16182"/>
                </a:lnTo>
                <a:lnTo>
                  <a:pt x="5856" y="16195"/>
                </a:lnTo>
                <a:lnTo>
                  <a:pt x="5877" y="16189"/>
                </a:lnTo>
                <a:lnTo>
                  <a:pt x="5893" y="16178"/>
                </a:lnTo>
                <a:lnTo>
                  <a:pt x="5895" y="16169"/>
                </a:lnTo>
                <a:lnTo>
                  <a:pt x="5900" y="16140"/>
                </a:lnTo>
                <a:lnTo>
                  <a:pt x="5898" y="16126"/>
                </a:lnTo>
                <a:lnTo>
                  <a:pt x="5883" y="16103"/>
                </a:lnTo>
                <a:lnTo>
                  <a:pt x="5862" y="16085"/>
                </a:lnTo>
                <a:lnTo>
                  <a:pt x="5834" y="16080"/>
                </a:lnTo>
                <a:lnTo>
                  <a:pt x="5808" y="16089"/>
                </a:lnTo>
                <a:lnTo>
                  <a:pt x="5778" y="16094"/>
                </a:lnTo>
                <a:lnTo>
                  <a:pt x="5786" y="16105"/>
                </a:lnTo>
                <a:lnTo>
                  <a:pt x="5781" y="16109"/>
                </a:lnTo>
                <a:lnTo>
                  <a:pt x="5764" y="16120"/>
                </a:lnTo>
                <a:lnTo>
                  <a:pt x="5762" y="16129"/>
                </a:lnTo>
                <a:lnTo>
                  <a:pt x="5749" y="16146"/>
                </a:lnTo>
                <a:lnTo>
                  <a:pt x="5754" y="16176"/>
                </a:lnTo>
                <a:lnTo>
                  <a:pt x="5752" y="16210"/>
                </a:lnTo>
                <a:lnTo>
                  <a:pt x="5742" y="16184"/>
                </a:lnTo>
                <a:lnTo>
                  <a:pt x="5744" y="16150"/>
                </a:lnTo>
                <a:lnTo>
                  <a:pt x="5758" y="16124"/>
                </a:lnTo>
                <a:lnTo>
                  <a:pt x="5773" y="16097"/>
                </a:lnTo>
                <a:lnTo>
                  <a:pt x="5797" y="16073"/>
                </a:lnTo>
                <a:lnTo>
                  <a:pt x="5830" y="16074"/>
                </a:lnTo>
                <a:lnTo>
                  <a:pt x="5851" y="16068"/>
                </a:lnTo>
                <a:close/>
                <a:moveTo>
                  <a:pt x="5846" y="15859"/>
                </a:moveTo>
                <a:lnTo>
                  <a:pt x="5930" y="15875"/>
                </a:lnTo>
                <a:lnTo>
                  <a:pt x="6009" y="15919"/>
                </a:lnTo>
                <a:lnTo>
                  <a:pt x="6074" y="15989"/>
                </a:lnTo>
                <a:lnTo>
                  <a:pt x="6101" y="16076"/>
                </a:lnTo>
                <a:lnTo>
                  <a:pt x="6108" y="16169"/>
                </a:lnTo>
                <a:lnTo>
                  <a:pt x="6083" y="16252"/>
                </a:lnTo>
                <a:lnTo>
                  <a:pt x="6022" y="16318"/>
                </a:lnTo>
                <a:lnTo>
                  <a:pt x="5939" y="16351"/>
                </a:lnTo>
                <a:lnTo>
                  <a:pt x="5853" y="16344"/>
                </a:lnTo>
                <a:lnTo>
                  <a:pt x="5787" y="16308"/>
                </a:lnTo>
                <a:lnTo>
                  <a:pt x="5743" y="16256"/>
                </a:lnTo>
                <a:lnTo>
                  <a:pt x="5728" y="16210"/>
                </a:lnTo>
                <a:lnTo>
                  <a:pt x="5736" y="16139"/>
                </a:lnTo>
                <a:lnTo>
                  <a:pt x="5765" y="16086"/>
                </a:lnTo>
                <a:lnTo>
                  <a:pt x="5776" y="16079"/>
                </a:lnTo>
                <a:lnTo>
                  <a:pt x="5740" y="16145"/>
                </a:lnTo>
                <a:lnTo>
                  <a:pt x="5735" y="16221"/>
                </a:lnTo>
                <a:lnTo>
                  <a:pt x="5772" y="16286"/>
                </a:lnTo>
                <a:lnTo>
                  <a:pt x="5836" y="16332"/>
                </a:lnTo>
                <a:lnTo>
                  <a:pt x="5911" y="16346"/>
                </a:lnTo>
                <a:lnTo>
                  <a:pt x="5981" y="16330"/>
                </a:lnTo>
                <a:lnTo>
                  <a:pt x="6055" y="16271"/>
                </a:lnTo>
                <a:lnTo>
                  <a:pt x="6090" y="16190"/>
                </a:lnTo>
                <a:lnTo>
                  <a:pt x="6096" y="16104"/>
                </a:lnTo>
                <a:lnTo>
                  <a:pt x="6072" y="16022"/>
                </a:lnTo>
                <a:lnTo>
                  <a:pt x="6019" y="15945"/>
                </a:lnTo>
                <a:lnTo>
                  <a:pt x="5946" y="15897"/>
                </a:lnTo>
                <a:lnTo>
                  <a:pt x="5854" y="15871"/>
                </a:lnTo>
                <a:lnTo>
                  <a:pt x="5768" y="15889"/>
                </a:lnTo>
                <a:lnTo>
                  <a:pt x="5689" y="15927"/>
                </a:lnTo>
                <a:lnTo>
                  <a:pt x="5624" y="15988"/>
                </a:lnTo>
                <a:lnTo>
                  <a:pt x="5579" y="16076"/>
                </a:lnTo>
                <a:lnTo>
                  <a:pt x="5557" y="16164"/>
                </a:lnTo>
                <a:lnTo>
                  <a:pt x="5557" y="16294"/>
                </a:lnTo>
                <a:lnTo>
                  <a:pt x="5578" y="16419"/>
                </a:lnTo>
                <a:lnTo>
                  <a:pt x="5611" y="16551"/>
                </a:lnTo>
                <a:lnTo>
                  <a:pt x="5658" y="16690"/>
                </a:lnTo>
                <a:lnTo>
                  <a:pt x="5688" y="16841"/>
                </a:lnTo>
                <a:lnTo>
                  <a:pt x="5691" y="16929"/>
                </a:lnTo>
                <a:lnTo>
                  <a:pt x="5694" y="16992"/>
                </a:lnTo>
                <a:lnTo>
                  <a:pt x="5693" y="16983"/>
                </a:lnTo>
                <a:lnTo>
                  <a:pt x="5693" y="16996"/>
                </a:lnTo>
                <a:lnTo>
                  <a:pt x="5694" y="16992"/>
                </a:lnTo>
                <a:lnTo>
                  <a:pt x="5694" y="17001"/>
                </a:lnTo>
                <a:lnTo>
                  <a:pt x="5694" y="17016"/>
                </a:lnTo>
                <a:lnTo>
                  <a:pt x="5693" y="17033"/>
                </a:lnTo>
                <a:lnTo>
                  <a:pt x="5690" y="17142"/>
                </a:lnTo>
                <a:lnTo>
                  <a:pt x="5681" y="17186"/>
                </a:lnTo>
                <a:lnTo>
                  <a:pt x="5680" y="17198"/>
                </a:lnTo>
                <a:lnTo>
                  <a:pt x="5661" y="17279"/>
                </a:lnTo>
                <a:lnTo>
                  <a:pt x="5653" y="17314"/>
                </a:lnTo>
                <a:lnTo>
                  <a:pt x="5651" y="17320"/>
                </a:lnTo>
                <a:lnTo>
                  <a:pt x="5632" y="17402"/>
                </a:lnTo>
                <a:lnTo>
                  <a:pt x="5630" y="17383"/>
                </a:lnTo>
                <a:lnTo>
                  <a:pt x="5591" y="17496"/>
                </a:lnTo>
                <a:lnTo>
                  <a:pt x="5487" y="17689"/>
                </a:lnTo>
                <a:lnTo>
                  <a:pt x="5437" y="17756"/>
                </a:lnTo>
                <a:lnTo>
                  <a:pt x="5415" y="17756"/>
                </a:lnTo>
                <a:lnTo>
                  <a:pt x="5474" y="17682"/>
                </a:lnTo>
                <a:lnTo>
                  <a:pt x="5587" y="17490"/>
                </a:lnTo>
                <a:lnTo>
                  <a:pt x="5633" y="17348"/>
                </a:lnTo>
                <a:lnTo>
                  <a:pt x="5665" y="17175"/>
                </a:lnTo>
                <a:lnTo>
                  <a:pt x="5675" y="17013"/>
                </a:lnTo>
                <a:lnTo>
                  <a:pt x="5651" y="16858"/>
                </a:lnTo>
                <a:lnTo>
                  <a:pt x="5615" y="16712"/>
                </a:lnTo>
                <a:lnTo>
                  <a:pt x="5580" y="16565"/>
                </a:lnTo>
                <a:lnTo>
                  <a:pt x="5556" y="16434"/>
                </a:lnTo>
                <a:lnTo>
                  <a:pt x="5533" y="16295"/>
                </a:lnTo>
                <a:lnTo>
                  <a:pt x="5546" y="16171"/>
                </a:lnTo>
                <a:lnTo>
                  <a:pt x="5560" y="16072"/>
                </a:lnTo>
                <a:lnTo>
                  <a:pt x="5609" y="15990"/>
                </a:lnTo>
                <a:lnTo>
                  <a:pt x="5677" y="15910"/>
                </a:lnTo>
                <a:lnTo>
                  <a:pt x="5753" y="15866"/>
                </a:lnTo>
                <a:lnTo>
                  <a:pt x="5846" y="15859"/>
                </a:lnTo>
                <a:close/>
                <a:moveTo>
                  <a:pt x="11398" y="15797"/>
                </a:moveTo>
                <a:lnTo>
                  <a:pt x="11400" y="15808"/>
                </a:lnTo>
                <a:lnTo>
                  <a:pt x="11393" y="15821"/>
                </a:lnTo>
                <a:lnTo>
                  <a:pt x="11398" y="15797"/>
                </a:lnTo>
                <a:close/>
                <a:moveTo>
                  <a:pt x="4013" y="15780"/>
                </a:moveTo>
                <a:lnTo>
                  <a:pt x="3888" y="15801"/>
                </a:lnTo>
                <a:lnTo>
                  <a:pt x="3764" y="15845"/>
                </a:lnTo>
                <a:lnTo>
                  <a:pt x="3647" y="15925"/>
                </a:lnTo>
                <a:lnTo>
                  <a:pt x="3557" y="16020"/>
                </a:lnTo>
                <a:lnTo>
                  <a:pt x="3493" y="16129"/>
                </a:lnTo>
                <a:lnTo>
                  <a:pt x="3476" y="16222"/>
                </a:lnTo>
                <a:lnTo>
                  <a:pt x="3480" y="16383"/>
                </a:lnTo>
                <a:lnTo>
                  <a:pt x="3514" y="16563"/>
                </a:lnTo>
                <a:lnTo>
                  <a:pt x="3595" y="16728"/>
                </a:lnTo>
                <a:lnTo>
                  <a:pt x="3714" y="16866"/>
                </a:lnTo>
                <a:lnTo>
                  <a:pt x="3858" y="16980"/>
                </a:lnTo>
                <a:lnTo>
                  <a:pt x="3945" y="17023"/>
                </a:lnTo>
                <a:lnTo>
                  <a:pt x="3986" y="16965"/>
                </a:lnTo>
                <a:lnTo>
                  <a:pt x="4057" y="16843"/>
                </a:lnTo>
                <a:lnTo>
                  <a:pt x="4119" y="16743"/>
                </a:lnTo>
                <a:lnTo>
                  <a:pt x="4150" y="16681"/>
                </a:lnTo>
                <a:lnTo>
                  <a:pt x="4168" y="16661"/>
                </a:lnTo>
                <a:lnTo>
                  <a:pt x="4183" y="16634"/>
                </a:lnTo>
                <a:lnTo>
                  <a:pt x="4214" y="16572"/>
                </a:lnTo>
                <a:lnTo>
                  <a:pt x="4274" y="16482"/>
                </a:lnTo>
                <a:lnTo>
                  <a:pt x="4338" y="16348"/>
                </a:lnTo>
                <a:lnTo>
                  <a:pt x="4427" y="16181"/>
                </a:lnTo>
                <a:lnTo>
                  <a:pt x="4518" y="16005"/>
                </a:lnTo>
                <a:lnTo>
                  <a:pt x="4570" y="15893"/>
                </a:lnTo>
                <a:lnTo>
                  <a:pt x="4561" y="15877"/>
                </a:lnTo>
                <a:lnTo>
                  <a:pt x="4534" y="15838"/>
                </a:lnTo>
                <a:lnTo>
                  <a:pt x="4506" y="15809"/>
                </a:lnTo>
                <a:lnTo>
                  <a:pt x="4493" y="15826"/>
                </a:lnTo>
                <a:lnTo>
                  <a:pt x="4475" y="15847"/>
                </a:lnTo>
                <a:lnTo>
                  <a:pt x="4452" y="15862"/>
                </a:lnTo>
                <a:lnTo>
                  <a:pt x="4421" y="15875"/>
                </a:lnTo>
                <a:lnTo>
                  <a:pt x="4387" y="15874"/>
                </a:lnTo>
                <a:lnTo>
                  <a:pt x="4369" y="15870"/>
                </a:lnTo>
                <a:lnTo>
                  <a:pt x="4331" y="15863"/>
                </a:lnTo>
                <a:lnTo>
                  <a:pt x="4305" y="15849"/>
                </a:lnTo>
                <a:lnTo>
                  <a:pt x="4278" y="15834"/>
                </a:lnTo>
                <a:lnTo>
                  <a:pt x="4216" y="15803"/>
                </a:lnTo>
                <a:lnTo>
                  <a:pt x="4138" y="15784"/>
                </a:lnTo>
                <a:lnTo>
                  <a:pt x="4013" y="15780"/>
                </a:lnTo>
                <a:close/>
                <a:moveTo>
                  <a:pt x="11396" y="15778"/>
                </a:moveTo>
                <a:lnTo>
                  <a:pt x="11398" y="15793"/>
                </a:lnTo>
                <a:lnTo>
                  <a:pt x="11398" y="15797"/>
                </a:lnTo>
                <a:lnTo>
                  <a:pt x="11395" y="15787"/>
                </a:lnTo>
                <a:lnTo>
                  <a:pt x="11396" y="15778"/>
                </a:lnTo>
                <a:close/>
                <a:moveTo>
                  <a:pt x="10222" y="15768"/>
                </a:moveTo>
                <a:lnTo>
                  <a:pt x="10256" y="15769"/>
                </a:lnTo>
                <a:lnTo>
                  <a:pt x="10275" y="15773"/>
                </a:lnTo>
                <a:lnTo>
                  <a:pt x="10301" y="15787"/>
                </a:lnTo>
                <a:lnTo>
                  <a:pt x="10316" y="15809"/>
                </a:lnTo>
                <a:lnTo>
                  <a:pt x="10343" y="15848"/>
                </a:lnTo>
                <a:lnTo>
                  <a:pt x="10351" y="15884"/>
                </a:lnTo>
                <a:lnTo>
                  <a:pt x="10355" y="15913"/>
                </a:lnTo>
                <a:lnTo>
                  <a:pt x="10374" y="15965"/>
                </a:lnTo>
                <a:lnTo>
                  <a:pt x="10404" y="16043"/>
                </a:lnTo>
                <a:lnTo>
                  <a:pt x="10423" y="16071"/>
                </a:lnTo>
                <a:lnTo>
                  <a:pt x="10445" y="16104"/>
                </a:lnTo>
                <a:lnTo>
                  <a:pt x="10458" y="16087"/>
                </a:lnTo>
                <a:lnTo>
                  <a:pt x="10469" y="16080"/>
                </a:lnTo>
                <a:lnTo>
                  <a:pt x="10492" y="16064"/>
                </a:lnTo>
                <a:lnTo>
                  <a:pt x="10518" y="16055"/>
                </a:lnTo>
                <a:lnTo>
                  <a:pt x="10546" y="16060"/>
                </a:lnTo>
                <a:lnTo>
                  <a:pt x="10587" y="16072"/>
                </a:lnTo>
                <a:lnTo>
                  <a:pt x="10621" y="16098"/>
                </a:lnTo>
                <a:lnTo>
                  <a:pt x="10643" y="16107"/>
                </a:lnTo>
                <a:lnTo>
                  <a:pt x="10696" y="16136"/>
                </a:lnTo>
                <a:lnTo>
                  <a:pt x="10767" y="16169"/>
                </a:lnTo>
                <a:lnTo>
                  <a:pt x="10866" y="16182"/>
                </a:lnTo>
                <a:lnTo>
                  <a:pt x="10974" y="16173"/>
                </a:lnTo>
                <a:lnTo>
                  <a:pt x="11092" y="16142"/>
                </a:lnTo>
                <a:lnTo>
                  <a:pt x="11193" y="16088"/>
                </a:lnTo>
                <a:lnTo>
                  <a:pt x="11280" y="16013"/>
                </a:lnTo>
                <a:lnTo>
                  <a:pt x="11344" y="15928"/>
                </a:lnTo>
                <a:lnTo>
                  <a:pt x="11364" y="15898"/>
                </a:lnTo>
                <a:lnTo>
                  <a:pt x="11381" y="15862"/>
                </a:lnTo>
                <a:lnTo>
                  <a:pt x="11386" y="15834"/>
                </a:lnTo>
                <a:lnTo>
                  <a:pt x="11393" y="15821"/>
                </a:lnTo>
                <a:lnTo>
                  <a:pt x="11397" y="15850"/>
                </a:lnTo>
                <a:lnTo>
                  <a:pt x="11383" y="15901"/>
                </a:lnTo>
                <a:lnTo>
                  <a:pt x="11374" y="15948"/>
                </a:lnTo>
                <a:lnTo>
                  <a:pt x="11324" y="16064"/>
                </a:lnTo>
                <a:lnTo>
                  <a:pt x="11243" y="16160"/>
                </a:lnTo>
                <a:lnTo>
                  <a:pt x="11130" y="16246"/>
                </a:lnTo>
                <a:lnTo>
                  <a:pt x="11038" y="16301"/>
                </a:lnTo>
                <a:lnTo>
                  <a:pt x="10939" y="16336"/>
                </a:lnTo>
                <a:lnTo>
                  <a:pt x="10832" y="16369"/>
                </a:lnTo>
                <a:lnTo>
                  <a:pt x="10723" y="16378"/>
                </a:lnTo>
                <a:lnTo>
                  <a:pt x="10606" y="16361"/>
                </a:lnTo>
                <a:lnTo>
                  <a:pt x="10463" y="16320"/>
                </a:lnTo>
                <a:lnTo>
                  <a:pt x="10356" y="16247"/>
                </a:lnTo>
                <a:lnTo>
                  <a:pt x="10250" y="16165"/>
                </a:lnTo>
                <a:lnTo>
                  <a:pt x="10208" y="16104"/>
                </a:lnTo>
                <a:lnTo>
                  <a:pt x="10174" y="16030"/>
                </a:lnTo>
                <a:lnTo>
                  <a:pt x="10149" y="15981"/>
                </a:lnTo>
                <a:lnTo>
                  <a:pt x="10147" y="15942"/>
                </a:lnTo>
                <a:lnTo>
                  <a:pt x="10142" y="15912"/>
                </a:lnTo>
                <a:lnTo>
                  <a:pt x="10149" y="15875"/>
                </a:lnTo>
                <a:lnTo>
                  <a:pt x="10156" y="15838"/>
                </a:lnTo>
                <a:lnTo>
                  <a:pt x="10175" y="15817"/>
                </a:lnTo>
                <a:lnTo>
                  <a:pt x="10195" y="15787"/>
                </a:lnTo>
                <a:lnTo>
                  <a:pt x="10222" y="15768"/>
                </a:lnTo>
                <a:close/>
                <a:moveTo>
                  <a:pt x="2891" y="15588"/>
                </a:moveTo>
                <a:cubicBezTo>
                  <a:pt x="2755" y="16194"/>
                  <a:pt x="2491" y="17011"/>
                  <a:pt x="2157" y="17756"/>
                </a:cubicBezTo>
                <a:lnTo>
                  <a:pt x="2001" y="17756"/>
                </a:lnTo>
                <a:cubicBezTo>
                  <a:pt x="2236" y="17233"/>
                  <a:pt x="2428" y="16711"/>
                  <a:pt x="2512" y="16336"/>
                </a:cubicBezTo>
                <a:cubicBezTo>
                  <a:pt x="2639" y="16086"/>
                  <a:pt x="2738" y="15774"/>
                  <a:pt x="2891" y="15588"/>
                </a:cubicBezTo>
                <a:close/>
                <a:moveTo>
                  <a:pt x="4948" y="15042"/>
                </a:moveTo>
                <a:lnTo>
                  <a:pt x="4932" y="15075"/>
                </a:lnTo>
                <a:lnTo>
                  <a:pt x="4828" y="15351"/>
                </a:lnTo>
                <a:lnTo>
                  <a:pt x="4736" y="15586"/>
                </a:lnTo>
                <a:lnTo>
                  <a:pt x="4688" y="15690"/>
                </a:lnTo>
                <a:lnTo>
                  <a:pt x="4713" y="15707"/>
                </a:lnTo>
                <a:lnTo>
                  <a:pt x="4791" y="15784"/>
                </a:lnTo>
                <a:lnTo>
                  <a:pt x="4822" y="15853"/>
                </a:lnTo>
                <a:lnTo>
                  <a:pt x="4858" y="15918"/>
                </a:lnTo>
                <a:lnTo>
                  <a:pt x="4872" y="15949"/>
                </a:lnTo>
                <a:lnTo>
                  <a:pt x="4874" y="15989"/>
                </a:lnTo>
                <a:lnTo>
                  <a:pt x="4875" y="16037"/>
                </a:lnTo>
                <a:lnTo>
                  <a:pt x="4868" y="16074"/>
                </a:lnTo>
                <a:lnTo>
                  <a:pt x="4861" y="16112"/>
                </a:lnTo>
                <a:lnTo>
                  <a:pt x="4837" y="16136"/>
                </a:lnTo>
                <a:lnTo>
                  <a:pt x="4815" y="16152"/>
                </a:lnTo>
                <a:lnTo>
                  <a:pt x="4792" y="16167"/>
                </a:lnTo>
                <a:lnTo>
                  <a:pt x="4778" y="16169"/>
                </a:lnTo>
                <a:lnTo>
                  <a:pt x="4740" y="16162"/>
                </a:lnTo>
                <a:lnTo>
                  <a:pt x="4708" y="16151"/>
                </a:lnTo>
                <a:lnTo>
                  <a:pt x="4687" y="16133"/>
                </a:lnTo>
                <a:lnTo>
                  <a:pt x="4657" y="16089"/>
                </a:lnTo>
                <a:lnTo>
                  <a:pt x="4636" y="16046"/>
                </a:lnTo>
                <a:lnTo>
                  <a:pt x="4637" y="16012"/>
                </a:lnTo>
                <a:lnTo>
                  <a:pt x="4609" y="15959"/>
                </a:lnTo>
                <a:lnTo>
                  <a:pt x="4582" y="15914"/>
                </a:lnTo>
                <a:lnTo>
                  <a:pt x="4536" y="16008"/>
                </a:lnTo>
                <a:lnTo>
                  <a:pt x="4453" y="16196"/>
                </a:lnTo>
                <a:lnTo>
                  <a:pt x="4366" y="16354"/>
                </a:lnTo>
                <a:lnTo>
                  <a:pt x="4293" y="16485"/>
                </a:lnTo>
                <a:lnTo>
                  <a:pt x="4240" y="16587"/>
                </a:lnTo>
                <a:lnTo>
                  <a:pt x="4206" y="16643"/>
                </a:lnTo>
                <a:lnTo>
                  <a:pt x="4195" y="16675"/>
                </a:lnTo>
                <a:lnTo>
                  <a:pt x="4182" y="16692"/>
                </a:lnTo>
                <a:lnTo>
                  <a:pt x="4136" y="16756"/>
                </a:lnTo>
                <a:lnTo>
                  <a:pt x="4089" y="16854"/>
                </a:lnTo>
                <a:lnTo>
                  <a:pt x="4003" y="16978"/>
                </a:lnTo>
                <a:lnTo>
                  <a:pt x="3966" y="17033"/>
                </a:lnTo>
                <a:lnTo>
                  <a:pt x="4017" y="17058"/>
                </a:lnTo>
                <a:lnTo>
                  <a:pt x="4191" y="17110"/>
                </a:lnTo>
                <a:lnTo>
                  <a:pt x="4373" y="17124"/>
                </a:lnTo>
                <a:lnTo>
                  <a:pt x="4546" y="17103"/>
                </a:lnTo>
                <a:lnTo>
                  <a:pt x="4722" y="17039"/>
                </a:lnTo>
                <a:lnTo>
                  <a:pt x="4880" y="16947"/>
                </a:lnTo>
                <a:lnTo>
                  <a:pt x="4881" y="16946"/>
                </a:lnTo>
                <a:lnTo>
                  <a:pt x="4870" y="16921"/>
                </a:lnTo>
                <a:lnTo>
                  <a:pt x="4864" y="16877"/>
                </a:lnTo>
                <a:lnTo>
                  <a:pt x="4871" y="16839"/>
                </a:lnTo>
                <a:lnTo>
                  <a:pt x="4881" y="16807"/>
                </a:lnTo>
                <a:lnTo>
                  <a:pt x="4883" y="16774"/>
                </a:lnTo>
                <a:lnTo>
                  <a:pt x="4903" y="16744"/>
                </a:lnTo>
                <a:lnTo>
                  <a:pt x="4923" y="16714"/>
                </a:lnTo>
                <a:lnTo>
                  <a:pt x="4958" y="16681"/>
                </a:lnTo>
                <a:lnTo>
                  <a:pt x="4995" y="16664"/>
                </a:lnTo>
                <a:lnTo>
                  <a:pt x="5031" y="16656"/>
                </a:lnTo>
                <a:lnTo>
                  <a:pt x="5060" y="16652"/>
                </a:lnTo>
                <a:lnTo>
                  <a:pt x="5085" y="16652"/>
                </a:lnTo>
                <a:lnTo>
                  <a:pt x="5098" y="16659"/>
                </a:lnTo>
                <a:lnTo>
                  <a:pt x="5116" y="16662"/>
                </a:lnTo>
                <a:lnTo>
                  <a:pt x="5130" y="16670"/>
                </a:lnTo>
                <a:lnTo>
                  <a:pt x="5141" y="16686"/>
                </a:lnTo>
                <a:lnTo>
                  <a:pt x="5143" y="16701"/>
                </a:lnTo>
                <a:lnTo>
                  <a:pt x="5211" y="16596"/>
                </a:lnTo>
                <a:lnTo>
                  <a:pt x="5151" y="16582"/>
                </a:lnTo>
                <a:lnTo>
                  <a:pt x="5026" y="16602"/>
                </a:lnTo>
                <a:lnTo>
                  <a:pt x="4950" y="16646"/>
                </a:lnTo>
                <a:lnTo>
                  <a:pt x="4886" y="16707"/>
                </a:lnTo>
                <a:lnTo>
                  <a:pt x="4859" y="16774"/>
                </a:lnTo>
                <a:lnTo>
                  <a:pt x="4850" y="16845"/>
                </a:lnTo>
                <a:lnTo>
                  <a:pt x="4842" y="16892"/>
                </a:lnTo>
                <a:lnTo>
                  <a:pt x="4839" y="16853"/>
                </a:lnTo>
                <a:lnTo>
                  <a:pt x="4844" y="16801"/>
                </a:lnTo>
                <a:lnTo>
                  <a:pt x="4866" y="16737"/>
                </a:lnTo>
                <a:lnTo>
                  <a:pt x="4900" y="16680"/>
                </a:lnTo>
                <a:lnTo>
                  <a:pt x="4963" y="16629"/>
                </a:lnTo>
                <a:lnTo>
                  <a:pt x="5043" y="16591"/>
                </a:lnTo>
                <a:lnTo>
                  <a:pt x="5158" y="16569"/>
                </a:lnTo>
                <a:lnTo>
                  <a:pt x="5221" y="16580"/>
                </a:lnTo>
                <a:lnTo>
                  <a:pt x="5238" y="16554"/>
                </a:lnTo>
                <a:lnTo>
                  <a:pt x="5323" y="16357"/>
                </a:lnTo>
                <a:lnTo>
                  <a:pt x="5371" y="16153"/>
                </a:lnTo>
                <a:lnTo>
                  <a:pt x="5386" y="15939"/>
                </a:lnTo>
                <a:lnTo>
                  <a:pt x="5361" y="15736"/>
                </a:lnTo>
                <a:lnTo>
                  <a:pt x="5304" y="15522"/>
                </a:lnTo>
                <a:lnTo>
                  <a:pt x="5208" y="15335"/>
                </a:lnTo>
                <a:lnTo>
                  <a:pt x="5079" y="15170"/>
                </a:lnTo>
                <a:lnTo>
                  <a:pt x="4948" y="15042"/>
                </a:lnTo>
                <a:close/>
                <a:moveTo>
                  <a:pt x="10306" y="14951"/>
                </a:moveTo>
                <a:lnTo>
                  <a:pt x="10517" y="14961"/>
                </a:lnTo>
                <a:lnTo>
                  <a:pt x="10701" y="14991"/>
                </a:lnTo>
                <a:lnTo>
                  <a:pt x="10886" y="15059"/>
                </a:lnTo>
                <a:lnTo>
                  <a:pt x="11035" y="15145"/>
                </a:lnTo>
                <a:lnTo>
                  <a:pt x="11165" y="15251"/>
                </a:lnTo>
                <a:lnTo>
                  <a:pt x="11273" y="15373"/>
                </a:lnTo>
                <a:lnTo>
                  <a:pt x="11346" y="15502"/>
                </a:lnTo>
                <a:lnTo>
                  <a:pt x="11385" y="15630"/>
                </a:lnTo>
                <a:lnTo>
                  <a:pt x="11379" y="15765"/>
                </a:lnTo>
                <a:lnTo>
                  <a:pt x="11336" y="15892"/>
                </a:lnTo>
                <a:lnTo>
                  <a:pt x="11259" y="15994"/>
                </a:lnTo>
                <a:lnTo>
                  <a:pt x="11182" y="16072"/>
                </a:lnTo>
                <a:lnTo>
                  <a:pt x="11099" y="16105"/>
                </a:lnTo>
                <a:lnTo>
                  <a:pt x="11024" y="16115"/>
                </a:lnTo>
                <a:lnTo>
                  <a:pt x="10938" y="16109"/>
                </a:lnTo>
                <a:lnTo>
                  <a:pt x="10873" y="16097"/>
                </a:lnTo>
                <a:lnTo>
                  <a:pt x="10824" y="16073"/>
                </a:lnTo>
                <a:lnTo>
                  <a:pt x="10781" y="16046"/>
                </a:lnTo>
                <a:lnTo>
                  <a:pt x="10820" y="16067"/>
                </a:lnTo>
                <a:lnTo>
                  <a:pt x="10878" y="16093"/>
                </a:lnTo>
                <a:lnTo>
                  <a:pt x="10934" y="16103"/>
                </a:lnTo>
                <a:lnTo>
                  <a:pt x="11020" y="16109"/>
                </a:lnTo>
                <a:lnTo>
                  <a:pt x="11100" y="16095"/>
                </a:lnTo>
                <a:lnTo>
                  <a:pt x="11176" y="16051"/>
                </a:lnTo>
                <a:lnTo>
                  <a:pt x="11256" y="15989"/>
                </a:lnTo>
                <a:lnTo>
                  <a:pt x="11327" y="15891"/>
                </a:lnTo>
                <a:lnTo>
                  <a:pt x="11370" y="15763"/>
                </a:lnTo>
                <a:lnTo>
                  <a:pt x="11361" y="15631"/>
                </a:lnTo>
                <a:lnTo>
                  <a:pt x="11316" y="15506"/>
                </a:lnTo>
                <a:lnTo>
                  <a:pt x="11251" y="15388"/>
                </a:lnTo>
                <a:lnTo>
                  <a:pt x="11141" y="15276"/>
                </a:lnTo>
                <a:lnTo>
                  <a:pt x="11015" y="15175"/>
                </a:lnTo>
                <a:lnTo>
                  <a:pt x="10855" y="15097"/>
                </a:lnTo>
                <a:lnTo>
                  <a:pt x="10690" y="15047"/>
                </a:lnTo>
                <a:lnTo>
                  <a:pt x="10509" y="15008"/>
                </a:lnTo>
                <a:lnTo>
                  <a:pt x="10305" y="15009"/>
                </a:lnTo>
                <a:lnTo>
                  <a:pt x="10026" y="15030"/>
                </a:lnTo>
                <a:lnTo>
                  <a:pt x="9749" y="15089"/>
                </a:lnTo>
                <a:lnTo>
                  <a:pt x="9481" y="15200"/>
                </a:lnTo>
                <a:lnTo>
                  <a:pt x="9224" y="15336"/>
                </a:lnTo>
                <a:lnTo>
                  <a:pt x="8972" y="15492"/>
                </a:lnTo>
                <a:lnTo>
                  <a:pt x="8717" y="15691"/>
                </a:lnTo>
                <a:lnTo>
                  <a:pt x="8470" y="15902"/>
                </a:lnTo>
                <a:lnTo>
                  <a:pt x="8224" y="16137"/>
                </a:lnTo>
                <a:lnTo>
                  <a:pt x="7975" y="16381"/>
                </a:lnTo>
                <a:lnTo>
                  <a:pt x="7728" y="16640"/>
                </a:lnTo>
                <a:lnTo>
                  <a:pt x="7473" y="16897"/>
                </a:lnTo>
                <a:lnTo>
                  <a:pt x="7219" y="17145"/>
                </a:lnTo>
                <a:lnTo>
                  <a:pt x="6957" y="17406"/>
                </a:lnTo>
                <a:lnTo>
                  <a:pt x="6686" y="17641"/>
                </a:lnTo>
                <a:lnTo>
                  <a:pt x="6542" y="17756"/>
                </a:lnTo>
                <a:lnTo>
                  <a:pt x="6489" y="17756"/>
                </a:lnTo>
                <a:lnTo>
                  <a:pt x="6249" y="17756"/>
                </a:lnTo>
                <a:lnTo>
                  <a:pt x="6282" y="17730"/>
                </a:lnTo>
                <a:lnTo>
                  <a:pt x="6565" y="17512"/>
                </a:lnTo>
                <a:lnTo>
                  <a:pt x="6840" y="17282"/>
                </a:lnTo>
                <a:lnTo>
                  <a:pt x="7113" y="17038"/>
                </a:lnTo>
                <a:lnTo>
                  <a:pt x="7367" y="16790"/>
                </a:lnTo>
                <a:lnTo>
                  <a:pt x="7632" y="16535"/>
                </a:lnTo>
                <a:lnTo>
                  <a:pt x="7884" y="16296"/>
                </a:lnTo>
                <a:lnTo>
                  <a:pt x="8144" y="16044"/>
                </a:lnTo>
                <a:lnTo>
                  <a:pt x="8397" y="15830"/>
                </a:lnTo>
                <a:lnTo>
                  <a:pt x="8651" y="15606"/>
                </a:lnTo>
                <a:lnTo>
                  <a:pt x="8919" y="15414"/>
                </a:lnTo>
                <a:lnTo>
                  <a:pt x="9180" y="15260"/>
                </a:lnTo>
                <a:lnTo>
                  <a:pt x="9452" y="15122"/>
                </a:lnTo>
                <a:lnTo>
                  <a:pt x="9727" y="15023"/>
                </a:lnTo>
                <a:lnTo>
                  <a:pt x="10014" y="14965"/>
                </a:lnTo>
                <a:lnTo>
                  <a:pt x="10306" y="14951"/>
                </a:lnTo>
                <a:close/>
                <a:moveTo>
                  <a:pt x="7191" y="14585"/>
                </a:moveTo>
                <a:lnTo>
                  <a:pt x="7089" y="14639"/>
                </a:lnTo>
                <a:lnTo>
                  <a:pt x="7156" y="14593"/>
                </a:lnTo>
                <a:lnTo>
                  <a:pt x="7191" y="14585"/>
                </a:lnTo>
                <a:close/>
                <a:moveTo>
                  <a:pt x="0" y="14502"/>
                </a:moveTo>
                <a:lnTo>
                  <a:pt x="21" y="14507"/>
                </a:lnTo>
                <a:lnTo>
                  <a:pt x="147" y="14583"/>
                </a:lnTo>
                <a:lnTo>
                  <a:pt x="258" y="14686"/>
                </a:lnTo>
                <a:lnTo>
                  <a:pt x="357" y="14806"/>
                </a:lnTo>
                <a:lnTo>
                  <a:pt x="438" y="14971"/>
                </a:lnTo>
                <a:lnTo>
                  <a:pt x="477" y="15148"/>
                </a:lnTo>
                <a:lnTo>
                  <a:pt x="513" y="15401"/>
                </a:lnTo>
                <a:lnTo>
                  <a:pt x="497" y="15640"/>
                </a:lnTo>
                <a:lnTo>
                  <a:pt x="456" y="15889"/>
                </a:lnTo>
                <a:lnTo>
                  <a:pt x="373" y="16125"/>
                </a:lnTo>
                <a:lnTo>
                  <a:pt x="265" y="16371"/>
                </a:lnTo>
                <a:lnTo>
                  <a:pt x="230" y="16434"/>
                </a:lnTo>
                <a:lnTo>
                  <a:pt x="340" y="16540"/>
                </a:lnTo>
                <a:lnTo>
                  <a:pt x="481" y="16745"/>
                </a:lnTo>
                <a:lnTo>
                  <a:pt x="587" y="16982"/>
                </a:lnTo>
                <a:lnTo>
                  <a:pt x="661" y="17233"/>
                </a:lnTo>
                <a:lnTo>
                  <a:pt x="704" y="17497"/>
                </a:lnTo>
                <a:lnTo>
                  <a:pt x="711" y="17756"/>
                </a:lnTo>
                <a:lnTo>
                  <a:pt x="657" y="17756"/>
                </a:lnTo>
                <a:lnTo>
                  <a:pt x="659" y="17740"/>
                </a:lnTo>
                <a:lnTo>
                  <a:pt x="653" y="17483"/>
                </a:lnTo>
                <a:lnTo>
                  <a:pt x="610" y="17219"/>
                </a:lnTo>
                <a:lnTo>
                  <a:pt x="529" y="16981"/>
                </a:lnTo>
                <a:lnTo>
                  <a:pt x="421" y="16753"/>
                </a:lnTo>
                <a:lnTo>
                  <a:pt x="266" y="16574"/>
                </a:lnTo>
                <a:lnTo>
                  <a:pt x="191" y="16508"/>
                </a:lnTo>
                <a:lnTo>
                  <a:pt x="132" y="16617"/>
                </a:lnTo>
                <a:lnTo>
                  <a:pt x="93" y="16685"/>
                </a:lnTo>
                <a:lnTo>
                  <a:pt x="171" y="16745"/>
                </a:lnTo>
                <a:lnTo>
                  <a:pt x="338" y="16941"/>
                </a:lnTo>
                <a:lnTo>
                  <a:pt x="475" y="17165"/>
                </a:lnTo>
                <a:lnTo>
                  <a:pt x="572" y="17400"/>
                </a:lnTo>
                <a:lnTo>
                  <a:pt x="627" y="17648"/>
                </a:lnTo>
                <a:lnTo>
                  <a:pt x="634" y="17756"/>
                </a:lnTo>
                <a:lnTo>
                  <a:pt x="624" y="17756"/>
                </a:lnTo>
                <a:lnTo>
                  <a:pt x="617" y="17679"/>
                </a:lnTo>
                <a:lnTo>
                  <a:pt x="557" y="17427"/>
                </a:lnTo>
                <a:lnTo>
                  <a:pt x="464" y="17196"/>
                </a:lnTo>
                <a:lnTo>
                  <a:pt x="331" y="16978"/>
                </a:lnTo>
                <a:lnTo>
                  <a:pt x="164" y="16783"/>
                </a:lnTo>
                <a:lnTo>
                  <a:pt x="79" y="16711"/>
                </a:lnTo>
                <a:lnTo>
                  <a:pt x="0" y="16849"/>
                </a:lnTo>
                <a:lnTo>
                  <a:pt x="0" y="16686"/>
                </a:lnTo>
                <a:lnTo>
                  <a:pt x="17" y="16659"/>
                </a:lnTo>
                <a:lnTo>
                  <a:pt x="0" y="16644"/>
                </a:lnTo>
                <a:lnTo>
                  <a:pt x="0" y="16614"/>
                </a:lnTo>
                <a:lnTo>
                  <a:pt x="31" y="16637"/>
                </a:lnTo>
                <a:lnTo>
                  <a:pt x="66" y="16581"/>
                </a:lnTo>
                <a:lnTo>
                  <a:pt x="135" y="16459"/>
                </a:lnTo>
                <a:lnTo>
                  <a:pt x="79" y="16409"/>
                </a:lnTo>
                <a:lnTo>
                  <a:pt x="0" y="16363"/>
                </a:lnTo>
                <a:lnTo>
                  <a:pt x="0" y="16260"/>
                </a:lnTo>
                <a:lnTo>
                  <a:pt x="171" y="16378"/>
                </a:lnTo>
                <a:lnTo>
                  <a:pt x="178" y="16384"/>
                </a:lnTo>
                <a:lnTo>
                  <a:pt x="203" y="16340"/>
                </a:lnTo>
                <a:lnTo>
                  <a:pt x="304" y="16107"/>
                </a:lnTo>
                <a:lnTo>
                  <a:pt x="398" y="15863"/>
                </a:lnTo>
                <a:lnTo>
                  <a:pt x="450" y="15631"/>
                </a:lnTo>
                <a:lnTo>
                  <a:pt x="456" y="15391"/>
                </a:lnTo>
                <a:lnTo>
                  <a:pt x="433" y="15154"/>
                </a:lnTo>
                <a:lnTo>
                  <a:pt x="397" y="14983"/>
                </a:lnTo>
                <a:lnTo>
                  <a:pt x="324" y="14829"/>
                </a:lnTo>
                <a:lnTo>
                  <a:pt x="236" y="14701"/>
                </a:lnTo>
                <a:lnTo>
                  <a:pt x="125" y="14598"/>
                </a:lnTo>
                <a:lnTo>
                  <a:pt x="8" y="14523"/>
                </a:lnTo>
                <a:lnTo>
                  <a:pt x="0" y="14521"/>
                </a:lnTo>
                <a:lnTo>
                  <a:pt x="0" y="14502"/>
                </a:lnTo>
                <a:close/>
                <a:moveTo>
                  <a:pt x="7504" y="14460"/>
                </a:moveTo>
                <a:lnTo>
                  <a:pt x="7527" y="14469"/>
                </a:lnTo>
                <a:lnTo>
                  <a:pt x="7548" y="14487"/>
                </a:lnTo>
                <a:lnTo>
                  <a:pt x="7574" y="14502"/>
                </a:lnTo>
                <a:lnTo>
                  <a:pt x="7582" y="14537"/>
                </a:lnTo>
                <a:lnTo>
                  <a:pt x="7586" y="14567"/>
                </a:lnTo>
                <a:lnTo>
                  <a:pt x="7585" y="14600"/>
                </a:lnTo>
                <a:lnTo>
                  <a:pt x="7566" y="14621"/>
                </a:lnTo>
                <a:lnTo>
                  <a:pt x="7556" y="14653"/>
                </a:lnTo>
                <a:lnTo>
                  <a:pt x="7533" y="14668"/>
                </a:lnTo>
                <a:lnTo>
                  <a:pt x="7502" y="14682"/>
                </a:lnTo>
                <a:lnTo>
                  <a:pt x="7496" y="14686"/>
                </a:lnTo>
                <a:lnTo>
                  <a:pt x="7457" y="14688"/>
                </a:lnTo>
                <a:lnTo>
                  <a:pt x="7442" y="14690"/>
                </a:lnTo>
                <a:lnTo>
                  <a:pt x="7448" y="14686"/>
                </a:lnTo>
                <a:lnTo>
                  <a:pt x="7439" y="14685"/>
                </a:lnTo>
                <a:lnTo>
                  <a:pt x="7442" y="14690"/>
                </a:lnTo>
                <a:lnTo>
                  <a:pt x="7434" y="14684"/>
                </a:lnTo>
                <a:lnTo>
                  <a:pt x="7420" y="14681"/>
                </a:lnTo>
                <a:lnTo>
                  <a:pt x="7384" y="14665"/>
                </a:lnTo>
                <a:lnTo>
                  <a:pt x="7352" y="14654"/>
                </a:lnTo>
                <a:lnTo>
                  <a:pt x="7332" y="14660"/>
                </a:lnTo>
                <a:lnTo>
                  <a:pt x="7351" y="14663"/>
                </a:lnTo>
                <a:lnTo>
                  <a:pt x="7362" y="14680"/>
                </a:lnTo>
                <a:lnTo>
                  <a:pt x="7375" y="14687"/>
                </a:lnTo>
                <a:lnTo>
                  <a:pt x="7387" y="14704"/>
                </a:lnTo>
                <a:lnTo>
                  <a:pt x="7413" y="14719"/>
                </a:lnTo>
                <a:lnTo>
                  <a:pt x="7337" y="14738"/>
                </a:lnTo>
                <a:lnTo>
                  <a:pt x="7290" y="14730"/>
                </a:lnTo>
                <a:lnTo>
                  <a:pt x="7254" y="14713"/>
                </a:lnTo>
                <a:lnTo>
                  <a:pt x="7233" y="14695"/>
                </a:lnTo>
                <a:lnTo>
                  <a:pt x="7207" y="14680"/>
                </a:lnTo>
                <a:lnTo>
                  <a:pt x="7211" y="14686"/>
                </a:lnTo>
                <a:lnTo>
                  <a:pt x="7222" y="14702"/>
                </a:lnTo>
                <a:lnTo>
                  <a:pt x="7235" y="14710"/>
                </a:lnTo>
                <a:lnTo>
                  <a:pt x="7256" y="14728"/>
                </a:lnTo>
                <a:lnTo>
                  <a:pt x="7268" y="14745"/>
                </a:lnTo>
                <a:lnTo>
                  <a:pt x="7242" y="14754"/>
                </a:lnTo>
                <a:lnTo>
                  <a:pt x="7223" y="14751"/>
                </a:lnTo>
                <a:lnTo>
                  <a:pt x="7208" y="14753"/>
                </a:lnTo>
                <a:lnTo>
                  <a:pt x="7191" y="14740"/>
                </a:lnTo>
                <a:lnTo>
                  <a:pt x="7187" y="14735"/>
                </a:lnTo>
                <a:lnTo>
                  <a:pt x="7178" y="14733"/>
                </a:lnTo>
                <a:lnTo>
                  <a:pt x="7159" y="14729"/>
                </a:lnTo>
                <a:lnTo>
                  <a:pt x="7154" y="14733"/>
                </a:lnTo>
                <a:lnTo>
                  <a:pt x="7091" y="14760"/>
                </a:lnTo>
                <a:lnTo>
                  <a:pt x="7037" y="14813"/>
                </a:lnTo>
                <a:lnTo>
                  <a:pt x="7016" y="14877"/>
                </a:lnTo>
                <a:lnTo>
                  <a:pt x="7005" y="14933"/>
                </a:lnTo>
                <a:lnTo>
                  <a:pt x="7008" y="14972"/>
                </a:lnTo>
                <a:lnTo>
                  <a:pt x="6994" y="14892"/>
                </a:lnTo>
                <a:lnTo>
                  <a:pt x="7016" y="14795"/>
                </a:lnTo>
                <a:lnTo>
                  <a:pt x="7064" y="14721"/>
                </a:lnTo>
                <a:lnTo>
                  <a:pt x="7143" y="14659"/>
                </a:lnTo>
                <a:lnTo>
                  <a:pt x="7238" y="14618"/>
                </a:lnTo>
                <a:lnTo>
                  <a:pt x="7299" y="14601"/>
                </a:lnTo>
                <a:lnTo>
                  <a:pt x="7350" y="14615"/>
                </a:lnTo>
                <a:lnTo>
                  <a:pt x="7395" y="14633"/>
                </a:lnTo>
                <a:lnTo>
                  <a:pt x="7436" y="14645"/>
                </a:lnTo>
                <a:lnTo>
                  <a:pt x="7476" y="14667"/>
                </a:lnTo>
                <a:lnTo>
                  <a:pt x="7513" y="14674"/>
                </a:lnTo>
                <a:lnTo>
                  <a:pt x="7530" y="14663"/>
                </a:lnTo>
                <a:lnTo>
                  <a:pt x="7555" y="14629"/>
                </a:lnTo>
                <a:lnTo>
                  <a:pt x="7579" y="14604"/>
                </a:lnTo>
                <a:lnTo>
                  <a:pt x="7581" y="14571"/>
                </a:lnTo>
                <a:lnTo>
                  <a:pt x="7577" y="14541"/>
                </a:lnTo>
                <a:lnTo>
                  <a:pt x="7563" y="14509"/>
                </a:lnTo>
                <a:lnTo>
                  <a:pt x="7533" y="14489"/>
                </a:lnTo>
                <a:lnTo>
                  <a:pt x="7516" y="14476"/>
                </a:lnTo>
                <a:lnTo>
                  <a:pt x="7495" y="14482"/>
                </a:lnTo>
                <a:lnTo>
                  <a:pt x="7471" y="14483"/>
                </a:lnTo>
                <a:lnTo>
                  <a:pt x="7460" y="14490"/>
                </a:lnTo>
                <a:lnTo>
                  <a:pt x="7443" y="14502"/>
                </a:lnTo>
                <a:lnTo>
                  <a:pt x="7438" y="14530"/>
                </a:lnTo>
                <a:lnTo>
                  <a:pt x="7442" y="14535"/>
                </a:lnTo>
                <a:lnTo>
                  <a:pt x="7450" y="14546"/>
                </a:lnTo>
                <a:lnTo>
                  <a:pt x="7461" y="14539"/>
                </a:lnTo>
                <a:lnTo>
                  <a:pt x="7466" y="14535"/>
                </a:lnTo>
                <a:lnTo>
                  <a:pt x="7487" y="14529"/>
                </a:lnTo>
                <a:lnTo>
                  <a:pt x="7496" y="14531"/>
                </a:lnTo>
                <a:lnTo>
                  <a:pt x="7508" y="14547"/>
                </a:lnTo>
                <a:lnTo>
                  <a:pt x="7511" y="14553"/>
                </a:lnTo>
                <a:lnTo>
                  <a:pt x="7517" y="14573"/>
                </a:lnTo>
                <a:lnTo>
                  <a:pt x="7506" y="14581"/>
                </a:lnTo>
                <a:lnTo>
                  <a:pt x="7499" y="14594"/>
                </a:lnTo>
                <a:lnTo>
                  <a:pt x="7478" y="14600"/>
                </a:lnTo>
                <a:lnTo>
                  <a:pt x="7464" y="14602"/>
                </a:lnTo>
                <a:lnTo>
                  <a:pt x="7441" y="14593"/>
                </a:lnTo>
                <a:lnTo>
                  <a:pt x="7424" y="14580"/>
                </a:lnTo>
                <a:lnTo>
                  <a:pt x="7414" y="14554"/>
                </a:lnTo>
                <a:lnTo>
                  <a:pt x="7410" y="14525"/>
                </a:lnTo>
                <a:lnTo>
                  <a:pt x="7417" y="14511"/>
                </a:lnTo>
                <a:lnTo>
                  <a:pt x="7436" y="14491"/>
                </a:lnTo>
                <a:lnTo>
                  <a:pt x="7458" y="14475"/>
                </a:lnTo>
                <a:lnTo>
                  <a:pt x="7484" y="14466"/>
                </a:lnTo>
                <a:lnTo>
                  <a:pt x="7504" y="14460"/>
                </a:lnTo>
                <a:close/>
                <a:moveTo>
                  <a:pt x="4672" y="14292"/>
                </a:moveTo>
                <a:lnTo>
                  <a:pt x="4611" y="14333"/>
                </a:lnTo>
                <a:lnTo>
                  <a:pt x="4564" y="14349"/>
                </a:lnTo>
                <a:lnTo>
                  <a:pt x="4516" y="14350"/>
                </a:lnTo>
                <a:lnTo>
                  <a:pt x="4556" y="14338"/>
                </a:lnTo>
                <a:lnTo>
                  <a:pt x="4607" y="14328"/>
                </a:lnTo>
                <a:lnTo>
                  <a:pt x="4672" y="14292"/>
                </a:lnTo>
                <a:close/>
                <a:moveTo>
                  <a:pt x="7285" y="14080"/>
                </a:moveTo>
                <a:lnTo>
                  <a:pt x="7445" y="14101"/>
                </a:lnTo>
                <a:lnTo>
                  <a:pt x="7601" y="14149"/>
                </a:lnTo>
                <a:lnTo>
                  <a:pt x="7748" y="14244"/>
                </a:lnTo>
                <a:lnTo>
                  <a:pt x="7841" y="14343"/>
                </a:lnTo>
                <a:lnTo>
                  <a:pt x="7906" y="14462"/>
                </a:lnTo>
                <a:lnTo>
                  <a:pt x="7952" y="14601"/>
                </a:lnTo>
                <a:lnTo>
                  <a:pt x="7975" y="14741"/>
                </a:lnTo>
                <a:lnTo>
                  <a:pt x="7954" y="14877"/>
                </a:lnTo>
                <a:lnTo>
                  <a:pt x="7924" y="15012"/>
                </a:lnTo>
                <a:lnTo>
                  <a:pt x="7857" y="15140"/>
                </a:lnTo>
                <a:lnTo>
                  <a:pt x="7771" y="15240"/>
                </a:lnTo>
                <a:lnTo>
                  <a:pt x="7654" y="15320"/>
                </a:lnTo>
                <a:lnTo>
                  <a:pt x="7524" y="15368"/>
                </a:lnTo>
                <a:lnTo>
                  <a:pt x="7405" y="15385"/>
                </a:lnTo>
                <a:lnTo>
                  <a:pt x="7278" y="15366"/>
                </a:lnTo>
                <a:lnTo>
                  <a:pt x="7167" y="15311"/>
                </a:lnTo>
                <a:lnTo>
                  <a:pt x="7071" y="15231"/>
                </a:lnTo>
                <a:lnTo>
                  <a:pt x="7002" y="15131"/>
                </a:lnTo>
                <a:lnTo>
                  <a:pt x="6958" y="15007"/>
                </a:lnTo>
                <a:lnTo>
                  <a:pt x="6951" y="14889"/>
                </a:lnTo>
                <a:lnTo>
                  <a:pt x="6983" y="14769"/>
                </a:lnTo>
                <a:lnTo>
                  <a:pt x="7056" y="14662"/>
                </a:lnTo>
                <a:lnTo>
                  <a:pt x="7089" y="14639"/>
                </a:lnTo>
                <a:lnTo>
                  <a:pt x="7018" y="14737"/>
                </a:lnTo>
                <a:lnTo>
                  <a:pt x="6974" y="14840"/>
                </a:lnTo>
                <a:lnTo>
                  <a:pt x="6963" y="14954"/>
                </a:lnTo>
                <a:lnTo>
                  <a:pt x="6994" y="15071"/>
                </a:lnTo>
                <a:lnTo>
                  <a:pt x="7042" y="15177"/>
                </a:lnTo>
                <a:lnTo>
                  <a:pt x="7124" y="15260"/>
                </a:lnTo>
                <a:lnTo>
                  <a:pt x="7218" y="15326"/>
                </a:lnTo>
                <a:lnTo>
                  <a:pt x="7334" y="15352"/>
                </a:lnTo>
                <a:lnTo>
                  <a:pt x="7444" y="15358"/>
                </a:lnTo>
                <a:lnTo>
                  <a:pt x="7578" y="15339"/>
                </a:lnTo>
                <a:lnTo>
                  <a:pt x="7697" y="15274"/>
                </a:lnTo>
                <a:lnTo>
                  <a:pt x="7802" y="15178"/>
                </a:lnTo>
                <a:lnTo>
                  <a:pt x="7875" y="15070"/>
                </a:lnTo>
                <a:lnTo>
                  <a:pt x="7927" y="14945"/>
                </a:lnTo>
                <a:lnTo>
                  <a:pt x="7949" y="14775"/>
                </a:lnTo>
                <a:lnTo>
                  <a:pt x="7928" y="14601"/>
                </a:lnTo>
                <a:lnTo>
                  <a:pt x="7864" y="14449"/>
                </a:lnTo>
                <a:lnTo>
                  <a:pt x="7760" y="14309"/>
                </a:lnTo>
                <a:lnTo>
                  <a:pt x="7622" y="14216"/>
                </a:lnTo>
                <a:lnTo>
                  <a:pt x="7470" y="14149"/>
                </a:lnTo>
                <a:lnTo>
                  <a:pt x="7293" y="14116"/>
                </a:lnTo>
                <a:lnTo>
                  <a:pt x="7125" y="14133"/>
                </a:lnTo>
                <a:lnTo>
                  <a:pt x="7001" y="14178"/>
                </a:lnTo>
                <a:lnTo>
                  <a:pt x="6880" y="14252"/>
                </a:lnTo>
                <a:lnTo>
                  <a:pt x="6764" y="14356"/>
                </a:lnTo>
                <a:lnTo>
                  <a:pt x="6671" y="14469"/>
                </a:lnTo>
                <a:lnTo>
                  <a:pt x="6596" y="14586"/>
                </a:lnTo>
                <a:lnTo>
                  <a:pt x="6518" y="14746"/>
                </a:lnTo>
                <a:lnTo>
                  <a:pt x="6471" y="14916"/>
                </a:lnTo>
                <a:lnTo>
                  <a:pt x="6429" y="15092"/>
                </a:lnTo>
                <a:lnTo>
                  <a:pt x="6398" y="15285"/>
                </a:lnTo>
                <a:lnTo>
                  <a:pt x="6384" y="15490"/>
                </a:lnTo>
                <a:lnTo>
                  <a:pt x="6361" y="15694"/>
                </a:lnTo>
                <a:lnTo>
                  <a:pt x="6340" y="15912"/>
                </a:lnTo>
                <a:lnTo>
                  <a:pt x="6309" y="16129"/>
                </a:lnTo>
                <a:lnTo>
                  <a:pt x="6258" y="16352"/>
                </a:lnTo>
                <a:lnTo>
                  <a:pt x="6194" y="16592"/>
                </a:lnTo>
                <a:lnTo>
                  <a:pt x="6102" y="16826"/>
                </a:lnTo>
                <a:lnTo>
                  <a:pt x="5984" y="17070"/>
                </a:lnTo>
                <a:lnTo>
                  <a:pt x="5821" y="17321"/>
                </a:lnTo>
                <a:lnTo>
                  <a:pt x="5621" y="17564"/>
                </a:lnTo>
                <a:lnTo>
                  <a:pt x="5652" y="17478"/>
                </a:lnTo>
                <a:lnTo>
                  <a:pt x="5824" y="17229"/>
                </a:lnTo>
                <a:lnTo>
                  <a:pt x="5959" y="16974"/>
                </a:lnTo>
                <a:lnTo>
                  <a:pt x="6058" y="16726"/>
                </a:lnTo>
                <a:lnTo>
                  <a:pt x="6125" y="16492"/>
                </a:lnTo>
                <a:lnTo>
                  <a:pt x="6189" y="16252"/>
                </a:lnTo>
                <a:lnTo>
                  <a:pt x="6218" y="16020"/>
                </a:lnTo>
                <a:lnTo>
                  <a:pt x="6250" y="15794"/>
                </a:lnTo>
                <a:lnTo>
                  <a:pt x="6277" y="15572"/>
                </a:lnTo>
                <a:lnTo>
                  <a:pt x="6306" y="15364"/>
                </a:lnTo>
                <a:lnTo>
                  <a:pt x="6340" y="15153"/>
                </a:lnTo>
                <a:lnTo>
                  <a:pt x="6393" y="14945"/>
                </a:lnTo>
                <a:lnTo>
                  <a:pt x="6467" y="14756"/>
                </a:lnTo>
                <a:lnTo>
                  <a:pt x="6568" y="14581"/>
                </a:lnTo>
                <a:lnTo>
                  <a:pt x="6668" y="14430"/>
                </a:lnTo>
                <a:lnTo>
                  <a:pt x="6804" y="14296"/>
                </a:lnTo>
                <a:lnTo>
                  <a:pt x="6946" y="14182"/>
                </a:lnTo>
                <a:lnTo>
                  <a:pt x="7114" y="14116"/>
                </a:lnTo>
                <a:lnTo>
                  <a:pt x="7285" y="14080"/>
                </a:lnTo>
                <a:close/>
                <a:moveTo>
                  <a:pt x="4650" y="14070"/>
                </a:moveTo>
                <a:lnTo>
                  <a:pt x="4669" y="14073"/>
                </a:lnTo>
                <a:lnTo>
                  <a:pt x="4676" y="14084"/>
                </a:lnTo>
                <a:lnTo>
                  <a:pt x="4699" y="14093"/>
                </a:lnTo>
                <a:lnTo>
                  <a:pt x="4691" y="14107"/>
                </a:lnTo>
                <a:lnTo>
                  <a:pt x="4703" y="14123"/>
                </a:lnTo>
                <a:lnTo>
                  <a:pt x="4709" y="14144"/>
                </a:lnTo>
                <a:lnTo>
                  <a:pt x="4700" y="14166"/>
                </a:lnTo>
                <a:lnTo>
                  <a:pt x="4693" y="14204"/>
                </a:lnTo>
                <a:lnTo>
                  <a:pt x="4682" y="14235"/>
                </a:lnTo>
                <a:lnTo>
                  <a:pt x="4662" y="14266"/>
                </a:lnTo>
                <a:lnTo>
                  <a:pt x="4634" y="14285"/>
                </a:lnTo>
                <a:lnTo>
                  <a:pt x="4612" y="14300"/>
                </a:lnTo>
                <a:lnTo>
                  <a:pt x="4580" y="14313"/>
                </a:lnTo>
                <a:lnTo>
                  <a:pt x="4554" y="14323"/>
                </a:lnTo>
                <a:lnTo>
                  <a:pt x="4521" y="14322"/>
                </a:lnTo>
                <a:lnTo>
                  <a:pt x="4487" y="14320"/>
                </a:lnTo>
                <a:lnTo>
                  <a:pt x="4454" y="14319"/>
                </a:lnTo>
                <a:lnTo>
                  <a:pt x="4425" y="14289"/>
                </a:lnTo>
                <a:lnTo>
                  <a:pt x="4406" y="14286"/>
                </a:lnTo>
                <a:lnTo>
                  <a:pt x="4399" y="14275"/>
                </a:lnTo>
                <a:lnTo>
                  <a:pt x="4431" y="14286"/>
                </a:lnTo>
                <a:lnTo>
                  <a:pt x="4448" y="14298"/>
                </a:lnTo>
                <a:lnTo>
                  <a:pt x="4485" y="14305"/>
                </a:lnTo>
                <a:lnTo>
                  <a:pt x="4522" y="14288"/>
                </a:lnTo>
                <a:lnTo>
                  <a:pt x="4543" y="14282"/>
                </a:lnTo>
                <a:lnTo>
                  <a:pt x="4576" y="14259"/>
                </a:lnTo>
                <a:lnTo>
                  <a:pt x="4598" y="14244"/>
                </a:lnTo>
                <a:lnTo>
                  <a:pt x="4605" y="14231"/>
                </a:lnTo>
                <a:lnTo>
                  <a:pt x="4613" y="14218"/>
                </a:lnTo>
                <a:lnTo>
                  <a:pt x="4614" y="14208"/>
                </a:lnTo>
                <a:lnTo>
                  <a:pt x="4623" y="14186"/>
                </a:lnTo>
                <a:lnTo>
                  <a:pt x="4629" y="14182"/>
                </a:lnTo>
                <a:lnTo>
                  <a:pt x="4648" y="14186"/>
                </a:lnTo>
                <a:lnTo>
                  <a:pt x="4651" y="14191"/>
                </a:lnTo>
                <a:lnTo>
                  <a:pt x="4657" y="14163"/>
                </a:lnTo>
                <a:lnTo>
                  <a:pt x="4647" y="14137"/>
                </a:lnTo>
                <a:lnTo>
                  <a:pt x="4643" y="14132"/>
                </a:lnTo>
                <a:lnTo>
                  <a:pt x="4639" y="14126"/>
                </a:lnTo>
                <a:lnTo>
                  <a:pt x="4628" y="14109"/>
                </a:lnTo>
                <a:lnTo>
                  <a:pt x="4635" y="14096"/>
                </a:lnTo>
                <a:lnTo>
                  <a:pt x="4641" y="14092"/>
                </a:lnTo>
                <a:lnTo>
                  <a:pt x="4639" y="14077"/>
                </a:lnTo>
                <a:lnTo>
                  <a:pt x="4650" y="14070"/>
                </a:lnTo>
                <a:close/>
                <a:moveTo>
                  <a:pt x="285" y="13941"/>
                </a:moveTo>
                <a:lnTo>
                  <a:pt x="551" y="14257"/>
                </a:lnTo>
                <a:lnTo>
                  <a:pt x="787" y="14576"/>
                </a:lnTo>
                <a:lnTo>
                  <a:pt x="974" y="14896"/>
                </a:lnTo>
                <a:lnTo>
                  <a:pt x="1107" y="15221"/>
                </a:lnTo>
                <a:lnTo>
                  <a:pt x="1222" y="15542"/>
                </a:lnTo>
                <a:lnTo>
                  <a:pt x="1297" y="15866"/>
                </a:lnTo>
                <a:lnTo>
                  <a:pt x="1341" y="16179"/>
                </a:lnTo>
                <a:lnTo>
                  <a:pt x="1354" y="16496"/>
                </a:lnTo>
                <a:lnTo>
                  <a:pt x="1334" y="16811"/>
                </a:lnTo>
                <a:lnTo>
                  <a:pt x="1297" y="17114"/>
                </a:lnTo>
                <a:lnTo>
                  <a:pt x="1244" y="17404"/>
                </a:lnTo>
                <a:lnTo>
                  <a:pt x="1165" y="17694"/>
                </a:lnTo>
                <a:lnTo>
                  <a:pt x="1144" y="17756"/>
                </a:lnTo>
                <a:lnTo>
                  <a:pt x="826" y="17756"/>
                </a:lnTo>
                <a:lnTo>
                  <a:pt x="830" y="17705"/>
                </a:lnTo>
                <a:lnTo>
                  <a:pt x="823" y="17481"/>
                </a:lnTo>
                <a:lnTo>
                  <a:pt x="796" y="17287"/>
                </a:lnTo>
                <a:lnTo>
                  <a:pt x="762" y="17107"/>
                </a:lnTo>
                <a:lnTo>
                  <a:pt x="711" y="16962"/>
                </a:lnTo>
                <a:lnTo>
                  <a:pt x="646" y="16819"/>
                </a:lnTo>
                <a:lnTo>
                  <a:pt x="590" y="16702"/>
                </a:lnTo>
                <a:lnTo>
                  <a:pt x="531" y="16604"/>
                </a:lnTo>
                <a:lnTo>
                  <a:pt x="464" y="16519"/>
                </a:lnTo>
                <a:lnTo>
                  <a:pt x="408" y="16460"/>
                </a:lnTo>
                <a:lnTo>
                  <a:pt x="368" y="16414"/>
                </a:lnTo>
                <a:lnTo>
                  <a:pt x="343" y="16390"/>
                </a:lnTo>
                <a:lnTo>
                  <a:pt x="332" y="16374"/>
                </a:lnTo>
                <a:lnTo>
                  <a:pt x="349" y="16386"/>
                </a:lnTo>
                <a:lnTo>
                  <a:pt x="388" y="16408"/>
                </a:lnTo>
                <a:lnTo>
                  <a:pt x="437" y="16456"/>
                </a:lnTo>
                <a:lnTo>
                  <a:pt x="513" y="16519"/>
                </a:lnTo>
                <a:lnTo>
                  <a:pt x="587" y="16615"/>
                </a:lnTo>
                <a:lnTo>
                  <a:pt x="678" y="16723"/>
                </a:lnTo>
                <a:lnTo>
                  <a:pt x="760" y="16879"/>
                </a:lnTo>
                <a:lnTo>
                  <a:pt x="843" y="17059"/>
                </a:lnTo>
                <a:lnTo>
                  <a:pt x="923" y="17282"/>
                </a:lnTo>
                <a:lnTo>
                  <a:pt x="980" y="17544"/>
                </a:lnTo>
                <a:lnTo>
                  <a:pt x="986" y="17516"/>
                </a:lnTo>
                <a:lnTo>
                  <a:pt x="991" y="17464"/>
                </a:lnTo>
                <a:lnTo>
                  <a:pt x="989" y="17367"/>
                </a:lnTo>
                <a:lnTo>
                  <a:pt x="989" y="17236"/>
                </a:lnTo>
                <a:lnTo>
                  <a:pt x="967" y="17096"/>
                </a:lnTo>
                <a:lnTo>
                  <a:pt x="925" y="16929"/>
                </a:lnTo>
                <a:lnTo>
                  <a:pt x="871" y="16754"/>
                </a:lnTo>
                <a:lnTo>
                  <a:pt x="780" y="16563"/>
                </a:lnTo>
                <a:lnTo>
                  <a:pt x="664" y="16358"/>
                </a:lnTo>
                <a:lnTo>
                  <a:pt x="510" y="16170"/>
                </a:lnTo>
                <a:lnTo>
                  <a:pt x="602" y="15935"/>
                </a:lnTo>
                <a:lnTo>
                  <a:pt x="655" y="15727"/>
                </a:lnTo>
                <a:lnTo>
                  <a:pt x="671" y="15537"/>
                </a:lnTo>
                <a:lnTo>
                  <a:pt x="656" y="15360"/>
                </a:lnTo>
                <a:lnTo>
                  <a:pt x="625" y="15185"/>
                </a:lnTo>
                <a:lnTo>
                  <a:pt x="567" y="15005"/>
                </a:lnTo>
                <a:lnTo>
                  <a:pt x="508" y="14824"/>
                </a:lnTo>
                <a:lnTo>
                  <a:pt x="437" y="14637"/>
                </a:lnTo>
                <a:lnTo>
                  <a:pt x="374" y="14427"/>
                </a:lnTo>
                <a:lnTo>
                  <a:pt x="324" y="14200"/>
                </a:lnTo>
                <a:lnTo>
                  <a:pt x="285" y="13941"/>
                </a:lnTo>
                <a:close/>
                <a:moveTo>
                  <a:pt x="579" y="13870"/>
                </a:moveTo>
                <a:lnTo>
                  <a:pt x="592" y="13877"/>
                </a:lnTo>
                <a:lnTo>
                  <a:pt x="658" y="13890"/>
                </a:lnTo>
                <a:lnTo>
                  <a:pt x="746" y="13911"/>
                </a:lnTo>
                <a:lnTo>
                  <a:pt x="856" y="13941"/>
                </a:lnTo>
                <a:lnTo>
                  <a:pt x="999" y="13982"/>
                </a:lnTo>
                <a:lnTo>
                  <a:pt x="1132" y="14045"/>
                </a:lnTo>
                <a:lnTo>
                  <a:pt x="1288" y="14118"/>
                </a:lnTo>
                <a:lnTo>
                  <a:pt x="1427" y="14202"/>
                </a:lnTo>
                <a:lnTo>
                  <a:pt x="1557" y="14308"/>
                </a:lnTo>
                <a:lnTo>
                  <a:pt x="1675" y="14432"/>
                </a:lnTo>
                <a:lnTo>
                  <a:pt x="1761" y="14568"/>
                </a:lnTo>
                <a:lnTo>
                  <a:pt x="1812" y="14738"/>
                </a:lnTo>
                <a:lnTo>
                  <a:pt x="1831" y="14920"/>
                </a:lnTo>
                <a:lnTo>
                  <a:pt x="1798" y="15122"/>
                </a:lnTo>
                <a:lnTo>
                  <a:pt x="1796" y="15107"/>
                </a:lnTo>
                <a:lnTo>
                  <a:pt x="1782" y="15051"/>
                </a:lnTo>
                <a:lnTo>
                  <a:pt x="1760" y="14960"/>
                </a:lnTo>
                <a:lnTo>
                  <a:pt x="1721" y="14832"/>
                </a:lnTo>
                <a:lnTo>
                  <a:pt x="1652" y="14708"/>
                </a:lnTo>
                <a:lnTo>
                  <a:pt x="1582" y="14569"/>
                </a:lnTo>
                <a:lnTo>
                  <a:pt x="1469" y="14418"/>
                </a:lnTo>
                <a:lnTo>
                  <a:pt x="1333" y="14291"/>
                </a:lnTo>
                <a:lnTo>
                  <a:pt x="1164" y="14162"/>
                </a:lnTo>
                <a:lnTo>
                  <a:pt x="953" y="14046"/>
                </a:lnTo>
                <a:lnTo>
                  <a:pt x="970" y="14059"/>
                </a:lnTo>
                <a:lnTo>
                  <a:pt x="1017" y="14092"/>
                </a:lnTo>
                <a:lnTo>
                  <a:pt x="1094" y="14145"/>
                </a:lnTo>
                <a:lnTo>
                  <a:pt x="1183" y="14214"/>
                </a:lnTo>
                <a:lnTo>
                  <a:pt x="1289" y="14297"/>
                </a:lnTo>
                <a:lnTo>
                  <a:pt x="1383" y="14411"/>
                </a:lnTo>
                <a:lnTo>
                  <a:pt x="1495" y="14539"/>
                </a:lnTo>
                <a:lnTo>
                  <a:pt x="1578" y="14694"/>
                </a:lnTo>
                <a:lnTo>
                  <a:pt x="1657" y="14868"/>
                </a:lnTo>
                <a:lnTo>
                  <a:pt x="1717" y="15063"/>
                </a:lnTo>
                <a:lnTo>
                  <a:pt x="1739" y="15285"/>
                </a:lnTo>
                <a:lnTo>
                  <a:pt x="1725" y="15515"/>
                </a:lnTo>
                <a:lnTo>
                  <a:pt x="1663" y="15769"/>
                </a:lnTo>
                <a:lnTo>
                  <a:pt x="1667" y="15751"/>
                </a:lnTo>
                <a:lnTo>
                  <a:pt x="1664" y="15687"/>
                </a:lnTo>
                <a:lnTo>
                  <a:pt x="1651" y="15574"/>
                </a:lnTo>
                <a:lnTo>
                  <a:pt x="1633" y="15440"/>
                </a:lnTo>
                <a:lnTo>
                  <a:pt x="1591" y="15272"/>
                </a:lnTo>
                <a:lnTo>
                  <a:pt x="1533" y="15092"/>
                </a:lnTo>
                <a:lnTo>
                  <a:pt x="1459" y="14890"/>
                </a:lnTo>
                <a:lnTo>
                  <a:pt x="1352" y="14686"/>
                </a:lnTo>
                <a:lnTo>
                  <a:pt x="1213" y="14471"/>
                </a:lnTo>
                <a:lnTo>
                  <a:pt x="1034" y="14259"/>
                </a:lnTo>
                <a:lnTo>
                  <a:pt x="824" y="14061"/>
                </a:lnTo>
                <a:lnTo>
                  <a:pt x="579" y="13870"/>
                </a:lnTo>
                <a:close/>
                <a:moveTo>
                  <a:pt x="0" y="13763"/>
                </a:moveTo>
                <a:lnTo>
                  <a:pt x="9" y="13764"/>
                </a:lnTo>
                <a:lnTo>
                  <a:pt x="0" y="13765"/>
                </a:lnTo>
                <a:lnTo>
                  <a:pt x="0" y="13763"/>
                </a:lnTo>
                <a:close/>
                <a:moveTo>
                  <a:pt x="793" y="13256"/>
                </a:moveTo>
                <a:lnTo>
                  <a:pt x="795" y="13281"/>
                </a:lnTo>
                <a:lnTo>
                  <a:pt x="794" y="13287"/>
                </a:lnTo>
                <a:lnTo>
                  <a:pt x="793" y="13256"/>
                </a:lnTo>
                <a:close/>
                <a:moveTo>
                  <a:pt x="4222" y="13221"/>
                </a:moveTo>
                <a:lnTo>
                  <a:pt x="4232" y="13247"/>
                </a:lnTo>
                <a:lnTo>
                  <a:pt x="4227" y="13275"/>
                </a:lnTo>
                <a:lnTo>
                  <a:pt x="4228" y="13242"/>
                </a:lnTo>
                <a:lnTo>
                  <a:pt x="4222" y="13221"/>
                </a:lnTo>
                <a:close/>
                <a:moveTo>
                  <a:pt x="789" y="13200"/>
                </a:moveTo>
                <a:lnTo>
                  <a:pt x="792" y="13218"/>
                </a:lnTo>
                <a:lnTo>
                  <a:pt x="793" y="13256"/>
                </a:lnTo>
                <a:lnTo>
                  <a:pt x="789" y="13200"/>
                </a:lnTo>
                <a:close/>
                <a:moveTo>
                  <a:pt x="4184" y="13190"/>
                </a:moveTo>
                <a:lnTo>
                  <a:pt x="4207" y="13199"/>
                </a:lnTo>
                <a:lnTo>
                  <a:pt x="4222" y="13221"/>
                </a:lnTo>
                <a:lnTo>
                  <a:pt x="4201" y="13203"/>
                </a:lnTo>
                <a:lnTo>
                  <a:pt x="4184" y="13190"/>
                </a:lnTo>
                <a:close/>
                <a:moveTo>
                  <a:pt x="777" y="13123"/>
                </a:moveTo>
                <a:lnTo>
                  <a:pt x="786" y="13149"/>
                </a:lnTo>
                <a:lnTo>
                  <a:pt x="789" y="13200"/>
                </a:lnTo>
                <a:lnTo>
                  <a:pt x="777" y="13123"/>
                </a:lnTo>
                <a:close/>
                <a:moveTo>
                  <a:pt x="4161" y="13108"/>
                </a:moveTo>
                <a:lnTo>
                  <a:pt x="4098" y="13135"/>
                </a:lnTo>
                <a:lnTo>
                  <a:pt x="4059" y="13186"/>
                </a:lnTo>
                <a:lnTo>
                  <a:pt x="4053" y="13248"/>
                </a:lnTo>
                <a:lnTo>
                  <a:pt x="4057" y="13278"/>
                </a:lnTo>
                <a:lnTo>
                  <a:pt x="4076" y="13305"/>
                </a:lnTo>
                <a:lnTo>
                  <a:pt x="4102" y="13320"/>
                </a:lnTo>
                <a:lnTo>
                  <a:pt x="4128" y="13334"/>
                </a:lnTo>
                <a:lnTo>
                  <a:pt x="4158" y="13330"/>
                </a:lnTo>
                <a:lnTo>
                  <a:pt x="4188" y="13326"/>
                </a:lnTo>
                <a:lnTo>
                  <a:pt x="4205" y="13315"/>
                </a:lnTo>
                <a:lnTo>
                  <a:pt x="4219" y="13288"/>
                </a:lnTo>
                <a:lnTo>
                  <a:pt x="4227" y="13275"/>
                </a:lnTo>
                <a:lnTo>
                  <a:pt x="4227" y="13299"/>
                </a:lnTo>
                <a:lnTo>
                  <a:pt x="4208" y="13320"/>
                </a:lnTo>
                <a:lnTo>
                  <a:pt x="4186" y="13335"/>
                </a:lnTo>
                <a:lnTo>
                  <a:pt x="4160" y="13345"/>
                </a:lnTo>
                <a:lnTo>
                  <a:pt x="4127" y="13344"/>
                </a:lnTo>
                <a:lnTo>
                  <a:pt x="4095" y="13333"/>
                </a:lnTo>
                <a:lnTo>
                  <a:pt x="4070" y="13309"/>
                </a:lnTo>
                <a:lnTo>
                  <a:pt x="4051" y="13281"/>
                </a:lnTo>
                <a:lnTo>
                  <a:pt x="4042" y="13255"/>
                </a:lnTo>
                <a:lnTo>
                  <a:pt x="4055" y="13181"/>
                </a:lnTo>
                <a:lnTo>
                  <a:pt x="4094" y="13130"/>
                </a:lnTo>
                <a:lnTo>
                  <a:pt x="4161" y="13108"/>
                </a:lnTo>
                <a:close/>
                <a:moveTo>
                  <a:pt x="0" y="12952"/>
                </a:moveTo>
                <a:lnTo>
                  <a:pt x="36" y="13068"/>
                </a:lnTo>
                <a:lnTo>
                  <a:pt x="50" y="13254"/>
                </a:lnTo>
                <a:lnTo>
                  <a:pt x="25" y="13443"/>
                </a:lnTo>
                <a:lnTo>
                  <a:pt x="0" y="13512"/>
                </a:lnTo>
                <a:lnTo>
                  <a:pt x="0" y="13437"/>
                </a:lnTo>
                <a:lnTo>
                  <a:pt x="15" y="13393"/>
                </a:lnTo>
                <a:lnTo>
                  <a:pt x="27" y="13197"/>
                </a:lnTo>
                <a:lnTo>
                  <a:pt x="0" y="13006"/>
                </a:lnTo>
                <a:lnTo>
                  <a:pt x="0" y="12952"/>
                </a:lnTo>
                <a:close/>
                <a:moveTo>
                  <a:pt x="4156" y="12899"/>
                </a:moveTo>
                <a:lnTo>
                  <a:pt x="4281" y="12903"/>
                </a:lnTo>
                <a:lnTo>
                  <a:pt x="4399" y="12944"/>
                </a:lnTo>
                <a:lnTo>
                  <a:pt x="4492" y="13020"/>
                </a:lnTo>
                <a:lnTo>
                  <a:pt x="4560" y="13120"/>
                </a:lnTo>
                <a:lnTo>
                  <a:pt x="4601" y="13238"/>
                </a:lnTo>
                <a:lnTo>
                  <a:pt x="4595" y="13373"/>
                </a:lnTo>
                <a:lnTo>
                  <a:pt x="4567" y="13498"/>
                </a:lnTo>
                <a:lnTo>
                  <a:pt x="4504" y="13607"/>
                </a:lnTo>
                <a:lnTo>
                  <a:pt x="4410" y="13696"/>
                </a:lnTo>
                <a:lnTo>
                  <a:pt x="4312" y="13749"/>
                </a:lnTo>
                <a:lnTo>
                  <a:pt x="4437" y="13759"/>
                </a:lnTo>
                <a:lnTo>
                  <a:pt x="4570" y="13799"/>
                </a:lnTo>
                <a:lnTo>
                  <a:pt x="4664" y="13864"/>
                </a:lnTo>
                <a:lnTo>
                  <a:pt x="4740" y="13951"/>
                </a:lnTo>
                <a:lnTo>
                  <a:pt x="4763" y="14057"/>
                </a:lnTo>
                <a:lnTo>
                  <a:pt x="4758" y="14167"/>
                </a:lnTo>
                <a:lnTo>
                  <a:pt x="4723" y="14248"/>
                </a:lnTo>
                <a:lnTo>
                  <a:pt x="4672" y="14292"/>
                </a:lnTo>
                <a:lnTo>
                  <a:pt x="4719" y="14242"/>
                </a:lnTo>
                <a:lnTo>
                  <a:pt x="4754" y="14162"/>
                </a:lnTo>
                <a:lnTo>
                  <a:pt x="4758" y="14061"/>
                </a:lnTo>
                <a:lnTo>
                  <a:pt x="4723" y="13962"/>
                </a:lnTo>
                <a:lnTo>
                  <a:pt x="4657" y="13878"/>
                </a:lnTo>
                <a:lnTo>
                  <a:pt x="4557" y="13816"/>
                </a:lnTo>
                <a:lnTo>
                  <a:pt x="4431" y="13787"/>
                </a:lnTo>
                <a:lnTo>
                  <a:pt x="4293" y="13776"/>
                </a:lnTo>
                <a:lnTo>
                  <a:pt x="4171" y="13796"/>
                </a:lnTo>
                <a:lnTo>
                  <a:pt x="4168" y="13797"/>
                </a:lnTo>
                <a:lnTo>
                  <a:pt x="4168" y="13796"/>
                </a:lnTo>
                <a:lnTo>
                  <a:pt x="4153" y="13799"/>
                </a:lnTo>
                <a:lnTo>
                  <a:pt x="4003" y="13853"/>
                </a:lnTo>
                <a:lnTo>
                  <a:pt x="3872" y="13935"/>
                </a:lnTo>
                <a:lnTo>
                  <a:pt x="3676" y="14078"/>
                </a:lnTo>
                <a:lnTo>
                  <a:pt x="3522" y="14257"/>
                </a:lnTo>
                <a:lnTo>
                  <a:pt x="3390" y="14470"/>
                </a:lnTo>
                <a:lnTo>
                  <a:pt x="3291" y="14693"/>
                </a:lnTo>
                <a:lnTo>
                  <a:pt x="3195" y="14946"/>
                </a:lnTo>
                <a:lnTo>
                  <a:pt x="3158" y="15091"/>
                </a:lnTo>
                <a:lnTo>
                  <a:pt x="3265" y="15012"/>
                </a:lnTo>
                <a:lnTo>
                  <a:pt x="3463" y="14885"/>
                </a:lnTo>
                <a:lnTo>
                  <a:pt x="3678" y="14794"/>
                </a:lnTo>
                <a:lnTo>
                  <a:pt x="3896" y="14718"/>
                </a:lnTo>
                <a:lnTo>
                  <a:pt x="4119" y="14687"/>
                </a:lnTo>
                <a:lnTo>
                  <a:pt x="4332" y="14688"/>
                </a:lnTo>
                <a:lnTo>
                  <a:pt x="4532" y="14730"/>
                </a:lnTo>
                <a:lnTo>
                  <a:pt x="4725" y="14810"/>
                </a:lnTo>
                <a:lnTo>
                  <a:pt x="4904" y="14915"/>
                </a:lnTo>
                <a:lnTo>
                  <a:pt x="4961" y="14961"/>
                </a:lnTo>
                <a:lnTo>
                  <a:pt x="5031" y="14803"/>
                </a:lnTo>
                <a:lnTo>
                  <a:pt x="5164" y="14557"/>
                </a:lnTo>
                <a:lnTo>
                  <a:pt x="5304" y="14322"/>
                </a:lnTo>
                <a:lnTo>
                  <a:pt x="5416" y="14164"/>
                </a:lnTo>
                <a:lnTo>
                  <a:pt x="5537" y="14032"/>
                </a:lnTo>
                <a:lnTo>
                  <a:pt x="5648" y="13931"/>
                </a:lnTo>
                <a:lnTo>
                  <a:pt x="5759" y="13855"/>
                </a:lnTo>
                <a:lnTo>
                  <a:pt x="5859" y="13811"/>
                </a:lnTo>
                <a:lnTo>
                  <a:pt x="5982" y="13775"/>
                </a:lnTo>
                <a:lnTo>
                  <a:pt x="6103" y="13774"/>
                </a:lnTo>
                <a:lnTo>
                  <a:pt x="6200" y="13797"/>
                </a:lnTo>
                <a:lnTo>
                  <a:pt x="6302" y="13849"/>
                </a:lnTo>
                <a:lnTo>
                  <a:pt x="6377" y="13912"/>
                </a:lnTo>
                <a:lnTo>
                  <a:pt x="6438" y="14001"/>
                </a:lnTo>
                <a:lnTo>
                  <a:pt x="6471" y="14084"/>
                </a:lnTo>
                <a:lnTo>
                  <a:pt x="6487" y="14179"/>
                </a:lnTo>
                <a:lnTo>
                  <a:pt x="6465" y="14276"/>
                </a:lnTo>
                <a:lnTo>
                  <a:pt x="6419" y="14365"/>
                </a:lnTo>
                <a:lnTo>
                  <a:pt x="6376" y="14399"/>
                </a:lnTo>
                <a:lnTo>
                  <a:pt x="6379" y="14401"/>
                </a:lnTo>
                <a:lnTo>
                  <a:pt x="6345" y="14423"/>
                </a:lnTo>
                <a:lnTo>
                  <a:pt x="6301" y="14454"/>
                </a:lnTo>
                <a:lnTo>
                  <a:pt x="6211" y="14466"/>
                </a:lnTo>
                <a:lnTo>
                  <a:pt x="6127" y="14451"/>
                </a:lnTo>
                <a:lnTo>
                  <a:pt x="6050" y="14398"/>
                </a:lnTo>
                <a:lnTo>
                  <a:pt x="6010" y="14327"/>
                </a:lnTo>
                <a:lnTo>
                  <a:pt x="5998" y="14262"/>
                </a:lnTo>
                <a:lnTo>
                  <a:pt x="6012" y="14187"/>
                </a:lnTo>
                <a:lnTo>
                  <a:pt x="6052" y="14127"/>
                </a:lnTo>
                <a:lnTo>
                  <a:pt x="6122" y="14087"/>
                </a:lnTo>
                <a:lnTo>
                  <a:pt x="6199" y="14091"/>
                </a:lnTo>
                <a:lnTo>
                  <a:pt x="6265" y="14128"/>
                </a:lnTo>
                <a:lnTo>
                  <a:pt x="6291" y="14167"/>
                </a:lnTo>
                <a:lnTo>
                  <a:pt x="6299" y="14202"/>
                </a:lnTo>
                <a:lnTo>
                  <a:pt x="6298" y="14236"/>
                </a:lnTo>
                <a:lnTo>
                  <a:pt x="6291" y="14273"/>
                </a:lnTo>
                <a:lnTo>
                  <a:pt x="6261" y="14301"/>
                </a:lnTo>
                <a:lnTo>
                  <a:pt x="6239" y="14317"/>
                </a:lnTo>
                <a:lnTo>
                  <a:pt x="6213" y="14326"/>
                </a:lnTo>
                <a:lnTo>
                  <a:pt x="6180" y="14325"/>
                </a:lnTo>
                <a:lnTo>
                  <a:pt x="6148" y="14314"/>
                </a:lnTo>
                <a:lnTo>
                  <a:pt x="6176" y="14319"/>
                </a:lnTo>
                <a:lnTo>
                  <a:pt x="6200" y="14319"/>
                </a:lnTo>
                <a:lnTo>
                  <a:pt x="6224" y="14319"/>
                </a:lnTo>
                <a:lnTo>
                  <a:pt x="6247" y="14304"/>
                </a:lnTo>
                <a:lnTo>
                  <a:pt x="6272" y="14270"/>
                </a:lnTo>
                <a:lnTo>
                  <a:pt x="6287" y="14243"/>
                </a:lnTo>
                <a:lnTo>
                  <a:pt x="6283" y="14213"/>
                </a:lnTo>
                <a:lnTo>
                  <a:pt x="6275" y="14178"/>
                </a:lnTo>
                <a:lnTo>
                  <a:pt x="6252" y="14145"/>
                </a:lnTo>
                <a:lnTo>
                  <a:pt x="6195" y="14110"/>
                </a:lnTo>
                <a:lnTo>
                  <a:pt x="6128" y="14107"/>
                </a:lnTo>
                <a:lnTo>
                  <a:pt x="6067" y="14149"/>
                </a:lnTo>
                <a:lnTo>
                  <a:pt x="6020" y="14223"/>
                </a:lnTo>
                <a:lnTo>
                  <a:pt x="6015" y="14299"/>
                </a:lnTo>
                <a:lnTo>
                  <a:pt x="6054" y="14379"/>
                </a:lnTo>
                <a:lnTo>
                  <a:pt x="6121" y="14430"/>
                </a:lnTo>
                <a:lnTo>
                  <a:pt x="6206" y="14446"/>
                </a:lnTo>
                <a:lnTo>
                  <a:pt x="6293" y="14443"/>
                </a:lnTo>
                <a:lnTo>
                  <a:pt x="6365" y="14393"/>
                </a:lnTo>
                <a:lnTo>
                  <a:pt x="6373" y="14398"/>
                </a:lnTo>
                <a:lnTo>
                  <a:pt x="6415" y="14359"/>
                </a:lnTo>
                <a:lnTo>
                  <a:pt x="6455" y="14275"/>
                </a:lnTo>
                <a:lnTo>
                  <a:pt x="6467" y="14185"/>
                </a:lnTo>
                <a:lnTo>
                  <a:pt x="6460" y="14092"/>
                </a:lnTo>
                <a:lnTo>
                  <a:pt x="6418" y="14006"/>
                </a:lnTo>
                <a:lnTo>
                  <a:pt x="6359" y="13933"/>
                </a:lnTo>
                <a:lnTo>
                  <a:pt x="6289" y="13866"/>
                </a:lnTo>
                <a:lnTo>
                  <a:pt x="6195" y="13825"/>
                </a:lnTo>
                <a:lnTo>
                  <a:pt x="6094" y="13796"/>
                </a:lnTo>
                <a:lnTo>
                  <a:pt x="5982" y="13800"/>
                </a:lnTo>
                <a:lnTo>
                  <a:pt x="5869" y="13837"/>
                </a:lnTo>
                <a:lnTo>
                  <a:pt x="5774" y="13877"/>
                </a:lnTo>
                <a:lnTo>
                  <a:pt x="5674" y="13946"/>
                </a:lnTo>
                <a:lnTo>
                  <a:pt x="5553" y="14054"/>
                </a:lnTo>
                <a:lnTo>
                  <a:pt x="5437" y="14182"/>
                </a:lnTo>
                <a:lnTo>
                  <a:pt x="5321" y="14335"/>
                </a:lnTo>
                <a:lnTo>
                  <a:pt x="5177" y="14564"/>
                </a:lnTo>
                <a:lnTo>
                  <a:pt x="5054" y="14812"/>
                </a:lnTo>
                <a:lnTo>
                  <a:pt x="4979" y="14975"/>
                </a:lnTo>
                <a:lnTo>
                  <a:pt x="5068" y="15047"/>
                </a:lnTo>
                <a:lnTo>
                  <a:pt x="5208" y="15204"/>
                </a:lnTo>
                <a:lnTo>
                  <a:pt x="5325" y="15385"/>
                </a:lnTo>
                <a:lnTo>
                  <a:pt x="5398" y="15588"/>
                </a:lnTo>
                <a:lnTo>
                  <a:pt x="5435" y="15807"/>
                </a:lnTo>
                <a:lnTo>
                  <a:pt x="5434" y="16020"/>
                </a:lnTo>
                <a:lnTo>
                  <a:pt x="5398" y="16241"/>
                </a:lnTo>
                <a:lnTo>
                  <a:pt x="5330" y="16451"/>
                </a:lnTo>
                <a:lnTo>
                  <a:pt x="5264" y="16590"/>
                </a:lnTo>
                <a:lnTo>
                  <a:pt x="5361" y="16650"/>
                </a:lnTo>
                <a:lnTo>
                  <a:pt x="5446" y="16738"/>
                </a:lnTo>
                <a:lnTo>
                  <a:pt x="5505" y="16860"/>
                </a:lnTo>
                <a:lnTo>
                  <a:pt x="5543" y="16998"/>
                </a:lnTo>
                <a:lnTo>
                  <a:pt x="5556" y="17136"/>
                </a:lnTo>
                <a:lnTo>
                  <a:pt x="5536" y="17297"/>
                </a:lnTo>
                <a:lnTo>
                  <a:pt x="5497" y="17454"/>
                </a:lnTo>
                <a:lnTo>
                  <a:pt x="5424" y="17610"/>
                </a:lnTo>
                <a:lnTo>
                  <a:pt x="5332" y="17756"/>
                </a:lnTo>
                <a:lnTo>
                  <a:pt x="5279" y="17756"/>
                </a:lnTo>
                <a:lnTo>
                  <a:pt x="5383" y="17597"/>
                </a:lnTo>
                <a:lnTo>
                  <a:pt x="5459" y="17447"/>
                </a:lnTo>
                <a:lnTo>
                  <a:pt x="5498" y="17290"/>
                </a:lnTo>
                <a:lnTo>
                  <a:pt x="5522" y="17135"/>
                </a:lnTo>
                <a:lnTo>
                  <a:pt x="5509" y="16997"/>
                </a:lnTo>
                <a:lnTo>
                  <a:pt x="5479" y="16870"/>
                </a:lnTo>
                <a:lnTo>
                  <a:pt x="5424" y="16753"/>
                </a:lnTo>
                <a:lnTo>
                  <a:pt x="5348" y="16667"/>
                </a:lnTo>
                <a:lnTo>
                  <a:pt x="5257" y="16606"/>
                </a:lnTo>
                <a:lnTo>
                  <a:pt x="5250" y="16620"/>
                </a:lnTo>
                <a:lnTo>
                  <a:pt x="5140" y="16768"/>
                </a:lnTo>
                <a:lnTo>
                  <a:pt x="5010" y="16899"/>
                </a:lnTo>
                <a:lnTo>
                  <a:pt x="4913" y="16976"/>
                </a:lnTo>
                <a:lnTo>
                  <a:pt x="4916" y="16988"/>
                </a:lnTo>
                <a:lnTo>
                  <a:pt x="4927" y="17005"/>
                </a:lnTo>
                <a:lnTo>
                  <a:pt x="4910" y="16992"/>
                </a:lnTo>
                <a:lnTo>
                  <a:pt x="4904" y="16983"/>
                </a:lnTo>
                <a:lnTo>
                  <a:pt x="4862" y="17017"/>
                </a:lnTo>
                <a:lnTo>
                  <a:pt x="4703" y="17094"/>
                </a:lnTo>
                <a:lnTo>
                  <a:pt x="4524" y="17143"/>
                </a:lnTo>
                <a:lnTo>
                  <a:pt x="4336" y="17166"/>
                </a:lnTo>
                <a:lnTo>
                  <a:pt x="4138" y="17139"/>
                </a:lnTo>
                <a:lnTo>
                  <a:pt x="3952" y="17070"/>
                </a:lnTo>
                <a:lnTo>
                  <a:pt x="3945" y="17066"/>
                </a:lnTo>
                <a:lnTo>
                  <a:pt x="3902" y="17129"/>
                </a:lnTo>
                <a:lnTo>
                  <a:pt x="3787" y="17306"/>
                </a:lnTo>
                <a:lnTo>
                  <a:pt x="3654" y="17479"/>
                </a:lnTo>
                <a:lnTo>
                  <a:pt x="3511" y="17675"/>
                </a:lnTo>
                <a:lnTo>
                  <a:pt x="3445" y="17756"/>
                </a:lnTo>
                <a:lnTo>
                  <a:pt x="3409" y="17756"/>
                </a:lnTo>
                <a:lnTo>
                  <a:pt x="3490" y="17657"/>
                </a:lnTo>
                <a:lnTo>
                  <a:pt x="3633" y="17461"/>
                </a:lnTo>
                <a:lnTo>
                  <a:pt x="3767" y="17287"/>
                </a:lnTo>
                <a:lnTo>
                  <a:pt x="3882" y="17110"/>
                </a:lnTo>
                <a:lnTo>
                  <a:pt x="3923" y="17053"/>
                </a:lnTo>
                <a:lnTo>
                  <a:pt x="3787" y="16972"/>
                </a:lnTo>
                <a:lnTo>
                  <a:pt x="3645" y="16849"/>
                </a:lnTo>
                <a:lnTo>
                  <a:pt x="3534" y="16688"/>
                </a:lnTo>
                <a:lnTo>
                  <a:pt x="3468" y="16497"/>
                </a:lnTo>
                <a:lnTo>
                  <a:pt x="3446" y="16333"/>
                </a:lnTo>
                <a:lnTo>
                  <a:pt x="3453" y="16165"/>
                </a:lnTo>
                <a:lnTo>
                  <a:pt x="3461" y="16141"/>
                </a:lnTo>
                <a:lnTo>
                  <a:pt x="3463" y="16109"/>
                </a:lnTo>
                <a:lnTo>
                  <a:pt x="3501" y="15985"/>
                </a:lnTo>
                <a:lnTo>
                  <a:pt x="3583" y="15855"/>
                </a:lnTo>
                <a:lnTo>
                  <a:pt x="3697" y="15736"/>
                </a:lnTo>
                <a:lnTo>
                  <a:pt x="3797" y="15667"/>
                </a:lnTo>
                <a:lnTo>
                  <a:pt x="3824" y="15648"/>
                </a:lnTo>
                <a:lnTo>
                  <a:pt x="3847" y="15640"/>
                </a:lnTo>
                <a:lnTo>
                  <a:pt x="3915" y="15602"/>
                </a:lnTo>
                <a:lnTo>
                  <a:pt x="4025" y="15560"/>
                </a:lnTo>
                <a:lnTo>
                  <a:pt x="4155" y="15536"/>
                </a:lnTo>
                <a:lnTo>
                  <a:pt x="4289" y="15541"/>
                </a:lnTo>
                <a:lnTo>
                  <a:pt x="4448" y="15571"/>
                </a:lnTo>
                <a:lnTo>
                  <a:pt x="4593" y="15627"/>
                </a:lnTo>
                <a:lnTo>
                  <a:pt x="4664" y="15674"/>
                </a:lnTo>
                <a:lnTo>
                  <a:pt x="4704" y="15575"/>
                </a:lnTo>
                <a:lnTo>
                  <a:pt x="4802" y="15336"/>
                </a:lnTo>
                <a:lnTo>
                  <a:pt x="4915" y="15063"/>
                </a:lnTo>
                <a:lnTo>
                  <a:pt x="4931" y="15027"/>
                </a:lnTo>
                <a:lnTo>
                  <a:pt x="4747" y="14901"/>
                </a:lnTo>
                <a:lnTo>
                  <a:pt x="4550" y="14816"/>
                </a:lnTo>
                <a:lnTo>
                  <a:pt x="4348" y="14759"/>
                </a:lnTo>
                <a:lnTo>
                  <a:pt x="4140" y="14730"/>
                </a:lnTo>
                <a:lnTo>
                  <a:pt x="3922" y="14757"/>
                </a:lnTo>
                <a:lnTo>
                  <a:pt x="3703" y="14818"/>
                </a:lnTo>
                <a:lnTo>
                  <a:pt x="3506" y="14912"/>
                </a:lnTo>
                <a:lnTo>
                  <a:pt x="3314" y="15036"/>
                </a:lnTo>
                <a:lnTo>
                  <a:pt x="3136" y="15174"/>
                </a:lnTo>
                <a:lnTo>
                  <a:pt x="3126" y="15214"/>
                </a:lnTo>
                <a:lnTo>
                  <a:pt x="3059" y="15497"/>
                </a:lnTo>
                <a:lnTo>
                  <a:pt x="2996" y="15785"/>
                </a:lnTo>
                <a:lnTo>
                  <a:pt x="2935" y="16088"/>
                </a:lnTo>
                <a:lnTo>
                  <a:pt x="2894" y="16276"/>
                </a:lnTo>
                <a:cubicBezTo>
                  <a:pt x="2966" y="16076"/>
                  <a:pt x="3045" y="15878"/>
                  <a:pt x="3132" y="15685"/>
                </a:cubicBezTo>
                <a:lnTo>
                  <a:pt x="3242" y="15191"/>
                </a:lnTo>
                <a:cubicBezTo>
                  <a:pt x="3583" y="14861"/>
                  <a:pt x="3919" y="14769"/>
                  <a:pt x="4200" y="14785"/>
                </a:cubicBezTo>
                <a:cubicBezTo>
                  <a:pt x="4481" y="14800"/>
                  <a:pt x="4707" y="14922"/>
                  <a:pt x="4828" y="15020"/>
                </a:cubicBezTo>
                <a:cubicBezTo>
                  <a:pt x="4387" y="14864"/>
                  <a:pt x="4261" y="14924"/>
                  <a:pt x="4107" y="14993"/>
                </a:cubicBezTo>
                <a:cubicBezTo>
                  <a:pt x="4414" y="15122"/>
                  <a:pt x="4603" y="15287"/>
                  <a:pt x="4648" y="15488"/>
                </a:cubicBezTo>
                <a:cubicBezTo>
                  <a:pt x="4153" y="15236"/>
                  <a:pt x="4153" y="15488"/>
                  <a:pt x="3882" y="15497"/>
                </a:cubicBezTo>
                <a:cubicBezTo>
                  <a:pt x="3778" y="15529"/>
                  <a:pt x="3674" y="15377"/>
                  <a:pt x="3531" y="15590"/>
                </a:cubicBezTo>
                <a:cubicBezTo>
                  <a:pt x="3549" y="15895"/>
                  <a:pt x="3116" y="15769"/>
                  <a:pt x="3368" y="16290"/>
                </a:cubicBezTo>
                <a:lnTo>
                  <a:pt x="3092" y="16331"/>
                </a:lnTo>
                <a:cubicBezTo>
                  <a:pt x="3278" y="16467"/>
                  <a:pt x="3045" y="16939"/>
                  <a:pt x="3639" y="16921"/>
                </a:cubicBezTo>
                <a:cubicBezTo>
                  <a:pt x="3275" y="17118"/>
                  <a:pt x="3014" y="17451"/>
                  <a:pt x="2731" y="17756"/>
                </a:cubicBezTo>
                <a:lnTo>
                  <a:pt x="2251" y="17756"/>
                </a:lnTo>
                <a:lnTo>
                  <a:pt x="2279" y="17688"/>
                </a:lnTo>
                <a:lnTo>
                  <a:pt x="2436" y="17311"/>
                </a:lnTo>
                <a:lnTo>
                  <a:pt x="2580" y="16927"/>
                </a:lnTo>
                <a:lnTo>
                  <a:pt x="2676" y="16649"/>
                </a:lnTo>
                <a:lnTo>
                  <a:pt x="2765" y="16351"/>
                </a:lnTo>
                <a:lnTo>
                  <a:pt x="2843" y="16061"/>
                </a:lnTo>
                <a:lnTo>
                  <a:pt x="2902" y="15767"/>
                </a:lnTo>
                <a:lnTo>
                  <a:pt x="2975" y="15481"/>
                </a:lnTo>
                <a:lnTo>
                  <a:pt x="3024" y="15286"/>
                </a:lnTo>
                <a:lnTo>
                  <a:pt x="2978" y="15332"/>
                </a:lnTo>
                <a:lnTo>
                  <a:pt x="2822" y="15520"/>
                </a:lnTo>
                <a:lnTo>
                  <a:pt x="2689" y="15718"/>
                </a:lnTo>
                <a:lnTo>
                  <a:pt x="2582" y="15930"/>
                </a:lnTo>
                <a:lnTo>
                  <a:pt x="2480" y="16163"/>
                </a:lnTo>
                <a:lnTo>
                  <a:pt x="2388" y="16398"/>
                </a:lnTo>
                <a:lnTo>
                  <a:pt x="2310" y="16639"/>
                </a:lnTo>
                <a:lnTo>
                  <a:pt x="2239" y="16892"/>
                </a:lnTo>
                <a:lnTo>
                  <a:pt x="2155" y="17162"/>
                </a:lnTo>
                <a:lnTo>
                  <a:pt x="2072" y="17423"/>
                </a:lnTo>
                <a:lnTo>
                  <a:pt x="1977" y="17700"/>
                </a:lnTo>
                <a:lnTo>
                  <a:pt x="1957" y="17756"/>
                </a:lnTo>
                <a:lnTo>
                  <a:pt x="1707" y="17756"/>
                </a:lnTo>
                <a:lnTo>
                  <a:pt x="1815" y="17452"/>
                </a:lnTo>
                <a:lnTo>
                  <a:pt x="1927" y="17139"/>
                </a:lnTo>
                <a:lnTo>
                  <a:pt x="2034" y="16845"/>
                </a:lnTo>
                <a:lnTo>
                  <a:pt x="2148" y="16546"/>
                </a:lnTo>
                <a:lnTo>
                  <a:pt x="2271" y="16274"/>
                </a:lnTo>
                <a:lnTo>
                  <a:pt x="2404" y="16004"/>
                </a:lnTo>
                <a:lnTo>
                  <a:pt x="2566" y="15753"/>
                </a:lnTo>
                <a:lnTo>
                  <a:pt x="2731" y="15518"/>
                </a:lnTo>
                <a:lnTo>
                  <a:pt x="2930" y="15308"/>
                </a:lnTo>
                <a:lnTo>
                  <a:pt x="3053" y="15177"/>
                </a:lnTo>
                <a:lnTo>
                  <a:pt x="3131" y="14925"/>
                </a:lnTo>
                <a:lnTo>
                  <a:pt x="3229" y="14662"/>
                </a:lnTo>
                <a:lnTo>
                  <a:pt x="3338" y="14440"/>
                </a:lnTo>
                <a:lnTo>
                  <a:pt x="3484" y="14226"/>
                </a:lnTo>
                <a:lnTo>
                  <a:pt x="3647" y="14048"/>
                </a:lnTo>
                <a:lnTo>
                  <a:pt x="3845" y="13896"/>
                </a:lnTo>
                <a:lnTo>
                  <a:pt x="3995" y="13818"/>
                </a:lnTo>
                <a:lnTo>
                  <a:pt x="4149" y="13769"/>
                </a:lnTo>
                <a:lnTo>
                  <a:pt x="4167" y="13766"/>
                </a:lnTo>
                <a:lnTo>
                  <a:pt x="4166" y="13757"/>
                </a:lnTo>
                <a:lnTo>
                  <a:pt x="4283" y="13726"/>
                </a:lnTo>
                <a:lnTo>
                  <a:pt x="4387" y="13663"/>
                </a:lnTo>
                <a:lnTo>
                  <a:pt x="4484" y="13580"/>
                </a:lnTo>
                <a:lnTo>
                  <a:pt x="4537" y="13478"/>
                </a:lnTo>
                <a:lnTo>
                  <a:pt x="4571" y="13373"/>
                </a:lnTo>
                <a:lnTo>
                  <a:pt x="4577" y="13239"/>
                </a:lnTo>
                <a:lnTo>
                  <a:pt x="4540" y="13125"/>
                </a:lnTo>
                <a:lnTo>
                  <a:pt x="4475" y="13031"/>
                </a:lnTo>
                <a:lnTo>
                  <a:pt x="4386" y="12961"/>
                </a:lnTo>
                <a:lnTo>
                  <a:pt x="4278" y="12922"/>
                </a:lnTo>
                <a:lnTo>
                  <a:pt x="4153" y="12918"/>
                </a:lnTo>
                <a:lnTo>
                  <a:pt x="4061" y="12940"/>
                </a:lnTo>
                <a:lnTo>
                  <a:pt x="3984" y="12993"/>
                </a:lnTo>
                <a:lnTo>
                  <a:pt x="3927" y="13065"/>
                </a:lnTo>
                <a:lnTo>
                  <a:pt x="3896" y="13151"/>
                </a:lnTo>
                <a:lnTo>
                  <a:pt x="3892" y="13252"/>
                </a:lnTo>
                <a:lnTo>
                  <a:pt x="3920" y="13339"/>
                </a:lnTo>
                <a:lnTo>
                  <a:pt x="3989" y="13405"/>
                </a:lnTo>
                <a:lnTo>
                  <a:pt x="4068" y="13449"/>
                </a:lnTo>
                <a:lnTo>
                  <a:pt x="4164" y="13457"/>
                </a:lnTo>
                <a:lnTo>
                  <a:pt x="4231" y="13436"/>
                </a:lnTo>
                <a:lnTo>
                  <a:pt x="4290" y="13379"/>
                </a:lnTo>
                <a:lnTo>
                  <a:pt x="4320" y="13317"/>
                </a:lnTo>
                <a:lnTo>
                  <a:pt x="4329" y="13246"/>
                </a:lnTo>
                <a:lnTo>
                  <a:pt x="4294" y="13172"/>
                </a:lnTo>
                <a:lnTo>
                  <a:pt x="4241" y="13118"/>
                </a:lnTo>
                <a:lnTo>
                  <a:pt x="4305" y="13164"/>
                </a:lnTo>
                <a:lnTo>
                  <a:pt x="4338" y="13248"/>
                </a:lnTo>
                <a:lnTo>
                  <a:pt x="4337" y="13330"/>
                </a:lnTo>
                <a:lnTo>
                  <a:pt x="4301" y="13395"/>
                </a:lnTo>
                <a:lnTo>
                  <a:pt x="4238" y="13447"/>
                </a:lnTo>
                <a:lnTo>
                  <a:pt x="4156" y="13470"/>
                </a:lnTo>
                <a:lnTo>
                  <a:pt x="4061" y="13462"/>
                </a:lnTo>
                <a:lnTo>
                  <a:pt x="3973" y="13417"/>
                </a:lnTo>
                <a:lnTo>
                  <a:pt x="3903" y="13351"/>
                </a:lnTo>
                <a:lnTo>
                  <a:pt x="3879" y="13245"/>
                </a:lnTo>
                <a:lnTo>
                  <a:pt x="3878" y="13148"/>
                </a:lnTo>
                <a:lnTo>
                  <a:pt x="3923" y="13059"/>
                </a:lnTo>
                <a:lnTo>
                  <a:pt x="3972" y="12976"/>
                </a:lnTo>
                <a:lnTo>
                  <a:pt x="4050" y="12923"/>
                </a:lnTo>
                <a:lnTo>
                  <a:pt x="4156" y="12899"/>
                </a:lnTo>
                <a:close/>
                <a:moveTo>
                  <a:pt x="271" y="12393"/>
                </a:moveTo>
                <a:lnTo>
                  <a:pt x="117" y="12425"/>
                </a:lnTo>
                <a:lnTo>
                  <a:pt x="0" y="12474"/>
                </a:lnTo>
                <a:lnTo>
                  <a:pt x="0" y="12463"/>
                </a:lnTo>
                <a:lnTo>
                  <a:pt x="139" y="12410"/>
                </a:lnTo>
                <a:lnTo>
                  <a:pt x="271" y="12393"/>
                </a:lnTo>
                <a:close/>
                <a:moveTo>
                  <a:pt x="303" y="12387"/>
                </a:moveTo>
                <a:lnTo>
                  <a:pt x="319" y="12388"/>
                </a:lnTo>
                <a:lnTo>
                  <a:pt x="271" y="12393"/>
                </a:lnTo>
                <a:lnTo>
                  <a:pt x="303" y="12387"/>
                </a:lnTo>
                <a:close/>
                <a:moveTo>
                  <a:pt x="3738" y="11334"/>
                </a:moveTo>
                <a:lnTo>
                  <a:pt x="3728" y="11343"/>
                </a:lnTo>
                <a:lnTo>
                  <a:pt x="3730" y="11340"/>
                </a:lnTo>
                <a:lnTo>
                  <a:pt x="3738" y="11334"/>
                </a:lnTo>
                <a:close/>
                <a:moveTo>
                  <a:pt x="3835" y="11267"/>
                </a:moveTo>
                <a:lnTo>
                  <a:pt x="3738" y="11334"/>
                </a:lnTo>
                <a:lnTo>
                  <a:pt x="3792" y="11289"/>
                </a:lnTo>
                <a:lnTo>
                  <a:pt x="3835" y="11267"/>
                </a:lnTo>
                <a:close/>
                <a:moveTo>
                  <a:pt x="3321" y="11096"/>
                </a:moveTo>
                <a:lnTo>
                  <a:pt x="3320" y="11101"/>
                </a:lnTo>
                <a:lnTo>
                  <a:pt x="3320" y="11099"/>
                </a:lnTo>
                <a:lnTo>
                  <a:pt x="3321" y="11096"/>
                </a:lnTo>
                <a:close/>
                <a:moveTo>
                  <a:pt x="3634" y="11079"/>
                </a:moveTo>
                <a:lnTo>
                  <a:pt x="3637" y="11085"/>
                </a:lnTo>
                <a:lnTo>
                  <a:pt x="3633" y="11080"/>
                </a:lnTo>
                <a:lnTo>
                  <a:pt x="3634" y="11079"/>
                </a:lnTo>
                <a:close/>
                <a:moveTo>
                  <a:pt x="0" y="11076"/>
                </a:moveTo>
                <a:lnTo>
                  <a:pt x="19" y="11081"/>
                </a:lnTo>
                <a:lnTo>
                  <a:pt x="253" y="11173"/>
                </a:lnTo>
                <a:lnTo>
                  <a:pt x="439" y="11290"/>
                </a:lnTo>
                <a:lnTo>
                  <a:pt x="603" y="11422"/>
                </a:lnTo>
                <a:lnTo>
                  <a:pt x="734" y="11553"/>
                </a:lnTo>
                <a:lnTo>
                  <a:pt x="811" y="11647"/>
                </a:lnTo>
                <a:lnTo>
                  <a:pt x="920" y="11751"/>
                </a:lnTo>
                <a:lnTo>
                  <a:pt x="1102" y="11969"/>
                </a:lnTo>
                <a:lnTo>
                  <a:pt x="1277" y="12224"/>
                </a:lnTo>
                <a:lnTo>
                  <a:pt x="1426" y="12513"/>
                </a:lnTo>
                <a:lnTo>
                  <a:pt x="1571" y="12830"/>
                </a:lnTo>
                <a:lnTo>
                  <a:pt x="1688" y="13191"/>
                </a:lnTo>
                <a:lnTo>
                  <a:pt x="1732" y="13357"/>
                </a:lnTo>
                <a:lnTo>
                  <a:pt x="1737" y="13369"/>
                </a:lnTo>
                <a:lnTo>
                  <a:pt x="1801" y="13594"/>
                </a:lnTo>
                <a:lnTo>
                  <a:pt x="1806" y="13682"/>
                </a:lnTo>
                <a:lnTo>
                  <a:pt x="1856" y="14006"/>
                </a:lnTo>
                <a:lnTo>
                  <a:pt x="1894" y="14477"/>
                </a:lnTo>
                <a:lnTo>
                  <a:pt x="1864" y="14922"/>
                </a:lnTo>
                <a:lnTo>
                  <a:pt x="1852" y="14416"/>
                </a:lnTo>
                <a:lnTo>
                  <a:pt x="1789" y="13945"/>
                </a:lnTo>
                <a:lnTo>
                  <a:pt x="1703" y="13523"/>
                </a:lnTo>
                <a:lnTo>
                  <a:pt x="1606" y="13189"/>
                </a:lnTo>
                <a:lnTo>
                  <a:pt x="1550" y="13122"/>
                </a:lnTo>
                <a:lnTo>
                  <a:pt x="1422" y="13030"/>
                </a:lnTo>
                <a:lnTo>
                  <a:pt x="1286" y="12985"/>
                </a:lnTo>
                <a:lnTo>
                  <a:pt x="1143" y="12969"/>
                </a:lnTo>
                <a:lnTo>
                  <a:pt x="991" y="12984"/>
                </a:lnTo>
                <a:lnTo>
                  <a:pt x="859" y="13042"/>
                </a:lnTo>
                <a:lnTo>
                  <a:pt x="775" y="13112"/>
                </a:lnTo>
                <a:lnTo>
                  <a:pt x="777" y="13123"/>
                </a:lnTo>
                <a:lnTo>
                  <a:pt x="773" y="13113"/>
                </a:lnTo>
                <a:lnTo>
                  <a:pt x="750" y="13133"/>
                </a:lnTo>
                <a:lnTo>
                  <a:pt x="668" y="13238"/>
                </a:lnTo>
                <a:lnTo>
                  <a:pt x="621" y="13360"/>
                </a:lnTo>
                <a:lnTo>
                  <a:pt x="608" y="13483"/>
                </a:lnTo>
                <a:lnTo>
                  <a:pt x="632" y="13614"/>
                </a:lnTo>
                <a:lnTo>
                  <a:pt x="647" y="13641"/>
                </a:lnTo>
                <a:lnTo>
                  <a:pt x="698" y="13568"/>
                </a:lnTo>
                <a:lnTo>
                  <a:pt x="767" y="13431"/>
                </a:lnTo>
                <a:lnTo>
                  <a:pt x="794" y="13287"/>
                </a:lnTo>
                <a:lnTo>
                  <a:pt x="796" y="13378"/>
                </a:lnTo>
                <a:lnTo>
                  <a:pt x="744" y="13528"/>
                </a:lnTo>
                <a:lnTo>
                  <a:pt x="657" y="13661"/>
                </a:lnTo>
                <a:lnTo>
                  <a:pt x="693" y="13727"/>
                </a:lnTo>
                <a:lnTo>
                  <a:pt x="788" y="13817"/>
                </a:lnTo>
                <a:lnTo>
                  <a:pt x="902" y="13877"/>
                </a:lnTo>
                <a:lnTo>
                  <a:pt x="1025" y="13890"/>
                </a:lnTo>
                <a:lnTo>
                  <a:pt x="1141" y="13868"/>
                </a:lnTo>
                <a:lnTo>
                  <a:pt x="1239" y="13809"/>
                </a:lnTo>
                <a:lnTo>
                  <a:pt x="1314" y="13716"/>
                </a:lnTo>
                <a:lnTo>
                  <a:pt x="1357" y="13589"/>
                </a:lnTo>
                <a:lnTo>
                  <a:pt x="1355" y="13598"/>
                </a:lnTo>
                <a:lnTo>
                  <a:pt x="1320" y="13713"/>
                </a:lnTo>
                <a:lnTo>
                  <a:pt x="1261" y="13794"/>
                </a:lnTo>
                <a:lnTo>
                  <a:pt x="1187" y="13852"/>
                </a:lnTo>
                <a:lnTo>
                  <a:pt x="1091" y="13902"/>
                </a:lnTo>
                <a:lnTo>
                  <a:pt x="974" y="13909"/>
                </a:lnTo>
                <a:lnTo>
                  <a:pt x="865" y="13870"/>
                </a:lnTo>
                <a:lnTo>
                  <a:pt x="763" y="13817"/>
                </a:lnTo>
                <a:lnTo>
                  <a:pt x="691" y="13736"/>
                </a:lnTo>
                <a:lnTo>
                  <a:pt x="653" y="13666"/>
                </a:lnTo>
                <a:lnTo>
                  <a:pt x="550" y="13768"/>
                </a:lnTo>
                <a:lnTo>
                  <a:pt x="415" y="13845"/>
                </a:lnTo>
                <a:lnTo>
                  <a:pt x="558" y="13958"/>
                </a:lnTo>
                <a:lnTo>
                  <a:pt x="804" y="14197"/>
                </a:lnTo>
                <a:lnTo>
                  <a:pt x="950" y="14350"/>
                </a:lnTo>
                <a:lnTo>
                  <a:pt x="1079" y="14539"/>
                </a:lnTo>
                <a:lnTo>
                  <a:pt x="1207" y="14737"/>
                </a:lnTo>
                <a:lnTo>
                  <a:pt x="1318" y="14970"/>
                </a:lnTo>
                <a:lnTo>
                  <a:pt x="1419" y="15211"/>
                </a:lnTo>
                <a:lnTo>
                  <a:pt x="1510" y="15475"/>
                </a:lnTo>
                <a:lnTo>
                  <a:pt x="1570" y="15752"/>
                </a:lnTo>
                <a:lnTo>
                  <a:pt x="1602" y="16048"/>
                </a:lnTo>
                <a:lnTo>
                  <a:pt x="1625" y="16367"/>
                </a:lnTo>
                <a:lnTo>
                  <a:pt x="1624" y="16686"/>
                </a:lnTo>
                <a:lnTo>
                  <a:pt x="1585" y="17022"/>
                </a:lnTo>
                <a:lnTo>
                  <a:pt x="1519" y="17378"/>
                </a:lnTo>
                <a:lnTo>
                  <a:pt x="1424" y="17737"/>
                </a:lnTo>
                <a:lnTo>
                  <a:pt x="1417" y="17756"/>
                </a:lnTo>
                <a:lnTo>
                  <a:pt x="1238" y="17756"/>
                </a:lnTo>
                <a:lnTo>
                  <a:pt x="1312" y="17480"/>
                </a:lnTo>
                <a:lnTo>
                  <a:pt x="1372" y="17128"/>
                </a:lnTo>
                <a:lnTo>
                  <a:pt x="1403" y="16781"/>
                </a:lnTo>
                <a:lnTo>
                  <a:pt x="1410" y="16458"/>
                </a:lnTo>
                <a:lnTo>
                  <a:pt x="1400" y="16146"/>
                </a:lnTo>
                <a:lnTo>
                  <a:pt x="1360" y="15839"/>
                </a:lnTo>
                <a:lnTo>
                  <a:pt x="1306" y="15558"/>
                </a:lnTo>
                <a:lnTo>
                  <a:pt x="1241" y="15285"/>
                </a:lnTo>
                <a:lnTo>
                  <a:pt x="1138" y="15029"/>
                </a:lnTo>
                <a:lnTo>
                  <a:pt x="1034" y="14806"/>
                </a:lnTo>
                <a:lnTo>
                  <a:pt x="919" y="14591"/>
                </a:lnTo>
                <a:lnTo>
                  <a:pt x="801" y="14395"/>
                </a:lnTo>
                <a:lnTo>
                  <a:pt x="666" y="14235"/>
                </a:lnTo>
                <a:lnTo>
                  <a:pt x="524" y="14087"/>
                </a:lnTo>
                <a:lnTo>
                  <a:pt x="381" y="13974"/>
                </a:lnTo>
                <a:lnTo>
                  <a:pt x="266" y="13892"/>
                </a:lnTo>
                <a:lnTo>
                  <a:pt x="260" y="13893"/>
                </a:lnTo>
                <a:lnTo>
                  <a:pt x="95" y="13901"/>
                </a:lnTo>
                <a:lnTo>
                  <a:pt x="0" y="13886"/>
                </a:lnTo>
                <a:lnTo>
                  <a:pt x="0" y="13864"/>
                </a:lnTo>
                <a:lnTo>
                  <a:pt x="4" y="13865"/>
                </a:lnTo>
                <a:lnTo>
                  <a:pt x="193" y="13866"/>
                </a:lnTo>
                <a:lnTo>
                  <a:pt x="224" y="13862"/>
                </a:lnTo>
                <a:lnTo>
                  <a:pt x="95" y="13770"/>
                </a:lnTo>
                <a:lnTo>
                  <a:pt x="0" y="13720"/>
                </a:lnTo>
                <a:lnTo>
                  <a:pt x="0" y="13584"/>
                </a:lnTo>
                <a:lnTo>
                  <a:pt x="288" y="13743"/>
                </a:lnTo>
                <a:lnTo>
                  <a:pt x="395" y="13829"/>
                </a:lnTo>
                <a:lnTo>
                  <a:pt x="496" y="13772"/>
                </a:lnTo>
                <a:lnTo>
                  <a:pt x="620" y="13679"/>
                </a:lnTo>
                <a:lnTo>
                  <a:pt x="642" y="13647"/>
                </a:lnTo>
                <a:lnTo>
                  <a:pt x="626" y="13618"/>
                </a:lnTo>
                <a:lnTo>
                  <a:pt x="602" y="13487"/>
                </a:lnTo>
                <a:lnTo>
                  <a:pt x="613" y="13349"/>
                </a:lnTo>
                <a:lnTo>
                  <a:pt x="669" y="13229"/>
                </a:lnTo>
                <a:lnTo>
                  <a:pt x="743" y="13122"/>
                </a:lnTo>
                <a:lnTo>
                  <a:pt x="769" y="13100"/>
                </a:lnTo>
                <a:lnTo>
                  <a:pt x="745" y="13030"/>
                </a:lnTo>
                <a:lnTo>
                  <a:pt x="669" y="12919"/>
                </a:lnTo>
                <a:lnTo>
                  <a:pt x="573" y="12838"/>
                </a:lnTo>
                <a:lnTo>
                  <a:pt x="458" y="12778"/>
                </a:lnTo>
                <a:lnTo>
                  <a:pt x="329" y="12745"/>
                </a:lnTo>
                <a:lnTo>
                  <a:pt x="215" y="12757"/>
                </a:lnTo>
                <a:lnTo>
                  <a:pt x="118" y="12783"/>
                </a:lnTo>
                <a:lnTo>
                  <a:pt x="24" y="12848"/>
                </a:lnTo>
                <a:lnTo>
                  <a:pt x="0" y="12873"/>
                </a:lnTo>
                <a:lnTo>
                  <a:pt x="0" y="12831"/>
                </a:lnTo>
                <a:lnTo>
                  <a:pt x="87" y="12772"/>
                </a:lnTo>
                <a:lnTo>
                  <a:pt x="200" y="12735"/>
                </a:lnTo>
                <a:lnTo>
                  <a:pt x="319" y="12719"/>
                </a:lnTo>
                <a:lnTo>
                  <a:pt x="448" y="12752"/>
                </a:lnTo>
                <a:lnTo>
                  <a:pt x="555" y="12801"/>
                </a:lnTo>
                <a:lnTo>
                  <a:pt x="653" y="12873"/>
                </a:lnTo>
                <a:lnTo>
                  <a:pt x="726" y="12978"/>
                </a:lnTo>
                <a:lnTo>
                  <a:pt x="772" y="13093"/>
                </a:lnTo>
                <a:lnTo>
                  <a:pt x="773" y="13097"/>
                </a:lnTo>
                <a:lnTo>
                  <a:pt x="862" y="13023"/>
                </a:lnTo>
                <a:lnTo>
                  <a:pt x="998" y="12971"/>
                </a:lnTo>
                <a:lnTo>
                  <a:pt x="1132" y="12952"/>
                </a:lnTo>
                <a:lnTo>
                  <a:pt x="1283" y="12970"/>
                </a:lnTo>
                <a:lnTo>
                  <a:pt x="1419" y="13025"/>
                </a:lnTo>
                <a:lnTo>
                  <a:pt x="1545" y="13101"/>
                </a:lnTo>
                <a:lnTo>
                  <a:pt x="1595" y="13154"/>
                </a:lnTo>
                <a:lnTo>
                  <a:pt x="1588" y="13129"/>
                </a:lnTo>
                <a:lnTo>
                  <a:pt x="1569" y="13085"/>
                </a:lnTo>
                <a:lnTo>
                  <a:pt x="1492" y="12966"/>
                </a:lnTo>
                <a:lnTo>
                  <a:pt x="1345" y="12798"/>
                </a:lnTo>
                <a:lnTo>
                  <a:pt x="1169" y="12649"/>
                </a:lnTo>
                <a:lnTo>
                  <a:pt x="973" y="12531"/>
                </a:lnTo>
                <a:lnTo>
                  <a:pt x="752" y="12446"/>
                </a:lnTo>
                <a:lnTo>
                  <a:pt x="514" y="12397"/>
                </a:lnTo>
                <a:lnTo>
                  <a:pt x="319" y="12388"/>
                </a:lnTo>
                <a:lnTo>
                  <a:pt x="328" y="12387"/>
                </a:lnTo>
                <a:lnTo>
                  <a:pt x="572" y="12398"/>
                </a:lnTo>
                <a:lnTo>
                  <a:pt x="795" y="12449"/>
                </a:lnTo>
                <a:lnTo>
                  <a:pt x="1011" y="12538"/>
                </a:lnTo>
                <a:lnTo>
                  <a:pt x="1206" y="12656"/>
                </a:lnTo>
                <a:lnTo>
                  <a:pt x="1374" y="12794"/>
                </a:lnTo>
                <a:lnTo>
                  <a:pt x="1512" y="12951"/>
                </a:lnTo>
                <a:lnTo>
                  <a:pt x="1439" y="12782"/>
                </a:lnTo>
                <a:lnTo>
                  <a:pt x="1325" y="12557"/>
                </a:lnTo>
                <a:lnTo>
                  <a:pt x="1239" y="12454"/>
                </a:lnTo>
                <a:lnTo>
                  <a:pt x="1075" y="12322"/>
                </a:lnTo>
                <a:lnTo>
                  <a:pt x="892" y="12211"/>
                </a:lnTo>
                <a:lnTo>
                  <a:pt x="692" y="12145"/>
                </a:lnTo>
                <a:lnTo>
                  <a:pt x="480" y="12110"/>
                </a:lnTo>
                <a:lnTo>
                  <a:pt x="264" y="12104"/>
                </a:lnTo>
                <a:lnTo>
                  <a:pt x="48" y="12146"/>
                </a:lnTo>
                <a:lnTo>
                  <a:pt x="0" y="12166"/>
                </a:lnTo>
                <a:lnTo>
                  <a:pt x="0" y="12144"/>
                </a:lnTo>
                <a:lnTo>
                  <a:pt x="57" y="12123"/>
                </a:lnTo>
                <a:lnTo>
                  <a:pt x="278" y="12077"/>
                </a:lnTo>
                <a:lnTo>
                  <a:pt x="487" y="12073"/>
                </a:lnTo>
                <a:lnTo>
                  <a:pt x="688" y="12115"/>
                </a:lnTo>
                <a:lnTo>
                  <a:pt x="883" y="12185"/>
                </a:lnTo>
                <a:lnTo>
                  <a:pt x="1065" y="12296"/>
                </a:lnTo>
                <a:lnTo>
                  <a:pt x="1220" y="12427"/>
                </a:lnTo>
                <a:lnTo>
                  <a:pt x="1310" y="12527"/>
                </a:lnTo>
                <a:lnTo>
                  <a:pt x="1276" y="12461"/>
                </a:lnTo>
                <a:lnTo>
                  <a:pt x="1092" y="12180"/>
                </a:lnTo>
                <a:lnTo>
                  <a:pt x="885" y="11939"/>
                </a:lnTo>
                <a:lnTo>
                  <a:pt x="682" y="11727"/>
                </a:lnTo>
                <a:lnTo>
                  <a:pt x="465" y="11541"/>
                </a:lnTo>
                <a:lnTo>
                  <a:pt x="232" y="11392"/>
                </a:lnTo>
                <a:lnTo>
                  <a:pt x="12" y="11273"/>
                </a:lnTo>
                <a:lnTo>
                  <a:pt x="0" y="11269"/>
                </a:lnTo>
                <a:lnTo>
                  <a:pt x="0" y="11076"/>
                </a:lnTo>
                <a:close/>
                <a:moveTo>
                  <a:pt x="2609" y="10669"/>
                </a:moveTo>
                <a:lnTo>
                  <a:pt x="2609" y="10687"/>
                </a:lnTo>
                <a:lnTo>
                  <a:pt x="2611" y="10721"/>
                </a:lnTo>
                <a:lnTo>
                  <a:pt x="2609" y="10669"/>
                </a:lnTo>
                <a:close/>
                <a:moveTo>
                  <a:pt x="3270" y="10502"/>
                </a:moveTo>
                <a:lnTo>
                  <a:pt x="3223" y="10508"/>
                </a:lnTo>
                <a:lnTo>
                  <a:pt x="3284" y="10560"/>
                </a:lnTo>
                <a:lnTo>
                  <a:pt x="3371" y="10615"/>
                </a:lnTo>
                <a:lnTo>
                  <a:pt x="3478" y="10640"/>
                </a:lnTo>
                <a:lnTo>
                  <a:pt x="3580" y="10635"/>
                </a:lnTo>
                <a:lnTo>
                  <a:pt x="3712" y="10577"/>
                </a:lnTo>
                <a:lnTo>
                  <a:pt x="3712" y="10576"/>
                </a:lnTo>
                <a:lnTo>
                  <a:pt x="3614" y="10530"/>
                </a:lnTo>
                <a:lnTo>
                  <a:pt x="3592" y="10523"/>
                </a:lnTo>
                <a:lnTo>
                  <a:pt x="3553" y="10547"/>
                </a:lnTo>
                <a:lnTo>
                  <a:pt x="3420" y="10557"/>
                </a:lnTo>
                <a:lnTo>
                  <a:pt x="3304" y="10530"/>
                </a:lnTo>
                <a:lnTo>
                  <a:pt x="3270" y="10502"/>
                </a:lnTo>
                <a:close/>
                <a:moveTo>
                  <a:pt x="3472" y="10489"/>
                </a:moveTo>
                <a:lnTo>
                  <a:pt x="3336" y="10493"/>
                </a:lnTo>
                <a:lnTo>
                  <a:pt x="3298" y="10498"/>
                </a:lnTo>
                <a:lnTo>
                  <a:pt x="3317" y="10513"/>
                </a:lnTo>
                <a:lnTo>
                  <a:pt x="3433" y="10540"/>
                </a:lnTo>
                <a:lnTo>
                  <a:pt x="3541" y="10531"/>
                </a:lnTo>
                <a:lnTo>
                  <a:pt x="3566" y="10516"/>
                </a:lnTo>
                <a:lnTo>
                  <a:pt x="3472" y="10489"/>
                </a:lnTo>
                <a:close/>
                <a:moveTo>
                  <a:pt x="3460" y="10211"/>
                </a:moveTo>
                <a:lnTo>
                  <a:pt x="3470" y="10237"/>
                </a:lnTo>
                <a:lnTo>
                  <a:pt x="3465" y="10265"/>
                </a:lnTo>
                <a:lnTo>
                  <a:pt x="3459" y="10269"/>
                </a:lnTo>
                <a:lnTo>
                  <a:pt x="3459" y="10245"/>
                </a:lnTo>
                <a:lnTo>
                  <a:pt x="3460" y="10211"/>
                </a:lnTo>
                <a:close/>
                <a:moveTo>
                  <a:pt x="371" y="10097"/>
                </a:moveTo>
                <a:lnTo>
                  <a:pt x="442" y="10105"/>
                </a:lnTo>
                <a:lnTo>
                  <a:pt x="513" y="10138"/>
                </a:lnTo>
                <a:lnTo>
                  <a:pt x="583" y="10180"/>
                </a:lnTo>
                <a:lnTo>
                  <a:pt x="645" y="10235"/>
                </a:lnTo>
                <a:lnTo>
                  <a:pt x="708" y="10363"/>
                </a:lnTo>
                <a:lnTo>
                  <a:pt x="744" y="10485"/>
                </a:lnTo>
                <a:lnTo>
                  <a:pt x="732" y="10623"/>
                </a:lnTo>
                <a:lnTo>
                  <a:pt x="688" y="10760"/>
                </a:lnTo>
                <a:lnTo>
                  <a:pt x="605" y="10866"/>
                </a:lnTo>
                <a:lnTo>
                  <a:pt x="491" y="10961"/>
                </a:lnTo>
                <a:lnTo>
                  <a:pt x="391" y="11005"/>
                </a:lnTo>
                <a:lnTo>
                  <a:pt x="294" y="11031"/>
                </a:lnTo>
                <a:lnTo>
                  <a:pt x="158" y="11034"/>
                </a:lnTo>
                <a:lnTo>
                  <a:pt x="29" y="11001"/>
                </a:lnTo>
                <a:lnTo>
                  <a:pt x="0" y="10984"/>
                </a:lnTo>
                <a:lnTo>
                  <a:pt x="0" y="10964"/>
                </a:lnTo>
                <a:lnTo>
                  <a:pt x="6" y="10967"/>
                </a:lnTo>
                <a:lnTo>
                  <a:pt x="133" y="11010"/>
                </a:lnTo>
                <a:lnTo>
                  <a:pt x="257" y="11024"/>
                </a:lnTo>
                <a:lnTo>
                  <a:pt x="403" y="10988"/>
                </a:lnTo>
                <a:lnTo>
                  <a:pt x="426" y="10973"/>
                </a:lnTo>
                <a:lnTo>
                  <a:pt x="431" y="10969"/>
                </a:lnTo>
                <a:lnTo>
                  <a:pt x="448" y="10958"/>
                </a:lnTo>
                <a:lnTo>
                  <a:pt x="542" y="10893"/>
                </a:lnTo>
                <a:lnTo>
                  <a:pt x="621" y="10806"/>
                </a:lnTo>
                <a:lnTo>
                  <a:pt x="668" y="10684"/>
                </a:lnTo>
                <a:lnTo>
                  <a:pt x="680" y="10570"/>
                </a:lnTo>
                <a:lnTo>
                  <a:pt x="670" y="10438"/>
                </a:lnTo>
                <a:lnTo>
                  <a:pt x="628" y="10352"/>
                </a:lnTo>
                <a:lnTo>
                  <a:pt x="571" y="10293"/>
                </a:lnTo>
                <a:lnTo>
                  <a:pt x="500" y="10261"/>
                </a:lnTo>
                <a:lnTo>
                  <a:pt x="436" y="10239"/>
                </a:lnTo>
                <a:lnTo>
                  <a:pt x="371" y="10227"/>
                </a:lnTo>
                <a:lnTo>
                  <a:pt x="324" y="10219"/>
                </a:lnTo>
                <a:lnTo>
                  <a:pt x="299" y="10195"/>
                </a:lnTo>
                <a:lnTo>
                  <a:pt x="290" y="10169"/>
                </a:lnTo>
                <a:lnTo>
                  <a:pt x="319" y="10116"/>
                </a:lnTo>
                <a:lnTo>
                  <a:pt x="371" y="10097"/>
                </a:lnTo>
                <a:close/>
                <a:moveTo>
                  <a:pt x="3238" y="10081"/>
                </a:moveTo>
                <a:lnTo>
                  <a:pt x="3182" y="10131"/>
                </a:lnTo>
                <a:lnTo>
                  <a:pt x="3187" y="10121"/>
                </a:lnTo>
                <a:lnTo>
                  <a:pt x="3238" y="10081"/>
                </a:lnTo>
                <a:close/>
                <a:moveTo>
                  <a:pt x="3253" y="10068"/>
                </a:moveTo>
                <a:lnTo>
                  <a:pt x="3238" y="10081"/>
                </a:lnTo>
                <a:lnTo>
                  <a:pt x="3250" y="10070"/>
                </a:lnTo>
                <a:lnTo>
                  <a:pt x="3253" y="10068"/>
                </a:lnTo>
                <a:close/>
                <a:moveTo>
                  <a:pt x="3274" y="10058"/>
                </a:moveTo>
                <a:lnTo>
                  <a:pt x="3253" y="10068"/>
                </a:lnTo>
                <a:lnTo>
                  <a:pt x="3261" y="10063"/>
                </a:lnTo>
                <a:lnTo>
                  <a:pt x="3274" y="10058"/>
                </a:lnTo>
                <a:close/>
                <a:moveTo>
                  <a:pt x="3361" y="9651"/>
                </a:moveTo>
                <a:lnTo>
                  <a:pt x="3274" y="9654"/>
                </a:lnTo>
                <a:lnTo>
                  <a:pt x="3166" y="9687"/>
                </a:lnTo>
                <a:lnTo>
                  <a:pt x="3060" y="9735"/>
                </a:lnTo>
                <a:lnTo>
                  <a:pt x="2951" y="9826"/>
                </a:lnTo>
                <a:lnTo>
                  <a:pt x="2854" y="9934"/>
                </a:lnTo>
                <a:lnTo>
                  <a:pt x="2755" y="10075"/>
                </a:lnTo>
                <a:lnTo>
                  <a:pt x="2690" y="10242"/>
                </a:lnTo>
                <a:lnTo>
                  <a:pt x="2641" y="10431"/>
                </a:lnTo>
                <a:lnTo>
                  <a:pt x="2623" y="10655"/>
                </a:lnTo>
                <a:lnTo>
                  <a:pt x="2632" y="10918"/>
                </a:lnTo>
                <a:lnTo>
                  <a:pt x="2617" y="10807"/>
                </a:lnTo>
                <a:lnTo>
                  <a:pt x="2623" y="10892"/>
                </a:lnTo>
                <a:lnTo>
                  <a:pt x="2647" y="11162"/>
                </a:lnTo>
                <a:lnTo>
                  <a:pt x="2649" y="11144"/>
                </a:lnTo>
                <a:lnTo>
                  <a:pt x="2647" y="11164"/>
                </a:lnTo>
                <a:lnTo>
                  <a:pt x="2651" y="11207"/>
                </a:lnTo>
                <a:lnTo>
                  <a:pt x="2664" y="11476"/>
                </a:lnTo>
                <a:lnTo>
                  <a:pt x="2668" y="11718"/>
                </a:lnTo>
                <a:lnTo>
                  <a:pt x="2666" y="11907"/>
                </a:lnTo>
                <a:lnTo>
                  <a:pt x="2673" y="12367"/>
                </a:lnTo>
                <a:lnTo>
                  <a:pt x="2667" y="12787"/>
                </a:lnTo>
                <a:lnTo>
                  <a:pt x="2666" y="12821"/>
                </a:lnTo>
                <a:lnTo>
                  <a:pt x="2667" y="12869"/>
                </a:lnTo>
                <a:lnTo>
                  <a:pt x="2676" y="13132"/>
                </a:lnTo>
                <a:lnTo>
                  <a:pt x="2677" y="13384"/>
                </a:lnTo>
                <a:lnTo>
                  <a:pt x="2684" y="13608"/>
                </a:lnTo>
                <a:lnTo>
                  <a:pt x="2689" y="13817"/>
                </a:lnTo>
                <a:lnTo>
                  <a:pt x="2686" y="13990"/>
                </a:lnTo>
                <a:lnTo>
                  <a:pt x="2682" y="14140"/>
                </a:lnTo>
                <a:lnTo>
                  <a:pt x="2682" y="14246"/>
                </a:lnTo>
                <a:lnTo>
                  <a:pt x="2679" y="14313"/>
                </a:lnTo>
                <a:lnTo>
                  <a:pt x="2739" y="14199"/>
                </a:lnTo>
                <a:lnTo>
                  <a:pt x="2785" y="14053"/>
                </a:lnTo>
                <a:lnTo>
                  <a:pt x="2821" y="13890"/>
                </a:lnTo>
                <a:lnTo>
                  <a:pt x="2846" y="13701"/>
                </a:lnTo>
                <a:lnTo>
                  <a:pt x="2862" y="13510"/>
                </a:lnTo>
                <a:lnTo>
                  <a:pt x="2864" y="13466"/>
                </a:lnTo>
                <a:lnTo>
                  <a:pt x="2864" y="13419"/>
                </a:lnTo>
                <a:lnTo>
                  <a:pt x="2857" y="13147"/>
                </a:lnTo>
                <a:lnTo>
                  <a:pt x="2846" y="12869"/>
                </a:lnTo>
                <a:lnTo>
                  <a:pt x="2837" y="12606"/>
                </a:lnTo>
                <a:lnTo>
                  <a:pt x="2838" y="12335"/>
                </a:lnTo>
                <a:lnTo>
                  <a:pt x="2852" y="12081"/>
                </a:lnTo>
                <a:lnTo>
                  <a:pt x="2888" y="11836"/>
                </a:lnTo>
                <a:lnTo>
                  <a:pt x="2940" y="11604"/>
                </a:lnTo>
                <a:lnTo>
                  <a:pt x="3027" y="11374"/>
                </a:lnTo>
                <a:lnTo>
                  <a:pt x="3110" y="11210"/>
                </a:lnTo>
                <a:lnTo>
                  <a:pt x="3209" y="11045"/>
                </a:lnTo>
                <a:lnTo>
                  <a:pt x="3339" y="10890"/>
                </a:lnTo>
                <a:lnTo>
                  <a:pt x="3492" y="10768"/>
                </a:lnTo>
                <a:lnTo>
                  <a:pt x="3646" y="10671"/>
                </a:lnTo>
                <a:lnTo>
                  <a:pt x="3780" y="10626"/>
                </a:lnTo>
                <a:lnTo>
                  <a:pt x="3747" y="10593"/>
                </a:lnTo>
                <a:lnTo>
                  <a:pt x="3717" y="10579"/>
                </a:lnTo>
                <a:lnTo>
                  <a:pt x="3634" y="10630"/>
                </a:lnTo>
                <a:lnTo>
                  <a:pt x="3519" y="10652"/>
                </a:lnTo>
                <a:lnTo>
                  <a:pt x="3407" y="10631"/>
                </a:lnTo>
                <a:lnTo>
                  <a:pt x="3307" y="10594"/>
                </a:lnTo>
                <a:lnTo>
                  <a:pt x="3224" y="10520"/>
                </a:lnTo>
                <a:lnTo>
                  <a:pt x="3215" y="10509"/>
                </a:lnTo>
                <a:lnTo>
                  <a:pt x="3187" y="10513"/>
                </a:lnTo>
                <a:lnTo>
                  <a:pt x="3053" y="10580"/>
                </a:lnTo>
                <a:lnTo>
                  <a:pt x="2902" y="10693"/>
                </a:lnTo>
                <a:lnTo>
                  <a:pt x="2777" y="10819"/>
                </a:lnTo>
                <a:lnTo>
                  <a:pt x="2695" y="10973"/>
                </a:lnTo>
                <a:lnTo>
                  <a:pt x="2771" y="10823"/>
                </a:lnTo>
                <a:lnTo>
                  <a:pt x="2879" y="10683"/>
                </a:lnTo>
                <a:lnTo>
                  <a:pt x="3014" y="10583"/>
                </a:lnTo>
                <a:lnTo>
                  <a:pt x="3173" y="10506"/>
                </a:lnTo>
                <a:lnTo>
                  <a:pt x="3207" y="10499"/>
                </a:lnTo>
                <a:lnTo>
                  <a:pt x="3161" y="10441"/>
                </a:lnTo>
                <a:lnTo>
                  <a:pt x="3128" y="10333"/>
                </a:lnTo>
                <a:lnTo>
                  <a:pt x="3134" y="10223"/>
                </a:lnTo>
                <a:lnTo>
                  <a:pt x="3174" y="10138"/>
                </a:lnTo>
                <a:lnTo>
                  <a:pt x="3182" y="10131"/>
                </a:lnTo>
                <a:lnTo>
                  <a:pt x="3147" y="10206"/>
                </a:lnTo>
                <a:lnTo>
                  <a:pt x="3133" y="10305"/>
                </a:lnTo>
                <a:lnTo>
                  <a:pt x="3150" y="10400"/>
                </a:lnTo>
                <a:lnTo>
                  <a:pt x="3205" y="10492"/>
                </a:lnTo>
                <a:lnTo>
                  <a:pt x="3212" y="10498"/>
                </a:lnTo>
                <a:lnTo>
                  <a:pt x="3255" y="10489"/>
                </a:lnTo>
                <a:lnTo>
                  <a:pt x="3208" y="10449"/>
                </a:lnTo>
                <a:lnTo>
                  <a:pt x="3160" y="10368"/>
                </a:lnTo>
                <a:lnTo>
                  <a:pt x="3146" y="10264"/>
                </a:lnTo>
                <a:lnTo>
                  <a:pt x="3178" y="10168"/>
                </a:lnTo>
                <a:lnTo>
                  <a:pt x="3237" y="10087"/>
                </a:lnTo>
                <a:lnTo>
                  <a:pt x="3303" y="10049"/>
                </a:lnTo>
                <a:lnTo>
                  <a:pt x="3274" y="10058"/>
                </a:lnTo>
                <a:lnTo>
                  <a:pt x="3329" y="10032"/>
                </a:lnTo>
                <a:lnTo>
                  <a:pt x="3426" y="10030"/>
                </a:lnTo>
                <a:lnTo>
                  <a:pt x="3494" y="10057"/>
                </a:lnTo>
                <a:lnTo>
                  <a:pt x="3545" y="10120"/>
                </a:lnTo>
                <a:lnTo>
                  <a:pt x="3501" y="10069"/>
                </a:lnTo>
                <a:lnTo>
                  <a:pt x="3439" y="10038"/>
                </a:lnTo>
                <a:lnTo>
                  <a:pt x="3348" y="10035"/>
                </a:lnTo>
                <a:lnTo>
                  <a:pt x="3311" y="10047"/>
                </a:lnTo>
                <a:lnTo>
                  <a:pt x="3385" y="10042"/>
                </a:lnTo>
                <a:lnTo>
                  <a:pt x="3458" y="10065"/>
                </a:lnTo>
                <a:lnTo>
                  <a:pt x="3519" y="10106"/>
                </a:lnTo>
                <a:lnTo>
                  <a:pt x="3557" y="10185"/>
                </a:lnTo>
                <a:lnTo>
                  <a:pt x="3553" y="10262"/>
                </a:lnTo>
                <a:lnTo>
                  <a:pt x="3509" y="10341"/>
                </a:lnTo>
                <a:lnTo>
                  <a:pt x="3440" y="10372"/>
                </a:lnTo>
                <a:lnTo>
                  <a:pt x="3373" y="10369"/>
                </a:lnTo>
                <a:lnTo>
                  <a:pt x="3322" y="10330"/>
                </a:lnTo>
                <a:lnTo>
                  <a:pt x="3305" y="10293"/>
                </a:lnTo>
                <a:lnTo>
                  <a:pt x="3299" y="10273"/>
                </a:lnTo>
                <a:lnTo>
                  <a:pt x="3300" y="10239"/>
                </a:lnTo>
                <a:lnTo>
                  <a:pt x="3311" y="10207"/>
                </a:lnTo>
                <a:lnTo>
                  <a:pt x="3335" y="10183"/>
                </a:lnTo>
                <a:lnTo>
                  <a:pt x="3357" y="10168"/>
                </a:lnTo>
                <a:lnTo>
                  <a:pt x="3383" y="10158"/>
                </a:lnTo>
                <a:lnTo>
                  <a:pt x="3406" y="10167"/>
                </a:lnTo>
                <a:lnTo>
                  <a:pt x="3430" y="10167"/>
                </a:lnTo>
                <a:lnTo>
                  <a:pt x="3445" y="10189"/>
                </a:lnTo>
                <a:lnTo>
                  <a:pt x="3449" y="10194"/>
                </a:lnTo>
                <a:lnTo>
                  <a:pt x="3424" y="10170"/>
                </a:lnTo>
                <a:lnTo>
                  <a:pt x="3400" y="10171"/>
                </a:lnTo>
                <a:lnTo>
                  <a:pt x="3367" y="10169"/>
                </a:lnTo>
                <a:lnTo>
                  <a:pt x="3339" y="10188"/>
                </a:lnTo>
                <a:lnTo>
                  <a:pt x="3321" y="10209"/>
                </a:lnTo>
                <a:lnTo>
                  <a:pt x="3310" y="10241"/>
                </a:lnTo>
                <a:lnTo>
                  <a:pt x="3305" y="10269"/>
                </a:lnTo>
                <a:lnTo>
                  <a:pt x="3312" y="10304"/>
                </a:lnTo>
                <a:lnTo>
                  <a:pt x="3328" y="10327"/>
                </a:lnTo>
                <a:lnTo>
                  <a:pt x="3352" y="10350"/>
                </a:lnTo>
                <a:lnTo>
                  <a:pt x="3394" y="10363"/>
                </a:lnTo>
                <a:lnTo>
                  <a:pt x="3431" y="10370"/>
                </a:lnTo>
                <a:lnTo>
                  <a:pt x="3462" y="10356"/>
                </a:lnTo>
                <a:lnTo>
                  <a:pt x="3501" y="10330"/>
                </a:lnTo>
                <a:lnTo>
                  <a:pt x="3542" y="10270"/>
                </a:lnTo>
                <a:lnTo>
                  <a:pt x="3552" y="10189"/>
                </a:lnTo>
                <a:lnTo>
                  <a:pt x="3515" y="10124"/>
                </a:lnTo>
                <a:lnTo>
                  <a:pt x="3457" y="10075"/>
                </a:lnTo>
                <a:lnTo>
                  <a:pt x="3387" y="10057"/>
                </a:lnTo>
                <a:lnTo>
                  <a:pt x="3319" y="10064"/>
                </a:lnTo>
                <a:lnTo>
                  <a:pt x="3248" y="10104"/>
                </a:lnTo>
                <a:lnTo>
                  <a:pt x="3191" y="10175"/>
                </a:lnTo>
                <a:lnTo>
                  <a:pt x="3165" y="10267"/>
                </a:lnTo>
                <a:lnTo>
                  <a:pt x="3177" y="10357"/>
                </a:lnTo>
                <a:lnTo>
                  <a:pt x="3225" y="10438"/>
                </a:lnTo>
                <a:lnTo>
                  <a:pt x="3281" y="10484"/>
                </a:lnTo>
                <a:lnTo>
                  <a:pt x="3309" y="10478"/>
                </a:lnTo>
                <a:lnTo>
                  <a:pt x="3445" y="10474"/>
                </a:lnTo>
                <a:lnTo>
                  <a:pt x="3586" y="10500"/>
                </a:lnTo>
                <a:lnTo>
                  <a:pt x="3589" y="10502"/>
                </a:lnTo>
                <a:lnTo>
                  <a:pt x="3645" y="10468"/>
                </a:lnTo>
                <a:lnTo>
                  <a:pt x="3720" y="10375"/>
                </a:lnTo>
                <a:lnTo>
                  <a:pt x="3769" y="10268"/>
                </a:lnTo>
                <a:lnTo>
                  <a:pt x="3775" y="10158"/>
                </a:lnTo>
                <a:lnTo>
                  <a:pt x="3749" y="10037"/>
                </a:lnTo>
                <a:lnTo>
                  <a:pt x="3684" y="9943"/>
                </a:lnTo>
                <a:lnTo>
                  <a:pt x="3569" y="9834"/>
                </a:lnTo>
                <a:lnTo>
                  <a:pt x="3427" y="9793"/>
                </a:lnTo>
                <a:lnTo>
                  <a:pt x="3294" y="9779"/>
                </a:lnTo>
                <a:lnTo>
                  <a:pt x="3147" y="9814"/>
                </a:lnTo>
                <a:lnTo>
                  <a:pt x="3021" y="9892"/>
                </a:lnTo>
                <a:lnTo>
                  <a:pt x="2991" y="9872"/>
                </a:lnTo>
                <a:lnTo>
                  <a:pt x="3128" y="9786"/>
                </a:lnTo>
                <a:lnTo>
                  <a:pt x="3281" y="9747"/>
                </a:lnTo>
                <a:lnTo>
                  <a:pt x="3428" y="9760"/>
                </a:lnTo>
                <a:lnTo>
                  <a:pt x="3573" y="9816"/>
                </a:lnTo>
                <a:lnTo>
                  <a:pt x="3699" y="9917"/>
                </a:lnTo>
                <a:lnTo>
                  <a:pt x="3760" y="10030"/>
                </a:lnTo>
                <a:lnTo>
                  <a:pt x="3792" y="10147"/>
                </a:lnTo>
                <a:lnTo>
                  <a:pt x="3784" y="10266"/>
                </a:lnTo>
                <a:lnTo>
                  <a:pt x="3743" y="10384"/>
                </a:lnTo>
                <a:lnTo>
                  <a:pt x="3656" y="10484"/>
                </a:lnTo>
                <a:lnTo>
                  <a:pt x="3611" y="10512"/>
                </a:lnTo>
                <a:lnTo>
                  <a:pt x="3706" y="10556"/>
                </a:lnTo>
                <a:lnTo>
                  <a:pt x="3720" y="10568"/>
                </a:lnTo>
                <a:lnTo>
                  <a:pt x="3813" y="10475"/>
                </a:lnTo>
                <a:lnTo>
                  <a:pt x="3875" y="10351"/>
                </a:lnTo>
                <a:lnTo>
                  <a:pt x="3906" y="10207"/>
                </a:lnTo>
                <a:lnTo>
                  <a:pt x="3891" y="10054"/>
                </a:lnTo>
                <a:lnTo>
                  <a:pt x="3851" y="9945"/>
                </a:lnTo>
                <a:lnTo>
                  <a:pt x="3830" y="9909"/>
                </a:lnTo>
                <a:lnTo>
                  <a:pt x="3748" y="9810"/>
                </a:lnTo>
                <a:lnTo>
                  <a:pt x="3642" y="9727"/>
                </a:lnTo>
                <a:lnTo>
                  <a:pt x="3503" y="9667"/>
                </a:lnTo>
                <a:lnTo>
                  <a:pt x="3361" y="9651"/>
                </a:lnTo>
                <a:close/>
                <a:moveTo>
                  <a:pt x="5070" y="9528"/>
                </a:moveTo>
                <a:lnTo>
                  <a:pt x="5069" y="9547"/>
                </a:lnTo>
                <a:lnTo>
                  <a:pt x="5049" y="9599"/>
                </a:lnTo>
                <a:lnTo>
                  <a:pt x="5070" y="9528"/>
                </a:lnTo>
                <a:close/>
                <a:moveTo>
                  <a:pt x="4734" y="9436"/>
                </a:moveTo>
                <a:lnTo>
                  <a:pt x="4737" y="9514"/>
                </a:lnTo>
                <a:lnTo>
                  <a:pt x="4706" y="9625"/>
                </a:lnTo>
                <a:lnTo>
                  <a:pt x="4725" y="9522"/>
                </a:lnTo>
                <a:lnTo>
                  <a:pt x="4734" y="9436"/>
                </a:lnTo>
                <a:close/>
                <a:moveTo>
                  <a:pt x="4727" y="9372"/>
                </a:moveTo>
                <a:lnTo>
                  <a:pt x="4737" y="9408"/>
                </a:lnTo>
                <a:lnTo>
                  <a:pt x="4734" y="9436"/>
                </a:lnTo>
                <a:lnTo>
                  <a:pt x="4733" y="9402"/>
                </a:lnTo>
                <a:lnTo>
                  <a:pt x="4727" y="9372"/>
                </a:lnTo>
                <a:close/>
                <a:moveTo>
                  <a:pt x="4259" y="9271"/>
                </a:moveTo>
                <a:lnTo>
                  <a:pt x="4353" y="9288"/>
                </a:lnTo>
                <a:lnTo>
                  <a:pt x="4436" y="9337"/>
                </a:lnTo>
                <a:lnTo>
                  <a:pt x="4491" y="9406"/>
                </a:lnTo>
                <a:lnTo>
                  <a:pt x="4509" y="9491"/>
                </a:lnTo>
                <a:lnTo>
                  <a:pt x="4487" y="9579"/>
                </a:lnTo>
                <a:lnTo>
                  <a:pt x="4489" y="9594"/>
                </a:lnTo>
                <a:lnTo>
                  <a:pt x="4482" y="9607"/>
                </a:lnTo>
                <a:lnTo>
                  <a:pt x="4496" y="9508"/>
                </a:lnTo>
                <a:lnTo>
                  <a:pt x="4476" y="9432"/>
                </a:lnTo>
                <a:lnTo>
                  <a:pt x="4430" y="9365"/>
                </a:lnTo>
                <a:lnTo>
                  <a:pt x="4361" y="9324"/>
                </a:lnTo>
                <a:lnTo>
                  <a:pt x="4278" y="9299"/>
                </a:lnTo>
                <a:lnTo>
                  <a:pt x="4191" y="9302"/>
                </a:lnTo>
                <a:lnTo>
                  <a:pt x="4103" y="9329"/>
                </a:lnTo>
                <a:lnTo>
                  <a:pt x="4039" y="9390"/>
                </a:lnTo>
                <a:lnTo>
                  <a:pt x="3975" y="9499"/>
                </a:lnTo>
                <a:lnTo>
                  <a:pt x="3952" y="9620"/>
                </a:lnTo>
                <a:lnTo>
                  <a:pt x="3965" y="9734"/>
                </a:lnTo>
                <a:lnTo>
                  <a:pt x="4015" y="9854"/>
                </a:lnTo>
                <a:lnTo>
                  <a:pt x="4095" y="9947"/>
                </a:lnTo>
                <a:lnTo>
                  <a:pt x="4199" y="10014"/>
                </a:lnTo>
                <a:lnTo>
                  <a:pt x="4363" y="10064"/>
                </a:lnTo>
                <a:lnTo>
                  <a:pt x="4533" y="10062"/>
                </a:lnTo>
                <a:lnTo>
                  <a:pt x="4690" y="10028"/>
                </a:lnTo>
                <a:lnTo>
                  <a:pt x="4847" y="9936"/>
                </a:lnTo>
                <a:lnTo>
                  <a:pt x="4946" y="9819"/>
                </a:lnTo>
                <a:lnTo>
                  <a:pt x="5013" y="9691"/>
                </a:lnTo>
                <a:lnTo>
                  <a:pt x="5049" y="9599"/>
                </a:lnTo>
                <a:lnTo>
                  <a:pt x="5024" y="9684"/>
                </a:lnTo>
                <a:lnTo>
                  <a:pt x="4943" y="9838"/>
                </a:lnTo>
                <a:lnTo>
                  <a:pt x="4828" y="9957"/>
                </a:lnTo>
                <a:lnTo>
                  <a:pt x="4686" y="10047"/>
                </a:lnTo>
                <a:lnTo>
                  <a:pt x="4554" y="10080"/>
                </a:lnTo>
                <a:lnTo>
                  <a:pt x="4425" y="10095"/>
                </a:lnTo>
                <a:lnTo>
                  <a:pt x="4285" y="10069"/>
                </a:lnTo>
                <a:lnTo>
                  <a:pt x="4161" y="10032"/>
                </a:lnTo>
                <a:lnTo>
                  <a:pt x="4058" y="9940"/>
                </a:lnTo>
                <a:lnTo>
                  <a:pt x="3981" y="9829"/>
                </a:lnTo>
                <a:lnTo>
                  <a:pt x="3952" y="9727"/>
                </a:lnTo>
                <a:lnTo>
                  <a:pt x="3947" y="9624"/>
                </a:lnTo>
                <a:lnTo>
                  <a:pt x="3968" y="9512"/>
                </a:lnTo>
                <a:lnTo>
                  <a:pt x="4009" y="9418"/>
                </a:lnTo>
                <a:lnTo>
                  <a:pt x="4072" y="9342"/>
                </a:lnTo>
                <a:lnTo>
                  <a:pt x="4153" y="9295"/>
                </a:lnTo>
                <a:lnTo>
                  <a:pt x="4259" y="9271"/>
                </a:lnTo>
                <a:close/>
                <a:moveTo>
                  <a:pt x="4359" y="9048"/>
                </a:moveTo>
                <a:lnTo>
                  <a:pt x="4454" y="9055"/>
                </a:lnTo>
                <a:lnTo>
                  <a:pt x="4561" y="9104"/>
                </a:lnTo>
                <a:lnTo>
                  <a:pt x="4648" y="9183"/>
                </a:lnTo>
                <a:lnTo>
                  <a:pt x="4707" y="9281"/>
                </a:lnTo>
                <a:lnTo>
                  <a:pt x="4727" y="9372"/>
                </a:lnTo>
                <a:lnTo>
                  <a:pt x="4708" y="9306"/>
                </a:lnTo>
                <a:lnTo>
                  <a:pt x="4654" y="9204"/>
                </a:lnTo>
                <a:lnTo>
                  <a:pt x="4576" y="9127"/>
                </a:lnTo>
                <a:lnTo>
                  <a:pt x="4475" y="9074"/>
                </a:lnTo>
                <a:lnTo>
                  <a:pt x="4359" y="9048"/>
                </a:lnTo>
                <a:close/>
                <a:moveTo>
                  <a:pt x="4349" y="9046"/>
                </a:moveTo>
                <a:lnTo>
                  <a:pt x="4359" y="9048"/>
                </a:lnTo>
                <a:lnTo>
                  <a:pt x="4343" y="9046"/>
                </a:lnTo>
                <a:lnTo>
                  <a:pt x="4349" y="9046"/>
                </a:lnTo>
                <a:close/>
                <a:moveTo>
                  <a:pt x="4540" y="8670"/>
                </a:moveTo>
                <a:lnTo>
                  <a:pt x="4576" y="8686"/>
                </a:lnTo>
                <a:lnTo>
                  <a:pt x="4563" y="8681"/>
                </a:lnTo>
                <a:lnTo>
                  <a:pt x="4540" y="8670"/>
                </a:lnTo>
                <a:close/>
                <a:moveTo>
                  <a:pt x="4150" y="8473"/>
                </a:moveTo>
                <a:lnTo>
                  <a:pt x="4155" y="8477"/>
                </a:lnTo>
                <a:lnTo>
                  <a:pt x="4355" y="8602"/>
                </a:lnTo>
                <a:lnTo>
                  <a:pt x="4563" y="8681"/>
                </a:lnTo>
                <a:lnTo>
                  <a:pt x="4602" y="8701"/>
                </a:lnTo>
                <a:lnTo>
                  <a:pt x="4705" y="8720"/>
                </a:lnTo>
                <a:lnTo>
                  <a:pt x="4779" y="8728"/>
                </a:lnTo>
                <a:lnTo>
                  <a:pt x="4633" y="8615"/>
                </a:lnTo>
                <a:lnTo>
                  <a:pt x="4454" y="8533"/>
                </a:lnTo>
                <a:lnTo>
                  <a:pt x="4265" y="8483"/>
                </a:lnTo>
                <a:lnTo>
                  <a:pt x="4150" y="8473"/>
                </a:lnTo>
                <a:close/>
                <a:moveTo>
                  <a:pt x="4001" y="8469"/>
                </a:moveTo>
                <a:lnTo>
                  <a:pt x="3819" y="8488"/>
                </a:lnTo>
                <a:lnTo>
                  <a:pt x="3598" y="8558"/>
                </a:lnTo>
                <a:lnTo>
                  <a:pt x="3394" y="8665"/>
                </a:lnTo>
                <a:lnTo>
                  <a:pt x="3199" y="8808"/>
                </a:lnTo>
                <a:lnTo>
                  <a:pt x="3175" y="8833"/>
                </a:lnTo>
                <a:lnTo>
                  <a:pt x="3098" y="8934"/>
                </a:lnTo>
                <a:lnTo>
                  <a:pt x="2953" y="9164"/>
                </a:lnTo>
                <a:lnTo>
                  <a:pt x="2834" y="9417"/>
                </a:lnTo>
                <a:lnTo>
                  <a:pt x="2728" y="9702"/>
                </a:lnTo>
                <a:lnTo>
                  <a:pt x="2652" y="10032"/>
                </a:lnTo>
                <a:lnTo>
                  <a:pt x="2610" y="10387"/>
                </a:lnTo>
                <a:lnTo>
                  <a:pt x="2610" y="10488"/>
                </a:lnTo>
                <a:lnTo>
                  <a:pt x="2637" y="10319"/>
                </a:lnTo>
                <a:lnTo>
                  <a:pt x="2687" y="10130"/>
                </a:lnTo>
                <a:lnTo>
                  <a:pt x="2773" y="9982"/>
                </a:lnTo>
                <a:lnTo>
                  <a:pt x="2853" y="9861"/>
                </a:lnTo>
                <a:lnTo>
                  <a:pt x="2952" y="9768"/>
                </a:lnTo>
                <a:lnTo>
                  <a:pt x="3063" y="9692"/>
                </a:lnTo>
                <a:lnTo>
                  <a:pt x="3169" y="9644"/>
                </a:lnTo>
                <a:lnTo>
                  <a:pt x="3264" y="9628"/>
                </a:lnTo>
                <a:lnTo>
                  <a:pt x="3424" y="9624"/>
                </a:lnTo>
                <a:lnTo>
                  <a:pt x="3567" y="9665"/>
                </a:lnTo>
                <a:lnTo>
                  <a:pt x="3702" y="9743"/>
                </a:lnTo>
                <a:lnTo>
                  <a:pt x="3805" y="9848"/>
                </a:lnTo>
                <a:lnTo>
                  <a:pt x="3769" y="9746"/>
                </a:lnTo>
                <a:lnTo>
                  <a:pt x="3762" y="9580"/>
                </a:lnTo>
                <a:lnTo>
                  <a:pt x="3802" y="9413"/>
                </a:lnTo>
                <a:lnTo>
                  <a:pt x="3862" y="9299"/>
                </a:lnTo>
                <a:lnTo>
                  <a:pt x="3945" y="9193"/>
                </a:lnTo>
                <a:lnTo>
                  <a:pt x="4057" y="9108"/>
                </a:lnTo>
                <a:lnTo>
                  <a:pt x="4187" y="9059"/>
                </a:lnTo>
                <a:lnTo>
                  <a:pt x="4316" y="9044"/>
                </a:lnTo>
                <a:lnTo>
                  <a:pt x="4343" y="9046"/>
                </a:lnTo>
                <a:lnTo>
                  <a:pt x="4221" y="9061"/>
                </a:lnTo>
                <a:lnTo>
                  <a:pt x="4102" y="9101"/>
                </a:lnTo>
                <a:lnTo>
                  <a:pt x="3984" y="9166"/>
                </a:lnTo>
                <a:lnTo>
                  <a:pt x="3899" y="9257"/>
                </a:lnTo>
                <a:lnTo>
                  <a:pt x="3824" y="9374"/>
                </a:lnTo>
                <a:lnTo>
                  <a:pt x="3785" y="9531"/>
                </a:lnTo>
                <a:lnTo>
                  <a:pt x="3782" y="9680"/>
                </a:lnTo>
                <a:lnTo>
                  <a:pt x="3813" y="9822"/>
                </a:lnTo>
                <a:lnTo>
                  <a:pt x="3875" y="9959"/>
                </a:lnTo>
                <a:lnTo>
                  <a:pt x="3972" y="10088"/>
                </a:lnTo>
                <a:lnTo>
                  <a:pt x="4078" y="10195"/>
                </a:lnTo>
                <a:lnTo>
                  <a:pt x="4208" y="10277"/>
                </a:lnTo>
                <a:lnTo>
                  <a:pt x="4358" y="10329"/>
                </a:lnTo>
                <a:lnTo>
                  <a:pt x="4506" y="10366"/>
                </a:lnTo>
                <a:lnTo>
                  <a:pt x="4664" y="10372"/>
                </a:lnTo>
                <a:lnTo>
                  <a:pt x="4848" y="10319"/>
                </a:lnTo>
                <a:lnTo>
                  <a:pt x="5024" y="10231"/>
                </a:lnTo>
                <a:lnTo>
                  <a:pt x="5159" y="10106"/>
                </a:lnTo>
                <a:lnTo>
                  <a:pt x="5284" y="9955"/>
                </a:lnTo>
                <a:lnTo>
                  <a:pt x="5373" y="9787"/>
                </a:lnTo>
                <a:lnTo>
                  <a:pt x="5423" y="9598"/>
                </a:lnTo>
                <a:lnTo>
                  <a:pt x="5450" y="9400"/>
                </a:lnTo>
                <a:lnTo>
                  <a:pt x="5427" y="9212"/>
                </a:lnTo>
                <a:lnTo>
                  <a:pt x="5379" y="9000"/>
                </a:lnTo>
                <a:lnTo>
                  <a:pt x="5289" y="8809"/>
                </a:lnTo>
                <a:lnTo>
                  <a:pt x="5267" y="8780"/>
                </a:lnTo>
                <a:lnTo>
                  <a:pt x="5240" y="8785"/>
                </a:lnTo>
                <a:lnTo>
                  <a:pt x="5031" y="8790"/>
                </a:lnTo>
                <a:lnTo>
                  <a:pt x="4892" y="8791"/>
                </a:lnTo>
                <a:lnTo>
                  <a:pt x="4986" y="8927"/>
                </a:lnTo>
                <a:lnTo>
                  <a:pt x="5058" y="9114"/>
                </a:lnTo>
                <a:lnTo>
                  <a:pt x="5085" y="9308"/>
                </a:lnTo>
                <a:lnTo>
                  <a:pt x="5078" y="9500"/>
                </a:lnTo>
                <a:lnTo>
                  <a:pt x="5070" y="9528"/>
                </a:lnTo>
                <a:lnTo>
                  <a:pt x="5074" y="9388"/>
                </a:lnTo>
                <a:lnTo>
                  <a:pt x="5069" y="9237"/>
                </a:lnTo>
                <a:lnTo>
                  <a:pt x="5008" y="9042"/>
                </a:lnTo>
                <a:lnTo>
                  <a:pt x="4914" y="8870"/>
                </a:lnTo>
                <a:lnTo>
                  <a:pt x="4841" y="8791"/>
                </a:lnTo>
                <a:lnTo>
                  <a:pt x="4827" y="8791"/>
                </a:lnTo>
                <a:lnTo>
                  <a:pt x="4622" y="8753"/>
                </a:lnTo>
                <a:lnTo>
                  <a:pt x="4410" y="8694"/>
                </a:lnTo>
                <a:lnTo>
                  <a:pt x="4187" y="8595"/>
                </a:lnTo>
                <a:lnTo>
                  <a:pt x="4001" y="8469"/>
                </a:lnTo>
                <a:close/>
                <a:moveTo>
                  <a:pt x="3001" y="8389"/>
                </a:moveTo>
                <a:lnTo>
                  <a:pt x="3016" y="8411"/>
                </a:lnTo>
                <a:lnTo>
                  <a:pt x="3039" y="8493"/>
                </a:lnTo>
                <a:lnTo>
                  <a:pt x="3026" y="8568"/>
                </a:lnTo>
                <a:lnTo>
                  <a:pt x="2993" y="8639"/>
                </a:lnTo>
                <a:lnTo>
                  <a:pt x="2934" y="8696"/>
                </a:lnTo>
                <a:lnTo>
                  <a:pt x="2856" y="8725"/>
                </a:lnTo>
                <a:lnTo>
                  <a:pt x="2800" y="8714"/>
                </a:lnTo>
                <a:lnTo>
                  <a:pt x="2740" y="8674"/>
                </a:lnTo>
                <a:lnTo>
                  <a:pt x="2702" y="8619"/>
                </a:lnTo>
                <a:lnTo>
                  <a:pt x="2703" y="8609"/>
                </a:lnTo>
                <a:lnTo>
                  <a:pt x="2745" y="8670"/>
                </a:lnTo>
                <a:lnTo>
                  <a:pt x="2798" y="8699"/>
                </a:lnTo>
                <a:lnTo>
                  <a:pt x="2861" y="8697"/>
                </a:lnTo>
                <a:lnTo>
                  <a:pt x="2928" y="8675"/>
                </a:lnTo>
                <a:lnTo>
                  <a:pt x="2978" y="8641"/>
                </a:lnTo>
                <a:lnTo>
                  <a:pt x="3020" y="8571"/>
                </a:lnTo>
                <a:lnTo>
                  <a:pt x="3028" y="8476"/>
                </a:lnTo>
                <a:lnTo>
                  <a:pt x="3001" y="8389"/>
                </a:lnTo>
                <a:close/>
                <a:moveTo>
                  <a:pt x="3847" y="8332"/>
                </a:moveTo>
                <a:lnTo>
                  <a:pt x="3769" y="8367"/>
                </a:lnTo>
                <a:lnTo>
                  <a:pt x="3597" y="8461"/>
                </a:lnTo>
                <a:lnTo>
                  <a:pt x="3414" y="8587"/>
                </a:lnTo>
                <a:lnTo>
                  <a:pt x="3244" y="8744"/>
                </a:lnTo>
                <a:lnTo>
                  <a:pt x="3205" y="8795"/>
                </a:lnTo>
                <a:lnTo>
                  <a:pt x="3317" y="8694"/>
                </a:lnTo>
                <a:lnTo>
                  <a:pt x="3490" y="8591"/>
                </a:lnTo>
                <a:lnTo>
                  <a:pt x="3670" y="8508"/>
                </a:lnTo>
                <a:lnTo>
                  <a:pt x="3869" y="8453"/>
                </a:lnTo>
                <a:lnTo>
                  <a:pt x="3975" y="8448"/>
                </a:lnTo>
                <a:lnTo>
                  <a:pt x="3847" y="8332"/>
                </a:lnTo>
                <a:close/>
                <a:moveTo>
                  <a:pt x="3781" y="8259"/>
                </a:moveTo>
                <a:lnTo>
                  <a:pt x="3773" y="8266"/>
                </a:lnTo>
                <a:lnTo>
                  <a:pt x="3751" y="8280"/>
                </a:lnTo>
                <a:lnTo>
                  <a:pt x="3787" y="8267"/>
                </a:lnTo>
                <a:lnTo>
                  <a:pt x="3781" y="8259"/>
                </a:lnTo>
                <a:close/>
                <a:moveTo>
                  <a:pt x="4264" y="8232"/>
                </a:moveTo>
                <a:lnTo>
                  <a:pt x="4105" y="8251"/>
                </a:lnTo>
                <a:lnTo>
                  <a:pt x="3955" y="8288"/>
                </a:lnTo>
                <a:lnTo>
                  <a:pt x="3985" y="8325"/>
                </a:lnTo>
                <a:lnTo>
                  <a:pt x="4122" y="8448"/>
                </a:lnTo>
                <a:lnTo>
                  <a:pt x="4284" y="8463"/>
                </a:lnTo>
                <a:lnTo>
                  <a:pt x="4450" y="8503"/>
                </a:lnTo>
                <a:lnTo>
                  <a:pt x="4615" y="8577"/>
                </a:lnTo>
                <a:lnTo>
                  <a:pt x="4753" y="8671"/>
                </a:lnTo>
                <a:lnTo>
                  <a:pt x="4828" y="8733"/>
                </a:lnTo>
                <a:lnTo>
                  <a:pt x="4952" y="8746"/>
                </a:lnTo>
                <a:lnTo>
                  <a:pt x="5205" y="8735"/>
                </a:lnTo>
                <a:lnTo>
                  <a:pt x="5230" y="8729"/>
                </a:lnTo>
                <a:lnTo>
                  <a:pt x="5157" y="8630"/>
                </a:lnTo>
                <a:lnTo>
                  <a:pt x="5000" y="8484"/>
                </a:lnTo>
                <a:lnTo>
                  <a:pt x="4810" y="8362"/>
                </a:lnTo>
                <a:lnTo>
                  <a:pt x="4608" y="8281"/>
                </a:lnTo>
                <a:lnTo>
                  <a:pt x="4396" y="8247"/>
                </a:lnTo>
                <a:lnTo>
                  <a:pt x="4264" y="8232"/>
                </a:lnTo>
                <a:close/>
                <a:moveTo>
                  <a:pt x="2776" y="8216"/>
                </a:moveTo>
                <a:lnTo>
                  <a:pt x="2646" y="8241"/>
                </a:lnTo>
                <a:lnTo>
                  <a:pt x="2625" y="8250"/>
                </a:lnTo>
                <a:lnTo>
                  <a:pt x="2661" y="8239"/>
                </a:lnTo>
                <a:lnTo>
                  <a:pt x="2760" y="8228"/>
                </a:lnTo>
                <a:lnTo>
                  <a:pt x="2851" y="8255"/>
                </a:lnTo>
                <a:lnTo>
                  <a:pt x="2927" y="8293"/>
                </a:lnTo>
                <a:lnTo>
                  <a:pt x="2978" y="8356"/>
                </a:lnTo>
                <a:lnTo>
                  <a:pt x="3001" y="8389"/>
                </a:lnTo>
                <a:lnTo>
                  <a:pt x="2946" y="8321"/>
                </a:lnTo>
                <a:lnTo>
                  <a:pt x="2863" y="8271"/>
                </a:lnTo>
                <a:lnTo>
                  <a:pt x="2775" y="8250"/>
                </a:lnTo>
                <a:lnTo>
                  <a:pt x="2659" y="8248"/>
                </a:lnTo>
                <a:lnTo>
                  <a:pt x="2553" y="8296"/>
                </a:lnTo>
                <a:lnTo>
                  <a:pt x="2467" y="8364"/>
                </a:lnTo>
                <a:lnTo>
                  <a:pt x="2460" y="8371"/>
                </a:lnTo>
                <a:lnTo>
                  <a:pt x="2397" y="8461"/>
                </a:lnTo>
                <a:lnTo>
                  <a:pt x="2361" y="8575"/>
                </a:lnTo>
                <a:lnTo>
                  <a:pt x="2357" y="8619"/>
                </a:lnTo>
                <a:lnTo>
                  <a:pt x="2411" y="8932"/>
                </a:lnTo>
                <a:lnTo>
                  <a:pt x="2471" y="9364"/>
                </a:lnTo>
                <a:lnTo>
                  <a:pt x="2520" y="9780"/>
                </a:lnTo>
                <a:lnTo>
                  <a:pt x="2562" y="10175"/>
                </a:lnTo>
                <a:lnTo>
                  <a:pt x="2587" y="10424"/>
                </a:lnTo>
                <a:lnTo>
                  <a:pt x="2601" y="10100"/>
                </a:lnTo>
                <a:lnTo>
                  <a:pt x="2667" y="9744"/>
                </a:lnTo>
                <a:lnTo>
                  <a:pt x="2756" y="9422"/>
                </a:lnTo>
                <a:lnTo>
                  <a:pt x="2871" y="9139"/>
                </a:lnTo>
                <a:lnTo>
                  <a:pt x="3011" y="8904"/>
                </a:lnTo>
                <a:lnTo>
                  <a:pt x="3080" y="8816"/>
                </a:lnTo>
                <a:lnTo>
                  <a:pt x="3041" y="8851"/>
                </a:lnTo>
                <a:lnTo>
                  <a:pt x="2940" y="8895"/>
                </a:lnTo>
                <a:lnTo>
                  <a:pt x="2843" y="8897"/>
                </a:lnTo>
                <a:lnTo>
                  <a:pt x="2748" y="8864"/>
                </a:lnTo>
                <a:lnTo>
                  <a:pt x="2683" y="8794"/>
                </a:lnTo>
                <a:lnTo>
                  <a:pt x="2641" y="8709"/>
                </a:lnTo>
                <a:lnTo>
                  <a:pt x="2644" y="8618"/>
                </a:lnTo>
                <a:lnTo>
                  <a:pt x="2684" y="8533"/>
                </a:lnTo>
                <a:lnTo>
                  <a:pt x="2648" y="8623"/>
                </a:lnTo>
                <a:lnTo>
                  <a:pt x="2649" y="8720"/>
                </a:lnTo>
                <a:lnTo>
                  <a:pt x="2693" y="8796"/>
                </a:lnTo>
                <a:lnTo>
                  <a:pt x="2759" y="8857"/>
                </a:lnTo>
                <a:lnTo>
                  <a:pt x="2855" y="8889"/>
                </a:lnTo>
                <a:lnTo>
                  <a:pt x="2957" y="8884"/>
                </a:lnTo>
                <a:lnTo>
                  <a:pt x="3042" y="8842"/>
                </a:lnTo>
                <a:lnTo>
                  <a:pt x="3088" y="8806"/>
                </a:lnTo>
                <a:lnTo>
                  <a:pt x="3142" y="8737"/>
                </a:lnTo>
                <a:lnTo>
                  <a:pt x="3169" y="8681"/>
                </a:lnTo>
                <a:lnTo>
                  <a:pt x="3147" y="8731"/>
                </a:lnTo>
                <a:lnTo>
                  <a:pt x="3164" y="8709"/>
                </a:lnTo>
                <a:lnTo>
                  <a:pt x="3337" y="8533"/>
                </a:lnTo>
                <a:lnTo>
                  <a:pt x="3505" y="8410"/>
                </a:lnTo>
                <a:lnTo>
                  <a:pt x="3565" y="8374"/>
                </a:lnTo>
                <a:lnTo>
                  <a:pt x="3450" y="8390"/>
                </a:lnTo>
                <a:lnTo>
                  <a:pt x="3327" y="8401"/>
                </a:lnTo>
                <a:lnTo>
                  <a:pt x="3196" y="8377"/>
                </a:lnTo>
                <a:lnTo>
                  <a:pt x="3081" y="8329"/>
                </a:lnTo>
                <a:lnTo>
                  <a:pt x="3108" y="8356"/>
                </a:lnTo>
                <a:lnTo>
                  <a:pt x="3166" y="8463"/>
                </a:lnTo>
                <a:lnTo>
                  <a:pt x="3190" y="8569"/>
                </a:lnTo>
                <a:lnTo>
                  <a:pt x="3169" y="8681"/>
                </a:lnTo>
                <a:lnTo>
                  <a:pt x="3179" y="8577"/>
                </a:lnTo>
                <a:lnTo>
                  <a:pt x="3160" y="8467"/>
                </a:lnTo>
                <a:lnTo>
                  <a:pt x="3094" y="8358"/>
                </a:lnTo>
                <a:lnTo>
                  <a:pt x="3043" y="8312"/>
                </a:lnTo>
                <a:lnTo>
                  <a:pt x="2977" y="8266"/>
                </a:lnTo>
                <a:lnTo>
                  <a:pt x="2903" y="8235"/>
                </a:lnTo>
                <a:lnTo>
                  <a:pt x="2776" y="8216"/>
                </a:lnTo>
                <a:close/>
                <a:moveTo>
                  <a:pt x="2913" y="8003"/>
                </a:moveTo>
                <a:lnTo>
                  <a:pt x="2919" y="8020"/>
                </a:lnTo>
                <a:lnTo>
                  <a:pt x="2915" y="8015"/>
                </a:lnTo>
                <a:lnTo>
                  <a:pt x="2913" y="8003"/>
                </a:lnTo>
                <a:close/>
                <a:moveTo>
                  <a:pt x="3415" y="7745"/>
                </a:moveTo>
                <a:lnTo>
                  <a:pt x="3417" y="7842"/>
                </a:lnTo>
                <a:lnTo>
                  <a:pt x="3379" y="7917"/>
                </a:lnTo>
                <a:lnTo>
                  <a:pt x="3415" y="7827"/>
                </a:lnTo>
                <a:lnTo>
                  <a:pt x="3415" y="7745"/>
                </a:lnTo>
                <a:close/>
                <a:moveTo>
                  <a:pt x="3373" y="7661"/>
                </a:moveTo>
                <a:lnTo>
                  <a:pt x="3377" y="7665"/>
                </a:lnTo>
                <a:lnTo>
                  <a:pt x="3415" y="7745"/>
                </a:lnTo>
                <a:lnTo>
                  <a:pt x="3373" y="7661"/>
                </a:lnTo>
                <a:close/>
                <a:moveTo>
                  <a:pt x="3226" y="7565"/>
                </a:moveTo>
                <a:lnTo>
                  <a:pt x="3309" y="7590"/>
                </a:lnTo>
                <a:lnTo>
                  <a:pt x="3369" y="7654"/>
                </a:lnTo>
                <a:lnTo>
                  <a:pt x="3373" y="7661"/>
                </a:lnTo>
                <a:lnTo>
                  <a:pt x="3320" y="7606"/>
                </a:lnTo>
                <a:lnTo>
                  <a:pt x="3230" y="7570"/>
                </a:lnTo>
                <a:lnTo>
                  <a:pt x="3128" y="7575"/>
                </a:lnTo>
                <a:lnTo>
                  <a:pt x="3031" y="7625"/>
                </a:lnTo>
                <a:lnTo>
                  <a:pt x="2950" y="7697"/>
                </a:lnTo>
                <a:lnTo>
                  <a:pt x="2903" y="7795"/>
                </a:lnTo>
                <a:lnTo>
                  <a:pt x="2891" y="7909"/>
                </a:lnTo>
                <a:lnTo>
                  <a:pt x="2913" y="8003"/>
                </a:lnTo>
                <a:lnTo>
                  <a:pt x="2890" y="7943"/>
                </a:lnTo>
                <a:lnTo>
                  <a:pt x="2892" y="7827"/>
                </a:lnTo>
                <a:lnTo>
                  <a:pt x="2913" y="7739"/>
                </a:lnTo>
                <a:lnTo>
                  <a:pt x="2976" y="7663"/>
                </a:lnTo>
                <a:lnTo>
                  <a:pt x="3046" y="7599"/>
                </a:lnTo>
                <a:lnTo>
                  <a:pt x="3133" y="7572"/>
                </a:lnTo>
                <a:lnTo>
                  <a:pt x="3226" y="7565"/>
                </a:lnTo>
                <a:close/>
                <a:moveTo>
                  <a:pt x="3766" y="7486"/>
                </a:moveTo>
                <a:lnTo>
                  <a:pt x="3817" y="7616"/>
                </a:lnTo>
                <a:lnTo>
                  <a:pt x="3826" y="7773"/>
                </a:lnTo>
                <a:lnTo>
                  <a:pt x="3802" y="7928"/>
                </a:lnTo>
                <a:lnTo>
                  <a:pt x="3767" y="8011"/>
                </a:lnTo>
                <a:lnTo>
                  <a:pt x="3839" y="8148"/>
                </a:lnTo>
                <a:lnTo>
                  <a:pt x="3846" y="8157"/>
                </a:lnTo>
                <a:lnTo>
                  <a:pt x="3859" y="8142"/>
                </a:lnTo>
                <a:lnTo>
                  <a:pt x="3920" y="8052"/>
                </a:lnTo>
                <a:lnTo>
                  <a:pt x="3954" y="7947"/>
                </a:lnTo>
                <a:lnTo>
                  <a:pt x="3996" y="7795"/>
                </a:lnTo>
                <a:lnTo>
                  <a:pt x="3981" y="7642"/>
                </a:lnTo>
                <a:lnTo>
                  <a:pt x="3945" y="7515"/>
                </a:lnTo>
                <a:lnTo>
                  <a:pt x="3768" y="7486"/>
                </a:lnTo>
                <a:lnTo>
                  <a:pt x="3766" y="7486"/>
                </a:lnTo>
                <a:close/>
                <a:moveTo>
                  <a:pt x="3619" y="7439"/>
                </a:moveTo>
                <a:lnTo>
                  <a:pt x="3619" y="7483"/>
                </a:lnTo>
                <a:lnTo>
                  <a:pt x="3652" y="7721"/>
                </a:lnTo>
                <a:lnTo>
                  <a:pt x="3732" y="7944"/>
                </a:lnTo>
                <a:lnTo>
                  <a:pt x="3758" y="7995"/>
                </a:lnTo>
                <a:lnTo>
                  <a:pt x="3762" y="7988"/>
                </a:lnTo>
                <a:lnTo>
                  <a:pt x="3807" y="7852"/>
                </a:lnTo>
                <a:lnTo>
                  <a:pt x="3814" y="7708"/>
                </a:lnTo>
                <a:lnTo>
                  <a:pt x="3782" y="7566"/>
                </a:lnTo>
                <a:lnTo>
                  <a:pt x="3739" y="7477"/>
                </a:lnTo>
                <a:lnTo>
                  <a:pt x="3619" y="7439"/>
                </a:lnTo>
                <a:close/>
                <a:moveTo>
                  <a:pt x="4940" y="7351"/>
                </a:moveTo>
                <a:lnTo>
                  <a:pt x="4983" y="7354"/>
                </a:lnTo>
                <a:lnTo>
                  <a:pt x="4949" y="7353"/>
                </a:lnTo>
                <a:lnTo>
                  <a:pt x="4940" y="7351"/>
                </a:lnTo>
                <a:close/>
                <a:moveTo>
                  <a:pt x="4934" y="7350"/>
                </a:moveTo>
                <a:lnTo>
                  <a:pt x="4943" y="7350"/>
                </a:lnTo>
                <a:lnTo>
                  <a:pt x="4940" y="7351"/>
                </a:lnTo>
                <a:lnTo>
                  <a:pt x="4934" y="7350"/>
                </a:lnTo>
                <a:close/>
                <a:moveTo>
                  <a:pt x="4921" y="7347"/>
                </a:moveTo>
                <a:lnTo>
                  <a:pt x="4934" y="7350"/>
                </a:lnTo>
                <a:lnTo>
                  <a:pt x="4907" y="7350"/>
                </a:lnTo>
                <a:lnTo>
                  <a:pt x="4921" y="7347"/>
                </a:lnTo>
                <a:close/>
                <a:moveTo>
                  <a:pt x="3621" y="7310"/>
                </a:moveTo>
                <a:lnTo>
                  <a:pt x="3620" y="7393"/>
                </a:lnTo>
                <a:lnTo>
                  <a:pt x="3697" y="7430"/>
                </a:lnTo>
                <a:lnTo>
                  <a:pt x="3718" y="7434"/>
                </a:lnTo>
                <a:lnTo>
                  <a:pt x="3706" y="7407"/>
                </a:lnTo>
                <a:lnTo>
                  <a:pt x="3621" y="7310"/>
                </a:lnTo>
                <a:close/>
                <a:moveTo>
                  <a:pt x="3644" y="7140"/>
                </a:moveTo>
                <a:lnTo>
                  <a:pt x="3621" y="7237"/>
                </a:lnTo>
                <a:lnTo>
                  <a:pt x="3621" y="7278"/>
                </a:lnTo>
                <a:lnTo>
                  <a:pt x="3673" y="7324"/>
                </a:lnTo>
                <a:lnTo>
                  <a:pt x="3739" y="7437"/>
                </a:lnTo>
                <a:lnTo>
                  <a:pt x="3912" y="7470"/>
                </a:lnTo>
                <a:lnTo>
                  <a:pt x="3927" y="7469"/>
                </a:lnTo>
                <a:lnTo>
                  <a:pt x="3879" y="7362"/>
                </a:lnTo>
                <a:lnTo>
                  <a:pt x="3778" y="7251"/>
                </a:lnTo>
                <a:lnTo>
                  <a:pt x="3657" y="7147"/>
                </a:lnTo>
                <a:lnTo>
                  <a:pt x="3644" y="7140"/>
                </a:lnTo>
                <a:close/>
                <a:moveTo>
                  <a:pt x="3255" y="7125"/>
                </a:moveTo>
                <a:lnTo>
                  <a:pt x="3343" y="7224"/>
                </a:lnTo>
                <a:lnTo>
                  <a:pt x="3417" y="7275"/>
                </a:lnTo>
                <a:lnTo>
                  <a:pt x="3416" y="7271"/>
                </a:lnTo>
                <a:lnTo>
                  <a:pt x="3424" y="7176"/>
                </a:lnTo>
                <a:lnTo>
                  <a:pt x="3284" y="7126"/>
                </a:lnTo>
                <a:lnTo>
                  <a:pt x="3255" y="7125"/>
                </a:lnTo>
                <a:close/>
                <a:moveTo>
                  <a:pt x="3110" y="7122"/>
                </a:moveTo>
                <a:lnTo>
                  <a:pt x="3011" y="7133"/>
                </a:lnTo>
                <a:lnTo>
                  <a:pt x="2909" y="7162"/>
                </a:lnTo>
                <a:lnTo>
                  <a:pt x="2795" y="7233"/>
                </a:lnTo>
                <a:lnTo>
                  <a:pt x="2682" y="7318"/>
                </a:lnTo>
                <a:lnTo>
                  <a:pt x="2579" y="7430"/>
                </a:lnTo>
                <a:lnTo>
                  <a:pt x="2480" y="7571"/>
                </a:lnTo>
                <a:lnTo>
                  <a:pt x="2399" y="7750"/>
                </a:lnTo>
                <a:lnTo>
                  <a:pt x="2349" y="7939"/>
                </a:lnTo>
                <a:lnTo>
                  <a:pt x="2311" y="8169"/>
                </a:lnTo>
                <a:lnTo>
                  <a:pt x="2314" y="8375"/>
                </a:lnTo>
                <a:lnTo>
                  <a:pt x="2334" y="8488"/>
                </a:lnTo>
                <a:lnTo>
                  <a:pt x="2349" y="8574"/>
                </a:lnTo>
                <a:lnTo>
                  <a:pt x="2371" y="8494"/>
                </a:lnTo>
                <a:lnTo>
                  <a:pt x="2422" y="8402"/>
                </a:lnTo>
                <a:lnTo>
                  <a:pt x="2485" y="8327"/>
                </a:lnTo>
                <a:lnTo>
                  <a:pt x="2507" y="8312"/>
                </a:lnTo>
                <a:lnTo>
                  <a:pt x="2529" y="8296"/>
                </a:lnTo>
                <a:lnTo>
                  <a:pt x="2568" y="8270"/>
                </a:lnTo>
                <a:lnTo>
                  <a:pt x="2596" y="8251"/>
                </a:lnTo>
                <a:lnTo>
                  <a:pt x="2704" y="8217"/>
                </a:lnTo>
                <a:lnTo>
                  <a:pt x="2812" y="8209"/>
                </a:lnTo>
                <a:lnTo>
                  <a:pt x="2928" y="8235"/>
                </a:lnTo>
                <a:lnTo>
                  <a:pt x="2940" y="8241"/>
                </a:lnTo>
                <a:lnTo>
                  <a:pt x="2924" y="8229"/>
                </a:lnTo>
                <a:lnTo>
                  <a:pt x="2838" y="8117"/>
                </a:lnTo>
                <a:lnTo>
                  <a:pt x="2766" y="7987"/>
                </a:lnTo>
                <a:lnTo>
                  <a:pt x="2734" y="7846"/>
                </a:lnTo>
                <a:lnTo>
                  <a:pt x="2732" y="7700"/>
                </a:lnTo>
                <a:lnTo>
                  <a:pt x="2778" y="7554"/>
                </a:lnTo>
                <a:lnTo>
                  <a:pt x="2817" y="7479"/>
                </a:lnTo>
                <a:lnTo>
                  <a:pt x="2870" y="7426"/>
                </a:lnTo>
                <a:lnTo>
                  <a:pt x="2940" y="7362"/>
                </a:lnTo>
                <a:lnTo>
                  <a:pt x="3009" y="7331"/>
                </a:lnTo>
                <a:lnTo>
                  <a:pt x="3077" y="7300"/>
                </a:lnTo>
                <a:lnTo>
                  <a:pt x="3132" y="7320"/>
                </a:lnTo>
                <a:lnTo>
                  <a:pt x="3168" y="7360"/>
                </a:lnTo>
                <a:lnTo>
                  <a:pt x="3179" y="7401"/>
                </a:lnTo>
                <a:lnTo>
                  <a:pt x="3148" y="7439"/>
                </a:lnTo>
                <a:lnTo>
                  <a:pt x="3091" y="7462"/>
                </a:lnTo>
                <a:lnTo>
                  <a:pt x="3020" y="7502"/>
                </a:lnTo>
                <a:lnTo>
                  <a:pt x="2944" y="7546"/>
                </a:lnTo>
                <a:lnTo>
                  <a:pt x="2880" y="7607"/>
                </a:lnTo>
                <a:lnTo>
                  <a:pt x="2834" y="7695"/>
                </a:lnTo>
                <a:lnTo>
                  <a:pt x="2817" y="7813"/>
                </a:lnTo>
                <a:lnTo>
                  <a:pt x="2831" y="7975"/>
                </a:lnTo>
                <a:lnTo>
                  <a:pt x="2892" y="8112"/>
                </a:lnTo>
                <a:lnTo>
                  <a:pt x="2987" y="8227"/>
                </a:lnTo>
                <a:lnTo>
                  <a:pt x="3117" y="8309"/>
                </a:lnTo>
                <a:lnTo>
                  <a:pt x="3265" y="8370"/>
                </a:lnTo>
                <a:lnTo>
                  <a:pt x="3248" y="8357"/>
                </a:lnTo>
                <a:lnTo>
                  <a:pt x="3275" y="8372"/>
                </a:lnTo>
                <a:lnTo>
                  <a:pt x="3312" y="8379"/>
                </a:lnTo>
                <a:lnTo>
                  <a:pt x="3484" y="8367"/>
                </a:lnTo>
                <a:lnTo>
                  <a:pt x="3647" y="8320"/>
                </a:lnTo>
                <a:lnTo>
                  <a:pt x="3765" y="8239"/>
                </a:lnTo>
                <a:lnTo>
                  <a:pt x="3685" y="8136"/>
                </a:lnTo>
                <a:lnTo>
                  <a:pt x="3649" y="8180"/>
                </a:lnTo>
                <a:lnTo>
                  <a:pt x="3512" y="8266"/>
                </a:lnTo>
                <a:lnTo>
                  <a:pt x="3410" y="8295"/>
                </a:lnTo>
                <a:lnTo>
                  <a:pt x="3285" y="8292"/>
                </a:lnTo>
                <a:lnTo>
                  <a:pt x="3173" y="8271"/>
                </a:lnTo>
                <a:lnTo>
                  <a:pt x="3077" y="8214"/>
                </a:lnTo>
                <a:lnTo>
                  <a:pt x="2994" y="8141"/>
                </a:lnTo>
                <a:lnTo>
                  <a:pt x="2929" y="8046"/>
                </a:lnTo>
                <a:lnTo>
                  <a:pt x="2919" y="8020"/>
                </a:lnTo>
                <a:lnTo>
                  <a:pt x="2972" y="8098"/>
                </a:lnTo>
                <a:lnTo>
                  <a:pt x="3050" y="8175"/>
                </a:lnTo>
                <a:lnTo>
                  <a:pt x="3137" y="8230"/>
                </a:lnTo>
                <a:lnTo>
                  <a:pt x="3236" y="8268"/>
                </a:lnTo>
                <a:lnTo>
                  <a:pt x="3348" y="8289"/>
                </a:lnTo>
                <a:lnTo>
                  <a:pt x="3453" y="8274"/>
                </a:lnTo>
                <a:lnTo>
                  <a:pt x="3577" y="8206"/>
                </a:lnTo>
                <a:lnTo>
                  <a:pt x="3675" y="8123"/>
                </a:lnTo>
                <a:lnTo>
                  <a:pt x="3674" y="8122"/>
                </a:lnTo>
                <a:lnTo>
                  <a:pt x="3571" y="7924"/>
                </a:lnTo>
                <a:lnTo>
                  <a:pt x="3479" y="7718"/>
                </a:lnTo>
                <a:lnTo>
                  <a:pt x="3433" y="7497"/>
                </a:lnTo>
                <a:lnTo>
                  <a:pt x="3421" y="7329"/>
                </a:lnTo>
                <a:lnTo>
                  <a:pt x="3296" y="7215"/>
                </a:lnTo>
                <a:lnTo>
                  <a:pt x="3234" y="7125"/>
                </a:lnTo>
                <a:lnTo>
                  <a:pt x="3110" y="7122"/>
                </a:lnTo>
                <a:close/>
                <a:moveTo>
                  <a:pt x="3178" y="7037"/>
                </a:moveTo>
                <a:lnTo>
                  <a:pt x="3150" y="7038"/>
                </a:lnTo>
                <a:lnTo>
                  <a:pt x="2984" y="7070"/>
                </a:lnTo>
                <a:lnTo>
                  <a:pt x="2812" y="7139"/>
                </a:lnTo>
                <a:lnTo>
                  <a:pt x="2664" y="7233"/>
                </a:lnTo>
                <a:lnTo>
                  <a:pt x="2535" y="7354"/>
                </a:lnTo>
                <a:lnTo>
                  <a:pt x="2425" y="7503"/>
                </a:lnTo>
                <a:lnTo>
                  <a:pt x="2343" y="7681"/>
                </a:lnTo>
                <a:lnTo>
                  <a:pt x="2286" y="7859"/>
                </a:lnTo>
                <a:lnTo>
                  <a:pt x="2261" y="8048"/>
                </a:lnTo>
                <a:lnTo>
                  <a:pt x="2262" y="8087"/>
                </a:lnTo>
                <a:lnTo>
                  <a:pt x="2293" y="8257"/>
                </a:lnTo>
                <a:lnTo>
                  <a:pt x="2303" y="8027"/>
                </a:lnTo>
                <a:lnTo>
                  <a:pt x="2336" y="7825"/>
                </a:lnTo>
                <a:lnTo>
                  <a:pt x="2399" y="7643"/>
                </a:lnTo>
                <a:lnTo>
                  <a:pt x="2481" y="7489"/>
                </a:lnTo>
                <a:lnTo>
                  <a:pt x="2572" y="7361"/>
                </a:lnTo>
                <a:lnTo>
                  <a:pt x="2674" y="7259"/>
                </a:lnTo>
                <a:lnTo>
                  <a:pt x="2784" y="7183"/>
                </a:lnTo>
                <a:lnTo>
                  <a:pt x="2896" y="7131"/>
                </a:lnTo>
                <a:lnTo>
                  <a:pt x="2992" y="7105"/>
                </a:lnTo>
                <a:lnTo>
                  <a:pt x="3184" y="7088"/>
                </a:lnTo>
                <a:lnTo>
                  <a:pt x="3212" y="7093"/>
                </a:lnTo>
                <a:lnTo>
                  <a:pt x="3186" y="7054"/>
                </a:lnTo>
                <a:lnTo>
                  <a:pt x="3178" y="7037"/>
                </a:lnTo>
                <a:close/>
                <a:moveTo>
                  <a:pt x="3325" y="7032"/>
                </a:moveTo>
                <a:lnTo>
                  <a:pt x="3187" y="7037"/>
                </a:lnTo>
                <a:lnTo>
                  <a:pt x="3199" y="7061"/>
                </a:lnTo>
                <a:lnTo>
                  <a:pt x="3230" y="7096"/>
                </a:lnTo>
                <a:lnTo>
                  <a:pt x="3362" y="7121"/>
                </a:lnTo>
                <a:lnTo>
                  <a:pt x="3426" y="7149"/>
                </a:lnTo>
                <a:lnTo>
                  <a:pt x="3433" y="7058"/>
                </a:lnTo>
                <a:lnTo>
                  <a:pt x="3325" y="7032"/>
                </a:lnTo>
                <a:close/>
                <a:moveTo>
                  <a:pt x="4874" y="6898"/>
                </a:moveTo>
                <a:lnTo>
                  <a:pt x="4772" y="6928"/>
                </a:lnTo>
                <a:lnTo>
                  <a:pt x="4689" y="6985"/>
                </a:lnTo>
                <a:lnTo>
                  <a:pt x="4632" y="7081"/>
                </a:lnTo>
                <a:lnTo>
                  <a:pt x="4604" y="7206"/>
                </a:lnTo>
                <a:lnTo>
                  <a:pt x="4607" y="7238"/>
                </a:lnTo>
                <a:lnTo>
                  <a:pt x="4700" y="7156"/>
                </a:lnTo>
                <a:lnTo>
                  <a:pt x="4838" y="6989"/>
                </a:lnTo>
                <a:lnTo>
                  <a:pt x="4884" y="6900"/>
                </a:lnTo>
                <a:lnTo>
                  <a:pt x="4874" y="6898"/>
                </a:lnTo>
                <a:close/>
                <a:moveTo>
                  <a:pt x="0" y="6599"/>
                </a:moveTo>
                <a:lnTo>
                  <a:pt x="76" y="6684"/>
                </a:lnTo>
                <a:lnTo>
                  <a:pt x="197" y="6813"/>
                </a:lnTo>
                <a:lnTo>
                  <a:pt x="279" y="6920"/>
                </a:lnTo>
                <a:lnTo>
                  <a:pt x="321" y="6981"/>
                </a:lnTo>
                <a:lnTo>
                  <a:pt x="336" y="7004"/>
                </a:lnTo>
                <a:lnTo>
                  <a:pt x="227" y="6858"/>
                </a:lnTo>
                <a:lnTo>
                  <a:pt x="85" y="6710"/>
                </a:lnTo>
                <a:lnTo>
                  <a:pt x="0" y="6631"/>
                </a:lnTo>
                <a:lnTo>
                  <a:pt x="0" y="6599"/>
                </a:lnTo>
                <a:close/>
                <a:moveTo>
                  <a:pt x="5035" y="6527"/>
                </a:moveTo>
                <a:lnTo>
                  <a:pt x="5004" y="6695"/>
                </a:lnTo>
                <a:lnTo>
                  <a:pt x="4930" y="6885"/>
                </a:lnTo>
                <a:lnTo>
                  <a:pt x="4923" y="6896"/>
                </a:lnTo>
                <a:lnTo>
                  <a:pt x="4947" y="6897"/>
                </a:lnTo>
                <a:lnTo>
                  <a:pt x="5026" y="6917"/>
                </a:lnTo>
                <a:lnTo>
                  <a:pt x="5099" y="6964"/>
                </a:lnTo>
                <a:lnTo>
                  <a:pt x="5154" y="7033"/>
                </a:lnTo>
                <a:lnTo>
                  <a:pt x="5176" y="7124"/>
                </a:lnTo>
                <a:lnTo>
                  <a:pt x="5160" y="7208"/>
                </a:lnTo>
                <a:lnTo>
                  <a:pt x="5124" y="7274"/>
                </a:lnTo>
                <a:lnTo>
                  <a:pt x="5067" y="7321"/>
                </a:lnTo>
                <a:lnTo>
                  <a:pt x="4989" y="7350"/>
                </a:lnTo>
                <a:lnTo>
                  <a:pt x="4943" y="7350"/>
                </a:lnTo>
                <a:lnTo>
                  <a:pt x="5033" y="7320"/>
                </a:lnTo>
                <a:lnTo>
                  <a:pt x="5105" y="7246"/>
                </a:lnTo>
                <a:lnTo>
                  <a:pt x="5131" y="7154"/>
                </a:lnTo>
                <a:lnTo>
                  <a:pt x="5125" y="7061"/>
                </a:lnTo>
                <a:lnTo>
                  <a:pt x="5064" y="6972"/>
                </a:lnTo>
                <a:lnTo>
                  <a:pt x="4968" y="6916"/>
                </a:lnTo>
                <a:lnTo>
                  <a:pt x="4916" y="6906"/>
                </a:lnTo>
                <a:lnTo>
                  <a:pt x="4820" y="7058"/>
                </a:lnTo>
                <a:lnTo>
                  <a:pt x="4690" y="7213"/>
                </a:lnTo>
                <a:lnTo>
                  <a:pt x="4610" y="7276"/>
                </a:lnTo>
                <a:lnTo>
                  <a:pt x="4613" y="7314"/>
                </a:lnTo>
                <a:lnTo>
                  <a:pt x="4657" y="7415"/>
                </a:lnTo>
                <a:lnTo>
                  <a:pt x="4733" y="7501"/>
                </a:lnTo>
                <a:lnTo>
                  <a:pt x="4820" y="7556"/>
                </a:lnTo>
                <a:lnTo>
                  <a:pt x="4919" y="7594"/>
                </a:lnTo>
                <a:lnTo>
                  <a:pt x="5044" y="7598"/>
                </a:lnTo>
                <a:lnTo>
                  <a:pt x="5156" y="7570"/>
                </a:lnTo>
                <a:lnTo>
                  <a:pt x="5263" y="7513"/>
                </a:lnTo>
                <a:lnTo>
                  <a:pt x="5357" y="7399"/>
                </a:lnTo>
                <a:lnTo>
                  <a:pt x="5430" y="7268"/>
                </a:lnTo>
                <a:lnTo>
                  <a:pt x="5454" y="7137"/>
                </a:lnTo>
                <a:lnTo>
                  <a:pt x="5448" y="6986"/>
                </a:lnTo>
                <a:lnTo>
                  <a:pt x="5409" y="6858"/>
                </a:lnTo>
                <a:lnTo>
                  <a:pt x="5333" y="6722"/>
                </a:lnTo>
                <a:lnTo>
                  <a:pt x="5231" y="6621"/>
                </a:lnTo>
                <a:lnTo>
                  <a:pt x="5086" y="6541"/>
                </a:lnTo>
                <a:lnTo>
                  <a:pt x="5035" y="6527"/>
                </a:lnTo>
                <a:close/>
                <a:moveTo>
                  <a:pt x="4785" y="6495"/>
                </a:moveTo>
                <a:lnTo>
                  <a:pt x="4634" y="6525"/>
                </a:lnTo>
                <a:lnTo>
                  <a:pt x="4484" y="6579"/>
                </a:lnTo>
                <a:lnTo>
                  <a:pt x="4369" y="6674"/>
                </a:lnTo>
                <a:lnTo>
                  <a:pt x="4255" y="6793"/>
                </a:lnTo>
                <a:lnTo>
                  <a:pt x="4157" y="6959"/>
                </a:lnTo>
                <a:lnTo>
                  <a:pt x="4109" y="7138"/>
                </a:lnTo>
                <a:lnTo>
                  <a:pt x="4094" y="7320"/>
                </a:lnTo>
                <a:lnTo>
                  <a:pt x="4117" y="7465"/>
                </a:lnTo>
                <a:lnTo>
                  <a:pt x="4121" y="7465"/>
                </a:lnTo>
                <a:lnTo>
                  <a:pt x="4325" y="7406"/>
                </a:lnTo>
                <a:lnTo>
                  <a:pt x="4527" y="7308"/>
                </a:lnTo>
                <a:lnTo>
                  <a:pt x="4565" y="7275"/>
                </a:lnTo>
                <a:lnTo>
                  <a:pt x="4563" y="7194"/>
                </a:lnTo>
                <a:lnTo>
                  <a:pt x="4588" y="7087"/>
                </a:lnTo>
                <a:lnTo>
                  <a:pt x="4648" y="6997"/>
                </a:lnTo>
                <a:lnTo>
                  <a:pt x="4729" y="6925"/>
                </a:lnTo>
                <a:lnTo>
                  <a:pt x="4861" y="6891"/>
                </a:lnTo>
                <a:lnTo>
                  <a:pt x="4887" y="6893"/>
                </a:lnTo>
                <a:lnTo>
                  <a:pt x="4936" y="6799"/>
                </a:lnTo>
                <a:lnTo>
                  <a:pt x="4997" y="6602"/>
                </a:lnTo>
                <a:lnTo>
                  <a:pt x="5007" y="6518"/>
                </a:lnTo>
                <a:lnTo>
                  <a:pt x="4943" y="6500"/>
                </a:lnTo>
                <a:lnTo>
                  <a:pt x="4785" y="6495"/>
                </a:lnTo>
                <a:close/>
                <a:moveTo>
                  <a:pt x="1099" y="6226"/>
                </a:moveTo>
                <a:lnTo>
                  <a:pt x="1128" y="6280"/>
                </a:lnTo>
                <a:lnTo>
                  <a:pt x="1174" y="6322"/>
                </a:lnTo>
                <a:lnTo>
                  <a:pt x="1245" y="6331"/>
                </a:lnTo>
                <a:lnTo>
                  <a:pt x="1271" y="6321"/>
                </a:lnTo>
                <a:lnTo>
                  <a:pt x="1298" y="6302"/>
                </a:lnTo>
                <a:lnTo>
                  <a:pt x="1317" y="6281"/>
                </a:lnTo>
                <a:lnTo>
                  <a:pt x="1302" y="6308"/>
                </a:lnTo>
                <a:lnTo>
                  <a:pt x="1274" y="6327"/>
                </a:lnTo>
                <a:lnTo>
                  <a:pt x="1248" y="6336"/>
                </a:lnTo>
                <a:lnTo>
                  <a:pt x="1177" y="6328"/>
                </a:lnTo>
                <a:lnTo>
                  <a:pt x="1121" y="6293"/>
                </a:lnTo>
                <a:lnTo>
                  <a:pt x="1099" y="6226"/>
                </a:lnTo>
                <a:close/>
                <a:moveTo>
                  <a:pt x="1231" y="6144"/>
                </a:moveTo>
                <a:lnTo>
                  <a:pt x="1264" y="6146"/>
                </a:lnTo>
                <a:lnTo>
                  <a:pt x="1291" y="6160"/>
                </a:lnTo>
                <a:lnTo>
                  <a:pt x="1304" y="6168"/>
                </a:lnTo>
                <a:lnTo>
                  <a:pt x="1319" y="6190"/>
                </a:lnTo>
                <a:lnTo>
                  <a:pt x="1329" y="6216"/>
                </a:lnTo>
                <a:lnTo>
                  <a:pt x="1314" y="6194"/>
                </a:lnTo>
                <a:lnTo>
                  <a:pt x="1298" y="6171"/>
                </a:lnTo>
                <a:lnTo>
                  <a:pt x="1280" y="6168"/>
                </a:lnTo>
                <a:lnTo>
                  <a:pt x="1259" y="6150"/>
                </a:lnTo>
                <a:lnTo>
                  <a:pt x="1235" y="6150"/>
                </a:lnTo>
                <a:lnTo>
                  <a:pt x="1214" y="6156"/>
                </a:lnTo>
                <a:lnTo>
                  <a:pt x="1231" y="6144"/>
                </a:lnTo>
                <a:close/>
                <a:moveTo>
                  <a:pt x="124" y="6040"/>
                </a:moveTo>
                <a:lnTo>
                  <a:pt x="200" y="6117"/>
                </a:lnTo>
                <a:lnTo>
                  <a:pt x="127" y="6046"/>
                </a:lnTo>
                <a:lnTo>
                  <a:pt x="124" y="6040"/>
                </a:lnTo>
                <a:close/>
                <a:moveTo>
                  <a:pt x="83" y="5994"/>
                </a:moveTo>
                <a:lnTo>
                  <a:pt x="138" y="6062"/>
                </a:lnTo>
                <a:lnTo>
                  <a:pt x="157" y="6090"/>
                </a:lnTo>
                <a:lnTo>
                  <a:pt x="83" y="5994"/>
                </a:lnTo>
                <a:close/>
                <a:moveTo>
                  <a:pt x="91" y="5962"/>
                </a:moveTo>
                <a:lnTo>
                  <a:pt x="124" y="6040"/>
                </a:lnTo>
                <a:lnTo>
                  <a:pt x="119" y="6035"/>
                </a:lnTo>
                <a:lnTo>
                  <a:pt x="91" y="5962"/>
                </a:lnTo>
                <a:close/>
                <a:moveTo>
                  <a:pt x="86" y="5950"/>
                </a:moveTo>
                <a:lnTo>
                  <a:pt x="91" y="5962"/>
                </a:lnTo>
                <a:lnTo>
                  <a:pt x="86" y="5951"/>
                </a:lnTo>
                <a:lnTo>
                  <a:pt x="86" y="5950"/>
                </a:lnTo>
                <a:close/>
                <a:moveTo>
                  <a:pt x="0" y="5885"/>
                </a:moveTo>
                <a:lnTo>
                  <a:pt x="83" y="5994"/>
                </a:lnTo>
                <a:lnTo>
                  <a:pt x="0" y="5914"/>
                </a:lnTo>
                <a:lnTo>
                  <a:pt x="0" y="5885"/>
                </a:lnTo>
                <a:close/>
                <a:moveTo>
                  <a:pt x="81" y="5881"/>
                </a:moveTo>
                <a:lnTo>
                  <a:pt x="86" y="5950"/>
                </a:lnTo>
                <a:lnTo>
                  <a:pt x="77" y="5925"/>
                </a:lnTo>
                <a:lnTo>
                  <a:pt x="81" y="5881"/>
                </a:lnTo>
                <a:close/>
                <a:moveTo>
                  <a:pt x="4878" y="5787"/>
                </a:moveTo>
                <a:lnTo>
                  <a:pt x="4889" y="5803"/>
                </a:lnTo>
                <a:lnTo>
                  <a:pt x="4894" y="5816"/>
                </a:lnTo>
                <a:lnTo>
                  <a:pt x="4878" y="5787"/>
                </a:lnTo>
                <a:close/>
                <a:moveTo>
                  <a:pt x="117" y="5718"/>
                </a:moveTo>
                <a:lnTo>
                  <a:pt x="88" y="5811"/>
                </a:lnTo>
                <a:lnTo>
                  <a:pt x="81" y="5881"/>
                </a:lnTo>
                <a:lnTo>
                  <a:pt x="79" y="5858"/>
                </a:lnTo>
                <a:lnTo>
                  <a:pt x="93" y="5759"/>
                </a:lnTo>
                <a:lnTo>
                  <a:pt x="117" y="5718"/>
                </a:lnTo>
                <a:close/>
                <a:moveTo>
                  <a:pt x="136" y="5685"/>
                </a:moveTo>
                <a:lnTo>
                  <a:pt x="117" y="5718"/>
                </a:lnTo>
                <a:lnTo>
                  <a:pt x="124" y="5697"/>
                </a:lnTo>
                <a:lnTo>
                  <a:pt x="136" y="5685"/>
                </a:lnTo>
                <a:close/>
                <a:moveTo>
                  <a:pt x="2046" y="5655"/>
                </a:moveTo>
                <a:lnTo>
                  <a:pt x="2049" y="5658"/>
                </a:lnTo>
                <a:lnTo>
                  <a:pt x="2047" y="5657"/>
                </a:lnTo>
                <a:lnTo>
                  <a:pt x="2046" y="5655"/>
                </a:lnTo>
                <a:close/>
                <a:moveTo>
                  <a:pt x="185" y="5643"/>
                </a:moveTo>
                <a:lnTo>
                  <a:pt x="136" y="5685"/>
                </a:lnTo>
                <a:lnTo>
                  <a:pt x="142" y="5676"/>
                </a:lnTo>
                <a:lnTo>
                  <a:pt x="185" y="5643"/>
                </a:lnTo>
                <a:close/>
                <a:moveTo>
                  <a:pt x="211" y="5622"/>
                </a:moveTo>
                <a:lnTo>
                  <a:pt x="185" y="5643"/>
                </a:lnTo>
                <a:lnTo>
                  <a:pt x="205" y="5625"/>
                </a:lnTo>
                <a:lnTo>
                  <a:pt x="211" y="5622"/>
                </a:lnTo>
                <a:close/>
                <a:moveTo>
                  <a:pt x="4773" y="5622"/>
                </a:moveTo>
                <a:lnTo>
                  <a:pt x="4849" y="5733"/>
                </a:lnTo>
                <a:lnTo>
                  <a:pt x="4878" y="5787"/>
                </a:lnTo>
                <a:lnTo>
                  <a:pt x="4773" y="5622"/>
                </a:lnTo>
                <a:close/>
                <a:moveTo>
                  <a:pt x="2194" y="5622"/>
                </a:moveTo>
                <a:lnTo>
                  <a:pt x="2161" y="5645"/>
                </a:lnTo>
                <a:lnTo>
                  <a:pt x="2131" y="5649"/>
                </a:lnTo>
                <a:lnTo>
                  <a:pt x="2157" y="5639"/>
                </a:lnTo>
                <a:lnTo>
                  <a:pt x="2194" y="5622"/>
                </a:lnTo>
                <a:close/>
                <a:moveTo>
                  <a:pt x="2226" y="5574"/>
                </a:moveTo>
                <a:lnTo>
                  <a:pt x="2218" y="5597"/>
                </a:lnTo>
                <a:lnTo>
                  <a:pt x="2194" y="5622"/>
                </a:lnTo>
                <a:lnTo>
                  <a:pt x="2226" y="5574"/>
                </a:lnTo>
                <a:close/>
                <a:moveTo>
                  <a:pt x="333" y="5561"/>
                </a:moveTo>
                <a:lnTo>
                  <a:pt x="452" y="5569"/>
                </a:lnTo>
                <a:lnTo>
                  <a:pt x="572" y="5601"/>
                </a:lnTo>
                <a:lnTo>
                  <a:pt x="672" y="5663"/>
                </a:lnTo>
                <a:lnTo>
                  <a:pt x="752" y="5755"/>
                </a:lnTo>
                <a:lnTo>
                  <a:pt x="805" y="5881"/>
                </a:lnTo>
                <a:lnTo>
                  <a:pt x="820" y="6010"/>
                </a:lnTo>
                <a:lnTo>
                  <a:pt x="802" y="6137"/>
                </a:lnTo>
                <a:lnTo>
                  <a:pt x="759" y="6265"/>
                </a:lnTo>
                <a:lnTo>
                  <a:pt x="680" y="6376"/>
                </a:lnTo>
                <a:lnTo>
                  <a:pt x="584" y="6474"/>
                </a:lnTo>
                <a:lnTo>
                  <a:pt x="466" y="6539"/>
                </a:lnTo>
                <a:lnTo>
                  <a:pt x="345" y="6589"/>
                </a:lnTo>
                <a:lnTo>
                  <a:pt x="213" y="6599"/>
                </a:lnTo>
                <a:lnTo>
                  <a:pt x="65" y="6586"/>
                </a:lnTo>
                <a:lnTo>
                  <a:pt x="0" y="6559"/>
                </a:lnTo>
                <a:lnTo>
                  <a:pt x="0" y="6539"/>
                </a:lnTo>
                <a:lnTo>
                  <a:pt x="125" y="6577"/>
                </a:lnTo>
                <a:lnTo>
                  <a:pt x="283" y="6583"/>
                </a:lnTo>
                <a:lnTo>
                  <a:pt x="425" y="6551"/>
                </a:lnTo>
                <a:lnTo>
                  <a:pt x="545" y="6476"/>
                </a:lnTo>
                <a:lnTo>
                  <a:pt x="650" y="6380"/>
                </a:lnTo>
                <a:lnTo>
                  <a:pt x="744" y="6267"/>
                </a:lnTo>
                <a:lnTo>
                  <a:pt x="792" y="6135"/>
                </a:lnTo>
                <a:lnTo>
                  <a:pt x="809" y="5993"/>
                </a:lnTo>
                <a:lnTo>
                  <a:pt x="790" y="5859"/>
                </a:lnTo>
                <a:lnTo>
                  <a:pt x="723" y="5726"/>
                </a:lnTo>
                <a:lnTo>
                  <a:pt x="640" y="5652"/>
                </a:lnTo>
                <a:lnTo>
                  <a:pt x="535" y="5594"/>
                </a:lnTo>
                <a:lnTo>
                  <a:pt x="426" y="5579"/>
                </a:lnTo>
                <a:lnTo>
                  <a:pt x="311" y="5577"/>
                </a:lnTo>
                <a:lnTo>
                  <a:pt x="211" y="5622"/>
                </a:lnTo>
                <a:lnTo>
                  <a:pt x="227" y="5610"/>
                </a:lnTo>
                <a:lnTo>
                  <a:pt x="333" y="5561"/>
                </a:lnTo>
                <a:close/>
                <a:moveTo>
                  <a:pt x="2235" y="5554"/>
                </a:moveTo>
                <a:lnTo>
                  <a:pt x="2234" y="5561"/>
                </a:lnTo>
                <a:lnTo>
                  <a:pt x="2226" y="5574"/>
                </a:lnTo>
                <a:lnTo>
                  <a:pt x="2229" y="5565"/>
                </a:lnTo>
                <a:lnTo>
                  <a:pt x="2235" y="5554"/>
                </a:lnTo>
                <a:close/>
                <a:moveTo>
                  <a:pt x="2239" y="5523"/>
                </a:moveTo>
                <a:lnTo>
                  <a:pt x="2243" y="5539"/>
                </a:lnTo>
                <a:lnTo>
                  <a:pt x="2235" y="5554"/>
                </a:lnTo>
                <a:lnTo>
                  <a:pt x="2239" y="5523"/>
                </a:lnTo>
                <a:close/>
                <a:moveTo>
                  <a:pt x="2106" y="5470"/>
                </a:moveTo>
                <a:lnTo>
                  <a:pt x="2134" y="5475"/>
                </a:lnTo>
                <a:lnTo>
                  <a:pt x="2151" y="5488"/>
                </a:lnTo>
                <a:lnTo>
                  <a:pt x="2161" y="5514"/>
                </a:lnTo>
                <a:lnTo>
                  <a:pt x="2153" y="5503"/>
                </a:lnTo>
                <a:lnTo>
                  <a:pt x="2138" y="5481"/>
                </a:lnTo>
                <a:lnTo>
                  <a:pt x="2106" y="5470"/>
                </a:lnTo>
                <a:close/>
                <a:moveTo>
                  <a:pt x="2072" y="5469"/>
                </a:moveTo>
                <a:lnTo>
                  <a:pt x="2106" y="5470"/>
                </a:lnTo>
                <a:lnTo>
                  <a:pt x="2080" y="5480"/>
                </a:lnTo>
                <a:lnTo>
                  <a:pt x="2058" y="5495"/>
                </a:lnTo>
                <a:lnTo>
                  <a:pt x="2036" y="5510"/>
                </a:lnTo>
                <a:lnTo>
                  <a:pt x="2032" y="5529"/>
                </a:lnTo>
                <a:lnTo>
                  <a:pt x="2027" y="5557"/>
                </a:lnTo>
                <a:lnTo>
                  <a:pt x="2037" y="5583"/>
                </a:lnTo>
                <a:lnTo>
                  <a:pt x="2041" y="5613"/>
                </a:lnTo>
                <a:lnTo>
                  <a:pt x="2018" y="5579"/>
                </a:lnTo>
                <a:lnTo>
                  <a:pt x="2018" y="5555"/>
                </a:lnTo>
                <a:lnTo>
                  <a:pt x="2017" y="5531"/>
                </a:lnTo>
                <a:lnTo>
                  <a:pt x="2028" y="5499"/>
                </a:lnTo>
                <a:lnTo>
                  <a:pt x="2050" y="5484"/>
                </a:lnTo>
                <a:lnTo>
                  <a:pt x="2072" y="5469"/>
                </a:lnTo>
                <a:close/>
                <a:moveTo>
                  <a:pt x="2233" y="5468"/>
                </a:moveTo>
                <a:lnTo>
                  <a:pt x="2243" y="5490"/>
                </a:lnTo>
                <a:lnTo>
                  <a:pt x="2239" y="5523"/>
                </a:lnTo>
                <a:lnTo>
                  <a:pt x="2231" y="5498"/>
                </a:lnTo>
                <a:lnTo>
                  <a:pt x="2233" y="5468"/>
                </a:lnTo>
                <a:close/>
                <a:moveTo>
                  <a:pt x="2229" y="5459"/>
                </a:moveTo>
                <a:lnTo>
                  <a:pt x="2233" y="5464"/>
                </a:lnTo>
                <a:lnTo>
                  <a:pt x="2233" y="5468"/>
                </a:lnTo>
                <a:lnTo>
                  <a:pt x="2229" y="5459"/>
                </a:lnTo>
                <a:close/>
                <a:moveTo>
                  <a:pt x="2111" y="5442"/>
                </a:moveTo>
                <a:lnTo>
                  <a:pt x="2134" y="5451"/>
                </a:lnTo>
                <a:lnTo>
                  <a:pt x="2164" y="5471"/>
                </a:lnTo>
                <a:lnTo>
                  <a:pt x="2168" y="5477"/>
                </a:lnTo>
                <a:lnTo>
                  <a:pt x="2119" y="5453"/>
                </a:lnTo>
                <a:lnTo>
                  <a:pt x="2065" y="5457"/>
                </a:lnTo>
                <a:lnTo>
                  <a:pt x="2020" y="5488"/>
                </a:lnTo>
                <a:lnTo>
                  <a:pt x="1995" y="5546"/>
                </a:lnTo>
                <a:lnTo>
                  <a:pt x="2001" y="5591"/>
                </a:lnTo>
                <a:lnTo>
                  <a:pt x="2046" y="5655"/>
                </a:lnTo>
                <a:lnTo>
                  <a:pt x="2002" y="5615"/>
                </a:lnTo>
                <a:lnTo>
                  <a:pt x="1998" y="5585"/>
                </a:lnTo>
                <a:lnTo>
                  <a:pt x="1990" y="5550"/>
                </a:lnTo>
                <a:lnTo>
                  <a:pt x="1995" y="5522"/>
                </a:lnTo>
                <a:lnTo>
                  <a:pt x="2009" y="5496"/>
                </a:lnTo>
                <a:lnTo>
                  <a:pt x="2029" y="5465"/>
                </a:lnTo>
                <a:lnTo>
                  <a:pt x="2057" y="5446"/>
                </a:lnTo>
                <a:lnTo>
                  <a:pt x="2087" y="5442"/>
                </a:lnTo>
                <a:lnTo>
                  <a:pt x="2111" y="5442"/>
                </a:lnTo>
                <a:close/>
                <a:moveTo>
                  <a:pt x="4631" y="5435"/>
                </a:moveTo>
                <a:lnTo>
                  <a:pt x="4735" y="5566"/>
                </a:lnTo>
                <a:lnTo>
                  <a:pt x="4773" y="5622"/>
                </a:lnTo>
                <a:lnTo>
                  <a:pt x="4634" y="5456"/>
                </a:lnTo>
                <a:lnTo>
                  <a:pt x="4610" y="5436"/>
                </a:lnTo>
                <a:lnTo>
                  <a:pt x="4369" y="5450"/>
                </a:lnTo>
                <a:lnTo>
                  <a:pt x="4118" y="5500"/>
                </a:lnTo>
                <a:lnTo>
                  <a:pt x="3873" y="5571"/>
                </a:lnTo>
                <a:lnTo>
                  <a:pt x="3631" y="5671"/>
                </a:lnTo>
                <a:lnTo>
                  <a:pt x="3405" y="5794"/>
                </a:lnTo>
                <a:lnTo>
                  <a:pt x="3171" y="5963"/>
                </a:lnTo>
                <a:lnTo>
                  <a:pt x="2957" y="6175"/>
                </a:lnTo>
                <a:lnTo>
                  <a:pt x="2759" y="6409"/>
                </a:lnTo>
                <a:lnTo>
                  <a:pt x="2592" y="6654"/>
                </a:lnTo>
                <a:lnTo>
                  <a:pt x="2449" y="6932"/>
                </a:lnTo>
                <a:lnTo>
                  <a:pt x="2333" y="7215"/>
                </a:lnTo>
                <a:lnTo>
                  <a:pt x="2250" y="7509"/>
                </a:lnTo>
                <a:lnTo>
                  <a:pt x="2202" y="7789"/>
                </a:lnTo>
                <a:lnTo>
                  <a:pt x="2243" y="7988"/>
                </a:lnTo>
                <a:lnTo>
                  <a:pt x="2245" y="7871"/>
                </a:lnTo>
                <a:lnTo>
                  <a:pt x="2294" y="7716"/>
                </a:lnTo>
                <a:lnTo>
                  <a:pt x="2353" y="7552"/>
                </a:lnTo>
                <a:lnTo>
                  <a:pt x="2446" y="7415"/>
                </a:lnTo>
                <a:lnTo>
                  <a:pt x="2569" y="7273"/>
                </a:lnTo>
                <a:lnTo>
                  <a:pt x="2706" y="7163"/>
                </a:lnTo>
                <a:lnTo>
                  <a:pt x="2863" y="7072"/>
                </a:lnTo>
                <a:lnTo>
                  <a:pt x="3032" y="7021"/>
                </a:lnTo>
                <a:lnTo>
                  <a:pt x="3163" y="7003"/>
                </a:lnTo>
                <a:lnTo>
                  <a:pt x="3111" y="6885"/>
                </a:lnTo>
                <a:lnTo>
                  <a:pt x="3099" y="6869"/>
                </a:lnTo>
                <a:lnTo>
                  <a:pt x="3097" y="6854"/>
                </a:lnTo>
                <a:lnTo>
                  <a:pt x="3170" y="7002"/>
                </a:lnTo>
                <a:lnTo>
                  <a:pt x="3211" y="6996"/>
                </a:lnTo>
                <a:lnTo>
                  <a:pt x="3392" y="7010"/>
                </a:lnTo>
                <a:lnTo>
                  <a:pt x="3440" y="7024"/>
                </a:lnTo>
                <a:lnTo>
                  <a:pt x="3494" y="6826"/>
                </a:lnTo>
                <a:lnTo>
                  <a:pt x="3594" y="6603"/>
                </a:lnTo>
                <a:lnTo>
                  <a:pt x="3659" y="6484"/>
                </a:lnTo>
                <a:lnTo>
                  <a:pt x="3751" y="6380"/>
                </a:lnTo>
                <a:lnTo>
                  <a:pt x="3862" y="6280"/>
                </a:lnTo>
                <a:lnTo>
                  <a:pt x="3984" y="6196"/>
                </a:lnTo>
                <a:lnTo>
                  <a:pt x="4112" y="6133"/>
                </a:lnTo>
                <a:lnTo>
                  <a:pt x="4242" y="6084"/>
                </a:lnTo>
                <a:lnTo>
                  <a:pt x="4355" y="6072"/>
                </a:lnTo>
                <a:lnTo>
                  <a:pt x="4464" y="6087"/>
                </a:lnTo>
                <a:lnTo>
                  <a:pt x="4541" y="6140"/>
                </a:lnTo>
                <a:lnTo>
                  <a:pt x="4594" y="6218"/>
                </a:lnTo>
                <a:lnTo>
                  <a:pt x="4608" y="6298"/>
                </a:lnTo>
                <a:lnTo>
                  <a:pt x="4576" y="6345"/>
                </a:lnTo>
                <a:lnTo>
                  <a:pt x="4528" y="6394"/>
                </a:lnTo>
                <a:lnTo>
                  <a:pt x="4454" y="6428"/>
                </a:lnTo>
                <a:lnTo>
                  <a:pt x="4353" y="6473"/>
                </a:lnTo>
                <a:lnTo>
                  <a:pt x="4247" y="6497"/>
                </a:lnTo>
                <a:lnTo>
                  <a:pt x="4127" y="6547"/>
                </a:lnTo>
                <a:lnTo>
                  <a:pt x="4019" y="6604"/>
                </a:lnTo>
                <a:lnTo>
                  <a:pt x="3908" y="6680"/>
                </a:lnTo>
                <a:lnTo>
                  <a:pt x="3807" y="6782"/>
                </a:lnTo>
                <a:lnTo>
                  <a:pt x="3732" y="6899"/>
                </a:lnTo>
                <a:lnTo>
                  <a:pt x="3665" y="7051"/>
                </a:lnTo>
                <a:lnTo>
                  <a:pt x="3651" y="7113"/>
                </a:lnTo>
                <a:lnTo>
                  <a:pt x="3706" y="7146"/>
                </a:lnTo>
                <a:lnTo>
                  <a:pt x="3821" y="7254"/>
                </a:lnTo>
                <a:lnTo>
                  <a:pt x="3920" y="7374"/>
                </a:lnTo>
                <a:lnTo>
                  <a:pt x="3955" y="7469"/>
                </a:lnTo>
                <a:lnTo>
                  <a:pt x="4066" y="7466"/>
                </a:lnTo>
                <a:lnTo>
                  <a:pt x="4049" y="7384"/>
                </a:lnTo>
                <a:lnTo>
                  <a:pt x="4046" y="7214"/>
                </a:lnTo>
                <a:lnTo>
                  <a:pt x="4081" y="7051"/>
                </a:lnTo>
                <a:lnTo>
                  <a:pt x="4145" y="6894"/>
                </a:lnTo>
                <a:lnTo>
                  <a:pt x="4231" y="6769"/>
                </a:lnTo>
                <a:lnTo>
                  <a:pt x="4336" y="6673"/>
                </a:lnTo>
                <a:lnTo>
                  <a:pt x="4458" y="6589"/>
                </a:lnTo>
                <a:lnTo>
                  <a:pt x="4595" y="6527"/>
                </a:lnTo>
                <a:lnTo>
                  <a:pt x="4742" y="6492"/>
                </a:lnTo>
                <a:lnTo>
                  <a:pt x="4885" y="6475"/>
                </a:lnTo>
                <a:lnTo>
                  <a:pt x="5008" y="6502"/>
                </a:lnTo>
                <a:lnTo>
                  <a:pt x="5020" y="6398"/>
                </a:lnTo>
                <a:lnTo>
                  <a:pt x="5006" y="6188"/>
                </a:lnTo>
                <a:lnTo>
                  <a:pt x="4970" y="5992"/>
                </a:lnTo>
                <a:lnTo>
                  <a:pt x="4894" y="5816"/>
                </a:lnTo>
                <a:lnTo>
                  <a:pt x="4946" y="5910"/>
                </a:lnTo>
                <a:lnTo>
                  <a:pt x="5013" y="6102"/>
                </a:lnTo>
                <a:lnTo>
                  <a:pt x="5039" y="6295"/>
                </a:lnTo>
                <a:lnTo>
                  <a:pt x="5040" y="6499"/>
                </a:lnTo>
                <a:lnTo>
                  <a:pt x="5038" y="6510"/>
                </a:lnTo>
                <a:lnTo>
                  <a:pt x="5170" y="6557"/>
                </a:lnTo>
                <a:lnTo>
                  <a:pt x="5294" y="6643"/>
                </a:lnTo>
                <a:lnTo>
                  <a:pt x="5398" y="6759"/>
                </a:lnTo>
                <a:lnTo>
                  <a:pt x="5466" y="6892"/>
                </a:lnTo>
                <a:lnTo>
                  <a:pt x="5494" y="7028"/>
                </a:lnTo>
                <a:lnTo>
                  <a:pt x="5494" y="7183"/>
                </a:lnTo>
                <a:lnTo>
                  <a:pt x="5460" y="7312"/>
                </a:lnTo>
                <a:lnTo>
                  <a:pt x="5385" y="7429"/>
                </a:lnTo>
                <a:lnTo>
                  <a:pt x="5295" y="7523"/>
                </a:lnTo>
                <a:lnTo>
                  <a:pt x="5173" y="7583"/>
                </a:lnTo>
                <a:lnTo>
                  <a:pt x="5028" y="7609"/>
                </a:lnTo>
                <a:lnTo>
                  <a:pt x="4908" y="7601"/>
                </a:lnTo>
                <a:lnTo>
                  <a:pt x="4792" y="7575"/>
                </a:lnTo>
                <a:lnTo>
                  <a:pt x="4691" y="7522"/>
                </a:lnTo>
                <a:lnTo>
                  <a:pt x="4613" y="7421"/>
                </a:lnTo>
                <a:lnTo>
                  <a:pt x="4568" y="7309"/>
                </a:lnTo>
                <a:lnTo>
                  <a:pt x="4531" y="7338"/>
                </a:lnTo>
                <a:lnTo>
                  <a:pt x="4357" y="7441"/>
                </a:lnTo>
                <a:lnTo>
                  <a:pt x="4158" y="7496"/>
                </a:lnTo>
                <a:lnTo>
                  <a:pt x="4122" y="7500"/>
                </a:lnTo>
                <a:lnTo>
                  <a:pt x="4123" y="7504"/>
                </a:lnTo>
                <a:lnTo>
                  <a:pt x="4182" y="7684"/>
                </a:lnTo>
                <a:lnTo>
                  <a:pt x="4283" y="7843"/>
                </a:lnTo>
                <a:lnTo>
                  <a:pt x="4402" y="7981"/>
                </a:lnTo>
                <a:lnTo>
                  <a:pt x="4559" y="8102"/>
                </a:lnTo>
                <a:lnTo>
                  <a:pt x="4737" y="8184"/>
                </a:lnTo>
                <a:lnTo>
                  <a:pt x="4932" y="8230"/>
                </a:lnTo>
                <a:lnTo>
                  <a:pt x="5118" y="8240"/>
                </a:lnTo>
                <a:lnTo>
                  <a:pt x="5318" y="8210"/>
                </a:lnTo>
                <a:lnTo>
                  <a:pt x="5498" y="8151"/>
                </a:lnTo>
                <a:lnTo>
                  <a:pt x="5674" y="8063"/>
                </a:lnTo>
                <a:lnTo>
                  <a:pt x="5840" y="7949"/>
                </a:lnTo>
                <a:lnTo>
                  <a:pt x="5974" y="7799"/>
                </a:lnTo>
                <a:lnTo>
                  <a:pt x="6099" y="7624"/>
                </a:lnTo>
                <a:lnTo>
                  <a:pt x="6175" y="7425"/>
                </a:lnTo>
                <a:lnTo>
                  <a:pt x="6229" y="7208"/>
                </a:lnTo>
                <a:lnTo>
                  <a:pt x="6245" y="6993"/>
                </a:lnTo>
                <a:lnTo>
                  <a:pt x="6237" y="6779"/>
                </a:lnTo>
                <a:lnTo>
                  <a:pt x="6183" y="6571"/>
                </a:lnTo>
                <a:lnTo>
                  <a:pt x="6100" y="6367"/>
                </a:lnTo>
                <a:lnTo>
                  <a:pt x="5980" y="6156"/>
                </a:lnTo>
                <a:lnTo>
                  <a:pt x="5819" y="5956"/>
                </a:lnTo>
                <a:lnTo>
                  <a:pt x="5632" y="5791"/>
                </a:lnTo>
                <a:lnTo>
                  <a:pt x="5421" y="5674"/>
                </a:lnTo>
                <a:lnTo>
                  <a:pt x="5188" y="5573"/>
                </a:lnTo>
                <a:lnTo>
                  <a:pt x="4941" y="5522"/>
                </a:lnTo>
                <a:lnTo>
                  <a:pt x="4967" y="5513"/>
                </a:lnTo>
                <a:lnTo>
                  <a:pt x="4995" y="5518"/>
                </a:lnTo>
                <a:lnTo>
                  <a:pt x="5173" y="5551"/>
                </a:lnTo>
                <a:lnTo>
                  <a:pt x="5342" y="5607"/>
                </a:lnTo>
                <a:lnTo>
                  <a:pt x="5573" y="5717"/>
                </a:lnTo>
                <a:lnTo>
                  <a:pt x="5767" y="5869"/>
                </a:lnTo>
                <a:lnTo>
                  <a:pt x="5943" y="6042"/>
                </a:lnTo>
                <a:lnTo>
                  <a:pt x="6085" y="6238"/>
                </a:lnTo>
                <a:lnTo>
                  <a:pt x="6193" y="6466"/>
                </a:lnTo>
                <a:lnTo>
                  <a:pt x="6260" y="6706"/>
                </a:lnTo>
                <a:lnTo>
                  <a:pt x="6287" y="6924"/>
                </a:lnTo>
                <a:lnTo>
                  <a:pt x="6281" y="7140"/>
                </a:lnTo>
                <a:lnTo>
                  <a:pt x="6246" y="7352"/>
                </a:lnTo>
                <a:lnTo>
                  <a:pt x="6176" y="7547"/>
                </a:lnTo>
                <a:lnTo>
                  <a:pt x="6069" y="7735"/>
                </a:lnTo>
                <a:lnTo>
                  <a:pt x="5933" y="7893"/>
                </a:lnTo>
                <a:lnTo>
                  <a:pt x="5761" y="8036"/>
                </a:lnTo>
                <a:lnTo>
                  <a:pt x="5589" y="8129"/>
                </a:lnTo>
                <a:lnTo>
                  <a:pt x="5398" y="8195"/>
                </a:lnTo>
                <a:lnTo>
                  <a:pt x="5206" y="8237"/>
                </a:lnTo>
                <a:lnTo>
                  <a:pt x="5001" y="8248"/>
                </a:lnTo>
                <a:lnTo>
                  <a:pt x="4808" y="8217"/>
                </a:lnTo>
                <a:lnTo>
                  <a:pt x="4615" y="8161"/>
                </a:lnTo>
                <a:lnTo>
                  <a:pt x="4472" y="8072"/>
                </a:lnTo>
                <a:lnTo>
                  <a:pt x="4346" y="7971"/>
                </a:lnTo>
                <a:lnTo>
                  <a:pt x="4240" y="7840"/>
                </a:lnTo>
                <a:lnTo>
                  <a:pt x="4150" y="7698"/>
                </a:lnTo>
                <a:lnTo>
                  <a:pt x="4083" y="7540"/>
                </a:lnTo>
                <a:lnTo>
                  <a:pt x="4075" y="7505"/>
                </a:lnTo>
                <a:lnTo>
                  <a:pt x="3973" y="7516"/>
                </a:lnTo>
                <a:lnTo>
                  <a:pt x="3978" y="7530"/>
                </a:lnTo>
                <a:lnTo>
                  <a:pt x="4012" y="7686"/>
                </a:lnTo>
                <a:lnTo>
                  <a:pt x="4003" y="7840"/>
                </a:lnTo>
                <a:lnTo>
                  <a:pt x="3969" y="7993"/>
                </a:lnTo>
                <a:lnTo>
                  <a:pt x="3893" y="8143"/>
                </a:lnTo>
                <a:lnTo>
                  <a:pt x="3862" y="8175"/>
                </a:lnTo>
                <a:lnTo>
                  <a:pt x="3905" y="8227"/>
                </a:lnTo>
                <a:lnTo>
                  <a:pt x="4034" y="8194"/>
                </a:lnTo>
                <a:lnTo>
                  <a:pt x="4196" y="8180"/>
                </a:lnTo>
                <a:lnTo>
                  <a:pt x="4425" y="8194"/>
                </a:lnTo>
                <a:lnTo>
                  <a:pt x="4658" y="8247"/>
                </a:lnTo>
                <a:lnTo>
                  <a:pt x="4872" y="8344"/>
                </a:lnTo>
                <a:lnTo>
                  <a:pt x="5066" y="8472"/>
                </a:lnTo>
                <a:lnTo>
                  <a:pt x="5223" y="8642"/>
                </a:lnTo>
                <a:lnTo>
                  <a:pt x="5273" y="8719"/>
                </a:lnTo>
                <a:lnTo>
                  <a:pt x="5443" y="8678"/>
                </a:lnTo>
                <a:lnTo>
                  <a:pt x="5657" y="8597"/>
                </a:lnTo>
                <a:lnTo>
                  <a:pt x="5862" y="8480"/>
                </a:lnTo>
                <a:lnTo>
                  <a:pt x="6017" y="8349"/>
                </a:lnTo>
                <a:lnTo>
                  <a:pt x="6153" y="8191"/>
                </a:lnTo>
                <a:lnTo>
                  <a:pt x="6268" y="8014"/>
                </a:lnTo>
                <a:lnTo>
                  <a:pt x="6356" y="7832"/>
                </a:lnTo>
                <a:lnTo>
                  <a:pt x="6442" y="7601"/>
                </a:lnTo>
                <a:lnTo>
                  <a:pt x="6493" y="7354"/>
                </a:lnTo>
                <a:lnTo>
                  <a:pt x="6491" y="7102"/>
                </a:lnTo>
                <a:lnTo>
                  <a:pt x="6452" y="6867"/>
                </a:lnTo>
                <a:lnTo>
                  <a:pt x="6389" y="6633"/>
                </a:lnTo>
                <a:lnTo>
                  <a:pt x="6293" y="6398"/>
                </a:lnTo>
                <a:lnTo>
                  <a:pt x="6158" y="6189"/>
                </a:lnTo>
                <a:lnTo>
                  <a:pt x="5998" y="6004"/>
                </a:lnTo>
                <a:lnTo>
                  <a:pt x="5811" y="5839"/>
                </a:lnTo>
                <a:lnTo>
                  <a:pt x="5606" y="5694"/>
                </a:lnTo>
                <a:lnTo>
                  <a:pt x="5377" y="5574"/>
                </a:lnTo>
                <a:lnTo>
                  <a:pt x="5135" y="5496"/>
                </a:lnTo>
                <a:lnTo>
                  <a:pt x="4878" y="5443"/>
                </a:lnTo>
                <a:lnTo>
                  <a:pt x="4631" y="5435"/>
                </a:lnTo>
                <a:close/>
                <a:moveTo>
                  <a:pt x="2313" y="5320"/>
                </a:moveTo>
                <a:lnTo>
                  <a:pt x="2336" y="5353"/>
                </a:lnTo>
                <a:lnTo>
                  <a:pt x="2367" y="5422"/>
                </a:lnTo>
                <a:lnTo>
                  <a:pt x="2368" y="5494"/>
                </a:lnTo>
                <a:lnTo>
                  <a:pt x="2348" y="5573"/>
                </a:lnTo>
                <a:lnTo>
                  <a:pt x="2301" y="5646"/>
                </a:lnTo>
                <a:lnTo>
                  <a:pt x="2240" y="5688"/>
                </a:lnTo>
                <a:lnTo>
                  <a:pt x="2154" y="5706"/>
                </a:lnTo>
                <a:lnTo>
                  <a:pt x="2068" y="5676"/>
                </a:lnTo>
                <a:lnTo>
                  <a:pt x="2049" y="5658"/>
                </a:lnTo>
                <a:lnTo>
                  <a:pt x="2109" y="5688"/>
                </a:lnTo>
                <a:lnTo>
                  <a:pt x="2191" y="5689"/>
                </a:lnTo>
                <a:lnTo>
                  <a:pt x="2264" y="5664"/>
                </a:lnTo>
                <a:lnTo>
                  <a:pt x="2320" y="5592"/>
                </a:lnTo>
                <a:lnTo>
                  <a:pt x="2360" y="5508"/>
                </a:lnTo>
                <a:lnTo>
                  <a:pt x="2359" y="5410"/>
                </a:lnTo>
                <a:lnTo>
                  <a:pt x="2313" y="5320"/>
                </a:lnTo>
                <a:close/>
                <a:moveTo>
                  <a:pt x="2284" y="5287"/>
                </a:moveTo>
                <a:lnTo>
                  <a:pt x="2302" y="5303"/>
                </a:lnTo>
                <a:lnTo>
                  <a:pt x="2313" y="5320"/>
                </a:lnTo>
                <a:lnTo>
                  <a:pt x="2284" y="5287"/>
                </a:lnTo>
                <a:close/>
                <a:moveTo>
                  <a:pt x="2434" y="5234"/>
                </a:moveTo>
                <a:lnTo>
                  <a:pt x="2452" y="5252"/>
                </a:lnTo>
                <a:lnTo>
                  <a:pt x="2443" y="5247"/>
                </a:lnTo>
                <a:lnTo>
                  <a:pt x="2434" y="5234"/>
                </a:lnTo>
                <a:close/>
                <a:moveTo>
                  <a:pt x="2223" y="5234"/>
                </a:moveTo>
                <a:lnTo>
                  <a:pt x="2245" y="5244"/>
                </a:lnTo>
                <a:lnTo>
                  <a:pt x="2284" y="5287"/>
                </a:lnTo>
                <a:lnTo>
                  <a:pt x="2223" y="5234"/>
                </a:lnTo>
                <a:close/>
                <a:moveTo>
                  <a:pt x="2171" y="5209"/>
                </a:moveTo>
                <a:lnTo>
                  <a:pt x="2218" y="5230"/>
                </a:lnTo>
                <a:lnTo>
                  <a:pt x="2223" y="5234"/>
                </a:lnTo>
                <a:lnTo>
                  <a:pt x="2171" y="5209"/>
                </a:lnTo>
                <a:close/>
                <a:moveTo>
                  <a:pt x="2989" y="5206"/>
                </a:moveTo>
                <a:lnTo>
                  <a:pt x="2839" y="5277"/>
                </a:lnTo>
                <a:lnTo>
                  <a:pt x="2753" y="5339"/>
                </a:lnTo>
                <a:lnTo>
                  <a:pt x="2847" y="5312"/>
                </a:lnTo>
                <a:lnTo>
                  <a:pt x="2963" y="5232"/>
                </a:lnTo>
                <a:lnTo>
                  <a:pt x="2989" y="5206"/>
                </a:lnTo>
                <a:close/>
                <a:moveTo>
                  <a:pt x="2143" y="5196"/>
                </a:moveTo>
                <a:lnTo>
                  <a:pt x="2147" y="5197"/>
                </a:lnTo>
                <a:lnTo>
                  <a:pt x="2171" y="5209"/>
                </a:lnTo>
                <a:lnTo>
                  <a:pt x="2143" y="5196"/>
                </a:lnTo>
                <a:close/>
                <a:moveTo>
                  <a:pt x="2389" y="5169"/>
                </a:moveTo>
                <a:lnTo>
                  <a:pt x="2434" y="5234"/>
                </a:lnTo>
                <a:lnTo>
                  <a:pt x="2407" y="5206"/>
                </a:lnTo>
                <a:lnTo>
                  <a:pt x="2389" y="5169"/>
                </a:lnTo>
                <a:close/>
                <a:moveTo>
                  <a:pt x="1852" y="5160"/>
                </a:moveTo>
                <a:lnTo>
                  <a:pt x="1778" y="5206"/>
                </a:lnTo>
                <a:lnTo>
                  <a:pt x="1789" y="5198"/>
                </a:lnTo>
                <a:lnTo>
                  <a:pt x="1822" y="5175"/>
                </a:lnTo>
                <a:lnTo>
                  <a:pt x="1852" y="5160"/>
                </a:lnTo>
                <a:close/>
                <a:moveTo>
                  <a:pt x="2382" y="5153"/>
                </a:moveTo>
                <a:lnTo>
                  <a:pt x="2389" y="5169"/>
                </a:lnTo>
                <a:lnTo>
                  <a:pt x="2385" y="5164"/>
                </a:lnTo>
                <a:lnTo>
                  <a:pt x="2382" y="5153"/>
                </a:lnTo>
                <a:close/>
                <a:moveTo>
                  <a:pt x="3541" y="5064"/>
                </a:moveTo>
                <a:lnTo>
                  <a:pt x="3297" y="5101"/>
                </a:lnTo>
                <a:lnTo>
                  <a:pt x="3067" y="5169"/>
                </a:lnTo>
                <a:lnTo>
                  <a:pt x="3045" y="5180"/>
                </a:lnTo>
                <a:lnTo>
                  <a:pt x="3024" y="5215"/>
                </a:lnTo>
                <a:lnTo>
                  <a:pt x="2923" y="5293"/>
                </a:lnTo>
                <a:lnTo>
                  <a:pt x="2825" y="5352"/>
                </a:lnTo>
                <a:lnTo>
                  <a:pt x="2720" y="5366"/>
                </a:lnTo>
                <a:lnTo>
                  <a:pt x="2717" y="5366"/>
                </a:lnTo>
                <a:lnTo>
                  <a:pt x="2643" y="5420"/>
                </a:lnTo>
                <a:lnTo>
                  <a:pt x="2440" y="5600"/>
                </a:lnTo>
                <a:lnTo>
                  <a:pt x="2393" y="5660"/>
                </a:lnTo>
                <a:lnTo>
                  <a:pt x="2389" y="5668"/>
                </a:lnTo>
                <a:lnTo>
                  <a:pt x="2369" y="5690"/>
                </a:lnTo>
                <a:lnTo>
                  <a:pt x="2275" y="5811"/>
                </a:lnTo>
                <a:lnTo>
                  <a:pt x="2146" y="6038"/>
                </a:lnTo>
                <a:lnTo>
                  <a:pt x="2043" y="6281"/>
                </a:lnTo>
                <a:lnTo>
                  <a:pt x="1981" y="6535"/>
                </a:lnTo>
                <a:lnTo>
                  <a:pt x="1967" y="6788"/>
                </a:lnTo>
                <a:lnTo>
                  <a:pt x="2060" y="7126"/>
                </a:lnTo>
                <a:lnTo>
                  <a:pt x="2159" y="7579"/>
                </a:lnTo>
                <a:lnTo>
                  <a:pt x="2181" y="7685"/>
                </a:lnTo>
                <a:lnTo>
                  <a:pt x="2183" y="7531"/>
                </a:lnTo>
                <a:lnTo>
                  <a:pt x="2233" y="7259"/>
                </a:lnTo>
                <a:lnTo>
                  <a:pt x="2317" y="6990"/>
                </a:lnTo>
                <a:lnTo>
                  <a:pt x="2426" y="6744"/>
                </a:lnTo>
                <a:lnTo>
                  <a:pt x="2572" y="6505"/>
                </a:lnTo>
                <a:lnTo>
                  <a:pt x="2739" y="6284"/>
                </a:lnTo>
                <a:lnTo>
                  <a:pt x="2937" y="6074"/>
                </a:lnTo>
                <a:lnTo>
                  <a:pt x="3151" y="5887"/>
                </a:lnTo>
                <a:lnTo>
                  <a:pt x="3390" y="5723"/>
                </a:lnTo>
                <a:lnTo>
                  <a:pt x="3649" y="5578"/>
                </a:lnTo>
                <a:lnTo>
                  <a:pt x="3910" y="5471"/>
                </a:lnTo>
                <a:lnTo>
                  <a:pt x="4204" y="5400"/>
                </a:lnTo>
                <a:lnTo>
                  <a:pt x="4487" y="5361"/>
                </a:lnTo>
                <a:lnTo>
                  <a:pt x="4514" y="5361"/>
                </a:lnTo>
                <a:lnTo>
                  <a:pt x="4457" y="5316"/>
                </a:lnTo>
                <a:lnTo>
                  <a:pt x="4252" y="5196"/>
                </a:lnTo>
                <a:lnTo>
                  <a:pt x="4006" y="5112"/>
                </a:lnTo>
                <a:lnTo>
                  <a:pt x="3776" y="5074"/>
                </a:lnTo>
                <a:lnTo>
                  <a:pt x="3541" y="5064"/>
                </a:lnTo>
                <a:close/>
                <a:moveTo>
                  <a:pt x="2621" y="4782"/>
                </a:moveTo>
                <a:lnTo>
                  <a:pt x="2681" y="4822"/>
                </a:lnTo>
                <a:lnTo>
                  <a:pt x="2729" y="4879"/>
                </a:lnTo>
                <a:lnTo>
                  <a:pt x="2736" y="4890"/>
                </a:lnTo>
                <a:lnTo>
                  <a:pt x="2740" y="4896"/>
                </a:lnTo>
                <a:lnTo>
                  <a:pt x="2674" y="4835"/>
                </a:lnTo>
                <a:lnTo>
                  <a:pt x="2612" y="4804"/>
                </a:lnTo>
                <a:lnTo>
                  <a:pt x="2530" y="4804"/>
                </a:lnTo>
                <a:lnTo>
                  <a:pt x="2459" y="4844"/>
                </a:lnTo>
                <a:lnTo>
                  <a:pt x="2397" y="4895"/>
                </a:lnTo>
                <a:lnTo>
                  <a:pt x="2357" y="4980"/>
                </a:lnTo>
                <a:lnTo>
                  <a:pt x="2351" y="5065"/>
                </a:lnTo>
                <a:lnTo>
                  <a:pt x="2382" y="5153"/>
                </a:lnTo>
                <a:lnTo>
                  <a:pt x="2355" y="5095"/>
                </a:lnTo>
                <a:lnTo>
                  <a:pt x="2344" y="5021"/>
                </a:lnTo>
                <a:lnTo>
                  <a:pt x="2356" y="4931"/>
                </a:lnTo>
                <a:lnTo>
                  <a:pt x="2404" y="4858"/>
                </a:lnTo>
                <a:lnTo>
                  <a:pt x="2466" y="4806"/>
                </a:lnTo>
                <a:lnTo>
                  <a:pt x="2543" y="4787"/>
                </a:lnTo>
                <a:lnTo>
                  <a:pt x="2621" y="4782"/>
                </a:lnTo>
                <a:close/>
                <a:moveTo>
                  <a:pt x="682" y="4620"/>
                </a:moveTo>
                <a:lnTo>
                  <a:pt x="671" y="4652"/>
                </a:lnTo>
                <a:lnTo>
                  <a:pt x="668" y="4671"/>
                </a:lnTo>
                <a:lnTo>
                  <a:pt x="663" y="4641"/>
                </a:lnTo>
                <a:lnTo>
                  <a:pt x="682" y="4620"/>
                </a:lnTo>
                <a:close/>
                <a:moveTo>
                  <a:pt x="599" y="4595"/>
                </a:moveTo>
                <a:lnTo>
                  <a:pt x="589" y="4675"/>
                </a:lnTo>
                <a:lnTo>
                  <a:pt x="622" y="4735"/>
                </a:lnTo>
                <a:lnTo>
                  <a:pt x="663" y="4771"/>
                </a:lnTo>
                <a:lnTo>
                  <a:pt x="734" y="4780"/>
                </a:lnTo>
                <a:lnTo>
                  <a:pt x="760" y="4770"/>
                </a:lnTo>
                <a:lnTo>
                  <a:pt x="784" y="4746"/>
                </a:lnTo>
                <a:lnTo>
                  <a:pt x="799" y="4719"/>
                </a:lnTo>
                <a:lnTo>
                  <a:pt x="813" y="4693"/>
                </a:lnTo>
                <a:lnTo>
                  <a:pt x="815" y="4659"/>
                </a:lnTo>
                <a:lnTo>
                  <a:pt x="800" y="4637"/>
                </a:lnTo>
                <a:lnTo>
                  <a:pt x="788" y="4620"/>
                </a:lnTo>
                <a:lnTo>
                  <a:pt x="762" y="4606"/>
                </a:lnTo>
                <a:lnTo>
                  <a:pt x="749" y="4599"/>
                </a:lnTo>
                <a:lnTo>
                  <a:pt x="773" y="4598"/>
                </a:lnTo>
                <a:lnTo>
                  <a:pt x="794" y="4617"/>
                </a:lnTo>
                <a:lnTo>
                  <a:pt x="809" y="4639"/>
                </a:lnTo>
                <a:lnTo>
                  <a:pt x="819" y="4665"/>
                </a:lnTo>
                <a:lnTo>
                  <a:pt x="817" y="4698"/>
                </a:lnTo>
                <a:lnTo>
                  <a:pt x="818" y="4723"/>
                </a:lnTo>
                <a:lnTo>
                  <a:pt x="788" y="4751"/>
                </a:lnTo>
                <a:lnTo>
                  <a:pt x="764" y="4776"/>
                </a:lnTo>
                <a:lnTo>
                  <a:pt x="738" y="4785"/>
                </a:lnTo>
                <a:lnTo>
                  <a:pt x="667" y="4777"/>
                </a:lnTo>
                <a:lnTo>
                  <a:pt x="611" y="4742"/>
                </a:lnTo>
                <a:lnTo>
                  <a:pt x="584" y="4679"/>
                </a:lnTo>
                <a:lnTo>
                  <a:pt x="599" y="4595"/>
                </a:lnTo>
                <a:close/>
                <a:moveTo>
                  <a:pt x="726" y="4590"/>
                </a:moveTo>
                <a:lnTo>
                  <a:pt x="749" y="4599"/>
                </a:lnTo>
                <a:lnTo>
                  <a:pt x="715" y="4597"/>
                </a:lnTo>
                <a:lnTo>
                  <a:pt x="693" y="4612"/>
                </a:lnTo>
                <a:lnTo>
                  <a:pt x="682" y="4620"/>
                </a:lnTo>
                <a:lnTo>
                  <a:pt x="700" y="4599"/>
                </a:lnTo>
                <a:lnTo>
                  <a:pt x="726" y="4590"/>
                </a:lnTo>
                <a:close/>
                <a:moveTo>
                  <a:pt x="3020" y="4485"/>
                </a:moveTo>
                <a:lnTo>
                  <a:pt x="3027" y="4495"/>
                </a:lnTo>
                <a:lnTo>
                  <a:pt x="3098" y="4609"/>
                </a:lnTo>
                <a:lnTo>
                  <a:pt x="3108" y="4638"/>
                </a:lnTo>
                <a:lnTo>
                  <a:pt x="3090" y="4598"/>
                </a:lnTo>
                <a:lnTo>
                  <a:pt x="3020" y="4485"/>
                </a:lnTo>
                <a:close/>
                <a:moveTo>
                  <a:pt x="2977" y="4435"/>
                </a:moveTo>
                <a:lnTo>
                  <a:pt x="3005" y="4461"/>
                </a:lnTo>
                <a:lnTo>
                  <a:pt x="3020" y="4485"/>
                </a:lnTo>
                <a:lnTo>
                  <a:pt x="2977" y="4435"/>
                </a:lnTo>
                <a:close/>
                <a:moveTo>
                  <a:pt x="2910" y="4371"/>
                </a:moveTo>
                <a:lnTo>
                  <a:pt x="2940" y="4391"/>
                </a:lnTo>
                <a:lnTo>
                  <a:pt x="2977" y="4435"/>
                </a:lnTo>
                <a:lnTo>
                  <a:pt x="2910" y="4371"/>
                </a:lnTo>
                <a:close/>
                <a:moveTo>
                  <a:pt x="819" y="4249"/>
                </a:moveTo>
                <a:lnTo>
                  <a:pt x="696" y="4260"/>
                </a:lnTo>
                <a:lnTo>
                  <a:pt x="582" y="4297"/>
                </a:lnTo>
                <a:lnTo>
                  <a:pt x="492" y="4367"/>
                </a:lnTo>
                <a:lnTo>
                  <a:pt x="435" y="4463"/>
                </a:lnTo>
                <a:lnTo>
                  <a:pt x="390" y="4576"/>
                </a:lnTo>
                <a:lnTo>
                  <a:pt x="394" y="4687"/>
                </a:lnTo>
                <a:lnTo>
                  <a:pt x="428" y="4786"/>
                </a:lnTo>
                <a:lnTo>
                  <a:pt x="484" y="4854"/>
                </a:lnTo>
                <a:lnTo>
                  <a:pt x="555" y="4911"/>
                </a:lnTo>
                <a:lnTo>
                  <a:pt x="649" y="4928"/>
                </a:lnTo>
                <a:lnTo>
                  <a:pt x="740" y="4931"/>
                </a:lnTo>
                <a:lnTo>
                  <a:pt x="824" y="4898"/>
                </a:lnTo>
                <a:lnTo>
                  <a:pt x="903" y="4835"/>
                </a:lnTo>
                <a:lnTo>
                  <a:pt x="939" y="4745"/>
                </a:lnTo>
                <a:lnTo>
                  <a:pt x="932" y="4652"/>
                </a:lnTo>
                <a:lnTo>
                  <a:pt x="907" y="4580"/>
                </a:lnTo>
                <a:lnTo>
                  <a:pt x="852" y="4536"/>
                </a:lnTo>
                <a:lnTo>
                  <a:pt x="790" y="4505"/>
                </a:lnTo>
                <a:lnTo>
                  <a:pt x="714" y="4500"/>
                </a:lnTo>
                <a:lnTo>
                  <a:pt x="640" y="4535"/>
                </a:lnTo>
                <a:lnTo>
                  <a:pt x="599" y="4595"/>
                </a:lnTo>
                <a:lnTo>
                  <a:pt x="632" y="4524"/>
                </a:lnTo>
                <a:lnTo>
                  <a:pt x="716" y="4491"/>
                </a:lnTo>
                <a:lnTo>
                  <a:pt x="798" y="4492"/>
                </a:lnTo>
                <a:lnTo>
                  <a:pt x="865" y="4519"/>
                </a:lnTo>
                <a:lnTo>
                  <a:pt x="924" y="4568"/>
                </a:lnTo>
                <a:lnTo>
                  <a:pt x="947" y="4650"/>
                </a:lnTo>
                <a:lnTo>
                  <a:pt x="952" y="4753"/>
                </a:lnTo>
                <a:lnTo>
                  <a:pt x="907" y="4841"/>
                </a:lnTo>
                <a:lnTo>
                  <a:pt x="835" y="4915"/>
                </a:lnTo>
                <a:lnTo>
                  <a:pt x="746" y="4951"/>
                </a:lnTo>
                <a:lnTo>
                  <a:pt x="700" y="4952"/>
                </a:lnTo>
                <a:lnTo>
                  <a:pt x="799" y="4980"/>
                </a:lnTo>
                <a:lnTo>
                  <a:pt x="945" y="5051"/>
                </a:lnTo>
                <a:lnTo>
                  <a:pt x="1088" y="5141"/>
                </a:lnTo>
                <a:lnTo>
                  <a:pt x="1232" y="5254"/>
                </a:lnTo>
                <a:lnTo>
                  <a:pt x="1372" y="5411"/>
                </a:lnTo>
                <a:lnTo>
                  <a:pt x="1499" y="5585"/>
                </a:lnTo>
                <a:lnTo>
                  <a:pt x="1618" y="5804"/>
                </a:lnTo>
                <a:lnTo>
                  <a:pt x="1499" y="5406"/>
                </a:lnTo>
                <a:lnTo>
                  <a:pt x="1368" y="5014"/>
                </a:lnTo>
                <a:lnTo>
                  <a:pt x="1238" y="4646"/>
                </a:lnTo>
                <a:lnTo>
                  <a:pt x="1174" y="4470"/>
                </a:lnTo>
                <a:lnTo>
                  <a:pt x="1132" y="4409"/>
                </a:lnTo>
                <a:lnTo>
                  <a:pt x="1045" y="4330"/>
                </a:lnTo>
                <a:lnTo>
                  <a:pt x="935" y="4275"/>
                </a:lnTo>
                <a:lnTo>
                  <a:pt x="819" y="4249"/>
                </a:lnTo>
                <a:close/>
                <a:moveTo>
                  <a:pt x="3062" y="3785"/>
                </a:moveTo>
                <a:lnTo>
                  <a:pt x="2996" y="3855"/>
                </a:lnTo>
                <a:lnTo>
                  <a:pt x="2938" y="3936"/>
                </a:lnTo>
                <a:lnTo>
                  <a:pt x="2908" y="4047"/>
                </a:lnTo>
                <a:lnTo>
                  <a:pt x="2896" y="4161"/>
                </a:lnTo>
                <a:lnTo>
                  <a:pt x="2939" y="4319"/>
                </a:lnTo>
                <a:lnTo>
                  <a:pt x="3031" y="4452"/>
                </a:lnTo>
                <a:lnTo>
                  <a:pt x="3146" y="4560"/>
                </a:lnTo>
                <a:lnTo>
                  <a:pt x="3292" y="4631"/>
                </a:lnTo>
                <a:lnTo>
                  <a:pt x="3459" y="4671"/>
                </a:lnTo>
                <a:lnTo>
                  <a:pt x="3620" y="4667"/>
                </a:lnTo>
                <a:lnTo>
                  <a:pt x="3778" y="4624"/>
                </a:lnTo>
                <a:lnTo>
                  <a:pt x="3835" y="4591"/>
                </a:lnTo>
                <a:lnTo>
                  <a:pt x="3613" y="4468"/>
                </a:lnTo>
                <a:lnTo>
                  <a:pt x="3402" y="4303"/>
                </a:lnTo>
                <a:lnTo>
                  <a:pt x="3235" y="4107"/>
                </a:lnTo>
                <a:lnTo>
                  <a:pt x="3095" y="3869"/>
                </a:lnTo>
                <a:lnTo>
                  <a:pt x="3062" y="3785"/>
                </a:lnTo>
                <a:close/>
                <a:moveTo>
                  <a:pt x="3198" y="3714"/>
                </a:moveTo>
                <a:lnTo>
                  <a:pt x="3151" y="3724"/>
                </a:lnTo>
                <a:lnTo>
                  <a:pt x="3063" y="3785"/>
                </a:lnTo>
                <a:lnTo>
                  <a:pt x="3191" y="4007"/>
                </a:lnTo>
                <a:lnTo>
                  <a:pt x="3337" y="4184"/>
                </a:lnTo>
                <a:lnTo>
                  <a:pt x="3511" y="4342"/>
                </a:lnTo>
                <a:lnTo>
                  <a:pt x="3699" y="4474"/>
                </a:lnTo>
                <a:lnTo>
                  <a:pt x="3883" y="4564"/>
                </a:lnTo>
                <a:lnTo>
                  <a:pt x="3924" y="4540"/>
                </a:lnTo>
                <a:lnTo>
                  <a:pt x="4010" y="4471"/>
                </a:lnTo>
                <a:lnTo>
                  <a:pt x="3904" y="4440"/>
                </a:lnTo>
                <a:lnTo>
                  <a:pt x="3695" y="4338"/>
                </a:lnTo>
                <a:lnTo>
                  <a:pt x="3509" y="4197"/>
                </a:lnTo>
                <a:lnTo>
                  <a:pt x="3355" y="4033"/>
                </a:lnTo>
                <a:lnTo>
                  <a:pt x="3233" y="3831"/>
                </a:lnTo>
                <a:lnTo>
                  <a:pt x="3198" y="3714"/>
                </a:lnTo>
                <a:close/>
                <a:moveTo>
                  <a:pt x="1521" y="3656"/>
                </a:moveTo>
                <a:lnTo>
                  <a:pt x="1526" y="3660"/>
                </a:lnTo>
                <a:lnTo>
                  <a:pt x="1523" y="3659"/>
                </a:lnTo>
                <a:lnTo>
                  <a:pt x="1521" y="3656"/>
                </a:lnTo>
                <a:close/>
                <a:moveTo>
                  <a:pt x="1451" y="3578"/>
                </a:moveTo>
                <a:lnTo>
                  <a:pt x="1521" y="3656"/>
                </a:lnTo>
                <a:lnTo>
                  <a:pt x="1486" y="3628"/>
                </a:lnTo>
                <a:lnTo>
                  <a:pt x="1451" y="3578"/>
                </a:lnTo>
                <a:close/>
                <a:moveTo>
                  <a:pt x="1412" y="3512"/>
                </a:moveTo>
                <a:lnTo>
                  <a:pt x="1451" y="3578"/>
                </a:lnTo>
                <a:lnTo>
                  <a:pt x="1428" y="3544"/>
                </a:lnTo>
                <a:lnTo>
                  <a:pt x="1412" y="3512"/>
                </a:lnTo>
                <a:close/>
                <a:moveTo>
                  <a:pt x="1391" y="3473"/>
                </a:moveTo>
                <a:lnTo>
                  <a:pt x="1412" y="3512"/>
                </a:lnTo>
                <a:lnTo>
                  <a:pt x="1392" y="3480"/>
                </a:lnTo>
                <a:lnTo>
                  <a:pt x="1391" y="3473"/>
                </a:lnTo>
                <a:close/>
                <a:moveTo>
                  <a:pt x="4169" y="3210"/>
                </a:moveTo>
                <a:lnTo>
                  <a:pt x="4197" y="3251"/>
                </a:lnTo>
                <a:lnTo>
                  <a:pt x="4218" y="3296"/>
                </a:lnTo>
                <a:lnTo>
                  <a:pt x="4169" y="3210"/>
                </a:lnTo>
                <a:close/>
                <a:moveTo>
                  <a:pt x="4091" y="3096"/>
                </a:moveTo>
                <a:lnTo>
                  <a:pt x="4130" y="3142"/>
                </a:lnTo>
                <a:lnTo>
                  <a:pt x="4169" y="3210"/>
                </a:lnTo>
                <a:lnTo>
                  <a:pt x="4091" y="3096"/>
                </a:lnTo>
                <a:close/>
                <a:moveTo>
                  <a:pt x="4066" y="3067"/>
                </a:moveTo>
                <a:lnTo>
                  <a:pt x="4083" y="3084"/>
                </a:lnTo>
                <a:lnTo>
                  <a:pt x="4091" y="3096"/>
                </a:lnTo>
                <a:lnTo>
                  <a:pt x="4066" y="3067"/>
                </a:lnTo>
                <a:close/>
                <a:moveTo>
                  <a:pt x="2207" y="2967"/>
                </a:moveTo>
                <a:lnTo>
                  <a:pt x="2216" y="2980"/>
                </a:lnTo>
                <a:lnTo>
                  <a:pt x="2219" y="2993"/>
                </a:lnTo>
                <a:lnTo>
                  <a:pt x="2207" y="2967"/>
                </a:lnTo>
                <a:close/>
                <a:moveTo>
                  <a:pt x="1127" y="2850"/>
                </a:moveTo>
                <a:lnTo>
                  <a:pt x="1104" y="2870"/>
                </a:lnTo>
                <a:lnTo>
                  <a:pt x="987" y="3032"/>
                </a:lnTo>
                <a:lnTo>
                  <a:pt x="916" y="3203"/>
                </a:lnTo>
                <a:lnTo>
                  <a:pt x="878" y="3384"/>
                </a:lnTo>
                <a:lnTo>
                  <a:pt x="882" y="3529"/>
                </a:lnTo>
                <a:lnTo>
                  <a:pt x="941" y="3667"/>
                </a:lnTo>
                <a:lnTo>
                  <a:pt x="1053" y="3949"/>
                </a:lnTo>
                <a:lnTo>
                  <a:pt x="1119" y="4121"/>
                </a:lnTo>
                <a:lnTo>
                  <a:pt x="1077" y="3924"/>
                </a:lnTo>
                <a:lnTo>
                  <a:pt x="1053" y="3557"/>
                </a:lnTo>
                <a:lnTo>
                  <a:pt x="1063" y="3191"/>
                </a:lnTo>
                <a:lnTo>
                  <a:pt x="1127" y="2850"/>
                </a:lnTo>
                <a:close/>
                <a:moveTo>
                  <a:pt x="2017" y="2760"/>
                </a:moveTo>
                <a:lnTo>
                  <a:pt x="2028" y="2766"/>
                </a:lnTo>
                <a:lnTo>
                  <a:pt x="2136" y="2863"/>
                </a:lnTo>
                <a:lnTo>
                  <a:pt x="2156" y="2893"/>
                </a:lnTo>
                <a:lnTo>
                  <a:pt x="2094" y="2826"/>
                </a:lnTo>
                <a:lnTo>
                  <a:pt x="2017" y="2760"/>
                </a:lnTo>
                <a:close/>
                <a:moveTo>
                  <a:pt x="5064" y="2752"/>
                </a:moveTo>
                <a:lnTo>
                  <a:pt x="5067" y="2759"/>
                </a:lnTo>
                <a:lnTo>
                  <a:pt x="5064" y="2754"/>
                </a:lnTo>
                <a:lnTo>
                  <a:pt x="5064" y="2752"/>
                </a:lnTo>
                <a:close/>
                <a:moveTo>
                  <a:pt x="5054" y="2728"/>
                </a:moveTo>
                <a:lnTo>
                  <a:pt x="5065" y="2744"/>
                </a:lnTo>
                <a:lnTo>
                  <a:pt x="5064" y="2752"/>
                </a:lnTo>
                <a:lnTo>
                  <a:pt x="5054" y="2728"/>
                </a:lnTo>
                <a:close/>
                <a:moveTo>
                  <a:pt x="5051" y="2720"/>
                </a:moveTo>
                <a:lnTo>
                  <a:pt x="5054" y="2728"/>
                </a:lnTo>
                <a:lnTo>
                  <a:pt x="5050" y="2722"/>
                </a:lnTo>
                <a:lnTo>
                  <a:pt x="5051" y="2720"/>
                </a:lnTo>
                <a:close/>
                <a:moveTo>
                  <a:pt x="3144" y="2632"/>
                </a:moveTo>
                <a:lnTo>
                  <a:pt x="3035" y="2841"/>
                </a:lnTo>
                <a:lnTo>
                  <a:pt x="2976" y="3077"/>
                </a:lnTo>
                <a:lnTo>
                  <a:pt x="2961" y="3316"/>
                </a:lnTo>
                <a:lnTo>
                  <a:pt x="2990" y="3549"/>
                </a:lnTo>
                <a:lnTo>
                  <a:pt x="3050" y="3745"/>
                </a:lnTo>
                <a:lnTo>
                  <a:pt x="3117" y="3699"/>
                </a:lnTo>
                <a:lnTo>
                  <a:pt x="3186" y="3672"/>
                </a:lnTo>
                <a:lnTo>
                  <a:pt x="3165" y="3601"/>
                </a:lnTo>
                <a:lnTo>
                  <a:pt x="3136" y="3417"/>
                </a:lnTo>
                <a:lnTo>
                  <a:pt x="3150" y="3235"/>
                </a:lnTo>
                <a:lnTo>
                  <a:pt x="3190" y="3044"/>
                </a:lnTo>
                <a:lnTo>
                  <a:pt x="3255" y="2878"/>
                </a:lnTo>
                <a:lnTo>
                  <a:pt x="3354" y="2712"/>
                </a:lnTo>
                <a:lnTo>
                  <a:pt x="3389" y="2667"/>
                </a:lnTo>
                <a:lnTo>
                  <a:pt x="3346" y="2652"/>
                </a:lnTo>
                <a:lnTo>
                  <a:pt x="3144" y="2632"/>
                </a:lnTo>
                <a:close/>
                <a:moveTo>
                  <a:pt x="4939" y="2484"/>
                </a:moveTo>
                <a:lnTo>
                  <a:pt x="4963" y="2513"/>
                </a:lnTo>
                <a:lnTo>
                  <a:pt x="5052" y="2713"/>
                </a:lnTo>
                <a:lnTo>
                  <a:pt x="5051" y="2720"/>
                </a:lnTo>
                <a:lnTo>
                  <a:pt x="4986" y="2570"/>
                </a:lnTo>
                <a:lnTo>
                  <a:pt x="4939" y="2484"/>
                </a:lnTo>
                <a:close/>
                <a:moveTo>
                  <a:pt x="4130" y="2310"/>
                </a:moveTo>
                <a:lnTo>
                  <a:pt x="3942" y="2333"/>
                </a:lnTo>
                <a:lnTo>
                  <a:pt x="3762" y="2391"/>
                </a:lnTo>
                <a:lnTo>
                  <a:pt x="3604" y="2483"/>
                </a:lnTo>
                <a:lnTo>
                  <a:pt x="3461" y="2606"/>
                </a:lnTo>
                <a:lnTo>
                  <a:pt x="3433" y="2644"/>
                </a:lnTo>
                <a:lnTo>
                  <a:pt x="3579" y="2696"/>
                </a:lnTo>
                <a:lnTo>
                  <a:pt x="3786" y="2807"/>
                </a:lnTo>
                <a:lnTo>
                  <a:pt x="3971" y="2957"/>
                </a:lnTo>
                <a:lnTo>
                  <a:pt x="4066" y="3067"/>
                </a:lnTo>
                <a:lnTo>
                  <a:pt x="3945" y="2943"/>
                </a:lnTo>
                <a:lnTo>
                  <a:pt x="3787" y="2831"/>
                </a:lnTo>
                <a:lnTo>
                  <a:pt x="3569" y="2728"/>
                </a:lnTo>
                <a:lnTo>
                  <a:pt x="3410" y="2674"/>
                </a:lnTo>
                <a:lnTo>
                  <a:pt x="3351" y="2755"/>
                </a:lnTo>
                <a:lnTo>
                  <a:pt x="3262" y="2922"/>
                </a:lnTo>
                <a:lnTo>
                  <a:pt x="3210" y="3096"/>
                </a:lnTo>
                <a:lnTo>
                  <a:pt x="3196" y="3302"/>
                </a:lnTo>
                <a:lnTo>
                  <a:pt x="3212" y="3503"/>
                </a:lnTo>
                <a:lnTo>
                  <a:pt x="3252" y="3656"/>
                </a:lnTo>
                <a:lnTo>
                  <a:pt x="3333" y="3656"/>
                </a:lnTo>
                <a:lnTo>
                  <a:pt x="3429" y="3689"/>
                </a:lnTo>
                <a:lnTo>
                  <a:pt x="3510" y="3747"/>
                </a:lnTo>
                <a:lnTo>
                  <a:pt x="3578" y="3847"/>
                </a:lnTo>
                <a:lnTo>
                  <a:pt x="3590" y="3864"/>
                </a:lnTo>
                <a:lnTo>
                  <a:pt x="3601" y="3880"/>
                </a:lnTo>
                <a:lnTo>
                  <a:pt x="3523" y="3779"/>
                </a:lnTo>
                <a:lnTo>
                  <a:pt x="3442" y="3720"/>
                </a:lnTo>
                <a:lnTo>
                  <a:pt x="3345" y="3697"/>
                </a:lnTo>
                <a:lnTo>
                  <a:pt x="3265" y="3700"/>
                </a:lnTo>
                <a:lnTo>
                  <a:pt x="3347" y="3867"/>
                </a:lnTo>
                <a:lnTo>
                  <a:pt x="3458" y="4028"/>
                </a:lnTo>
                <a:lnTo>
                  <a:pt x="3600" y="4175"/>
                </a:lnTo>
                <a:lnTo>
                  <a:pt x="3796" y="4318"/>
                </a:lnTo>
                <a:lnTo>
                  <a:pt x="4004" y="4420"/>
                </a:lnTo>
                <a:lnTo>
                  <a:pt x="4054" y="4436"/>
                </a:lnTo>
                <a:lnTo>
                  <a:pt x="4066" y="4426"/>
                </a:lnTo>
                <a:lnTo>
                  <a:pt x="4172" y="4296"/>
                </a:lnTo>
                <a:lnTo>
                  <a:pt x="4267" y="4149"/>
                </a:lnTo>
                <a:lnTo>
                  <a:pt x="4327" y="3986"/>
                </a:lnTo>
                <a:lnTo>
                  <a:pt x="4349" y="3816"/>
                </a:lnTo>
                <a:lnTo>
                  <a:pt x="4346" y="3783"/>
                </a:lnTo>
                <a:lnTo>
                  <a:pt x="4316" y="3781"/>
                </a:lnTo>
                <a:lnTo>
                  <a:pt x="4256" y="3765"/>
                </a:lnTo>
                <a:lnTo>
                  <a:pt x="4234" y="3756"/>
                </a:lnTo>
                <a:lnTo>
                  <a:pt x="4189" y="3738"/>
                </a:lnTo>
                <a:lnTo>
                  <a:pt x="4164" y="3714"/>
                </a:lnTo>
                <a:lnTo>
                  <a:pt x="4149" y="3692"/>
                </a:lnTo>
                <a:lnTo>
                  <a:pt x="4130" y="3664"/>
                </a:lnTo>
                <a:lnTo>
                  <a:pt x="4120" y="3638"/>
                </a:lnTo>
                <a:lnTo>
                  <a:pt x="4111" y="3612"/>
                </a:lnTo>
                <a:lnTo>
                  <a:pt x="4124" y="3595"/>
                </a:lnTo>
                <a:lnTo>
                  <a:pt x="4127" y="3576"/>
                </a:lnTo>
                <a:lnTo>
                  <a:pt x="4145" y="3556"/>
                </a:lnTo>
                <a:lnTo>
                  <a:pt x="4171" y="3546"/>
                </a:lnTo>
                <a:lnTo>
                  <a:pt x="4201" y="3542"/>
                </a:lnTo>
                <a:lnTo>
                  <a:pt x="4237" y="3534"/>
                </a:lnTo>
                <a:lnTo>
                  <a:pt x="4282" y="3552"/>
                </a:lnTo>
                <a:lnTo>
                  <a:pt x="4296" y="3550"/>
                </a:lnTo>
                <a:lnTo>
                  <a:pt x="4313" y="3563"/>
                </a:lnTo>
                <a:lnTo>
                  <a:pt x="4315" y="3563"/>
                </a:lnTo>
                <a:lnTo>
                  <a:pt x="4280" y="3431"/>
                </a:lnTo>
                <a:lnTo>
                  <a:pt x="4218" y="3296"/>
                </a:lnTo>
                <a:lnTo>
                  <a:pt x="4247" y="3347"/>
                </a:lnTo>
                <a:lnTo>
                  <a:pt x="4303" y="3488"/>
                </a:lnTo>
                <a:lnTo>
                  <a:pt x="4324" y="3563"/>
                </a:lnTo>
                <a:lnTo>
                  <a:pt x="4347" y="3564"/>
                </a:lnTo>
                <a:lnTo>
                  <a:pt x="4392" y="3582"/>
                </a:lnTo>
                <a:lnTo>
                  <a:pt x="4441" y="3581"/>
                </a:lnTo>
                <a:lnTo>
                  <a:pt x="4478" y="3588"/>
                </a:lnTo>
                <a:lnTo>
                  <a:pt x="4519" y="3577"/>
                </a:lnTo>
                <a:lnTo>
                  <a:pt x="4517" y="3562"/>
                </a:lnTo>
                <a:lnTo>
                  <a:pt x="4505" y="3545"/>
                </a:lnTo>
                <a:lnTo>
                  <a:pt x="4507" y="3512"/>
                </a:lnTo>
                <a:lnTo>
                  <a:pt x="4520" y="3495"/>
                </a:lnTo>
                <a:lnTo>
                  <a:pt x="4534" y="3468"/>
                </a:lnTo>
                <a:lnTo>
                  <a:pt x="4564" y="3440"/>
                </a:lnTo>
                <a:lnTo>
                  <a:pt x="4597" y="3417"/>
                </a:lnTo>
                <a:lnTo>
                  <a:pt x="4623" y="3407"/>
                </a:lnTo>
                <a:lnTo>
                  <a:pt x="4667" y="3377"/>
                </a:lnTo>
                <a:lnTo>
                  <a:pt x="4734" y="3331"/>
                </a:lnTo>
                <a:lnTo>
                  <a:pt x="4796" y="3256"/>
                </a:lnTo>
                <a:lnTo>
                  <a:pt x="4853" y="3160"/>
                </a:lnTo>
                <a:lnTo>
                  <a:pt x="4879" y="3044"/>
                </a:lnTo>
                <a:lnTo>
                  <a:pt x="4877" y="2922"/>
                </a:lnTo>
                <a:lnTo>
                  <a:pt x="4865" y="2809"/>
                </a:lnTo>
                <a:lnTo>
                  <a:pt x="4864" y="2807"/>
                </a:lnTo>
                <a:lnTo>
                  <a:pt x="4790" y="2689"/>
                </a:lnTo>
                <a:lnTo>
                  <a:pt x="4688" y="2563"/>
                </a:lnTo>
                <a:lnTo>
                  <a:pt x="4571" y="2464"/>
                </a:lnTo>
                <a:lnTo>
                  <a:pt x="4435" y="2386"/>
                </a:lnTo>
                <a:lnTo>
                  <a:pt x="4282" y="2328"/>
                </a:lnTo>
                <a:lnTo>
                  <a:pt x="4130" y="2310"/>
                </a:lnTo>
                <a:close/>
                <a:moveTo>
                  <a:pt x="338" y="2256"/>
                </a:moveTo>
                <a:lnTo>
                  <a:pt x="358" y="2320"/>
                </a:lnTo>
                <a:lnTo>
                  <a:pt x="340" y="2268"/>
                </a:lnTo>
                <a:lnTo>
                  <a:pt x="338" y="2256"/>
                </a:lnTo>
                <a:close/>
                <a:moveTo>
                  <a:pt x="1237" y="2030"/>
                </a:moveTo>
                <a:lnTo>
                  <a:pt x="1273" y="2063"/>
                </a:lnTo>
                <a:lnTo>
                  <a:pt x="1251" y="2051"/>
                </a:lnTo>
                <a:lnTo>
                  <a:pt x="1237" y="2030"/>
                </a:lnTo>
                <a:close/>
                <a:moveTo>
                  <a:pt x="1198" y="1973"/>
                </a:moveTo>
                <a:lnTo>
                  <a:pt x="1237" y="2030"/>
                </a:lnTo>
                <a:lnTo>
                  <a:pt x="1215" y="2010"/>
                </a:lnTo>
                <a:lnTo>
                  <a:pt x="1198" y="1973"/>
                </a:lnTo>
                <a:close/>
                <a:moveTo>
                  <a:pt x="1182" y="1940"/>
                </a:moveTo>
                <a:lnTo>
                  <a:pt x="1198" y="1973"/>
                </a:lnTo>
                <a:lnTo>
                  <a:pt x="1190" y="1962"/>
                </a:lnTo>
                <a:lnTo>
                  <a:pt x="1182" y="1940"/>
                </a:lnTo>
                <a:close/>
                <a:moveTo>
                  <a:pt x="1161" y="1881"/>
                </a:moveTo>
                <a:lnTo>
                  <a:pt x="1182" y="1940"/>
                </a:lnTo>
                <a:lnTo>
                  <a:pt x="1163" y="1899"/>
                </a:lnTo>
                <a:lnTo>
                  <a:pt x="1161" y="1881"/>
                </a:lnTo>
                <a:close/>
                <a:moveTo>
                  <a:pt x="1157" y="1839"/>
                </a:moveTo>
                <a:lnTo>
                  <a:pt x="1161" y="1881"/>
                </a:lnTo>
                <a:lnTo>
                  <a:pt x="1155" y="1863"/>
                </a:lnTo>
                <a:lnTo>
                  <a:pt x="1157" y="1839"/>
                </a:lnTo>
                <a:close/>
                <a:moveTo>
                  <a:pt x="1349" y="1575"/>
                </a:moveTo>
                <a:lnTo>
                  <a:pt x="1429" y="1585"/>
                </a:lnTo>
                <a:lnTo>
                  <a:pt x="1486" y="1620"/>
                </a:lnTo>
                <a:lnTo>
                  <a:pt x="1537" y="1683"/>
                </a:lnTo>
                <a:lnTo>
                  <a:pt x="1541" y="1688"/>
                </a:lnTo>
                <a:lnTo>
                  <a:pt x="1549" y="1699"/>
                </a:lnTo>
                <a:lnTo>
                  <a:pt x="1494" y="1631"/>
                </a:lnTo>
                <a:lnTo>
                  <a:pt x="1413" y="1597"/>
                </a:lnTo>
                <a:lnTo>
                  <a:pt x="1338" y="1607"/>
                </a:lnTo>
                <a:lnTo>
                  <a:pt x="1260" y="1636"/>
                </a:lnTo>
                <a:lnTo>
                  <a:pt x="1205" y="1699"/>
                </a:lnTo>
                <a:lnTo>
                  <a:pt x="1162" y="1777"/>
                </a:lnTo>
                <a:lnTo>
                  <a:pt x="1157" y="1839"/>
                </a:lnTo>
                <a:lnTo>
                  <a:pt x="1155" y="1815"/>
                </a:lnTo>
                <a:lnTo>
                  <a:pt x="1165" y="1735"/>
                </a:lnTo>
                <a:lnTo>
                  <a:pt x="1212" y="1661"/>
                </a:lnTo>
                <a:lnTo>
                  <a:pt x="1280" y="1606"/>
                </a:lnTo>
                <a:lnTo>
                  <a:pt x="1349" y="1575"/>
                </a:lnTo>
                <a:close/>
                <a:moveTo>
                  <a:pt x="1922" y="1461"/>
                </a:moveTo>
                <a:lnTo>
                  <a:pt x="1777" y="1616"/>
                </a:lnTo>
                <a:lnTo>
                  <a:pt x="1563" y="1910"/>
                </a:lnTo>
                <a:lnTo>
                  <a:pt x="1435" y="2140"/>
                </a:lnTo>
                <a:lnTo>
                  <a:pt x="1446" y="2145"/>
                </a:lnTo>
                <a:lnTo>
                  <a:pt x="1553" y="2145"/>
                </a:lnTo>
                <a:lnTo>
                  <a:pt x="1655" y="2116"/>
                </a:lnTo>
                <a:lnTo>
                  <a:pt x="1772" y="2036"/>
                </a:lnTo>
                <a:lnTo>
                  <a:pt x="1845" y="1954"/>
                </a:lnTo>
                <a:lnTo>
                  <a:pt x="1815" y="1933"/>
                </a:lnTo>
                <a:lnTo>
                  <a:pt x="1718" y="1803"/>
                </a:lnTo>
                <a:lnTo>
                  <a:pt x="1714" y="1798"/>
                </a:lnTo>
                <a:lnTo>
                  <a:pt x="1710" y="1792"/>
                </a:lnTo>
                <a:lnTo>
                  <a:pt x="1699" y="1776"/>
                </a:lnTo>
                <a:lnTo>
                  <a:pt x="1695" y="1770"/>
                </a:lnTo>
                <a:lnTo>
                  <a:pt x="1701" y="1766"/>
                </a:lnTo>
                <a:lnTo>
                  <a:pt x="1704" y="1772"/>
                </a:lnTo>
                <a:lnTo>
                  <a:pt x="1805" y="1907"/>
                </a:lnTo>
                <a:lnTo>
                  <a:pt x="1856" y="1942"/>
                </a:lnTo>
                <a:lnTo>
                  <a:pt x="1869" y="1928"/>
                </a:lnTo>
                <a:lnTo>
                  <a:pt x="1940" y="1806"/>
                </a:lnTo>
                <a:lnTo>
                  <a:pt x="1962" y="1660"/>
                </a:lnTo>
                <a:lnTo>
                  <a:pt x="1947" y="1532"/>
                </a:lnTo>
                <a:lnTo>
                  <a:pt x="1922" y="1461"/>
                </a:lnTo>
                <a:close/>
                <a:moveTo>
                  <a:pt x="1780" y="1231"/>
                </a:moveTo>
                <a:lnTo>
                  <a:pt x="1809" y="1259"/>
                </a:lnTo>
                <a:lnTo>
                  <a:pt x="1836" y="1298"/>
                </a:lnTo>
                <a:lnTo>
                  <a:pt x="1780" y="1231"/>
                </a:lnTo>
                <a:close/>
                <a:moveTo>
                  <a:pt x="1720" y="1175"/>
                </a:moveTo>
                <a:lnTo>
                  <a:pt x="1749" y="1195"/>
                </a:lnTo>
                <a:lnTo>
                  <a:pt x="1780" y="1231"/>
                </a:lnTo>
                <a:lnTo>
                  <a:pt x="1720" y="1175"/>
                </a:lnTo>
                <a:close/>
                <a:moveTo>
                  <a:pt x="2799" y="822"/>
                </a:moveTo>
                <a:lnTo>
                  <a:pt x="2620" y="907"/>
                </a:lnTo>
                <a:lnTo>
                  <a:pt x="2311" y="1111"/>
                </a:lnTo>
                <a:lnTo>
                  <a:pt x="2031" y="1344"/>
                </a:lnTo>
                <a:lnTo>
                  <a:pt x="1927" y="1455"/>
                </a:lnTo>
                <a:lnTo>
                  <a:pt x="1957" y="1533"/>
                </a:lnTo>
                <a:lnTo>
                  <a:pt x="1970" y="1671"/>
                </a:lnTo>
                <a:lnTo>
                  <a:pt x="1942" y="1821"/>
                </a:lnTo>
                <a:lnTo>
                  <a:pt x="1895" y="1919"/>
                </a:lnTo>
                <a:lnTo>
                  <a:pt x="1869" y="1951"/>
                </a:lnTo>
                <a:lnTo>
                  <a:pt x="1930" y="1993"/>
                </a:lnTo>
                <a:lnTo>
                  <a:pt x="2061" y="2041"/>
                </a:lnTo>
                <a:lnTo>
                  <a:pt x="2205" y="2049"/>
                </a:lnTo>
                <a:lnTo>
                  <a:pt x="2339" y="2030"/>
                </a:lnTo>
                <a:lnTo>
                  <a:pt x="2474" y="1978"/>
                </a:lnTo>
                <a:lnTo>
                  <a:pt x="2598" y="1909"/>
                </a:lnTo>
                <a:lnTo>
                  <a:pt x="2711" y="1799"/>
                </a:lnTo>
                <a:lnTo>
                  <a:pt x="2806" y="1677"/>
                </a:lnTo>
                <a:lnTo>
                  <a:pt x="2873" y="1549"/>
                </a:lnTo>
                <a:lnTo>
                  <a:pt x="2907" y="1395"/>
                </a:lnTo>
                <a:lnTo>
                  <a:pt x="2923" y="1205"/>
                </a:lnTo>
                <a:lnTo>
                  <a:pt x="2888" y="1024"/>
                </a:lnTo>
                <a:lnTo>
                  <a:pt x="2823" y="857"/>
                </a:lnTo>
                <a:lnTo>
                  <a:pt x="2799" y="822"/>
                </a:lnTo>
                <a:close/>
                <a:moveTo>
                  <a:pt x="3925" y="549"/>
                </a:moveTo>
                <a:lnTo>
                  <a:pt x="3627" y="566"/>
                </a:lnTo>
                <a:lnTo>
                  <a:pt x="3331" y="623"/>
                </a:lnTo>
                <a:lnTo>
                  <a:pt x="2965" y="743"/>
                </a:lnTo>
                <a:lnTo>
                  <a:pt x="2817" y="813"/>
                </a:lnTo>
                <a:lnTo>
                  <a:pt x="2906" y="979"/>
                </a:lnTo>
                <a:lnTo>
                  <a:pt x="2944" y="1165"/>
                </a:lnTo>
                <a:lnTo>
                  <a:pt x="2951" y="1365"/>
                </a:lnTo>
                <a:lnTo>
                  <a:pt x="2918" y="1518"/>
                </a:lnTo>
                <a:lnTo>
                  <a:pt x="2866" y="1668"/>
                </a:lnTo>
                <a:lnTo>
                  <a:pt x="2791" y="1809"/>
                </a:lnTo>
                <a:lnTo>
                  <a:pt x="2681" y="1934"/>
                </a:lnTo>
                <a:lnTo>
                  <a:pt x="2553" y="2021"/>
                </a:lnTo>
                <a:lnTo>
                  <a:pt x="2401" y="2085"/>
                </a:lnTo>
                <a:lnTo>
                  <a:pt x="2237" y="2108"/>
                </a:lnTo>
                <a:lnTo>
                  <a:pt x="2086" y="2089"/>
                </a:lnTo>
                <a:lnTo>
                  <a:pt x="1943" y="2024"/>
                </a:lnTo>
                <a:lnTo>
                  <a:pt x="1859" y="1964"/>
                </a:lnTo>
                <a:lnTo>
                  <a:pt x="1825" y="2007"/>
                </a:lnTo>
                <a:lnTo>
                  <a:pt x="1731" y="2096"/>
                </a:lnTo>
                <a:lnTo>
                  <a:pt x="1626" y="2144"/>
                </a:lnTo>
                <a:lnTo>
                  <a:pt x="1525" y="2164"/>
                </a:lnTo>
                <a:lnTo>
                  <a:pt x="1430" y="2150"/>
                </a:lnTo>
                <a:lnTo>
                  <a:pt x="1388" y="2226"/>
                </a:lnTo>
                <a:lnTo>
                  <a:pt x="1247" y="2567"/>
                </a:lnTo>
                <a:lnTo>
                  <a:pt x="1184" y="2779"/>
                </a:lnTo>
                <a:lnTo>
                  <a:pt x="1234" y="2739"/>
                </a:lnTo>
                <a:lnTo>
                  <a:pt x="1385" y="2661"/>
                </a:lnTo>
                <a:lnTo>
                  <a:pt x="1545" y="2632"/>
                </a:lnTo>
                <a:lnTo>
                  <a:pt x="1714" y="2630"/>
                </a:lnTo>
                <a:lnTo>
                  <a:pt x="1872" y="2669"/>
                </a:lnTo>
                <a:lnTo>
                  <a:pt x="1994" y="2740"/>
                </a:lnTo>
                <a:lnTo>
                  <a:pt x="2017" y="2760"/>
                </a:lnTo>
                <a:lnTo>
                  <a:pt x="1900" y="2698"/>
                </a:lnTo>
                <a:lnTo>
                  <a:pt x="1741" y="2645"/>
                </a:lnTo>
                <a:lnTo>
                  <a:pt x="1576" y="2643"/>
                </a:lnTo>
                <a:lnTo>
                  <a:pt x="1413" y="2666"/>
                </a:lnTo>
                <a:lnTo>
                  <a:pt x="1259" y="2739"/>
                </a:lnTo>
                <a:lnTo>
                  <a:pt x="1175" y="2809"/>
                </a:lnTo>
                <a:lnTo>
                  <a:pt x="1144" y="2916"/>
                </a:lnTo>
                <a:lnTo>
                  <a:pt x="1081" y="3277"/>
                </a:lnTo>
                <a:lnTo>
                  <a:pt x="1070" y="3652"/>
                </a:lnTo>
                <a:lnTo>
                  <a:pt x="1107" y="4026"/>
                </a:lnTo>
                <a:lnTo>
                  <a:pt x="1141" y="4178"/>
                </a:lnTo>
                <a:lnTo>
                  <a:pt x="1177" y="4272"/>
                </a:lnTo>
                <a:lnTo>
                  <a:pt x="1307" y="4615"/>
                </a:lnTo>
                <a:lnTo>
                  <a:pt x="1435" y="4992"/>
                </a:lnTo>
                <a:lnTo>
                  <a:pt x="1508" y="5209"/>
                </a:lnTo>
                <a:lnTo>
                  <a:pt x="1509" y="5195"/>
                </a:lnTo>
                <a:lnTo>
                  <a:pt x="1505" y="5189"/>
                </a:lnTo>
                <a:lnTo>
                  <a:pt x="1423" y="4927"/>
                </a:lnTo>
                <a:lnTo>
                  <a:pt x="1373" y="4652"/>
                </a:lnTo>
                <a:lnTo>
                  <a:pt x="1365" y="4379"/>
                </a:lnTo>
                <a:lnTo>
                  <a:pt x="1399" y="4095"/>
                </a:lnTo>
                <a:lnTo>
                  <a:pt x="1462" y="3831"/>
                </a:lnTo>
                <a:lnTo>
                  <a:pt x="1529" y="3662"/>
                </a:lnTo>
                <a:lnTo>
                  <a:pt x="1526" y="3660"/>
                </a:lnTo>
                <a:lnTo>
                  <a:pt x="1529" y="3661"/>
                </a:lnTo>
                <a:lnTo>
                  <a:pt x="1563" y="3574"/>
                </a:lnTo>
                <a:lnTo>
                  <a:pt x="1704" y="3339"/>
                </a:lnTo>
                <a:lnTo>
                  <a:pt x="1878" y="3132"/>
                </a:lnTo>
                <a:lnTo>
                  <a:pt x="1819" y="3080"/>
                </a:lnTo>
                <a:lnTo>
                  <a:pt x="1724" y="3048"/>
                </a:lnTo>
                <a:lnTo>
                  <a:pt x="1625" y="3059"/>
                </a:lnTo>
                <a:lnTo>
                  <a:pt x="1521" y="3097"/>
                </a:lnTo>
                <a:lnTo>
                  <a:pt x="1446" y="3165"/>
                </a:lnTo>
                <a:lnTo>
                  <a:pt x="1393" y="3267"/>
                </a:lnTo>
                <a:lnTo>
                  <a:pt x="1383" y="3372"/>
                </a:lnTo>
                <a:lnTo>
                  <a:pt x="1391" y="3473"/>
                </a:lnTo>
                <a:lnTo>
                  <a:pt x="1379" y="3448"/>
                </a:lnTo>
                <a:lnTo>
                  <a:pt x="1368" y="3349"/>
                </a:lnTo>
                <a:lnTo>
                  <a:pt x="1381" y="3250"/>
                </a:lnTo>
                <a:lnTo>
                  <a:pt x="1438" y="3154"/>
                </a:lnTo>
                <a:lnTo>
                  <a:pt x="1499" y="3088"/>
                </a:lnTo>
                <a:lnTo>
                  <a:pt x="1569" y="3048"/>
                </a:lnTo>
                <a:lnTo>
                  <a:pt x="1645" y="3028"/>
                </a:lnTo>
                <a:lnTo>
                  <a:pt x="1731" y="3035"/>
                </a:lnTo>
                <a:lnTo>
                  <a:pt x="1834" y="3078"/>
                </a:lnTo>
                <a:lnTo>
                  <a:pt x="1886" y="3124"/>
                </a:lnTo>
                <a:lnTo>
                  <a:pt x="2094" y="2933"/>
                </a:lnTo>
                <a:lnTo>
                  <a:pt x="2157" y="2894"/>
                </a:lnTo>
                <a:lnTo>
                  <a:pt x="2156" y="2893"/>
                </a:lnTo>
                <a:lnTo>
                  <a:pt x="2157" y="2894"/>
                </a:lnTo>
                <a:lnTo>
                  <a:pt x="2284" y="2818"/>
                </a:lnTo>
                <a:lnTo>
                  <a:pt x="2482" y="2715"/>
                </a:lnTo>
                <a:lnTo>
                  <a:pt x="2692" y="2628"/>
                </a:lnTo>
                <a:lnTo>
                  <a:pt x="2912" y="2591"/>
                </a:lnTo>
                <a:lnTo>
                  <a:pt x="3112" y="2583"/>
                </a:lnTo>
                <a:lnTo>
                  <a:pt x="3166" y="2498"/>
                </a:lnTo>
                <a:lnTo>
                  <a:pt x="3298" y="2334"/>
                </a:lnTo>
                <a:lnTo>
                  <a:pt x="3477" y="2203"/>
                </a:lnTo>
                <a:lnTo>
                  <a:pt x="3646" y="2103"/>
                </a:lnTo>
                <a:lnTo>
                  <a:pt x="3828" y="2036"/>
                </a:lnTo>
                <a:lnTo>
                  <a:pt x="4023" y="1999"/>
                </a:lnTo>
                <a:lnTo>
                  <a:pt x="4216" y="2006"/>
                </a:lnTo>
                <a:lnTo>
                  <a:pt x="4408" y="2037"/>
                </a:lnTo>
                <a:lnTo>
                  <a:pt x="4594" y="2130"/>
                </a:lnTo>
                <a:lnTo>
                  <a:pt x="4756" y="2247"/>
                </a:lnTo>
                <a:lnTo>
                  <a:pt x="4889" y="2392"/>
                </a:lnTo>
                <a:lnTo>
                  <a:pt x="4939" y="2484"/>
                </a:lnTo>
                <a:lnTo>
                  <a:pt x="4829" y="2352"/>
                </a:lnTo>
                <a:lnTo>
                  <a:pt x="4668" y="2226"/>
                </a:lnTo>
                <a:lnTo>
                  <a:pt x="4486" y="2139"/>
                </a:lnTo>
                <a:lnTo>
                  <a:pt x="4289" y="2078"/>
                </a:lnTo>
                <a:lnTo>
                  <a:pt x="4082" y="2073"/>
                </a:lnTo>
                <a:lnTo>
                  <a:pt x="3874" y="2102"/>
                </a:lnTo>
                <a:lnTo>
                  <a:pt x="3669" y="2161"/>
                </a:lnTo>
                <a:lnTo>
                  <a:pt x="3490" y="2268"/>
                </a:lnTo>
                <a:lnTo>
                  <a:pt x="3303" y="2437"/>
                </a:lnTo>
                <a:lnTo>
                  <a:pt x="3177" y="2590"/>
                </a:lnTo>
                <a:lnTo>
                  <a:pt x="3352" y="2615"/>
                </a:lnTo>
                <a:lnTo>
                  <a:pt x="3414" y="2637"/>
                </a:lnTo>
                <a:lnTo>
                  <a:pt x="3468" y="2569"/>
                </a:lnTo>
                <a:lnTo>
                  <a:pt x="3611" y="2445"/>
                </a:lnTo>
                <a:lnTo>
                  <a:pt x="3773" y="2359"/>
                </a:lnTo>
                <a:lnTo>
                  <a:pt x="3953" y="2301"/>
                </a:lnTo>
                <a:lnTo>
                  <a:pt x="4135" y="2281"/>
                </a:lnTo>
                <a:lnTo>
                  <a:pt x="4302" y="2298"/>
                </a:lnTo>
                <a:lnTo>
                  <a:pt x="4457" y="2346"/>
                </a:lnTo>
                <a:lnTo>
                  <a:pt x="4622" y="2420"/>
                </a:lnTo>
                <a:lnTo>
                  <a:pt x="4749" y="2521"/>
                </a:lnTo>
                <a:lnTo>
                  <a:pt x="4861" y="2648"/>
                </a:lnTo>
                <a:lnTo>
                  <a:pt x="4939" y="2798"/>
                </a:lnTo>
                <a:lnTo>
                  <a:pt x="4954" y="2874"/>
                </a:lnTo>
                <a:lnTo>
                  <a:pt x="4971" y="2916"/>
                </a:lnTo>
                <a:lnTo>
                  <a:pt x="4989" y="3050"/>
                </a:lnTo>
                <a:lnTo>
                  <a:pt x="4997" y="3167"/>
                </a:lnTo>
                <a:lnTo>
                  <a:pt x="4968" y="3268"/>
                </a:lnTo>
                <a:lnTo>
                  <a:pt x="4914" y="3428"/>
                </a:lnTo>
                <a:lnTo>
                  <a:pt x="4825" y="3571"/>
                </a:lnTo>
                <a:lnTo>
                  <a:pt x="4720" y="3667"/>
                </a:lnTo>
                <a:lnTo>
                  <a:pt x="4601" y="3732"/>
                </a:lnTo>
                <a:lnTo>
                  <a:pt x="4482" y="3773"/>
                </a:lnTo>
                <a:lnTo>
                  <a:pt x="4393" y="3785"/>
                </a:lnTo>
                <a:lnTo>
                  <a:pt x="4362" y="3784"/>
                </a:lnTo>
                <a:lnTo>
                  <a:pt x="4363" y="3790"/>
                </a:lnTo>
                <a:lnTo>
                  <a:pt x="4358" y="3948"/>
                </a:lnTo>
                <a:lnTo>
                  <a:pt x="4306" y="4098"/>
                </a:lnTo>
                <a:lnTo>
                  <a:pt x="4246" y="4237"/>
                </a:lnTo>
                <a:lnTo>
                  <a:pt x="4164" y="4367"/>
                </a:lnTo>
                <a:lnTo>
                  <a:pt x="4088" y="4446"/>
                </a:lnTo>
                <a:lnTo>
                  <a:pt x="4224" y="4489"/>
                </a:lnTo>
                <a:lnTo>
                  <a:pt x="4444" y="4501"/>
                </a:lnTo>
                <a:lnTo>
                  <a:pt x="4668" y="4494"/>
                </a:lnTo>
                <a:lnTo>
                  <a:pt x="4881" y="4437"/>
                </a:lnTo>
                <a:lnTo>
                  <a:pt x="5095" y="4356"/>
                </a:lnTo>
                <a:lnTo>
                  <a:pt x="5282" y="4236"/>
                </a:lnTo>
                <a:lnTo>
                  <a:pt x="5459" y="4090"/>
                </a:lnTo>
                <a:lnTo>
                  <a:pt x="5609" y="3905"/>
                </a:lnTo>
                <a:lnTo>
                  <a:pt x="5734" y="3706"/>
                </a:lnTo>
                <a:lnTo>
                  <a:pt x="5838" y="3454"/>
                </a:lnTo>
                <a:lnTo>
                  <a:pt x="5911" y="3192"/>
                </a:lnTo>
                <a:lnTo>
                  <a:pt x="5917" y="2927"/>
                </a:lnTo>
                <a:lnTo>
                  <a:pt x="5898" y="2662"/>
                </a:lnTo>
                <a:lnTo>
                  <a:pt x="5837" y="2419"/>
                </a:lnTo>
                <a:lnTo>
                  <a:pt x="5735" y="2163"/>
                </a:lnTo>
                <a:lnTo>
                  <a:pt x="5603" y="1935"/>
                </a:lnTo>
                <a:lnTo>
                  <a:pt x="5438" y="1730"/>
                </a:lnTo>
                <a:lnTo>
                  <a:pt x="5232" y="1537"/>
                </a:lnTo>
                <a:lnTo>
                  <a:pt x="4983" y="1365"/>
                </a:lnTo>
                <a:lnTo>
                  <a:pt x="4714" y="1223"/>
                </a:lnTo>
                <a:lnTo>
                  <a:pt x="4437" y="1128"/>
                </a:lnTo>
                <a:lnTo>
                  <a:pt x="4143" y="1069"/>
                </a:lnTo>
                <a:lnTo>
                  <a:pt x="3844" y="1062"/>
                </a:lnTo>
                <a:lnTo>
                  <a:pt x="3548" y="1094"/>
                </a:lnTo>
                <a:lnTo>
                  <a:pt x="3254" y="1165"/>
                </a:lnTo>
                <a:lnTo>
                  <a:pt x="2972" y="1277"/>
                </a:lnTo>
                <a:lnTo>
                  <a:pt x="2983" y="1269"/>
                </a:lnTo>
                <a:lnTo>
                  <a:pt x="3009" y="1260"/>
                </a:lnTo>
                <a:lnTo>
                  <a:pt x="3026" y="1248"/>
                </a:lnTo>
                <a:lnTo>
                  <a:pt x="3278" y="1140"/>
                </a:lnTo>
                <a:lnTo>
                  <a:pt x="3553" y="1066"/>
                </a:lnTo>
                <a:lnTo>
                  <a:pt x="3825" y="1034"/>
                </a:lnTo>
                <a:lnTo>
                  <a:pt x="4101" y="1032"/>
                </a:lnTo>
                <a:lnTo>
                  <a:pt x="4385" y="1065"/>
                </a:lnTo>
                <a:lnTo>
                  <a:pt x="4648" y="1138"/>
                </a:lnTo>
                <a:lnTo>
                  <a:pt x="4903" y="1249"/>
                </a:lnTo>
                <a:lnTo>
                  <a:pt x="5125" y="1382"/>
                </a:lnTo>
                <a:lnTo>
                  <a:pt x="5325" y="1530"/>
                </a:lnTo>
                <a:lnTo>
                  <a:pt x="5514" y="1710"/>
                </a:lnTo>
                <a:lnTo>
                  <a:pt x="5662" y="1902"/>
                </a:lnTo>
                <a:lnTo>
                  <a:pt x="5796" y="2121"/>
                </a:lnTo>
                <a:lnTo>
                  <a:pt x="5898" y="2352"/>
                </a:lnTo>
                <a:lnTo>
                  <a:pt x="5959" y="2596"/>
                </a:lnTo>
                <a:lnTo>
                  <a:pt x="5989" y="2853"/>
                </a:lnTo>
                <a:lnTo>
                  <a:pt x="5976" y="3131"/>
                </a:lnTo>
                <a:lnTo>
                  <a:pt x="5916" y="3401"/>
                </a:lnTo>
                <a:lnTo>
                  <a:pt x="5807" y="3647"/>
                </a:lnTo>
                <a:lnTo>
                  <a:pt x="5661" y="3886"/>
                </a:lnTo>
                <a:lnTo>
                  <a:pt x="5489" y="4086"/>
                </a:lnTo>
                <a:lnTo>
                  <a:pt x="5267" y="4262"/>
                </a:lnTo>
                <a:lnTo>
                  <a:pt x="5028" y="4402"/>
                </a:lnTo>
                <a:lnTo>
                  <a:pt x="4809" y="4487"/>
                </a:lnTo>
                <a:lnTo>
                  <a:pt x="4584" y="4527"/>
                </a:lnTo>
                <a:lnTo>
                  <a:pt x="4355" y="4538"/>
                </a:lnTo>
                <a:lnTo>
                  <a:pt x="4119" y="4504"/>
                </a:lnTo>
                <a:lnTo>
                  <a:pt x="4052" y="4484"/>
                </a:lnTo>
                <a:lnTo>
                  <a:pt x="4050" y="4486"/>
                </a:lnTo>
                <a:lnTo>
                  <a:pt x="3932" y="4575"/>
                </a:lnTo>
                <a:lnTo>
                  <a:pt x="3924" y="4581"/>
                </a:lnTo>
                <a:lnTo>
                  <a:pt x="4123" y="4640"/>
                </a:lnTo>
                <a:lnTo>
                  <a:pt x="4353" y="4678"/>
                </a:lnTo>
                <a:lnTo>
                  <a:pt x="4575" y="4680"/>
                </a:lnTo>
                <a:lnTo>
                  <a:pt x="4810" y="4642"/>
                </a:lnTo>
                <a:lnTo>
                  <a:pt x="5057" y="4562"/>
                </a:lnTo>
                <a:lnTo>
                  <a:pt x="5290" y="4450"/>
                </a:lnTo>
                <a:lnTo>
                  <a:pt x="5505" y="4311"/>
                </a:lnTo>
                <a:lnTo>
                  <a:pt x="5699" y="4154"/>
                </a:lnTo>
                <a:lnTo>
                  <a:pt x="5870" y="3963"/>
                </a:lnTo>
                <a:lnTo>
                  <a:pt x="6025" y="3750"/>
                </a:lnTo>
                <a:lnTo>
                  <a:pt x="6132" y="3513"/>
                </a:lnTo>
                <a:lnTo>
                  <a:pt x="6227" y="3236"/>
                </a:lnTo>
                <a:lnTo>
                  <a:pt x="6274" y="2959"/>
                </a:lnTo>
                <a:lnTo>
                  <a:pt x="6283" y="2676"/>
                </a:lnTo>
                <a:lnTo>
                  <a:pt x="6242" y="2402"/>
                </a:lnTo>
                <a:lnTo>
                  <a:pt x="6171" y="2132"/>
                </a:lnTo>
                <a:lnTo>
                  <a:pt x="6066" y="1861"/>
                </a:lnTo>
                <a:lnTo>
                  <a:pt x="5923" y="1617"/>
                </a:lnTo>
                <a:lnTo>
                  <a:pt x="5748" y="1386"/>
                </a:lnTo>
                <a:lnTo>
                  <a:pt x="5544" y="1184"/>
                </a:lnTo>
                <a:lnTo>
                  <a:pt x="5308" y="995"/>
                </a:lnTo>
                <a:lnTo>
                  <a:pt x="5065" y="843"/>
                </a:lnTo>
                <a:lnTo>
                  <a:pt x="4788" y="724"/>
                </a:lnTo>
                <a:lnTo>
                  <a:pt x="4510" y="629"/>
                </a:lnTo>
                <a:lnTo>
                  <a:pt x="4216" y="569"/>
                </a:lnTo>
                <a:lnTo>
                  <a:pt x="3925" y="549"/>
                </a:lnTo>
                <a:close/>
                <a:moveTo>
                  <a:pt x="1721" y="275"/>
                </a:moveTo>
                <a:lnTo>
                  <a:pt x="1466" y="320"/>
                </a:lnTo>
                <a:lnTo>
                  <a:pt x="1227" y="411"/>
                </a:lnTo>
                <a:lnTo>
                  <a:pt x="1025" y="533"/>
                </a:lnTo>
                <a:lnTo>
                  <a:pt x="831" y="691"/>
                </a:lnTo>
                <a:lnTo>
                  <a:pt x="823" y="701"/>
                </a:lnTo>
                <a:lnTo>
                  <a:pt x="802" y="743"/>
                </a:lnTo>
                <a:lnTo>
                  <a:pt x="734" y="822"/>
                </a:lnTo>
                <a:lnTo>
                  <a:pt x="714" y="835"/>
                </a:lnTo>
                <a:lnTo>
                  <a:pt x="681" y="875"/>
                </a:lnTo>
                <a:lnTo>
                  <a:pt x="549" y="1088"/>
                </a:lnTo>
                <a:lnTo>
                  <a:pt x="450" y="1311"/>
                </a:lnTo>
                <a:lnTo>
                  <a:pt x="382" y="1546"/>
                </a:lnTo>
                <a:lnTo>
                  <a:pt x="355" y="1730"/>
                </a:lnTo>
                <a:lnTo>
                  <a:pt x="367" y="1678"/>
                </a:lnTo>
                <a:lnTo>
                  <a:pt x="445" y="1494"/>
                </a:lnTo>
                <a:lnTo>
                  <a:pt x="558" y="1327"/>
                </a:lnTo>
                <a:lnTo>
                  <a:pt x="706" y="1185"/>
                </a:lnTo>
                <a:lnTo>
                  <a:pt x="828" y="1101"/>
                </a:lnTo>
                <a:lnTo>
                  <a:pt x="959" y="1043"/>
                </a:lnTo>
                <a:lnTo>
                  <a:pt x="1102" y="1002"/>
                </a:lnTo>
                <a:lnTo>
                  <a:pt x="1251" y="981"/>
                </a:lnTo>
                <a:lnTo>
                  <a:pt x="1403" y="1000"/>
                </a:lnTo>
                <a:lnTo>
                  <a:pt x="1557" y="1057"/>
                </a:lnTo>
                <a:lnTo>
                  <a:pt x="1694" y="1151"/>
                </a:lnTo>
                <a:lnTo>
                  <a:pt x="1720" y="1175"/>
                </a:lnTo>
                <a:lnTo>
                  <a:pt x="1641" y="1122"/>
                </a:lnTo>
                <a:lnTo>
                  <a:pt x="1486" y="1049"/>
                </a:lnTo>
                <a:lnTo>
                  <a:pt x="1319" y="1008"/>
                </a:lnTo>
                <a:lnTo>
                  <a:pt x="1159" y="1013"/>
                </a:lnTo>
                <a:lnTo>
                  <a:pt x="997" y="1050"/>
                </a:lnTo>
                <a:lnTo>
                  <a:pt x="848" y="1119"/>
                </a:lnTo>
                <a:lnTo>
                  <a:pt x="710" y="1215"/>
                </a:lnTo>
                <a:lnTo>
                  <a:pt x="581" y="1336"/>
                </a:lnTo>
                <a:lnTo>
                  <a:pt x="462" y="1507"/>
                </a:lnTo>
                <a:lnTo>
                  <a:pt x="382" y="1676"/>
                </a:lnTo>
                <a:lnTo>
                  <a:pt x="344" y="1822"/>
                </a:lnTo>
                <a:lnTo>
                  <a:pt x="342" y="2046"/>
                </a:lnTo>
                <a:lnTo>
                  <a:pt x="374" y="2294"/>
                </a:lnTo>
                <a:lnTo>
                  <a:pt x="431" y="2499"/>
                </a:lnTo>
                <a:lnTo>
                  <a:pt x="481" y="2604"/>
                </a:lnTo>
                <a:lnTo>
                  <a:pt x="529" y="2710"/>
                </a:lnTo>
                <a:lnTo>
                  <a:pt x="560" y="2778"/>
                </a:lnTo>
                <a:lnTo>
                  <a:pt x="571" y="2795"/>
                </a:lnTo>
                <a:lnTo>
                  <a:pt x="584" y="2826"/>
                </a:lnTo>
                <a:lnTo>
                  <a:pt x="614" y="2904"/>
                </a:lnTo>
                <a:lnTo>
                  <a:pt x="671" y="3036"/>
                </a:lnTo>
                <a:lnTo>
                  <a:pt x="743" y="3199"/>
                </a:lnTo>
                <a:lnTo>
                  <a:pt x="833" y="3415"/>
                </a:lnTo>
                <a:lnTo>
                  <a:pt x="869" y="3499"/>
                </a:lnTo>
                <a:lnTo>
                  <a:pt x="870" y="3373"/>
                </a:lnTo>
                <a:lnTo>
                  <a:pt x="905" y="3186"/>
                </a:lnTo>
                <a:lnTo>
                  <a:pt x="971" y="3010"/>
                </a:lnTo>
                <a:lnTo>
                  <a:pt x="1081" y="2861"/>
                </a:lnTo>
                <a:lnTo>
                  <a:pt x="1134" y="2819"/>
                </a:lnTo>
                <a:lnTo>
                  <a:pt x="1224" y="2486"/>
                </a:lnTo>
                <a:lnTo>
                  <a:pt x="1357" y="2157"/>
                </a:lnTo>
                <a:lnTo>
                  <a:pt x="1374" y="2129"/>
                </a:lnTo>
                <a:lnTo>
                  <a:pt x="1302" y="2089"/>
                </a:lnTo>
                <a:lnTo>
                  <a:pt x="1273" y="2063"/>
                </a:lnTo>
                <a:lnTo>
                  <a:pt x="1343" y="2102"/>
                </a:lnTo>
                <a:lnTo>
                  <a:pt x="1381" y="2117"/>
                </a:lnTo>
                <a:lnTo>
                  <a:pt x="1541" y="1843"/>
                </a:lnTo>
                <a:lnTo>
                  <a:pt x="1746" y="1547"/>
                </a:lnTo>
                <a:lnTo>
                  <a:pt x="1894" y="1392"/>
                </a:lnTo>
                <a:lnTo>
                  <a:pt x="1836" y="1298"/>
                </a:lnTo>
                <a:lnTo>
                  <a:pt x="1898" y="1388"/>
                </a:lnTo>
                <a:lnTo>
                  <a:pt x="1993" y="1288"/>
                </a:lnTo>
                <a:lnTo>
                  <a:pt x="2269" y="1050"/>
                </a:lnTo>
                <a:lnTo>
                  <a:pt x="2563" y="848"/>
                </a:lnTo>
                <a:lnTo>
                  <a:pt x="2757" y="762"/>
                </a:lnTo>
                <a:lnTo>
                  <a:pt x="2716" y="702"/>
                </a:lnTo>
                <a:lnTo>
                  <a:pt x="2591" y="568"/>
                </a:lnTo>
                <a:lnTo>
                  <a:pt x="2433" y="456"/>
                </a:lnTo>
                <a:lnTo>
                  <a:pt x="2269" y="372"/>
                </a:lnTo>
                <a:lnTo>
                  <a:pt x="2087" y="309"/>
                </a:lnTo>
                <a:lnTo>
                  <a:pt x="1910" y="276"/>
                </a:lnTo>
                <a:lnTo>
                  <a:pt x="1721" y="275"/>
                </a:lnTo>
                <a:close/>
                <a:moveTo>
                  <a:pt x="268" y="0"/>
                </a:moveTo>
                <a:lnTo>
                  <a:pt x="408" y="2"/>
                </a:lnTo>
                <a:lnTo>
                  <a:pt x="516" y="42"/>
                </a:lnTo>
                <a:lnTo>
                  <a:pt x="631" y="102"/>
                </a:lnTo>
                <a:lnTo>
                  <a:pt x="731" y="188"/>
                </a:lnTo>
                <a:lnTo>
                  <a:pt x="811" y="280"/>
                </a:lnTo>
                <a:lnTo>
                  <a:pt x="857" y="395"/>
                </a:lnTo>
                <a:lnTo>
                  <a:pt x="874" y="515"/>
                </a:lnTo>
                <a:lnTo>
                  <a:pt x="860" y="611"/>
                </a:lnTo>
                <a:lnTo>
                  <a:pt x="1011" y="477"/>
                </a:lnTo>
                <a:lnTo>
                  <a:pt x="1196" y="366"/>
                </a:lnTo>
                <a:lnTo>
                  <a:pt x="1402" y="274"/>
                </a:lnTo>
                <a:lnTo>
                  <a:pt x="1605" y="225"/>
                </a:lnTo>
                <a:lnTo>
                  <a:pt x="1838" y="220"/>
                </a:lnTo>
                <a:lnTo>
                  <a:pt x="2049" y="254"/>
                </a:lnTo>
                <a:lnTo>
                  <a:pt x="2227" y="311"/>
                </a:lnTo>
                <a:lnTo>
                  <a:pt x="2399" y="406"/>
                </a:lnTo>
                <a:lnTo>
                  <a:pt x="2561" y="523"/>
                </a:lnTo>
                <a:lnTo>
                  <a:pt x="2704" y="661"/>
                </a:lnTo>
                <a:lnTo>
                  <a:pt x="2773" y="754"/>
                </a:lnTo>
                <a:lnTo>
                  <a:pt x="2901" y="698"/>
                </a:lnTo>
                <a:lnTo>
                  <a:pt x="3254" y="570"/>
                </a:lnTo>
                <a:lnTo>
                  <a:pt x="3594" y="507"/>
                </a:lnTo>
                <a:lnTo>
                  <a:pt x="3932" y="488"/>
                </a:lnTo>
                <a:lnTo>
                  <a:pt x="4274" y="522"/>
                </a:lnTo>
                <a:lnTo>
                  <a:pt x="4605" y="588"/>
                </a:lnTo>
                <a:lnTo>
                  <a:pt x="4916" y="709"/>
                </a:lnTo>
                <a:lnTo>
                  <a:pt x="5219" y="877"/>
                </a:lnTo>
                <a:lnTo>
                  <a:pt x="5485" y="1086"/>
                </a:lnTo>
                <a:lnTo>
                  <a:pt x="5682" y="1277"/>
                </a:lnTo>
                <a:lnTo>
                  <a:pt x="5850" y="1487"/>
                </a:lnTo>
                <a:lnTo>
                  <a:pt x="5996" y="1722"/>
                </a:lnTo>
                <a:lnTo>
                  <a:pt x="6120" y="1963"/>
                </a:lnTo>
                <a:lnTo>
                  <a:pt x="6226" y="2225"/>
                </a:lnTo>
                <a:lnTo>
                  <a:pt x="6282" y="2496"/>
                </a:lnTo>
                <a:lnTo>
                  <a:pt x="6310" y="2763"/>
                </a:lnTo>
                <a:lnTo>
                  <a:pt x="6296" y="3050"/>
                </a:lnTo>
                <a:lnTo>
                  <a:pt x="6232" y="3339"/>
                </a:lnTo>
                <a:lnTo>
                  <a:pt x="6141" y="3622"/>
                </a:lnTo>
                <a:lnTo>
                  <a:pt x="6003" y="3872"/>
                </a:lnTo>
                <a:lnTo>
                  <a:pt x="5827" y="4115"/>
                </a:lnTo>
                <a:lnTo>
                  <a:pt x="5617" y="4308"/>
                </a:lnTo>
                <a:lnTo>
                  <a:pt x="5382" y="4477"/>
                </a:lnTo>
                <a:lnTo>
                  <a:pt x="5110" y="4615"/>
                </a:lnTo>
                <a:lnTo>
                  <a:pt x="4853" y="4693"/>
                </a:lnTo>
                <a:lnTo>
                  <a:pt x="4594" y="4732"/>
                </a:lnTo>
                <a:lnTo>
                  <a:pt x="4329" y="4727"/>
                </a:lnTo>
                <a:lnTo>
                  <a:pt x="4077" y="4680"/>
                </a:lnTo>
                <a:lnTo>
                  <a:pt x="3880" y="4608"/>
                </a:lnTo>
                <a:lnTo>
                  <a:pt x="3795" y="4661"/>
                </a:lnTo>
                <a:lnTo>
                  <a:pt x="3642" y="4701"/>
                </a:lnTo>
                <a:lnTo>
                  <a:pt x="3501" y="4708"/>
                </a:lnTo>
                <a:lnTo>
                  <a:pt x="3338" y="4673"/>
                </a:lnTo>
                <a:lnTo>
                  <a:pt x="3195" y="4608"/>
                </a:lnTo>
                <a:lnTo>
                  <a:pt x="3065" y="4502"/>
                </a:lnTo>
                <a:lnTo>
                  <a:pt x="2959" y="4370"/>
                </a:lnTo>
                <a:lnTo>
                  <a:pt x="2899" y="4224"/>
                </a:lnTo>
                <a:lnTo>
                  <a:pt x="2888" y="4101"/>
                </a:lnTo>
                <a:lnTo>
                  <a:pt x="2905" y="3983"/>
                </a:lnTo>
                <a:lnTo>
                  <a:pt x="2941" y="3869"/>
                </a:lnTo>
                <a:lnTo>
                  <a:pt x="3012" y="3771"/>
                </a:lnTo>
                <a:lnTo>
                  <a:pt x="3047" y="3747"/>
                </a:lnTo>
                <a:lnTo>
                  <a:pt x="3016" y="3670"/>
                </a:lnTo>
                <a:lnTo>
                  <a:pt x="2967" y="3467"/>
                </a:lnTo>
                <a:lnTo>
                  <a:pt x="2945" y="3270"/>
                </a:lnTo>
                <a:lnTo>
                  <a:pt x="2956" y="3059"/>
                </a:lnTo>
                <a:lnTo>
                  <a:pt x="2992" y="2862"/>
                </a:lnTo>
                <a:lnTo>
                  <a:pt x="3057" y="2671"/>
                </a:lnTo>
                <a:lnTo>
                  <a:pt x="3083" y="2630"/>
                </a:lnTo>
                <a:lnTo>
                  <a:pt x="2884" y="2634"/>
                </a:lnTo>
                <a:lnTo>
                  <a:pt x="2663" y="2680"/>
                </a:lnTo>
                <a:lnTo>
                  <a:pt x="2448" y="2771"/>
                </a:lnTo>
                <a:lnTo>
                  <a:pt x="2244" y="2878"/>
                </a:lnTo>
                <a:lnTo>
                  <a:pt x="2184" y="2922"/>
                </a:lnTo>
                <a:lnTo>
                  <a:pt x="2187" y="2926"/>
                </a:lnTo>
                <a:lnTo>
                  <a:pt x="2207" y="2967"/>
                </a:lnTo>
                <a:lnTo>
                  <a:pt x="2179" y="2926"/>
                </a:lnTo>
                <a:lnTo>
                  <a:pt x="2048" y="3021"/>
                </a:lnTo>
                <a:lnTo>
                  <a:pt x="1916" y="3149"/>
                </a:lnTo>
                <a:lnTo>
                  <a:pt x="1917" y="3152"/>
                </a:lnTo>
                <a:lnTo>
                  <a:pt x="1916" y="3150"/>
                </a:lnTo>
                <a:lnTo>
                  <a:pt x="1877" y="3188"/>
                </a:lnTo>
                <a:lnTo>
                  <a:pt x="1684" y="3442"/>
                </a:lnTo>
                <a:lnTo>
                  <a:pt x="1561" y="3676"/>
                </a:lnTo>
                <a:lnTo>
                  <a:pt x="1643" y="3715"/>
                </a:lnTo>
                <a:lnTo>
                  <a:pt x="1769" y="3743"/>
                </a:lnTo>
                <a:lnTo>
                  <a:pt x="1901" y="3734"/>
                </a:lnTo>
                <a:lnTo>
                  <a:pt x="2012" y="3682"/>
                </a:lnTo>
                <a:lnTo>
                  <a:pt x="2120" y="3600"/>
                </a:lnTo>
                <a:lnTo>
                  <a:pt x="2191" y="3502"/>
                </a:lnTo>
                <a:lnTo>
                  <a:pt x="2247" y="3382"/>
                </a:lnTo>
                <a:lnTo>
                  <a:pt x="2270" y="3260"/>
                </a:lnTo>
                <a:lnTo>
                  <a:pt x="2257" y="3123"/>
                </a:lnTo>
                <a:lnTo>
                  <a:pt x="2219" y="2993"/>
                </a:lnTo>
                <a:lnTo>
                  <a:pt x="2246" y="3048"/>
                </a:lnTo>
                <a:lnTo>
                  <a:pt x="2276" y="3175"/>
                </a:lnTo>
                <a:lnTo>
                  <a:pt x="2276" y="3305"/>
                </a:lnTo>
                <a:lnTo>
                  <a:pt x="2248" y="3431"/>
                </a:lnTo>
                <a:lnTo>
                  <a:pt x="2188" y="3545"/>
                </a:lnTo>
                <a:lnTo>
                  <a:pt x="2096" y="3649"/>
                </a:lnTo>
                <a:lnTo>
                  <a:pt x="1976" y="3724"/>
                </a:lnTo>
                <a:lnTo>
                  <a:pt x="1849" y="3753"/>
                </a:lnTo>
                <a:lnTo>
                  <a:pt x="1722" y="3759"/>
                </a:lnTo>
                <a:lnTo>
                  <a:pt x="1595" y="3716"/>
                </a:lnTo>
                <a:lnTo>
                  <a:pt x="1556" y="3685"/>
                </a:lnTo>
                <a:lnTo>
                  <a:pt x="1543" y="3711"/>
                </a:lnTo>
                <a:lnTo>
                  <a:pt x="1440" y="4001"/>
                </a:lnTo>
                <a:lnTo>
                  <a:pt x="1394" y="4302"/>
                </a:lnTo>
                <a:lnTo>
                  <a:pt x="1380" y="4614"/>
                </a:lnTo>
                <a:lnTo>
                  <a:pt x="1429" y="4923"/>
                </a:lnTo>
                <a:lnTo>
                  <a:pt x="1510" y="5173"/>
                </a:lnTo>
                <a:lnTo>
                  <a:pt x="1514" y="5060"/>
                </a:lnTo>
                <a:lnTo>
                  <a:pt x="1559" y="4875"/>
                </a:lnTo>
                <a:lnTo>
                  <a:pt x="1636" y="4691"/>
                </a:lnTo>
                <a:lnTo>
                  <a:pt x="1754" y="4529"/>
                </a:lnTo>
                <a:lnTo>
                  <a:pt x="1905" y="4392"/>
                </a:lnTo>
                <a:lnTo>
                  <a:pt x="2027" y="4309"/>
                </a:lnTo>
                <a:lnTo>
                  <a:pt x="2151" y="4240"/>
                </a:lnTo>
                <a:lnTo>
                  <a:pt x="2294" y="4199"/>
                </a:lnTo>
                <a:lnTo>
                  <a:pt x="2437" y="4182"/>
                </a:lnTo>
                <a:lnTo>
                  <a:pt x="2592" y="4206"/>
                </a:lnTo>
                <a:lnTo>
                  <a:pt x="2752" y="4260"/>
                </a:lnTo>
                <a:lnTo>
                  <a:pt x="2886" y="4347"/>
                </a:lnTo>
                <a:lnTo>
                  <a:pt x="2910" y="4371"/>
                </a:lnTo>
                <a:lnTo>
                  <a:pt x="2833" y="4318"/>
                </a:lnTo>
                <a:lnTo>
                  <a:pt x="2677" y="4246"/>
                </a:lnTo>
                <a:lnTo>
                  <a:pt x="2518" y="4216"/>
                </a:lnTo>
                <a:lnTo>
                  <a:pt x="2344" y="4213"/>
                </a:lnTo>
                <a:lnTo>
                  <a:pt x="2188" y="4247"/>
                </a:lnTo>
                <a:lnTo>
                  <a:pt x="2040" y="4316"/>
                </a:lnTo>
                <a:lnTo>
                  <a:pt x="1901" y="4411"/>
                </a:lnTo>
                <a:lnTo>
                  <a:pt x="1772" y="4532"/>
                </a:lnTo>
                <a:lnTo>
                  <a:pt x="1653" y="4704"/>
                </a:lnTo>
                <a:lnTo>
                  <a:pt x="1572" y="4882"/>
                </a:lnTo>
                <a:lnTo>
                  <a:pt x="1522" y="5071"/>
                </a:lnTo>
                <a:lnTo>
                  <a:pt x="1515" y="5188"/>
                </a:lnTo>
                <a:lnTo>
                  <a:pt x="1524" y="5217"/>
                </a:lnTo>
                <a:lnTo>
                  <a:pt x="1520" y="5211"/>
                </a:lnTo>
                <a:lnTo>
                  <a:pt x="1514" y="5202"/>
                </a:lnTo>
                <a:lnTo>
                  <a:pt x="1513" y="5222"/>
                </a:lnTo>
                <a:lnTo>
                  <a:pt x="1569" y="5390"/>
                </a:lnTo>
                <a:lnTo>
                  <a:pt x="1618" y="5548"/>
                </a:lnTo>
                <a:lnTo>
                  <a:pt x="1641" y="5446"/>
                </a:lnTo>
                <a:lnTo>
                  <a:pt x="1710" y="5334"/>
                </a:lnTo>
                <a:lnTo>
                  <a:pt x="1797" y="5258"/>
                </a:lnTo>
                <a:lnTo>
                  <a:pt x="1906" y="5191"/>
                </a:lnTo>
                <a:lnTo>
                  <a:pt x="2018" y="5163"/>
                </a:lnTo>
                <a:lnTo>
                  <a:pt x="2125" y="5188"/>
                </a:lnTo>
                <a:lnTo>
                  <a:pt x="2143" y="5196"/>
                </a:lnTo>
                <a:lnTo>
                  <a:pt x="2035" y="5176"/>
                </a:lnTo>
                <a:lnTo>
                  <a:pt x="1929" y="5200"/>
                </a:lnTo>
                <a:lnTo>
                  <a:pt x="1823" y="5248"/>
                </a:lnTo>
                <a:lnTo>
                  <a:pt x="1733" y="5318"/>
                </a:lnTo>
                <a:lnTo>
                  <a:pt x="1676" y="5414"/>
                </a:lnTo>
                <a:lnTo>
                  <a:pt x="1631" y="5551"/>
                </a:lnTo>
                <a:lnTo>
                  <a:pt x="1627" y="5577"/>
                </a:lnTo>
                <a:lnTo>
                  <a:pt x="1696" y="5800"/>
                </a:lnTo>
                <a:lnTo>
                  <a:pt x="1820" y="6230"/>
                </a:lnTo>
                <a:lnTo>
                  <a:pt x="1936" y="6672"/>
                </a:lnTo>
                <a:lnTo>
                  <a:pt x="1967" y="6787"/>
                </a:lnTo>
                <a:lnTo>
                  <a:pt x="1970" y="6591"/>
                </a:lnTo>
                <a:lnTo>
                  <a:pt x="2008" y="6337"/>
                </a:lnTo>
                <a:lnTo>
                  <a:pt x="2090" y="6101"/>
                </a:lnTo>
                <a:lnTo>
                  <a:pt x="2210" y="5872"/>
                </a:lnTo>
                <a:lnTo>
                  <a:pt x="2278" y="5769"/>
                </a:lnTo>
                <a:lnTo>
                  <a:pt x="2224" y="5797"/>
                </a:lnTo>
                <a:lnTo>
                  <a:pt x="2120" y="5811"/>
                </a:lnTo>
                <a:lnTo>
                  <a:pt x="2015" y="5777"/>
                </a:lnTo>
                <a:lnTo>
                  <a:pt x="1938" y="5700"/>
                </a:lnTo>
                <a:lnTo>
                  <a:pt x="1901" y="5635"/>
                </a:lnTo>
                <a:lnTo>
                  <a:pt x="1889" y="5546"/>
                </a:lnTo>
                <a:lnTo>
                  <a:pt x="1918" y="5469"/>
                </a:lnTo>
                <a:lnTo>
                  <a:pt x="1974" y="5397"/>
                </a:lnTo>
                <a:lnTo>
                  <a:pt x="2058" y="5364"/>
                </a:lnTo>
                <a:lnTo>
                  <a:pt x="2148" y="5376"/>
                </a:lnTo>
                <a:lnTo>
                  <a:pt x="2216" y="5427"/>
                </a:lnTo>
                <a:lnTo>
                  <a:pt x="2229" y="5459"/>
                </a:lnTo>
                <a:lnTo>
                  <a:pt x="2214" y="5437"/>
                </a:lnTo>
                <a:lnTo>
                  <a:pt x="2146" y="5385"/>
                </a:lnTo>
                <a:lnTo>
                  <a:pt x="2069" y="5381"/>
                </a:lnTo>
                <a:lnTo>
                  <a:pt x="1986" y="5414"/>
                </a:lnTo>
                <a:lnTo>
                  <a:pt x="1931" y="5476"/>
                </a:lnTo>
                <a:lnTo>
                  <a:pt x="1907" y="5549"/>
                </a:lnTo>
                <a:lnTo>
                  <a:pt x="1912" y="5627"/>
                </a:lnTo>
                <a:lnTo>
                  <a:pt x="1943" y="5696"/>
                </a:lnTo>
                <a:lnTo>
                  <a:pt x="2026" y="5770"/>
                </a:lnTo>
                <a:lnTo>
                  <a:pt x="2118" y="5796"/>
                </a:lnTo>
                <a:lnTo>
                  <a:pt x="2217" y="5786"/>
                </a:lnTo>
                <a:lnTo>
                  <a:pt x="2292" y="5748"/>
                </a:lnTo>
                <a:lnTo>
                  <a:pt x="2358" y="5647"/>
                </a:lnTo>
                <a:lnTo>
                  <a:pt x="2399" y="5607"/>
                </a:lnTo>
                <a:lnTo>
                  <a:pt x="2431" y="5516"/>
                </a:lnTo>
                <a:lnTo>
                  <a:pt x="2426" y="5389"/>
                </a:lnTo>
                <a:lnTo>
                  <a:pt x="2363" y="5285"/>
                </a:lnTo>
                <a:lnTo>
                  <a:pt x="2268" y="5195"/>
                </a:lnTo>
                <a:lnTo>
                  <a:pt x="2176" y="5144"/>
                </a:lnTo>
                <a:lnTo>
                  <a:pt x="2079" y="5121"/>
                </a:lnTo>
                <a:lnTo>
                  <a:pt x="2006" y="5122"/>
                </a:lnTo>
                <a:lnTo>
                  <a:pt x="1932" y="5133"/>
                </a:lnTo>
                <a:lnTo>
                  <a:pt x="1870" y="5150"/>
                </a:lnTo>
                <a:lnTo>
                  <a:pt x="1852" y="5160"/>
                </a:lnTo>
                <a:lnTo>
                  <a:pt x="1898" y="5131"/>
                </a:lnTo>
                <a:lnTo>
                  <a:pt x="2023" y="5111"/>
                </a:lnTo>
                <a:lnTo>
                  <a:pt x="2150" y="5130"/>
                </a:lnTo>
                <a:lnTo>
                  <a:pt x="2276" y="5182"/>
                </a:lnTo>
                <a:lnTo>
                  <a:pt x="2379" y="5274"/>
                </a:lnTo>
                <a:lnTo>
                  <a:pt x="2431" y="5361"/>
                </a:lnTo>
                <a:lnTo>
                  <a:pt x="2449" y="5471"/>
                </a:lnTo>
                <a:lnTo>
                  <a:pt x="2440" y="5567"/>
                </a:lnTo>
                <a:lnTo>
                  <a:pt x="2524" y="5485"/>
                </a:lnTo>
                <a:lnTo>
                  <a:pt x="2678" y="5358"/>
                </a:lnTo>
                <a:lnTo>
                  <a:pt x="2599" y="5344"/>
                </a:lnTo>
                <a:lnTo>
                  <a:pt x="2488" y="5289"/>
                </a:lnTo>
                <a:lnTo>
                  <a:pt x="2452" y="5252"/>
                </a:lnTo>
                <a:lnTo>
                  <a:pt x="2539" y="5304"/>
                </a:lnTo>
                <a:lnTo>
                  <a:pt x="2638" y="5341"/>
                </a:lnTo>
                <a:lnTo>
                  <a:pt x="2699" y="5342"/>
                </a:lnTo>
                <a:lnTo>
                  <a:pt x="2707" y="5335"/>
                </a:lnTo>
                <a:lnTo>
                  <a:pt x="2918" y="5214"/>
                </a:lnTo>
                <a:lnTo>
                  <a:pt x="3040" y="5154"/>
                </a:lnTo>
                <a:lnTo>
                  <a:pt x="3064" y="5130"/>
                </a:lnTo>
                <a:lnTo>
                  <a:pt x="3131" y="5002"/>
                </a:lnTo>
                <a:lnTo>
                  <a:pt x="3154" y="4857"/>
                </a:lnTo>
                <a:lnTo>
                  <a:pt x="3139" y="4728"/>
                </a:lnTo>
                <a:lnTo>
                  <a:pt x="3108" y="4638"/>
                </a:lnTo>
                <a:lnTo>
                  <a:pt x="3148" y="4730"/>
                </a:lnTo>
                <a:lnTo>
                  <a:pt x="3169" y="4879"/>
                </a:lnTo>
                <a:lnTo>
                  <a:pt x="3134" y="5017"/>
                </a:lnTo>
                <a:lnTo>
                  <a:pt x="3081" y="5119"/>
                </a:lnTo>
                <a:lnTo>
                  <a:pt x="3068" y="5141"/>
                </a:lnTo>
                <a:lnTo>
                  <a:pt x="3126" y="5113"/>
                </a:lnTo>
                <a:lnTo>
                  <a:pt x="3349" y="5057"/>
                </a:lnTo>
                <a:lnTo>
                  <a:pt x="3578" y="5022"/>
                </a:lnTo>
                <a:lnTo>
                  <a:pt x="3804" y="5031"/>
                </a:lnTo>
                <a:lnTo>
                  <a:pt x="4028" y="5072"/>
                </a:lnTo>
                <a:lnTo>
                  <a:pt x="4240" y="5155"/>
                </a:lnTo>
                <a:lnTo>
                  <a:pt x="4458" y="5283"/>
                </a:lnTo>
                <a:lnTo>
                  <a:pt x="4551" y="5361"/>
                </a:lnTo>
                <a:lnTo>
                  <a:pt x="4782" y="5362"/>
                </a:lnTo>
                <a:lnTo>
                  <a:pt x="5070" y="5401"/>
                </a:lnTo>
                <a:lnTo>
                  <a:pt x="5349" y="5487"/>
                </a:lnTo>
                <a:lnTo>
                  <a:pt x="5616" y="5614"/>
                </a:lnTo>
                <a:lnTo>
                  <a:pt x="5827" y="5755"/>
                </a:lnTo>
                <a:lnTo>
                  <a:pt x="6022" y="5931"/>
                </a:lnTo>
                <a:lnTo>
                  <a:pt x="6200" y="6119"/>
                </a:lnTo>
                <a:lnTo>
                  <a:pt x="6333" y="6337"/>
                </a:lnTo>
                <a:lnTo>
                  <a:pt x="6445" y="6571"/>
                </a:lnTo>
                <a:lnTo>
                  <a:pt x="6519" y="6822"/>
                </a:lnTo>
                <a:lnTo>
                  <a:pt x="6554" y="7075"/>
                </a:lnTo>
                <a:lnTo>
                  <a:pt x="6550" y="7331"/>
                </a:lnTo>
                <a:lnTo>
                  <a:pt x="6502" y="7593"/>
                </a:lnTo>
                <a:lnTo>
                  <a:pt x="6441" y="7814"/>
                </a:lnTo>
                <a:lnTo>
                  <a:pt x="6339" y="8022"/>
                </a:lnTo>
                <a:lnTo>
                  <a:pt x="6200" y="8224"/>
                </a:lnTo>
                <a:lnTo>
                  <a:pt x="6026" y="8409"/>
                </a:lnTo>
                <a:lnTo>
                  <a:pt x="5819" y="8559"/>
                </a:lnTo>
                <a:lnTo>
                  <a:pt x="5639" y="8666"/>
                </a:lnTo>
                <a:lnTo>
                  <a:pt x="5446" y="8741"/>
                </a:lnTo>
                <a:lnTo>
                  <a:pt x="5306" y="8771"/>
                </a:lnTo>
                <a:lnTo>
                  <a:pt x="5351" y="8840"/>
                </a:lnTo>
                <a:lnTo>
                  <a:pt x="5436" y="9059"/>
                </a:lnTo>
                <a:lnTo>
                  <a:pt x="5472" y="9254"/>
                </a:lnTo>
                <a:lnTo>
                  <a:pt x="5480" y="9469"/>
                </a:lnTo>
                <a:lnTo>
                  <a:pt x="5444" y="9665"/>
                </a:lnTo>
                <a:lnTo>
                  <a:pt x="5368" y="9864"/>
                </a:lnTo>
                <a:lnTo>
                  <a:pt x="5264" y="10033"/>
                </a:lnTo>
                <a:lnTo>
                  <a:pt x="5126" y="10177"/>
                </a:lnTo>
                <a:lnTo>
                  <a:pt x="4968" y="10302"/>
                </a:lnTo>
                <a:lnTo>
                  <a:pt x="4771" y="10372"/>
                </a:lnTo>
                <a:lnTo>
                  <a:pt x="4601" y="10399"/>
                </a:lnTo>
                <a:lnTo>
                  <a:pt x="4441" y="10378"/>
                </a:lnTo>
                <a:lnTo>
                  <a:pt x="4279" y="10334"/>
                </a:lnTo>
                <a:lnTo>
                  <a:pt x="4144" y="10256"/>
                </a:lnTo>
                <a:lnTo>
                  <a:pt x="4008" y="10153"/>
                </a:lnTo>
                <a:lnTo>
                  <a:pt x="3896" y="10026"/>
                </a:lnTo>
                <a:lnTo>
                  <a:pt x="3894" y="10022"/>
                </a:lnTo>
                <a:lnTo>
                  <a:pt x="3924" y="10137"/>
                </a:lnTo>
                <a:lnTo>
                  <a:pt x="3906" y="10289"/>
                </a:lnTo>
                <a:lnTo>
                  <a:pt x="3855" y="10429"/>
                </a:lnTo>
                <a:lnTo>
                  <a:pt x="3760" y="10552"/>
                </a:lnTo>
                <a:lnTo>
                  <a:pt x="3726" y="10573"/>
                </a:lnTo>
                <a:lnTo>
                  <a:pt x="3786" y="10623"/>
                </a:lnTo>
                <a:lnTo>
                  <a:pt x="3811" y="10615"/>
                </a:lnTo>
                <a:lnTo>
                  <a:pt x="3986" y="10584"/>
                </a:lnTo>
                <a:lnTo>
                  <a:pt x="4153" y="10601"/>
                </a:lnTo>
                <a:lnTo>
                  <a:pt x="4327" y="10652"/>
                </a:lnTo>
                <a:lnTo>
                  <a:pt x="4488" y="10721"/>
                </a:lnTo>
                <a:lnTo>
                  <a:pt x="4626" y="10839"/>
                </a:lnTo>
                <a:lnTo>
                  <a:pt x="4740" y="10981"/>
                </a:lnTo>
                <a:lnTo>
                  <a:pt x="4821" y="11146"/>
                </a:lnTo>
                <a:lnTo>
                  <a:pt x="4870" y="11324"/>
                </a:lnTo>
                <a:lnTo>
                  <a:pt x="4889" y="11507"/>
                </a:lnTo>
                <a:lnTo>
                  <a:pt x="4860" y="11690"/>
                </a:lnTo>
                <a:lnTo>
                  <a:pt x="4800" y="11853"/>
                </a:lnTo>
                <a:lnTo>
                  <a:pt x="4704" y="12009"/>
                </a:lnTo>
                <a:lnTo>
                  <a:pt x="4578" y="12136"/>
                </a:lnTo>
                <a:lnTo>
                  <a:pt x="4414" y="12217"/>
                </a:lnTo>
                <a:lnTo>
                  <a:pt x="4256" y="12260"/>
                </a:lnTo>
                <a:lnTo>
                  <a:pt x="4097" y="12255"/>
                </a:lnTo>
                <a:lnTo>
                  <a:pt x="3936" y="12210"/>
                </a:lnTo>
                <a:lnTo>
                  <a:pt x="3797" y="12126"/>
                </a:lnTo>
                <a:lnTo>
                  <a:pt x="3687" y="12014"/>
                </a:lnTo>
                <a:lnTo>
                  <a:pt x="3618" y="11890"/>
                </a:lnTo>
                <a:lnTo>
                  <a:pt x="3584" y="11758"/>
                </a:lnTo>
                <a:lnTo>
                  <a:pt x="3586" y="11618"/>
                </a:lnTo>
                <a:lnTo>
                  <a:pt x="3614" y="11492"/>
                </a:lnTo>
                <a:lnTo>
                  <a:pt x="3666" y="11409"/>
                </a:lnTo>
                <a:lnTo>
                  <a:pt x="3664" y="11410"/>
                </a:lnTo>
                <a:lnTo>
                  <a:pt x="3585" y="11415"/>
                </a:lnTo>
                <a:lnTo>
                  <a:pt x="3495" y="11403"/>
                </a:lnTo>
                <a:lnTo>
                  <a:pt x="3424" y="11370"/>
                </a:lnTo>
                <a:lnTo>
                  <a:pt x="3361" y="11291"/>
                </a:lnTo>
                <a:lnTo>
                  <a:pt x="3318" y="11215"/>
                </a:lnTo>
                <a:lnTo>
                  <a:pt x="3309" y="11131"/>
                </a:lnTo>
                <a:lnTo>
                  <a:pt x="3320" y="11101"/>
                </a:lnTo>
                <a:lnTo>
                  <a:pt x="3321" y="11196"/>
                </a:lnTo>
                <a:lnTo>
                  <a:pt x="3363" y="11281"/>
                </a:lnTo>
                <a:lnTo>
                  <a:pt x="3418" y="11350"/>
                </a:lnTo>
                <a:lnTo>
                  <a:pt x="3507" y="11395"/>
                </a:lnTo>
                <a:lnTo>
                  <a:pt x="3607" y="11399"/>
                </a:lnTo>
                <a:lnTo>
                  <a:pt x="3680" y="11385"/>
                </a:lnTo>
                <a:lnTo>
                  <a:pt x="3684" y="11380"/>
                </a:lnTo>
                <a:lnTo>
                  <a:pt x="3728" y="11343"/>
                </a:lnTo>
                <a:lnTo>
                  <a:pt x="3702" y="11380"/>
                </a:lnTo>
                <a:lnTo>
                  <a:pt x="3708" y="11379"/>
                </a:lnTo>
                <a:lnTo>
                  <a:pt x="3804" y="11329"/>
                </a:lnTo>
                <a:lnTo>
                  <a:pt x="3880" y="11261"/>
                </a:lnTo>
                <a:lnTo>
                  <a:pt x="3936" y="11165"/>
                </a:lnTo>
                <a:lnTo>
                  <a:pt x="3959" y="11044"/>
                </a:lnTo>
                <a:lnTo>
                  <a:pt x="3956" y="10965"/>
                </a:lnTo>
                <a:lnTo>
                  <a:pt x="3954" y="10965"/>
                </a:lnTo>
                <a:lnTo>
                  <a:pt x="3796" y="10984"/>
                </a:lnTo>
                <a:lnTo>
                  <a:pt x="3659" y="11046"/>
                </a:lnTo>
                <a:lnTo>
                  <a:pt x="3634" y="11063"/>
                </a:lnTo>
                <a:lnTo>
                  <a:pt x="3638" y="11076"/>
                </a:lnTo>
                <a:lnTo>
                  <a:pt x="3634" y="11079"/>
                </a:lnTo>
                <a:lnTo>
                  <a:pt x="3628" y="11067"/>
                </a:lnTo>
                <a:lnTo>
                  <a:pt x="3542" y="11126"/>
                </a:lnTo>
                <a:lnTo>
                  <a:pt x="3625" y="11059"/>
                </a:lnTo>
                <a:lnTo>
                  <a:pt x="3602" y="11011"/>
                </a:lnTo>
                <a:lnTo>
                  <a:pt x="3546" y="10977"/>
                </a:lnTo>
                <a:lnTo>
                  <a:pt x="3475" y="10968"/>
                </a:lnTo>
                <a:lnTo>
                  <a:pt x="3409" y="10980"/>
                </a:lnTo>
                <a:lnTo>
                  <a:pt x="3356" y="11033"/>
                </a:lnTo>
                <a:lnTo>
                  <a:pt x="3321" y="11096"/>
                </a:lnTo>
                <a:lnTo>
                  <a:pt x="3339" y="11045"/>
                </a:lnTo>
                <a:lnTo>
                  <a:pt x="3395" y="10982"/>
                </a:lnTo>
                <a:lnTo>
                  <a:pt x="3467" y="10957"/>
                </a:lnTo>
                <a:lnTo>
                  <a:pt x="3545" y="10952"/>
                </a:lnTo>
                <a:lnTo>
                  <a:pt x="3609" y="10998"/>
                </a:lnTo>
                <a:lnTo>
                  <a:pt x="3630" y="11055"/>
                </a:lnTo>
                <a:lnTo>
                  <a:pt x="3679" y="11016"/>
                </a:lnTo>
                <a:lnTo>
                  <a:pt x="3836" y="10948"/>
                </a:lnTo>
                <a:lnTo>
                  <a:pt x="3950" y="10935"/>
                </a:lnTo>
                <a:lnTo>
                  <a:pt x="3939" y="10878"/>
                </a:lnTo>
                <a:lnTo>
                  <a:pt x="3953" y="10917"/>
                </a:lnTo>
                <a:lnTo>
                  <a:pt x="3954" y="10934"/>
                </a:lnTo>
                <a:lnTo>
                  <a:pt x="4010" y="10927"/>
                </a:lnTo>
                <a:lnTo>
                  <a:pt x="4183" y="10955"/>
                </a:lnTo>
                <a:lnTo>
                  <a:pt x="4320" y="11000"/>
                </a:lnTo>
                <a:lnTo>
                  <a:pt x="4446" y="11076"/>
                </a:lnTo>
                <a:lnTo>
                  <a:pt x="4549" y="11177"/>
                </a:lnTo>
                <a:lnTo>
                  <a:pt x="4625" y="11288"/>
                </a:lnTo>
                <a:lnTo>
                  <a:pt x="4671" y="11428"/>
                </a:lnTo>
                <a:lnTo>
                  <a:pt x="4675" y="11564"/>
                </a:lnTo>
                <a:lnTo>
                  <a:pt x="4651" y="11695"/>
                </a:lnTo>
                <a:lnTo>
                  <a:pt x="4591" y="11809"/>
                </a:lnTo>
                <a:lnTo>
                  <a:pt x="4506" y="11900"/>
                </a:lnTo>
                <a:lnTo>
                  <a:pt x="4401" y="11972"/>
                </a:lnTo>
                <a:lnTo>
                  <a:pt x="4302" y="12007"/>
                </a:lnTo>
                <a:lnTo>
                  <a:pt x="4185" y="12015"/>
                </a:lnTo>
                <a:lnTo>
                  <a:pt x="4073" y="11994"/>
                </a:lnTo>
                <a:lnTo>
                  <a:pt x="3962" y="11939"/>
                </a:lnTo>
                <a:lnTo>
                  <a:pt x="3875" y="11860"/>
                </a:lnTo>
                <a:lnTo>
                  <a:pt x="3829" y="11794"/>
                </a:lnTo>
                <a:lnTo>
                  <a:pt x="3796" y="11710"/>
                </a:lnTo>
                <a:lnTo>
                  <a:pt x="3776" y="11585"/>
                </a:lnTo>
                <a:lnTo>
                  <a:pt x="3793" y="11468"/>
                </a:lnTo>
                <a:lnTo>
                  <a:pt x="3836" y="11364"/>
                </a:lnTo>
                <a:lnTo>
                  <a:pt x="3906" y="11276"/>
                </a:lnTo>
                <a:lnTo>
                  <a:pt x="3993" y="11200"/>
                </a:lnTo>
                <a:lnTo>
                  <a:pt x="4110" y="11169"/>
                </a:lnTo>
                <a:lnTo>
                  <a:pt x="4173" y="11166"/>
                </a:lnTo>
                <a:lnTo>
                  <a:pt x="4235" y="11172"/>
                </a:lnTo>
                <a:lnTo>
                  <a:pt x="4299" y="11194"/>
                </a:lnTo>
                <a:lnTo>
                  <a:pt x="4344" y="11236"/>
                </a:lnTo>
                <a:lnTo>
                  <a:pt x="4371" y="11275"/>
                </a:lnTo>
                <a:lnTo>
                  <a:pt x="4362" y="11322"/>
                </a:lnTo>
                <a:lnTo>
                  <a:pt x="4334" y="11341"/>
                </a:lnTo>
                <a:lnTo>
                  <a:pt x="4299" y="11325"/>
                </a:lnTo>
                <a:lnTo>
                  <a:pt x="4250" y="11301"/>
                </a:lnTo>
                <a:lnTo>
                  <a:pt x="4193" y="11266"/>
                </a:lnTo>
                <a:lnTo>
                  <a:pt x="4130" y="11245"/>
                </a:lnTo>
                <a:lnTo>
                  <a:pt x="4061" y="11251"/>
                </a:lnTo>
                <a:lnTo>
                  <a:pt x="3973" y="11279"/>
                </a:lnTo>
                <a:lnTo>
                  <a:pt x="3878" y="11377"/>
                </a:lnTo>
                <a:lnTo>
                  <a:pt x="3814" y="11486"/>
                </a:lnTo>
                <a:lnTo>
                  <a:pt x="3795" y="11613"/>
                </a:lnTo>
                <a:lnTo>
                  <a:pt x="3829" y="11745"/>
                </a:lnTo>
                <a:lnTo>
                  <a:pt x="3832" y="11751"/>
                </a:lnTo>
                <a:lnTo>
                  <a:pt x="3842" y="11777"/>
                </a:lnTo>
                <a:lnTo>
                  <a:pt x="3907" y="11871"/>
                </a:lnTo>
                <a:lnTo>
                  <a:pt x="3995" y="11941"/>
                </a:lnTo>
                <a:lnTo>
                  <a:pt x="4093" y="11988"/>
                </a:lnTo>
                <a:lnTo>
                  <a:pt x="4207" y="11999"/>
                </a:lnTo>
                <a:lnTo>
                  <a:pt x="4323" y="11977"/>
                </a:lnTo>
                <a:lnTo>
                  <a:pt x="4434" y="11925"/>
                </a:lnTo>
                <a:lnTo>
                  <a:pt x="4524" y="11855"/>
                </a:lnTo>
                <a:lnTo>
                  <a:pt x="4592" y="11751"/>
                </a:lnTo>
                <a:lnTo>
                  <a:pt x="4646" y="11641"/>
                </a:lnTo>
                <a:lnTo>
                  <a:pt x="4660" y="11517"/>
                </a:lnTo>
                <a:lnTo>
                  <a:pt x="4637" y="11378"/>
                </a:lnTo>
                <a:lnTo>
                  <a:pt x="4579" y="11246"/>
                </a:lnTo>
                <a:lnTo>
                  <a:pt x="4488" y="11137"/>
                </a:lnTo>
                <a:lnTo>
                  <a:pt x="4375" y="11044"/>
                </a:lnTo>
                <a:lnTo>
                  <a:pt x="4245" y="10986"/>
                </a:lnTo>
                <a:lnTo>
                  <a:pt x="4101" y="10954"/>
                </a:lnTo>
                <a:lnTo>
                  <a:pt x="3957" y="10965"/>
                </a:lnTo>
                <a:lnTo>
                  <a:pt x="3958" y="10971"/>
                </a:lnTo>
                <a:lnTo>
                  <a:pt x="3969" y="11070"/>
                </a:lnTo>
                <a:lnTo>
                  <a:pt x="3940" y="11171"/>
                </a:lnTo>
                <a:lnTo>
                  <a:pt x="3884" y="11267"/>
                </a:lnTo>
                <a:lnTo>
                  <a:pt x="3823" y="11333"/>
                </a:lnTo>
                <a:lnTo>
                  <a:pt x="3751" y="11382"/>
                </a:lnTo>
                <a:lnTo>
                  <a:pt x="3687" y="11402"/>
                </a:lnTo>
                <a:lnTo>
                  <a:pt x="3657" y="11447"/>
                </a:lnTo>
                <a:lnTo>
                  <a:pt x="3606" y="11563"/>
                </a:lnTo>
                <a:lnTo>
                  <a:pt x="3602" y="11689"/>
                </a:lnTo>
                <a:lnTo>
                  <a:pt x="3611" y="11821"/>
                </a:lnTo>
                <a:lnTo>
                  <a:pt x="3663" y="11932"/>
                </a:lnTo>
                <a:lnTo>
                  <a:pt x="3751" y="12060"/>
                </a:lnTo>
                <a:lnTo>
                  <a:pt x="3864" y="12153"/>
                </a:lnTo>
                <a:lnTo>
                  <a:pt x="4007" y="12218"/>
                </a:lnTo>
                <a:lnTo>
                  <a:pt x="4162" y="12242"/>
                </a:lnTo>
                <a:lnTo>
                  <a:pt x="4311" y="12222"/>
                </a:lnTo>
                <a:lnTo>
                  <a:pt x="4449" y="12184"/>
                </a:lnTo>
                <a:lnTo>
                  <a:pt x="4580" y="12102"/>
                </a:lnTo>
                <a:lnTo>
                  <a:pt x="4681" y="12000"/>
                </a:lnTo>
                <a:lnTo>
                  <a:pt x="4763" y="11870"/>
                </a:lnTo>
                <a:lnTo>
                  <a:pt x="4817" y="11735"/>
                </a:lnTo>
                <a:lnTo>
                  <a:pt x="4853" y="11597"/>
                </a:lnTo>
                <a:lnTo>
                  <a:pt x="4852" y="11418"/>
                </a:lnTo>
                <a:lnTo>
                  <a:pt x="4822" y="11243"/>
                </a:lnTo>
                <a:lnTo>
                  <a:pt x="4751" y="11079"/>
                </a:lnTo>
                <a:lnTo>
                  <a:pt x="4646" y="10939"/>
                </a:lnTo>
                <a:lnTo>
                  <a:pt x="4523" y="10820"/>
                </a:lnTo>
                <a:lnTo>
                  <a:pt x="4361" y="10727"/>
                </a:lnTo>
                <a:lnTo>
                  <a:pt x="4193" y="10671"/>
                </a:lnTo>
                <a:lnTo>
                  <a:pt x="4024" y="10640"/>
                </a:lnTo>
                <a:lnTo>
                  <a:pt x="3838" y="10654"/>
                </a:lnTo>
                <a:lnTo>
                  <a:pt x="3826" y="10657"/>
                </a:lnTo>
                <a:lnTo>
                  <a:pt x="3840" y="10668"/>
                </a:lnTo>
                <a:lnTo>
                  <a:pt x="3922" y="10800"/>
                </a:lnTo>
                <a:lnTo>
                  <a:pt x="3939" y="10878"/>
                </a:lnTo>
                <a:lnTo>
                  <a:pt x="3911" y="10807"/>
                </a:lnTo>
                <a:lnTo>
                  <a:pt x="3853" y="10700"/>
                </a:lnTo>
                <a:lnTo>
                  <a:pt x="3814" y="10660"/>
                </a:lnTo>
                <a:lnTo>
                  <a:pt x="3665" y="10699"/>
                </a:lnTo>
                <a:lnTo>
                  <a:pt x="3513" y="10787"/>
                </a:lnTo>
                <a:lnTo>
                  <a:pt x="3371" y="10901"/>
                </a:lnTo>
                <a:lnTo>
                  <a:pt x="3246" y="11052"/>
                </a:lnTo>
                <a:lnTo>
                  <a:pt x="3144" y="11212"/>
                </a:lnTo>
                <a:lnTo>
                  <a:pt x="3064" y="11381"/>
                </a:lnTo>
                <a:lnTo>
                  <a:pt x="3005" y="11568"/>
                </a:lnTo>
                <a:lnTo>
                  <a:pt x="2969" y="11764"/>
                </a:lnTo>
                <a:lnTo>
                  <a:pt x="2955" y="11970"/>
                </a:lnTo>
                <a:lnTo>
                  <a:pt x="2959" y="12179"/>
                </a:lnTo>
                <a:lnTo>
                  <a:pt x="2964" y="12388"/>
                </a:lnTo>
                <a:lnTo>
                  <a:pt x="2991" y="12606"/>
                </a:lnTo>
                <a:lnTo>
                  <a:pt x="2992" y="12617"/>
                </a:lnTo>
                <a:lnTo>
                  <a:pt x="2997" y="12602"/>
                </a:lnTo>
                <a:lnTo>
                  <a:pt x="3059" y="12478"/>
                </a:lnTo>
                <a:lnTo>
                  <a:pt x="3142" y="12396"/>
                </a:lnTo>
                <a:lnTo>
                  <a:pt x="3247" y="12348"/>
                </a:lnTo>
                <a:lnTo>
                  <a:pt x="3380" y="12339"/>
                </a:lnTo>
                <a:lnTo>
                  <a:pt x="3488" y="12379"/>
                </a:lnTo>
                <a:lnTo>
                  <a:pt x="3553" y="12449"/>
                </a:lnTo>
                <a:lnTo>
                  <a:pt x="3584" y="12517"/>
                </a:lnTo>
                <a:lnTo>
                  <a:pt x="3596" y="12607"/>
                </a:lnTo>
                <a:lnTo>
                  <a:pt x="3591" y="12683"/>
                </a:lnTo>
                <a:lnTo>
                  <a:pt x="3590" y="12690"/>
                </a:lnTo>
                <a:lnTo>
                  <a:pt x="3590" y="12717"/>
                </a:lnTo>
                <a:lnTo>
                  <a:pt x="3578" y="12737"/>
                </a:lnTo>
                <a:lnTo>
                  <a:pt x="3574" y="12752"/>
                </a:lnTo>
                <a:lnTo>
                  <a:pt x="3554" y="12807"/>
                </a:lnTo>
                <a:lnTo>
                  <a:pt x="3541" y="12824"/>
                </a:lnTo>
                <a:lnTo>
                  <a:pt x="3556" y="12774"/>
                </a:lnTo>
                <a:lnTo>
                  <a:pt x="3548" y="12786"/>
                </a:lnTo>
                <a:lnTo>
                  <a:pt x="3495" y="12839"/>
                </a:lnTo>
                <a:lnTo>
                  <a:pt x="3411" y="12848"/>
                </a:lnTo>
                <a:lnTo>
                  <a:pt x="3340" y="12840"/>
                </a:lnTo>
                <a:lnTo>
                  <a:pt x="3283" y="12781"/>
                </a:lnTo>
                <a:lnTo>
                  <a:pt x="3264" y="12753"/>
                </a:lnTo>
                <a:lnTo>
                  <a:pt x="3252" y="12712"/>
                </a:lnTo>
                <a:lnTo>
                  <a:pt x="3259" y="12675"/>
                </a:lnTo>
                <a:lnTo>
                  <a:pt x="3274" y="12648"/>
                </a:lnTo>
                <a:lnTo>
                  <a:pt x="3290" y="12613"/>
                </a:lnTo>
                <a:lnTo>
                  <a:pt x="3323" y="12590"/>
                </a:lnTo>
                <a:lnTo>
                  <a:pt x="3353" y="12586"/>
                </a:lnTo>
                <a:lnTo>
                  <a:pt x="3377" y="12585"/>
                </a:lnTo>
                <a:lnTo>
                  <a:pt x="3405" y="12591"/>
                </a:lnTo>
                <a:lnTo>
                  <a:pt x="3437" y="12601"/>
                </a:lnTo>
                <a:lnTo>
                  <a:pt x="3453" y="12624"/>
                </a:lnTo>
                <a:lnTo>
                  <a:pt x="3460" y="12635"/>
                </a:lnTo>
                <a:lnTo>
                  <a:pt x="3464" y="12664"/>
                </a:lnTo>
                <a:lnTo>
                  <a:pt x="3457" y="12678"/>
                </a:lnTo>
                <a:lnTo>
                  <a:pt x="3452" y="12706"/>
                </a:lnTo>
                <a:lnTo>
                  <a:pt x="3441" y="12713"/>
                </a:lnTo>
                <a:lnTo>
                  <a:pt x="3419" y="12728"/>
                </a:lnTo>
                <a:lnTo>
                  <a:pt x="3393" y="12738"/>
                </a:lnTo>
                <a:lnTo>
                  <a:pt x="3370" y="12729"/>
                </a:lnTo>
                <a:lnTo>
                  <a:pt x="3357" y="12722"/>
                </a:lnTo>
                <a:lnTo>
                  <a:pt x="3345" y="12705"/>
                </a:lnTo>
                <a:lnTo>
                  <a:pt x="3336" y="12703"/>
                </a:lnTo>
                <a:lnTo>
                  <a:pt x="3325" y="12711"/>
                </a:lnTo>
                <a:lnTo>
                  <a:pt x="3323" y="12720"/>
                </a:lnTo>
                <a:lnTo>
                  <a:pt x="3346" y="12778"/>
                </a:lnTo>
                <a:lnTo>
                  <a:pt x="3394" y="12811"/>
                </a:lnTo>
                <a:lnTo>
                  <a:pt x="3457" y="12808"/>
                </a:lnTo>
                <a:lnTo>
                  <a:pt x="3490" y="12785"/>
                </a:lnTo>
                <a:lnTo>
                  <a:pt x="3518" y="12766"/>
                </a:lnTo>
                <a:lnTo>
                  <a:pt x="3538" y="12736"/>
                </a:lnTo>
                <a:lnTo>
                  <a:pt x="3561" y="12663"/>
                </a:lnTo>
                <a:lnTo>
                  <a:pt x="3554" y="12623"/>
                </a:lnTo>
                <a:lnTo>
                  <a:pt x="3530" y="12570"/>
                </a:lnTo>
                <a:lnTo>
                  <a:pt x="3477" y="12517"/>
                </a:lnTo>
                <a:lnTo>
                  <a:pt x="3421" y="12482"/>
                </a:lnTo>
                <a:lnTo>
                  <a:pt x="3346" y="12468"/>
                </a:lnTo>
                <a:lnTo>
                  <a:pt x="3270" y="12488"/>
                </a:lnTo>
                <a:lnTo>
                  <a:pt x="3203" y="12534"/>
                </a:lnTo>
                <a:lnTo>
                  <a:pt x="3145" y="12615"/>
                </a:lnTo>
                <a:lnTo>
                  <a:pt x="3098" y="12737"/>
                </a:lnTo>
                <a:lnTo>
                  <a:pt x="3068" y="12896"/>
                </a:lnTo>
                <a:lnTo>
                  <a:pt x="3069" y="13099"/>
                </a:lnTo>
                <a:lnTo>
                  <a:pt x="3095" y="13350"/>
                </a:lnTo>
                <a:lnTo>
                  <a:pt x="3118" y="13669"/>
                </a:lnTo>
                <a:lnTo>
                  <a:pt x="3109" y="13953"/>
                </a:lnTo>
                <a:lnTo>
                  <a:pt x="3079" y="14194"/>
                </a:lnTo>
                <a:lnTo>
                  <a:pt x="3020" y="14406"/>
                </a:lnTo>
                <a:lnTo>
                  <a:pt x="2946" y="14595"/>
                </a:lnTo>
                <a:lnTo>
                  <a:pt x="2844" y="14755"/>
                </a:lnTo>
                <a:lnTo>
                  <a:pt x="2743" y="14906"/>
                </a:lnTo>
                <a:lnTo>
                  <a:pt x="2639" y="15051"/>
                </a:lnTo>
                <a:lnTo>
                  <a:pt x="2540" y="15168"/>
                </a:lnTo>
                <a:lnTo>
                  <a:pt x="2442" y="15300"/>
                </a:lnTo>
                <a:lnTo>
                  <a:pt x="2368" y="15441"/>
                </a:lnTo>
                <a:lnTo>
                  <a:pt x="2293" y="15582"/>
                </a:lnTo>
                <a:lnTo>
                  <a:pt x="2223" y="15752"/>
                </a:lnTo>
                <a:lnTo>
                  <a:pt x="2155" y="15938"/>
                </a:lnTo>
                <a:lnTo>
                  <a:pt x="2079" y="16137"/>
                </a:lnTo>
                <a:lnTo>
                  <a:pt x="2003" y="16336"/>
                </a:lnTo>
                <a:lnTo>
                  <a:pt x="1935" y="16546"/>
                </a:lnTo>
                <a:lnTo>
                  <a:pt x="1865" y="16741"/>
                </a:lnTo>
                <a:lnTo>
                  <a:pt x="1804" y="16937"/>
                </a:lnTo>
                <a:lnTo>
                  <a:pt x="1747" y="17115"/>
                </a:lnTo>
                <a:lnTo>
                  <a:pt x="1704" y="17267"/>
                </a:lnTo>
                <a:lnTo>
                  <a:pt x="1656" y="17398"/>
                </a:lnTo>
                <a:lnTo>
                  <a:pt x="1631" y="17505"/>
                </a:lnTo>
                <a:lnTo>
                  <a:pt x="1610" y="17569"/>
                </a:lnTo>
                <a:lnTo>
                  <a:pt x="1601" y="17591"/>
                </a:lnTo>
                <a:lnTo>
                  <a:pt x="1645" y="17430"/>
                </a:lnTo>
                <a:lnTo>
                  <a:pt x="1693" y="17251"/>
                </a:lnTo>
                <a:lnTo>
                  <a:pt x="1733" y="17035"/>
                </a:lnTo>
                <a:lnTo>
                  <a:pt x="1773" y="16796"/>
                </a:lnTo>
                <a:lnTo>
                  <a:pt x="1814" y="16547"/>
                </a:lnTo>
                <a:lnTo>
                  <a:pt x="1859" y="16280"/>
                </a:lnTo>
                <a:lnTo>
                  <a:pt x="1887" y="16000"/>
                </a:lnTo>
                <a:lnTo>
                  <a:pt x="1929" y="15717"/>
                </a:lnTo>
                <a:lnTo>
                  <a:pt x="1959" y="15428"/>
                </a:lnTo>
                <a:lnTo>
                  <a:pt x="1987" y="15147"/>
                </a:lnTo>
                <a:lnTo>
                  <a:pt x="2020" y="14863"/>
                </a:lnTo>
                <a:lnTo>
                  <a:pt x="2046" y="14593"/>
                </a:lnTo>
                <a:lnTo>
                  <a:pt x="2071" y="14331"/>
                </a:lnTo>
                <a:lnTo>
                  <a:pt x="2088" y="14083"/>
                </a:lnTo>
                <a:lnTo>
                  <a:pt x="2109" y="13864"/>
                </a:lnTo>
                <a:lnTo>
                  <a:pt x="2129" y="13655"/>
                </a:lnTo>
                <a:lnTo>
                  <a:pt x="2145" y="13488"/>
                </a:lnTo>
                <a:lnTo>
                  <a:pt x="2153" y="13345"/>
                </a:lnTo>
                <a:lnTo>
                  <a:pt x="2162" y="13240"/>
                </a:lnTo>
                <a:lnTo>
                  <a:pt x="2160" y="13177"/>
                </a:lnTo>
                <a:lnTo>
                  <a:pt x="2165" y="13149"/>
                </a:lnTo>
                <a:lnTo>
                  <a:pt x="2121" y="12787"/>
                </a:lnTo>
                <a:lnTo>
                  <a:pt x="2060" y="12462"/>
                </a:lnTo>
                <a:lnTo>
                  <a:pt x="1991" y="12183"/>
                </a:lnTo>
                <a:lnTo>
                  <a:pt x="1911" y="11936"/>
                </a:lnTo>
                <a:lnTo>
                  <a:pt x="1834" y="11728"/>
                </a:lnTo>
                <a:lnTo>
                  <a:pt x="1745" y="11552"/>
                </a:lnTo>
                <a:lnTo>
                  <a:pt x="1646" y="11408"/>
                </a:lnTo>
                <a:lnTo>
                  <a:pt x="1619" y="11376"/>
                </a:lnTo>
                <a:lnTo>
                  <a:pt x="1723" y="11804"/>
                </a:lnTo>
                <a:lnTo>
                  <a:pt x="1837" y="12386"/>
                </a:lnTo>
                <a:lnTo>
                  <a:pt x="1909" y="13014"/>
                </a:lnTo>
                <a:lnTo>
                  <a:pt x="1958" y="13691"/>
                </a:lnTo>
                <a:lnTo>
                  <a:pt x="1899" y="14555"/>
                </a:lnTo>
                <a:lnTo>
                  <a:pt x="1885" y="13847"/>
                </a:lnTo>
                <a:lnTo>
                  <a:pt x="1835" y="13179"/>
                </a:lnTo>
                <a:lnTo>
                  <a:pt x="1748" y="12554"/>
                </a:lnTo>
                <a:lnTo>
                  <a:pt x="1626" y="11960"/>
                </a:lnTo>
                <a:lnTo>
                  <a:pt x="1482" y="11406"/>
                </a:lnTo>
                <a:lnTo>
                  <a:pt x="1399" y="11169"/>
                </a:lnTo>
                <a:lnTo>
                  <a:pt x="1339" y="11137"/>
                </a:lnTo>
                <a:lnTo>
                  <a:pt x="1237" y="11085"/>
                </a:lnTo>
                <a:lnTo>
                  <a:pt x="1149" y="11064"/>
                </a:lnTo>
                <a:lnTo>
                  <a:pt x="1059" y="11052"/>
                </a:lnTo>
                <a:lnTo>
                  <a:pt x="966" y="11059"/>
                </a:lnTo>
                <a:lnTo>
                  <a:pt x="890" y="11078"/>
                </a:lnTo>
                <a:lnTo>
                  <a:pt x="825" y="11115"/>
                </a:lnTo>
                <a:lnTo>
                  <a:pt x="770" y="11153"/>
                </a:lnTo>
                <a:lnTo>
                  <a:pt x="718" y="11196"/>
                </a:lnTo>
                <a:lnTo>
                  <a:pt x="685" y="11243"/>
                </a:lnTo>
                <a:lnTo>
                  <a:pt x="677" y="11286"/>
                </a:lnTo>
                <a:lnTo>
                  <a:pt x="681" y="11344"/>
                </a:lnTo>
                <a:lnTo>
                  <a:pt x="691" y="11400"/>
                </a:lnTo>
                <a:lnTo>
                  <a:pt x="697" y="11415"/>
                </a:lnTo>
                <a:lnTo>
                  <a:pt x="723" y="11454"/>
                </a:lnTo>
                <a:lnTo>
                  <a:pt x="742" y="11482"/>
                </a:lnTo>
                <a:lnTo>
                  <a:pt x="746" y="11487"/>
                </a:lnTo>
                <a:lnTo>
                  <a:pt x="827" y="11546"/>
                </a:lnTo>
                <a:lnTo>
                  <a:pt x="930" y="11565"/>
                </a:lnTo>
                <a:lnTo>
                  <a:pt x="1021" y="11543"/>
                </a:lnTo>
                <a:lnTo>
                  <a:pt x="1091" y="11479"/>
                </a:lnTo>
                <a:lnTo>
                  <a:pt x="1108" y="11443"/>
                </a:lnTo>
                <a:lnTo>
                  <a:pt x="1113" y="11415"/>
                </a:lnTo>
                <a:lnTo>
                  <a:pt x="1120" y="11377"/>
                </a:lnTo>
                <a:lnTo>
                  <a:pt x="1110" y="11351"/>
                </a:lnTo>
                <a:lnTo>
                  <a:pt x="1095" y="11305"/>
                </a:lnTo>
                <a:lnTo>
                  <a:pt x="1053" y="11268"/>
                </a:lnTo>
                <a:lnTo>
                  <a:pt x="1006" y="11260"/>
                </a:lnTo>
                <a:lnTo>
                  <a:pt x="961" y="11266"/>
                </a:lnTo>
                <a:lnTo>
                  <a:pt x="945" y="11277"/>
                </a:lnTo>
                <a:lnTo>
                  <a:pt x="949" y="11283"/>
                </a:lnTo>
                <a:lnTo>
                  <a:pt x="951" y="11298"/>
                </a:lnTo>
                <a:lnTo>
                  <a:pt x="969" y="11301"/>
                </a:lnTo>
                <a:lnTo>
                  <a:pt x="992" y="11310"/>
                </a:lnTo>
                <a:lnTo>
                  <a:pt x="1013" y="11329"/>
                </a:lnTo>
                <a:lnTo>
                  <a:pt x="1022" y="11355"/>
                </a:lnTo>
                <a:lnTo>
                  <a:pt x="1019" y="11373"/>
                </a:lnTo>
                <a:lnTo>
                  <a:pt x="1019" y="11397"/>
                </a:lnTo>
                <a:lnTo>
                  <a:pt x="1006" y="11414"/>
                </a:lnTo>
                <a:lnTo>
                  <a:pt x="990" y="11426"/>
                </a:lnTo>
                <a:lnTo>
                  <a:pt x="979" y="11433"/>
                </a:lnTo>
                <a:lnTo>
                  <a:pt x="957" y="11449"/>
                </a:lnTo>
                <a:lnTo>
                  <a:pt x="927" y="11453"/>
                </a:lnTo>
                <a:lnTo>
                  <a:pt x="899" y="11448"/>
                </a:lnTo>
                <a:lnTo>
                  <a:pt x="878" y="11429"/>
                </a:lnTo>
                <a:lnTo>
                  <a:pt x="853" y="11405"/>
                </a:lnTo>
                <a:lnTo>
                  <a:pt x="840" y="11374"/>
                </a:lnTo>
                <a:lnTo>
                  <a:pt x="823" y="11337"/>
                </a:lnTo>
                <a:lnTo>
                  <a:pt x="829" y="11299"/>
                </a:lnTo>
                <a:lnTo>
                  <a:pt x="864" y="11243"/>
                </a:lnTo>
                <a:lnTo>
                  <a:pt x="921" y="11195"/>
                </a:lnTo>
                <a:lnTo>
                  <a:pt x="990" y="11189"/>
                </a:lnTo>
                <a:lnTo>
                  <a:pt x="1060" y="11207"/>
                </a:lnTo>
                <a:lnTo>
                  <a:pt x="1110" y="11245"/>
                </a:lnTo>
                <a:lnTo>
                  <a:pt x="1149" y="11301"/>
                </a:lnTo>
                <a:lnTo>
                  <a:pt x="1166" y="11362"/>
                </a:lnTo>
                <a:lnTo>
                  <a:pt x="1149" y="11455"/>
                </a:lnTo>
                <a:lnTo>
                  <a:pt x="1107" y="11525"/>
                </a:lnTo>
                <a:lnTo>
                  <a:pt x="1024" y="11582"/>
                </a:lnTo>
                <a:lnTo>
                  <a:pt x="942" y="11606"/>
                </a:lnTo>
                <a:lnTo>
                  <a:pt x="908" y="11601"/>
                </a:lnTo>
                <a:lnTo>
                  <a:pt x="884" y="11605"/>
                </a:lnTo>
                <a:lnTo>
                  <a:pt x="815" y="11587"/>
                </a:lnTo>
                <a:lnTo>
                  <a:pt x="784" y="11565"/>
                </a:lnTo>
                <a:lnTo>
                  <a:pt x="771" y="11559"/>
                </a:lnTo>
                <a:lnTo>
                  <a:pt x="762" y="11550"/>
                </a:lnTo>
                <a:lnTo>
                  <a:pt x="751" y="11541"/>
                </a:lnTo>
                <a:lnTo>
                  <a:pt x="716" y="11498"/>
                </a:lnTo>
                <a:lnTo>
                  <a:pt x="703" y="11484"/>
                </a:lnTo>
                <a:lnTo>
                  <a:pt x="701" y="11480"/>
                </a:lnTo>
                <a:lnTo>
                  <a:pt x="696" y="11473"/>
                </a:lnTo>
                <a:lnTo>
                  <a:pt x="648" y="11391"/>
                </a:lnTo>
                <a:lnTo>
                  <a:pt x="621" y="11304"/>
                </a:lnTo>
                <a:lnTo>
                  <a:pt x="627" y="11218"/>
                </a:lnTo>
                <a:lnTo>
                  <a:pt x="642" y="11134"/>
                </a:lnTo>
                <a:lnTo>
                  <a:pt x="692" y="11051"/>
                </a:lnTo>
                <a:lnTo>
                  <a:pt x="775" y="10994"/>
                </a:lnTo>
                <a:lnTo>
                  <a:pt x="892" y="10963"/>
                </a:lnTo>
                <a:lnTo>
                  <a:pt x="1045" y="10947"/>
                </a:lnTo>
                <a:lnTo>
                  <a:pt x="1228" y="10977"/>
                </a:lnTo>
                <a:lnTo>
                  <a:pt x="1348" y="11026"/>
                </a:lnTo>
                <a:lnTo>
                  <a:pt x="1302" y="10894"/>
                </a:lnTo>
                <a:lnTo>
                  <a:pt x="1168" y="10573"/>
                </a:lnTo>
                <a:lnTo>
                  <a:pt x="1175" y="10638"/>
                </a:lnTo>
                <a:lnTo>
                  <a:pt x="1154" y="10540"/>
                </a:lnTo>
                <a:lnTo>
                  <a:pt x="1101" y="10411"/>
                </a:lnTo>
                <a:lnTo>
                  <a:pt x="1026" y="10261"/>
                </a:lnTo>
                <a:lnTo>
                  <a:pt x="950" y="10166"/>
                </a:lnTo>
                <a:lnTo>
                  <a:pt x="990" y="10250"/>
                </a:lnTo>
                <a:lnTo>
                  <a:pt x="1002" y="10267"/>
                </a:lnTo>
                <a:lnTo>
                  <a:pt x="998" y="10286"/>
                </a:lnTo>
                <a:lnTo>
                  <a:pt x="1010" y="10302"/>
                </a:lnTo>
                <a:lnTo>
                  <a:pt x="1014" y="10308"/>
                </a:lnTo>
                <a:lnTo>
                  <a:pt x="1016" y="10323"/>
                </a:lnTo>
                <a:lnTo>
                  <a:pt x="927" y="10144"/>
                </a:lnTo>
                <a:lnTo>
                  <a:pt x="797" y="10040"/>
                </a:lnTo>
                <a:lnTo>
                  <a:pt x="658" y="9956"/>
                </a:lnTo>
                <a:lnTo>
                  <a:pt x="488" y="9910"/>
                </a:lnTo>
                <a:lnTo>
                  <a:pt x="320" y="9903"/>
                </a:lnTo>
                <a:lnTo>
                  <a:pt x="156" y="9926"/>
                </a:lnTo>
                <a:lnTo>
                  <a:pt x="0" y="9992"/>
                </a:lnTo>
                <a:lnTo>
                  <a:pt x="0" y="9976"/>
                </a:lnTo>
                <a:lnTo>
                  <a:pt x="72" y="9935"/>
                </a:lnTo>
                <a:lnTo>
                  <a:pt x="235" y="9888"/>
                </a:lnTo>
                <a:lnTo>
                  <a:pt x="407" y="9876"/>
                </a:lnTo>
                <a:lnTo>
                  <a:pt x="581" y="9903"/>
                </a:lnTo>
                <a:lnTo>
                  <a:pt x="742" y="9972"/>
                </a:lnTo>
                <a:lnTo>
                  <a:pt x="884" y="10071"/>
                </a:lnTo>
                <a:lnTo>
                  <a:pt x="899" y="10085"/>
                </a:lnTo>
                <a:lnTo>
                  <a:pt x="830" y="9945"/>
                </a:lnTo>
                <a:lnTo>
                  <a:pt x="618" y="9601"/>
                </a:lnTo>
                <a:lnTo>
                  <a:pt x="371" y="9289"/>
                </a:lnTo>
                <a:lnTo>
                  <a:pt x="100" y="9001"/>
                </a:lnTo>
                <a:lnTo>
                  <a:pt x="0" y="8918"/>
                </a:lnTo>
                <a:lnTo>
                  <a:pt x="0" y="8873"/>
                </a:lnTo>
                <a:lnTo>
                  <a:pt x="107" y="8964"/>
                </a:lnTo>
                <a:lnTo>
                  <a:pt x="367" y="9259"/>
                </a:lnTo>
                <a:lnTo>
                  <a:pt x="610" y="9565"/>
                </a:lnTo>
                <a:lnTo>
                  <a:pt x="823" y="9900"/>
                </a:lnTo>
                <a:lnTo>
                  <a:pt x="922" y="10107"/>
                </a:lnTo>
                <a:lnTo>
                  <a:pt x="973" y="10155"/>
                </a:lnTo>
                <a:lnTo>
                  <a:pt x="882" y="9974"/>
                </a:lnTo>
                <a:lnTo>
                  <a:pt x="634" y="9565"/>
                </a:lnTo>
                <a:lnTo>
                  <a:pt x="375" y="9188"/>
                </a:lnTo>
                <a:lnTo>
                  <a:pt x="109" y="8848"/>
                </a:lnTo>
                <a:lnTo>
                  <a:pt x="0" y="8730"/>
                </a:lnTo>
                <a:lnTo>
                  <a:pt x="0" y="8295"/>
                </a:lnTo>
                <a:lnTo>
                  <a:pt x="147" y="8463"/>
                </a:lnTo>
                <a:lnTo>
                  <a:pt x="451" y="8859"/>
                </a:lnTo>
                <a:lnTo>
                  <a:pt x="470" y="8891"/>
                </a:lnTo>
                <a:lnTo>
                  <a:pt x="586" y="9043"/>
                </a:lnTo>
                <a:lnTo>
                  <a:pt x="820" y="9421"/>
                </a:lnTo>
                <a:lnTo>
                  <a:pt x="1046" y="9821"/>
                </a:lnTo>
                <a:lnTo>
                  <a:pt x="1246" y="10254"/>
                </a:lnTo>
                <a:lnTo>
                  <a:pt x="1428" y="10733"/>
                </a:lnTo>
                <a:lnTo>
                  <a:pt x="1564" y="11174"/>
                </a:lnTo>
                <a:lnTo>
                  <a:pt x="1677" y="11297"/>
                </a:lnTo>
                <a:lnTo>
                  <a:pt x="1800" y="11465"/>
                </a:lnTo>
                <a:lnTo>
                  <a:pt x="1904" y="11663"/>
                </a:lnTo>
                <a:lnTo>
                  <a:pt x="1989" y="11882"/>
                </a:lnTo>
                <a:lnTo>
                  <a:pt x="2076" y="12116"/>
                </a:lnTo>
                <a:lnTo>
                  <a:pt x="2141" y="12365"/>
                </a:lnTo>
                <a:lnTo>
                  <a:pt x="2195" y="12622"/>
                </a:lnTo>
                <a:lnTo>
                  <a:pt x="2248" y="12876"/>
                </a:lnTo>
                <a:lnTo>
                  <a:pt x="2233" y="12547"/>
                </a:lnTo>
                <a:lnTo>
                  <a:pt x="2164" y="11900"/>
                </a:lnTo>
                <a:lnTo>
                  <a:pt x="2051" y="11284"/>
                </a:lnTo>
                <a:lnTo>
                  <a:pt x="1911" y="10712"/>
                </a:lnTo>
                <a:lnTo>
                  <a:pt x="1741" y="10167"/>
                </a:lnTo>
                <a:lnTo>
                  <a:pt x="1537" y="9655"/>
                </a:lnTo>
                <a:lnTo>
                  <a:pt x="1317" y="9169"/>
                </a:lnTo>
                <a:lnTo>
                  <a:pt x="1074" y="8732"/>
                </a:lnTo>
                <a:lnTo>
                  <a:pt x="807" y="8320"/>
                </a:lnTo>
                <a:lnTo>
                  <a:pt x="524" y="7943"/>
                </a:lnTo>
                <a:lnTo>
                  <a:pt x="221" y="7597"/>
                </a:lnTo>
                <a:lnTo>
                  <a:pt x="0" y="7378"/>
                </a:lnTo>
                <a:lnTo>
                  <a:pt x="0" y="6909"/>
                </a:lnTo>
                <a:lnTo>
                  <a:pt x="38" y="6939"/>
                </a:lnTo>
                <a:lnTo>
                  <a:pt x="335" y="7216"/>
                </a:lnTo>
                <a:lnTo>
                  <a:pt x="617" y="7520"/>
                </a:lnTo>
                <a:lnTo>
                  <a:pt x="889" y="7856"/>
                </a:lnTo>
                <a:lnTo>
                  <a:pt x="1155" y="8220"/>
                </a:lnTo>
                <a:lnTo>
                  <a:pt x="1395" y="8618"/>
                </a:lnTo>
                <a:lnTo>
                  <a:pt x="1620" y="9051"/>
                </a:lnTo>
                <a:lnTo>
                  <a:pt x="1817" y="9528"/>
                </a:lnTo>
                <a:lnTo>
                  <a:pt x="1991" y="10020"/>
                </a:lnTo>
                <a:lnTo>
                  <a:pt x="2139" y="10556"/>
                </a:lnTo>
                <a:lnTo>
                  <a:pt x="2260" y="11125"/>
                </a:lnTo>
                <a:lnTo>
                  <a:pt x="2341" y="11730"/>
                </a:lnTo>
                <a:lnTo>
                  <a:pt x="2397" y="12369"/>
                </a:lnTo>
                <a:lnTo>
                  <a:pt x="2412" y="13045"/>
                </a:lnTo>
                <a:lnTo>
                  <a:pt x="2397" y="13748"/>
                </a:lnTo>
                <a:lnTo>
                  <a:pt x="2371" y="14032"/>
                </a:lnTo>
                <a:lnTo>
                  <a:pt x="2375" y="14073"/>
                </a:lnTo>
                <a:lnTo>
                  <a:pt x="2382" y="14273"/>
                </a:lnTo>
                <a:lnTo>
                  <a:pt x="2390" y="14439"/>
                </a:lnTo>
                <a:lnTo>
                  <a:pt x="2388" y="14579"/>
                </a:lnTo>
                <a:lnTo>
                  <a:pt x="2387" y="14685"/>
                </a:lnTo>
                <a:lnTo>
                  <a:pt x="2390" y="14748"/>
                </a:lnTo>
                <a:lnTo>
                  <a:pt x="2390" y="14773"/>
                </a:lnTo>
                <a:lnTo>
                  <a:pt x="2570" y="11138"/>
                </a:lnTo>
                <a:lnTo>
                  <a:pt x="2554" y="10899"/>
                </a:lnTo>
                <a:lnTo>
                  <a:pt x="2527" y="10550"/>
                </a:lnTo>
                <a:lnTo>
                  <a:pt x="2488" y="10185"/>
                </a:lnTo>
                <a:lnTo>
                  <a:pt x="2445" y="9790"/>
                </a:lnTo>
                <a:lnTo>
                  <a:pt x="2397" y="9375"/>
                </a:lnTo>
                <a:lnTo>
                  <a:pt x="2337" y="8943"/>
                </a:lnTo>
                <a:lnTo>
                  <a:pt x="2263" y="8503"/>
                </a:lnTo>
                <a:lnTo>
                  <a:pt x="2183" y="8053"/>
                </a:lnTo>
                <a:lnTo>
                  <a:pt x="2089" y="7595"/>
                </a:lnTo>
                <a:lnTo>
                  <a:pt x="1983" y="7145"/>
                </a:lnTo>
                <a:lnTo>
                  <a:pt x="1873" y="6699"/>
                </a:lnTo>
                <a:lnTo>
                  <a:pt x="1751" y="6260"/>
                </a:lnTo>
                <a:lnTo>
                  <a:pt x="1692" y="6058"/>
                </a:lnTo>
                <a:lnTo>
                  <a:pt x="1673" y="6007"/>
                </a:lnTo>
                <a:lnTo>
                  <a:pt x="1654" y="5976"/>
                </a:lnTo>
                <a:lnTo>
                  <a:pt x="1563" y="5892"/>
                </a:lnTo>
                <a:lnTo>
                  <a:pt x="1462" y="5839"/>
                </a:lnTo>
                <a:lnTo>
                  <a:pt x="1338" y="5801"/>
                </a:lnTo>
                <a:lnTo>
                  <a:pt x="1221" y="5809"/>
                </a:lnTo>
                <a:lnTo>
                  <a:pt x="1107" y="5846"/>
                </a:lnTo>
                <a:lnTo>
                  <a:pt x="1013" y="5910"/>
                </a:lnTo>
                <a:lnTo>
                  <a:pt x="943" y="5999"/>
                </a:lnTo>
                <a:lnTo>
                  <a:pt x="902" y="6117"/>
                </a:lnTo>
                <a:lnTo>
                  <a:pt x="909" y="6235"/>
                </a:lnTo>
                <a:lnTo>
                  <a:pt x="931" y="6326"/>
                </a:lnTo>
                <a:lnTo>
                  <a:pt x="990" y="6399"/>
                </a:lnTo>
                <a:lnTo>
                  <a:pt x="1062" y="6456"/>
                </a:lnTo>
                <a:lnTo>
                  <a:pt x="1148" y="6487"/>
                </a:lnTo>
                <a:lnTo>
                  <a:pt x="1245" y="6486"/>
                </a:lnTo>
                <a:lnTo>
                  <a:pt x="1338" y="6454"/>
                </a:lnTo>
                <a:lnTo>
                  <a:pt x="1402" y="6394"/>
                </a:lnTo>
                <a:lnTo>
                  <a:pt x="1442" y="6309"/>
                </a:lnTo>
                <a:lnTo>
                  <a:pt x="1446" y="6209"/>
                </a:lnTo>
                <a:lnTo>
                  <a:pt x="1425" y="6142"/>
                </a:lnTo>
                <a:lnTo>
                  <a:pt x="1377" y="6084"/>
                </a:lnTo>
                <a:lnTo>
                  <a:pt x="1301" y="6056"/>
                </a:lnTo>
                <a:lnTo>
                  <a:pt x="1229" y="6047"/>
                </a:lnTo>
                <a:lnTo>
                  <a:pt x="1161" y="6078"/>
                </a:lnTo>
                <a:lnTo>
                  <a:pt x="1110" y="6146"/>
                </a:lnTo>
                <a:lnTo>
                  <a:pt x="1153" y="6067"/>
                </a:lnTo>
                <a:lnTo>
                  <a:pt x="1237" y="6034"/>
                </a:lnTo>
                <a:lnTo>
                  <a:pt x="1317" y="6044"/>
                </a:lnTo>
                <a:lnTo>
                  <a:pt x="1379" y="6075"/>
                </a:lnTo>
                <a:lnTo>
                  <a:pt x="1441" y="6130"/>
                </a:lnTo>
                <a:lnTo>
                  <a:pt x="1465" y="6212"/>
                </a:lnTo>
                <a:lnTo>
                  <a:pt x="1457" y="6307"/>
                </a:lnTo>
                <a:lnTo>
                  <a:pt x="1421" y="6397"/>
                </a:lnTo>
                <a:lnTo>
                  <a:pt x="1349" y="6471"/>
                </a:lnTo>
                <a:lnTo>
                  <a:pt x="1256" y="6502"/>
                </a:lnTo>
                <a:lnTo>
                  <a:pt x="1150" y="6502"/>
                </a:lnTo>
                <a:lnTo>
                  <a:pt x="1054" y="6470"/>
                </a:lnTo>
                <a:lnTo>
                  <a:pt x="983" y="6413"/>
                </a:lnTo>
                <a:lnTo>
                  <a:pt x="925" y="6329"/>
                </a:lnTo>
                <a:lnTo>
                  <a:pt x="891" y="6231"/>
                </a:lnTo>
                <a:lnTo>
                  <a:pt x="889" y="6110"/>
                </a:lnTo>
                <a:lnTo>
                  <a:pt x="930" y="5992"/>
                </a:lnTo>
                <a:lnTo>
                  <a:pt x="1007" y="5890"/>
                </a:lnTo>
                <a:lnTo>
                  <a:pt x="1098" y="5820"/>
                </a:lnTo>
                <a:lnTo>
                  <a:pt x="1216" y="5779"/>
                </a:lnTo>
                <a:lnTo>
                  <a:pt x="1356" y="5781"/>
                </a:lnTo>
                <a:lnTo>
                  <a:pt x="1482" y="5809"/>
                </a:lnTo>
                <a:lnTo>
                  <a:pt x="1587" y="5867"/>
                </a:lnTo>
                <a:lnTo>
                  <a:pt x="1624" y="5903"/>
                </a:lnTo>
                <a:lnTo>
                  <a:pt x="1543" y="5743"/>
                </a:lnTo>
                <a:lnTo>
                  <a:pt x="1405" y="5543"/>
                </a:lnTo>
                <a:lnTo>
                  <a:pt x="1263" y="5371"/>
                </a:lnTo>
                <a:lnTo>
                  <a:pt x="1118" y="5243"/>
                </a:lnTo>
                <a:lnTo>
                  <a:pt x="959" y="5131"/>
                </a:lnTo>
                <a:lnTo>
                  <a:pt x="794" y="5057"/>
                </a:lnTo>
                <a:lnTo>
                  <a:pt x="640" y="4999"/>
                </a:lnTo>
                <a:lnTo>
                  <a:pt x="495" y="4977"/>
                </a:lnTo>
                <a:lnTo>
                  <a:pt x="366" y="4968"/>
                </a:lnTo>
                <a:lnTo>
                  <a:pt x="237" y="4982"/>
                </a:lnTo>
                <a:lnTo>
                  <a:pt x="126" y="5010"/>
                </a:lnTo>
                <a:lnTo>
                  <a:pt x="0" y="5062"/>
                </a:lnTo>
                <a:lnTo>
                  <a:pt x="0" y="5027"/>
                </a:lnTo>
                <a:lnTo>
                  <a:pt x="97" y="4981"/>
                </a:lnTo>
                <a:lnTo>
                  <a:pt x="261" y="4934"/>
                </a:lnTo>
                <a:lnTo>
                  <a:pt x="380" y="4917"/>
                </a:lnTo>
                <a:lnTo>
                  <a:pt x="511" y="4917"/>
                </a:lnTo>
                <a:lnTo>
                  <a:pt x="572" y="4927"/>
                </a:lnTo>
                <a:lnTo>
                  <a:pt x="553" y="4920"/>
                </a:lnTo>
                <a:lnTo>
                  <a:pt x="476" y="4867"/>
                </a:lnTo>
                <a:lnTo>
                  <a:pt x="410" y="4782"/>
                </a:lnTo>
                <a:lnTo>
                  <a:pt x="373" y="4693"/>
                </a:lnTo>
                <a:lnTo>
                  <a:pt x="373" y="4563"/>
                </a:lnTo>
                <a:lnTo>
                  <a:pt x="409" y="4448"/>
                </a:lnTo>
                <a:lnTo>
                  <a:pt x="375" y="4529"/>
                </a:lnTo>
                <a:lnTo>
                  <a:pt x="274" y="4680"/>
                </a:lnTo>
                <a:lnTo>
                  <a:pt x="143" y="4786"/>
                </a:lnTo>
                <a:lnTo>
                  <a:pt x="1" y="4876"/>
                </a:lnTo>
                <a:lnTo>
                  <a:pt x="0" y="4876"/>
                </a:lnTo>
                <a:lnTo>
                  <a:pt x="0" y="4841"/>
                </a:lnTo>
                <a:lnTo>
                  <a:pt x="7" y="4838"/>
                </a:lnTo>
                <a:lnTo>
                  <a:pt x="135" y="4751"/>
                </a:lnTo>
                <a:lnTo>
                  <a:pt x="258" y="4633"/>
                </a:lnTo>
                <a:lnTo>
                  <a:pt x="357" y="4492"/>
                </a:lnTo>
                <a:lnTo>
                  <a:pt x="417" y="4329"/>
                </a:lnTo>
                <a:lnTo>
                  <a:pt x="453" y="4157"/>
                </a:lnTo>
                <a:lnTo>
                  <a:pt x="458" y="3974"/>
                </a:lnTo>
                <a:lnTo>
                  <a:pt x="411" y="3762"/>
                </a:lnTo>
                <a:lnTo>
                  <a:pt x="335" y="3569"/>
                </a:lnTo>
                <a:lnTo>
                  <a:pt x="221" y="3402"/>
                </a:lnTo>
                <a:lnTo>
                  <a:pt x="72" y="3268"/>
                </a:lnTo>
                <a:lnTo>
                  <a:pt x="0" y="3223"/>
                </a:lnTo>
                <a:lnTo>
                  <a:pt x="0" y="3208"/>
                </a:lnTo>
                <a:lnTo>
                  <a:pt x="134" y="3299"/>
                </a:lnTo>
                <a:lnTo>
                  <a:pt x="287" y="3463"/>
                </a:lnTo>
                <a:lnTo>
                  <a:pt x="409" y="3665"/>
                </a:lnTo>
                <a:lnTo>
                  <a:pt x="460" y="3834"/>
                </a:lnTo>
                <a:lnTo>
                  <a:pt x="481" y="4007"/>
                </a:lnTo>
                <a:lnTo>
                  <a:pt x="480" y="4196"/>
                </a:lnTo>
                <a:lnTo>
                  <a:pt x="443" y="4368"/>
                </a:lnTo>
                <a:lnTo>
                  <a:pt x="409" y="4448"/>
                </a:lnTo>
                <a:lnTo>
                  <a:pt x="477" y="4345"/>
                </a:lnTo>
                <a:lnTo>
                  <a:pt x="578" y="4267"/>
                </a:lnTo>
                <a:lnTo>
                  <a:pt x="697" y="4226"/>
                </a:lnTo>
                <a:lnTo>
                  <a:pt x="829" y="4217"/>
                </a:lnTo>
                <a:lnTo>
                  <a:pt x="959" y="4251"/>
                </a:lnTo>
                <a:lnTo>
                  <a:pt x="1068" y="4314"/>
                </a:lnTo>
                <a:lnTo>
                  <a:pt x="1140" y="4375"/>
                </a:lnTo>
                <a:lnTo>
                  <a:pt x="1110" y="4293"/>
                </a:lnTo>
                <a:lnTo>
                  <a:pt x="988" y="3985"/>
                </a:lnTo>
                <a:lnTo>
                  <a:pt x="878" y="3694"/>
                </a:lnTo>
                <a:lnTo>
                  <a:pt x="770" y="3442"/>
                </a:lnTo>
                <a:lnTo>
                  <a:pt x="678" y="3236"/>
                </a:lnTo>
                <a:lnTo>
                  <a:pt x="599" y="3061"/>
                </a:lnTo>
                <a:lnTo>
                  <a:pt x="549" y="2941"/>
                </a:lnTo>
                <a:lnTo>
                  <a:pt x="516" y="2857"/>
                </a:lnTo>
                <a:lnTo>
                  <a:pt x="506" y="2831"/>
                </a:lnTo>
                <a:lnTo>
                  <a:pt x="491" y="2809"/>
                </a:lnTo>
                <a:lnTo>
                  <a:pt x="460" y="2741"/>
                </a:lnTo>
                <a:lnTo>
                  <a:pt x="414" y="2625"/>
                </a:lnTo>
                <a:lnTo>
                  <a:pt x="345" y="2477"/>
                </a:lnTo>
                <a:lnTo>
                  <a:pt x="247" y="2299"/>
                </a:lnTo>
                <a:lnTo>
                  <a:pt x="147" y="2082"/>
                </a:lnTo>
                <a:lnTo>
                  <a:pt x="32" y="1843"/>
                </a:lnTo>
                <a:lnTo>
                  <a:pt x="0" y="1785"/>
                </a:lnTo>
                <a:lnTo>
                  <a:pt x="0" y="1626"/>
                </a:lnTo>
                <a:lnTo>
                  <a:pt x="96" y="1807"/>
                </a:lnTo>
                <a:lnTo>
                  <a:pt x="219" y="2057"/>
                </a:lnTo>
                <a:lnTo>
                  <a:pt x="325" y="2270"/>
                </a:lnTo>
                <a:lnTo>
                  <a:pt x="376" y="2382"/>
                </a:lnTo>
                <a:lnTo>
                  <a:pt x="358" y="2320"/>
                </a:lnTo>
                <a:lnTo>
                  <a:pt x="388" y="2407"/>
                </a:lnTo>
                <a:lnTo>
                  <a:pt x="394" y="2420"/>
                </a:lnTo>
                <a:lnTo>
                  <a:pt x="363" y="2326"/>
                </a:lnTo>
                <a:lnTo>
                  <a:pt x="329" y="2173"/>
                </a:lnTo>
                <a:lnTo>
                  <a:pt x="338" y="2256"/>
                </a:lnTo>
                <a:lnTo>
                  <a:pt x="338" y="2253"/>
                </a:lnTo>
                <a:lnTo>
                  <a:pt x="316" y="2109"/>
                </a:lnTo>
                <a:lnTo>
                  <a:pt x="313" y="2099"/>
                </a:lnTo>
                <a:lnTo>
                  <a:pt x="313" y="2093"/>
                </a:lnTo>
                <a:lnTo>
                  <a:pt x="307" y="2054"/>
                </a:lnTo>
                <a:lnTo>
                  <a:pt x="310" y="2017"/>
                </a:lnTo>
                <a:lnTo>
                  <a:pt x="304" y="1860"/>
                </a:lnTo>
                <a:lnTo>
                  <a:pt x="316" y="1616"/>
                </a:lnTo>
                <a:lnTo>
                  <a:pt x="369" y="1383"/>
                </a:lnTo>
                <a:lnTo>
                  <a:pt x="455" y="1153"/>
                </a:lnTo>
                <a:lnTo>
                  <a:pt x="563" y="965"/>
                </a:lnTo>
                <a:lnTo>
                  <a:pt x="613" y="891"/>
                </a:lnTo>
                <a:lnTo>
                  <a:pt x="526" y="900"/>
                </a:lnTo>
                <a:lnTo>
                  <a:pt x="442" y="884"/>
                </a:lnTo>
                <a:lnTo>
                  <a:pt x="359" y="835"/>
                </a:lnTo>
                <a:lnTo>
                  <a:pt x="289" y="769"/>
                </a:lnTo>
                <a:lnTo>
                  <a:pt x="282" y="758"/>
                </a:lnTo>
                <a:lnTo>
                  <a:pt x="278" y="752"/>
                </a:lnTo>
                <a:lnTo>
                  <a:pt x="365" y="831"/>
                </a:lnTo>
                <a:lnTo>
                  <a:pt x="444" y="875"/>
                </a:lnTo>
                <a:lnTo>
                  <a:pt x="541" y="874"/>
                </a:lnTo>
                <a:lnTo>
                  <a:pt x="628" y="846"/>
                </a:lnTo>
                <a:lnTo>
                  <a:pt x="654" y="831"/>
                </a:lnTo>
                <a:lnTo>
                  <a:pt x="689" y="780"/>
                </a:lnTo>
                <a:lnTo>
                  <a:pt x="819" y="650"/>
                </a:lnTo>
                <a:lnTo>
                  <a:pt x="827" y="636"/>
                </a:lnTo>
                <a:lnTo>
                  <a:pt x="855" y="535"/>
                </a:lnTo>
                <a:lnTo>
                  <a:pt x="852" y="399"/>
                </a:lnTo>
                <a:lnTo>
                  <a:pt x="800" y="288"/>
                </a:lnTo>
                <a:lnTo>
                  <a:pt x="726" y="192"/>
                </a:lnTo>
                <a:lnTo>
                  <a:pt x="620" y="109"/>
                </a:lnTo>
                <a:lnTo>
                  <a:pt x="500" y="53"/>
                </a:lnTo>
                <a:lnTo>
                  <a:pt x="374" y="25"/>
                </a:lnTo>
                <a:lnTo>
                  <a:pt x="253" y="27"/>
                </a:lnTo>
                <a:lnTo>
                  <a:pt x="65" y="74"/>
                </a:lnTo>
                <a:lnTo>
                  <a:pt x="0" y="115"/>
                </a:lnTo>
                <a:lnTo>
                  <a:pt x="0" y="86"/>
                </a:lnTo>
                <a:lnTo>
                  <a:pt x="11" y="79"/>
                </a:lnTo>
                <a:lnTo>
                  <a:pt x="128" y="23"/>
                </a:lnTo>
                <a:lnTo>
                  <a:pt x="268" y="0"/>
                </a:lnTo>
                <a:close/>
              </a:path>
            </a:pathLst>
          </a:custGeom>
          <a:solidFill>
            <a:schemeClr val="bg1"/>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pic>
        <p:nvPicPr>
          <p:cNvPr id="6"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圖片版面配置區 2"/>
          <p:cNvSpPr>
            <a:spLocks noGrp="1"/>
          </p:cNvSpPr>
          <p:nvPr>
            <p:ph type="pic" idx="1"/>
          </p:nvPr>
        </p:nvSpPr>
        <p:spPr>
          <a:xfrm>
            <a:off x="2939542" y="681608"/>
            <a:ext cx="5736914" cy="533968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2" name="標題 1"/>
          <p:cNvSpPr>
            <a:spLocks noGrp="1"/>
          </p:cNvSpPr>
          <p:nvPr>
            <p:ph type="title"/>
          </p:nvPr>
        </p:nvSpPr>
        <p:spPr>
          <a:xfrm>
            <a:off x="451766" y="1600200"/>
            <a:ext cx="2343760" cy="2438400"/>
          </a:xfrm>
          <a:prstGeom prst="rect">
            <a:avLst/>
          </a:prstGeom>
        </p:spPr>
        <p:txBody>
          <a:bodyPr anchor="b">
            <a:normAutofit/>
          </a:bodyPr>
          <a:lstStyle>
            <a:lvl1pPr algn="l" latinLnBrk="0">
              <a:lnSpc>
                <a:spcPct val="85000"/>
              </a:lnSpc>
              <a:defRPr lang="zh-TW" sz="3600" b="0" baseline="0">
                <a:solidFill>
                  <a:schemeClr val="tx1">
                    <a:lumMod val="50000"/>
                  </a:schemeClr>
                </a:solidFill>
                <a:latin typeface="微軟正黑體" pitchFamily="34" charset="-120"/>
                <a:ea typeface="微軟正黑體" pitchFamily="34" charset="-120"/>
              </a:defRPr>
            </a:lvl1pPr>
          </a:lstStyle>
          <a:p>
            <a:r>
              <a:rPr lang="zh-TW" altLang="en-US" smtClean="0"/>
              <a:t>按一下以編輯母片標題樣式</a:t>
            </a:r>
            <a:endParaRPr lang="zh-TW"/>
          </a:p>
        </p:txBody>
      </p:sp>
      <p:sp>
        <p:nvSpPr>
          <p:cNvPr id="4" name="文字版面配置區 3"/>
          <p:cNvSpPr>
            <a:spLocks noGrp="1"/>
          </p:cNvSpPr>
          <p:nvPr>
            <p:ph type="body" sz="half" idx="2"/>
          </p:nvPr>
        </p:nvSpPr>
        <p:spPr>
          <a:xfrm>
            <a:off x="451766" y="4192488"/>
            <a:ext cx="2343760" cy="1828800"/>
          </a:xfrm>
          <a:prstGeom prst="rect">
            <a:avLst/>
          </a:prstGeom>
        </p:spPr>
        <p:txBody>
          <a:bodyPr>
            <a:normAutofit/>
          </a:bodyPr>
          <a:lstStyle>
            <a:lvl1pPr marL="0" indent="0" latinLnBrk="0">
              <a:lnSpc>
                <a:spcPct val="110000"/>
              </a:lnSpc>
              <a:spcBef>
                <a:spcPts val="10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7" name="日期版面配置區 4"/>
          <p:cNvSpPr>
            <a:spLocks noGrp="1"/>
          </p:cNvSpPr>
          <p:nvPr>
            <p:ph type="dt" sz="half" idx="10"/>
          </p:nvPr>
        </p:nvSpPr>
        <p:spPr>
          <a:xfrm>
            <a:off x="5829300" y="6400800"/>
            <a:ext cx="116205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頁尾版面配置區 5"/>
          <p:cNvSpPr>
            <a:spLocks noGrp="1"/>
          </p:cNvSpPr>
          <p:nvPr>
            <p:ph type="ftr" sz="quarter" idx="11"/>
          </p:nvPr>
        </p:nvSpPr>
        <p:spPr>
          <a:xfrm>
            <a:off x="1141413" y="6400800"/>
            <a:ext cx="4467225"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9" name="投影片編號版面配置區 6"/>
          <p:cNvSpPr>
            <a:spLocks noGrp="1"/>
          </p:cNvSpPr>
          <p:nvPr>
            <p:ph type="sldNum" sz="quarter" idx="12"/>
          </p:nvPr>
        </p:nvSpPr>
        <p:spPr>
          <a:xfrm>
            <a:off x="7200900" y="6400800"/>
            <a:ext cx="8016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F8578E69-3584-4F24-AE1B-1A1A4308B18B}" type="slidenum">
              <a:rPr lang="en-US" altLang="zh-TW"/>
              <a:pPr>
                <a:defRPr/>
              </a:pPr>
              <a:t>‹#›</a:t>
            </a:fld>
            <a:endParaRPr lang="zh-TW" altLang="en-US"/>
          </a:p>
        </p:txBody>
      </p:sp>
    </p:spTree>
    <p:extLst>
      <p:ext uri="{BB962C8B-B14F-4D97-AF65-F5344CB8AC3E}">
        <p14:creationId xmlns:p14="http://schemas.microsoft.com/office/powerpoint/2010/main" val="1825811060"/>
      </p:ext>
    </p:extLst>
  </p:cSld>
  <p:clrMapOvr>
    <a:masterClrMapping/>
  </p:clrMapOvr>
  <p:transition/>
</p:sldLayout>
</file>

<file path=ppt/slideLayouts/slideLayout323.xml><?xml version="1.0" encoding="utf-8"?>
<p:sldLayout xmlns:a="http://schemas.openxmlformats.org/drawingml/2006/main" xmlns:r="http://schemas.openxmlformats.org/officeDocument/2006/relationships" xmlns:p="http://schemas.openxmlformats.org/presentationml/2006/main" type="picTx" preserve="1">
  <p:cSld name="左側四張圖片與標題">
    <p:spTree>
      <p:nvGrpSpPr>
        <p:cNvPr id="1" name=""/>
        <p:cNvGrpSpPr/>
        <p:nvPr/>
      </p:nvGrpSpPr>
      <p:grpSpPr>
        <a:xfrm>
          <a:off x="0" y="0"/>
          <a:ext cx="0" cy="0"/>
          <a:chOff x="0" y="0"/>
          <a:chExt cx="0" cy="0"/>
        </a:xfrm>
      </p:grpSpPr>
      <p:pic>
        <p:nvPicPr>
          <p:cNvPr id="8"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圖片版面配置區 2"/>
          <p:cNvSpPr>
            <a:spLocks noGrp="1"/>
          </p:cNvSpPr>
          <p:nvPr>
            <p:ph type="pic" idx="1"/>
          </p:nvPr>
        </p:nvSpPr>
        <p:spPr>
          <a:xfrm>
            <a:off x="592497" y="685776"/>
            <a:ext cx="2827375" cy="2599208"/>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2" name="標題 1"/>
          <p:cNvSpPr>
            <a:spLocks noGrp="1"/>
          </p:cNvSpPr>
          <p:nvPr>
            <p:ph type="title"/>
          </p:nvPr>
        </p:nvSpPr>
        <p:spPr>
          <a:xfrm>
            <a:off x="6516216" y="1600200"/>
            <a:ext cx="2343760" cy="2438400"/>
          </a:xfrm>
          <a:prstGeom prst="rect">
            <a:avLst/>
          </a:prstGeom>
        </p:spPr>
        <p:txBody>
          <a:bodyPr anchor="b">
            <a:normAutofit/>
          </a:bodyPr>
          <a:lstStyle>
            <a:lvl1pPr algn="l" latinLnBrk="0">
              <a:lnSpc>
                <a:spcPct val="85000"/>
              </a:lnSpc>
              <a:defRPr lang="zh-TW" sz="3600" b="0" baseline="0">
                <a:solidFill>
                  <a:schemeClr val="tx1">
                    <a:lumMod val="50000"/>
                  </a:schemeClr>
                </a:solidFill>
                <a:latin typeface="微軟正黑體" pitchFamily="34" charset="-120"/>
                <a:ea typeface="微軟正黑體" pitchFamily="34" charset="-120"/>
              </a:defRPr>
            </a:lvl1pPr>
          </a:lstStyle>
          <a:p>
            <a:r>
              <a:rPr lang="zh-TW" altLang="en-US" smtClean="0"/>
              <a:t>按一下以編輯母片標題樣式</a:t>
            </a:r>
            <a:endParaRPr lang="zh-TW"/>
          </a:p>
        </p:txBody>
      </p:sp>
      <p:sp>
        <p:nvSpPr>
          <p:cNvPr id="4" name="文字版面配置區 3"/>
          <p:cNvSpPr>
            <a:spLocks noGrp="1"/>
          </p:cNvSpPr>
          <p:nvPr>
            <p:ph type="body" sz="half" idx="2"/>
          </p:nvPr>
        </p:nvSpPr>
        <p:spPr>
          <a:xfrm>
            <a:off x="6516216" y="4114800"/>
            <a:ext cx="2343760" cy="1828800"/>
          </a:xfrm>
          <a:prstGeom prst="rect">
            <a:avLst/>
          </a:prstGeom>
        </p:spPr>
        <p:txBody>
          <a:bodyPr>
            <a:normAutofit/>
          </a:bodyPr>
          <a:lstStyle>
            <a:lvl1pPr marL="0" indent="0" latinLnBrk="0">
              <a:lnSpc>
                <a:spcPct val="110000"/>
              </a:lnSpc>
              <a:spcBef>
                <a:spcPts val="10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5" name="圖片版面配置區 2"/>
          <p:cNvSpPr>
            <a:spLocks noGrp="1"/>
          </p:cNvSpPr>
          <p:nvPr>
            <p:ph type="pic" idx="10"/>
          </p:nvPr>
        </p:nvSpPr>
        <p:spPr>
          <a:xfrm>
            <a:off x="3544825" y="685776"/>
            <a:ext cx="2827375" cy="2599208"/>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6" name="圖片版面配置區 2"/>
          <p:cNvSpPr>
            <a:spLocks noGrp="1"/>
          </p:cNvSpPr>
          <p:nvPr>
            <p:ph type="pic" idx="11"/>
          </p:nvPr>
        </p:nvSpPr>
        <p:spPr>
          <a:xfrm>
            <a:off x="592497" y="3494088"/>
            <a:ext cx="2827375" cy="2599208"/>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7" name="圖片版面配置區 2"/>
          <p:cNvSpPr>
            <a:spLocks noGrp="1"/>
          </p:cNvSpPr>
          <p:nvPr>
            <p:ph type="pic" idx="12"/>
          </p:nvPr>
        </p:nvSpPr>
        <p:spPr>
          <a:xfrm>
            <a:off x="3544825" y="3494088"/>
            <a:ext cx="2827375" cy="2599208"/>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9" name="日期版面配置區 7"/>
          <p:cNvSpPr>
            <a:spLocks noGrp="1"/>
          </p:cNvSpPr>
          <p:nvPr>
            <p:ph type="dt" sz="half" idx="13"/>
          </p:nvPr>
        </p:nvSpPr>
        <p:spPr>
          <a:xfrm>
            <a:off x="5829300" y="6400800"/>
            <a:ext cx="116205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0" name="頁尾版面配置區 8"/>
          <p:cNvSpPr>
            <a:spLocks noGrp="1"/>
          </p:cNvSpPr>
          <p:nvPr>
            <p:ph type="ftr" sz="quarter" idx="14"/>
          </p:nvPr>
        </p:nvSpPr>
        <p:spPr>
          <a:xfrm>
            <a:off x="1141413" y="6400800"/>
            <a:ext cx="4467225"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1" name="投影片編號版面配置區 9"/>
          <p:cNvSpPr>
            <a:spLocks noGrp="1"/>
          </p:cNvSpPr>
          <p:nvPr>
            <p:ph type="sldNum" sz="quarter" idx="15"/>
          </p:nvPr>
        </p:nvSpPr>
        <p:spPr>
          <a:xfrm>
            <a:off x="7200900" y="6400800"/>
            <a:ext cx="8016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986C92DB-C7A5-4D2E-B932-24B01F3CB993}" type="slidenum">
              <a:rPr lang="en-US" altLang="zh-TW"/>
              <a:pPr>
                <a:defRPr/>
              </a:pPr>
              <a:t>‹#›</a:t>
            </a:fld>
            <a:endParaRPr lang="zh-TW" altLang="en-US"/>
          </a:p>
        </p:txBody>
      </p:sp>
    </p:spTree>
    <p:extLst>
      <p:ext uri="{BB962C8B-B14F-4D97-AF65-F5344CB8AC3E}">
        <p14:creationId xmlns:p14="http://schemas.microsoft.com/office/powerpoint/2010/main" val="241674406"/>
      </p:ext>
    </p:extLst>
  </p:cSld>
  <p:clrMapOvr>
    <a:masterClrMapping/>
  </p:clrMapOvr>
  <p:transition/>
</p:sldLayout>
</file>

<file path=ppt/slideLayouts/slideLayout324.xml><?xml version="1.0" encoding="utf-8"?>
<p:sldLayout xmlns:a="http://schemas.openxmlformats.org/drawingml/2006/main" xmlns:r="http://schemas.openxmlformats.org/officeDocument/2006/relationships" xmlns:p="http://schemas.openxmlformats.org/presentationml/2006/main" type="picTx" preserve="1">
  <p:cSld name="右側四張圖片與標題">
    <p:spTree>
      <p:nvGrpSpPr>
        <p:cNvPr id="1" name=""/>
        <p:cNvGrpSpPr/>
        <p:nvPr/>
      </p:nvGrpSpPr>
      <p:grpSpPr>
        <a:xfrm>
          <a:off x="0" y="0"/>
          <a:ext cx="0" cy="0"/>
          <a:chOff x="0" y="0"/>
          <a:chExt cx="0" cy="0"/>
        </a:xfrm>
      </p:grpSpPr>
      <p:pic>
        <p:nvPicPr>
          <p:cNvPr id="8"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圖片版面配置區 2"/>
          <p:cNvSpPr>
            <a:spLocks noGrp="1"/>
          </p:cNvSpPr>
          <p:nvPr>
            <p:ph type="pic" idx="1"/>
          </p:nvPr>
        </p:nvSpPr>
        <p:spPr>
          <a:xfrm>
            <a:off x="2915816" y="901800"/>
            <a:ext cx="2749046" cy="252720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2" name="標題 1"/>
          <p:cNvSpPr>
            <a:spLocks noGrp="1"/>
          </p:cNvSpPr>
          <p:nvPr>
            <p:ph type="title"/>
          </p:nvPr>
        </p:nvSpPr>
        <p:spPr>
          <a:xfrm>
            <a:off x="500048" y="1600200"/>
            <a:ext cx="2343760" cy="2438400"/>
          </a:xfrm>
          <a:prstGeom prst="rect">
            <a:avLst/>
          </a:prstGeom>
        </p:spPr>
        <p:txBody>
          <a:bodyPr anchor="b">
            <a:normAutofit/>
          </a:bodyPr>
          <a:lstStyle>
            <a:lvl1pPr algn="l" latinLnBrk="0">
              <a:lnSpc>
                <a:spcPct val="85000"/>
              </a:lnSpc>
              <a:defRPr lang="zh-TW" sz="3600" b="0" baseline="0">
                <a:solidFill>
                  <a:schemeClr val="tx1">
                    <a:lumMod val="50000"/>
                  </a:schemeClr>
                </a:solidFill>
                <a:latin typeface="微軟正黑體" pitchFamily="34" charset="-120"/>
                <a:ea typeface="微軟正黑體" pitchFamily="34" charset="-120"/>
              </a:defRPr>
            </a:lvl1pPr>
          </a:lstStyle>
          <a:p>
            <a:r>
              <a:rPr lang="zh-TW" altLang="en-US" smtClean="0"/>
              <a:t>按一下以編輯母片標題樣式</a:t>
            </a:r>
            <a:endParaRPr lang="zh-TW"/>
          </a:p>
        </p:txBody>
      </p:sp>
      <p:sp>
        <p:nvSpPr>
          <p:cNvPr id="4" name="文字版面配置區 3"/>
          <p:cNvSpPr>
            <a:spLocks noGrp="1"/>
          </p:cNvSpPr>
          <p:nvPr>
            <p:ph type="body" sz="half" idx="2"/>
          </p:nvPr>
        </p:nvSpPr>
        <p:spPr>
          <a:xfrm>
            <a:off x="500048" y="4114800"/>
            <a:ext cx="2343760" cy="1828800"/>
          </a:xfrm>
          <a:prstGeom prst="rect">
            <a:avLst/>
          </a:prstGeom>
        </p:spPr>
        <p:txBody>
          <a:bodyPr>
            <a:normAutofit/>
          </a:bodyPr>
          <a:lstStyle>
            <a:lvl1pPr marL="0" indent="0" latinLnBrk="0">
              <a:lnSpc>
                <a:spcPct val="110000"/>
              </a:lnSpc>
              <a:spcBef>
                <a:spcPts val="10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5" name="圖片版面配置區 2"/>
          <p:cNvSpPr>
            <a:spLocks noGrp="1"/>
          </p:cNvSpPr>
          <p:nvPr>
            <p:ph type="pic" idx="10"/>
          </p:nvPr>
        </p:nvSpPr>
        <p:spPr>
          <a:xfrm>
            <a:off x="5796136" y="901800"/>
            <a:ext cx="2749046" cy="252720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6" name="圖片版面配置區 2"/>
          <p:cNvSpPr>
            <a:spLocks noGrp="1"/>
          </p:cNvSpPr>
          <p:nvPr>
            <p:ph type="pic" idx="11"/>
          </p:nvPr>
        </p:nvSpPr>
        <p:spPr>
          <a:xfrm>
            <a:off x="2915816" y="3645024"/>
            <a:ext cx="2749046" cy="252720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7" name="圖片版面配置區 2"/>
          <p:cNvSpPr>
            <a:spLocks noGrp="1"/>
          </p:cNvSpPr>
          <p:nvPr>
            <p:ph type="pic" idx="12"/>
          </p:nvPr>
        </p:nvSpPr>
        <p:spPr>
          <a:xfrm>
            <a:off x="5796136" y="3645024"/>
            <a:ext cx="2749046" cy="252720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9" name="日期版面配置區 7"/>
          <p:cNvSpPr>
            <a:spLocks noGrp="1"/>
          </p:cNvSpPr>
          <p:nvPr>
            <p:ph type="dt" sz="half" idx="13"/>
          </p:nvPr>
        </p:nvSpPr>
        <p:spPr>
          <a:xfrm>
            <a:off x="5627688" y="6400800"/>
            <a:ext cx="116205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0" name="頁尾版面配置區 8"/>
          <p:cNvSpPr>
            <a:spLocks noGrp="1"/>
          </p:cNvSpPr>
          <p:nvPr>
            <p:ph type="ftr" sz="quarter" idx="14"/>
          </p:nvPr>
        </p:nvSpPr>
        <p:spPr>
          <a:xfrm>
            <a:off x="939800" y="6400800"/>
            <a:ext cx="4467225"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1" name="投影片編號版面配置區 9"/>
          <p:cNvSpPr>
            <a:spLocks noGrp="1"/>
          </p:cNvSpPr>
          <p:nvPr>
            <p:ph type="sldNum" sz="quarter" idx="15"/>
          </p:nvPr>
        </p:nvSpPr>
        <p:spPr>
          <a:xfrm>
            <a:off x="6999288" y="6400800"/>
            <a:ext cx="801687"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9584304B-1CA7-4E4E-8821-92728EFD1872}" type="slidenum">
              <a:rPr lang="en-US" altLang="zh-TW"/>
              <a:pPr>
                <a:defRPr/>
              </a:pPr>
              <a:t>‹#›</a:t>
            </a:fld>
            <a:endParaRPr lang="zh-TW" altLang="en-US"/>
          </a:p>
        </p:txBody>
      </p:sp>
    </p:spTree>
    <p:extLst>
      <p:ext uri="{BB962C8B-B14F-4D97-AF65-F5344CB8AC3E}">
        <p14:creationId xmlns:p14="http://schemas.microsoft.com/office/powerpoint/2010/main" val="519532570"/>
      </p:ext>
    </p:extLst>
  </p:cSld>
  <p:clrMapOvr>
    <a:masterClrMapping/>
  </p:clrMapOvr>
  <p:transition/>
</p:sldLayout>
</file>

<file path=ppt/slideLayouts/slideLayout325.xml><?xml version="1.0" encoding="utf-8"?>
<p:sldLayout xmlns:a="http://schemas.openxmlformats.org/drawingml/2006/main" xmlns:r="http://schemas.openxmlformats.org/officeDocument/2006/relationships" xmlns:p="http://schemas.openxmlformats.org/presentationml/2006/main" preserve="1">
  <p:cSld name="左側兩張圖片與標題">
    <p:spTree>
      <p:nvGrpSpPr>
        <p:cNvPr id="1" name=""/>
        <p:cNvGrpSpPr/>
        <p:nvPr/>
      </p:nvGrpSpPr>
      <p:grpSpPr>
        <a:xfrm>
          <a:off x="0" y="0"/>
          <a:ext cx="0" cy="0"/>
          <a:chOff x="0" y="0"/>
          <a:chExt cx="0" cy="0"/>
        </a:xfrm>
      </p:grpSpPr>
      <p:pic>
        <p:nvPicPr>
          <p:cNvPr id="6"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圖片版面配置區 2"/>
          <p:cNvSpPr>
            <a:spLocks noGrp="1"/>
          </p:cNvSpPr>
          <p:nvPr>
            <p:ph type="pic" idx="1"/>
          </p:nvPr>
        </p:nvSpPr>
        <p:spPr>
          <a:xfrm>
            <a:off x="522149" y="908720"/>
            <a:ext cx="2825715" cy="533968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2" name="標題 1"/>
          <p:cNvSpPr>
            <a:spLocks noGrp="1"/>
          </p:cNvSpPr>
          <p:nvPr>
            <p:ph type="title"/>
          </p:nvPr>
        </p:nvSpPr>
        <p:spPr>
          <a:xfrm>
            <a:off x="6444208" y="1600200"/>
            <a:ext cx="2343760" cy="2438400"/>
          </a:xfrm>
          <a:prstGeom prst="rect">
            <a:avLst/>
          </a:prstGeom>
        </p:spPr>
        <p:txBody>
          <a:bodyPr anchor="b">
            <a:normAutofit/>
          </a:bodyPr>
          <a:lstStyle>
            <a:lvl1pPr algn="l" latinLnBrk="0">
              <a:lnSpc>
                <a:spcPct val="85000"/>
              </a:lnSpc>
              <a:defRPr lang="zh-TW" sz="3600" b="0" baseline="0">
                <a:solidFill>
                  <a:schemeClr val="tx1">
                    <a:lumMod val="50000"/>
                  </a:schemeClr>
                </a:solidFill>
                <a:latin typeface="微軟正黑體" pitchFamily="34" charset="-120"/>
                <a:ea typeface="微軟正黑體" pitchFamily="34" charset="-120"/>
              </a:defRPr>
            </a:lvl1pPr>
          </a:lstStyle>
          <a:p>
            <a:r>
              <a:rPr lang="zh-TW" altLang="en-US" smtClean="0"/>
              <a:t>按一下以編輯母片標題樣式</a:t>
            </a:r>
            <a:endParaRPr lang="zh-TW"/>
          </a:p>
        </p:txBody>
      </p:sp>
      <p:sp>
        <p:nvSpPr>
          <p:cNvPr id="4" name="文字版面配置區 3"/>
          <p:cNvSpPr>
            <a:spLocks noGrp="1"/>
          </p:cNvSpPr>
          <p:nvPr>
            <p:ph type="body" sz="half" idx="2"/>
          </p:nvPr>
        </p:nvSpPr>
        <p:spPr>
          <a:xfrm>
            <a:off x="6444208" y="4114800"/>
            <a:ext cx="2343760" cy="1828800"/>
          </a:xfrm>
          <a:prstGeom prst="rect">
            <a:avLst/>
          </a:prstGeom>
        </p:spPr>
        <p:txBody>
          <a:bodyPr>
            <a:normAutofit/>
          </a:bodyPr>
          <a:lstStyle>
            <a:lvl1pPr marL="0" indent="0" latinLnBrk="0">
              <a:lnSpc>
                <a:spcPct val="110000"/>
              </a:lnSpc>
              <a:spcBef>
                <a:spcPts val="10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5" name="圖片版面配置區 2"/>
          <p:cNvSpPr>
            <a:spLocks noGrp="1"/>
          </p:cNvSpPr>
          <p:nvPr>
            <p:ph type="pic" idx="10"/>
          </p:nvPr>
        </p:nvSpPr>
        <p:spPr>
          <a:xfrm>
            <a:off x="3486358" y="908720"/>
            <a:ext cx="2825715" cy="533968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7" name="日期版面配置區 7"/>
          <p:cNvSpPr>
            <a:spLocks noGrp="1"/>
          </p:cNvSpPr>
          <p:nvPr>
            <p:ph type="dt" sz="half" idx="11"/>
          </p:nvPr>
        </p:nvSpPr>
        <p:spPr>
          <a:xfrm>
            <a:off x="6073775" y="6400800"/>
            <a:ext cx="116205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頁尾版面配置區 8"/>
          <p:cNvSpPr>
            <a:spLocks noGrp="1"/>
          </p:cNvSpPr>
          <p:nvPr>
            <p:ph type="ftr" sz="quarter" idx="12"/>
          </p:nvPr>
        </p:nvSpPr>
        <p:spPr>
          <a:xfrm>
            <a:off x="1385888" y="6400800"/>
            <a:ext cx="4467225"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9" name="投影片編號版面配置區 9"/>
          <p:cNvSpPr>
            <a:spLocks noGrp="1"/>
          </p:cNvSpPr>
          <p:nvPr>
            <p:ph type="sldNum" sz="quarter" idx="13"/>
          </p:nvPr>
        </p:nvSpPr>
        <p:spPr>
          <a:xfrm>
            <a:off x="7200900" y="6400800"/>
            <a:ext cx="8016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C33CC987-BB26-4F33-AA6F-0D2C044DA893}" type="slidenum">
              <a:rPr lang="en-US" altLang="zh-TW"/>
              <a:pPr>
                <a:defRPr/>
              </a:pPr>
              <a:t>‹#›</a:t>
            </a:fld>
            <a:endParaRPr lang="zh-TW" altLang="en-US"/>
          </a:p>
        </p:txBody>
      </p:sp>
    </p:spTree>
    <p:extLst>
      <p:ext uri="{BB962C8B-B14F-4D97-AF65-F5344CB8AC3E}">
        <p14:creationId xmlns:p14="http://schemas.microsoft.com/office/powerpoint/2010/main" val="1823600785"/>
      </p:ext>
    </p:extLst>
  </p:cSld>
  <p:clrMapOvr>
    <a:masterClrMapping/>
  </p:clrMapOvr>
  <p:transition/>
</p:sldLayout>
</file>

<file path=ppt/slideLayouts/slideLayout326.xml><?xml version="1.0" encoding="utf-8"?>
<p:sldLayout xmlns:a="http://schemas.openxmlformats.org/drawingml/2006/main" xmlns:r="http://schemas.openxmlformats.org/officeDocument/2006/relationships" xmlns:p="http://schemas.openxmlformats.org/presentationml/2006/main" preserve="1">
  <p:cSld name="右側兩張圖片與標題">
    <p:spTree>
      <p:nvGrpSpPr>
        <p:cNvPr id="1" name=""/>
        <p:cNvGrpSpPr/>
        <p:nvPr/>
      </p:nvGrpSpPr>
      <p:grpSpPr>
        <a:xfrm>
          <a:off x="0" y="0"/>
          <a:ext cx="0" cy="0"/>
          <a:chOff x="0" y="0"/>
          <a:chExt cx="0" cy="0"/>
        </a:xfrm>
      </p:grpSpPr>
      <p:pic>
        <p:nvPicPr>
          <p:cNvPr id="6"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圖片版面配置區 2"/>
          <p:cNvSpPr>
            <a:spLocks noGrp="1"/>
          </p:cNvSpPr>
          <p:nvPr>
            <p:ph type="pic" idx="1"/>
          </p:nvPr>
        </p:nvSpPr>
        <p:spPr>
          <a:xfrm>
            <a:off x="2898413" y="681608"/>
            <a:ext cx="2825715" cy="533968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2" name="標題 1"/>
          <p:cNvSpPr>
            <a:spLocks noGrp="1"/>
          </p:cNvSpPr>
          <p:nvPr>
            <p:ph type="title"/>
          </p:nvPr>
        </p:nvSpPr>
        <p:spPr>
          <a:xfrm>
            <a:off x="395536" y="1600200"/>
            <a:ext cx="2343760" cy="2438400"/>
          </a:xfrm>
          <a:prstGeom prst="rect">
            <a:avLst/>
          </a:prstGeom>
        </p:spPr>
        <p:txBody>
          <a:bodyPr anchor="b">
            <a:normAutofit/>
          </a:bodyPr>
          <a:lstStyle>
            <a:lvl1pPr algn="l" latinLnBrk="0">
              <a:lnSpc>
                <a:spcPct val="85000"/>
              </a:lnSpc>
              <a:defRPr lang="zh-TW" sz="3600" b="0" baseline="0">
                <a:solidFill>
                  <a:schemeClr val="tx1">
                    <a:lumMod val="50000"/>
                  </a:schemeClr>
                </a:solidFill>
                <a:latin typeface="微軟正黑體" pitchFamily="34" charset="-120"/>
                <a:ea typeface="微軟正黑體" pitchFamily="34" charset="-120"/>
              </a:defRPr>
            </a:lvl1pPr>
          </a:lstStyle>
          <a:p>
            <a:r>
              <a:rPr lang="zh-TW" altLang="en-US" smtClean="0"/>
              <a:t>按一下以編輯母片標題樣式</a:t>
            </a:r>
            <a:endParaRPr lang="zh-TW" dirty="0"/>
          </a:p>
        </p:txBody>
      </p:sp>
      <p:sp>
        <p:nvSpPr>
          <p:cNvPr id="4" name="文字版面配置區 3"/>
          <p:cNvSpPr>
            <a:spLocks noGrp="1"/>
          </p:cNvSpPr>
          <p:nvPr>
            <p:ph type="body" sz="half" idx="2"/>
          </p:nvPr>
        </p:nvSpPr>
        <p:spPr>
          <a:xfrm>
            <a:off x="395536" y="4192488"/>
            <a:ext cx="2343760" cy="1828800"/>
          </a:xfrm>
          <a:prstGeom prst="rect">
            <a:avLst/>
          </a:prstGeom>
        </p:spPr>
        <p:txBody>
          <a:bodyPr>
            <a:normAutofit/>
          </a:bodyPr>
          <a:lstStyle>
            <a:lvl1pPr marL="0" indent="0" latinLnBrk="0">
              <a:lnSpc>
                <a:spcPct val="110000"/>
              </a:lnSpc>
              <a:spcBef>
                <a:spcPts val="10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5" name="圖片版面配置區 2"/>
          <p:cNvSpPr>
            <a:spLocks noGrp="1"/>
          </p:cNvSpPr>
          <p:nvPr>
            <p:ph type="pic" idx="10"/>
          </p:nvPr>
        </p:nvSpPr>
        <p:spPr>
          <a:xfrm>
            <a:off x="5868144" y="681608"/>
            <a:ext cx="2825715" cy="533968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7" name="日期版面配置區 7"/>
          <p:cNvSpPr>
            <a:spLocks noGrp="1"/>
          </p:cNvSpPr>
          <p:nvPr>
            <p:ph type="dt" sz="half" idx="11"/>
          </p:nvPr>
        </p:nvSpPr>
        <p:spPr>
          <a:xfrm>
            <a:off x="5829300" y="6400800"/>
            <a:ext cx="116205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頁尾版面配置區 8"/>
          <p:cNvSpPr>
            <a:spLocks noGrp="1"/>
          </p:cNvSpPr>
          <p:nvPr>
            <p:ph type="ftr" sz="quarter" idx="12"/>
          </p:nvPr>
        </p:nvSpPr>
        <p:spPr>
          <a:xfrm>
            <a:off x="1141413" y="6400800"/>
            <a:ext cx="4467225"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9" name="投影片編號版面配置區 9"/>
          <p:cNvSpPr>
            <a:spLocks noGrp="1"/>
          </p:cNvSpPr>
          <p:nvPr>
            <p:ph type="sldNum" sz="quarter" idx="13"/>
          </p:nvPr>
        </p:nvSpPr>
        <p:spPr>
          <a:xfrm>
            <a:off x="7200900" y="6400800"/>
            <a:ext cx="8016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65DADDF3-FAE0-469E-96CD-B0216454D8FE}" type="slidenum">
              <a:rPr lang="en-US" altLang="zh-TW"/>
              <a:pPr>
                <a:defRPr/>
              </a:pPr>
              <a:t>‹#›</a:t>
            </a:fld>
            <a:endParaRPr lang="zh-TW" altLang="en-US"/>
          </a:p>
        </p:txBody>
      </p:sp>
    </p:spTree>
    <p:extLst>
      <p:ext uri="{BB962C8B-B14F-4D97-AF65-F5344CB8AC3E}">
        <p14:creationId xmlns:p14="http://schemas.microsoft.com/office/powerpoint/2010/main" val="3281752434"/>
      </p:ext>
    </p:extLst>
  </p:cSld>
  <p:clrMapOvr>
    <a:masterClrMapping/>
  </p:clrMapOvr>
  <p:transition/>
</p:sldLayout>
</file>

<file path=ppt/slideLayouts/slideLayout327.xml><?xml version="1.0" encoding="utf-8"?>
<p:sldLayout xmlns:a="http://schemas.openxmlformats.org/drawingml/2006/main" xmlns:r="http://schemas.openxmlformats.org/officeDocument/2006/relationships" xmlns:p="http://schemas.openxmlformats.org/presentationml/2006/main" preserve="1" userDrawn="1">
  <p:cSld name="4_標題投影片">
    <p:spTree>
      <p:nvGrpSpPr>
        <p:cNvPr id="1" name=""/>
        <p:cNvGrpSpPr/>
        <p:nvPr/>
      </p:nvGrpSpPr>
      <p:grpSpPr>
        <a:xfrm>
          <a:off x="0" y="0"/>
          <a:ext cx="0" cy="0"/>
          <a:chOff x="0" y="0"/>
          <a:chExt cx="0" cy="0"/>
        </a:xfrm>
      </p:grpSpPr>
      <p:pic>
        <p:nvPicPr>
          <p:cNvPr id="2" name="圖片 2" descr="簡報首頁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93898680"/>
      </p:ext>
    </p:extLst>
  </p:cSld>
  <p:clrMapOvr>
    <a:masterClrMapping/>
  </p:clrMapOvr>
</p:sldLayout>
</file>

<file path=ppt/slideLayouts/slideLayout328.xml><?xml version="1.0" encoding="utf-8"?>
<p:sldLayout xmlns:a="http://schemas.openxmlformats.org/drawingml/2006/main" xmlns:r="http://schemas.openxmlformats.org/officeDocument/2006/relationships" xmlns:p="http://schemas.openxmlformats.org/presentationml/2006/main" preserve="1" userDrawn="1">
  <p:cSld name="5_標題投影片">
    <p:spTree>
      <p:nvGrpSpPr>
        <p:cNvPr id="1" name=""/>
        <p:cNvGrpSpPr/>
        <p:nvPr/>
      </p:nvGrpSpPr>
      <p:grpSpPr>
        <a:xfrm>
          <a:off x="0" y="0"/>
          <a:ext cx="0" cy="0"/>
          <a:chOff x="0" y="0"/>
          <a:chExt cx="0" cy="0"/>
        </a:xfrm>
      </p:grpSpPr>
      <p:pic>
        <p:nvPicPr>
          <p:cNvPr id="2"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14888682"/>
      </p:ext>
    </p:extLst>
  </p:cSld>
  <p:clrMapOvr>
    <a:masterClrMapping/>
  </p:clrMapOvr>
</p:sldLayout>
</file>

<file path=ppt/slideLayouts/slideLayout329.xml><?xml version="1.0" encoding="utf-8"?>
<p:sldLayout xmlns:a="http://schemas.openxmlformats.org/drawingml/2006/main" xmlns:r="http://schemas.openxmlformats.org/officeDocument/2006/relationships" xmlns:p="http://schemas.openxmlformats.org/presentationml/2006/main" preserve="1" userDrawn="1">
  <p:cSld name="6_標題投影片">
    <p:spTree>
      <p:nvGrpSpPr>
        <p:cNvPr id="1" name=""/>
        <p:cNvGrpSpPr/>
        <p:nvPr/>
      </p:nvGrpSpPr>
      <p:grpSpPr>
        <a:xfrm>
          <a:off x="0" y="0"/>
          <a:ext cx="0" cy="0"/>
          <a:chOff x="0" y="0"/>
          <a:chExt cx="0" cy="0"/>
        </a:xfrm>
      </p:grpSpPr>
      <p:pic>
        <p:nvPicPr>
          <p:cNvPr id="2"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1316767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892648812"/>
      </p:ext>
    </p:extLst>
  </p:cSld>
  <p:clrMapOvr>
    <a:masterClrMapping/>
  </p:clrMapOvr>
  <p:transition/>
</p:sldLayout>
</file>

<file path=ppt/slideLayouts/slideLayout330.xml><?xml version="1.0" encoding="utf-8"?>
<p:sldLayout xmlns:a="http://schemas.openxmlformats.org/drawingml/2006/main" xmlns:r="http://schemas.openxmlformats.org/officeDocument/2006/relationships" xmlns:p="http://schemas.openxmlformats.org/presentationml/2006/main" preserve="1" userDrawn="1">
  <p:cSld name="5_自訂版面配置">
    <p:spTree>
      <p:nvGrpSpPr>
        <p:cNvPr id="1" name=""/>
        <p:cNvGrpSpPr/>
        <p:nvPr/>
      </p:nvGrpSpPr>
      <p:grpSpPr>
        <a:xfrm>
          <a:off x="0" y="0"/>
          <a:ext cx="0" cy="0"/>
          <a:chOff x="0" y="0"/>
          <a:chExt cx="0" cy="0"/>
        </a:xfrm>
      </p:grpSpPr>
    </p:spTree>
    <p:extLst>
      <p:ext uri="{BB962C8B-B14F-4D97-AF65-F5344CB8AC3E}">
        <p14:creationId xmlns:p14="http://schemas.microsoft.com/office/powerpoint/2010/main" val="2197244859"/>
      </p:ext>
    </p:extLst>
  </p:cSld>
  <p:clrMapOvr>
    <a:masterClrMapping/>
  </p:clrMapOvr>
</p:sldLayout>
</file>

<file path=ppt/slideLayouts/slideLayout331.xml><?xml version="1.0" encoding="utf-8"?>
<p:sldLayout xmlns:a="http://schemas.openxmlformats.org/drawingml/2006/main" xmlns:r="http://schemas.openxmlformats.org/officeDocument/2006/relationships" xmlns:p="http://schemas.openxmlformats.org/presentationml/2006/main" preserve="1" userDrawn="1">
  <p:cSld name="2_標題投影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013081201"/>
      </p:ext>
    </p:extLst>
  </p:cSld>
  <p:clrMapOvr>
    <a:masterClrMapping/>
  </p:clrMapOvr>
</p:sldLayout>
</file>

<file path=ppt/slideLayouts/slideLayout332.xml><?xml version="1.0" encoding="utf-8"?>
<p:sldLayout xmlns:a="http://schemas.openxmlformats.org/drawingml/2006/main" xmlns:r="http://schemas.openxmlformats.org/officeDocument/2006/relationships" xmlns:p="http://schemas.openxmlformats.org/presentationml/2006/main" preserve="1" userDrawn="1">
  <p:cSld name="7_標題投影片">
    <p:spTree>
      <p:nvGrpSpPr>
        <p:cNvPr id="1" name=""/>
        <p:cNvGrpSpPr/>
        <p:nvPr/>
      </p:nvGrpSpPr>
      <p:grpSpPr>
        <a:xfrm>
          <a:off x="0" y="0"/>
          <a:ext cx="0" cy="0"/>
          <a:chOff x="0" y="0"/>
          <a:chExt cx="0" cy="0"/>
        </a:xfrm>
      </p:grpSpPr>
      <p:pic>
        <p:nvPicPr>
          <p:cNvPr id="2"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66245229"/>
      </p:ext>
    </p:extLst>
  </p:cSld>
  <p:clrMapOvr>
    <a:masterClrMapping/>
  </p:clrMapOvr>
</p:sldLayout>
</file>

<file path=ppt/slideLayouts/slideLayout333.xml><?xml version="1.0" encoding="utf-8"?>
<p:sldLayout xmlns:a="http://schemas.openxmlformats.org/drawingml/2006/main" xmlns:r="http://schemas.openxmlformats.org/officeDocument/2006/relationships" xmlns:p="http://schemas.openxmlformats.org/presentationml/2006/main" preserve="1" userDrawn="1">
  <p:cSld name="8_標題投影片">
    <p:spTree>
      <p:nvGrpSpPr>
        <p:cNvPr id="1" name=""/>
        <p:cNvGrpSpPr/>
        <p:nvPr/>
      </p:nvGrpSpPr>
      <p:grpSpPr>
        <a:xfrm>
          <a:off x="0" y="0"/>
          <a:ext cx="0" cy="0"/>
          <a:chOff x="0" y="0"/>
          <a:chExt cx="0" cy="0"/>
        </a:xfrm>
      </p:grpSpPr>
      <p:pic>
        <p:nvPicPr>
          <p:cNvPr id="2"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91937949"/>
      </p:ext>
    </p:extLst>
  </p:cSld>
  <p:clrMapOvr>
    <a:masterClrMapping/>
  </p:clrMapOvr>
</p:sldLayout>
</file>

<file path=ppt/slideLayouts/slideLayout334.xml><?xml version="1.0" encoding="utf-8"?>
<p:sldLayout xmlns:a="http://schemas.openxmlformats.org/drawingml/2006/main" xmlns:r="http://schemas.openxmlformats.org/officeDocument/2006/relationships" xmlns:p="http://schemas.openxmlformats.org/presentationml/2006/main" userDrawn="1">
  <p:cSld name="9_標題投影片">
    <p:spTree>
      <p:nvGrpSpPr>
        <p:cNvPr id="1" name=""/>
        <p:cNvGrpSpPr/>
        <p:nvPr/>
      </p:nvGrpSpPr>
      <p:grpSpPr>
        <a:xfrm>
          <a:off x="0" y="0"/>
          <a:ext cx="0" cy="0"/>
          <a:chOff x="0" y="0"/>
          <a:chExt cx="0" cy="0"/>
        </a:xfrm>
      </p:grpSpPr>
      <p:pic>
        <p:nvPicPr>
          <p:cNvPr id="4" name="圖片 2" descr="20120409簡報首頁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D:\01鼎捷软件\DIGIWIN品牌\Digiwin logo\map_03.gif"/>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836613"/>
            <a:ext cx="2484438" cy="3097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标题 1"/>
          <p:cNvSpPr>
            <a:spLocks noGrp="1"/>
          </p:cNvSpPr>
          <p:nvPr>
            <p:ph type="title"/>
          </p:nvPr>
        </p:nvSpPr>
        <p:spPr>
          <a:xfrm>
            <a:off x="2483768" y="2852936"/>
            <a:ext cx="6660232" cy="1087616"/>
          </a:xfrm>
          <a:prstGeom prst="rect">
            <a:avLst/>
          </a:prstGeom>
        </p:spPr>
        <p:txBody>
          <a:bodyPr/>
          <a:lstStyle>
            <a:lvl1pPr algn="l">
              <a:defRPr sz="6000" b="1">
                <a:effectLst>
                  <a:outerShdw blurRad="38100" dist="38100" dir="2700000" algn="tl">
                    <a:srgbClr val="000000">
                      <a:alpha val="43137"/>
                    </a:srgbClr>
                  </a:outerShdw>
                </a:effectLst>
                <a:latin typeface="微软雅黑" pitchFamily="34" charset="-122"/>
                <a:ea typeface="微软雅黑" pitchFamily="34" charset="-122"/>
              </a:defRPr>
            </a:lvl1pPr>
          </a:lstStyle>
          <a:p>
            <a:r>
              <a:rPr lang="zh-CN" altLang="en-US" dirty="0" smtClean="0"/>
              <a:t>单击此处</a:t>
            </a:r>
            <a:endParaRPr lang="zh-CN" altLang="en-US" dirty="0"/>
          </a:p>
        </p:txBody>
      </p:sp>
    </p:spTree>
    <p:extLst>
      <p:ext uri="{BB962C8B-B14F-4D97-AF65-F5344CB8AC3E}">
        <p14:creationId xmlns:p14="http://schemas.microsoft.com/office/powerpoint/2010/main" val="1751581882"/>
      </p:ext>
    </p:extLst>
  </p:cSld>
  <p:clrMapOvr>
    <a:masterClrMapping/>
  </p:clrMapOvr>
</p:sldLayout>
</file>

<file path=ppt/slideLayouts/slideLayout335.xml><?xml version="1.0" encoding="utf-8"?>
<p:sldLayout xmlns:a="http://schemas.openxmlformats.org/drawingml/2006/main" xmlns:r="http://schemas.openxmlformats.org/officeDocument/2006/relationships" xmlns:p="http://schemas.openxmlformats.org/presentationml/2006/main" userDrawn="1">
  <p:cSld name="10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56469829"/>
      </p:ext>
    </p:extLst>
  </p:cSld>
  <p:clrMapOvr>
    <a:masterClrMapping/>
  </p:clrMapOvr>
</p:sldLayout>
</file>

<file path=ppt/slideLayouts/slideLayout336.xml><?xml version="1.0" encoding="utf-8"?>
<p:sldLayout xmlns:a="http://schemas.openxmlformats.org/drawingml/2006/main" xmlns:r="http://schemas.openxmlformats.org/officeDocument/2006/relationships" xmlns:p="http://schemas.openxmlformats.org/presentationml/2006/main" userDrawn="1">
  <p:cSld name="11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86298311"/>
      </p:ext>
    </p:extLst>
  </p:cSld>
  <p:clrMapOvr>
    <a:masterClrMapping/>
  </p:clrMapOvr>
</p:sldLayout>
</file>

<file path=ppt/slideLayouts/slideLayout337.xml><?xml version="1.0" encoding="utf-8"?>
<p:sldLayout xmlns:a="http://schemas.openxmlformats.org/drawingml/2006/main" xmlns:r="http://schemas.openxmlformats.org/officeDocument/2006/relationships" xmlns:p="http://schemas.openxmlformats.org/presentationml/2006/main" userDrawn="1">
  <p:cSld name="12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57419224"/>
      </p:ext>
    </p:extLst>
  </p:cSld>
  <p:clrMapOvr>
    <a:masterClrMapping/>
  </p:clrMapOvr>
</p:sldLayout>
</file>

<file path=ppt/slideLayouts/slideLayout338.xml><?xml version="1.0" encoding="utf-8"?>
<p:sldLayout xmlns:a="http://schemas.openxmlformats.org/drawingml/2006/main" xmlns:r="http://schemas.openxmlformats.org/officeDocument/2006/relationships" xmlns:p="http://schemas.openxmlformats.org/presentationml/2006/main" userDrawn="1">
  <p:cSld name="13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21340840"/>
      </p:ext>
    </p:extLst>
  </p:cSld>
  <p:clrMapOvr>
    <a:masterClrMapping/>
  </p:clrMapOvr>
</p:sldLayout>
</file>

<file path=ppt/slideLayouts/slideLayout339.xml><?xml version="1.0" encoding="utf-8"?>
<p:sldLayout xmlns:a="http://schemas.openxmlformats.org/drawingml/2006/main" xmlns:r="http://schemas.openxmlformats.org/officeDocument/2006/relationships" xmlns:p="http://schemas.openxmlformats.org/presentationml/2006/main" userDrawn="1">
  <p:cSld name="14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3761134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024813788"/>
      </p:ext>
    </p:extLst>
  </p:cSld>
  <p:clrMapOvr>
    <a:masterClrMapping/>
  </p:clrMapOvr>
  <p:transition/>
</p:sldLayout>
</file>

<file path=ppt/slideLayouts/slideLayout340.xml><?xml version="1.0" encoding="utf-8"?>
<p:sldLayout xmlns:a="http://schemas.openxmlformats.org/drawingml/2006/main" xmlns:r="http://schemas.openxmlformats.org/officeDocument/2006/relationships" xmlns:p="http://schemas.openxmlformats.org/presentationml/2006/main" userDrawn="1">
  <p:cSld name="15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03920495"/>
      </p:ext>
    </p:extLst>
  </p:cSld>
  <p:clrMapOvr>
    <a:masterClrMapping/>
  </p:clrMapOvr>
</p:sldLayout>
</file>

<file path=ppt/slideLayouts/slideLayout341.xml><?xml version="1.0" encoding="utf-8"?>
<p:sldLayout xmlns:a="http://schemas.openxmlformats.org/drawingml/2006/main" xmlns:r="http://schemas.openxmlformats.org/officeDocument/2006/relationships" xmlns:p="http://schemas.openxmlformats.org/presentationml/2006/main" userDrawn="1">
  <p:cSld name="16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86255890"/>
      </p:ext>
    </p:extLst>
  </p:cSld>
  <p:clrMapOvr>
    <a:masterClrMapping/>
  </p:clrMapOvr>
</p:sldLayout>
</file>

<file path=ppt/slideLayouts/slideLayout342.xml><?xml version="1.0" encoding="utf-8"?>
<p:sldLayout xmlns:a="http://schemas.openxmlformats.org/drawingml/2006/main" xmlns:r="http://schemas.openxmlformats.org/officeDocument/2006/relationships" xmlns:p="http://schemas.openxmlformats.org/presentationml/2006/main" userDrawn="1">
  <p:cSld name="17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98104394"/>
      </p:ext>
    </p:extLst>
  </p:cSld>
  <p:clrMapOvr>
    <a:masterClrMapping/>
  </p:clrMapOvr>
</p:sldLayout>
</file>

<file path=ppt/slideLayouts/slideLayout343.xml><?xml version="1.0" encoding="utf-8"?>
<p:sldLayout xmlns:a="http://schemas.openxmlformats.org/drawingml/2006/main" xmlns:r="http://schemas.openxmlformats.org/officeDocument/2006/relationships" xmlns:p="http://schemas.openxmlformats.org/presentationml/2006/main" userDrawn="1">
  <p:cSld name="18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10272602"/>
      </p:ext>
    </p:extLst>
  </p:cSld>
  <p:clrMapOvr>
    <a:masterClrMapping/>
  </p:clrMapOvr>
</p:sldLayout>
</file>

<file path=ppt/slideLayouts/slideLayout344.xml><?xml version="1.0" encoding="utf-8"?>
<p:sldLayout xmlns:a="http://schemas.openxmlformats.org/drawingml/2006/main" xmlns:r="http://schemas.openxmlformats.org/officeDocument/2006/relationships" xmlns:p="http://schemas.openxmlformats.org/presentationml/2006/main" userDrawn="1">
  <p:cSld name="19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31609896"/>
      </p:ext>
    </p:extLst>
  </p:cSld>
  <p:clrMapOvr>
    <a:masterClrMapping/>
  </p:clrMapOvr>
</p:sldLayout>
</file>

<file path=ppt/slideLayouts/slideLayout345.xml><?xml version="1.0" encoding="utf-8"?>
<p:sldLayout xmlns:a="http://schemas.openxmlformats.org/drawingml/2006/main" xmlns:r="http://schemas.openxmlformats.org/officeDocument/2006/relationships" xmlns:p="http://schemas.openxmlformats.org/presentationml/2006/main" userDrawn="1">
  <p:cSld name="20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62005372"/>
      </p:ext>
    </p:extLst>
  </p:cSld>
  <p:clrMapOvr>
    <a:masterClrMapping/>
  </p:clrMapOvr>
</p:sldLayout>
</file>

<file path=ppt/slideLayouts/slideLayout346.xml><?xml version="1.0" encoding="utf-8"?>
<p:sldLayout xmlns:a="http://schemas.openxmlformats.org/drawingml/2006/main" xmlns:r="http://schemas.openxmlformats.org/officeDocument/2006/relationships" xmlns:p="http://schemas.openxmlformats.org/presentationml/2006/main" userDrawn="1">
  <p:cSld name="21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06845801"/>
      </p:ext>
    </p:extLst>
  </p:cSld>
  <p:clrMapOvr>
    <a:masterClrMapping/>
  </p:clrMapOvr>
</p:sldLayout>
</file>

<file path=ppt/slideLayouts/slideLayout347.xml><?xml version="1.0" encoding="utf-8"?>
<p:sldLayout xmlns:a="http://schemas.openxmlformats.org/drawingml/2006/main" xmlns:r="http://schemas.openxmlformats.org/officeDocument/2006/relationships" xmlns:p="http://schemas.openxmlformats.org/presentationml/2006/main" userDrawn="1">
  <p:cSld name="22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43656084"/>
      </p:ext>
    </p:extLst>
  </p:cSld>
  <p:clrMapOvr>
    <a:masterClrMapping/>
  </p:clrMapOvr>
</p:sldLayout>
</file>

<file path=ppt/slideLayouts/slideLayout348.xml><?xml version="1.0" encoding="utf-8"?>
<p:sldLayout xmlns:a="http://schemas.openxmlformats.org/drawingml/2006/main" xmlns:r="http://schemas.openxmlformats.org/officeDocument/2006/relationships" xmlns:p="http://schemas.openxmlformats.org/presentationml/2006/main" userDrawn="1">
  <p:cSld name="23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30191587"/>
      </p:ext>
    </p:extLst>
  </p:cSld>
  <p:clrMapOvr>
    <a:masterClrMapping/>
  </p:clrMapOvr>
</p:sldLayout>
</file>

<file path=ppt/slideLayouts/slideLayout349.xml><?xml version="1.0" encoding="utf-8"?>
<p:sldLayout xmlns:a="http://schemas.openxmlformats.org/drawingml/2006/main" xmlns:r="http://schemas.openxmlformats.org/officeDocument/2006/relationships" xmlns:p="http://schemas.openxmlformats.org/presentationml/2006/main" userDrawn="1">
  <p:cSld name="24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1046017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2_標題投影片">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5" name="图片 4"/>
          <p:cNvPicPr>
            <a:picLocks noChangeAspect="1"/>
          </p:cNvPicPr>
          <p:nvPr userDrawn="1"/>
        </p:nvPicPr>
        <p:blipFill rotWithShape="1">
          <a:blip r:embed="rId3" cstate="print">
            <a:extLst>
              <a:ext uri="{28A0092B-C50C-407E-A947-70E740481C1C}">
                <a14:useLocalDpi xmlns:a14="http://schemas.microsoft.com/office/drawing/2010/main" val="0"/>
              </a:ext>
            </a:extLst>
          </a:blip>
          <a:srcRect t="7623" b="3705"/>
          <a:stretch/>
        </p:blipFill>
        <p:spPr>
          <a:xfrm>
            <a:off x="34174" y="1268760"/>
            <a:ext cx="2392654" cy="2972164"/>
          </a:xfrm>
          <a:prstGeom prst="rect">
            <a:avLst/>
          </a:prstGeom>
        </p:spPr>
      </p:pic>
    </p:spTree>
    <p:extLst>
      <p:ext uri="{BB962C8B-B14F-4D97-AF65-F5344CB8AC3E}">
        <p14:creationId xmlns:p14="http://schemas.microsoft.com/office/powerpoint/2010/main" val="3913451712"/>
      </p:ext>
    </p:extLst>
  </p:cSld>
  <p:clrMapOvr>
    <a:masterClrMapping/>
  </p:clrMapOvr>
</p:sldLayout>
</file>

<file path=ppt/slideLayouts/slideLayout350.xml><?xml version="1.0" encoding="utf-8"?>
<p:sldLayout xmlns:a="http://schemas.openxmlformats.org/drawingml/2006/main" xmlns:r="http://schemas.openxmlformats.org/officeDocument/2006/relationships" xmlns:p="http://schemas.openxmlformats.org/presentationml/2006/main" userDrawn="1">
  <p:cSld name="25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89287229"/>
      </p:ext>
    </p:extLst>
  </p:cSld>
  <p:clrMapOvr>
    <a:masterClrMapping/>
  </p:clrMapOvr>
</p:sldLayout>
</file>

<file path=ppt/slideLayouts/slideLayout351.xml><?xml version="1.0" encoding="utf-8"?>
<p:sldLayout xmlns:a="http://schemas.openxmlformats.org/drawingml/2006/main" xmlns:r="http://schemas.openxmlformats.org/officeDocument/2006/relationships" xmlns:p="http://schemas.openxmlformats.org/presentationml/2006/main" userDrawn="1">
  <p:cSld name="26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17710856"/>
      </p:ext>
    </p:extLst>
  </p:cSld>
  <p:clrMapOvr>
    <a:masterClrMapping/>
  </p:clrMapOvr>
</p:sldLayout>
</file>

<file path=ppt/slideLayouts/slideLayout352.xml><?xml version="1.0" encoding="utf-8"?>
<p:sldLayout xmlns:a="http://schemas.openxmlformats.org/drawingml/2006/main" xmlns:r="http://schemas.openxmlformats.org/officeDocument/2006/relationships" xmlns:p="http://schemas.openxmlformats.org/presentationml/2006/main" userDrawn="1">
  <p:cSld name="27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50728659"/>
      </p:ext>
    </p:extLst>
  </p:cSld>
  <p:clrMapOvr>
    <a:masterClrMapping/>
  </p:clrMapOvr>
</p:sldLayout>
</file>

<file path=ppt/slideLayouts/slideLayout353.xml><?xml version="1.0" encoding="utf-8"?>
<p:sldLayout xmlns:a="http://schemas.openxmlformats.org/drawingml/2006/main" xmlns:r="http://schemas.openxmlformats.org/officeDocument/2006/relationships" xmlns:p="http://schemas.openxmlformats.org/presentationml/2006/main" userDrawn="1">
  <p:cSld name="28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08936685"/>
      </p:ext>
    </p:extLst>
  </p:cSld>
  <p:clrMapOvr>
    <a:masterClrMapping/>
  </p:clrMapOvr>
</p:sldLayout>
</file>

<file path=ppt/slideLayouts/slideLayout354.xml><?xml version="1.0" encoding="utf-8"?>
<p:sldLayout xmlns:a="http://schemas.openxmlformats.org/drawingml/2006/main" xmlns:r="http://schemas.openxmlformats.org/officeDocument/2006/relationships" xmlns:p="http://schemas.openxmlformats.org/presentationml/2006/main" userDrawn="1">
  <p:cSld name="29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40133756"/>
      </p:ext>
    </p:extLst>
  </p:cSld>
  <p:clrMapOvr>
    <a:masterClrMapping/>
  </p:clrMapOvr>
</p:sldLayout>
</file>

<file path=ppt/slideLayouts/slideLayout355.xml><?xml version="1.0" encoding="utf-8"?>
<p:sldLayout xmlns:a="http://schemas.openxmlformats.org/drawingml/2006/main" xmlns:r="http://schemas.openxmlformats.org/officeDocument/2006/relationships" xmlns:p="http://schemas.openxmlformats.org/presentationml/2006/main" userDrawn="1">
  <p:cSld name="30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75888021"/>
      </p:ext>
    </p:extLst>
  </p:cSld>
  <p:clrMapOvr>
    <a:masterClrMapping/>
  </p:clrMapOvr>
</p:sldLayout>
</file>

<file path=ppt/slideLayouts/slideLayout356.xml><?xml version="1.0" encoding="utf-8"?>
<p:sldLayout xmlns:a="http://schemas.openxmlformats.org/drawingml/2006/main" xmlns:r="http://schemas.openxmlformats.org/officeDocument/2006/relationships" xmlns:p="http://schemas.openxmlformats.org/presentationml/2006/main" userDrawn="1">
  <p:cSld name="31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45366537"/>
      </p:ext>
    </p:extLst>
  </p:cSld>
  <p:clrMapOvr>
    <a:masterClrMapping/>
  </p:clrMapOvr>
</p:sldLayout>
</file>

<file path=ppt/slideLayouts/slideLayout357.xml><?xml version="1.0" encoding="utf-8"?>
<p:sldLayout xmlns:a="http://schemas.openxmlformats.org/drawingml/2006/main" xmlns:r="http://schemas.openxmlformats.org/officeDocument/2006/relationships" xmlns:p="http://schemas.openxmlformats.org/presentationml/2006/main" userDrawn="1">
  <p:cSld name="32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5793730"/>
      </p:ext>
    </p:extLst>
  </p:cSld>
  <p:clrMapOvr>
    <a:masterClrMapping/>
  </p:clrMapOvr>
</p:sldLayout>
</file>

<file path=ppt/slideLayouts/slideLayout358.xml><?xml version="1.0" encoding="utf-8"?>
<p:sldLayout xmlns:a="http://schemas.openxmlformats.org/drawingml/2006/main" xmlns:r="http://schemas.openxmlformats.org/officeDocument/2006/relationships" xmlns:p="http://schemas.openxmlformats.org/presentationml/2006/main" userDrawn="1">
  <p:cSld name="33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02506909"/>
      </p:ext>
    </p:extLst>
  </p:cSld>
  <p:clrMapOvr>
    <a:masterClrMapping/>
  </p:clrMapOvr>
</p:sldLayout>
</file>

<file path=ppt/slideLayouts/slideLayout359.xml><?xml version="1.0" encoding="utf-8"?>
<p:sldLayout xmlns:a="http://schemas.openxmlformats.org/drawingml/2006/main" xmlns:r="http://schemas.openxmlformats.org/officeDocument/2006/relationships" xmlns:p="http://schemas.openxmlformats.org/presentationml/2006/main" userDrawn="1">
  <p:cSld name="34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5298190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8_標題投影片">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91312"/>
          </a:xfrm>
          <a:prstGeom prst="rect">
            <a:avLst/>
          </a:prstGeom>
        </p:spPr>
      </p:pic>
      <p:pic>
        <p:nvPicPr>
          <p:cNvPr id="4" name="图片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27384"/>
            <a:ext cx="1907704" cy="585072"/>
          </a:xfrm>
          <a:prstGeom prst="rect">
            <a:avLst/>
          </a:prstGeom>
        </p:spPr>
      </p:pic>
    </p:spTree>
    <p:extLst>
      <p:ext uri="{BB962C8B-B14F-4D97-AF65-F5344CB8AC3E}">
        <p14:creationId xmlns:p14="http://schemas.microsoft.com/office/powerpoint/2010/main" val="2164353443"/>
      </p:ext>
    </p:extLst>
  </p:cSld>
  <p:clrMapOvr>
    <a:masterClrMapping/>
  </p:clrMapOvr>
</p:sldLayout>
</file>

<file path=ppt/slideLayouts/slideLayout360.xml><?xml version="1.0" encoding="utf-8"?>
<p:sldLayout xmlns:a="http://schemas.openxmlformats.org/drawingml/2006/main" xmlns:r="http://schemas.openxmlformats.org/officeDocument/2006/relationships" xmlns:p="http://schemas.openxmlformats.org/presentationml/2006/main" userDrawn="1">
  <p:cSld name="35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42730406"/>
      </p:ext>
    </p:extLst>
  </p:cSld>
  <p:clrMapOvr>
    <a:masterClrMapping/>
  </p:clrMapOvr>
</p:sldLayout>
</file>

<file path=ppt/slideLayouts/slideLayout361.xml><?xml version="1.0" encoding="utf-8"?>
<p:sldLayout xmlns:a="http://schemas.openxmlformats.org/drawingml/2006/main" xmlns:r="http://schemas.openxmlformats.org/officeDocument/2006/relationships" xmlns:p="http://schemas.openxmlformats.org/presentationml/2006/main" userDrawn="1">
  <p:cSld name="36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57658013"/>
      </p:ext>
    </p:extLst>
  </p:cSld>
  <p:clrMapOvr>
    <a:masterClrMapping/>
  </p:clrMapOvr>
</p:sldLayout>
</file>

<file path=ppt/slideLayouts/slideLayout362.xml><?xml version="1.0" encoding="utf-8"?>
<p:sldLayout xmlns:a="http://schemas.openxmlformats.org/drawingml/2006/main" xmlns:r="http://schemas.openxmlformats.org/officeDocument/2006/relationships" xmlns:p="http://schemas.openxmlformats.org/presentationml/2006/main" userDrawn="1">
  <p:cSld name="37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44930229"/>
      </p:ext>
    </p:extLst>
  </p:cSld>
  <p:clrMapOvr>
    <a:masterClrMapping/>
  </p:clrMapOvr>
</p:sldLayout>
</file>

<file path=ppt/slideLayouts/slideLayout363.xml><?xml version="1.0" encoding="utf-8"?>
<p:sldLayout xmlns:a="http://schemas.openxmlformats.org/drawingml/2006/main" xmlns:r="http://schemas.openxmlformats.org/officeDocument/2006/relationships" xmlns:p="http://schemas.openxmlformats.org/presentationml/2006/main" userDrawn="1">
  <p:cSld name="38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84494222"/>
      </p:ext>
    </p:extLst>
  </p:cSld>
  <p:clrMapOvr>
    <a:masterClrMapping/>
  </p:clrMapOvr>
</p:sldLayout>
</file>

<file path=ppt/slideLayouts/slideLayout364.xml><?xml version="1.0" encoding="utf-8"?>
<p:sldLayout xmlns:a="http://schemas.openxmlformats.org/drawingml/2006/main" xmlns:r="http://schemas.openxmlformats.org/officeDocument/2006/relationships" xmlns:p="http://schemas.openxmlformats.org/presentationml/2006/main" userDrawn="1">
  <p:cSld name="39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86028093"/>
      </p:ext>
    </p:extLst>
  </p:cSld>
  <p:clrMapOvr>
    <a:masterClrMapping/>
  </p:clrMapOvr>
</p:sldLayout>
</file>

<file path=ppt/slideLayouts/slideLayout365.xml><?xml version="1.0" encoding="utf-8"?>
<p:sldLayout xmlns:a="http://schemas.openxmlformats.org/drawingml/2006/main" xmlns:r="http://schemas.openxmlformats.org/officeDocument/2006/relationships" xmlns:p="http://schemas.openxmlformats.org/presentationml/2006/main" userDrawn="1">
  <p:cSld name="40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85229254"/>
      </p:ext>
    </p:extLst>
  </p:cSld>
  <p:clrMapOvr>
    <a:masterClrMapping/>
  </p:clrMapOvr>
</p:sldLayout>
</file>

<file path=ppt/slideLayouts/slideLayout366.xml><?xml version="1.0" encoding="utf-8"?>
<p:sldLayout xmlns:a="http://schemas.openxmlformats.org/drawingml/2006/main" xmlns:r="http://schemas.openxmlformats.org/officeDocument/2006/relationships" xmlns:p="http://schemas.openxmlformats.org/presentationml/2006/main" userDrawn="1">
  <p:cSld name="41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43967132"/>
      </p:ext>
    </p:extLst>
  </p:cSld>
  <p:clrMapOvr>
    <a:masterClrMapping/>
  </p:clrMapOvr>
</p:sldLayout>
</file>

<file path=ppt/slideLayouts/slideLayout367.xml><?xml version="1.0" encoding="utf-8"?>
<p:sldLayout xmlns:a="http://schemas.openxmlformats.org/drawingml/2006/main" xmlns:r="http://schemas.openxmlformats.org/officeDocument/2006/relationships" xmlns:p="http://schemas.openxmlformats.org/presentationml/2006/main" userDrawn="1">
  <p:cSld name="42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00397996"/>
      </p:ext>
    </p:extLst>
  </p:cSld>
  <p:clrMapOvr>
    <a:masterClrMapping/>
  </p:clrMapOvr>
</p:sldLayout>
</file>

<file path=ppt/slideLayouts/slideLayout368.xml><?xml version="1.0" encoding="utf-8"?>
<p:sldLayout xmlns:a="http://schemas.openxmlformats.org/drawingml/2006/main" xmlns:r="http://schemas.openxmlformats.org/officeDocument/2006/relationships" xmlns:p="http://schemas.openxmlformats.org/presentationml/2006/main" userDrawn="1">
  <p:cSld name="43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9820975"/>
      </p:ext>
    </p:extLst>
  </p:cSld>
  <p:clrMapOvr>
    <a:masterClrMapping/>
  </p:clrMapOvr>
</p:sldLayout>
</file>

<file path=ppt/slideLayouts/slideLayout369.xml><?xml version="1.0" encoding="utf-8"?>
<p:sldLayout xmlns:a="http://schemas.openxmlformats.org/drawingml/2006/main" xmlns:r="http://schemas.openxmlformats.org/officeDocument/2006/relationships" xmlns:p="http://schemas.openxmlformats.org/presentationml/2006/main" userDrawn="1">
  <p:cSld name="44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57889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2_標題投影片">
    <p:spTree>
      <p:nvGrpSpPr>
        <p:cNvPr id="1" name=""/>
        <p:cNvGrpSpPr/>
        <p:nvPr/>
      </p:nvGrpSpPr>
      <p:grpSpPr>
        <a:xfrm>
          <a:off x="0" y="0"/>
          <a:ext cx="0" cy="0"/>
          <a:chOff x="0" y="0"/>
          <a:chExt cx="0" cy="0"/>
        </a:xfrm>
      </p:grpSpPr>
      <p:pic>
        <p:nvPicPr>
          <p:cNvPr id="2" name="圖片 2" descr="簡報首頁_鼎捷軟件B.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57165629"/>
      </p:ext>
    </p:extLst>
  </p:cSld>
  <p:clrMapOvr>
    <a:masterClrMapping/>
  </p:clrMapOvr>
</p:sldLayout>
</file>

<file path=ppt/slideLayouts/slideLayout370.xml><?xml version="1.0" encoding="utf-8"?>
<p:sldLayout xmlns:a="http://schemas.openxmlformats.org/drawingml/2006/main" xmlns:r="http://schemas.openxmlformats.org/officeDocument/2006/relationships" xmlns:p="http://schemas.openxmlformats.org/presentationml/2006/main" userDrawn="1">
  <p:cSld name="45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12722546"/>
      </p:ext>
    </p:extLst>
  </p:cSld>
  <p:clrMapOvr>
    <a:masterClrMapping/>
  </p:clrMapOvr>
</p:sldLayout>
</file>

<file path=ppt/slideLayouts/slideLayout371.xml><?xml version="1.0" encoding="utf-8"?>
<p:sldLayout xmlns:a="http://schemas.openxmlformats.org/drawingml/2006/main" xmlns:r="http://schemas.openxmlformats.org/officeDocument/2006/relationships" xmlns:p="http://schemas.openxmlformats.org/presentationml/2006/main" userDrawn="1">
  <p:cSld name="46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70600011"/>
      </p:ext>
    </p:extLst>
  </p:cSld>
  <p:clrMapOvr>
    <a:masterClrMapping/>
  </p:clrMapOvr>
</p:sldLayout>
</file>

<file path=ppt/slideLayouts/slideLayout372.xml><?xml version="1.0" encoding="utf-8"?>
<p:sldLayout xmlns:a="http://schemas.openxmlformats.org/drawingml/2006/main" xmlns:r="http://schemas.openxmlformats.org/officeDocument/2006/relationships" xmlns:p="http://schemas.openxmlformats.org/presentationml/2006/main" userDrawn="1">
  <p:cSld name="47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81773113"/>
      </p:ext>
    </p:extLst>
  </p:cSld>
  <p:clrMapOvr>
    <a:masterClrMapping/>
  </p:clrMapOvr>
</p:sldLayout>
</file>

<file path=ppt/slideLayouts/slideLayout373.xml><?xml version="1.0" encoding="utf-8"?>
<p:sldLayout xmlns:a="http://schemas.openxmlformats.org/drawingml/2006/main" xmlns:r="http://schemas.openxmlformats.org/officeDocument/2006/relationships" xmlns:p="http://schemas.openxmlformats.org/presentationml/2006/main" userDrawn="1">
  <p:cSld name="48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96682600"/>
      </p:ext>
    </p:extLst>
  </p:cSld>
  <p:clrMapOvr>
    <a:masterClrMapping/>
  </p:clrMapOvr>
</p:sldLayout>
</file>

<file path=ppt/slideLayouts/slideLayout374.xml><?xml version="1.0" encoding="utf-8"?>
<p:sldLayout xmlns:a="http://schemas.openxmlformats.org/drawingml/2006/main" xmlns:r="http://schemas.openxmlformats.org/officeDocument/2006/relationships" xmlns:p="http://schemas.openxmlformats.org/presentationml/2006/main" userDrawn="1">
  <p:cSld name="49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19969506"/>
      </p:ext>
    </p:extLst>
  </p:cSld>
  <p:clrMapOvr>
    <a:masterClrMapping/>
  </p:clrMapOvr>
</p:sldLayout>
</file>

<file path=ppt/slideLayouts/slideLayout375.xml><?xml version="1.0" encoding="utf-8"?>
<p:sldLayout xmlns:a="http://schemas.openxmlformats.org/drawingml/2006/main" xmlns:r="http://schemas.openxmlformats.org/officeDocument/2006/relationships" xmlns:p="http://schemas.openxmlformats.org/presentationml/2006/main" userDrawn="1">
  <p:cSld name="50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16519446"/>
      </p:ext>
    </p:extLst>
  </p:cSld>
  <p:clrMapOvr>
    <a:masterClrMapping/>
  </p:clrMapOvr>
</p:sldLayout>
</file>

<file path=ppt/slideLayouts/slideLayout376.xml><?xml version="1.0" encoding="utf-8"?>
<p:sldLayout xmlns:a="http://schemas.openxmlformats.org/drawingml/2006/main" xmlns:r="http://schemas.openxmlformats.org/officeDocument/2006/relationships" xmlns:p="http://schemas.openxmlformats.org/presentationml/2006/main" userDrawn="1">
  <p:cSld name="51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0348018"/>
      </p:ext>
    </p:extLst>
  </p:cSld>
  <p:clrMapOvr>
    <a:masterClrMapping/>
  </p:clrMapOvr>
</p:sldLayout>
</file>

<file path=ppt/slideLayouts/slideLayout377.xml><?xml version="1.0" encoding="utf-8"?>
<p:sldLayout xmlns:a="http://schemas.openxmlformats.org/drawingml/2006/main" xmlns:r="http://schemas.openxmlformats.org/officeDocument/2006/relationships" xmlns:p="http://schemas.openxmlformats.org/presentationml/2006/main" userDrawn="1">
  <p:cSld name="53_標題投影片">
    <p:spTree>
      <p:nvGrpSpPr>
        <p:cNvPr id="1" name=""/>
        <p:cNvGrpSpPr/>
        <p:nvPr/>
      </p:nvGrpSpPr>
      <p:grpSpPr>
        <a:xfrm>
          <a:off x="0" y="0"/>
          <a:ext cx="0" cy="0"/>
          <a:chOff x="0" y="0"/>
          <a:chExt cx="0" cy="0"/>
        </a:xfrm>
      </p:grpSpPr>
      <p:pic>
        <p:nvPicPr>
          <p:cNvPr id="2" name="圖片 2" descr="20120409簡報首頁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76255674"/>
      </p:ext>
    </p:extLst>
  </p:cSld>
  <p:clrMapOvr>
    <a:masterClrMapping/>
  </p:clrMapOvr>
</p:sldLayout>
</file>

<file path=ppt/slideLayouts/slideLayout378.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696839839"/>
      </p:ext>
    </p:extLst>
  </p:cSld>
  <p:clrMapOvr>
    <a:masterClrMapping/>
  </p:clrMapOvr>
</p:sldLayout>
</file>

<file path=ppt/slideLayouts/slideLayout379.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0" y="53975"/>
            <a:ext cx="9144000" cy="782638"/>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78254671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7_標題投影片">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1578864"/>
          </a:xfrm>
          <a:prstGeom prst="rect">
            <a:avLst/>
          </a:prstGeom>
        </p:spPr>
      </p:pic>
      <p:pic>
        <p:nvPicPr>
          <p:cNvPr id="4" name="图片 3"/>
          <p:cNvPicPr>
            <a:picLocks noChangeAspect="1"/>
          </p:cNvPicPr>
          <p:nvPr userDrawn="1"/>
        </p:nvPicPr>
        <p:blipFill rotWithShape="1">
          <a:blip r:embed="rId3" cstate="print">
            <a:extLst>
              <a:ext uri="{28A0092B-C50C-407E-A947-70E740481C1C}">
                <a14:useLocalDpi xmlns:a14="http://schemas.microsoft.com/office/drawing/2010/main" val="0"/>
              </a:ext>
            </a:extLst>
          </a:blip>
          <a:srcRect l="22497"/>
          <a:stretch/>
        </p:blipFill>
        <p:spPr>
          <a:xfrm>
            <a:off x="0" y="458784"/>
            <a:ext cx="1907704" cy="1026000"/>
          </a:xfrm>
          <a:prstGeom prst="rect">
            <a:avLst/>
          </a:prstGeom>
        </p:spPr>
      </p:pic>
    </p:spTree>
    <p:extLst>
      <p:ext uri="{BB962C8B-B14F-4D97-AF65-F5344CB8AC3E}">
        <p14:creationId xmlns:p14="http://schemas.microsoft.com/office/powerpoint/2010/main" val="1413834606"/>
      </p:ext>
    </p:extLst>
  </p:cSld>
  <p:clrMapOvr>
    <a:masterClrMapping/>
  </p:clrMapOvr>
</p:sldLayout>
</file>

<file path=ppt/slideLayouts/slideLayout380.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0" y="53975"/>
            <a:ext cx="9144000" cy="782638"/>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313940961"/>
      </p:ext>
    </p:extLst>
  </p:cSld>
  <p:clrMapOvr>
    <a:masterClrMapping/>
  </p:clrMapOvr>
</p:sldLayout>
</file>

<file path=ppt/slideLayouts/slideLayout381.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46726229"/>
      </p:ext>
    </p:extLst>
  </p:cSld>
  <p:clrMapOvr>
    <a:masterClrMapping/>
  </p:clrMapOvr>
</p:sldLayout>
</file>

<file path=ppt/slideLayouts/slideLayout382.xml><?xml version="1.0" encoding="utf-8"?>
<p:sldLayout xmlns:a="http://schemas.openxmlformats.org/drawingml/2006/main" xmlns:r="http://schemas.openxmlformats.org/officeDocument/2006/relationships" xmlns:p="http://schemas.openxmlformats.org/presentationml/2006/main" preserve="1" userDrawn="1">
  <p:cSld name="標題投影片">
    <p:spTree>
      <p:nvGrpSpPr>
        <p:cNvPr id="1" name=""/>
        <p:cNvGrpSpPr/>
        <p:nvPr/>
      </p:nvGrpSpPr>
      <p:grpSpPr>
        <a:xfrm>
          <a:off x="0" y="0"/>
          <a:ext cx="0" cy="0"/>
          <a:chOff x="0" y="0"/>
          <a:chExt cx="0" cy="0"/>
        </a:xfrm>
      </p:grpSpPr>
      <p:pic>
        <p:nvPicPr>
          <p:cNvPr id="3" name="圖片 2" descr="20120409簡報首頁_鼎捷軟件R.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标题 1"/>
          <p:cNvSpPr>
            <a:spLocks noGrp="1"/>
          </p:cNvSpPr>
          <p:nvPr>
            <p:ph type="title"/>
          </p:nvPr>
        </p:nvSpPr>
        <p:spPr>
          <a:xfrm>
            <a:off x="2483768" y="3140968"/>
            <a:ext cx="6660232" cy="1087616"/>
          </a:xfrm>
          <a:prstGeom prst="rect">
            <a:avLst/>
          </a:prstGeom>
        </p:spPr>
        <p:txBody>
          <a:bodyPr/>
          <a:lstStyle>
            <a:lvl1pPr algn="l">
              <a:defRPr sz="6000" b="1">
                <a:latin typeface="微软雅黑" pitchFamily="34" charset="-122"/>
                <a:ea typeface="微软雅黑" pitchFamily="34" charset="-122"/>
              </a:defRPr>
            </a:lvl1pPr>
          </a:lstStyle>
          <a:p>
            <a:r>
              <a:rPr lang="zh-CN" altLang="en-US" dirty="0" smtClean="0"/>
              <a:t>单击此处</a:t>
            </a:r>
            <a:endParaRPr lang="zh-CN" altLang="en-US" dirty="0"/>
          </a:p>
        </p:txBody>
      </p:sp>
    </p:spTree>
    <p:extLst>
      <p:ext uri="{BB962C8B-B14F-4D97-AF65-F5344CB8AC3E}">
        <p14:creationId xmlns:p14="http://schemas.microsoft.com/office/powerpoint/2010/main" val="347069141"/>
      </p:ext>
    </p:extLst>
  </p:cSld>
  <p:clrMapOvr>
    <a:masterClrMapping/>
  </p:clrMapOvr>
</p:sldLayout>
</file>

<file path=ppt/slideLayouts/slideLayout383.xml><?xml version="1.0" encoding="utf-8"?>
<p:sldLayout xmlns:a="http://schemas.openxmlformats.org/drawingml/2006/main" xmlns:r="http://schemas.openxmlformats.org/officeDocument/2006/relationships" xmlns:p="http://schemas.openxmlformats.org/presentationml/2006/main" preserve="1" userDrawn="1">
  <p:cSld name="1_標題投影片">
    <p:spTree>
      <p:nvGrpSpPr>
        <p:cNvPr id="1" name=""/>
        <p:cNvGrpSpPr/>
        <p:nvPr/>
      </p:nvGrpSpPr>
      <p:grpSpPr>
        <a:xfrm>
          <a:off x="0" y="0"/>
          <a:ext cx="0" cy="0"/>
          <a:chOff x="0" y="0"/>
          <a:chExt cx="0" cy="0"/>
        </a:xfrm>
      </p:grpSpPr>
      <p:pic>
        <p:nvPicPr>
          <p:cNvPr id="3" name="圖片 2" descr="20120409簡報內頁1_鼎捷軟件R.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46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标题 1"/>
          <p:cNvSpPr>
            <a:spLocks noGrp="1"/>
          </p:cNvSpPr>
          <p:nvPr>
            <p:ph type="title"/>
          </p:nvPr>
        </p:nvSpPr>
        <p:spPr>
          <a:xfrm>
            <a:off x="0" y="609674"/>
            <a:ext cx="9144000" cy="655568"/>
          </a:xfrm>
          <a:prstGeom prst="rect">
            <a:avLst/>
          </a:prstGeom>
        </p:spPr>
        <p:txBody>
          <a:bodyPr/>
          <a:lstStyle>
            <a:lvl1pPr>
              <a:defRPr sz="4000">
                <a:latin typeface="微软雅黑" pitchFamily="34" charset="-122"/>
                <a:ea typeface="微软雅黑" pitchFamily="34"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611462617"/>
      </p:ext>
    </p:extLst>
  </p:cSld>
  <p:clrMapOvr>
    <a:masterClrMapping/>
  </p:clrMapOvr>
</p:sldLayout>
</file>

<file path=ppt/slideLayouts/slideLayout384.xml><?xml version="1.0" encoding="utf-8"?>
<p:sldLayout xmlns:a="http://schemas.openxmlformats.org/drawingml/2006/main" xmlns:r="http://schemas.openxmlformats.org/officeDocument/2006/relationships" xmlns:p="http://schemas.openxmlformats.org/presentationml/2006/main" preserve="1" userDrawn="1">
  <p:cSld name="3_標題投影片">
    <p:spTree>
      <p:nvGrpSpPr>
        <p:cNvPr id="1" name=""/>
        <p:cNvGrpSpPr/>
        <p:nvPr/>
      </p:nvGrpSpPr>
      <p:grpSpPr>
        <a:xfrm>
          <a:off x="0" y="0"/>
          <a:ext cx="0" cy="0"/>
          <a:chOff x="0" y="0"/>
          <a:chExt cx="0" cy="0"/>
        </a:xfrm>
      </p:grpSpPr>
      <p:pic>
        <p:nvPicPr>
          <p:cNvPr id="4" name="圖片 2" descr="20120409簡報內頁1_鼎捷軟件R.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46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标题 1"/>
          <p:cNvSpPr>
            <a:spLocks noGrp="1"/>
          </p:cNvSpPr>
          <p:nvPr>
            <p:ph type="title"/>
          </p:nvPr>
        </p:nvSpPr>
        <p:spPr>
          <a:xfrm>
            <a:off x="0" y="609674"/>
            <a:ext cx="9144000" cy="655568"/>
          </a:xfrm>
          <a:prstGeom prst="rect">
            <a:avLst/>
          </a:prstGeom>
        </p:spPr>
        <p:txBody>
          <a:bodyPr/>
          <a:lstStyle>
            <a:lvl1pPr>
              <a:defRPr sz="4000">
                <a:latin typeface="微软雅黑" pitchFamily="34" charset="-122"/>
                <a:ea typeface="微软雅黑" pitchFamily="34" charset="-122"/>
              </a:defRPr>
            </a:lvl1pPr>
          </a:lstStyle>
          <a:p>
            <a:r>
              <a:rPr lang="zh-CN" altLang="en-US" dirty="0" smtClean="0"/>
              <a:t>单击此处编辑母版标题样式</a:t>
            </a:r>
            <a:endParaRPr lang="zh-CN" altLang="en-US" dirty="0"/>
          </a:p>
        </p:txBody>
      </p:sp>
      <p:sp>
        <p:nvSpPr>
          <p:cNvPr id="5" name="文本占位符 2"/>
          <p:cNvSpPr>
            <a:spLocks noGrp="1"/>
          </p:cNvSpPr>
          <p:nvPr>
            <p:ph idx="1"/>
          </p:nvPr>
        </p:nvSpPr>
        <p:spPr>
          <a:xfrm>
            <a:off x="457200" y="1600200"/>
            <a:ext cx="8229600" cy="4525963"/>
          </a:xfrm>
          <a:prstGeom prst="rect">
            <a:avLst/>
          </a:prstGeom>
        </p:spPr>
        <p:txBody>
          <a:bodyPr vert="horz" lIns="91440" tIns="45720" rIns="91440" bIns="45720" rtlCol="0">
            <a:normAutofit/>
          </a:bodyPr>
          <a:lstStyle>
            <a:lvl1pPr algn="l">
              <a:defRPr sz="2800">
                <a:latin typeface="微软雅黑" pitchFamily="34" charset="-122"/>
                <a:ea typeface="微软雅黑" pitchFamily="34" charset="-122"/>
              </a:defRPr>
            </a:lvl1pPr>
            <a:lvl2pPr algn="l">
              <a:defRPr sz="2400">
                <a:latin typeface="微软雅黑" pitchFamily="34" charset="-122"/>
                <a:ea typeface="微软雅黑" pitchFamily="34" charset="-122"/>
              </a:defRPr>
            </a:lvl2pPr>
            <a:lvl3pPr algn="l">
              <a:defRPr sz="2400">
                <a:latin typeface="微软雅黑" pitchFamily="34" charset="-122"/>
                <a:ea typeface="微软雅黑" pitchFamily="34" charset="-122"/>
              </a:defRPr>
            </a:lvl3pPr>
            <a:lvl4pPr algn="l">
              <a:defRPr sz="2400">
                <a:latin typeface="微软雅黑" pitchFamily="34" charset="-122"/>
                <a:ea typeface="微软雅黑" pitchFamily="34" charset="-122"/>
              </a:defRPr>
            </a:lvl4pPr>
            <a:lvl5pPr algn="l">
              <a:defRPr sz="2400">
                <a:latin typeface="微软雅黑" pitchFamily="34" charset="-122"/>
                <a:ea typeface="微软雅黑" pitchFamily="34" charset="-122"/>
              </a:defRPr>
            </a:lvl5pPr>
          </a:lstStyle>
          <a:p>
            <a:pPr lvl="0"/>
            <a:r>
              <a:rPr lang="zh-CN" altLang="en-US" noProof="0" dirty="0" smtClean="0"/>
              <a:t>单击此处编辑母版文本样式</a:t>
            </a:r>
          </a:p>
          <a:p>
            <a:pPr lvl="1"/>
            <a:r>
              <a:rPr lang="zh-CN" altLang="en-US" noProof="0" dirty="0" smtClean="0"/>
              <a:t>第二级</a:t>
            </a:r>
          </a:p>
          <a:p>
            <a:pPr lvl="2"/>
            <a:r>
              <a:rPr lang="zh-CN" altLang="en-US" noProof="0" dirty="0" smtClean="0"/>
              <a:t>第三级</a:t>
            </a:r>
          </a:p>
          <a:p>
            <a:pPr lvl="3"/>
            <a:r>
              <a:rPr lang="zh-CN" altLang="en-US" noProof="0" dirty="0" smtClean="0"/>
              <a:t>第四级</a:t>
            </a:r>
          </a:p>
          <a:p>
            <a:pPr lvl="4"/>
            <a:r>
              <a:rPr lang="zh-CN" altLang="en-US" noProof="0" dirty="0" smtClean="0"/>
              <a:t>第五级</a:t>
            </a:r>
            <a:endParaRPr lang="zh-CN" altLang="en-US" noProof="0" dirty="0"/>
          </a:p>
        </p:txBody>
      </p:sp>
    </p:spTree>
    <p:extLst>
      <p:ext uri="{BB962C8B-B14F-4D97-AF65-F5344CB8AC3E}">
        <p14:creationId xmlns:p14="http://schemas.microsoft.com/office/powerpoint/2010/main" val="357548276"/>
      </p:ext>
    </p:extLst>
  </p:cSld>
  <p:clrMapOvr>
    <a:masterClrMapping/>
  </p:clrMapOvr>
</p:sldLayout>
</file>

<file path=ppt/slideLayouts/slideLayout385.xml><?xml version="1.0" encoding="utf-8"?>
<p:sldLayout xmlns:a="http://schemas.openxmlformats.org/drawingml/2006/main" xmlns:r="http://schemas.openxmlformats.org/officeDocument/2006/relationships" xmlns:p="http://schemas.openxmlformats.org/presentationml/2006/main" preserve="1" userDrawn="1">
  <p:cSld name="2_標題投影片">
    <p:spTree>
      <p:nvGrpSpPr>
        <p:cNvPr id="1" name=""/>
        <p:cNvGrpSpPr/>
        <p:nvPr/>
      </p:nvGrpSpPr>
      <p:grpSpPr>
        <a:xfrm>
          <a:off x="0" y="0"/>
          <a:ext cx="0" cy="0"/>
          <a:chOff x="0" y="0"/>
          <a:chExt cx="0" cy="0"/>
        </a:xfrm>
      </p:grpSpPr>
      <p:pic>
        <p:nvPicPr>
          <p:cNvPr id="2" name="圖片 2" descr="20120409簡報內頁2_鼎捷軟件R.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0954562"/>
      </p:ext>
    </p:extLst>
  </p:cSld>
  <p:clrMapOvr>
    <a:masterClrMapping/>
  </p:clrMapOvr>
</p:sldLayout>
</file>

<file path=ppt/slideLayouts/slideLayout386.xml><?xml version="1.0" encoding="utf-8"?>
<p:sldLayout xmlns:a="http://schemas.openxmlformats.org/drawingml/2006/main" xmlns:r="http://schemas.openxmlformats.org/officeDocument/2006/relationships" xmlns:p="http://schemas.openxmlformats.org/presentationml/2006/main" userDrawn="1">
  <p:cSld name="4_標題投影片">
    <p:spTree>
      <p:nvGrpSpPr>
        <p:cNvPr id="1" name=""/>
        <p:cNvGrpSpPr/>
        <p:nvPr/>
      </p:nvGrpSpPr>
      <p:grpSpPr>
        <a:xfrm>
          <a:off x="0" y="0"/>
          <a:ext cx="0" cy="0"/>
          <a:chOff x="0" y="0"/>
          <a:chExt cx="0" cy="0"/>
        </a:xfrm>
      </p:grpSpPr>
      <p:pic>
        <p:nvPicPr>
          <p:cNvPr id="2" name="圖片 2" descr="20110301簡報首頁_鼎捷軟件P.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86372352"/>
      </p:ext>
    </p:extLst>
  </p:cSld>
  <p:clrMapOvr>
    <a:masterClrMapping/>
  </p:clrMapOvr>
</p:sldLayout>
</file>

<file path=ppt/slideLayouts/slideLayout387.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228600" y="228600"/>
            <a:ext cx="8534400" cy="563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241425"/>
            <a:ext cx="8229600" cy="52482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947489175"/>
      </p:ext>
    </p:extLst>
  </p:cSld>
  <p:clrMapOvr>
    <a:masterClrMapping/>
  </p:clrMapOvr>
</p:sldLayout>
</file>

<file path=ppt/slideLayouts/slideLayout388.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02172747"/>
      </p:ext>
    </p:extLst>
  </p:cSld>
  <p:clrMapOvr>
    <a:masterClrMapping/>
  </p:clrMapOvr>
</p:sldLayout>
</file>

<file path=ppt/slideLayouts/slideLayout389.xml><?xml version="1.0" encoding="utf-8"?>
<p:sldLayout xmlns:a="http://schemas.openxmlformats.org/drawingml/2006/main" xmlns:r="http://schemas.openxmlformats.org/officeDocument/2006/relationships" xmlns:p="http://schemas.openxmlformats.org/presentationml/2006/main" userDrawn="1">
  <p:cSld name="5_標題投影片">
    <p:spTree>
      <p:nvGrpSpPr>
        <p:cNvPr id="1" name=""/>
        <p:cNvGrpSpPr/>
        <p:nvPr/>
      </p:nvGrpSpPr>
      <p:grpSpPr>
        <a:xfrm>
          <a:off x="0" y="0"/>
          <a:ext cx="0" cy="0"/>
          <a:chOff x="0" y="0"/>
          <a:chExt cx="0" cy="0"/>
        </a:xfrm>
      </p:grpSpPr>
      <p:pic>
        <p:nvPicPr>
          <p:cNvPr id="2" name="圖片 2" descr="20110301簡報首頁_鼎捷軟件P.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1177334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8_標題投影片">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27384"/>
            <a:ext cx="9144000" cy="591312"/>
          </a:xfrm>
          <a:prstGeom prst="rect">
            <a:avLst/>
          </a:prstGeom>
        </p:spPr>
      </p:pic>
      <p:pic>
        <p:nvPicPr>
          <p:cNvPr id="4" name="图片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27384"/>
            <a:ext cx="1907704" cy="585072"/>
          </a:xfrm>
          <a:prstGeom prst="rect">
            <a:avLst/>
          </a:prstGeom>
        </p:spPr>
      </p:pic>
    </p:spTree>
    <p:extLst>
      <p:ext uri="{BB962C8B-B14F-4D97-AF65-F5344CB8AC3E}">
        <p14:creationId xmlns:p14="http://schemas.microsoft.com/office/powerpoint/2010/main" val="1657377530"/>
      </p:ext>
    </p:extLst>
  </p:cSld>
  <p:clrMapOvr>
    <a:masterClrMapping/>
  </p:clrMapOvr>
</p:sldLayout>
</file>

<file path=ppt/slideLayouts/slideLayout390.xml><?xml version="1.0" encoding="utf-8"?>
<p:sldLayout xmlns:a="http://schemas.openxmlformats.org/drawingml/2006/main" xmlns:r="http://schemas.openxmlformats.org/officeDocument/2006/relationships" xmlns:p="http://schemas.openxmlformats.org/presentationml/2006/main" preserve="1" userDrawn="1">
  <p:cSld name="標題投影片">
    <p:spTree>
      <p:nvGrpSpPr>
        <p:cNvPr id="1" name=""/>
        <p:cNvGrpSpPr/>
        <p:nvPr/>
      </p:nvGrpSpPr>
      <p:grpSpPr>
        <a:xfrm>
          <a:off x="0" y="0"/>
          <a:ext cx="0" cy="0"/>
          <a:chOff x="0" y="0"/>
          <a:chExt cx="0" cy="0"/>
        </a:xfrm>
      </p:grpSpPr>
      <p:pic>
        <p:nvPicPr>
          <p:cNvPr id="4" name="圖片 2" descr="簡報首頁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標題版面配置區 1"/>
          <p:cNvSpPr>
            <a:spLocks noGrp="1"/>
          </p:cNvSpPr>
          <p:nvPr>
            <p:ph type="title"/>
          </p:nvPr>
        </p:nvSpPr>
        <p:spPr>
          <a:xfrm>
            <a:off x="2411760" y="2213992"/>
            <a:ext cx="6480720" cy="1143000"/>
          </a:xfrm>
          <a:prstGeom prst="rect">
            <a:avLst/>
          </a:prstGeom>
        </p:spPr>
        <p:txBody>
          <a:bodyPr vert="horz" lIns="91440" tIns="45720" rIns="91440" bIns="45720" rtlCol="0" anchor="ctr">
            <a:noAutofit/>
          </a:bodyPr>
          <a:lstStyle>
            <a:lvl1pPr algn="l">
              <a:defRPr sz="6000" b="1">
                <a:solidFill>
                  <a:schemeClr val="bg1"/>
                </a:solidFill>
                <a:effectLst>
                  <a:outerShdw blurRad="38100" dist="38100" dir="2700000" algn="tl">
                    <a:srgbClr val="000000">
                      <a:alpha val="43137"/>
                    </a:srgbClr>
                  </a:outerShdw>
                </a:effectLst>
                <a:latin typeface="微軟正黑體" pitchFamily="34" charset="-120"/>
                <a:ea typeface="微軟正黑體" pitchFamily="34" charset="-120"/>
              </a:defRPr>
            </a:lvl1pPr>
          </a:lstStyle>
          <a:p>
            <a:r>
              <a:rPr lang="zh-TW" altLang="en-US" dirty="0" smtClean="0"/>
              <a:t>按一下以編輯母片標題樣式</a:t>
            </a:r>
            <a:endParaRPr lang="zh-TW" altLang="en-US" dirty="0"/>
          </a:p>
        </p:txBody>
      </p:sp>
      <p:sp>
        <p:nvSpPr>
          <p:cNvPr id="10" name="文字版面配置區 2"/>
          <p:cNvSpPr>
            <a:spLocks noGrp="1"/>
          </p:cNvSpPr>
          <p:nvPr>
            <p:ph idx="1"/>
          </p:nvPr>
        </p:nvSpPr>
        <p:spPr>
          <a:xfrm>
            <a:off x="2483768" y="4581128"/>
            <a:ext cx="5328592" cy="1584176"/>
          </a:xfrm>
          <a:prstGeom prst="rect">
            <a:avLst/>
          </a:prstGeom>
        </p:spPr>
        <p:txBody>
          <a:bodyPr vert="horz" lIns="91440" tIns="45720" rIns="91440" bIns="45720" rtlCol="0">
            <a:normAutofit/>
          </a:bodyPr>
          <a:lstStyle>
            <a:lvl1pPr algn="l">
              <a:defRPr sz="3200">
                <a:latin typeface="微軟正黑體" pitchFamily="34" charset="-120"/>
                <a:ea typeface="微軟正黑體" pitchFamily="34" charset="-120"/>
              </a:defRPr>
            </a:lvl1pPr>
            <a:lvl2pPr algn="l">
              <a:defRPr sz="2000">
                <a:latin typeface="微軟正黑體" pitchFamily="34" charset="-120"/>
                <a:ea typeface="微軟正黑體" pitchFamily="34" charset="-120"/>
              </a:defRPr>
            </a:lvl2pPr>
            <a:lvl3pPr algn="l">
              <a:defRPr sz="2000">
                <a:latin typeface="微軟正黑體" pitchFamily="34" charset="-120"/>
                <a:ea typeface="微軟正黑體" pitchFamily="34" charset="-120"/>
              </a:defRPr>
            </a:lvl3pPr>
            <a:lvl4pPr algn="l">
              <a:defRPr sz="1600">
                <a:latin typeface="微軟正黑體" pitchFamily="34" charset="-120"/>
                <a:ea typeface="微軟正黑體" pitchFamily="34" charset="-120"/>
              </a:defRPr>
            </a:lvl4pPr>
            <a:lvl5pPr algn="l">
              <a:defRPr sz="3200">
                <a:latin typeface="微軟正黑體" pitchFamily="34" charset="-120"/>
                <a:ea typeface="微軟正黑體" pitchFamily="34" charset="-120"/>
              </a:defRPr>
            </a:lvl5pPr>
          </a:lstStyle>
          <a:p>
            <a:pPr lvl="0"/>
            <a:endParaRPr lang="zh-TW" altLang="en-US" noProof="0" dirty="0" smtClean="0"/>
          </a:p>
        </p:txBody>
      </p:sp>
    </p:spTree>
    <p:extLst>
      <p:ext uri="{BB962C8B-B14F-4D97-AF65-F5344CB8AC3E}">
        <p14:creationId xmlns:p14="http://schemas.microsoft.com/office/powerpoint/2010/main" val="246181043"/>
      </p:ext>
    </p:extLst>
  </p:cSld>
  <p:clrMapOvr>
    <a:masterClrMapping/>
  </p:clrMapOvr>
</p:sldLayout>
</file>

<file path=ppt/slideLayouts/slideLayout391.xml><?xml version="1.0" encoding="utf-8"?>
<p:sldLayout xmlns:a="http://schemas.openxmlformats.org/drawingml/2006/main" xmlns:r="http://schemas.openxmlformats.org/officeDocument/2006/relationships" xmlns:p="http://schemas.openxmlformats.org/presentationml/2006/main" preserve="1" userDrawn="1">
  <p:cSld name="3_標題投影片">
    <p:spTree>
      <p:nvGrpSpPr>
        <p:cNvPr id="1" name=""/>
        <p:cNvGrpSpPr/>
        <p:nvPr/>
      </p:nvGrpSpPr>
      <p:grpSpPr>
        <a:xfrm>
          <a:off x="0" y="0"/>
          <a:ext cx="0" cy="0"/>
          <a:chOff x="0" y="0"/>
          <a:chExt cx="0" cy="0"/>
        </a:xfrm>
      </p:grpSpPr>
      <p:pic>
        <p:nvPicPr>
          <p:cNvPr id="5"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標題 1"/>
          <p:cNvSpPr>
            <a:spLocks noGrp="1"/>
          </p:cNvSpPr>
          <p:nvPr>
            <p:ph type="ctrTitle"/>
          </p:nvPr>
        </p:nvSpPr>
        <p:spPr>
          <a:xfrm>
            <a:off x="685800" y="2130425"/>
            <a:ext cx="7772400" cy="1470025"/>
          </a:xfrm>
          <a:prstGeom prst="rect">
            <a:avLst/>
          </a:prstGeom>
        </p:spPr>
        <p:txBody>
          <a:bodyPr/>
          <a:lstStyle>
            <a:lvl1pPr>
              <a:defRPr sz="3600">
                <a:latin typeface="微軟正黑體" pitchFamily="34" charset="-120"/>
                <a:ea typeface="微軟正黑體" pitchFamily="34" charset="-120"/>
              </a:defRPr>
            </a:lvl1pPr>
          </a:lstStyle>
          <a:p>
            <a:r>
              <a:rPr lang="zh-TW" altLang="en-US" smtClean="0"/>
              <a:t>按一下以編輯母片標題樣式</a:t>
            </a:r>
            <a:endParaRPr lang="zh-TW" altLang="en-US" dirty="0"/>
          </a:p>
        </p:txBody>
      </p:sp>
      <p:sp>
        <p:nvSpPr>
          <p:cNvPr id="3" name="副標題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latin typeface="微軟正黑體" pitchFamily="34" charset="-120"/>
                <a:ea typeface="微軟正黑體" pitchFamily="34" charset="-12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TW" altLang="en-US" smtClean="0"/>
              <a:t>按一下以編輯母片副標題樣式</a:t>
            </a:r>
            <a:endParaRPr lang="zh-TW" altLang="en-US" dirty="0"/>
          </a:p>
        </p:txBody>
      </p:sp>
      <p:sp>
        <p:nvSpPr>
          <p:cNvPr id="9" name="文字版面配置區 11"/>
          <p:cNvSpPr>
            <a:spLocks noGrp="1"/>
          </p:cNvSpPr>
          <p:nvPr>
            <p:ph type="body" sz="quarter" idx="13"/>
          </p:nvPr>
        </p:nvSpPr>
        <p:spPr>
          <a:xfrm>
            <a:off x="1907704" y="404664"/>
            <a:ext cx="6984776" cy="1152128"/>
          </a:xfrm>
          <a:prstGeom prst="rect">
            <a:avLst/>
          </a:prstGeom>
        </p:spPr>
        <p:txBody>
          <a:bodyPr anchor="ctr" anchorCtr="0"/>
          <a:lstStyle>
            <a:lvl1pPr>
              <a:buNone/>
              <a:defRPr sz="4000" b="1">
                <a:solidFill>
                  <a:schemeClr val="bg1"/>
                </a:solidFill>
                <a:effectLst>
                  <a:outerShdw blurRad="38100" dist="38100" dir="2700000" algn="tl">
                    <a:srgbClr val="000000">
                      <a:alpha val="43137"/>
                    </a:srgbClr>
                  </a:outerShdw>
                </a:effectLst>
              </a:defRPr>
            </a:lvl1pPr>
          </a:lstStyle>
          <a:p>
            <a:pPr lvl="0"/>
            <a:r>
              <a:rPr lang="zh-TW" altLang="en-US" smtClean="0"/>
              <a:t>按一下以編輯母片文字樣式</a:t>
            </a:r>
          </a:p>
        </p:txBody>
      </p:sp>
      <p:sp>
        <p:nvSpPr>
          <p:cNvPr id="6" name="日期版面配置區 3"/>
          <p:cNvSpPr>
            <a:spLocks noGrp="1"/>
          </p:cNvSpPr>
          <p:nvPr>
            <p:ph type="dt" sz="half" idx="14"/>
          </p:nvPr>
        </p:nvSpPr>
        <p:spPr>
          <a:xfrm>
            <a:off x="457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2DED7621-2FCB-473A-ADD5-C1D72E7DB118}" type="datetimeFigureOut">
              <a:rPr lang="zh-TW" altLang="en-US"/>
              <a:pPr>
                <a:defRPr/>
              </a:pPr>
              <a:t>2014/5/28</a:t>
            </a:fld>
            <a:endParaRPr lang="zh-TW" altLang="en-US"/>
          </a:p>
        </p:txBody>
      </p:sp>
      <p:sp>
        <p:nvSpPr>
          <p:cNvPr id="7" name="頁尾版面配置區 4"/>
          <p:cNvSpPr>
            <a:spLocks noGrp="1"/>
          </p:cNvSpPr>
          <p:nvPr>
            <p:ph type="ftr" sz="quarter" idx="15"/>
          </p:nvPr>
        </p:nvSpPr>
        <p:spPr>
          <a:xfrm>
            <a:off x="3124200" y="6356350"/>
            <a:ext cx="2895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投影片編號版面配置區 5"/>
          <p:cNvSpPr>
            <a:spLocks noGrp="1"/>
          </p:cNvSpPr>
          <p:nvPr>
            <p:ph type="sldNum" sz="quarter" idx="16"/>
          </p:nvPr>
        </p:nvSpPr>
        <p:spPr>
          <a:xfrm>
            <a:off x="6553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4A5B41BB-DF7D-4606-8A57-0BB8B05DC296}" type="slidenum">
              <a:rPr lang="zh-TW" altLang="en-US"/>
              <a:pPr>
                <a:defRPr/>
              </a:pPr>
              <a:t>‹#›</a:t>
            </a:fld>
            <a:endParaRPr lang="zh-TW" altLang="en-US"/>
          </a:p>
        </p:txBody>
      </p:sp>
    </p:spTree>
    <p:extLst>
      <p:ext uri="{BB962C8B-B14F-4D97-AF65-F5344CB8AC3E}">
        <p14:creationId xmlns:p14="http://schemas.microsoft.com/office/powerpoint/2010/main" val="2211341767"/>
      </p:ext>
    </p:extLst>
  </p:cSld>
  <p:clrMapOvr>
    <a:masterClrMapping/>
  </p:clrMapOvr>
</p:sldLayout>
</file>

<file path=ppt/slideLayouts/slideLayout392.xml><?xml version="1.0" encoding="utf-8"?>
<p:sldLayout xmlns:a="http://schemas.openxmlformats.org/drawingml/2006/main" xmlns:r="http://schemas.openxmlformats.org/officeDocument/2006/relationships" xmlns:p="http://schemas.openxmlformats.org/presentationml/2006/main" preserve="1" userDrawn="1">
  <p:cSld name="標題及物件">
    <p:spTree>
      <p:nvGrpSpPr>
        <p:cNvPr id="1" name=""/>
        <p:cNvGrpSpPr/>
        <p:nvPr/>
      </p:nvGrpSpPr>
      <p:grpSpPr>
        <a:xfrm>
          <a:off x="0" y="0"/>
          <a:ext cx="0" cy="0"/>
          <a:chOff x="0" y="0"/>
          <a:chExt cx="0" cy="0"/>
        </a:xfrm>
      </p:grpSpPr>
      <p:pic>
        <p:nvPicPr>
          <p:cNvPr id="4"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內容版面配置區 2"/>
          <p:cNvSpPr>
            <a:spLocks noGrp="1"/>
          </p:cNvSpPr>
          <p:nvPr>
            <p:ph idx="1"/>
          </p:nvPr>
        </p:nvSpPr>
        <p:spPr>
          <a:xfrm>
            <a:off x="457200" y="1600200"/>
            <a:ext cx="8229600" cy="4525963"/>
          </a:xfrm>
          <a:prstGeom prst="rect">
            <a:avLst/>
          </a:prstGeom>
        </p:spPr>
        <p:txBody>
          <a:bodyPr/>
          <a:lstStyle>
            <a:lvl1pPr>
              <a:defRPr>
                <a:latin typeface="微軟正黑體" pitchFamily="34" charset="-120"/>
                <a:ea typeface="微軟正黑體" pitchFamily="34" charset="-120"/>
              </a:defRPr>
            </a:lvl1pPr>
            <a:lvl2pPr>
              <a:defRPr>
                <a:latin typeface="微軟正黑體" pitchFamily="34" charset="-120"/>
                <a:ea typeface="微軟正黑體" pitchFamily="34" charset="-120"/>
              </a:defRPr>
            </a:lvl2pPr>
            <a:lvl3pPr>
              <a:defRPr>
                <a:latin typeface="微軟正黑體" pitchFamily="34" charset="-120"/>
                <a:ea typeface="微軟正黑體" pitchFamily="34" charset="-120"/>
              </a:defRPr>
            </a:lvl3pPr>
            <a:lvl4pPr>
              <a:defRPr>
                <a:latin typeface="微軟正黑體" pitchFamily="34" charset="-120"/>
                <a:ea typeface="微軟正黑體" pitchFamily="34" charset="-120"/>
              </a:defRPr>
            </a:lvl4pPr>
            <a:lvl5pPr>
              <a:defRPr>
                <a:latin typeface="微軟正黑體" pitchFamily="34" charset="-120"/>
                <a:ea typeface="微軟正黑體" pitchFamily="34" charset="-120"/>
              </a:defRPr>
            </a:lvl5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9" name="文字版面配置區 11"/>
          <p:cNvSpPr>
            <a:spLocks noGrp="1"/>
          </p:cNvSpPr>
          <p:nvPr>
            <p:ph type="body" sz="quarter" idx="13"/>
          </p:nvPr>
        </p:nvSpPr>
        <p:spPr>
          <a:xfrm>
            <a:off x="1907704" y="404664"/>
            <a:ext cx="6984776" cy="1152128"/>
          </a:xfrm>
          <a:prstGeom prst="rect">
            <a:avLst/>
          </a:prstGeom>
        </p:spPr>
        <p:txBody>
          <a:bodyPr anchor="ctr" anchorCtr="0"/>
          <a:lstStyle>
            <a:lvl1pPr>
              <a:buNone/>
              <a:defRPr sz="4000" b="1">
                <a:solidFill>
                  <a:schemeClr val="bg1"/>
                </a:solidFill>
                <a:effectLst>
                  <a:outerShdw blurRad="38100" dist="38100" dir="2700000" algn="tl">
                    <a:srgbClr val="000000">
                      <a:alpha val="43137"/>
                    </a:srgbClr>
                  </a:outerShdw>
                </a:effectLst>
              </a:defRPr>
            </a:lvl1pPr>
          </a:lstStyle>
          <a:p>
            <a:pPr lvl="0"/>
            <a:r>
              <a:rPr lang="zh-TW" altLang="en-US" smtClean="0"/>
              <a:t>按一下以編輯母片文字樣式</a:t>
            </a:r>
          </a:p>
        </p:txBody>
      </p:sp>
      <p:sp>
        <p:nvSpPr>
          <p:cNvPr id="5" name="日期版面配置區 3"/>
          <p:cNvSpPr>
            <a:spLocks noGrp="1"/>
          </p:cNvSpPr>
          <p:nvPr>
            <p:ph type="dt" sz="half" idx="14"/>
          </p:nvPr>
        </p:nvSpPr>
        <p:spPr>
          <a:xfrm>
            <a:off x="457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66B5B3DD-39F6-4C60-9E5D-88E4F7F63881}" type="datetimeFigureOut">
              <a:rPr lang="zh-TW" altLang="en-US"/>
              <a:pPr>
                <a:defRPr/>
              </a:pPr>
              <a:t>2014/5/28</a:t>
            </a:fld>
            <a:endParaRPr lang="zh-TW" altLang="en-US"/>
          </a:p>
        </p:txBody>
      </p:sp>
      <p:sp>
        <p:nvSpPr>
          <p:cNvPr id="6" name="頁尾版面配置區 4"/>
          <p:cNvSpPr>
            <a:spLocks noGrp="1"/>
          </p:cNvSpPr>
          <p:nvPr>
            <p:ph type="ftr" sz="quarter" idx="15"/>
          </p:nvPr>
        </p:nvSpPr>
        <p:spPr>
          <a:xfrm>
            <a:off x="3124200" y="6356350"/>
            <a:ext cx="2895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7" name="投影片編號版面配置區 5"/>
          <p:cNvSpPr>
            <a:spLocks noGrp="1"/>
          </p:cNvSpPr>
          <p:nvPr>
            <p:ph type="sldNum" sz="quarter" idx="16"/>
          </p:nvPr>
        </p:nvSpPr>
        <p:spPr>
          <a:xfrm>
            <a:off x="6553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3A8423B8-D191-4249-A52B-4C5254A9B10A}" type="slidenum">
              <a:rPr lang="zh-TW" altLang="en-US"/>
              <a:pPr>
                <a:defRPr/>
              </a:pPr>
              <a:t>‹#›</a:t>
            </a:fld>
            <a:endParaRPr lang="zh-TW" altLang="en-US"/>
          </a:p>
        </p:txBody>
      </p:sp>
    </p:spTree>
    <p:extLst>
      <p:ext uri="{BB962C8B-B14F-4D97-AF65-F5344CB8AC3E}">
        <p14:creationId xmlns:p14="http://schemas.microsoft.com/office/powerpoint/2010/main" val="684588807"/>
      </p:ext>
    </p:extLst>
  </p:cSld>
  <p:clrMapOvr>
    <a:masterClrMapping/>
  </p:clrMapOvr>
</p:sldLayout>
</file>

<file path=ppt/slideLayouts/slideLayout393.xml><?xml version="1.0" encoding="utf-8"?>
<p:sldLayout xmlns:a="http://schemas.openxmlformats.org/drawingml/2006/main" xmlns:r="http://schemas.openxmlformats.org/officeDocument/2006/relationships" xmlns:p="http://schemas.openxmlformats.org/presentationml/2006/main" preserve="1" userDrawn="1">
  <p:cSld name="1_標題投影片">
    <p:spTree>
      <p:nvGrpSpPr>
        <p:cNvPr id="1" name=""/>
        <p:cNvGrpSpPr/>
        <p:nvPr/>
      </p:nvGrpSpPr>
      <p:grpSpPr>
        <a:xfrm>
          <a:off x="0" y="0"/>
          <a:ext cx="0" cy="0"/>
          <a:chOff x="0" y="0"/>
          <a:chExt cx="0" cy="0"/>
        </a:xfrm>
      </p:grpSpPr>
      <p:pic>
        <p:nvPicPr>
          <p:cNvPr id="5"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字版面配置區 2"/>
          <p:cNvSpPr>
            <a:spLocks noGrp="1"/>
          </p:cNvSpPr>
          <p:nvPr>
            <p:ph idx="1"/>
          </p:nvPr>
        </p:nvSpPr>
        <p:spPr>
          <a:xfrm>
            <a:off x="457200" y="1600200"/>
            <a:ext cx="8229600" cy="4525963"/>
          </a:xfrm>
          <a:prstGeom prst="rect">
            <a:avLst/>
          </a:prstGeom>
        </p:spPr>
        <p:txBody>
          <a:bodyPr vert="horz" lIns="91440" tIns="45720" rIns="91440" bIns="45720" rtlCol="0">
            <a:normAutofit/>
          </a:bodyPr>
          <a:lstStyle>
            <a:lvl1pPr algn="l">
              <a:defRPr sz="3600">
                <a:latin typeface="微軟正黑體" pitchFamily="34" charset="-120"/>
                <a:ea typeface="微軟正黑體" pitchFamily="34" charset="-120"/>
              </a:defRPr>
            </a:lvl1pPr>
            <a:lvl2pPr algn="l">
              <a:defRPr sz="3200">
                <a:latin typeface="微軟正黑體" pitchFamily="34" charset="-120"/>
                <a:ea typeface="微軟正黑體" pitchFamily="34" charset="-120"/>
              </a:defRPr>
            </a:lvl2pPr>
            <a:lvl3pPr algn="l">
              <a:defRPr sz="2800">
                <a:latin typeface="微軟正黑體" pitchFamily="34" charset="-120"/>
                <a:ea typeface="微軟正黑體" pitchFamily="34" charset="-120"/>
              </a:defRPr>
            </a:lvl3pPr>
            <a:lvl4pPr algn="l">
              <a:defRPr sz="2400">
                <a:latin typeface="微軟正黑體" pitchFamily="34" charset="-120"/>
                <a:ea typeface="微軟正黑體" pitchFamily="34" charset="-120"/>
              </a:defRPr>
            </a:lvl4pPr>
            <a:lvl5pPr algn="l">
              <a:defRPr sz="2000">
                <a:latin typeface="微軟正黑體" pitchFamily="34" charset="-120"/>
                <a:ea typeface="微軟正黑體" pitchFamily="34" charset="-120"/>
              </a:defRPr>
            </a:lvl5pPr>
          </a:lstStyle>
          <a:p>
            <a:pPr lvl="0"/>
            <a:r>
              <a:rPr lang="zh-TW" altLang="en-US" noProof="0" smtClean="0"/>
              <a:t>按一下以編輯母片文字樣式</a:t>
            </a:r>
          </a:p>
          <a:p>
            <a:pPr lvl="1"/>
            <a:r>
              <a:rPr lang="zh-TW" altLang="en-US" noProof="0" smtClean="0"/>
              <a:t>第二層</a:t>
            </a:r>
          </a:p>
          <a:p>
            <a:pPr lvl="2"/>
            <a:r>
              <a:rPr lang="zh-TW" altLang="en-US" noProof="0" smtClean="0"/>
              <a:t>第三層</a:t>
            </a:r>
          </a:p>
          <a:p>
            <a:pPr lvl="3"/>
            <a:r>
              <a:rPr lang="zh-TW" altLang="en-US" noProof="0" smtClean="0"/>
              <a:t>第四層</a:t>
            </a:r>
          </a:p>
          <a:p>
            <a:pPr lvl="4"/>
            <a:r>
              <a:rPr lang="zh-TW" altLang="en-US" noProof="0" smtClean="0"/>
              <a:t>第五層</a:t>
            </a:r>
            <a:endParaRPr lang="zh-TW" altLang="en-US" noProof="0" dirty="0"/>
          </a:p>
        </p:txBody>
      </p:sp>
      <p:sp>
        <p:nvSpPr>
          <p:cNvPr id="10" name="文字版面配置區 11"/>
          <p:cNvSpPr>
            <a:spLocks noGrp="1"/>
          </p:cNvSpPr>
          <p:nvPr>
            <p:ph type="body" sz="quarter" idx="13"/>
          </p:nvPr>
        </p:nvSpPr>
        <p:spPr>
          <a:xfrm>
            <a:off x="1907704" y="404664"/>
            <a:ext cx="6984776" cy="1152128"/>
          </a:xfrm>
          <a:prstGeom prst="rect">
            <a:avLst/>
          </a:prstGeom>
        </p:spPr>
        <p:txBody>
          <a:bodyPr anchor="ctr" anchorCtr="0"/>
          <a:lstStyle>
            <a:lvl1pPr>
              <a:buNone/>
              <a:defRPr sz="4000" b="1">
                <a:solidFill>
                  <a:schemeClr val="bg1"/>
                </a:solidFill>
                <a:effectLst>
                  <a:outerShdw blurRad="38100" dist="38100" dir="2700000" algn="tl">
                    <a:srgbClr val="000000">
                      <a:alpha val="43137"/>
                    </a:srgbClr>
                  </a:outerShdw>
                </a:effectLst>
              </a:defRPr>
            </a:lvl1pPr>
          </a:lstStyle>
          <a:p>
            <a:pPr lvl="0"/>
            <a:r>
              <a:rPr lang="zh-TW" altLang="en-US" smtClean="0"/>
              <a:t>按一下以編輯母片文字樣式</a:t>
            </a:r>
          </a:p>
        </p:txBody>
      </p:sp>
      <p:sp>
        <p:nvSpPr>
          <p:cNvPr id="6" name="日期版面配置區 3"/>
          <p:cNvSpPr>
            <a:spLocks noGrp="1"/>
          </p:cNvSpPr>
          <p:nvPr>
            <p:ph type="dt" sz="half" idx="14"/>
          </p:nvPr>
        </p:nvSpPr>
        <p:spPr>
          <a:xfrm>
            <a:off x="457200" y="6356350"/>
            <a:ext cx="2133600" cy="365125"/>
          </a:xfrm>
          <a:prstGeom prst="rect">
            <a:avLst/>
          </a:prstGeom>
        </p:spPr>
        <p:txBody>
          <a:bodyPr vert="horz" lIns="91440" tIns="45720" rIns="91440" bIns="45720" rtlCol="0" anchor="ctr"/>
          <a:lstStyle>
            <a:lvl1pPr algn="l">
              <a:defRPr sz="1400">
                <a:solidFill>
                  <a:prstClr val="black">
                    <a:lumMod val="50000"/>
                    <a:lumOff val="50000"/>
                  </a:prstClr>
                </a:solidFill>
                <a:latin typeface="微軟正黑體" pitchFamily="34" charset="-120"/>
                <a:ea typeface="微軟正黑體" pitchFamily="34" charset="-120"/>
              </a:defRPr>
            </a:lvl1pPr>
          </a:lstStyle>
          <a:p>
            <a:pPr>
              <a:defRPr/>
            </a:pPr>
            <a:fld id="{3C296676-717A-4436-8B6F-B5CA95149FD1}" type="datetimeFigureOut">
              <a:rPr lang="zh-TW" altLang="en-US"/>
              <a:pPr>
                <a:defRPr/>
              </a:pPr>
              <a:t>2014/5/28</a:t>
            </a:fld>
            <a:endParaRPr lang="zh-TW" altLang="en-US"/>
          </a:p>
        </p:txBody>
      </p:sp>
      <p:sp>
        <p:nvSpPr>
          <p:cNvPr id="7" name="頁尾版面配置區 4"/>
          <p:cNvSpPr>
            <a:spLocks noGrp="1"/>
          </p:cNvSpPr>
          <p:nvPr>
            <p:ph type="ftr" sz="quarter" idx="15"/>
          </p:nvPr>
        </p:nvSpPr>
        <p:spPr>
          <a:xfrm>
            <a:off x="3124200" y="6356350"/>
            <a:ext cx="2895600" cy="365125"/>
          </a:xfrm>
          <a:prstGeom prst="rect">
            <a:avLst/>
          </a:prstGeom>
        </p:spPr>
        <p:txBody>
          <a:bodyPr vert="horz" lIns="91440" tIns="45720" rIns="91440" bIns="45720" rtlCol="0" anchor="ctr"/>
          <a:lstStyle>
            <a:lvl1pPr algn="l">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投影片編號版面配置區 5"/>
          <p:cNvSpPr>
            <a:spLocks noGrp="1"/>
          </p:cNvSpPr>
          <p:nvPr>
            <p:ph type="sldNum" sz="quarter" idx="16"/>
          </p:nvPr>
        </p:nvSpPr>
        <p:spPr>
          <a:xfrm>
            <a:off x="6553200" y="6356350"/>
            <a:ext cx="2133600" cy="365125"/>
          </a:xfrm>
          <a:prstGeom prst="rect">
            <a:avLst/>
          </a:prstGeom>
        </p:spPr>
        <p:txBody>
          <a:bodyPr vert="horz" lIns="91440" tIns="45720" rIns="91440" bIns="45720" rtlCol="0" anchor="ctr"/>
          <a:lstStyle>
            <a:lvl1pPr algn="l">
              <a:defRPr sz="1400">
                <a:solidFill>
                  <a:prstClr val="black">
                    <a:lumMod val="50000"/>
                    <a:lumOff val="50000"/>
                  </a:prstClr>
                </a:solidFill>
                <a:latin typeface="微軟正黑體" pitchFamily="34" charset="-120"/>
                <a:ea typeface="微軟正黑體" pitchFamily="34" charset="-120"/>
              </a:defRPr>
            </a:lvl1pPr>
          </a:lstStyle>
          <a:p>
            <a:pPr>
              <a:defRPr/>
            </a:pPr>
            <a:fld id="{B765B9CF-5D37-4E95-AC6B-D6DF7CEEB87D}" type="slidenum">
              <a:rPr lang="zh-TW" altLang="en-US"/>
              <a:pPr>
                <a:defRPr/>
              </a:pPr>
              <a:t>‹#›</a:t>
            </a:fld>
            <a:endParaRPr lang="zh-TW" altLang="en-US"/>
          </a:p>
        </p:txBody>
      </p:sp>
    </p:spTree>
    <p:extLst>
      <p:ext uri="{BB962C8B-B14F-4D97-AF65-F5344CB8AC3E}">
        <p14:creationId xmlns:p14="http://schemas.microsoft.com/office/powerpoint/2010/main" val="2415268462"/>
      </p:ext>
    </p:extLst>
  </p:cSld>
  <p:clrMapOvr>
    <a:masterClrMapping/>
  </p:clrMapOvr>
</p:sldLayout>
</file>

<file path=ppt/slideLayouts/slideLayout394.xml><?xml version="1.0" encoding="utf-8"?>
<p:sldLayout xmlns:a="http://schemas.openxmlformats.org/drawingml/2006/main" xmlns:r="http://schemas.openxmlformats.org/officeDocument/2006/relationships" xmlns:p="http://schemas.openxmlformats.org/presentationml/2006/main" preserve="1" userDrawn="1">
  <p:cSld name="區段標題">
    <p:spTree>
      <p:nvGrpSpPr>
        <p:cNvPr id="1" name=""/>
        <p:cNvGrpSpPr/>
        <p:nvPr/>
      </p:nvGrpSpPr>
      <p:grpSpPr>
        <a:xfrm>
          <a:off x="0" y="0"/>
          <a:ext cx="0" cy="0"/>
          <a:chOff x="0" y="0"/>
          <a:chExt cx="0" cy="0"/>
        </a:xfrm>
      </p:grpSpPr>
      <p:pic>
        <p:nvPicPr>
          <p:cNvPr id="5"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標題 1"/>
          <p:cNvSpPr>
            <a:spLocks noGrp="1"/>
          </p:cNvSpPr>
          <p:nvPr>
            <p:ph type="title"/>
          </p:nvPr>
        </p:nvSpPr>
        <p:spPr>
          <a:xfrm>
            <a:off x="722313" y="4406900"/>
            <a:ext cx="7772400" cy="1362075"/>
          </a:xfrm>
          <a:prstGeom prst="rect">
            <a:avLst/>
          </a:prstGeom>
        </p:spPr>
        <p:txBody>
          <a:bodyPr anchor="t"/>
          <a:lstStyle>
            <a:lvl1pPr algn="l">
              <a:defRPr sz="3600" b="1" cap="all">
                <a:latin typeface="微軟正黑體" pitchFamily="34" charset="-120"/>
                <a:ea typeface="微軟正黑體" pitchFamily="34" charset="-120"/>
              </a:defRPr>
            </a:lvl1pPr>
          </a:lstStyle>
          <a:p>
            <a:r>
              <a:rPr lang="zh-TW" altLang="en-US" smtClean="0"/>
              <a:t>按一下以編輯母片標題樣式</a:t>
            </a:r>
            <a:endParaRPr lang="zh-TW" altLang="en-US" dirty="0"/>
          </a:p>
        </p:txBody>
      </p:sp>
      <p:sp>
        <p:nvSpPr>
          <p:cNvPr id="3" name="文字版面配置區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latin typeface="微軟正黑體" pitchFamily="34" charset="-120"/>
                <a:ea typeface="微軟正黑體" pitchFamily="34" charset="-12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TW" altLang="en-US" smtClean="0"/>
              <a:t>按一下以編輯母片文字樣式</a:t>
            </a:r>
          </a:p>
        </p:txBody>
      </p:sp>
      <p:sp>
        <p:nvSpPr>
          <p:cNvPr id="9" name="文字版面配置區 11"/>
          <p:cNvSpPr>
            <a:spLocks noGrp="1"/>
          </p:cNvSpPr>
          <p:nvPr>
            <p:ph type="body" sz="quarter" idx="13"/>
          </p:nvPr>
        </p:nvSpPr>
        <p:spPr>
          <a:xfrm>
            <a:off x="1907704" y="404664"/>
            <a:ext cx="6984776" cy="1152128"/>
          </a:xfrm>
          <a:prstGeom prst="rect">
            <a:avLst/>
          </a:prstGeom>
        </p:spPr>
        <p:txBody>
          <a:bodyPr anchor="ctr" anchorCtr="0"/>
          <a:lstStyle>
            <a:lvl1pPr>
              <a:buNone/>
              <a:defRPr sz="4000" b="1">
                <a:solidFill>
                  <a:schemeClr val="bg1"/>
                </a:solidFill>
                <a:effectLst>
                  <a:outerShdw blurRad="38100" dist="38100" dir="2700000" algn="tl">
                    <a:srgbClr val="000000">
                      <a:alpha val="43137"/>
                    </a:srgbClr>
                  </a:outerShdw>
                </a:effectLst>
              </a:defRPr>
            </a:lvl1pPr>
          </a:lstStyle>
          <a:p>
            <a:pPr lvl="0"/>
            <a:r>
              <a:rPr lang="zh-TW" altLang="en-US" smtClean="0"/>
              <a:t>按一下以編輯母片文字樣式</a:t>
            </a:r>
          </a:p>
        </p:txBody>
      </p:sp>
      <p:sp>
        <p:nvSpPr>
          <p:cNvPr id="6" name="日期版面配置區 3"/>
          <p:cNvSpPr>
            <a:spLocks noGrp="1"/>
          </p:cNvSpPr>
          <p:nvPr>
            <p:ph type="dt" sz="half" idx="14"/>
          </p:nvPr>
        </p:nvSpPr>
        <p:spPr>
          <a:xfrm>
            <a:off x="457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32954BE3-F0D4-466A-8A13-252680402B62}" type="datetimeFigureOut">
              <a:rPr lang="zh-TW" altLang="en-US"/>
              <a:pPr>
                <a:defRPr/>
              </a:pPr>
              <a:t>2014/5/28</a:t>
            </a:fld>
            <a:endParaRPr lang="zh-TW" altLang="en-US"/>
          </a:p>
        </p:txBody>
      </p:sp>
      <p:sp>
        <p:nvSpPr>
          <p:cNvPr id="7" name="頁尾版面配置區 4"/>
          <p:cNvSpPr>
            <a:spLocks noGrp="1"/>
          </p:cNvSpPr>
          <p:nvPr>
            <p:ph type="ftr" sz="quarter" idx="15"/>
          </p:nvPr>
        </p:nvSpPr>
        <p:spPr>
          <a:xfrm>
            <a:off x="3124200" y="6356350"/>
            <a:ext cx="2895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投影片編號版面配置區 5"/>
          <p:cNvSpPr>
            <a:spLocks noGrp="1"/>
          </p:cNvSpPr>
          <p:nvPr>
            <p:ph type="sldNum" sz="quarter" idx="16"/>
          </p:nvPr>
        </p:nvSpPr>
        <p:spPr>
          <a:xfrm>
            <a:off x="6553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0BB3415A-CF60-4206-8307-8F51487EB918}" type="slidenum">
              <a:rPr lang="zh-TW" altLang="en-US"/>
              <a:pPr>
                <a:defRPr/>
              </a:pPr>
              <a:t>‹#›</a:t>
            </a:fld>
            <a:endParaRPr lang="zh-TW" altLang="en-US"/>
          </a:p>
        </p:txBody>
      </p:sp>
    </p:spTree>
    <p:extLst>
      <p:ext uri="{BB962C8B-B14F-4D97-AF65-F5344CB8AC3E}">
        <p14:creationId xmlns:p14="http://schemas.microsoft.com/office/powerpoint/2010/main" val="1681537832"/>
      </p:ext>
    </p:extLst>
  </p:cSld>
  <p:clrMapOvr>
    <a:masterClrMapping/>
  </p:clrMapOvr>
</p:sldLayout>
</file>

<file path=ppt/slideLayouts/slideLayout395.xml><?xml version="1.0" encoding="utf-8"?>
<p:sldLayout xmlns:a="http://schemas.openxmlformats.org/drawingml/2006/main" xmlns:r="http://schemas.openxmlformats.org/officeDocument/2006/relationships" xmlns:p="http://schemas.openxmlformats.org/presentationml/2006/main" preserve="1" userDrawn="1">
  <p:cSld name="兩項物件">
    <p:spTree>
      <p:nvGrpSpPr>
        <p:cNvPr id="1" name=""/>
        <p:cNvGrpSpPr/>
        <p:nvPr/>
      </p:nvGrpSpPr>
      <p:grpSpPr>
        <a:xfrm>
          <a:off x="0" y="0"/>
          <a:ext cx="0" cy="0"/>
          <a:chOff x="0" y="0"/>
          <a:chExt cx="0" cy="0"/>
        </a:xfrm>
      </p:grpSpPr>
      <p:pic>
        <p:nvPicPr>
          <p:cNvPr id="5"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內容版面配置區 2"/>
          <p:cNvSpPr>
            <a:spLocks noGrp="1"/>
          </p:cNvSpPr>
          <p:nvPr>
            <p:ph sz="half" idx="1"/>
          </p:nvPr>
        </p:nvSpPr>
        <p:spPr>
          <a:xfrm>
            <a:off x="457200" y="1639341"/>
            <a:ext cx="4038600" cy="4525963"/>
          </a:xfrm>
          <a:prstGeom prst="rect">
            <a:avLst/>
          </a:prstGeom>
        </p:spPr>
        <p:txBody>
          <a:bodyPr/>
          <a:lstStyle>
            <a:lvl1pPr>
              <a:defRPr sz="2800">
                <a:latin typeface="+mn-ea"/>
                <a:ea typeface="+mn-ea"/>
              </a:defRPr>
            </a:lvl1pPr>
            <a:lvl2pPr>
              <a:defRPr sz="2400">
                <a:latin typeface="+mn-ea"/>
                <a:ea typeface="+mn-ea"/>
              </a:defRPr>
            </a:lvl2pPr>
            <a:lvl3pPr>
              <a:defRPr sz="2000">
                <a:latin typeface="+mn-ea"/>
                <a:ea typeface="+mn-ea"/>
              </a:defRPr>
            </a:lvl3pPr>
            <a:lvl4pPr>
              <a:defRPr sz="1800">
                <a:latin typeface="+mn-ea"/>
                <a:ea typeface="+mn-ea"/>
              </a:defRPr>
            </a:lvl4pPr>
            <a:lvl5pPr>
              <a:defRPr sz="1800">
                <a:latin typeface="+mn-ea"/>
                <a:ea typeface="+mn-ea"/>
              </a:defRPr>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639341"/>
            <a:ext cx="4038600" cy="4525963"/>
          </a:xfrm>
          <a:prstGeom prst="rect">
            <a:avLst/>
          </a:prstGeom>
        </p:spPr>
        <p:txBody>
          <a:bodyPr/>
          <a:lstStyle>
            <a:lvl1pPr>
              <a:defRPr sz="2800">
                <a:latin typeface="+mn-ea"/>
                <a:ea typeface="+mn-ea"/>
              </a:defRPr>
            </a:lvl1pPr>
            <a:lvl2pPr>
              <a:defRPr sz="2400">
                <a:latin typeface="+mn-ea"/>
                <a:ea typeface="+mn-ea"/>
              </a:defRPr>
            </a:lvl2pPr>
            <a:lvl3pPr>
              <a:defRPr sz="2000">
                <a:latin typeface="+mn-ea"/>
                <a:ea typeface="+mn-ea"/>
              </a:defRPr>
            </a:lvl3pPr>
            <a:lvl4pPr>
              <a:defRPr sz="1800">
                <a:latin typeface="+mn-ea"/>
                <a:ea typeface="+mn-ea"/>
              </a:defRPr>
            </a:lvl4pPr>
            <a:lvl5pPr>
              <a:defRPr sz="1800">
                <a:latin typeface="+mn-ea"/>
                <a:ea typeface="+mn-ea"/>
              </a:defRPr>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10" name="文字版面配置區 11"/>
          <p:cNvSpPr>
            <a:spLocks noGrp="1"/>
          </p:cNvSpPr>
          <p:nvPr>
            <p:ph type="body" sz="quarter" idx="13"/>
          </p:nvPr>
        </p:nvSpPr>
        <p:spPr>
          <a:xfrm>
            <a:off x="1907704" y="404664"/>
            <a:ext cx="6984776" cy="1152128"/>
          </a:xfrm>
          <a:prstGeom prst="rect">
            <a:avLst/>
          </a:prstGeom>
        </p:spPr>
        <p:txBody>
          <a:bodyPr anchor="ctr" anchorCtr="0"/>
          <a:lstStyle>
            <a:lvl1pPr>
              <a:buNone/>
              <a:defRPr sz="4000" b="1">
                <a:solidFill>
                  <a:schemeClr val="bg1"/>
                </a:solidFill>
                <a:effectLst>
                  <a:outerShdw blurRad="38100" dist="38100" dir="2700000" algn="tl">
                    <a:srgbClr val="000000">
                      <a:alpha val="43137"/>
                    </a:srgbClr>
                  </a:outerShdw>
                </a:effectLst>
              </a:defRPr>
            </a:lvl1pPr>
          </a:lstStyle>
          <a:p>
            <a:pPr lvl="0"/>
            <a:r>
              <a:rPr lang="zh-TW" altLang="en-US" smtClean="0"/>
              <a:t>按一下以編輯母片文字樣式</a:t>
            </a:r>
          </a:p>
        </p:txBody>
      </p:sp>
      <p:sp>
        <p:nvSpPr>
          <p:cNvPr id="6" name="日期版面配置區 4"/>
          <p:cNvSpPr>
            <a:spLocks noGrp="1"/>
          </p:cNvSpPr>
          <p:nvPr>
            <p:ph type="dt" sz="half" idx="14"/>
          </p:nvPr>
        </p:nvSpPr>
        <p:spPr>
          <a:xfrm>
            <a:off x="457200" y="6356350"/>
            <a:ext cx="2133600" cy="365125"/>
          </a:xfrm>
          <a:prstGeom prst="rect">
            <a:avLst/>
          </a:prstGeom>
        </p:spPr>
        <p:txBody>
          <a:bodyPr/>
          <a:lstStyle>
            <a:lvl1pPr>
              <a:defRPr sz="1400">
                <a:solidFill>
                  <a:prstClr val="black">
                    <a:lumMod val="50000"/>
                    <a:lumOff val="50000"/>
                  </a:prstClr>
                </a:solidFill>
                <a:latin typeface="+mn-ea"/>
                <a:ea typeface="+mn-ea"/>
              </a:defRPr>
            </a:lvl1pPr>
          </a:lstStyle>
          <a:p>
            <a:pPr>
              <a:defRPr/>
            </a:pPr>
            <a:fld id="{55ECF7E5-54C5-438F-858B-E76E191B9052}" type="datetimeFigureOut">
              <a:rPr lang="zh-TW" altLang="en-US"/>
              <a:pPr>
                <a:defRPr/>
              </a:pPr>
              <a:t>2014/5/28</a:t>
            </a:fld>
            <a:endParaRPr lang="zh-TW" altLang="en-US"/>
          </a:p>
        </p:txBody>
      </p:sp>
      <p:sp>
        <p:nvSpPr>
          <p:cNvPr id="7" name="頁尾版面配置區 5"/>
          <p:cNvSpPr>
            <a:spLocks noGrp="1"/>
          </p:cNvSpPr>
          <p:nvPr>
            <p:ph type="ftr" sz="quarter" idx="15"/>
          </p:nvPr>
        </p:nvSpPr>
        <p:spPr>
          <a:xfrm>
            <a:off x="3124200" y="6356350"/>
            <a:ext cx="2895600" cy="365125"/>
          </a:xfrm>
          <a:prstGeom prst="rect">
            <a:avLst/>
          </a:prstGeom>
        </p:spPr>
        <p:txBody>
          <a:bodyPr/>
          <a:lstStyle>
            <a:lvl1pPr>
              <a:defRPr sz="1400">
                <a:solidFill>
                  <a:prstClr val="black">
                    <a:lumMod val="50000"/>
                    <a:lumOff val="50000"/>
                  </a:prstClr>
                </a:solidFill>
                <a:latin typeface="+mn-ea"/>
                <a:ea typeface="+mn-ea"/>
              </a:defRPr>
            </a:lvl1pPr>
          </a:lstStyle>
          <a:p>
            <a:pPr>
              <a:defRPr/>
            </a:pPr>
            <a:endParaRPr lang="zh-TW" altLang="en-US"/>
          </a:p>
        </p:txBody>
      </p:sp>
      <p:sp>
        <p:nvSpPr>
          <p:cNvPr id="8" name="投影片編號版面配置區 6"/>
          <p:cNvSpPr>
            <a:spLocks noGrp="1"/>
          </p:cNvSpPr>
          <p:nvPr>
            <p:ph type="sldNum" sz="quarter" idx="16"/>
          </p:nvPr>
        </p:nvSpPr>
        <p:spPr>
          <a:xfrm>
            <a:off x="6553200" y="6356350"/>
            <a:ext cx="2133600" cy="365125"/>
          </a:xfrm>
          <a:prstGeom prst="rect">
            <a:avLst/>
          </a:prstGeom>
        </p:spPr>
        <p:txBody>
          <a:bodyPr/>
          <a:lstStyle>
            <a:lvl1pPr>
              <a:defRPr sz="1400">
                <a:solidFill>
                  <a:prstClr val="black">
                    <a:lumMod val="50000"/>
                    <a:lumOff val="50000"/>
                  </a:prstClr>
                </a:solidFill>
                <a:latin typeface="+mn-ea"/>
                <a:ea typeface="+mn-ea"/>
              </a:defRPr>
            </a:lvl1pPr>
          </a:lstStyle>
          <a:p>
            <a:pPr>
              <a:defRPr/>
            </a:pPr>
            <a:fld id="{BA4A156A-DA74-46BE-8945-746A80C489D2}" type="slidenum">
              <a:rPr lang="zh-TW" altLang="en-US"/>
              <a:pPr>
                <a:defRPr/>
              </a:pPr>
              <a:t>‹#›</a:t>
            </a:fld>
            <a:endParaRPr lang="zh-TW" altLang="en-US"/>
          </a:p>
        </p:txBody>
      </p:sp>
    </p:spTree>
    <p:extLst>
      <p:ext uri="{BB962C8B-B14F-4D97-AF65-F5344CB8AC3E}">
        <p14:creationId xmlns:p14="http://schemas.microsoft.com/office/powerpoint/2010/main" val="3556250929"/>
      </p:ext>
    </p:extLst>
  </p:cSld>
  <p:clrMapOvr>
    <a:masterClrMapping/>
  </p:clrMapOvr>
</p:sldLayout>
</file>

<file path=ppt/slideLayouts/slideLayout396.xml><?xml version="1.0" encoding="utf-8"?>
<p:sldLayout xmlns:a="http://schemas.openxmlformats.org/drawingml/2006/main" xmlns:r="http://schemas.openxmlformats.org/officeDocument/2006/relationships" xmlns:p="http://schemas.openxmlformats.org/presentationml/2006/main" preserve="1" userDrawn="1">
  <p:cSld name="比對">
    <p:spTree>
      <p:nvGrpSpPr>
        <p:cNvPr id="1" name=""/>
        <p:cNvGrpSpPr/>
        <p:nvPr/>
      </p:nvGrpSpPr>
      <p:grpSpPr>
        <a:xfrm>
          <a:off x="0" y="0"/>
          <a:ext cx="0" cy="0"/>
          <a:chOff x="0" y="0"/>
          <a:chExt cx="0" cy="0"/>
        </a:xfrm>
      </p:grpSpPr>
      <p:pic>
        <p:nvPicPr>
          <p:cNvPr id="7"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文字版面配置區 2"/>
          <p:cNvSpPr>
            <a:spLocks noGrp="1"/>
          </p:cNvSpPr>
          <p:nvPr>
            <p:ph type="body" idx="1"/>
          </p:nvPr>
        </p:nvSpPr>
        <p:spPr>
          <a:xfrm>
            <a:off x="457200" y="1574254"/>
            <a:ext cx="4040188" cy="639762"/>
          </a:xfrm>
          <a:prstGeom prst="rect">
            <a:avLst/>
          </a:prstGeom>
        </p:spPr>
        <p:txBody>
          <a:bodyPr anchor="b"/>
          <a:lstStyle>
            <a:lvl1pPr marL="0" indent="0">
              <a:buNone/>
              <a:defRPr sz="2400" b="1">
                <a:latin typeface="微軟正黑體" pitchFamily="34" charset="-120"/>
                <a:ea typeface="微軟正黑體" pitchFamily="34" charset="-12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214016"/>
            <a:ext cx="4040188" cy="3951288"/>
          </a:xfrm>
          <a:prstGeom prst="rect">
            <a:avLst/>
          </a:prstGeom>
        </p:spPr>
        <p:txBody>
          <a:bodyPr/>
          <a:lstStyle>
            <a:lvl1pPr>
              <a:defRPr sz="2400">
                <a:latin typeface="微軟正黑體" pitchFamily="34" charset="-120"/>
                <a:ea typeface="微軟正黑體" pitchFamily="34" charset="-120"/>
              </a:defRPr>
            </a:lvl1pPr>
            <a:lvl2pPr>
              <a:defRPr sz="2000">
                <a:latin typeface="微軟正黑體" pitchFamily="34" charset="-120"/>
                <a:ea typeface="微軟正黑體" pitchFamily="34" charset="-120"/>
              </a:defRPr>
            </a:lvl2pPr>
            <a:lvl3pPr>
              <a:defRPr sz="1800">
                <a:latin typeface="微軟正黑體" pitchFamily="34" charset="-120"/>
                <a:ea typeface="微軟正黑體" pitchFamily="34" charset="-120"/>
              </a:defRPr>
            </a:lvl3pPr>
            <a:lvl4pPr>
              <a:defRPr sz="1600">
                <a:latin typeface="微軟正黑體" pitchFamily="34" charset="-120"/>
                <a:ea typeface="微軟正黑體" pitchFamily="34" charset="-120"/>
              </a:defRPr>
            </a:lvl4pPr>
            <a:lvl5pPr>
              <a:defRPr sz="1600">
                <a:latin typeface="微軟正黑體" pitchFamily="34" charset="-120"/>
                <a:ea typeface="微軟正黑體" pitchFamily="34" charset="-120"/>
              </a:defRPr>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74254"/>
            <a:ext cx="4041775" cy="639762"/>
          </a:xfrm>
          <a:prstGeom prst="rect">
            <a:avLst/>
          </a:prstGeom>
        </p:spPr>
        <p:txBody>
          <a:bodyPr anchor="b"/>
          <a:lstStyle>
            <a:lvl1pPr marL="0" indent="0">
              <a:buNone/>
              <a:defRPr sz="2400" b="1">
                <a:latin typeface="微軟正黑體" pitchFamily="34" charset="-120"/>
                <a:ea typeface="微軟正黑體" pitchFamily="34" charset="-12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214016"/>
            <a:ext cx="4041775" cy="3951288"/>
          </a:xfrm>
          <a:prstGeom prst="rect">
            <a:avLst/>
          </a:prstGeom>
        </p:spPr>
        <p:txBody>
          <a:bodyPr/>
          <a:lstStyle>
            <a:lvl1pPr>
              <a:defRPr sz="2400">
                <a:latin typeface="微軟正黑體" pitchFamily="34" charset="-120"/>
                <a:ea typeface="微軟正黑體" pitchFamily="34" charset="-120"/>
              </a:defRPr>
            </a:lvl1pPr>
            <a:lvl2pPr>
              <a:defRPr sz="2000">
                <a:latin typeface="微軟正黑體" pitchFamily="34" charset="-120"/>
                <a:ea typeface="微軟正黑體" pitchFamily="34" charset="-120"/>
              </a:defRPr>
            </a:lvl2pPr>
            <a:lvl3pPr>
              <a:defRPr sz="1800">
                <a:latin typeface="微軟正黑體" pitchFamily="34" charset="-120"/>
                <a:ea typeface="微軟正黑體" pitchFamily="34" charset="-120"/>
              </a:defRPr>
            </a:lvl3pPr>
            <a:lvl4pPr>
              <a:defRPr sz="1600">
                <a:latin typeface="微軟正黑體" pitchFamily="34" charset="-120"/>
                <a:ea typeface="微軟正黑體" pitchFamily="34" charset="-120"/>
              </a:defRPr>
            </a:lvl4pPr>
            <a:lvl5pPr>
              <a:defRPr sz="1600">
                <a:latin typeface="微軟正黑體" pitchFamily="34" charset="-120"/>
                <a:ea typeface="微軟正黑體" pitchFamily="34" charset="-120"/>
              </a:defRPr>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12" name="文字版面配置區 11"/>
          <p:cNvSpPr>
            <a:spLocks noGrp="1"/>
          </p:cNvSpPr>
          <p:nvPr>
            <p:ph type="body" sz="quarter" idx="13"/>
          </p:nvPr>
        </p:nvSpPr>
        <p:spPr>
          <a:xfrm>
            <a:off x="1907704" y="404664"/>
            <a:ext cx="6984776" cy="1152128"/>
          </a:xfrm>
          <a:prstGeom prst="rect">
            <a:avLst/>
          </a:prstGeom>
        </p:spPr>
        <p:txBody>
          <a:bodyPr anchor="ctr" anchorCtr="0"/>
          <a:lstStyle>
            <a:lvl1pPr>
              <a:buNone/>
              <a:defRPr sz="4000" b="1">
                <a:solidFill>
                  <a:schemeClr val="bg1"/>
                </a:solidFill>
                <a:effectLst>
                  <a:outerShdw blurRad="38100" dist="38100" dir="2700000" algn="tl">
                    <a:srgbClr val="000000">
                      <a:alpha val="43137"/>
                    </a:srgbClr>
                  </a:outerShdw>
                </a:effectLst>
              </a:defRPr>
            </a:lvl1pPr>
          </a:lstStyle>
          <a:p>
            <a:pPr lvl="0"/>
            <a:r>
              <a:rPr lang="zh-TW" altLang="en-US" smtClean="0"/>
              <a:t>按一下以編輯母片文字樣式</a:t>
            </a:r>
          </a:p>
        </p:txBody>
      </p:sp>
      <p:sp>
        <p:nvSpPr>
          <p:cNvPr id="8" name="日期版面配置區 6"/>
          <p:cNvSpPr>
            <a:spLocks noGrp="1"/>
          </p:cNvSpPr>
          <p:nvPr>
            <p:ph type="dt" sz="half" idx="14"/>
          </p:nvPr>
        </p:nvSpPr>
        <p:spPr>
          <a:xfrm>
            <a:off x="457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7E930AA1-6087-45B0-9675-002619B2F1CC}" type="datetimeFigureOut">
              <a:rPr lang="zh-TW" altLang="en-US"/>
              <a:pPr>
                <a:defRPr/>
              </a:pPr>
              <a:t>2014/5/28</a:t>
            </a:fld>
            <a:endParaRPr lang="zh-TW" altLang="en-US"/>
          </a:p>
        </p:txBody>
      </p:sp>
      <p:sp>
        <p:nvSpPr>
          <p:cNvPr id="9" name="頁尾版面配置區 7"/>
          <p:cNvSpPr>
            <a:spLocks noGrp="1"/>
          </p:cNvSpPr>
          <p:nvPr>
            <p:ph type="ftr" sz="quarter" idx="15"/>
          </p:nvPr>
        </p:nvSpPr>
        <p:spPr>
          <a:xfrm>
            <a:off x="3124200" y="6356350"/>
            <a:ext cx="2895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0" name="投影片編號版面配置區 8"/>
          <p:cNvSpPr>
            <a:spLocks noGrp="1"/>
          </p:cNvSpPr>
          <p:nvPr>
            <p:ph type="sldNum" sz="quarter" idx="16"/>
          </p:nvPr>
        </p:nvSpPr>
        <p:spPr>
          <a:xfrm>
            <a:off x="6553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0C5D783E-8038-46ED-8C02-3FEB65C52F67}" type="slidenum">
              <a:rPr lang="zh-TW" altLang="en-US"/>
              <a:pPr>
                <a:defRPr/>
              </a:pPr>
              <a:t>‹#›</a:t>
            </a:fld>
            <a:endParaRPr lang="zh-TW" altLang="en-US"/>
          </a:p>
        </p:txBody>
      </p:sp>
    </p:spTree>
    <p:extLst>
      <p:ext uri="{BB962C8B-B14F-4D97-AF65-F5344CB8AC3E}">
        <p14:creationId xmlns:p14="http://schemas.microsoft.com/office/powerpoint/2010/main" val="2784871816"/>
      </p:ext>
    </p:extLst>
  </p:cSld>
  <p:clrMapOvr>
    <a:masterClrMapping/>
  </p:clrMapOvr>
</p:sldLayout>
</file>

<file path=ppt/slideLayouts/slideLayout397.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pic>
        <p:nvPicPr>
          <p:cNvPr id="5"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標題 1"/>
          <p:cNvSpPr>
            <a:spLocks noGrp="1"/>
          </p:cNvSpPr>
          <p:nvPr>
            <p:ph type="title"/>
          </p:nvPr>
        </p:nvSpPr>
        <p:spPr>
          <a:xfrm>
            <a:off x="457200" y="548679"/>
            <a:ext cx="3008313" cy="1069577"/>
          </a:xfrm>
          <a:prstGeom prst="rect">
            <a:avLst/>
          </a:prstGeom>
        </p:spPr>
        <p:txBody>
          <a:bodyPr anchor="b"/>
          <a:lstStyle>
            <a:lvl1pPr algn="l">
              <a:defRPr sz="2000" b="1">
                <a:latin typeface="微軟正黑體" pitchFamily="34" charset="-120"/>
                <a:ea typeface="微軟正黑體" pitchFamily="34" charset="-120"/>
              </a:defRPr>
            </a:lvl1pPr>
          </a:lstStyle>
          <a:p>
            <a:r>
              <a:rPr lang="zh-TW" altLang="en-US" smtClean="0"/>
              <a:t>按一下以編輯母片標題樣式</a:t>
            </a:r>
            <a:endParaRPr lang="zh-TW" altLang="en-US" dirty="0"/>
          </a:p>
        </p:txBody>
      </p:sp>
      <p:sp>
        <p:nvSpPr>
          <p:cNvPr id="3" name="內容版面配置區 2"/>
          <p:cNvSpPr>
            <a:spLocks noGrp="1"/>
          </p:cNvSpPr>
          <p:nvPr>
            <p:ph idx="1"/>
          </p:nvPr>
        </p:nvSpPr>
        <p:spPr>
          <a:xfrm>
            <a:off x="3575050" y="548680"/>
            <a:ext cx="5111750" cy="5760640"/>
          </a:xfrm>
          <a:prstGeom prst="rect">
            <a:avLst/>
          </a:prstGeom>
        </p:spPr>
        <p:txBody>
          <a:bodyPr/>
          <a:lstStyle>
            <a:lvl1pPr>
              <a:defRPr sz="3200">
                <a:latin typeface="微軟正黑體" pitchFamily="34" charset="-120"/>
                <a:ea typeface="微軟正黑體" pitchFamily="34" charset="-120"/>
              </a:defRPr>
            </a:lvl1pPr>
            <a:lvl2pPr>
              <a:defRPr sz="2800">
                <a:latin typeface="微軟正黑體" pitchFamily="34" charset="-120"/>
                <a:ea typeface="微軟正黑體" pitchFamily="34" charset="-120"/>
              </a:defRPr>
            </a:lvl2pPr>
            <a:lvl3pPr>
              <a:defRPr sz="2400">
                <a:latin typeface="微軟正黑體" pitchFamily="34" charset="-120"/>
                <a:ea typeface="微軟正黑體" pitchFamily="34" charset="-120"/>
              </a:defRPr>
            </a:lvl3pPr>
            <a:lvl4pPr>
              <a:defRPr sz="2000">
                <a:latin typeface="微軟正黑體" pitchFamily="34" charset="-120"/>
                <a:ea typeface="微軟正黑體" pitchFamily="34" charset="-120"/>
              </a:defRPr>
            </a:lvl4pPr>
            <a:lvl5pPr>
              <a:defRPr sz="2000">
                <a:latin typeface="微軟正黑體" pitchFamily="34" charset="-120"/>
                <a:ea typeface="微軟正黑體" pitchFamily="34" charset="-120"/>
              </a:defRPr>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dirty="0"/>
          </a:p>
        </p:txBody>
      </p:sp>
      <p:sp>
        <p:nvSpPr>
          <p:cNvPr id="4" name="文字版面配置區 3"/>
          <p:cNvSpPr>
            <a:spLocks noGrp="1"/>
          </p:cNvSpPr>
          <p:nvPr>
            <p:ph type="body" sz="half" idx="2"/>
          </p:nvPr>
        </p:nvSpPr>
        <p:spPr>
          <a:xfrm>
            <a:off x="457200" y="1618257"/>
            <a:ext cx="3008313" cy="4691063"/>
          </a:xfrm>
          <a:prstGeom prst="rect">
            <a:avLst/>
          </a:prstGeom>
        </p:spPr>
        <p:txBody>
          <a:bodyPr/>
          <a:lstStyle>
            <a:lvl1pPr marL="0" indent="0">
              <a:buNone/>
              <a:defRPr sz="1400">
                <a:latin typeface="微軟正黑體" pitchFamily="34" charset="-120"/>
                <a:ea typeface="微軟正黑體" pitchFamily="34" charset="-12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6" name="日期版面配置區 4"/>
          <p:cNvSpPr>
            <a:spLocks noGrp="1"/>
          </p:cNvSpPr>
          <p:nvPr>
            <p:ph type="dt" sz="half" idx="10"/>
          </p:nvPr>
        </p:nvSpPr>
        <p:spPr>
          <a:xfrm>
            <a:off x="457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2B1D1766-FA82-442B-B0A6-8F34B560BD82}" type="datetimeFigureOut">
              <a:rPr lang="zh-TW" altLang="en-US"/>
              <a:pPr>
                <a:defRPr/>
              </a:pPr>
              <a:t>2014/5/28</a:t>
            </a:fld>
            <a:endParaRPr lang="zh-TW" altLang="en-US"/>
          </a:p>
        </p:txBody>
      </p:sp>
      <p:sp>
        <p:nvSpPr>
          <p:cNvPr id="7" name="頁尾版面配置區 5"/>
          <p:cNvSpPr>
            <a:spLocks noGrp="1"/>
          </p:cNvSpPr>
          <p:nvPr>
            <p:ph type="ftr" sz="quarter" idx="11"/>
          </p:nvPr>
        </p:nvSpPr>
        <p:spPr>
          <a:xfrm>
            <a:off x="3124200" y="6356350"/>
            <a:ext cx="2895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投影片編號版面配置區 6"/>
          <p:cNvSpPr>
            <a:spLocks noGrp="1"/>
          </p:cNvSpPr>
          <p:nvPr>
            <p:ph type="sldNum" sz="quarter" idx="12"/>
          </p:nvPr>
        </p:nvSpPr>
        <p:spPr>
          <a:xfrm>
            <a:off x="6553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34364FF3-DA45-4D37-834C-916394926187}" type="slidenum">
              <a:rPr lang="zh-TW" altLang="en-US"/>
              <a:pPr>
                <a:defRPr/>
              </a:pPr>
              <a:t>‹#›</a:t>
            </a:fld>
            <a:endParaRPr lang="zh-TW" altLang="en-US"/>
          </a:p>
        </p:txBody>
      </p:sp>
    </p:spTree>
    <p:extLst>
      <p:ext uri="{BB962C8B-B14F-4D97-AF65-F5344CB8AC3E}">
        <p14:creationId xmlns:p14="http://schemas.microsoft.com/office/powerpoint/2010/main" val="3575416485"/>
      </p:ext>
    </p:extLst>
  </p:cSld>
  <p:clrMapOvr>
    <a:masterClrMapping/>
  </p:clrMapOvr>
</p:sldLayout>
</file>

<file path=ppt/slideLayouts/slideLayout398.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pic>
        <p:nvPicPr>
          <p:cNvPr id="5"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標題 1"/>
          <p:cNvSpPr>
            <a:spLocks noGrp="1"/>
          </p:cNvSpPr>
          <p:nvPr>
            <p:ph type="title"/>
          </p:nvPr>
        </p:nvSpPr>
        <p:spPr>
          <a:xfrm>
            <a:off x="1792288" y="4800600"/>
            <a:ext cx="5486400" cy="566738"/>
          </a:xfrm>
          <a:prstGeom prst="rect">
            <a:avLst/>
          </a:prstGeom>
        </p:spPr>
        <p:txBody>
          <a:bodyPr anchor="b"/>
          <a:lstStyle>
            <a:lvl1pPr algn="l">
              <a:defRPr sz="2000" b="1">
                <a:latin typeface="微軟正黑體" pitchFamily="34" charset="-120"/>
                <a:ea typeface="微軟正黑體" pitchFamily="34" charset="-120"/>
              </a:defRPr>
            </a:lvl1pPr>
          </a:lstStyle>
          <a:p>
            <a:r>
              <a:rPr lang="zh-TW" altLang="en-US" smtClean="0"/>
              <a:t>按一下以編輯母片標題樣式</a:t>
            </a:r>
            <a:endParaRPr lang="zh-TW" altLang="en-US" dirty="0"/>
          </a:p>
        </p:txBody>
      </p:sp>
      <p:sp>
        <p:nvSpPr>
          <p:cNvPr id="3" name="圖片版面配置區 2"/>
          <p:cNvSpPr>
            <a:spLocks noGrp="1"/>
          </p:cNvSpPr>
          <p:nvPr>
            <p:ph type="pic" idx="1"/>
          </p:nvPr>
        </p:nvSpPr>
        <p:spPr>
          <a:xfrm>
            <a:off x="1792288" y="612775"/>
            <a:ext cx="5486400" cy="4114800"/>
          </a:xfrm>
          <a:prstGeom prst="rect">
            <a:avLst/>
          </a:prstGeom>
        </p:spPr>
        <p:txBody>
          <a:bodyPr/>
          <a:lstStyle>
            <a:lvl1pPr marL="0" indent="0">
              <a:buNone/>
              <a:defRPr sz="3200">
                <a:latin typeface="微軟正黑體" pitchFamily="34" charset="-120"/>
                <a:ea typeface="微軟正黑體" pitchFamily="34" charset="-12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TW" altLang="en-US" noProof="0"/>
          </a:p>
        </p:txBody>
      </p:sp>
      <p:sp>
        <p:nvSpPr>
          <p:cNvPr id="4" name="文字版面配置區 3"/>
          <p:cNvSpPr>
            <a:spLocks noGrp="1"/>
          </p:cNvSpPr>
          <p:nvPr>
            <p:ph type="body" sz="half" idx="2"/>
          </p:nvPr>
        </p:nvSpPr>
        <p:spPr>
          <a:xfrm>
            <a:off x="1792288" y="5367338"/>
            <a:ext cx="5486400" cy="804862"/>
          </a:xfrm>
          <a:prstGeom prst="rect">
            <a:avLst/>
          </a:prstGeom>
        </p:spPr>
        <p:txBody>
          <a:bodyPr/>
          <a:lstStyle>
            <a:lvl1pPr marL="0" indent="0">
              <a:buNone/>
              <a:defRPr sz="1400">
                <a:latin typeface="微軟正黑體" pitchFamily="34" charset="-120"/>
                <a:ea typeface="微軟正黑體" pitchFamily="34" charset="-12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6" name="日期版面配置區 4"/>
          <p:cNvSpPr>
            <a:spLocks noGrp="1"/>
          </p:cNvSpPr>
          <p:nvPr>
            <p:ph type="dt" sz="half" idx="10"/>
          </p:nvPr>
        </p:nvSpPr>
        <p:spPr>
          <a:xfrm>
            <a:off x="457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E325FB91-7900-4835-B4E1-B9950B4C582C}" type="datetimeFigureOut">
              <a:rPr lang="zh-TW" altLang="en-US"/>
              <a:pPr>
                <a:defRPr/>
              </a:pPr>
              <a:t>2014/5/28</a:t>
            </a:fld>
            <a:endParaRPr lang="zh-TW" altLang="en-US"/>
          </a:p>
        </p:txBody>
      </p:sp>
      <p:sp>
        <p:nvSpPr>
          <p:cNvPr id="7" name="頁尾版面配置區 5"/>
          <p:cNvSpPr>
            <a:spLocks noGrp="1"/>
          </p:cNvSpPr>
          <p:nvPr>
            <p:ph type="ftr" sz="quarter" idx="11"/>
          </p:nvPr>
        </p:nvSpPr>
        <p:spPr>
          <a:xfrm>
            <a:off x="3124200" y="6356350"/>
            <a:ext cx="2895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投影片編號版面配置區 6"/>
          <p:cNvSpPr>
            <a:spLocks noGrp="1"/>
          </p:cNvSpPr>
          <p:nvPr>
            <p:ph type="sldNum" sz="quarter" idx="12"/>
          </p:nvPr>
        </p:nvSpPr>
        <p:spPr>
          <a:xfrm>
            <a:off x="6553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9D0CBABB-5736-46FA-9210-759C1FC59566}" type="slidenum">
              <a:rPr lang="zh-TW" altLang="en-US"/>
              <a:pPr>
                <a:defRPr/>
              </a:pPr>
              <a:t>‹#›</a:t>
            </a:fld>
            <a:endParaRPr lang="zh-TW" altLang="en-US"/>
          </a:p>
        </p:txBody>
      </p:sp>
    </p:spTree>
    <p:extLst>
      <p:ext uri="{BB962C8B-B14F-4D97-AF65-F5344CB8AC3E}">
        <p14:creationId xmlns:p14="http://schemas.microsoft.com/office/powerpoint/2010/main" val="3775475843"/>
      </p:ext>
    </p:extLst>
  </p:cSld>
  <p:clrMapOvr>
    <a:masterClrMapping/>
  </p:clrMapOvr>
</p:sldLayout>
</file>

<file path=ppt/slideLayouts/slideLayout399.xml><?xml version="1.0" encoding="utf-8"?>
<p:sldLayout xmlns:a="http://schemas.openxmlformats.org/drawingml/2006/main" xmlns:r="http://schemas.openxmlformats.org/officeDocument/2006/relationships" xmlns:p="http://schemas.openxmlformats.org/presentationml/2006/main" preserve="1" userDrawn="1">
  <p:cSld name="標題及直排文字">
    <p:spTree>
      <p:nvGrpSpPr>
        <p:cNvPr id="1" name=""/>
        <p:cNvGrpSpPr/>
        <p:nvPr/>
      </p:nvGrpSpPr>
      <p:grpSpPr>
        <a:xfrm>
          <a:off x="0" y="0"/>
          <a:ext cx="0" cy="0"/>
          <a:chOff x="0" y="0"/>
          <a:chExt cx="0" cy="0"/>
        </a:xfrm>
      </p:grpSpPr>
      <p:pic>
        <p:nvPicPr>
          <p:cNvPr id="4"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直排文字版面配置區 2"/>
          <p:cNvSpPr>
            <a:spLocks noGrp="1"/>
          </p:cNvSpPr>
          <p:nvPr>
            <p:ph type="body" orient="vert" idx="1"/>
          </p:nvPr>
        </p:nvSpPr>
        <p:spPr>
          <a:xfrm>
            <a:off x="457200" y="1600200"/>
            <a:ext cx="8229600" cy="4525963"/>
          </a:xfrm>
          <a:prstGeom prst="rect">
            <a:avLst/>
          </a:prstGeom>
        </p:spPr>
        <p:txBody>
          <a:bodyPr vert="eaVert"/>
          <a:lstStyle>
            <a:lvl1pPr>
              <a:defRPr>
                <a:latin typeface="微軟正黑體" pitchFamily="34" charset="-120"/>
                <a:ea typeface="微軟正黑體" pitchFamily="34" charset="-120"/>
              </a:defRPr>
            </a:lvl1pPr>
            <a:lvl2pPr>
              <a:defRPr>
                <a:latin typeface="微軟正黑體" pitchFamily="34" charset="-120"/>
                <a:ea typeface="微軟正黑體" pitchFamily="34" charset="-120"/>
              </a:defRPr>
            </a:lvl2pPr>
            <a:lvl3pPr>
              <a:defRPr>
                <a:latin typeface="微軟正黑體" pitchFamily="34" charset="-120"/>
                <a:ea typeface="微軟正黑體" pitchFamily="34" charset="-120"/>
              </a:defRPr>
            </a:lvl3pPr>
            <a:lvl4pPr>
              <a:defRPr>
                <a:latin typeface="微軟正黑體" pitchFamily="34" charset="-120"/>
                <a:ea typeface="微軟正黑體" pitchFamily="34" charset="-120"/>
              </a:defRPr>
            </a:lvl4pPr>
            <a:lvl5pPr>
              <a:defRPr>
                <a:latin typeface="微軟正黑體" pitchFamily="34" charset="-120"/>
                <a:ea typeface="微軟正黑體" pitchFamily="34" charset="-120"/>
              </a:defRPr>
            </a:lvl5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dirty="0"/>
          </a:p>
        </p:txBody>
      </p:sp>
      <p:sp>
        <p:nvSpPr>
          <p:cNvPr id="5" name="日期版面配置區 3"/>
          <p:cNvSpPr>
            <a:spLocks noGrp="1"/>
          </p:cNvSpPr>
          <p:nvPr>
            <p:ph type="dt" sz="half" idx="10"/>
          </p:nvPr>
        </p:nvSpPr>
        <p:spPr>
          <a:xfrm>
            <a:off x="457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EF47AE1E-3FC5-4DBF-AC24-8BEC613AC737}" type="datetimeFigureOut">
              <a:rPr lang="zh-TW" altLang="en-US"/>
              <a:pPr>
                <a:defRPr/>
              </a:pPr>
              <a:t>2014/5/28</a:t>
            </a:fld>
            <a:endParaRPr lang="zh-TW" altLang="en-US"/>
          </a:p>
        </p:txBody>
      </p:sp>
      <p:sp>
        <p:nvSpPr>
          <p:cNvPr id="6" name="頁尾版面配置區 4"/>
          <p:cNvSpPr>
            <a:spLocks noGrp="1"/>
          </p:cNvSpPr>
          <p:nvPr>
            <p:ph type="ftr" sz="quarter" idx="11"/>
          </p:nvPr>
        </p:nvSpPr>
        <p:spPr>
          <a:xfrm>
            <a:off x="3124200" y="6356350"/>
            <a:ext cx="2895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7" name="投影片編號版面配置區 5"/>
          <p:cNvSpPr>
            <a:spLocks noGrp="1"/>
          </p:cNvSpPr>
          <p:nvPr>
            <p:ph type="sldNum" sz="quarter" idx="12"/>
          </p:nvPr>
        </p:nvSpPr>
        <p:spPr>
          <a:xfrm>
            <a:off x="6553200" y="6356350"/>
            <a:ext cx="2133600" cy="365125"/>
          </a:xfrm>
          <a:prstGeom prst="rect">
            <a:avLst/>
          </a:prstGeom>
        </p:spPr>
        <p:txBody>
          <a:bodyPr/>
          <a:lstStyle>
            <a:lvl1pPr>
              <a:defRPr>
                <a:solidFill>
                  <a:prstClr val="black"/>
                </a:solidFill>
                <a:latin typeface="微軟正黑體" pitchFamily="34" charset="-120"/>
                <a:ea typeface="微軟正黑體" pitchFamily="34" charset="-120"/>
              </a:defRPr>
            </a:lvl1pPr>
          </a:lstStyle>
          <a:p>
            <a:pPr>
              <a:defRPr/>
            </a:pPr>
            <a:fld id="{E5FD64E7-D98F-4398-8A9D-C0554779A4A7}" type="slidenum">
              <a:rPr lang="zh-TW" altLang="en-US"/>
              <a:pPr>
                <a:defRPr/>
              </a:pPr>
              <a:t>‹#›</a:t>
            </a:fld>
            <a:endParaRPr lang="zh-TW" altLang="en-US"/>
          </a:p>
        </p:txBody>
      </p:sp>
    </p:spTree>
    <p:extLst>
      <p:ext uri="{BB962C8B-B14F-4D97-AF65-F5344CB8AC3E}">
        <p14:creationId xmlns:p14="http://schemas.microsoft.com/office/powerpoint/2010/main" val="41785960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804575873"/>
      </p:ext>
    </p:extLst>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28073882"/>
      </p:ext>
    </p:extLst>
  </p:cSld>
  <p:clrMapOvr>
    <a:masterClrMapping/>
  </p:clrMapOvr>
  <p:transition>
    <p:wipe dir="d"/>
  </p:transition>
</p:sldLayout>
</file>

<file path=ppt/slideLayouts/slideLayout400.xml><?xml version="1.0" encoding="utf-8"?>
<p:sldLayout xmlns:a="http://schemas.openxmlformats.org/drawingml/2006/main" xmlns:r="http://schemas.openxmlformats.org/officeDocument/2006/relationships" xmlns:p="http://schemas.openxmlformats.org/presentationml/2006/main" preserve="1" userDrawn="1">
  <p:cSld name="直排標題及文字">
    <p:spTree>
      <p:nvGrpSpPr>
        <p:cNvPr id="1" name=""/>
        <p:cNvGrpSpPr/>
        <p:nvPr/>
      </p:nvGrpSpPr>
      <p:grpSpPr>
        <a:xfrm>
          <a:off x="0" y="0"/>
          <a:ext cx="0" cy="0"/>
          <a:chOff x="0" y="0"/>
          <a:chExt cx="0" cy="0"/>
        </a:xfrm>
      </p:grpSpPr>
      <p:pic>
        <p:nvPicPr>
          <p:cNvPr id="7"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7"/>
          <p:cNvSpPr/>
          <p:nvPr userDrawn="1"/>
        </p:nvSpPr>
        <p:spPr bwMode="gray">
          <a:xfrm rot="120000">
            <a:off x="3451225" y="2257425"/>
            <a:ext cx="2211388" cy="3684588"/>
          </a:xfrm>
          <a:prstGeom prst="rect">
            <a:avLst/>
          </a:prstGeom>
          <a:solidFill>
            <a:schemeClr val="bg1"/>
          </a:solidFill>
          <a:ln w="190500">
            <a:noFill/>
            <a:miter lim="800000"/>
          </a:ln>
          <a:effectLst>
            <a:outerShdw blurRad="88900" sx="101000" sy="101000" algn="ctr" rotWithShape="0">
              <a:schemeClr val="accent1">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solidFill>
                <a:prstClr val="white"/>
              </a:solidFill>
              <a:latin typeface="微軟正黑體" pitchFamily="34" charset="-120"/>
            </a:endParaRPr>
          </a:p>
        </p:txBody>
      </p:sp>
      <p:sp>
        <p:nvSpPr>
          <p:cNvPr id="9" name="矩形 8"/>
          <p:cNvSpPr/>
          <p:nvPr userDrawn="1"/>
        </p:nvSpPr>
        <p:spPr bwMode="gray">
          <a:xfrm rot="185582">
            <a:off x="1060450" y="2279650"/>
            <a:ext cx="2211388" cy="3684588"/>
          </a:xfrm>
          <a:prstGeom prst="rect">
            <a:avLst/>
          </a:prstGeom>
          <a:solidFill>
            <a:schemeClr val="bg1"/>
          </a:solidFill>
          <a:ln w="190500">
            <a:noFill/>
            <a:miter lim="800000"/>
          </a:ln>
          <a:effectLst>
            <a:outerShdw blurRad="88900" sx="101000" sy="101000" algn="ctr" rotWithShape="0">
              <a:schemeClr val="accent1">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solidFill>
                <a:prstClr val="white"/>
              </a:solidFill>
              <a:latin typeface="微軟正黑體" pitchFamily="34" charset="-120"/>
            </a:endParaRPr>
          </a:p>
        </p:txBody>
      </p:sp>
      <p:sp>
        <p:nvSpPr>
          <p:cNvPr id="14" name="矩形 13"/>
          <p:cNvSpPr/>
          <p:nvPr userDrawn="1"/>
        </p:nvSpPr>
        <p:spPr bwMode="gray">
          <a:xfrm rot="21480000">
            <a:off x="5832475" y="2244725"/>
            <a:ext cx="2211388" cy="3684588"/>
          </a:xfrm>
          <a:prstGeom prst="rect">
            <a:avLst/>
          </a:prstGeom>
          <a:solidFill>
            <a:schemeClr val="bg1"/>
          </a:solidFill>
          <a:ln w="190500">
            <a:noFill/>
            <a:miter lim="800000"/>
          </a:ln>
          <a:effectLst>
            <a:outerShdw blurRad="88900" sx="101000" sy="101000" algn="ctr" rotWithShape="0">
              <a:schemeClr val="accent1">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solidFill>
                <a:prstClr val="white"/>
              </a:solidFill>
              <a:latin typeface="微軟正黑體" pitchFamily="34" charset="-120"/>
            </a:endParaRPr>
          </a:p>
        </p:txBody>
      </p:sp>
      <p:sp>
        <p:nvSpPr>
          <p:cNvPr id="15" name="投影片編號版面配置區 5"/>
          <p:cNvSpPr txBox="1">
            <a:spLocks/>
          </p:cNvSpPr>
          <p:nvPr userDrawn="1"/>
        </p:nvSpPr>
        <p:spPr>
          <a:xfrm>
            <a:off x="7315200" y="6400800"/>
            <a:ext cx="687388" cy="276225"/>
          </a:xfrm>
          <a:prstGeom prst="rect">
            <a:avLst/>
          </a:prstGeom>
        </p:spPr>
        <p:txBody>
          <a:bodyPr anchor="ctr"/>
          <a:lstStyle>
            <a:lvl1pPr>
              <a:defRPr>
                <a:latin typeface="Arial" pitchFamily="34" charset="0"/>
                <a:ea typeface="新細明體" pitchFamily="18" charset="-120"/>
              </a:defRPr>
            </a:lvl1pPr>
          </a:lstStyle>
          <a:p>
            <a:pPr algn="r" fontAlgn="auto">
              <a:spcBef>
                <a:spcPts val="0"/>
              </a:spcBef>
              <a:spcAft>
                <a:spcPts val="0"/>
              </a:spcAft>
              <a:defRPr/>
            </a:pPr>
            <a:fld id="{9AE3CE8B-DDC8-453B-9520-BC26CC8343DE}" type="slidenum">
              <a:rPr lang="en-US" altLang="zh-TW" sz="1400" smtClean="0">
                <a:solidFill>
                  <a:prstClr val="black">
                    <a:lumMod val="50000"/>
                    <a:lumOff val="50000"/>
                  </a:prstClr>
                </a:solidFill>
                <a:latin typeface="微軟正黑體" pitchFamily="34" charset="-120"/>
                <a:ea typeface="微軟正黑體" pitchFamily="34" charset="-120"/>
              </a:rPr>
              <a:pPr algn="r" fontAlgn="auto">
                <a:spcBef>
                  <a:spcPts val="0"/>
                </a:spcBef>
                <a:spcAft>
                  <a:spcPts val="0"/>
                </a:spcAft>
                <a:defRPr/>
              </a:pPr>
              <a:t>‹#›</a:t>
            </a:fld>
            <a:endParaRPr lang="zh-TW" altLang="en-US" sz="1400">
              <a:solidFill>
                <a:prstClr val="black">
                  <a:lumMod val="50000"/>
                  <a:lumOff val="50000"/>
                </a:prstClr>
              </a:solidFill>
              <a:latin typeface="微軟正黑體" pitchFamily="34" charset="-120"/>
              <a:ea typeface="微軟正黑體" pitchFamily="34" charset="-120"/>
            </a:endParaRPr>
          </a:p>
        </p:txBody>
      </p:sp>
      <p:sp>
        <p:nvSpPr>
          <p:cNvPr id="10" name="圖片版面配置區 10"/>
          <p:cNvSpPr>
            <a:spLocks noGrp="1"/>
          </p:cNvSpPr>
          <p:nvPr>
            <p:ph type="pic" sz="quarter" idx="13"/>
          </p:nvPr>
        </p:nvSpPr>
        <p:spPr bwMode="gray">
          <a:xfrm>
            <a:off x="1226232" y="2435476"/>
            <a:ext cx="1944797" cy="3314700"/>
          </a:xfrm>
          <a:prstGeom prst="rect">
            <a:avLst/>
          </a:prstGeom>
          <a:solidFill>
            <a:schemeClr val="bg1">
              <a:lumMod val="95000"/>
            </a:schemeClr>
          </a:solidFill>
          <a:ln w="152400">
            <a:solidFill>
              <a:schemeClr val="bg1"/>
            </a:solidFill>
            <a:miter lim="800000"/>
          </a:ln>
          <a:effectLst>
            <a:outerShdw blurRad="88900" sx="101000" sy="101000" algn="tl" rotWithShape="0">
              <a:schemeClr val="accent1">
                <a:lumMod val="50000"/>
                <a:alpha val="15000"/>
              </a:schemeClr>
            </a:outerShdw>
          </a:effectLst>
        </p:spPr>
        <p:txBody>
          <a:bodyPr tIns="457200">
            <a:normAutofit/>
          </a:bodyPr>
          <a:lstStyle>
            <a:lvl1pPr marL="45720" indent="0" algn="ctr" latinLnBrk="0">
              <a:buNone/>
              <a:defRPr lang="zh-TW" sz="1800">
                <a:latin typeface="微軟正黑體" pitchFamily="34" charset="-120"/>
                <a:ea typeface="微軟正黑體" pitchFamily="34" charset="-120"/>
              </a:defRPr>
            </a:lvl1pPr>
          </a:lstStyle>
          <a:p>
            <a:pPr lvl="0"/>
            <a:r>
              <a:rPr lang="zh-TW" altLang="en-US" noProof="0" smtClean="0"/>
              <a:t>按一下圖示以新增圖片</a:t>
            </a:r>
            <a:endParaRPr lang="zh-TW" noProof="0" dirty="0"/>
          </a:p>
        </p:txBody>
      </p:sp>
      <p:sp>
        <p:nvSpPr>
          <p:cNvPr id="11" name="圖片版面配置區 10"/>
          <p:cNvSpPr>
            <a:spLocks noGrp="1"/>
          </p:cNvSpPr>
          <p:nvPr>
            <p:ph type="pic" sz="quarter" idx="14"/>
          </p:nvPr>
        </p:nvSpPr>
        <p:spPr bwMode="gray">
          <a:xfrm>
            <a:off x="3591566" y="2435476"/>
            <a:ext cx="1944797" cy="3314700"/>
          </a:xfrm>
          <a:prstGeom prst="rect">
            <a:avLst/>
          </a:prstGeom>
          <a:solidFill>
            <a:schemeClr val="bg1">
              <a:lumMod val="95000"/>
            </a:schemeClr>
          </a:solidFill>
          <a:ln w="152400">
            <a:solidFill>
              <a:schemeClr val="bg1"/>
            </a:solidFill>
            <a:miter lim="800000"/>
          </a:ln>
          <a:effectLst>
            <a:outerShdw blurRad="88900" sx="101000" sy="101000" algn="tl" rotWithShape="0">
              <a:schemeClr val="accent1">
                <a:lumMod val="50000"/>
                <a:alpha val="15000"/>
              </a:schemeClr>
            </a:outerShdw>
          </a:effectLst>
        </p:spPr>
        <p:txBody>
          <a:bodyPr tIns="457200">
            <a:normAutofit/>
          </a:bodyPr>
          <a:lstStyle>
            <a:lvl1pPr marL="45720" indent="0" algn="ctr" latinLnBrk="0">
              <a:buNone/>
              <a:defRPr lang="zh-TW" sz="1800">
                <a:latin typeface="微軟正黑體" pitchFamily="34" charset="-120"/>
                <a:ea typeface="微軟正黑體" pitchFamily="34" charset="-120"/>
              </a:defRPr>
            </a:lvl1pPr>
          </a:lstStyle>
          <a:p>
            <a:pPr lvl="0"/>
            <a:r>
              <a:rPr lang="zh-TW" altLang="en-US" noProof="0" smtClean="0"/>
              <a:t>按一下圖示以新增圖片</a:t>
            </a:r>
            <a:endParaRPr lang="zh-TW" noProof="0"/>
          </a:p>
        </p:txBody>
      </p:sp>
      <p:sp>
        <p:nvSpPr>
          <p:cNvPr id="12" name="圖片版面配置區 10"/>
          <p:cNvSpPr>
            <a:spLocks noGrp="1"/>
          </p:cNvSpPr>
          <p:nvPr>
            <p:ph type="pic" sz="quarter" idx="15"/>
          </p:nvPr>
        </p:nvSpPr>
        <p:spPr bwMode="gray">
          <a:xfrm>
            <a:off x="5956899" y="2435477"/>
            <a:ext cx="1944797" cy="3314701"/>
          </a:xfrm>
          <a:prstGeom prst="rect">
            <a:avLst/>
          </a:prstGeom>
          <a:solidFill>
            <a:schemeClr val="bg1">
              <a:lumMod val="95000"/>
            </a:schemeClr>
          </a:solidFill>
          <a:ln w="152400">
            <a:solidFill>
              <a:schemeClr val="bg1"/>
            </a:solidFill>
            <a:miter lim="800000"/>
          </a:ln>
          <a:effectLst>
            <a:outerShdw blurRad="88900" sx="101000" sy="101000" algn="tl" rotWithShape="0">
              <a:schemeClr val="accent1">
                <a:lumMod val="50000"/>
                <a:alpha val="15000"/>
              </a:schemeClr>
            </a:outerShdw>
          </a:effectLst>
        </p:spPr>
        <p:txBody>
          <a:bodyPr tIns="457200">
            <a:normAutofit/>
          </a:bodyPr>
          <a:lstStyle>
            <a:lvl1pPr marL="45720" indent="0" algn="ctr" latinLnBrk="0">
              <a:buNone/>
              <a:defRPr lang="zh-TW" sz="1800">
                <a:latin typeface="微軟正黑體" pitchFamily="34" charset="-120"/>
                <a:ea typeface="微軟正黑體" pitchFamily="34" charset="-120"/>
              </a:defRPr>
            </a:lvl1pPr>
          </a:lstStyle>
          <a:p>
            <a:pPr lvl="0"/>
            <a:r>
              <a:rPr lang="zh-TW" altLang="en-US" noProof="0" smtClean="0"/>
              <a:t>按一下圖示以新增圖片</a:t>
            </a:r>
            <a:endParaRPr lang="zh-TW" noProof="0"/>
          </a:p>
        </p:txBody>
      </p:sp>
      <p:sp>
        <p:nvSpPr>
          <p:cNvPr id="13" name="副標題 2"/>
          <p:cNvSpPr>
            <a:spLocks noGrp="1"/>
          </p:cNvSpPr>
          <p:nvPr>
            <p:ph type="subTitle" idx="16"/>
          </p:nvPr>
        </p:nvSpPr>
        <p:spPr>
          <a:xfrm>
            <a:off x="1115616" y="1603648"/>
            <a:ext cx="6859786" cy="457200"/>
          </a:xfrm>
          <a:prstGeom prst="rect">
            <a:avLst/>
          </a:prstGeom>
        </p:spPr>
        <p:txBody>
          <a:bodyPr wrap="square">
            <a:normAutofit/>
          </a:bodyPr>
          <a:lstStyle>
            <a:lvl1pPr marL="0" indent="0" algn="ctr" latinLnBrk="0">
              <a:spcBef>
                <a:spcPts val="0"/>
              </a:spcBef>
              <a:buNone/>
              <a:defRPr lang="zh-TW" sz="2400">
                <a:solidFill>
                  <a:schemeClr val="tx1">
                    <a:lumMod val="90000"/>
                    <a:lumOff val="10000"/>
                  </a:schemeClr>
                </a:solidFill>
                <a:latin typeface="微軟正黑體" pitchFamily="34" charset="-120"/>
                <a:ea typeface="微軟正黑體" pitchFamily="34" charset="-120"/>
              </a:defRPr>
            </a:lvl1pPr>
            <a:lvl2pPr marL="457200" indent="0" algn="ctr" latinLnBrk="0">
              <a:buNone/>
              <a:defRPr lang="zh-TW">
                <a:solidFill>
                  <a:schemeClr val="tx1">
                    <a:tint val="75000"/>
                  </a:schemeClr>
                </a:solidFill>
              </a:defRPr>
            </a:lvl2pPr>
            <a:lvl3pPr marL="914400" indent="0" algn="ctr" latinLnBrk="0">
              <a:buNone/>
              <a:defRPr lang="zh-TW">
                <a:solidFill>
                  <a:schemeClr val="tx1">
                    <a:tint val="75000"/>
                  </a:schemeClr>
                </a:solidFill>
              </a:defRPr>
            </a:lvl3pPr>
            <a:lvl4pPr marL="1371600" indent="0" algn="ctr" latinLnBrk="0">
              <a:buNone/>
              <a:defRPr lang="zh-TW">
                <a:solidFill>
                  <a:schemeClr val="tx1">
                    <a:tint val="75000"/>
                  </a:schemeClr>
                </a:solidFill>
              </a:defRPr>
            </a:lvl4pPr>
            <a:lvl5pPr marL="1828800" indent="0" algn="ctr" latinLnBrk="0">
              <a:buNone/>
              <a:defRPr lang="zh-TW">
                <a:solidFill>
                  <a:schemeClr val="tx1">
                    <a:tint val="75000"/>
                  </a:schemeClr>
                </a:solidFill>
              </a:defRPr>
            </a:lvl5pPr>
            <a:lvl6pPr marL="2286000" indent="0" algn="ctr" latinLnBrk="0">
              <a:buNone/>
              <a:defRPr lang="zh-TW">
                <a:solidFill>
                  <a:schemeClr val="tx1">
                    <a:tint val="75000"/>
                  </a:schemeClr>
                </a:solidFill>
              </a:defRPr>
            </a:lvl6pPr>
            <a:lvl7pPr marL="2743200" indent="0" algn="ctr" latinLnBrk="0">
              <a:buNone/>
              <a:defRPr lang="zh-TW">
                <a:solidFill>
                  <a:schemeClr val="tx1">
                    <a:tint val="75000"/>
                  </a:schemeClr>
                </a:solidFill>
              </a:defRPr>
            </a:lvl7pPr>
            <a:lvl8pPr marL="3200400" indent="0" algn="ctr" latinLnBrk="0">
              <a:buNone/>
              <a:defRPr lang="zh-TW">
                <a:solidFill>
                  <a:schemeClr val="tx1">
                    <a:tint val="75000"/>
                  </a:schemeClr>
                </a:solidFill>
              </a:defRPr>
            </a:lvl8pPr>
            <a:lvl9pPr marL="3657600" indent="0" algn="ctr" latinLnBrk="0">
              <a:buNone/>
              <a:defRPr lang="zh-TW">
                <a:solidFill>
                  <a:schemeClr val="tx1">
                    <a:tint val="75000"/>
                  </a:schemeClr>
                </a:solidFill>
              </a:defRPr>
            </a:lvl9pPr>
          </a:lstStyle>
          <a:p>
            <a:r>
              <a:rPr lang="zh-TW" altLang="en-US" smtClean="0"/>
              <a:t>按一下以編輯母片副標題樣式</a:t>
            </a:r>
            <a:endParaRPr lang="zh-TW" dirty="0"/>
          </a:p>
        </p:txBody>
      </p:sp>
      <p:sp>
        <p:nvSpPr>
          <p:cNvPr id="19" name="文字版面配置區 11"/>
          <p:cNvSpPr>
            <a:spLocks noGrp="1"/>
          </p:cNvSpPr>
          <p:nvPr>
            <p:ph type="body" sz="quarter" idx="20"/>
          </p:nvPr>
        </p:nvSpPr>
        <p:spPr>
          <a:xfrm>
            <a:off x="1907704" y="404664"/>
            <a:ext cx="6984776" cy="1152128"/>
          </a:xfrm>
          <a:prstGeom prst="rect">
            <a:avLst/>
          </a:prstGeom>
        </p:spPr>
        <p:txBody>
          <a:bodyPr anchor="ctr" anchorCtr="0"/>
          <a:lstStyle>
            <a:lvl1pPr>
              <a:buNone/>
              <a:defRPr sz="4000" b="1">
                <a:solidFill>
                  <a:schemeClr val="bg1"/>
                </a:solidFill>
                <a:effectLst>
                  <a:outerShdw blurRad="38100" dist="38100" dir="2700000" algn="tl">
                    <a:srgbClr val="000000">
                      <a:alpha val="43137"/>
                    </a:srgbClr>
                  </a:outerShdw>
                </a:effectLst>
              </a:defRPr>
            </a:lvl1pPr>
          </a:lstStyle>
          <a:p>
            <a:pPr lvl="0"/>
            <a:r>
              <a:rPr lang="zh-TW" altLang="en-US" smtClean="0"/>
              <a:t>按一下以編輯母片文字樣式</a:t>
            </a:r>
          </a:p>
        </p:txBody>
      </p:sp>
      <p:sp>
        <p:nvSpPr>
          <p:cNvPr id="16" name="日期版面配置區 3"/>
          <p:cNvSpPr>
            <a:spLocks noGrp="1"/>
          </p:cNvSpPr>
          <p:nvPr>
            <p:ph type="dt" sz="half" idx="21"/>
          </p:nvPr>
        </p:nvSpPr>
        <p:spPr>
          <a:xfrm>
            <a:off x="457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29DD4A7B-DE1F-425C-84BE-832C4B858DEC}" type="datetimeFigureOut">
              <a:rPr lang="zh-TW" altLang="en-US"/>
              <a:pPr>
                <a:defRPr/>
              </a:pPr>
              <a:t>2014/5/28</a:t>
            </a:fld>
            <a:endParaRPr lang="zh-TW" altLang="en-US"/>
          </a:p>
        </p:txBody>
      </p:sp>
      <p:sp>
        <p:nvSpPr>
          <p:cNvPr id="17" name="頁尾版面配置區 4"/>
          <p:cNvSpPr>
            <a:spLocks noGrp="1"/>
          </p:cNvSpPr>
          <p:nvPr>
            <p:ph type="ftr" sz="quarter" idx="22"/>
          </p:nvPr>
        </p:nvSpPr>
        <p:spPr>
          <a:xfrm>
            <a:off x="3124200" y="6356350"/>
            <a:ext cx="2895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8" name="投影片編號版面配置區 5"/>
          <p:cNvSpPr>
            <a:spLocks noGrp="1"/>
          </p:cNvSpPr>
          <p:nvPr>
            <p:ph type="sldNum" sz="quarter" idx="23"/>
          </p:nvPr>
        </p:nvSpPr>
        <p:spPr>
          <a:xfrm>
            <a:off x="6553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9D1B91E9-04D5-4A62-B7A1-89E8E46F50B8}" type="slidenum">
              <a:rPr lang="zh-TW" altLang="en-US"/>
              <a:pPr>
                <a:defRPr/>
              </a:pPr>
              <a:t>‹#›</a:t>
            </a:fld>
            <a:endParaRPr lang="zh-TW" altLang="en-US"/>
          </a:p>
        </p:txBody>
      </p:sp>
    </p:spTree>
    <p:extLst>
      <p:ext uri="{BB962C8B-B14F-4D97-AF65-F5344CB8AC3E}">
        <p14:creationId xmlns:p14="http://schemas.microsoft.com/office/powerpoint/2010/main" val="3995409631"/>
      </p:ext>
    </p:extLst>
  </p:cSld>
  <p:clrMapOvr>
    <a:masterClrMapping/>
  </p:clrMapOvr>
</p:sldLayout>
</file>

<file path=ppt/slideLayouts/slideLayout401.xml><?xml version="1.0" encoding="utf-8"?>
<p:sldLayout xmlns:a="http://schemas.openxmlformats.org/drawingml/2006/main" xmlns:r="http://schemas.openxmlformats.org/officeDocument/2006/relationships" xmlns:p="http://schemas.openxmlformats.org/presentationml/2006/main" preserve="1" userDrawn="1">
  <p:cSld name="自訂版面配置">
    <p:spTree>
      <p:nvGrpSpPr>
        <p:cNvPr id="1" name=""/>
        <p:cNvGrpSpPr/>
        <p:nvPr/>
      </p:nvGrpSpPr>
      <p:grpSpPr>
        <a:xfrm>
          <a:off x="0" y="0"/>
          <a:ext cx="0" cy="0"/>
          <a:chOff x="0" y="0"/>
          <a:chExt cx="0" cy="0"/>
        </a:xfrm>
      </p:grpSpPr>
      <p:pic>
        <p:nvPicPr>
          <p:cNvPr id="5"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標題 1"/>
          <p:cNvSpPr>
            <a:spLocks noGrp="1"/>
          </p:cNvSpPr>
          <p:nvPr>
            <p:ph type="title"/>
          </p:nvPr>
        </p:nvSpPr>
        <p:spPr>
          <a:xfrm>
            <a:off x="5943957" y="1462088"/>
            <a:ext cx="2343761" cy="1966912"/>
          </a:xfrm>
          <a:prstGeom prst="rect">
            <a:avLst/>
          </a:prstGeom>
        </p:spPr>
        <p:txBody>
          <a:bodyPr anchor="b">
            <a:normAutofit/>
          </a:bodyPr>
          <a:lstStyle>
            <a:lvl1pPr algn="l" latinLnBrk="0">
              <a:defRPr lang="zh-TW" sz="3600" b="0">
                <a:latin typeface="微軟正黑體" pitchFamily="34" charset="-120"/>
                <a:ea typeface="微軟正黑體" pitchFamily="34" charset="-120"/>
              </a:defRPr>
            </a:lvl1pPr>
          </a:lstStyle>
          <a:p>
            <a:r>
              <a:rPr lang="zh-TW" altLang="en-US" smtClean="0"/>
              <a:t>按一下以編輯母片標題樣式</a:t>
            </a:r>
            <a:endParaRPr lang="zh-TW"/>
          </a:p>
        </p:txBody>
      </p:sp>
      <p:sp>
        <p:nvSpPr>
          <p:cNvPr id="7" name="內容版面配置區 2"/>
          <p:cNvSpPr>
            <a:spLocks noGrp="1"/>
          </p:cNvSpPr>
          <p:nvPr>
            <p:ph idx="1"/>
          </p:nvPr>
        </p:nvSpPr>
        <p:spPr>
          <a:xfrm>
            <a:off x="856283" y="685800"/>
            <a:ext cx="4859015" cy="5486400"/>
          </a:xfrm>
          <a:prstGeom prst="rect">
            <a:avLst/>
          </a:prstGeom>
        </p:spPr>
        <p:txBody>
          <a:bodyPr>
            <a:normAutofit/>
          </a:bodyPr>
          <a:lstStyle>
            <a:lvl1pPr latinLnBrk="0">
              <a:defRPr lang="zh-TW" sz="2000">
                <a:latin typeface="微軟正黑體" pitchFamily="34" charset="-120"/>
                <a:ea typeface="微軟正黑體" pitchFamily="34" charset="-120"/>
              </a:defRPr>
            </a:lvl1pPr>
            <a:lvl2pPr latinLnBrk="0">
              <a:defRPr lang="zh-TW" sz="1800">
                <a:latin typeface="微軟正黑體" pitchFamily="34" charset="-120"/>
                <a:ea typeface="微軟正黑體" pitchFamily="34" charset="-120"/>
              </a:defRPr>
            </a:lvl2pPr>
            <a:lvl3pPr latinLnBrk="0">
              <a:defRPr lang="zh-TW" sz="1600">
                <a:latin typeface="微軟正黑體" pitchFamily="34" charset="-120"/>
                <a:ea typeface="微軟正黑體" pitchFamily="34" charset="-120"/>
              </a:defRPr>
            </a:lvl3pPr>
            <a:lvl4pPr latinLnBrk="0">
              <a:defRPr lang="zh-TW" sz="1400">
                <a:latin typeface="微軟正黑體" pitchFamily="34" charset="-120"/>
                <a:ea typeface="微軟正黑體" pitchFamily="34" charset="-120"/>
              </a:defRPr>
            </a:lvl4pPr>
            <a:lvl5pPr latinLnBrk="0">
              <a:defRPr lang="zh-TW" sz="1400">
                <a:latin typeface="微軟正黑體" pitchFamily="34" charset="-120"/>
                <a:ea typeface="微軟正黑體" pitchFamily="34" charset="-120"/>
              </a:defRPr>
            </a:lvl5pPr>
            <a:lvl6pPr latinLnBrk="0">
              <a:defRPr lang="zh-TW" sz="1400"/>
            </a:lvl6pPr>
            <a:lvl7pPr latinLnBrk="0">
              <a:defRPr lang="zh-TW" sz="1400"/>
            </a:lvl7pPr>
            <a:lvl8pPr latinLnBrk="0">
              <a:defRPr lang="zh-TW" sz="1400"/>
            </a:lvl8pPr>
            <a:lvl9pPr latinLnBrk="0">
              <a:defRPr lang="zh-TW" sz="14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p>
        </p:txBody>
      </p:sp>
      <p:sp>
        <p:nvSpPr>
          <p:cNvPr id="8" name="文字版面配置區 3"/>
          <p:cNvSpPr>
            <a:spLocks noGrp="1"/>
          </p:cNvSpPr>
          <p:nvPr>
            <p:ph type="body" sz="half" idx="2"/>
          </p:nvPr>
        </p:nvSpPr>
        <p:spPr>
          <a:xfrm>
            <a:off x="5943957" y="3429000"/>
            <a:ext cx="2343761" cy="1828800"/>
          </a:xfrm>
          <a:prstGeom prst="rect">
            <a:avLst/>
          </a:prstGeom>
        </p:spPr>
        <p:txBody>
          <a:bodyPr>
            <a:normAutofit/>
          </a:bodyPr>
          <a:lstStyle>
            <a:lvl1pPr marL="0" indent="0" latinLnBrk="0">
              <a:spcBef>
                <a:spcPts val="12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9" name="日期版面配置區 4"/>
          <p:cNvSpPr>
            <a:spLocks noGrp="1"/>
          </p:cNvSpPr>
          <p:nvPr>
            <p:ph type="dt" sz="half" idx="10"/>
          </p:nvPr>
        </p:nvSpPr>
        <p:spPr>
          <a:xfrm>
            <a:off x="6343650" y="6400800"/>
            <a:ext cx="87630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0" name="頁尾版面配置區 5"/>
          <p:cNvSpPr>
            <a:spLocks noGrp="1"/>
          </p:cNvSpPr>
          <p:nvPr>
            <p:ph type="ftr" sz="quarter" idx="11"/>
          </p:nvPr>
        </p:nvSpPr>
        <p:spPr>
          <a:xfrm>
            <a:off x="1131888" y="6400800"/>
            <a:ext cx="5097462"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1" name="投影片編號版面配置區 6"/>
          <p:cNvSpPr>
            <a:spLocks noGrp="1"/>
          </p:cNvSpPr>
          <p:nvPr>
            <p:ph type="sldNum" sz="quarter" idx="12"/>
          </p:nvPr>
        </p:nvSpPr>
        <p:spPr>
          <a:xfrm>
            <a:off x="7315200" y="6400800"/>
            <a:ext cx="6873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8001B28C-6FDF-4F71-9818-2CF7746F2BF4}" type="slidenum">
              <a:rPr lang="en-US" altLang="zh-TW"/>
              <a:pPr>
                <a:defRPr/>
              </a:pPr>
              <a:t>‹#›</a:t>
            </a:fld>
            <a:endParaRPr lang="zh-TW" altLang="en-US"/>
          </a:p>
        </p:txBody>
      </p:sp>
    </p:spTree>
    <p:extLst>
      <p:ext uri="{BB962C8B-B14F-4D97-AF65-F5344CB8AC3E}">
        <p14:creationId xmlns:p14="http://schemas.microsoft.com/office/powerpoint/2010/main" val="1298489824"/>
      </p:ext>
    </p:extLst>
  </p:cSld>
  <p:clrMapOvr>
    <a:masterClrMapping/>
  </p:clrMapOvr>
</p:sldLayout>
</file>

<file path=ppt/slideLayouts/slideLayout402.xml><?xml version="1.0" encoding="utf-8"?>
<p:sldLayout xmlns:a="http://schemas.openxmlformats.org/drawingml/2006/main" xmlns:r="http://schemas.openxmlformats.org/officeDocument/2006/relationships" xmlns:p="http://schemas.openxmlformats.org/presentationml/2006/main" preserve="1" userDrawn="1">
  <p:cSld name="2_自訂版面配置">
    <p:spTree>
      <p:nvGrpSpPr>
        <p:cNvPr id="1" name=""/>
        <p:cNvGrpSpPr/>
        <p:nvPr/>
      </p:nvGrpSpPr>
      <p:grpSpPr>
        <a:xfrm>
          <a:off x="0" y="0"/>
          <a:ext cx="0" cy="0"/>
          <a:chOff x="0" y="0"/>
          <a:chExt cx="0" cy="0"/>
        </a:xfrm>
      </p:grpSpPr>
      <p:sp>
        <p:nvSpPr>
          <p:cNvPr id="5" name="矩形 4"/>
          <p:cNvSpPr/>
          <p:nvPr userDrawn="1"/>
        </p:nvSpPr>
        <p:spPr bwMode="gray">
          <a:xfrm rot="120000">
            <a:off x="490538" y="531813"/>
            <a:ext cx="4579937" cy="5716587"/>
          </a:xfrm>
          <a:prstGeom prst="rect">
            <a:avLst/>
          </a:prstGeom>
          <a:solidFill>
            <a:schemeClr val="bg1"/>
          </a:solidFill>
          <a:ln w="190500">
            <a:noFill/>
            <a:miter lim="800000"/>
          </a:ln>
          <a:effectLst>
            <a:outerShdw blurRad="889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solidFill>
                <a:prstClr val="white"/>
              </a:solidFill>
              <a:latin typeface="微軟正黑體" pitchFamily="34" charset="-120"/>
            </a:endParaRPr>
          </a:p>
        </p:txBody>
      </p:sp>
      <p:sp>
        <p:nvSpPr>
          <p:cNvPr id="9" name="矩形 8"/>
          <p:cNvSpPr/>
          <p:nvPr userDrawn="1"/>
        </p:nvSpPr>
        <p:spPr bwMode="gray">
          <a:xfrm>
            <a:off x="5486400" y="0"/>
            <a:ext cx="3144838" cy="6858000"/>
          </a:xfrm>
          <a:prstGeom prst="rect">
            <a:avLst/>
          </a:prstGeom>
          <a:solidFill>
            <a:schemeClr val="bg1"/>
          </a:solidFill>
          <a:ln w="152400">
            <a:noFill/>
            <a:miter lim="800000"/>
          </a:ln>
          <a:effectLst>
            <a:outerShdw blurRad="88900" sx="101000" sy="101000" algn="ctr" rotWithShape="0">
              <a:schemeClr val="accent1">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solidFill>
                <a:prstClr val="white"/>
              </a:solidFill>
              <a:latin typeface="微軟正黑體" pitchFamily="34" charset="-120"/>
            </a:endParaRPr>
          </a:p>
        </p:txBody>
      </p:sp>
      <p:cxnSp>
        <p:nvCxnSpPr>
          <p:cNvPr id="10" name="直線接點 4"/>
          <p:cNvCxnSpPr/>
          <p:nvPr userDrawn="1"/>
        </p:nvCxnSpPr>
        <p:spPr>
          <a:xfrm>
            <a:off x="5600700" y="0"/>
            <a:ext cx="0" cy="6858000"/>
          </a:xfrm>
          <a:prstGeom prst="line">
            <a:avLst/>
          </a:prstGeom>
          <a:noFill/>
          <a:ln w="19050">
            <a:solidFill>
              <a:schemeClr val="accent3">
                <a:lumMod val="50000"/>
                <a:alpha val="15000"/>
              </a:schemeClr>
            </a:solidFill>
            <a:miter lim="800000"/>
          </a:ln>
          <a:effectLst/>
        </p:spPr>
        <p:style>
          <a:lnRef idx="2">
            <a:schemeClr val="accent1">
              <a:shade val="50000"/>
            </a:schemeClr>
          </a:lnRef>
          <a:fillRef idx="1">
            <a:schemeClr val="accent1"/>
          </a:fillRef>
          <a:effectRef idx="0">
            <a:schemeClr val="accent1"/>
          </a:effectRef>
          <a:fontRef idx="minor">
            <a:schemeClr val="lt1"/>
          </a:fontRef>
        </p:style>
      </p:cxnSp>
      <p:cxnSp>
        <p:nvCxnSpPr>
          <p:cNvPr id="11" name="直線接點 5"/>
          <p:cNvCxnSpPr/>
          <p:nvPr userDrawn="1"/>
        </p:nvCxnSpPr>
        <p:spPr>
          <a:xfrm>
            <a:off x="8516938" y="0"/>
            <a:ext cx="0" cy="6858000"/>
          </a:xfrm>
          <a:prstGeom prst="line">
            <a:avLst/>
          </a:prstGeom>
          <a:noFill/>
          <a:ln w="19050">
            <a:solidFill>
              <a:schemeClr val="accent3">
                <a:lumMod val="50000"/>
                <a:alpha val="15000"/>
              </a:schemeClr>
            </a:solidFill>
            <a:miter lim="800000"/>
          </a:ln>
          <a:effectLst/>
        </p:spPr>
        <p:style>
          <a:lnRef idx="2">
            <a:schemeClr val="accent1">
              <a:shade val="50000"/>
            </a:schemeClr>
          </a:lnRef>
          <a:fillRef idx="1">
            <a:schemeClr val="accent1"/>
          </a:fillRef>
          <a:effectRef idx="0">
            <a:schemeClr val="accent1"/>
          </a:effectRef>
          <a:fontRef idx="minor">
            <a:schemeClr val="lt1"/>
          </a:fontRef>
        </p:style>
      </p:cxnSp>
      <p:pic>
        <p:nvPicPr>
          <p:cNvPr id="12"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標題 1"/>
          <p:cNvSpPr>
            <a:spLocks noGrp="1"/>
          </p:cNvSpPr>
          <p:nvPr>
            <p:ph type="title"/>
          </p:nvPr>
        </p:nvSpPr>
        <p:spPr>
          <a:xfrm>
            <a:off x="5943957" y="1643063"/>
            <a:ext cx="2343761" cy="2776537"/>
          </a:xfrm>
          <a:prstGeom prst="rect">
            <a:avLst/>
          </a:prstGeom>
        </p:spPr>
        <p:txBody>
          <a:bodyPr anchor="b">
            <a:normAutofit/>
          </a:bodyPr>
          <a:lstStyle>
            <a:lvl1pPr algn="l" latinLnBrk="0">
              <a:defRPr lang="zh-TW" sz="3600" b="0">
                <a:latin typeface="微軟正黑體" pitchFamily="34" charset="-120"/>
                <a:ea typeface="微軟正黑體" pitchFamily="34" charset="-120"/>
              </a:defRPr>
            </a:lvl1pPr>
          </a:lstStyle>
          <a:p>
            <a:r>
              <a:rPr lang="zh-TW" altLang="en-US" smtClean="0"/>
              <a:t>按一下以編輯母片標題樣式</a:t>
            </a:r>
            <a:endParaRPr lang="zh-TW"/>
          </a:p>
        </p:txBody>
      </p:sp>
      <p:sp>
        <p:nvSpPr>
          <p:cNvPr id="7" name="圖片版面配置區 2"/>
          <p:cNvSpPr>
            <a:spLocks noGrp="1"/>
          </p:cNvSpPr>
          <p:nvPr>
            <p:ph type="pic" idx="1"/>
          </p:nvPr>
        </p:nvSpPr>
        <p:spPr bwMode="gray">
          <a:xfrm>
            <a:off x="559335" y="609600"/>
            <a:ext cx="4437154" cy="5562600"/>
          </a:xfrm>
          <a:prstGeom prst="rect">
            <a:avLst/>
          </a:prstGeom>
          <a:solidFill>
            <a:srgbClr val="FFFFFF">
              <a:shade val="85000"/>
            </a:srgbClr>
          </a:solidFill>
          <a:ln w="152400" cap="flat" cmpd="sng">
            <a:solidFill>
              <a:srgbClr val="FFFFFF"/>
            </a:solidFill>
            <a:miter lim="800000"/>
          </a:ln>
          <a:effectLst>
            <a:outerShdw blurRad="88900" sx="101000" sy="101000" algn="tl" rotWithShape="0">
              <a:schemeClr val="accent1">
                <a:lumMod val="50000"/>
                <a:alpha val="15000"/>
              </a:schemeClr>
            </a:outerShdw>
          </a:effectLst>
          <a:scene3d>
            <a:camera prst="orthographicFront"/>
            <a:lightRig rig="twoPt" dir="t">
              <a:rot lat="0" lon="0" rev="7200000"/>
            </a:lightRig>
          </a:scene3d>
          <a:sp3d prstMaterial="matte">
            <a:bevelT w="25400" h="19050"/>
            <a:contourClr>
              <a:srgbClr val="FFFFFF"/>
            </a:contourClr>
          </a:sp3d>
        </p:spPr>
        <p:txBody>
          <a:bodyPr tIns="457200">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8" name="文字版面配置區 3"/>
          <p:cNvSpPr>
            <a:spLocks noGrp="1"/>
          </p:cNvSpPr>
          <p:nvPr>
            <p:ph type="body" sz="half" idx="2"/>
          </p:nvPr>
        </p:nvSpPr>
        <p:spPr>
          <a:xfrm>
            <a:off x="5943957" y="4423914"/>
            <a:ext cx="2343761" cy="1748287"/>
          </a:xfrm>
          <a:prstGeom prst="rect">
            <a:avLst/>
          </a:prstGeom>
        </p:spPr>
        <p:txBody>
          <a:bodyPr>
            <a:normAutofit/>
          </a:bodyPr>
          <a:lstStyle>
            <a:lvl1pPr marL="0" indent="0" latinLnBrk="0">
              <a:spcBef>
                <a:spcPts val="12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13" name="日期版面配置區 11"/>
          <p:cNvSpPr>
            <a:spLocks noGrp="1"/>
          </p:cNvSpPr>
          <p:nvPr>
            <p:ph type="dt" sz="half" idx="10"/>
          </p:nvPr>
        </p:nvSpPr>
        <p:spPr>
          <a:xfrm>
            <a:off x="6343650" y="6400800"/>
            <a:ext cx="87630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4" name="頁尾版面配置區 12"/>
          <p:cNvSpPr>
            <a:spLocks noGrp="1"/>
          </p:cNvSpPr>
          <p:nvPr>
            <p:ph type="ftr" sz="quarter" idx="11"/>
          </p:nvPr>
        </p:nvSpPr>
        <p:spPr>
          <a:xfrm>
            <a:off x="1131888" y="6400800"/>
            <a:ext cx="5097462"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5" name="投影片編號版面配置區 13"/>
          <p:cNvSpPr>
            <a:spLocks noGrp="1"/>
          </p:cNvSpPr>
          <p:nvPr>
            <p:ph type="sldNum" sz="quarter" idx="12"/>
          </p:nvPr>
        </p:nvSpPr>
        <p:spPr>
          <a:xfrm>
            <a:off x="7315200" y="6400800"/>
            <a:ext cx="6873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4797CE0A-EC9B-4BF9-9A8E-396249A5A1F3}" type="slidenum">
              <a:rPr lang="en-US" altLang="zh-TW"/>
              <a:pPr>
                <a:defRPr/>
              </a:pPr>
              <a:t>‹#›</a:t>
            </a:fld>
            <a:endParaRPr lang="zh-TW" altLang="en-US"/>
          </a:p>
        </p:txBody>
      </p:sp>
    </p:spTree>
    <p:extLst>
      <p:ext uri="{BB962C8B-B14F-4D97-AF65-F5344CB8AC3E}">
        <p14:creationId xmlns:p14="http://schemas.microsoft.com/office/powerpoint/2010/main" val="1979347474"/>
      </p:ext>
    </p:extLst>
  </p:cSld>
  <p:clrMapOvr>
    <a:masterClrMapping/>
  </p:clrMapOvr>
</p:sldLayout>
</file>

<file path=ppt/slideLayouts/slideLayout403.xml><?xml version="1.0" encoding="utf-8"?>
<p:sldLayout xmlns:a="http://schemas.openxmlformats.org/drawingml/2006/main" xmlns:r="http://schemas.openxmlformats.org/officeDocument/2006/relationships" xmlns:p="http://schemas.openxmlformats.org/presentationml/2006/main" showMasterSp="0" type="picTx" preserve="1">
  <p:cSld name="1_含標題的圖片">
    <p:spTree>
      <p:nvGrpSpPr>
        <p:cNvPr id="1" name=""/>
        <p:cNvGrpSpPr/>
        <p:nvPr/>
      </p:nvGrpSpPr>
      <p:grpSpPr>
        <a:xfrm>
          <a:off x="0" y="0"/>
          <a:ext cx="0" cy="0"/>
          <a:chOff x="0" y="0"/>
          <a:chExt cx="0" cy="0"/>
        </a:xfrm>
      </p:grpSpPr>
      <p:sp>
        <p:nvSpPr>
          <p:cNvPr id="5" name="矩形 4"/>
          <p:cNvSpPr/>
          <p:nvPr/>
        </p:nvSpPr>
        <p:spPr bwMode="gray">
          <a:xfrm rot="120000">
            <a:off x="490538" y="531813"/>
            <a:ext cx="4579937" cy="5716587"/>
          </a:xfrm>
          <a:prstGeom prst="rect">
            <a:avLst/>
          </a:prstGeom>
          <a:solidFill>
            <a:schemeClr val="bg1"/>
          </a:solidFill>
          <a:ln w="190500">
            <a:noFill/>
            <a:miter lim="800000"/>
          </a:ln>
          <a:effectLst>
            <a:outerShdw blurRad="889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solidFill>
                <a:prstClr val="white"/>
              </a:solidFill>
              <a:latin typeface="微軟正黑體" pitchFamily="34" charset="-120"/>
            </a:endParaRPr>
          </a:p>
        </p:txBody>
      </p:sp>
      <p:sp>
        <p:nvSpPr>
          <p:cNvPr id="6" name="矩形 5"/>
          <p:cNvSpPr/>
          <p:nvPr/>
        </p:nvSpPr>
        <p:spPr bwMode="gray">
          <a:xfrm>
            <a:off x="5486400" y="0"/>
            <a:ext cx="3144838" cy="6858000"/>
          </a:xfrm>
          <a:prstGeom prst="rect">
            <a:avLst/>
          </a:prstGeom>
          <a:solidFill>
            <a:schemeClr val="bg1"/>
          </a:solidFill>
          <a:ln w="152400">
            <a:noFill/>
            <a:miter lim="800000"/>
          </a:ln>
          <a:effectLst>
            <a:outerShdw blurRad="88900" sx="101000" sy="101000" algn="ctr" rotWithShape="0">
              <a:schemeClr val="accent1">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solidFill>
                <a:prstClr val="white"/>
              </a:solidFill>
              <a:latin typeface="微軟正黑體" pitchFamily="34" charset="-120"/>
            </a:endParaRPr>
          </a:p>
        </p:txBody>
      </p:sp>
      <p:cxnSp>
        <p:nvCxnSpPr>
          <p:cNvPr id="7" name="直線接點 4"/>
          <p:cNvCxnSpPr/>
          <p:nvPr/>
        </p:nvCxnSpPr>
        <p:spPr>
          <a:xfrm>
            <a:off x="5600700" y="0"/>
            <a:ext cx="0" cy="6858000"/>
          </a:xfrm>
          <a:prstGeom prst="line">
            <a:avLst/>
          </a:prstGeom>
          <a:noFill/>
          <a:ln w="19050">
            <a:solidFill>
              <a:schemeClr val="accent3">
                <a:lumMod val="50000"/>
                <a:alpha val="15000"/>
              </a:schemeClr>
            </a:solidFill>
            <a:miter lim="800000"/>
          </a:ln>
          <a:effectLst/>
        </p:spPr>
        <p:style>
          <a:lnRef idx="2">
            <a:schemeClr val="accent1">
              <a:shade val="50000"/>
            </a:schemeClr>
          </a:lnRef>
          <a:fillRef idx="1">
            <a:schemeClr val="accent1"/>
          </a:fillRef>
          <a:effectRef idx="0">
            <a:schemeClr val="accent1"/>
          </a:effectRef>
          <a:fontRef idx="minor">
            <a:schemeClr val="lt1"/>
          </a:fontRef>
        </p:style>
      </p:cxnSp>
      <p:cxnSp>
        <p:nvCxnSpPr>
          <p:cNvPr id="8" name="直線接點 5"/>
          <p:cNvCxnSpPr/>
          <p:nvPr/>
        </p:nvCxnSpPr>
        <p:spPr>
          <a:xfrm>
            <a:off x="8516938" y="0"/>
            <a:ext cx="0" cy="6858000"/>
          </a:xfrm>
          <a:prstGeom prst="line">
            <a:avLst/>
          </a:prstGeom>
          <a:noFill/>
          <a:ln w="19050">
            <a:solidFill>
              <a:schemeClr val="accent3">
                <a:lumMod val="50000"/>
                <a:alpha val="15000"/>
              </a:schemeClr>
            </a:solidFill>
            <a:miter lim="800000"/>
          </a:ln>
          <a:effectLst/>
        </p:spPr>
        <p:style>
          <a:lnRef idx="2">
            <a:schemeClr val="accent1">
              <a:shade val="50000"/>
            </a:schemeClr>
          </a:lnRef>
          <a:fillRef idx="1">
            <a:schemeClr val="accent1"/>
          </a:fillRef>
          <a:effectRef idx="0">
            <a:schemeClr val="accent1"/>
          </a:effectRef>
          <a:fontRef idx="minor">
            <a:schemeClr val="lt1"/>
          </a:fontRef>
        </p:style>
      </p:cxnSp>
      <p:pic>
        <p:nvPicPr>
          <p:cNvPr id="9"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標題 1"/>
          <p:cNvSpPr>
            <a:spLocks noGrp="1"/>
          </p:cNvSpPr>
          <p:nvPr>
            <p:ph type="title"/>
          </p:nvPr>
        </p:nvSpPr>
        <p:spPr>
          <a:xfrm>
            <a:off x="5943957" y="1643063"/>
            <a:ext cx="2343761" cy="2776537"/>
          </a:xfrm>
          <a:prstGeom prst="rect">
            <a:avLst/>
          </a:prstGeom>
        </p:spPr>
        <p:txBody>
          <a:bodyPr anchor="b">
            <a:normAutofit/>
          </a:bodyPr>
          <a:lstStyle>
            <a:lvl1pPr algn="l" latinLnBrk="0">
              <a:defRPr lang="zh-TW" sz="3600" b="0">
                <a:latin typeface="微軟正黑體" pitchFamily="34" charset="-120"/>
                <a:ea typeface="微軟正黑體" pitchFamily="34" charset="-120"/>
              </a:defRPr>
            </a:lvl1pPr>
          </a:lstStyle>
          <a:p>
            <a:r>
              <a:rPr lang="zh-TW" altLang="en-US" smtClean="0"/>
              <a:t>按一下以編輯母片標題樣式</a:t>
            </a:r>
            <a:endParaRPr lang="zh-TW"/>
          </a:p>
        </p:txBody>
      </p:sp>
      <p:sp>
        <p:nvSpPr>
          <p:cNvPr id="3" name="圖片版面配置區 2"/>
          <p:cNvSpPr>
            <a:spLocks noGrp="1"/>
          </p:cNvSpPr>
          <p:nvPr>
            <p:ph type="pic" idx="1"/>
          </p:nvPr>
        </p:nvSpPr>
        <p:spPr bwMode="gray">
          <a:xfrm>
            <a:off x="559335" y="609600"/>
            <a:ext cx="4437154" cy="5562600"/>
          </a:xfrm>
          <a:prstGeom prst="rect">
            <a:avLst/>
          </a:prstGeom>
          <a:solidFill>
            <a:srgbClr val="FFFFFF">
              <a:shade val="85000"/>
            </a:srgbClr>
          </a:solidFill>
          <a:ln w="152400" cap="flat" cmpd="sng">
            <a:solidFill>
              <a:srgbClr val="FFFFFF"/>
            </a:solidFill>
            <a:miter lim="800000"/>
          </a:ln>
          <a:effectLst>
            <a:outerShdw blurRad="88900" sx="101000" sy="101000" algn="tl" rotWithShape="0">
              <a:schemeClr val="accent1">
                <a:lumMod val="50000"/>
                <a:alpha val="15000"/>
              </a:schemeClr>
            </a:outerShdw>
          </a:effectLst>
          <a:scene3d>
            <a:camera prst="orthographicFront"/>
            <a:lightRig rig="twoPt" dir="t">
              <a:rot lat="0" lon="0" rev="7200000"/>
            </a:lightRig>
          </a:scene3d>
          <a:sp3d prstMaterial="matte">
            <a:bevelT w="25400" h="19050"/>
            <a:contourClr>
              <a:srgbClr val="FFFFFF"/>
            </a:contourClr>
          </a:sp3d>
        </p:spPr>
        <p:txBody>
          <a:bodyPr tIns="457200">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4" name="文字版面配置區 3"/>
          <p:cNvSpPr>
            <a:spLocks noGrp="1"/>
          </p:cNvSpPr>
          <p:nvPr>
            <p:ph type="body" sz="half" idx="2"/>
          </p:nvPr>
        </p:nvSpPr>
        <p:spPr>
          <a:xfrm>
            <a:off x="5943957" y="4423914"/>
            <a:ext cx="2343761" cy="1748287"/>
          </a:xfrm>
          <a:prstGeom prst="rect">
            <a:avLst/>
          </a:prstGeom>
        </p:spPr>
        <p:txBody>
          <a:bodyPr>
            <a:normAutofit/>
          </a:bodyPr>
          <a:lstStyle>
            <a:lvl1pPr marL="0" indent="0" latinLnBrk="0">
              <a:spcBef>
                <a:spcPts val="12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10" name="日期版面配置區 11"/>
          <p:cNvSpPr>
            <a:spLocks noGrp="1"/>
          </p:cNvSpPr>
          <p:nvPr>
            <p:ph type="dt" sz="half" idx="10"/>
          </p:nvPr>
        </p:nvSpPr>
        <p:spPr>
          <a:xfrm>
            <a:off x="6343650" y="6400800"/>
            <a:ext cx="87630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1" name="頁尾版面配置區 12"/>
          <p:cNvSpPr>
            <a:spLocks noGrp="1"/>
          </p:cNvSpPr>
          <p:nvPr>
            <p:ph type="ftr" sz="quarter" idx="11"/>
          </p:nvPr>
        </p:nvSpPr>
        <p:spPr>
          <a:xfrm>
            <a:off x="1131888" y="6400800"/>
            <a:ext cx="5097462"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2" name="投影片編號版面配置區 13"/>
          <p:cNvSpPr>
            <a:spLocks noGrp="1"/>
          </p:cNvSpPr>
          <p:nvPr>
            <p:ph type="sldNum" sz="quarter" idx="12"/>
          </p:nvPr>
        </p:nvSpPr>
        <p:spPr>
          <a:xfrm>
            <a:off x="7315200" y="6400800"/>
            <a:ext cx="6873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70E8F1E6-C642-4D6A-B6AE-DBF30C70FA6E}" type="slidenum">
              <a:rPr lang="en-US" altLang="zh-TW"/>
              <a:pPr>
                <a:defRPr/>
              </a:pPr>
              <a:t>‹#›</a:t>
            </a:fld>
            <a:endParaRPr lang="zh-TW" altLang="en-US"/>
          </a:p>
        </p:txBody>
      </p:sp>
    </p:spTree>
    <p:extLst>
      <p:ext uri="{BB962C8B-B14F-4D97-AF65-F5344CB8AC3E}">
        <p14:creationId xmlns:p14="http://schemas.microsoft.com/office/powerpoint/2010/main" val="204459120"/>
      </p:ext>
    </p:extLst>
  </p:cSld>
  <p:clrMapOvr>
    <a:masterClrMapping/>
  </p:clrMapOvr>
  <p:transition/>
</p:sldLayout>
</file>

<file path=ppt/slideLayouts/slideLayout404.xml><?xml version="1.0" encoding="utf-8"?>
<p:sldLayout xmlns:a="http://schemas.openxmlformats.org/drawingml/2006/main" xmlns:r="http://schemas.openxmlformats.org/officeDocument/2006/relationships" xmlns:p="http://schemas.openxmlformats.org/presentationml/2006/main" preserve="1">
  <p:cSld name="左側圖片與標題">
    <p:bg>
      <p:bgPr>
        <a:solidFill>
          <a:schemeClr val="bg1">
            <a:alpha val="0"/>
          </a:schemeClr>
        </a:solidFill>
        <a:effectLst/>
      </p:bgPr>
    </p:bg>
    <p:spTree>
      <p:nvGrpSpPr>
        <p:cNvPr id="1" name=""/>
        <p:cNvGrpSpPr/>
        <p:nvPr/>
      </p:nvGrpSpPr>
      <p:grpSpPr>
        <a:xfrm>
          <a:off x="0" y="0"/>
          <a:ext cx="0" cy="0"/>
          <a:chOff x="0" y="0"/>
          <a:chExt cx="0" cy="0"/>
        </a:xfrm>
      </p:grpSpPr>
      <p:pic>
        <p:nvPicPr>
          <p:cNvPr id="4"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圖片版面配置區 8"/>
          <p:cNvSpPr>
            <a:spLocks noGrp="1"/>
          </p:cNvSpPr>
          <p:nvPr>
            <p:ph type="pic" sz="quarter" idx="10"/>
          </p:nvPr>
        </p:nvSpPr>
        <p:spPr>
          <a:xfrm>
            <a:off x="682609" y="620688"/>
            <a:ext cx="4537463" cy="563880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stStyle>
          <a:p>
            <a:pPr lvl="0"/>
            <a:r>
              <a:rPr lang="zh-TW" altLang="en-US" noProof="0" smtClean="0"/>
              <a:t>按一下圖示以新增圖片</a:t>
            </a:r>
            <a:endParaRPr lang="zh-TW" noProof="0"/>
          </a:p>
        </p:txBody>
      </p:sp>
      <p:sp>
        <p:nvSpPr>
          <p:cNvPr id="2" name="標題 1"/>
          <p:cNvSpPr>
            <a:spLocks noGrp="1"/>
          </p:cNvSpPr>
          <p:nvPr>
            <p:ph type="ctrTitle"/>
          </p:nvPr>
        </p:nvSpPr>
        <p:spPr>
          <a:xfrm>
            <a:off x="5364088" y="2348880"/>
            <a:ext cx="3298513" cy="3888432"/>
          </a:xfrm>
          <a:prstGeom prst="rect">
            <a:avLst/>
          </a:prstGeom>
        </p:spPr>
        <p:txBody>
          <a:bodyPr anchor="b">
            <a:normAutofit/>
          </a:bodyPr>
          <a:lstStyle>
            <a:lvl1pPr latinLnBrk="0">
              <a:lnSpc>
                <a:spcPct val="85000"/>
              </a:lnSpc>
              <a:defRPr lang="zh-TW" sz="3600">
                <a:solidFill>
                  <a:schemeClr val="tx1">
                    <a:lumMod val="50000"/>
                  </a:schemeClr>
                </a:solidFill>
                <a:latin typeface="微軟正黑體" pitchFamily="34" charset="-120"/>
                <a:ea typeface="微軟正黑體" pitchFamily="34" charset="-120"/>
              </a:defRPr>
            </a:lvl1pPr>
          </a:lstStyle>
          <a:p>
            <a:r>
              <a:rPr lang="zh-TW" altLang="en-US" smtClean="0"/>
              <a:t>按一下以編輯母片標題樣式</a:t>
            </a:r>
            <a:endParaRPr lang="zh-TW" dirty="0"/>
          </a:p>
        </p:txBody>
      </p:sp>
      <p:sp>
        <p:nvSpPr>
          <p:cNvPr id="5" name="日期版面配置區 11"/>
          <p:cNvSpPr>
            <a:spLocks noGrp="1"/>
          </p:cNvSpPr>
          <p:nvPr>
            <p:ph type="dt" sz="half" idx="11"/>
          </p:nvPr>
        </p:nvSpPr>
        <p:spPr>
          <a:xfrm>
            <a:off x="6343650" y="6400800"/>
            <a:ext cx="87630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6" name="頁尾版面配置區 12"/>
          <p:cNvSpPr>
            <a:spLocks noGrp="1"/>
          </p:cNvSpPr>
          <p:nvPr>
            <p:ph type="ftr" sz="quarter" idx="12"/>
          </p:nvPr>
        </p:nvSpPr>
        <p:spPr>
          <a:xfrm>
            <a:off x="1131888" y="6400800"/>
            <a:ext cx="5097462"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7" name="投影片編號版面配置區 13"/>
          <p:cNvSpPr>
            <a:spLocks noGrp="1"/>
          </p:cNvSpPr>
          <p:nvPr>
            <p:ph type="sldNum" sz="quarter" idx="13"/>
          </p:nvPr>
        </p:nvSpPr>
        <p:spPr>
          <a:xfrm>
            <a:off x="7315200" y="6400800"/>
            <a:ext cx="6873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5B48BE4F-8C3A-402E-B07B-20A691A6FC61}" type="slidenum">
              <a:rPr lang="en-US" altLang="zh-TW"/>
              <a:pPr>
                <a:defRPr/>
              </a:pPr>
              <a:t>‹#›</a:t>
            </a:fld>
            <a:endParaRPr lang="zh-TW" altLang="en-US"/>
          </a:p>
        </p:txBody>
      </p:sp>
    </p:spTree>
    <p:extLst>
      <p:ext uri="{BB962C8B-B14F-4D97-AF65-F5344CB8AC3E}">
        <p14:creationId xmlns:p14="http://schemas.microsoft.com/office/powerpoint/2010/main" val="2101883177"/>
      </p:ext>
    </p:extLst>
  </p:cSld>
  <p:clrMapOvr>
    <a:masterClrMapping/>
  </p:clrMapOvr>
  <p:transition/>
</p:sldLayout>
</file>

<file path=ppt/slideLayouts/slideLayout405.xml><?xml version="1.0" encoding="utf-8"?>
<p:sldLayout xmlns:a="http://schemas.openxmlformats.org/drawingml/2006/main" xmlns:r="http://schemas.openxmlformats.org/officeDocument/2006/relationships" xmlns:p="http://schemas.openxmlformats.org/presentationml/2006/main" preserve="1">
  <p:cSld name="右側圖片與標題">
    <p:spTree>
      <p:nvGrpSpPr>
        <p:cNvPr id="1" name=""/>
        <p:cNvGrpSpPr/>
        <p:nvPr/>
      </p:nvGrpSpPr>
      <p:grpSpPr>
        <a:xfrm>
          <a:off x="0" y="0"/>
          <a:ext cx="0" cy="0"/>
          <a:chOff x="0" y="0"/>
          <a:chExt cx="0" cy="0"/>
        </a:xfrm>
      </p:grpSpPr>
      <p:sp>
        <p:nvSpPr>
          <p:cNvPr id="4" name="手繪多邊形 2"/>
          <p:cNvSpPr>
            <a:spLocks noEditPoints="1"/>
          </p:cNvSpPr>
          <p:nvPr/>
        </p:nvSpPr>
        <p:spPr bwMode="black">
          <a:xfrm>
            <a:off x="0" y="93663"/>
            <a:ext cx="3259138" cy="6764337"/>
          </a:xfrm>
          <a:custGeom>
            <a:avLst/>
            <a:gdLst>
              <a:gd name="T0" fmla="*/ 2147483647 w 11400"/>
              <a:gd name="T1" fmla="*/ 2147483647 h 17756"/>
              <a:gd name="T2" fmla="*/ 2147483647 w 11400"/>
              <a:gd name="T3" fmla="*/ 2147483647 h 17756"/>
              <a:gd name="T4" fmla="*/ 2147483647 w 11400"/>
              <a:gd name="T5" fmla="*/ 2147483647 h 17756"/>
              <a:gd name="T6" fmla="*/ 2147483647 w 11400"/>
              <a:gd name="T7" fmla="*/ 2147483647 h 17756"/>
              <a:gd name="T8" fmla="*/ 2147483647 w 11400"/>
              <a:gd name="T9" fmla="*/ 2147483647 h 17756"/>
              <a:gd name="T10" fmla="*/ 2147483647 w 11400"/>
              <a:gd name="T11" fmla="*/ 2147483647 h 17756"/>
              <a:gd name="T12" fmla="*/ 2147483647 w 11400"/>
              <a:gd name="T13" fmla="*/ 2147483647 h 17756"/>
              <a:gd name="T14" fmla="*/ 2147483647 w 11400"/>
              <a:gd name="T15" fmla="*/ 2147483647 h 17756"/>
              <a:gd name="T16" fmla="*/ 2147483647 w 11400"/>
              <a:gd name="T17" fmla="*/ 2147483647 h 17756"/>
              <a:gd name="T18" fmla="*/ 2147483647 w 11400"/>
              <a:gd name="T19" fmla="*/ 2147483647 h 17756"/>
              <a:gd name="T20" fmla="*/ 2147483647 w 11400"/>
              <a:gd name="T21" fmla="*/ 2147483647 h 17756"/>
              <a:gd name="T22" fmla="*/ 2147483647 w 11400"/>
              <a:gd name="T23" fmla="*/ 2147483647 h 17756"/>
              <a:gd name="T24" fmla="*/ 2147483647 w 11400"/>
              <a:gd name="T25" fmla="*/ 2147483647 h 17756"/>
              <a:gd name="T26" fmla="*/ 2147483647 w 11400"/>
              <a:gd name="T27" fmla="*/ 2147483647 h 17756"/>
              <a:gd name="T28" fmla="*/ 2147483647 w 11400"/>
              <a:gd name="T29" fmla="*/ 2147483647 h 17756"/>
              <a:gd name="T30" fmla="*/ 2147483647 w 11400"/>
              <a:gd name="T31" fmla="*/ 2147483647 h 17756"/>
              <a:gd name="T32" fmla="*/ 2147483647 w 11400"/>
              <a:gd name="T33" fmla="*/ 2147483647 h 17756"/>
              <a:gd name="T34" fmla="*/ 2147483647 w 11400"/>
              <a:gd name="T35" fmla="*/ 2147483647 h 17756"/>
              <a:gd name="T36" fmla="*/ 2147483647 w 11400"/>
              <a:gd name="T37" fmla="*/ 2147483647 h 17756"/>
              <a:gd name="T38" fmla="*/ 2147483647 w 11400"/>
              <a:gd name="T39" fmla="*/ 2147483647 h 17756"/>
              <a:gd name="T40" fmla="*/ 0 w 11400"/>
              <a:gd name="T41" fmla="*/ 2147483647 h 17756"/>
              <a:gd name="T42" fmla="*/ 2147483647 w 11400"/>
              <a:gd name="T43" fmla="*/ 2147483647 h 17756"/>
              <a:gd name="T44" fmla="*/ 2147483647 w 11400"/>
              <a:gd name="T45" fmla="*/ 2147483647 h 17756"/>
              <a:gd name="T46" fmla="*/ 2147483647 w 11400"/>
              <a:gd name="T47" fmla="*/ 2147483647 h 17756"/>
              <a:gd name="T48" fmla="*/ 2147483647 w 11400"/>
              <a:gd name="T49" fmla="*/ 2147483647 h 17756"/>
              <a:gd name="T50" fmla="*/ 2147483647 w 11400"/>
              <a:gd name="T51" fmla="*/ 2147483647 h 17756"/>
              <a:gd name="T52" fmla="*/ 2147483647 w 11400"/>
              <a:gd name="T53" fmla="*/ 2147483647 h 17756"/>
              <a:gd name="T54" fmla="*/ 2147483647 w 11400"/>
              <a:gd name="T55" fmla="*/ 2147483647 h 17756"/>
              <a:gd name="T56" fmla="*/ 2147483647 w 11400"/>
              <a:gd name="T57" fmla="*/ 2147483647 h 17756"/>
              <a:gd name="T58" fmla="*/ 2147483647 w 11400"/>
              <a:gd name="T59" fmla="*/ 2147483647 h 17756"/>
              <a:gd name="T60" fmla="*/ 2147483647 w 11400"/>
              <a:gd name="T61" fmla="*/ 2147483647 h 17756"/>
              <a:gd name="T62" fmla="*/ 2147483647 w 11400"/>
              <a:gd name="T63" fmla="*/ 2147483647 h 17756"/>
              <a:gd name="T64" fmla="*/ 2147483647 w 11400"/>
              <a:gd name="T65" fmla="*/ 2147483647 h 17756"/>
              <a:gd name="T66" fmla="*/ 2147483647 w 11400"/>
              <a:gd name="T67" fmla="*/ 2147483647 h 17756"/>
              <a:gd name="T68" fmla="*/ 2147483647 w 11400"/>
              <a:gd name="T69" fmla="*/ 2147483647 h 17756"/>
              <a:gd name="T70" fmla="*/ 2147483647 w 11400"/>
              <a:gd name="T71" fmla="*/ 2147483647 h 17756"/>
              <a:gd name="T72" fmla="*/ 2147483647 w 11400"/>
              <a:gd name="T73" fmla="*/ 2147483647 h 17756"/>
              <a:gd name="T74" fmla="*/ 2147483647 w 11400"/>
              <a:gd name="T75" fmla="*/ 2147483647 h 17756"/>
              <a:gd name="T76" fmla="*/ 2147483647 w 11400"/>
              <a:gd name="T77" fmla="*/ 2147483647 h 17756"/>
              <a:gd name="T78" fmla="*/ 2147483647 w 11400"/>
              <a:gd name="T79" fmla="*/ 2147483647 h 17756"/>
              <a:gd name="T80" fmla="*/ 2147483647 w 11400"/>
              <a:gd name="T81" fmla="*/ 2147483647 h 17756"/>
              <a:gd name="T82" fmla="*/ 2147483647 w 11400"/>
              <a:gd name="T83" fmla="*/ 2147483647 h 17756"/>
              <a:gd name="T84" fmla="*/ 2147483647 w 11400"/>
              <a:gd name="T85" fmla="*/ 2147483647 h 17756"/>
              <a:gd name="T86" fmla="*/ 2147483647 w 11400"/>
              <a:gd name="T87" fmla="*/ 2147483647 h 17756"/>
              <a:gd name="T88" fmla="*/ 2147483647 w 11400"/>
              <a:gd name="T89" fmla="*/ 2147483647 h 17756"/>
              <a:gd name="T90" fmla="*/ 2147483647 w 11400"/>
              <a:gd name="T91" fmla="*/ 2147483647 h 17756"/>
              <a:gd name="T92" fmla="*/ 2147483647 w 11400"/>
              <a:gd name="T93" fmla="*/ 2147483647 h 17756"/>
              <a:gd name="T94" fmla="*/ 2147483647 w 11400"/>
              <a:gd name="T95" fmla="*/ 2147483647 h 17756"/>
              <a:gd name="T96" fmla="*/ 2147483647 w 11400"/>
              <a:gd name="T97" fmla="*/ 2147483647 h 17756"/>
              <a:gd name="T98" fmla="*/ 2147483647 w 11400"/>
              <a:gd name="T99" fmla="*/ 2147483647 h 17756"/>
              <a:gd name="T100" fmla="*/ 2147483647 w 11400"/>
              <a:gd name="T101" fmla="*/ 2147483647 h 17756"/>
              <a:gd name="T102" fmla="*/ 2147483647 w 11400"/>
              <a:gd name="T103" fmla="*/ 2147483647 h 17756"/>
              <a:gd name="T104" fmla="*/ 2147483647 w 11400"/>
              <a:gd name="T105" fmla="*/ 2147483647 h 17756"/>
              <a:gd name="T106" fmla="*/ 2147483647 w 11400"/>
              <a:gd name="T107" fmla="*/ 2147483647 h 17756"/>
              <a:gd name="T108" fmla="*/ 2147483647 w 11400"/>
              <a:gd name="T109" fmla="*/ 2147483647 h 17756"/>
              <a:gd name="T110" fmla="*/ 2147483647 w 11400"/>
              <a:gd name="T111" fmla="*/ 2147483647 h 17756"/>
              <a:gd name="T112" fmla="*/ 2147483647 w 11400"/>
              <a:gd name="T113" fmla="*/ 2147483647 h 17756"/>
              <a:gd name="T114" fmla="*/ 2147483647 w 11400"/>
              <a:gd name="T115" fmla="*/ 2147483647 h 17756"/>
              <a:gd name="T116" fmla="*/ 2147483647 w 11400"/>
              <a:gd name="T117" fmla="*/ 2147483647 h 17756"/>
              <a:gd name="T118" fmla="*/ 2147483647 w 11400"/>
              <a:gd name="T119" fmla="*/ 2147483647 h 17756"/>
              <a:gd name="T120" fmla="*/ 2147483647 w 11400"/>
              <a:gd name="T121" fmla="*/ 2147483647 h 17756"/>
              <a:gd name="T122" fmla="*/ 2147483647 w 11400"/>
              <a:gd name="T123" fmla="*/ 2147483647 h 17756"/>
              <a:gd name="T124" fmla="*/ 0 w 11400"/>
              <a:gd name="T125" fmla="*/ 2147483647 h 1775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400" h="17756">
                <a:moveTo>
                  <a:pt x="4731" y="17254"/>
                </a:moveTo>
                <a:lnTo>
                  <a:pt x="4834" y="17273"/>
                </a:lnTo>
                <a:lnTo>
                  <a:pt x="4928" y="17314"/>
                </a:lnTo>
                <a:lnTo>
                  <a:pt x="5007" y="17382"/>
                </a:lnTo>
                <a:lnTo>
                  <a:pt x="5076" y="17506"/>
                </a:lnTo>
                <a:lnTo>
                  <a:pt x="5087" y="17654"/>
                </a:lnTo>
                <a:lnTo>
                  <a:pt x="5068" y="17756"/>
                </a:lnTo>
                <a:lnTo>
                  <a:pt x="5038" y="17756"/>
                </a:lnTo>
                <a:lnTo>
                  <a:pt x="5055" y="17643"/>
                </a:lnTo>
                <a:lnTo>
                  <a:pt x="5046" y="17510"/>
                </a:lnTo>
                <a:lnTo>
                  <a:pt x="4985" y="17398"/>
                </a:lnTo>
                <a:lnTo>
                  <a:pt x="4898" y="17318"/>
                </a:lnTo>
                <a:lnTo>
                  <a:pt x="4789" y="17279"/>
                </a:lnTo>
                <a:lnTo>
                  <a:pt x="4675" y="17292"/>
                </a:lnTo>
                <a:lnTo>
                  <a:pt x="4564" y="17344"/>
                </a:lnTo>
                <a:lnTo>
                  <a:pt x="4503" y="17410"/>
                </a:lnTo>
                <a:lnTo>
                  <a:pt x="4471" y="17505"/>
                </a:lnTo>
                <a:lnTo>
                  <a:pt x="4480" y="17589"/>
                </a:lnTo>
                <a:lnTo>
                  <a:pt x="4516" y="17678"/>
                </a:lnTo>
                <a:lnTo>
                  <a:pt x="4584" y="17730"/>
                </a:lnTo>
                <a:lnTo>
                  <a:pt x="4654" y="17747"/>
                </a:lnTo>
                <a:lnTo>
                  <a:pt x="4726" y="17746"/>
                </a:lnTo>
                <a:lnTo>
                  <a:pt x="4789" y="17719"/>
                </a:lnTo>
                <a:lnTo>
                  <a:pt x="4841" y="17651"/>
                </a:lnTo>
                <a:lnTo>
                  <a:pt x="4851" y="17571"/>
                </a:lnTo>
                <a:lnTo>
                  <a:pt x="4820" y="17502"/>
                </a:lnTo>
                <a:lnTo>
                  <a:pt x="4858" y="17582"/>
                </a:lnTo>
                <a:lnTo>
                  <a:pt x="4843" y="17666"/>
                </a:lnTo>
                <a:lnTo>
                  <a:pt x="4786" y="17738"/>
                </a:lnTo>
                <a:lnTo>
                  <a:pt x="4754" y="17756"/>
                </a:lnTo>
                <a:lnTo>
                  <a:pt x="4546" y="17756"/>
                </a:lnTo>
                <a:lnTo>
                  <a:pt x="4483" y="17701"/>
                </a:lnTo>
                <a:lnTo>
                  <a:pt x="4433" y="17605"/>
                </a:lnTo>
                <a:lnTo>
                  <a:pt x="4428" y="17502"/>
                </a:lnTo>
                <a:lnTo>
                  <a:pt x="4466" y="17403"/>
                </a:lnTo>
                <a:lnTo>
                  <a:pt x="4525" y="17322"/>
                </a:lnTo>
                <a:lnTo>
                  <a:pt x="4636" y="17270"/>
                </a:lnTo>
                <a:lnTo>
                  <a:pt x="4731" y="17254"/>
                </a:lnTo>
                <a:close/>
                <a:moveTo>
                  <a:pt x="3837" y="17047"/>
                </a:moveTo>
                <a:cubicBezTo>
                  <a:pt x="3599" y="17160"/>
                  <a:pt x="3430" y="17424"/>
                  <a:pt x="3199" y="17756"/>
                </a:cubicBezTo>
                <a:lnTo>
                  <a:pt x="2780" y="17756"/>
                </a:lnTo>
                <a:cubicBezTo>
                  <a:pt x="3136" y="17420"/>
                  <a:pt x="3492" y="16990"/>
                  <a:pt x="3837" y="17047"/>
                </a:cubicBezTo>
                <a:close/>
                <a:moveTo>
                  <a:pt x="90" y="16866"/>
                </a:moveTo>
                <a:lnTo>
                  <a:pt x="236" y="17019"/>
                </a:lnTo>
                <a:lnTo>
                  <a:pt x="349" y="17194"/>
                </a:lnTo>
                <a:lnTo>
                  <a:pt x="432" y="17398"/>
                </a:lnTo>
                <a:lnTo>
                  <a:pt x="478" y="17620"/>
                </a:lnTo>
                <a:lnTo>
                  <a:pt x="483" y="17756"/>
                </a:lnTo>
                <a:lnTo>
                  <a:pt x="19" y="17756"/>
                </a:lnTo>
                <a:lnTo>
                  <a:pt x="0" y="17716"/>
                </a:lnTo>
                <a:lnTo>
                  <a:pt x="0" y="17337"/>
                </a:lnTo>
                <a:lnTo>
                  <a:pt x="35" y="17320"/>
                </a:lnTo>
                <a:lnTo>
                  <a:pt x="101" y="17250"/>
                </a:lnTo>
                <a:lnTo>
                  <a:pt x="130" y="17173"/>
                </a:lnTo>
                <a:lnTo>
                  <a:pt x="148" y="17104"/>
                </a:lnTo>
                <a:lnTo>
                  <a:pt x="137" y="17029"/>
                </a:lnTo>
                <a:lnTo>
                  <a:pt x="125" y="16964"/>
                </a:lnTo>
                <a:lnTo>
                  <a:pt x="112" y="16908"/>
                </a:lnTo>
                <a:lnTo>
                  <a:pt x="94" y="16871"/>
                </a:lnTo>
                <a:lnTo>
                  <a:pt x="90" y="16866"/>
                </a:lnTo>
                <a:close/>
                <a:moveTo>
                  <a:pt x="5020" y="16712"/>
                </a:moveTo>
                <a:lnTo>
                  <a:pt x="5017" y="16731"/>
                </a:lnTo>
                <a:lnTo>
                  <a:pt x="5015" y="16740"/>
                </a:lnTo>
                <a:lnTo>
                  <a:pt x="5013" y="16750"/>
                </a:lnTo>
                <a:lnTo>
                  <a:pt x="5008" y="16754"/>
                </a:lnTo>
                <a:lnTo>
                  <a:pt x="4991" y="16765"/>
                </a:lnTo>
                <a:lnTo>
                  <a:pt x="4985" y="16769"/>
                </a:lnTo>
                <a:lnTo>
                  <a:pt x="4969" y="16780"/>
                </a:lnTo>
                <a:lnTo>
                  <a:pt x="4952" y="16792"/>
                </a:lnTo>
                <a:lnTo>
                  <a:pt x="4928" y="16816"/>
                </a:lnTo>
                <a:lnTo>
                  <a:pt x="4917" y="16848"/>
                </a:lnTo>
                <a:lnTo>
                  <a:pt x="4901" y="16884"/>
                </a:lnTo>
                <a:lnTo>
                  <a:pt x="4900" y="16917"/>
                </a:lnTo>
                <a:lnTo>
                  <a:pt x="4903" y="16930"/>
                </a:lnTo>
                <a:lnTo>
                  <a:pt x="5020" y="16843"/>
                </a:lnTo>
                <a:lnTo>
                  <a:pt x="5115" y="16734"/>
                </a:lnTo>
                <a:lnTo>
                  <a:pt x="5104" y="16728"/>
                </a:lnTo>
                <a:lnTo>
                  <a:pt x="5095" y="16726"/>
                </a:lnTo>
                <a:lnTo>
                  <a:pt x="5080" y="16728"/>
                </a:lnTo>
                <a:lnTo>
                  <a:pt x="5063" y="16715"/>
                </a:lnTo>
                <a:lnTo>
                  <a:pt x="5039" y="16716"/>
                </a:lnTo>
                <a:lnTo>
                  <a:pt x="5020" y="16712"/>
                </a:lnTo>
                <a:close/>
                <a:moveTo>
                  <a:pt x="5851" y="16068"/>
                </a:moveTo>
                <a:lnTo>
                  <a:pt x="5877" y="16083"/>
                </a:lnTo>
                <a:lnTo>
                  <a:pt x="5900" y="16092"/>
                </a:lnTo>
                <a:lnTo>
                  <a:pt x="5915" y="16114"/>
                </a:lnTo>
                <a:lnTo>
                  <a:pt x="5915" y="16138"/>
                </a:lnTo>
                <a:lnTo>
                  <a:pt x="5916" y="16163"/>
                </a:lnTo>
                <a:lnTo>
                  <a:pt x="5903" y="16180"/>
                </a:lnTo>
                <a:lnTo>
                  <a:pt x="5888" y="16206"/>
                </a:lnTo>
                <a:lnTo>
                  <a:pt x="5864" y="16206"/>
                </a:lnTo>
                <a:lnTo>
                  <a:pt x="5849" y="16208"/>
                </a:lnTo>
                <a:lnTo>
                  <a:pt x="5821" y="16203"/>
                </a:lnTo>
                <a:lnTo>
                  <a:pt x="5810" y="16187"/>
                </a:lnTo>
                <a:lnTo>
                  <a:pt x="5809" y="16162"/>
                </a:lnTo>
                <a:lnTo>
                  <a:pt x="5811" y="16153"/>
                </a:lnTo>
                <a:lnTo>
                  <a:pt x="5809" y="16138"/>
                </a:lnTo>
                <a:lnTo>
                  <a:pt x="5826" y="16127"/>
                </a:lnTo>
                <a:lnTo>
                  <a:pt x="5831" y="16123"/>
                </a:lnTo>
                <a:lnTo>
                  <a:pt x="5855" y="16122"/>
                </a:lnTo>
                <a:lnTo>
                  <a:pt x="5859" y="16128"/>
                </a:lnTo>
                <a:lnTo>
                  <a:pt x="5863" y="16134"/>
                </a:lnTo>
                <a:lnTo>
                  <a:pt x="5874" y="16150"/>
                </a:lnTo>
                <a:lnTo>
                  <a:pt x="5867" y="16163"/>
                </a:lnTo>
                <a:lnTo>
                  <a:pt x="5862" y="16167"/>
                </a:lnTo>
                <a:lnTo>
                  <a:pt x="5845" y="16179"/>
                </a:lnTo>
                <a:lnTo>
                  <a:pt x="5841" y="16173"/>
                </a:lnTo>
                <a:lnTo>
                  <a:pt x="5836" y="16177"/>
                </a:lnTo>
                <a:lnTo>
                  <a:pt x="5839" y="16182"/>
                </a:lnTo>
                <a:lnTo>
                  <a:pt x="5856" y="16195"/>
                </a:lnTo>
                <a:lnTo>
                  <a:pt x="5877" y="16189"/>
                </a:lnTo>
                <a:lnTo>
                  <a:pt x="5893" y="16178"/>
                </a:lnTo>
                <a:lnTo>
                  <a:pt x="5895" y="16169"/>
                </a:lnTo>
                <a:lnTo>
                  <a:pt x="5900" y="16140"/>
                </a:lnTo>
                <a:lnTo>
                  <a:pt x="5898" y="16126"/>
                </a:lnTo>
                <a:lnTo>
                  <a:pt x="5883" y="16103"/>
                </a:lnTo>
                <a:lnTo>
                  <a:pt x="5862" y="16085"/>
                </a:lnTo>
                <a:lnTo>
                  <a:pt x="5834" y="16080"/>
                </a:lnTo>
                <a:lnTo>
                  <a:pt x="5808" y="16089"/>
                </a:lnTo>
                <a:lnTo>
                  <a:pt x="5778" y="16094"/>
                </a:lnTo>
                <a:lnTo>
                  <a:pt x="5786" y="16105"/>
                </a:lnTo>
                <a:lnTo>
                  <a:pt x="5781" y="16109"/>
                </a:lnTo>
                <a:lnTo>
                  <a:pt x="5764" y="16120"/>
                </a:lnTo>
                <a:lnTo>
                  <a:pt x="5762" y="16129"/>
                </a:lnTo>
                <a:lnTo>
                  <a:pt x="5749" y="16146"/>
                </a:lnTo>
                <a:lnTo>
                  <a:pt x="5754" y="16176"/>
                </a:lnTo>
                <a:lnTo>
                  <a:pt x="5752" y="16210"/>
                </a:lnTo>
                <a:lnTo>
                  <a:pt x="5742" y="16184"/>
                </a:lnTo>
                <a:lnTo>
                  <a:pt x="5744" y="16150"/>
                </a:lnTo>
                <a:lnTo>
                  <a:pt x="5758" y="16124"/>
                </a:lnTo>
                <a:lnTo>
                  <a:pt x="5773" y="16097"/>
                </a:lnTo>
                <a:lnTo>
                  <a:pt x="5797" y="16073"/>
                </a:lnTo>
                <a:lnTo>
                  <a:pt x="5830" y="16074"/>
                </a:lnTo>
                <a:lnTo>
                  <a:pt x="5851" y="16068"/>
                </a:lnTo>
                <a:close/>
                <a:moveTo>
                  <a:pt x="5846" y="15859"/>
                </a:moveTo>
                <a:lnTo>
                  <a:pt x="5930" y="15875"/>
                </a:lnTo>
                <a:lnTo>
                  <a:pt x="6009" y="15919"/>
                </a:lnTo>
                <a:lnTo>
                  <a:pt x="6074" y="15989"/>
                </a:lnTo>
                <a:lnTo>
                  <a:pt x="6101" y="16076"/>
                </a:lnTo>
                <a:lnTo>
                  <a:pt x="6108" y="16169"/>
                </a:lnTo>
                <a:lnTo>
                  <a:pt x="6083" y="16252"/>
                </a:lnTo>
                <a:lnTo>
                  <a:pt x="6022" y="16318"/>
                </a:lnTo>
                <a:lnTo>
                  <a:pt x="5939" y="16351"/>
                </a:lnTo>
                <a:lnTo>
                  <a:pt x="5853" y="16344"/>
                </a:lnTo>
                <a:lnTo>
                  <a:pt x="5787" y="16308"/>
                </a:lnTo>
                <a:lnTo>
                  <a:pt x="5743" y="16256"/>
                </a:lnTo>
                <a:lnTo>
                  <a:pt x="5728" y="16210"/>
                </a:lnTo>
                <a:lnTo>
                  <a:pt x="5736" y="16139"/>
                </a:lnTo>
                <a:lnTo>
                  <a:pt x="5765" y="16086"/>
                </a:lnTo>
                <a:lnTo>
                  <a:pt x="5776" y="16079"/>
                </a:lnTo>
                <a:lnTo>
                  <a:pt x="5740" y="16145"/>
                </a:lnTo>
                <a:lnTo>
                  <a:pt x="5735" y="16221"/>
                </a:lnTo>
                <a:lnTo>
                  <a:pt x="5772" y="16286"/>
                </a:lnTo>
                <a:lnTo>
                  <a:pt x="5836" y="16332"/>
                </a:lnTo>
                <a:lnTo>
                  <a:pt x="5911" y="16346"/>
                </a:lnTo>
                <a:lnTo>
                  <a:pt x="5981" y="16330"/>
                </a:lnTo>
                <a:lnTo>
                  <a:pt x="6055" y="16271"/>
                </a:lnTo>
                <a:lnTo>
                  <a:pt x="6090" y="16190"/>
                </a:lnTo>
                <a:lnTo>
                  <a:pt x="6096" y="16104"/>
                </a:lnTo>
                <a:lnTo>
                  <a:pt x="6072" y="16022"/>
                </a:lnTo>
                <a:lnTo>
                  <a:pt x="6019" y="15945"/>
                </a:lnTo>
                <a:lnTo>
                  <a:pt x="5946" y="15897"/>
                </a:lnTo>
                <a:lnTo>
                  <a:pt x="5854" y="15871"/>
                </a:lnTo>
                <a:lnTo>
                  <a:pt x="5768" y="15889"/>
                </a:lnTo>
                <a:lnTo>
                  <a:pt x="5689" y="15927"/>
                </a:lnTo>
                <a:lnTo>
                  <a:pt x="5624" y="15988"/>
                </a:lnTo>
                <a:lnTo>
                  <a:pt x="5579" y="16076"/>
                </a:lnTo>
                <a:lnTo>
                  <a:pt x="5557" y="16164"/>
                </a:lnTo>
                <a:lnTo>
                  <a:pt x="5557" y="16294"/>
                </a:lnTo>
                <a:lnTo>
                  <a:pt x="5578" y="16419"/>
                </a:lnTo>
                <a:lnTo>
                  <a:pt x="5611" y="16551"/>
                </a:lnTo>
                <a:lnTo>
                  <a:pt x="5658" y="16690"/>
                </a:lnTo>
                <a:lnTo>
                  <a:pt x="5688" y="16841"/>
                </a:lnTo>
                <a:lnTo>
                  <a:pt x="5691" y="16929"/>
                </a:lnTo>
                <a:lnTo>
                  <a:pt x="5694" y="16992"/>
                </a:lnTo>
                <a:lnTo>
                  <a:pt x="5693" y="16983"/>
                </a:lnTo>
                <a:lnTo>
                  <a:pt x="5693" y="16996"/>
                </a:lnTo>
                <a:lnTo>
                  <a:pt x="5694" y="16992"/>
                </a:lnTo>
                <a:lnTo>
                  <a:pt x="5694" y="17001"/>
                </a:lnTo>
                <a:lnTo>
                  <a:pt x="5694" y="17016"/>
                </a:lnTo>
                <a:lnTo>
                  <a:pt x="5693" y="17033"/>
                </a:lnTo>
                <a:lnTo>
                  <a:pt x="5690" y="17142"/>
                </a:lnTo>
                <a:lnTo>
                  <a:pt x="5681" y="17186"/>
                </a:lnTo>
                <a:lnTo>
                  <a:pt x="5680" y="17198"/>
                </a:lnTo>
                <a:lnTo>
                  <a:pt x="5661" y="17279"/>
                </a:lnTo>
                <a:lnTo>
                  <a:pt x="5653" y="17314"/>
                </a:lnTo>
                <a:lnTo>
                  <a:pt x="5651" y="17320"/>
                </a:lnTo>
                <a:lnTo>
                  <a:pt x="5632" y="17402"/>
                </a:lnTo>
                <a:lnTo>
                  <a:pt x="5630" y="17383"/>
                </a:lnTo>
                <a:lnTo>
                  <a:pt x="5591" y="17496"/>
                </a:lnTo>
                <a:lnTo>
                  <a:pt x="5487" y="17689"/>
                </a:lnTo>
                <a:lnTo>
                  <a:pt x="5437" y="17756"/>
                </a:lnTo>
                <a:lnTo>
                  <a:pt x="5415" y="17756"/>
                </a:lnTo>
                <a:lnTo>
                  <a:pt x="5474" y="17682"/>
                </a:lnTo>
                <a:lnTo>
                  <a:pt x="5587" y="17490"/>
                </a:lnTo>
                <a:lnTo>
                  <a:pt x="5633" y="17348"/>
                </a:lnTo>
                <a:lnTo>
                  <a:pt x="5665" y="17175"/>
                </a:lnTo>
                <a:lnTo>
                  <a:pt x="5675" y="17013"/>
                </a:lnTo>
                <a:lnTo>
                  <a:pt x="5651" y="16858"/>
                </a:lnTo>
                <a:lnTo>
                  <a:pt x="5615" y="16712"/>
                </a:lnTo>
                <a:lnTo>
                  <a:pt x="5580" y="16565"/>
                </a:lnTo>
                <a:lnTo>
                  <a:pt x="5556" y="16434"/>
                </a:lnTo>
                <a:lnTo>
                  <a:pt x="5533" y="16295"/>
                </a:lnTo>
                <a:lnTo>
                  <a:pt x="5546" y="16171"/>
                </a:lnTo>
                <a:lnTo>
                  <a:pt x="5560" y="16072"/>
                </a:lnTo>
                <a:lnTo>
                  <a:pt x="5609" y="15990"/>
                </a:lnTo>
                <a:lnTo>
                  <a:pt x="5677" y="15910"/>
                </a:lnTo>
                <a:lnTo>
                  <a:pt x="5753" y="15866"/>
                </a:lnTo>
                <a:lnTo>
                  <a:pt x="5846" y="15859"/>
                </a:lnTo>
                <a:close/>
                <a:moveTo>
                  <a:pt x="11398" y="15797"/>
                </a:moveTo>
                <a:lnTo>
                  <a:pt x="11400" y="15808"/>
                </a:lnTo>
                <a:lnTo>
                  <a:pt x="11393" y="15821"/>
                </a:lnTo>
                <a:lnTo>
                  <a:pt x="11398" y="15797"/>
                </a:lnTo>
                <a:close/>
                <a:moveTo>
                  <a:pt x="4013" y="15780"/>
                </a:moveTo>
                <a:lnTo>
                  <a:pt x="3888" y="15801"/>
                </a:lnTo>
                <a:lnTo>
                  <a:pt x="3764" y="15845"/>
                </a:lnTo>
                <a:lnTo>
                  <a:pt x="3647" y="15925"/>
                </a:lnTo>
                <a:lnTo>
                  <a:pt x="3557" y="16020"/>
                </a:lnTo>
                <a:lnTo>
                  <a:pt x="3493" y="16129"/>
                </a:lnTo>
                <a:lnTo>
                  <a:pt x="3476" y="16222"/>
                </a:lnTo>
                <a:lnTo>
                  <a:pt x="3480" y="16383"/>
                </a:lnTo>
                <a:lnTo>
                  <a:pt x="3514" y="16563"/>
                </a:lnTo>
                <a:lnTo>
                  <a:pt x="3595" y="16728"/>
                </a:lnTo>
                <a:lnTo>
                  <a:pt x="3714" y="16866"/>
                </a:lnTo>
                <a:lnTo>
                  <a:pt x="3858" y="16980"/>
                </a:lnTo>
                <a:lnTo>
                  <a:pt x="3945" y="17023"/>
                </a:lnTo>
                <a:lnTo>
                  <a:pt x="3986" y="16965"/>
                </a:lnTo>
                <a:lnTo>
                  <a:pt x="4057" y="16843"/>
                </a:lnTo>
                <a:lnTo>
                  <a:pt x="4119" y="16743"/>
                </a:lnTo>
                <a:lnTo>
                  <a:pt x="4150" y="16681"/>
                </a:lnTo>
                <a:lnTo>
                  <a:pt x="4168" y="16661"/>
                </a:lnTo>
                <a:lnTo>
                  <a:pt x="4183" y="16634"/>
                </a:lnTo>
                <a:lnTo>
                  <a:pt x="4214" y="16572"/>
                </a:lnTo>
                <a:lnTo>
                  <a:pt x="4274" y="16482"/>
                </a:lnTo>
                <a:lnTo>
                  <a:pt x="4338" y="16348"/>
                </a:lnTo>
                <a:lnTo>
                  <a:pt x="4427" y="16181"/>
                </a:lnTo>
                <a:lnTo>
                  <a:pt x="4518" y="16005"/>
                </a:lnTo>
                <a:lnTo>
                  <a:pt x="4570" y="15893"/>
                </a:lnTo>
                <a:lnTo>
                  <a:pt x="4561" y="15877"/>
                </a:lnTo>
                <a:lnTo>
                  <a:pt x="4534" y="15838"/>
                </a:lnTo>
                <a:lnTo>
                  <a:pt x="4506" y="15809"/>
                </a:lnTo>
                <a:lnTo>
                  <a:pt x="4493" y="15826"/>
                </a:lnTo>
                <a:lnTo>
                  <a:pt x="4475" y="15847"/>
                </a:lnTo>
                <a:lnTo>
                  <a:pt x="4452" y="15862"/>
                </a:lnTo>
                <a:lnTo>
                  <a:pt x="4421" y="15875"/>
                </a:lnTo>
                <a:lnTo>
                  <a:pt x="4387" y="15874"/>
                </a:lnTo>
                <a:lnTo>
                  <a:pt x="4369" y="15870"/>
                </a:lnTo>
                <a:lnTo>
                  <a:pt x="4331" y="15863"/>
                </a:lnTo>
                <a:lnTo>
                  <a:pt x="4305" y="15849"/>
                </a:lnTo>
                <a:lnTo>
                  <a:pt x="4278" y="15834"/>
                </a:lnTo>
                <a:lnTo>
                  <a:pt x="4216" y="15803"/>
                </a:lnTo>
                <a:lnTo>
                  <a:pt x="4138" y="15784"/>
                </a:lnTo>
                <a:lnTo>
                  <a:pt x="4013" y="15780"/>
                </a:lnTo>
                <a:close/>
                <a:moveTo>
                  <a:pt x="11396" y="15778"/>
                </a:moveTo>
                <a:lnTo>
                  <a:pt x="11398" y="15793"/>
                </a:lnTo>
                <a:lnTo>
                  <a:pt x="11398" y="15797"/>
                </a:lnTo>
                <a:lnTo>
                  <a:pt x="11395" y="15787"/>
                </a:lnTo>
                <a:lnTo>
                  <a:pt x="11396" y="15778"/>
                </a:lnTo>
                <a:close/>
                <a:moveTo>
                  <a:pt x="10222" y="15768"/>
                </a:moveTo>
                <a:lnTo>
                  <a:pt x="10256" y="15769"/>
                </a:lnTo>
                <a:lnTo>
                  <a:pt x="10275" y="15773"/>
                </a:lnTo>
                <a:lnTo>
                  <a:pt x="10301" y="15787"/>
                </a:lnTo>
                <a:lnTo>
                  <a:pt x="10316" y="15809"/>
                </a:lnTo>
                <a:lnTo>
                  <a:pt x="10343" y="15848"/>
                </a:lnTo>
                <a:lnTo>
                  <a:pt x="10351" y="15884"/>
                </a:lnTo>
                <a:lnTo>
                  <a:pt x="10355" y="15913"/>
                </a:lnTo>
                <a:lnTo>
                  <a:pt x="10374" y="15965"/>
                </a:lnTo>
                <a:lnTo>
                  <a:pt x="10404" y="16043"/>
                </a:lnTo>
                <a:lnTo>
                  <a:pt x="10423" y="16071"/>
                </a:lnTo>
                <a:lnTo>
                  <a:pt x="10445" y="16104"/>
                </a:lnTo>
                <a:lnTo>
                  <a:pt x="10458" y="16087"/>
                </a:lnTo>
                <a:lnTo>
                  <a:pt x="10469" y="16080"/>
                </a:lnTo>
                <a:lnTo>
                  <a:pt x="10492" y="16064"/>
                </a:lnTo>
                <a:lnTo>
                  <a:pt x="10518" y="16055"/>
                </a:lnTo>
                <a:lnTo>
                  <a:pt x="10546" y="16060"/>
                </a:lnTo>
                <a:lnTo>
                  <a:pt x="10587" y="16072"/>
                </a:lnTo>
                <a:lnTo>
                  <a:pt x="10621" y="16098"/>
                </a:lnTo>
                <a:lnTo>
                  <a:pt x="10643" y="16107"/>
                </a:lnTo>
                <a:lnTo>
                  <a:pt x="10696" y="16136"/>
                </a:lnTo>
                <a:lnTo>
                  <a:pt x="10767" y="16169"/>
                </a:lnTo>
                <a:lnTo>
                  <a:pt x="10866" y="16182"/>
                </a:lnTo>
                <a:lnTo>
                  <a:pt x="10974" y="16173"/>
                </a:lnTo>
                <a:lnTo>
                  <a:pt x="11092" y="16142"/>
                </a:lnTo>
                <a:lnTo>
                  <a:pt x="11193" y="16088"/>
                </a:lnTo>
                <a:lnTo>
                  <a:pt x="11280" y="16013"/>
                </a:lnTo>
                <a:lnTo>
                  <a:pt x="11344" y="15928"/>
                </a:lnTo>
                <a:lnTo>
                  <a:pt x="11364" y="15898"/>
                </a:lnTo>
                <a:lnTo>
                  <a:pt x="11381" y="15862"/>
                </a:lnTo>
                <a:lnTo>
                  <a:pt x="11386" y="15834"/>
                </a:lnTo>
                <a:lnTo>
                  <a:pt x="11393" y="15821"/>
                </a:lnTo>
                <a:lnTo>
                  <a:pt x="11397" y="15850"/>
                </a:lnTo>
                <a:lnTo>
                  <a:pt x="11383" y="15901"/>
                </a:lnTo>
                <a:lnTo>
                  <a:pt x="11374" y="15948"/>
                </a:lnTo>
                <a:lnTo>
                  <a:pt x="11324" y="16064"/>
                </a:lnTo>
                <a:lnTo>
                  <a:pt x="11243" y="16160"/>
                </a:lnTo>
                <a:lnTo>
                  <a:pt x="11130" y="16246"/>
                </a:lnTo>
                <a:lnTo>
                  <a:pt x="11038" y="16301"/>
                </a:lnTo>
                <a:lnTo>
                  <a:pt x="10939" y="16336"/>
                </a:lnTo>
                <a:lnTo>
                  <a:pt x="10832" y="16369"/>
                </a:lnTo>
                <a:lnTo>
                  <a:pt x="10723" y="16378"/>
                </a:lnTo>
                <a:lnTo>
                  <a:pt x="10606" y="16361"/>
                </a:lnTo>
                <a:lnTo>
                  <a:pt x="10463" y="16320"/>
                </a:lnTo>
                <a:lnTo>
                  <a:pt x="10356" y="16247"/>
                </a:lnTo>
                <a:lnTo>
                  <a:pt x="10250" y="16165"/>
                </a:lnTo>
                <a:lnTo>
                  <a:pt x="10208" y="16104"/>
                </a:lnTo>
                <a:lnTo>
                  <a:pt x="10174" y="16030"/>
                </a:lnTo>
                <a:lnTo>
                  <a:pt x="10149" y="15981"/>
                </a:lnTo>
                <a:lnTo>
                  <a:pt x="10147" y="15942"/>
                </a:lnTo>
                <a:lnTo>
                  <a:pt x="10142" y="15912"/>
                </a:lnTo>
                <a:lnTo>
                  <a:pt x="10149" y="15875"/>
                </a:lnTo>
                <a:lnTo>
                  <a:pt x="10156" y="15838"/>
                </a:lnTo>
                <a:lnTo>
                  <a:pt x="10175" y="15817"/>
                </a:lnTo>
                <a:lnTo>
                  <a:pt x="10195" y="15787"/>
                </a:lnTo>
                <a:lnTo>
                  <a:pt x="10222" y="15768"/>
                </a:lnTo>
                <a:close/>
                <a:moveTo>
                  <a:pt x="2891" y="15588"/>
                </a:moveTo>
                <a:cubicBezTo>
                  <a:pt x="2755" y="16194"/>
                  <a:pt x="2491" y="17011"/>
                  <a:pt x="2157" y="17756"/>
                </a:cubicBezTo>
                <a:lnTo>
                  <a:pt x="2001" y="17756"/>
                </a:lnTo>
                <a:cubicBezTo>
                  <a:pt x="2236" y="17233"/>
                  <a:pt x="2428" y="16711"/>
                  <a:pt x="2512" y="16336"/>
                </a:cubicBezTo>
                <a:cubicBezTo>
                  <a:pt x="2639" y="16086"/>
                  <a:pt x="2738" y="15774"/>
                  <a:pt x="2891" y="15588"/>
                </a:cubicBezTo>
                <a:close/>
                <a:moveTo>
                  <a:pt x="4948" y="15042"/>
                </a:moveTo>
                <a:lnTo>
                  <a:pt x="4932" y="15075"/>
                </a:lnTo>
                <a:lnTo>
                  <a:pt x="4828" y="15351"/>
                </a:lnTo>
                <a:lnTo>
                  <a:pt x="4736" y="15586"/>
                </a:lnTo>
                <a:lnTo>
                  <a:pt x="4688" y="15690"/>
                </a:lnTo>
                <a:lnTo>
                  <a:pt x="4713" y="15707"/>
                </a:lnTo>
                <a:lnTo>
                  <a:pt x="4791" y="15784"/>
                </a:lnTo>
                <a:lnTo>
                  <a:pt x="4822" y="15853"/>
                </a:lnTo>
                <a:lnTo>
                  <a:pt x="4858" y="15918"/>
                </a:lnTo>
                <a:lnTo>
                  <a:pt x="4872" y="15949"/>
                </a:lnTo>
                <a:lnTo>
                  <a:pt x="4874" y="15989"/>
                </a:lnTo>
                <a:lnTo>
                  <a:pt x="4875" y="16037"/>
                </a:lnTo>
                <a:lnTo>
                  <a:pt x="4868" y="16074"/>
                </a:lnTo>
                <a:lnTo>
                  <a:pt x="4861" y="16112"/>
                </a:lnTo>
                <a:lnTo>
                  <a:pt x="4837" y="16136"/>
                </a:lnTo>
                <a:lnTo>
                  <a:pt x="4815" y="16152"/>
                </a:lnTo>
                <a:lnTo>
                  <a:pt x="4792" y="16167"/>
                </a:lnTo>
                <a:lnTo>
                  <a:pt x="4778" y="16169"/>
                </a:lnTo>
                <a:lnTo>
                  <a:pt x="4740" y="16162"/>
                </a:lnTo>
                <a:lnTo>
                  <a:pt x="4708" y="16151"/>
                </a:lnTo>
                <a:lnTo>
                  <a:pt x="4687" y="16133"/>
                </a:lnTo>
                <a:lnTo>
                  <a:pt x="4657" y="16089"/>
                </a:lnTo>
                <a:lnTo>
                  <a:pt x="4636" y="16046"/>
                </a:lnTo>
                <a:lnTo>
                  <a:pt x="4637" y="16012"/>
                </a:lnTo>
                <a:lnTo>
                  <a:pt x="4609" y="15959"/>
                </a:lnTo>
                <a:lnTo>
                  <a:pt x="4582" y="15914"/>
                </a:lnTo>
                <a:lnTo>
                  <a:pt x="4536" y="16008"/>
                </a:lnTo>
                <a:lnTo>
                  <a:pt x="4453" y="16196"/>
                </a:lnTo>
                <a:lnTo>
                  <a:pt x="4366" y="16354"/>
                </a:lnTo>
                <a:lnTo>
                  <a:pt x="4293" y="16485"/>
                </a:lnTo>
                <a:lnTo>
                  <a:pt x="4240" y="16587"/>
                </a:lnTo>
                <a:lnTo>
                  <a:pt x="4206" y="16643"/>
                </a:lnTo>
                <a:lnTo>
                  <a:pt x="4195" y="16675"/>
                </a:lnTo>
                <a:lnTo>
                  <a:pt x="4182" y="16692"/>
                </a:lnTo>
                <a:lnTo>
                  <a:pt x="4136" y="16756"/>
                </a:lnTo>
                <a:lnTo>
                  <a:pt x="4089" y="16854"/>
                </a:lnTo>
                <a:lnTo>
                  <a:pt x="4003" y="16978"/>
                </a:lnTo>
                <a:lnTo>
                  <a:pt x="3966" y="17033"/>
                </a:lnTo>
                <a:lnTo>
                  <a:pt x="4017" y="17058"/>
                </a:lnTo>
                <a:lnTo>
                  <a:pt x="4191" y="17110"/>
                </a:lnTo>
                <a:lnTo>
                  <a:pt x="4373" y="17124"/>
                </a:lnTo>
                <a:lnTo>
                  <a:pt x="4546" y="17103"/>
                </a:lnTo>
                <a:lnTo>
                  <a:pt x="4722" y="17039"/>
                </a:lnTo>
                <a:lnTo>
                  <a:pt x="4880" y="16947"/>
                </a:lnTo>
                <a:lnTo>
                  <a:pt x="4881" y="16946"/>
                </a:lnTo>
                <a:lnTo>
                  <a:pt x="4870" y="16921"/>
                </a:lnTo>
                <a:lnTo>
                  <a:pt x="4864" y="16877"/>
                </a:lnTo>
                <a:lnTo>
                  <a:pt x="4871" y="16839"/>
                </a:lnTo>
                <a:lnTo>
                  <a:pt x="4881" y="16807"/>
                </a:lnTo>
                <a:lnTo>
                  <a:pt x="4883" y="16774"/>
                </a:lnTo>
                <a:lnTo>
                  <a:pt x="4903" y="16744"/>
                </a:lnTo>
                <a:lnTo>
                  <a:pt x="4923" y="16714"/>
                </a:lnTo>
                <a:lnTo>
                  <a:pt x="4958" y="16681"/>
                </a:lnTo>
                <a:lnTo>
                  <a:pt x="4995" y="16664"/>
                </a:lnTo>
                <a:lnTo>
                  <a:pt x="5031" y="16656"/>
                </a:lnTo>
                <a:lnTo>
                  <a:pt x="5060" y="16652"/>
                </a:lnTo>
                <a:lnTo>
                  <a:pt x="5085" y="16652"/>
                </a:lnTo>
                <a:lnTo>
                  <a:pt x="5098" y="16659"/>
                </a:lnTo>
                <a:lnTo>
                  <a:pt x="5116" y="16662"/>
                </a:lnTo>
                <a:lnTo>
                  <a:pt x="5130" y="16670"/>
                </a:lnTo>
                <a:lnTo>
                  <a:pt x="5141" y="16686"/>
                </a:lnTo>
                <a:lnTo>
                  <a:pt x="5143" y="16701"/>
                </a:lnTo>
                <a:lnTo>
                  <a:pt x="5211" y="16596"/>
                </a:lnTo>
                <a:lnTo>
                  <a:pt x="5151" y="16582"/>
                </a:lnTo>
                <a:lnTo>
                  <a:pt x="5026" y="16602"/>
                </a:lnTo>
                <a:lnTo>
                  <a:pt x="4950" y="16646"/>
                </a:lnTo>
                <a:lnTo>
                  <a:pt x="4886" y="16707"/>
                </a:lnTo>
                <a:lnTo>
                  <a:pt x="4859" y="16774"/>
                </a:lnTo>
                <a:lnTo>
                  <a:pt x="4850" y="16845"/>
                </a:lnTo>
                <a:lnTo>
                  <a:pt x="4842" y="16892"/>
                </a:lnTo>
                <a:lnTo>
                  <a:pt x="4839" y="16853"/>
                </a:lnTo>
                <a:lnTo>
                  <a:pt x="4844" y="16801"/>
                </a:lnTo>
                <a:lnTo>
                  <a:pt x="4866" y="16737"/>
                </a:lnTo>
                <a:lnTo>
                  <a:pt x="4900" y="16680"/>
                </a:lnTo>
                <a:lnTo>
                  <a:pt x="4963" y="16629"/>
                </a:lnTo>
                <a:lnTo>
                  <a:pt x="5043" y="16591"/>
                </a:lnTo>
                <a:lnTo>
                  <a:pt x="5158" y="16569"/>
                </a:lnTo>
                <a:lnTo>
                  <a:pt x="5221" y="16580"/>
                </a:lnTo>
                <a:lnTo>
                  <a:pt x="5238" y="16554"/>
                </a:lnTo>
                <a:lnTo>
                  <a:pt x="5323" y="16357"/>
                </a:lnTo>
                <a:lnTo>
                  <a:pt x="5371" y="16153"/>
                </a:lnTo>
                <a:lnTo>
                  <a:pt x="5386" y="15939"/>
                </a:lnTo>
                <a:lnTo>
                  <a:pt x="5361" y="15736"/>
                </a:lnTo>
                <a:lnTo>
                  <a:pt x="5304" y="15522"/>
                </a:lnTo>
                <a:lnTo>
                  <a:pt x="5208" y="15335"/>
                </a:lnTo>
                <a:lnTo>
                  <a:pt x="5079" y="15170"/>
                </a:lnTo>
                <a:lnTo>
                  <a:pt x="4948" y="15042"/>
                </a:lnTo>
                <a:close/>
                <a:moveTo>
                  <a:pt x="10306" y="14951"/>
                </a:moveTo>
                <a:lnTo>
                  <a:pt x="10517" y="14961"/>
                </a:lnTo>
                <a:lnTo>
                  <a:pt x="10701" y="14991"/>
                </a:lnTo>
                <a:lnTo>
                  <a:pt x="10886" y="15059"/>
                </a:lnTo>
                <a:lnTo>
                  <a:pt x="11035" y="15145"/>
                </a:lnTo>
                <a:lnTo>
                  <a:pt x="11165" y="15251"/>
                </a:lnTo>
                <a:lnTo>
                  <a:pt x="11273" y="15373"/>
                </a:lnTo>
                <a:lnTo>
                  <a:pt x="11346" y="15502"/>
                </a:lnTo>
                <a:lnTo>
                  <a:pt x="11385" y="15630"/>
                </a:lnTo>
                <a:lnTo>
                  <a:pt x="11379" y="15765"/>
                </a:lnTo>
                <a:lnTo>
                  <a:pt x="11336" y="15892"/>
                </a:lnTo>
                <a:lnTo>
                  <a:pt x="11259" y="15994"/>
                </a:lnTo>
                <a:lnTo>
                  <a:pt x="11182" y="16072"/>
                </a:lnTo>
                <a:lnTo>
                  <a:pt x="11099" y="16105"/>
                </a:lnTo>
                <a:lnTo>
                  <a:pt x="11024" y="16115"/>
                </a:lnTo>
                <a:lnTo>
                  <a:pt x="10938" y="16109"/>
                </a:lnTo>
                <a:lnTo>
                  <a:pt x="10873" y="16097"/>
                </a:lnTo>
                <a:lnTo>
                  <a:pt x="10824" y="16073"/>
                </a:lnTo>
                <a:lnTo>
                  <a:pt x="10781" y="16046"/>
                </a:lnTo>
                <a:lnTo>
                  <a:pt x="10820" y="16067"/>
                </a:lnTo>
                <a:lnTo>
                  <a:pt x="10878" y="16093"/>
                </a:lnTo>
                <a:lnTo>
                  <a:pt x="10934" y="16103"/>
                </a:lnTo>
                <a:lnTo>
                  <a:pt x="11020" y="16109"/>
                </a:lnTo>
                <a:lnTo>
                  <a:pt x="11100" y="16095"/>
                </a:lnTo>
                <a:lnTo>
                  <a:pt x="11176" y="16051"/>
                </a:lnTo>
                <a:lnTo>
                  <a:pt x="11256" y="15989"/>
                </a:lnTo>
                <a:lnTo>
                  <a:pt x="11327" y="15891"/>
                </a:lnTo>
                <a:lnTo>
                  <a:pt x="11370" y="15763"/>
                </a:lnTo>
                <a:lnTo>
                  <a:pt x="11361" y="15631"/>
                </a:lnTo>
                <a:lnTo>
                  <a:pt x="11316" y="15506"/>
                </a:lnTo>
                <a:lnTo>
                  <a:pt x="11251" y="15388"/>
                </a:lnTo>
                <a:lnTo>
                  <a:pt x="11141" y="15276"/>
                </a:lnTo>
                <a:lnTo>
                  <a:pt x="11015" y="15175"/>
                </a:lnTo>
                <a:lnTo>
                  <a:pt x="10855" y="15097"/>
                </a:lnTo>
                <a:lnTo>
                  <a:pt x="10690" y="15047"/>
                </a:lnTo>
                <a:lnTo>
                  <a:pt x="10509" y="15008"/>
                </a:lnTo>
                <a:lnTo>
                  <a:pt x="10305" y="15009"/>
                </a:lnTo>
                <a:lnTo>
                  <a:pt x="10026" y="15030"/>
                </a:lnTo>
                <a:lnTo>
                  <a:pt x="9749" y="15089"/>
                </a:lnTo>
                <a:lnTo>
                  <a:pt x="9481" y="15200"/>
                </a:lnTo>
                <a:lnTo>
                  <a:pt x="9224" y="15336"/>
                </a:lnTo>
                <a:lnTo>
                  <a:pt x="8972" y="15492"/>
                </a:lnTo>
                <a:lnTo>
                  <a:pt x="8717" y="15691"/>
                </a:lnTo>
                <a:lnTo>
                  <a:pt x="8470" y="15902"/>
                </a:lnTo>
                <a:lnTo>
                  <a:pt x="8224" y="16137"/>
                </a:lnTo>
                <a:lnTo>
                  <a:pt x="7975" y="16381"/>
                </a:lnTo>
                <a:lnTo>
                  <a:pt x="7728" y="16640"/>
                </a:lnTo>
                <a:lnTo>
                  <a:pt x="7473" y="16897"/>
                </a:lnTo>
                <a:lnTo>
                  <a:pt x="7219" y="17145"/>
                </a:lnTo>
                <a:lnTo>
                  <a:pt x="6957" y="17406"/>
                </a:lnTo>
                <a:lnTo>
                  <a:pt x="6686" y="17641"/>
                </a:lnTo>
                <a:lnTo>
                  <a:pt x="6542" y="17756"/>
                </a:lnTo>
                <a:lnTo>
                  <a:pt x="6489" y="17756"/>
                </a:lnTo>
                <a:lnTo>
                  <a:pt x="6249" y="17756"/>
                </a:lnTo>
                <a:lnTo>
                  <a:pt x="6282" y="17730"/>
                </a:lnTo>
                <a:lnTo>
                  <a:pt x="6565" y="17512"/>
                </a:lnTo>
                <a:lnTo>
                  <a:pt x="6840" y="17282"/>
                </a:lnTo>
                <a:lnTo>
                  <a:pt x="7113" y="17038"/>
                </a:lnTo>
                <a:lnTo>
                  <a:pt x="7367" y="16790"/>
                </a:lnTo>
                <a:lnTo>
                  <a:pt x="7632" y="16535"/>
                </a:lnTo>
                <a:lnTo>
                  <a:pt x="7884" y="16296"/>
                </a:lnTo>
                <a:lnTo>
                  <a:pt x="8144" y="16044"/>
                </a:lnTo>
                <a:lnTo>
                  <a:pt x="8397" y="15830"/>
                </a:lnTo>
                <a:lnTo>
                  <a:pt x="8651" y="15606"/>
                </a:lnTo>
                <a:lnTo>
                  <a:pt x="8919" y="15414"/>
                </a:lnTo>
                <a:lnTo>
                  <a:pt x="9180" y="15260"/>
                </a:lnTo>
                <a:lnTo>
                  <a:pt x="9452" y="15122"/>
                </a:lnTo>
                <a:lnTo>
                  <a:pt x="9727" y="15023"/>
                </a:lnTo>
                <a:lnTo>
                  <a:pt x="10014" y="14965"/>
                </a:lnTo>
                <a:lnTo>
                  <a:pt x="10306" y="14951"/>
                </a:lnTo>
                <a:close/>
                <a:moveTo>
                  <a:pt x="7191" y="14585"/>
                </a:moveTo>
                <a:lnTo>
                  <a:pt x="7089" y="14639"/>
                </a:lnTo>
                <a:lnTo>
                  <a:pt x="7156" y="14593"/>
                </a:lnTo>
                <a:lnTo>
                  <a:pt x="7191" y="14585"/>
                </a:lnTo>
                <a:close/>
                <a:moveTo>
                  <a:pt x="0" y="14502"/>
                </a:moveTo>
                <a:lnTo>
                  <a:pt x="21" y="14507"/>
                </a:lnTo>
                <a:lnTo>
                  <a:pt x="147" y="14583"/>
                </a:lnTo>
                <a:lnTo>
                  <a:pt x="258" y="14686"/>
                </a:lnTo>
                <a:lnTo>
                  <a:pt x="357" y="14806"/>
                </a:lnTo>
                <a:lnTo>
                  <a:pt x="438" y="14971"/>
                </a:lnTo>
                <a:lnTo>
                  <a:pt x="477" y="15148"/>
                </a:lnTo>
                <a:lnTo>
                  <a:pt x="513" y="15401"/>
                </a:lnTo>
                <a:lnTo>
                  <a:pt x="497" y="15640"/>
                </a:lnTo>
                <a:lnTo>
                  <a:pt x="456" y="15889"/>
                </a:lnTo>
                <a:lnTo>
                  <a:pt x="373" y="16125"/>
                </a:lnTo>
                <a:lnTo>
                  <a:pt x="265" y="16371"/>
                </a:lnTo>
                <a:lnTo>
                  <a:pt x="230" y="16434"/>
                </a:lnTo>
                <a:lnTo>
                  <a:pt x="340" y="16540"/>
                </a:lnTo>
                <a:lnTo>
                  <a:pt x="481" y="16745"/>
                </a:lnTo>
                <a:lnTo>
                  <a:pt x="587" y="16982"/>
                </a:lnTo>
                <a:lnTo>
                  <a:pt x="661" y="17233"/>
                </a:lnTo>
                <a:lnTo>
                  <a:pt x="704" y="17497"/>
                </a:lnTo>
                <a:lnTo>
                  <a:pt x="711" y="17756"/>
                </a:lnTo>
                <a:lnTo>
                  <a:pt x="657" y="17756"/>
                </a:lnTo>
                <a:lnTo>
                  <a:pt x="659" y="17740"/>
                </a:lnTo>
                <a:lnTo>
                  <a:pt x="653" y="17483"/>
                </a:lnTo>
                <a:lnTo>
                  <a:pt x="610" y="17219"/>
                </a:lnTo>
                <a:lnTo>
                  <a:pt x="529" y="16981"/>
                </a:lnTo>
                <a:lnTo>
                  <a:pt x="421" y="16753"/>
                </a:lnTo>
                <a:lnTo>
                  <a:pt x="266" y="16574"/>
                </a:lnTo>
                <a:lnTo>
                  <a:pt x="191" y="16508"/>
                </a:lnTo>
                <a:lnTo>
                  <a:pt x="132" y="16617"/>
                </a:lnTo>
                <a:lnTo>
                  <a:pt x="93" y="16685"/>
                </a:lnTo>
                <a:lnTo>
                  <a:pt x="171" y="16745"/>
                </a:lnTo>
                <a:lnTo>
                  <a:pt x="338" y="16941"/>
                </a:lnTo>
                <a:lnTo>
                  <a:pt x="475" y="17165"/>
                </a:lnTo>
                <a:lnTo>
                  <a:pt x="572" y="17400"/>
                </a:lnTo>
                <a:lnTo>
                  <a:pt x="627" y="17648"/>
                </a:lnTo>
                <a:lnTo>
                  <a:pt x="634" y="17756"/>
                </a:lnTo>
                <a:lnTo>
                  <a:pt x="624" y="17756"/>
                </a:lnTo>
                <a:lnTo>
                  <a:pt x="617" y="17679"/>
                </a:lnTo>
                <a:lnTo>
                  <a:pt x="557" y="17427"/>
                </a:lnTo>
                <a:lnTo>
                  <a:pt x="464" y="17196"/>
                </a:lnTo>
                <a:lnTo>
                  <a:pt x="331" y="16978"/>
                </a:lnTo>
                <a:lnTo>
                  <a:pt x="164" y="16783"/>
                </a:lnTo>
                <a:lnTo>
                  <a:pt x="79" y="16711"/>
                </a:lnTo>
                <a:lnTo>
                  <a:pt x="0" y="16849"/>
                </a:lnTo>
                <a:lnTo>
                  <a:pt x="0" y="16686"/>
                </a:lnTo>
                <a:lnTo>
                  <a:pt x="17" y="16659"/>
                </a:lnTo>
                <a:lnTo>
                  <a:pt x="0" y="16644"/>
                </a:lnTo>
                <a:lnTo>
                  <a:pt x="0" y="16614"/>
                </a:lnTo>
                <a:lnTo>
                  <a:pt x="31" y="16637"/>
                </a:lnTo>
                <a:lnTo>
                  <a:pt x="66" y="16581"/>
                </a:lnTo>
                <a:lnTo>
                  <a:pt x="135" y="16459"/>
                </a:lnTo>
                <a:lnTo>
                  <a:pt x="79" y="16409"/>
                </a:lnTo>
                <a:lnTo>
                  <a:pt x="0" y="16363"/>
                </a:lnTo>
                <a:lnTo>
                  <a:pt x="0" y="16260"/>
                </a:lnTo>
                <a:lnTo>
                  <a:pt x="171" y="16378"/>
                </a:lnTo>
                <a:lnTo>
                  <a:pt x="178" y="16384"/>
                </a:lnTo>
                <a:lnTo>
                  <a:pt x="203" y="16340"/>
                </a:lnTo>
                <a:lnTo>
                  <a:pt x="304" y="16107"/>
                </a:lnTo>
                <a:lnTo>
                  <a:pt x="398" y="15863"/>
                </a:lnTo>
                <a:lnTo>
                  <a:pt x="450" y="15631"/>
                </a:lnTo>
                <a:lnTo>
                  <a:pt x="456" y="15391"/>
                </a:lnTo>
                <a:lnTo>
                  <a:pt x="433" y="15154"/>
                </a:lnTo>
                <a:lnTo>
                  <a:pt x="397" y="14983"/>
                </a:lnTo>
                <a:lnTo>
                  <a:pt x="324" y="14829"/>
                </a:lnTo>
                <a:lnTo>
                  <a:pt x="236" y="14701"/>
                </a:lnTo>
                <a:lnTo>
                  <a:pt x="125" y="14598"/>
                </a:lnTo>
                <a:lnTo>
                  <a:pt x="8" y="14523"/>
                </a:lnTo>
                <a:lnTo>
                  <a:pt x="0" y="14521"/>
                </a:lnTo>
                <a:lnTo>
                  <a:pt x="0" y="14502"/>
                </a:lnTo>
                <a:close/>
                <a:moveTo>
                  <a:pt x="7504" y="14460"/>
                </a:moveTo>
                <a:lnTo>
                  <a:pt x="7527" y="14469"/>
                </a:lnTo>
                <a:lnTo>
                  <a:pt x="7548" y="14487"/>
                </a:lnTo>
                <a:lnTo>
                  <a:pt x="7574" y="14502"/>
                </a:lnTo>
                <a:lnTo>
                  <a:pt x="7582" y="14537"/>
                </a:lnTo>
                <a:lnTo>
                  <a:pt x="7586" y="14567"/>
                </a:lnTo>
                <a:lnTo>
                  <a:pt x="7585" y="14600"/>
                </a:lnTo>
                <a:lnTo>
                  <a:pt x="7566" y="14621"/>
                </a:lnTo>
                <a:lnTo>
                  <a:pt x="7556" y="14653"/>
                </a:lnTo>
                <a:lnTo>
                  <a:pt x="7533" y="14668"/>
                </a:lnTo>
                <a:lnTo>
                  <a:pt x="7502" y="14682"/>
                </a:lnTo>
                <a:lnTo>
                  <a:pt x="7496" y="14686"/>
                </a:lnTo>
                <a:lnTo>
                  <a:pt x="7457" y="14688"/>
                </a:lnTo>
                <a:lnTo>
                  <a:pt x="7442" y="14690"/>
                </a:lnTo>
                <a:lnTo>
                  <a:pt x="7448" y="14686"/>
                </a:lnTo>
                <a:lnTo>
                  <a:pt x="7439" y="14685"/>
                </a:lnTo>
                <a:lnTo>
                  <a:pt x="7442" y="14690"/>
                </a:lnTo>
                <a:lnTo>
                  <a:pt x="7434" y="14684"/>
                </a:lnTo>
                <a:lnTo>
                  <a:pt x="7420" y="14681"/>
                </a:lnTo>
                <a:lnTo>
                  <a:pt x="7384" y="14665"/>
                </a:lnTo>
                <a:lnTo>
                  <a:pt x="7352" y="14654"/>
                </a:lnTo>
                <a:lnTo>
                  <a:pt x="7332" y="14660"/>
                </a:lnTo>
                <a:lnTo>
                  <a:pt x="7351" y="14663"/>
                </a:lnTo>
                <a:lnTo>
                  <a:pt x="7362" y="14680"/>
                </a:lnTo>
                <a:lnTo>
                  <a:pt x="7375" y="14687"/>
                </a:lnTo>
                <a:lnTo>
                  <a:pt x="7387" y="14704"/>
                </a:lnTo>
                <a:lnTo>
                  <a:pt x="7413" y="14719"/>
                </a:lnTo>
                <a:lnTo>
                  <a:pt x="7337" y="14738"/>
                </a:lnTo>
                <a:lnTo>
                  <a:pt x="7290" y="14730"/>
                </a:lnTo>
                <a:lnTo>
                  <a:pt x="7254" y="14713"/>
                </a:lnTo>
                <a:lnTo>
                  <a:pt x="7233" y="14695"/>
                </a:lnTo>
                <a:lnTo>
                  <a:pt x="7207" y="14680"/>
                </a:lnTo>
                <a:lnTo>
                  <a:pt x="7211" y="14686"/>
                </a:lnTo>
                <a:lnTo>
                  <a:pt x="7222" y="14702"/>
                </a:lnTo>
                <a:lnTo>
                  <a:pt x="7235" y="14710"/>
                </a:lnTo>
                <a:lnTo>
                  <a:pt x="7256" y="14728"/>
                </a:lnTo>
                <a:lnTo>
                  <a:pt x="7268" y="14745"/>
                </a:lnTo>
                <a:lnTo>
                  <a:pt x="7242" y="14754"/>
                </a:lnTo>
                <a:lnTo>
                  <a:pt x="7223" y="14751"/>
                </a:lnTo>
                <a:lnTo>
                  <a:pt x="7208" y="14753"/>
                </a:lnTo>
                <a:lnTo>
                  <a:pt x="7191" y="14740"/>
                </a:lnTo>
                <a:lnTo>
                  <a:pt x="7187" y="14735"/>
                </a:lnTo>
                <a:lnTo>
                  <a:pt x="7178" y="14733"/>
                </a:lnTo>
                <a:lnTo>
                  <a:pt x="7159" y="14729"/>
                </a:lnTo>
                <a:lnTo>
                  <a:pt x="7154" y="14733"/>
                </a:lnTo>
                <a:lnTo>
                  <a:pt x="7091" y="14760"/>
                </a:lnTo>
                <a:lnTo>
                  <a:pt x="7037" y="14813"/>
                </a:lnTo>
                <a:lnTo>
                  <a:pt x="7016" y="14877"/>
                </a:lnTo>
                <a:lnTo>
                  <a:pt x="7005" y="14933"/>
                </a:lnTo>
                <a:lnTo>
                  <a:pt x="7008" y="14972"/>
                </a:lnTo>
                <a:lnTo>
                  <a:pt x="6994" y="14892"/>
                </a:lnTo>
                <a:lnTo>
                  <a:pt x="7016" y="14795"/>
                </a:lnTo>
                <a:lnTo>
                  <a:pt x="7064" y="14721"/>
                </a:lnTo>
                <a:lnTo>
                  <a:pt x="7143" y="14659"/>
                </a:lnTo>
                <a:lnTo>
                  <a:pt x="7238" y="14618"/>
                </a:lnTo>
                <a:lnTo>
                  <a:pt x="7299" y="14601"/>
                </a:lnTo>
                <a:lnTo>
                  <a:pt x="7350" y="14615"/>
                </a:lnTo>
                <a:lnTo>
                  <a:pt x="7395" y="14633"/>
                </a:lnTo>
                <a:lnTo>
                  <a:pt x="7436" y="14645"/>
                </a:lnTo>
                <a:lnTo>
                  <a:pt x="7476" y="14667"/>
                </a:lnTo>
                <a:lnTo>
                  <a:pt x="7513" y="14674"/>
                </a:lnTo>
                <a:lnTo>
                  <a:pt x="7530" y="14663"/>
                </a:lnTo>
                <a:lnTo>
                  <a:pt x="7555" y="14629"/>
                </a:lnTo>
                <a:lnTo>
                  <a:pt x="7579" y="14604"/>
                </a:lnTo>
                <a:lnTo>
                  <a:pt x="7581" y="14571"/>
                </a:lnTo>
                <a:lnTo>
                  <a:pt x="7577" y="14541"/>
                </a:lnTo>
                <a:lnTo>
                  <a:pt x="7563" y="14509"/>
                </a:lnTo>
                <a:lnTo>
                  <a:pt x="7533" y="14489"/>
                </a:lnTo>
                <a:lnTo>
                  <a:pt x="7516" y="14476"/>
                </a:lnTo>
                <a:lnTo>
                  <a:pt x="7495" y="14482"/>
                </a:lnTo>
                <a:lnTo>
                  <a:pt x="7471" y="14483"/>
                </a:lnTo>
                <a:lnTo>
                  <a:pt x="7460" y="14490"/>
                </a:lnTo>
                <a:lnTo>
                  <a:pt x="7443" y="14502"/>
                </a:lnTo>
                <a:lnTo>
                  <a:pt x="7438" y="14530"/>
                </a:lnTo>
                <a:lnTo>
                  <a:pt x="7442" y="14535"/>
                </a:lnTo>
                <a:lnTo>
                  <a:pt x="7450" y="14546"/>
                </a:lnTo>
                <a:lnTo>
                  <a:pt x="7461" y="14539"/>
                </a:lnTo>
                <a:lnTo>
                  <a:pt x="7466" y="14535"/>
                </a:lnTo>
                <a:lnTo>
                  <a:pt x="7487" y="14529"/>
                </a:lnTo>
                <a:lnTo>
                  <a:pt x="7496" y="14531"/>
                </a:lnTo>
                <a:lnTo>
                  <a:pt x="7508" y="14547"/>
                </a:lnTo>
                <a:lnTo>
                  <a:pt x="7511" y="14553"/>
                </a:lnTo>
                <a:lnTo>
                  <a:pt x="7517" y="14573"/>
                </a:lnTo>
                <a:lnTo>
                  <a:pt x="7506" y="14581"/>
                </a:lnTo>
                <a:lnTo>
                  <a:pt x="7499" y="14594"/>
                </a:lnTo>
                <a:lnTo>
                  <a:pt x="7478" y="14600"/>
                </a:lnTo>
                <a:lnTo>
                  <a:pt x="7464" y="14602"/>
                </a:lnTo>
                <a:lnTo>
                  <a:pt x="7441" y="14593"/>
                </a:lnTo>
                <a:lnTo>
                  <a:pt x="7424" y="14580"/>
                </a:lnTo>
                <a:lnTo>
                  <a:pt x="7414" y="14554"/>
                </a:lnTo>
                <a:lnTo>
                  <a:pt x="7410" y="14525"/>
                </a:lnTo>
                <a:lnTo>
                  <a:pt x="7417" y="14511"/>
                </a:lnTo>
                <a:lnTo>
                  <a:pt x="7436" y="14491"/>
                </a:lnTo>
                <a:lnTo>
                  <a:pt x="7458" y="14475"/>
                </a:lnTo>
                <a:lnTo>
                  <a:pt x="7484" y="14466"/>
                </a:lnTo>
                <a:lnTo>
                  <a:pt x="7504" y="14460"/>
                </a:lnTo>
                <a:close/>
                <a:moveTo>
                  <a:pt x="4672" y="14292"/>
                </a:moveTo>
                <a:lnTo>
                  <a:pt x="4611" y="14333"/>
                </a:lnTo>
                <a:lnTo>
                  <a:pt x="4564" y="14349"/>
                </a:lnTo>
                <a:lnTo>
                  <a:pt x="4516" y="14350"/>
                </a:lnTo>
                <a:lnTo>
                  <a:pt x="4556" y="14338"/>
                </a:lnTo>
                <a:lnTo>
                  <a:pt x="4607" y="14328"/>
                </a:lnTo>
                <a:lnTo>
                  <a:pt x="4672" y="14292"/>
                </a:lnTo>
                <a:close/>
                <a:moveTo>
                  <a:pt x="7285" y="14080"/>
                </a:moveTo>
                <a:lnTo>
                  <a:pt x="7445" y="14101"/>
                </a:lnTo>
                <a:lnTo>
                  <a:pt x="7601" y="14149"/>
                </a:lnTo>
                <a:lnTo>
                  <a:pt x="7748" y="14244"/>
                </a:lnTo>
                <a:lnTo>
                  <a:pt x="7841" y="14343"/>
                </a:lnTo>
                <a:lnTo>
                  <a:pt x="7906" y="14462"/>
                </a:lnTo>
                <a:lnTo>
                  <a:pt x="7952" y="14601"/>
                </a:lnTo>
                <a:lnTo>
                  <a:pt x="7975" y="14741"/>
                </a:lnTo>
                <a:lnTo>
                  <a:pt x="7954" y="14877"/>
                </a:lnTo>
                <a:lnTo>
                  <a:pt x="7924" y="15012"/>
                </a:lnTo>
                <a:lnTo>
                  <a:pt x="7857" y="15140"/>
                </a:lnTo>
                <a:lnTo>
                  <a:pt x="7771" y="15240"/>
                </a:lnTo>
                <a:lnTo>
                  <a:pt x="7654" y="15320"/>
                </a:lnTo>
                <a:lnTo>
                  <a:pt x="7524" y="15368"/>
                </a:lnTo>
                <a:lnTo>
                  <a:pt x="7405" y="15385"/>
                </a:lnTo>
                <a:lnTo>
                  <a:pt x="7278" y="15366"/>
                </a:lnTo>
                <a:lnTo>
                  <a:pt x="7167" y="15311"/>
                </a:lnTo>
                <a:lnTo>
                  <a:pt x="7071" y="15231"/>
                </a:lnTo>
                <a:lnTo>
                  <a:pt x="7002" y="15131"/>
                </a:lnTo>
                <a:lnTo>
                  <a:pt x="6958" y="15007"/>
                </a:lnTo>
                <a:lnTo>
                  <a:pt x="6951" y="14889"/>
                </a:lnTo>
                <a:lnTo>
                  <a:pt x="6983" y="14769"/>
                </a:lnTo>
                <a:lnTo>
                  <a:pt x="7056" y="14662"/>
                </a:lnTo>
                <a:lnTo>
                  <a:pt x="7089" y="14639"/>
                </a:lnTo>
                <a:lnTo>
                  <a:pt x="7018" y="14737"/>
                </a:lnTo>
                <a:lnTo>
                  <a:pt x="6974" y="14840"/>
                </a:lnTo>
                <a:lnTo>
                  <a:pt x="6963" y="14954"/>
                </a:lnTo>
                <a:lnTo>
                  <a:pt x="6994" y="15071"/>
                </a:lnTo>
                <a:lnTo>
                  <a:pt x="7042" y="15177"/>
                </a:lnTo>
                <a:lnTo>
                  <a:pt x="7124" y="15260"/>
                </a:lnTo>
                <a:lnTo>
                  <a:pt x="7218" y="15326"/>
                </a:lnTo>
                <a:lnTo>
                  <a:pt x="7334" y="15352"/>
                </a:lnTo>
                <a:lnTo>
                  <a:pt x="7444" y="15358"/>
                </a:lnTo>
                <a:lnTo>
                  <a:pt x="7578" y="15339"/>
                </a:lnTo>
                <a:lnTo>
                  <a:pt x="7697" y="15274"/>
                </a:lnTo>
                <a:lnTo>
                  <a:pt x="7802" y="15178"/>
                </a:lnTo>
                <a:lnTo>
                  <a:pt x="7875" y="15070"/>
                </a:lnTo>
                <a:lnTo>
                  <a:pt x="7927" y="14945"/>
                </a:lnTo>
                <a:lnTo>
                  <a:pt x="7949" y="14775"/>
                </a:lnTo>
                <a:lnTo>
                  <a:pt x="7928" y="14601"/>
                </a:lnTo>
                <a:lnTo>
                  <a:pt x="7864" y="14449"/>
                </a:lnTo>
                <a:lnTo>
                  <a:pt x="7760" y="14309"/>
                </a:lnTo>
                <a:lnTo>
                  <a:pt x="7622" y="14216"/>
                </a:lnTo>
                <a:lnTo>
                  <a:pt x="7470" y="14149"/>
                </a:lnTo>
                <a:lnTo>
                  <a:pt x="7293" y="14116"/>
                </a:lnTo>
                <a:lnTo>
                  <a:pt x="7125" y="14133"/>
                </a:lnTo>
                <a:lnTo>
                  <a:pt x="7001" y="14178"/>
                </a:lnTo>
                <a:lnTo>
                  <a:pt x="6880" y="14252"/>
                </a:lnTo>
                <a:lnTo>
                  <a:pt x="6764" y="14356"/>
                </a:lnTo>
                <a:lnTo>
                  <a:pt x="6671" y="14469"/>
                </a:lnTo>
                <a:lnTo>
                  <a:pt x="6596" y="14586"/>
                </a:lnTo>
                <a:lnTo>
                  <a:pt x="6518" y="14746"/>
                </a:lnTo>
                <a:lnTo>
                  <a:pt x="6471" y="14916"/>
                </a:lnTo>
                <a:lnTo>
                  <a:pt x="6429" y="15092"/>
                </a:lnTo>
                <a:lnTo>
                  <a:pt x="6398" y="15285"/>
                </a:lnTo>
                <a:lnTo>
                  <a:pt x="6384" y="15490"/>
                </a:lnTo>
                <a:lnTo>
                  <a:pt x="6361" y="15694"/>
                </a:lnTo>
                <a:lnTo>
                  <a:pt x="6340" y="15912"/>
                </a:lnTo>
                <a:lnTo>
                  <a:pt x="6309" y="16129"/>
                </a:lnTo>
                <a:lnTo>
                  <a:pt x="6258" y="16352"/>
                </a:lnTo>
                <a:lnTo>
                  <a:pt x="6194" y="16592"/>
                </a:lnTo>
                <a:lnTo>
                  <a:pt x="6102" y="16826"/>
                </a:lnTo>
                <a:lnTo>
                  <a:pt x="5984" y="17070"/>
                </a:lnTo>
                <a:lnTo>
                  <a:pt x="5821" y="17321"/>
                </a:lnTo>
                <a:lnTo>
                  <a:pt x="5621" y="17564"/>
                </a:lnTo>
                <a:lnTo>
                  <a:pt x="5652" y="17478"/>
                </a:lnTo>
                <a:lnTo>
                  <a:pt x="5824" y="17229"/>
                </a:lnTo>
                <a:lnTo>
                  <a:pt x="5959" y="16974"/>
                </a:lnTo>
                <a:lnTo>
                  <a:pt x="6058" y="16726"/>
                </a:lnTo>
                <a:lnTo>
                  <a:pt x="6125" y="16492"/>
                </a:lnTo>
                <a:lnTo>
                  <a:pt x="6189" y="16252"/>
                </a:lnTo>
                <a:lnTo>
                  <a:pt x="6218" y="16020"/>
                </a:lnTo>
                <a:lnTo>
                  <a:pt x="6250" y="15794"/>
                </a:lnTo>
                <a:lnTo>
                  <a:pt x="6277" y="15572"/>
                </a:lnTo>
                <a:lnTo>
                  <a:pt x="6306" y="15364"/>
                </a:lnTo>
                <a:lnTo>
                  <a:pt x="6340" y="15153"/>
                </a:lnTo>
                <a:lnTo>
                  <a:pt x="6393" y="14945"/>
                </a:lnTo>
                <a:lnTo>
                  <a:pt x="6467" y="14756"/>
                </a:lnTo>
                <a:lnTo>
                  <a:pt x="6568" y="14581"/>
                </a:lnTo>
                <a:lnTo>
                  <a:pt x="6668" y="14430"/>
                </a:lnTo>
                <a:lnTo>
                  <a:pt x="6804" y="14296"/>
                </a:lnTo>
                <a:lnTo>
                  <a:pt x="6946" y="14182"/>
                </a:lnTo>
                <a:lnTo>
                  <a:pt x="7114" y="14116"/>
                </a:lnTo>
                <a:lnTo>
                  <a:pt x="7285" y="14080"/>
                </a:lnTo>
                <a:close/>
                <a:moveTo>
                  <a:pt x="4650" y="14070"/>
                </a:moveTo>
                <a:lnTo>
                  <a:pt x="4669" y="14073"/>
                </a:lnTo>
                <a:lnTo>
                  <a:pt x="4676" y="14084"/>
                </a:lnTo>
                <a:lnTo>
                  <a:pt x="4699" y="14093"/>
                </a:lnTo>
                <a:lnTo>
                  <a:pt x="4691" y="14107"/>
                </a:lnTo>
                <a:lnTo>
                  <a:pt x="4703" y="14123"/>
                </a:lnTo>
                <a:lnTo>
                  <a:pt x="4709" y="14144"/>
                </a:lnTo>
                <a:lnTo>
                  <a:pt x="4700" y="14166"/>
                </a:lnTo>
                <a:lnTo>
                  <a:pt x="4693" y="14204"/>
                </a:lnTo>
                <a:lnTo>
                  <a:pt x="4682" y="14235"/>
                </a:lnTo>
                <a:lnTo>
                  <a:pt x="4662" y="14266"/>
                </a:lnTo>
                <a:lnTo>
                  <a:pt x="4634" y="14285"/>
                </a:lnTo>
                <a:lnTo>
                  <a:pt x="4612" y="14300"/>
                </a:lnTo>
                <a:lnTo>
                  <a:pt x="4580" y="14313"/>
                </a:lnTo>
                <a:lnTo>
                  <a:pt x="4554" y="14323"/>
                </a:lnTo>
                <a:lnTo>
                  <a:pt x="4521" y="14322"/>
                </a:lnTo>
                <a:lnTo>
                  <a:pt x="4487" y="14320"/>
                </a:lnTo>
                <a:lnTo>
                  <a:pt x="4454" y="14319"/>
                </a:lnTo>
                <a:lnTo>
                  <a:pt x="4425" y="14289"/>
                </a:lnTo>
                <a:lnTo>
                  <a:pt x="4406" y="14286"/>
                </a:lnTo>
                <a:lnTo>
                  <a:pt x="4399" y="14275"/>
                </a:lnTo>
                <a:lnTo>
                  <a:pt x="4431" y="14286"/>
                </a:lnTo>
                <a:lnTo>
                  <a:pt x="4448" y="14298"/>
                </a:lnTo>
                <a:lnTo>
                  <a:pt x="4485" y="14305"/>
                </a:lnTo>
                <a:lnTo>
                  <a:pt x="4522" y="14288"/>
                </a:lnTo>
                <a:lnTo>
                  <a:pt x="4543" y="14282"/>
                </a:lnTo>
                <a:lnTo>
                  <a:pt x="4576" y="14259"/>
                </a:lnTo>
                <a:lnTo>
                  <a:pt x="4598" y="14244"/>
                </a:lnTo>
                <a:lnTo>
                  <a:pt x="4605" y="14231"/>
                </a:lnTo>
                <a:lnTo>
                  <a:pt x="4613" y="14218"/>
                </a:lnTo>
                <a:lnTo>
                  <a:pt x="4614" y="14208"/>
                </a:lnTo>
                <a:lnTo>
                  <a:pt x="4623" y="14186"/>
                </a:lnTo>
                <a:lnTo>
                  <a:pt x="4629" y="14182"/>
                </a:lnTo>
                <a:lnTo>
                  <a:pt x="4648" y="14186"/>
                </a:lnTo>
                <a:lnTo>
                  <a:pt x="4651" y="14191"/>
                </a:lnTo>
                <a:lnTo>
                  <a:pt x="4657" y="14163"/>
                </a:lnTo>
                <a:lnTo>
                  <a:pt x="4647" y="14137"/>
                </a:lnTo>
                <a:lnTo>
                  <a:pt x="4643" y="14132"/>
                </a:lnTo>
                <a:lnTo>
                  <a:pt x="4639" y="14126"/>
                </a:lnTo>
                <a:lnTo>
                  <a:pt x="4628" y="14109"/>
                </a:lnTo>
                <a:lnTo>
                  <a:pt x="4635" y="14096"/>
                </a:lnTo>
                <a:lnTo>
                  <a:pt x="4641" y="14092"/>
                </a:lnTo>
                <a:lnTo>
                  <a:pt x="4639" y="14077"/>
                </a:lnTo>
                <a:lnTo>
                  <a:pt x="4650" y="14070"/>
                </a:lnTo>
                <a:close/>
                <a:moveTo>
                  <a:pt x="285" y="13941"/>
                </a:moveTo>
                <a:lnTo>
                  <a:pt x="551" y="14257"/>
                </a:lnTo>
                <a:lnTo>
                  <a:pt x="787" y="14576"/>
                </a:lnTo>
                <a:lnTo>
                  <a:pt x="974" y="14896"/>
                </a:lnTo>
                <a:lnTo>
                  <a:pt x="1107" y="15221"/>
                </a:lnTo>
                <a:lnTo>
                  <a:pt x="1222" y="15542"/>
                </a:lnTo>
                <a:lnTo>
                  <a:pt x="1297" y="15866"/>
                </a:lnTo>
                <a:lnTo>
                  <a:pt x="1341" y="16179"/>
                </a:lnTo>
                <a:lnTo>
                  <a:pt x="1354" y="16496"/>
                </a:lnTo>
                <a:lnTo>
                  <a:pt x="1334" y="16811"/>
                </a:lnTo>
                <a:lnTo>
                  <a:pt x="1297" y="17114"/>
                </a:lnTo>
                <a:lnTo>
                  <a:pt x="1244" y="17404"/>
                </a:lnTo>
                <a:lnTo>
                  <a:pt x="1165" y="17694"/>
                </a:lnTo>
                <a:lnTo>
                  <a:pt x="1144" y="17756"/>
                </a:lnTo>
                <a:lnTo>
                  <a:pt x="826" y="17756"/>
                </a:lnTo>
                <a:lnTo>
                  <a:pt x="830" y="17705"/>
                </a:lnTo>
                <a:lnTo>
                  <a:pt x="823" y="17481"/>
                </a:lnTo>
                <a:lnTo>
                  <a:pt x="796" y="17287"/>
                </a:lnTo>
                <a:lnTo>
                  <a:pt x="762" y="17107"/>
                </a:lnTo>
                <a:lnTo>
                  <a:pt x="711" y="16962"/>
                </a:lnTo>
                <a:lnTo>
                  <a:pt x="646" y="16819"/>
                </a:lnTo>
                <a:lnTo>
                  <a:pt x="590" y="16702"/>
                </a:lnTo>
                <a:lnTo>
                  <a:pt x="531" y="16604"/>
                </a:lnTo>
                <a:lnTo>
                  <a:pt x="464" y="16519"/>
                </a:lnTo>
                <a:lnTo>
                  <a:pt x="408" y="16460"/>
                </a:lnTo>
                <a:lnTo>
                  <a:pt x="368" y="16414"/>
                </a:lnTo>
                <a:lnTo>
                  <a:pt x="343" y="16390"/>
                </a:lnTo>
                <a:lnTo>
                  <a:pt x="332" y="16374"/>
                </a:lnTo>
                <a:lnTo>
                  <a:pt x="349" y="16386"/>
                </a:lnTo>
                <a:lnTo>
                  <a:pt x="388" y="16408"/>
                </a:lnTo>
                <a:lnTo>
                  <a:pt x="437" y="16456"/>
                </a:lnTo>
                <a:lnTo>
                  <a:pt x="513" y="16519"/>
                </a:lnTo>
                <a:lnTo>
                  <a:pt x="587" y="16615"/>
                </a:lnTo>
                <a:lnTo>
                  <a:pt x="678" y="16723"/>
                </a:lnTo>
                <a:lnTo>
                  <a:pt x="760" y="16879"/>
                </a:lnTo>
                <a:lnTo>
                  <a:pt x="843" y="17059"/>
                </a:lnTo>
                <a:lnTo>
                  <a:pt x="923" y="17282"/>
                </a:lnTo>
                <a:lnTo>
                  <a:pt x="980" y="17544"/>
                </a:lnTo>
                <a:lnTo>
                  <a:pt x="986" y="17516"/>
                </a:lnTo>
                <a:lnTo>
                  <a:pt x="991" y="17464"/>
                </a:lnTo>
                <a:lnTo>
                  <a:pt x="989" y="17367"/>
                </a:lnTo>
                <a:lnTo>
                  <a:pt x="989" y="17236"/>
                </a:lnTo>
                <a:lnTo>
                  <a:pt x="967" y="17096"/>
                </a:lnTo>
                <a:lnTo>
                  <a:pt x="925" y="16929"/>
                </a:lnTo>
                <a:lnTo>
                  <a:pt x="871" y="16754"/>
                </a:lnTo>
                <a:lnTo>
                  <a:pt x="780" y="16563"/>
                </a:lnTo>
                <a:lnTo>
                  <a:pt x="664" y="16358"/>
                </a:lnTo>
                <a:lnTo>
                  <a:pt x="510" y="16170"/>
                </a:lnTo>
                <a:lnTo>
                  <a:pt x="602" y="15935"/>
                </a:lnTo>
                <a:lnTo>
                  <a:pt x="655" y="15727"/>
                </a:lnTo>
                <a:lnTo>
                  <a:pt x="671" y="15537"/>
                </a:lnTo>
                <a:lnTo>
                  <a:pt x="656" y="15360"/>
                </a:lnTo>
                <a:lnTo>
                  <a:pt x="625" y="15185"/>
                </a:lnTo>
                <a:lnTo>
                  <a:pt x="567" y="15005"/>
                </a:lnTo>
                <a:lnTo>
                  <a:pt x="508" y="14824"/>
                </a:lnTo>
                <a:lnTo>
                  <a:pt x="437" y="14637"/>
                </a:lnTo>
                <a:lnTo>
                  <a:pt x="374" y="14427"/>
                </a:lnTo>
                <a:lnTo>
                  <a:pt x="324" y="14200"/>
                </a:lnTo>
                <a:lnTo>
                  <a:pt x="285" y="13941"/>
                </a:lnTo>
                <a:close/>
                <a:moveTo>
                  <a:pt x="579" y="13870"/>
                </a:moveTo>
                <a:lnTo>
                  <a:pt x="592" y="13877"/>
                </a:lnTo>
                <a:lnTo>
                  <a:pt x="658" y="13890"/>
                </a:lnTo>
                <a:lnTo>
                  <a:pt x="746" y="13911"/>
                </a:lnTo>
                <a:lnTo>
                  <a:pt x="856" y="13941"/>
                </a:lnTo>
                <a:lnTo>
                  <a:pt x="999" y="13982"/>
                </a:lnTo>
                <a:lnTo>
                  <a:pt x="1132" y="14045"/>
                </a:lnTo>
                <a:lnTo>
                  <a:pt x="1288" y="14118"/>
                </a:lnTo>
                <a:lnTo>
                  <a:pt x="1427" y="14202"/>
                </a:lnTo>
                <a:lnTo>
                  <a:pt x="1557" y="14308"/>
                </a:lnTo>
                <a:lnTo>
                  <a:pt x="1675" y="14432"/>
                </a:lnTo>
                <a:lnTo>
                  <a:pt x="1761" y="14568"/>
                </a:lnTo>
                <a:lnTo>
                  <a:pt x="1812" y="14738"/>
                </a:lnTo>
                <a:lnTo>
                  <a:pt x="1831" y="14920"/>
                </a:lnTo>
                <a:lnTo>
                  <a:pt x="1798" y="15122"/>
                </a:lnTo>
                <a:lnTo>
                  <a:pt x="1796" y="15107"/>
                </a:lnTo>
                <a:lnTo>
                  <a:pt x="1782" y="15051"/>
                </a:lnTo>
                <a:lnTo>
                  <a:pt x="1760" y="14960"/>
                </a:lnTo>
                <a:lnTo>
                  <a:pt x="1721" y="14832"/>
                </a:lnTo>
                <a:lnTo>
                  <a:pt x="1652" y="14708"/>
                </a:lnTo>
                <a:lnTo>
                  <a:pt x="1582" y="14569"/>
                </a:lnTo>
                <a:lnTo>
                  <a:pt x="1469" y="14418"/>
                </a:lnTo>
                <a:lnTo>
                  <a:pt x="1333" y="14291"/>
                </a:lnTo>
                <a:lnTo>
                  <a:pt x="1164" y="14162"/>
                </a:lnTo>
                <a:lnTo>
                  <a:pt x="953" y="14046"/>
                </a:lnTo>
                <a:lnTo>
                  <a:pt x="970" y="14059"/>
                </a:lnTo>
                <a:lnTo>
                  <a:pt x="1017" y="14092"/>
                </a:lnTo>
                <a:lnTo>
                  <a:pt x="1094" y="14145"/>
                </a:lnTo>
                <a:lnTo>
                  <a:pt x="1183" y="14214"/>
                </a:lnTo>
                <a:lnTo>
                  <a:pt x="1289" y="14297"/>
                </a:lnTo>
                <a:lnTo>
                  <a:pt x="1383" y="14411"/>
                </a:lnTo>
                <a:lnTo>
                  <a:pt x="1495" y="14539"/>
                </a:lnTo>
                <a:lnTo>
                  <a:pt x="1578" y="14694"/>
                </a:lnTo>
                <a:lnTo>
                  <a:pt x="1657" y="14868"/>
                </a:lnTo>
                <a:lnTo>
                  <a:pt x="1717" y="15063"/>
                </a:lnTo>
                <a:lnTo>
                  <a:pt x="1739" y="15285"/>
                </a:lnTo>
                <a:lnTo>
                  <a:pt x="1725" y="15515"/>
                </a:lnTo>
                <a:lnTo>
                  <a:pt x="1663" y="15769"/>
                </a:lnTo>
                <a:lnTo>
                  <a:pt x="1667" y="15751"/>
                </a:lnTo>
                <a:lnTo>
                  <a:pt x="1664" y="15687"/>
                </a:lnTo>
                <a:lnTo>
                  <a:pt x="1651" y="15574"/>
                </a:lnTo>
                <a:lnTo>
                  <a:pt x="1633" y="15440"/>
                </a:lnTo>
                <a:lnTo>
                  <a:pt x="1591" y="15272"/>
                </a:lnTo>
                <a:lnTo>
                  <a:pt x="1533" y="15092"/>
                </a:lnTo>
                <a:lnTo>
                  <a:pt x="1459" y="14890"/>
                </a:lnTo>
                <a:lnTo>
                  <a:pt x="1352" y="14686"/>
                </a:lnTo>
                <a:lnTo>
                  <a:pt x="1213" y="14471"/>
                </a:lnTo>
                <a:lnTo>
                  <a:pt x="1034" y="14259"/>
                </a:lnTo>
                <a:lnTo>
                  <a:pt x="824" y="14061"/>
                </a:lnTo>
                <a:lnTo>
                  <a:pt x="579" y="13870"/>
                </a:lnTo>
                <a:close/>
                <a:moveTo>
                  <a:pt x="0" y="13763"/>
                </a:moveTo>
                <a:lnTo>
                  <a:pt x="9" y="13764"/>
                </a:lnTo>
                <a:lnTo>
                  <a:pt x="0" y="13765"/>
                </a:lnTo>
                <a:lnTo>
                  <a:pt x="0" y="13763"/>
                </a:lnTo>
                <a:close/>
                <a:moveTo>
                  <a:pt x="793" y="13256"/>
                </a:moveTo>
                <a:lnTo>
                  <a:pt x="795" y="13281"/>
                </a:lnTo>
                <a:lnTo>
                  <a:pt x="794" y="13287"/>
                </a:lnTo>
                <a:lnTo>
                  <a:pt x="793" y="13256"/>
                </a:lnTo>
                <a:close/>
                <a:moveTo>
                  <a:pt x="4222" y="13221"/>
                </a:moveTo>
                <a:lnTo>
                  <a:pt x="4232" y="13247"/>
                </a:lnTo>
                <a:lnTo>
                  <a:pt x="4227" y="13275"/>
                </a:lnTo>
                <a:lnTo>
                  <a:pt x="4228" y="13242"/>
                </a:lnTo>
                <a:lnTo>
                  <a:pt x="4222" y="13221"/>
                </a:lnTo>
                <a:close/>
                <a:moveTo>
                  <a:pt x="789" y="13200"/>
                </a:moveTo>
                <a:lnTo>
                  <a:pt x="792" y="13218"/>
                </a:lnTo>
                <a:lnTo>
                  <a:pt x="793" y="13256"/>
                </a:lnTo>
                <a:lnTo>
                  <a:pt x="789" y="13200"/>
                </a:lnTo>
                <a:close/>
                <a:moveTo>
                  <a:pt x="4184" y="13190"/>
                </a:moveTo>
                <a:lnTo>
                  <a:pt x="4207" y="13199"/>
                </a:lnTo>
                <a:lnTo>
                  <a:pt x="4222" y="13221"/>
                </a:lnTo>
                <a:lnTo>
                  <a:pt x="4201" y="13203"/>
                </a:lnTo>
                <a:lnTo>
                  <a:pt x="4184" y="13190"/>
                </a:lnTo>
                <a:close/>
                <a:moveTo>
                  <a:pt x="777" y="13123"/>
                </a:moveTo>
                <a:lnTo>
                  <a:pt x="786" y="13149"/>
                </a:lnTo>
                <a:lnTo>
                  <a:pt x="789" y="13200"/>
                </a:lnTo>
                <a:lnTo>
                  <a:pt x="777" y="13123"/>
                </a:lnTo>
                <a:close/>
                <a:moveTo>
                  <a:pt x="4161" y="13108"/>
                </a:moveTo>
                <a:lnTo>
                  <a:pt x="4098" y="13135"/>
                </a:lnTo>
                <a:lnTo>
                  <a:pt x="4059" y="13186"/>
                </a:lnTo>
                <a:lnTo>
                  <a:pt x="4053" y="13248"/>
                </a:lnTo>
                <a:lnTo>
                  <a:pt x="4057" y="13278"/>
                </a:lnTo>
                <a:lnTo>
                  <a:pt x="4076" y="13305"/>
                </a:lnTo>
                <a:lnTo>
                  <a:pt x="4102" y="13320"/>
                </a:lnTo>
                <a:lnTo>
                  <a:pt x="4128" y="13334"/>
                </a:lnTo>
                <a:lnTo>
                  <a:pt x="4158" y="13330"/>
                </a:lnTo>
                <a:lnTo>
                  <a:pt x="4188" y="13326"/>
                </a:lnTo>
                <a:lnTo>
                  <a:pt x="4205" y="13315"/>
                </a:lnTo>
                <a:lnTo>
                  <a:pt x="4219" y="13288"/>
                </a:lnTo>
                <a:lnTo>
                  <a:pt x="4227" y="13275"/>
                </a:lnTo>
                <a:lnTo>
                  <a:pt x="4227" y="13299"/>
                </a:lnTo>
                <a:lnTo>
                  <a:pt x="4208" y="13320"/>
                </a:lnTo>
                <a:lnTo>
                  <a:pt x="4186" y="13335"/>
                </a:lnTo>
                <a:lnTo>
                  <a:pt x="4160" y="13345"/>
                </a:lnTo>
                <a:lnTo>
                  <a:pt x="4127" y="13344"/>
                </a:lnTo>
                <a:lnTo>
                  <a:pt x="4095" y="13333"/>
                </a:lnTo>
                <a:lnTo>
                  <a:pt x="4070" y="13309"/>
                </a:lnTo>
                <a:lnTo>
                  <a:pt x="4051" y="13281"/>
                </a:lnTo>
                <a:lnTo>
                  <a:pt x="4042" y="13255"/>
                </a:lnTo>
                <a:lnTo>
                  <a:pt x="4055" y="13181"/>
                </a:lnTo>
                <a:lnTo>
                  <a:pt x="4094" y="13130"/>
                </a:lnTo>
                <a:lnTo>
                  <a:pt x="4161" y="13108"/>
                </a:lnTo>
                <a:close/>
                <a:moveTo>
                  <a:pt x="0" y="12952"/>
                </a:moveTo>
                <a:lnTo>
                  <a:pt x="36" y="13068"/>
                </a:lnTo>
                <a:lnTo>
                  <a:pt x="50" y="13254"/>
                </a:lnTo>
                <a:lnTo>
                  <a:pt x="25" y="13443"/>
                </a:lnTo>
                <a:lnTo>
                  <a:pt x="0" y="13512"/>
                </a:lnTo>
                <a:lnTo>
                  <a:pt x="0" y="13437"/>
                </a:lnTo>
                <a:lnTo>
                  <a:pt x="15" y="13393"/>
                </a:lnTo>
                <a:lnTo>
                  <a:pt x="27" y="13197"/>
                </a:lnTo>
                <a:lnTo>
                  <a:pt x="0" y="13006"/>
                </a:lnTo>
                <a:lnTo>
                  <a:pt x="0" y="12952"/>
                </a:lnTo>
                <a:close/>
                <a:moveTo>
                  <a:pt x="4156" y="12899"/>
                </a:moveTo>
                <a:lnTo>
                  <a:pt x="4281" y="12903"/>
                </a:lnTo>
                <a:lnTo>
                  <a:pt x="4399" y="12944"/>
                </a:lnTo>
                <a:lnTo>
                  <a:pt x="4492" y="13020"/>
                </a:lnTo>
                <a:lnTo>
                  <a:pt x="4560" y="13120"/>
                </a:lnTo>
                <a:lnTo>
                  <a:pt x="4601" y="13238"/>
                </a:lnTo>
                <a:lnTo>
                  <a:pt x="4595" y="13373"/>
                </a:lnTo>
                <a:lnTo>
                  <a:pt x="4567" y="13498"/>
                </a:lnTo>
                <a:lnTo>
                  <a:pt x="4504" y="13607"/>
                </a:lnTo>
                <a:lnTo>
                  <a:pt x="4410" y="13696"/>
                </a:lnTo>
                <a:lnTo>
                  <a:pt x="4312" y="13749"/>
                </a:lnTo>
                <a:lnTo>
                  <a:pt x="4437" y="13759"/>
                </a:lnTo>
                <a:lnTo>
                  <a:pt x="4570" y="13799"/>
                </a:lnTo>
                <a:lnTo>
                  <a:pt x="4664" y="13864"/>
                </a:lnTo>
                <a:lnTo>
                  <a:pt x="4740" y="13951"/>
                </a:lnTo>
                <a:lnTo>
                  <a:pt x="4763" y="14057"/>
                </a:lnTo>
                <a:lnTo>
                  <a:pt x="4758" y="14167"/>
                </a:lnTo>
                <a:lnTo>
                  <a:pt x="4723" y="14248"/>
                </a:lnTo>
                <a:lnTo>
                  <a:pt x="4672" y="14292"/>
                </a:lnTo>
                <a:lnTo>
                  <a:pt x="4719" y="14242"/>
                </a:lnTo>
                <a:lnTo>
                  <a:pt x="4754" y="14162"/>
                </a:lnTo>
                <a:lnTo>
                  <a:pt x="4758" y="14061"/>
                </a:lnTo>
                <a:lnTo>
                  <a:pt x="4723" y="13962"/>
                </a:lnTo>
                <a:lnTo>
                  <a:pt x="4657" y="13878"/>
                </a:lnTo>
                <a:lnTo>
                  <a:pt x="4557" y="13816"/>
                </a:lnTo>
                <a:lnTo>
                  <a:pt x="4431" y="13787"/>
                </a:lnTo>
                <a:lnTo>
                  <a:pt x="4293" y="13776"/>
                </a:lnTo>
                <a:lnTo>
                  <a:pt x="4171" y="13796"/>
                </a:lnTo>
                <a:lnTo>
                  <a:pt x="4168" y="13797"/>
                </a:lnTo>
                <a:lnTo>
                  <a:pt x="4168" y="13796"/>
                </a:lnTo>
                <a:lnTo>
                  <a:pt x="4153" y="13799"/>
                </a:lnTo>
                <a:lnTo>
                  <a:pt x="4003" y="13853"/>
                </a:lnTo>
                <a:lnTo>
                  <a:pt x="3872" y="13935"/>
                </a:lnTo>
                <a:lnTo>
                  <a:pt x="3676" y="14078"/>
                </a:lnTo>
                <a:lnTo>
                  <a:pt x="3522" y="14257"/>
                </a:lnTo>
                <a:lnTo>
                  <a:pt x="3390" y="14470"/>
                </a:lnTo>
                <a:lnTo>
                  <a:pt x="3291" y="14693"/>
                </a:lnTo>
                <a:lnTo>
                  <a:pt x="3195" y="14946"/>
                </a:lnTo>
                <a:lnTo>
                  <a:pt x="3158" y="15091"/>
                </a:lnTo>
                <a:lnTo>
                  <a:pt x="3265" y="15012"/>
                </a:lnTo>
                <a:lnTo>
                  <a:pt x="3463" y="14885"/>
                </a:lnTo>
                <a:lnTo>
                  <a:pt x="3678" y="14794"/>
                </a:lnTo>
                <a:lnTo>
                  <a:pt x="3896" y="14718"/>
                </a:lnTo>
                <a:lnTo>
                  <a:pt x="4119" y="14687"/>
                </a:lnTo>
                <a:lnTo>
                  <a:pt x="4332" y="14688"/>
                </a:lnTo>
                <a:lnTo>
                  <a:pt x="4532" y="14730"/>
                </a:lnTo>
                <a:lnTo>
                  <a:pt x="4725" y="14810"/>
                </a:lnTo>
                <a:lnTo>
                  <a:pt x="4904" y="14915"/>
                </a:lnTo>
                <a:lnTo>
                  <a:pt x="4961" y="14961"/>
                </a:lnTo>
                <a:lnTo>
                  <a:pt x="5031" y="14803"/>
                </a:lnTo>
                <a:lnTo>
                  <a:pt x="5164" y="14557"/>
                </a:lnTo>
                <a:lnTo>
                  <a:pt x="5304" y="14322"/>
                </a:lnTo>
                <a:lnTo>
                  <a:pt x="5416" y="14164"/>
                </a:lnTo>
                <a:lnTo>
                  <a:pt x="5537" y="14032"/>
                </a:lnTo>
                <a:lnTo>
                  <a:pt x="5648" y="13931"/>
                </a:lnTo>
                <a:lnTo>
                  <a:pt x="5759" y="13855"/>
                </a:lnTo>
                <a:lnTo>
                  <a:pt x="5859" y="13811"/>
                </a:lnTo>
                <a:lnTo>
                  <a:pt x="5982" y="13775"/>
                </a:lnTo>
                <a:lnTo>
                  <a:pt x="6103" y="13774"/>
                </a:lnTo>
                <a:lnTo>
                  <a:pt x="6200" y="13797"/>
                </a:lnTo>
                <a:lnTo>
                  <a:pt x="6302" y="13849"/>
                </a:lnTo>
                <a:lnTo>
                  <a:pt x="6377" y="13912"/>
                </a:lnTo>
                <a:lnTo>
                  <a:pt x="6438" y="14001"/>
                </a:lnTo>
                <a:lnTo>
                  <a:pt x="6471" y="14084"/>
                </a:lnTo>
                <a:lnTo>
                  <a:pt x="6487" y="14179"/>
                </a:lnTo>
                <a:lnTo>
                  <a:pt x="6465" y="14276"/>
                </a:lnTo>
                <a:lnTo>
                  <a:pt x="6419" y="14365"/>
                </a:lnTo>
                <a:lnTo>
                  <a:pt x="6376" y="14399"/>
                </a:lnTo>
                <a:lnTo>
                  <a:pt x="6379" y="14401"/>
                </a:lnTo>
                <a:lnTo>
                  <a:pt x="6345" y="14423"/>
                </a:lnTo>
                <a:lnTo>
                  <a:pt x="6301" y="14454"/>
                </a:lnTo>
                <a:lnTo>
                  <a:pt x="6211" y="14466"/>
                </a:lnTo>
                <a:lnTo>
                  <a:pt x="6127" y="14451"/>
                </a:lnTo>
                <a:lnTo>
                  <a:pt x="6050" y="14398"/>
                </a:lnTo>
                <a:lnTo>
                  <a:pt x="6010" y="14327"/>
                </a:lnTo>
                <a:lnTo>
                  <a:pt x="5998" y="14262"/>
                </a:lnTo>
                <a:lnTo>
                  <a:pt x="6012" y="14187"/>
                </a:lnTo>
                <a:lnTo>
                  <a:pt x="6052" y="14127"/>
                </a:lnTo>
                <a:lnTo>
                  <a:pt x="6122" y="14087"/>
                </a:lnTo>
                <a:lnTo>
                  <a:pt x="6199" y="14091"/>
                </a:lnTo>
                <a:lnTo>
                  <a:pt x="6265" y="14128"/>
                </a:lnTo>
                <a:lnTo>
                  <a:pt x="6291" y="14167"/>
                </a:lnTo>
                <a:lnTo>
                  <a:pt x="6299" y="14202"/>
                </a:lnTo>
                <a:lnTo>
                  <a:pt x="6298" y="14236"/>
                </a:lnTo>
                <a:lnTo>
                  <a:pt x="6291" y="14273"/>
                </a:lnTo>
                <a:lnTo>
                  <a:pt x="6261" y="14301"/>
                </a:lnTo>
                <a:lnTo>
                  <a:pt x="6239" y="14317"/>
                </a:lnTo>
                <a:lnTo>
                  <a:pt x="6213" y="14326"/>
                </a:lnTo>
                <a:lnTo>
                  <a:pt x="6180" y="14325"/>
                </a:lnTo>
                <a:lnTo>
                  <a:pt x="6148" y="14314"/>
                </a:lnTo>
                <a:lnTo>
                  <a:pt x="6176" y="14319"/>
                </a:lnTo>
                <a:lnTo>
                  <a:pt x="6200" y="14319"/>
                </a:lnTo>
                <a:lnTo>
                  <a:pt x="6224" y="14319"/>
                </a:lnTo>
                <a:lnTo>
                  <a:pt x="6247" y="14304"/>
                </a:lnTo>
                <a:lnTo>
                  <a:pt x="6272" y="14270"/>
                </a:lnTo>
                <a:lnTo>
                  <a:pt x="6287" y="14243"/>
                </a:lnTo>
                <a:lnTo>
                  <a:pt x="6283" y="14213"/>
                </a:lnTo>
                <a:lnTo>
                  <a:pt x="6275" y="14178"/>
                </a:lnTo>
                <a:lnTo>
                  <a:pt x="6252" y="14145"/>
                </a:lnTo>
                <a:lnTo>
                  <a:pt x="6195" y="14110"/>
                </a:lnTo>
                <a:lnTo>
                  <a:pt x="6128" y="14107"/>
                </a:lnTo>
                <a:lnTo>
                  <a:pt x="6067" y="14149"/>
                </a:lnTo>
                <a:lnTo>
                  <a:pt x="6020" y="14223"/>
                </a:lnTo>
                <a:lnTo>
                  <a:pt x="6015" y="14299"/>
                </a:lnTo>
                <a:lnTo>
                  <a:pt x="6054" y="14379"/>
                </a:lnTo>
                <a:lnTo>
                  <a:pt x="6121" y="14430"/>
                </a:lnTo>
                <a:lnTo>
                  <a:pt x="6206" y="14446"/>
                </a:lnTo>
                <a:lnTo>
                  <a:pt x="6293" y="14443"/>
                </a:lnTo>
                <a:lnTo>
                  <a:pt x="6365" y="14393"/>
                </a:lnTo>
                <a:lnTo>
                  <a:pt x="6373" y="14398"/>
                </a:lnTo>
                <a:lnTo>
                  <a:pt x="6415" y="14359"/>
                </a:lnTo>
                <a:lnTo>
                  <a:pt x="6455" y="14275"/>
                </a:lnTo>
                <a:lnTo>
                  <a:pt x="6467" y="14185"/>
                </a:lnTo>
                <a:lnTo>
                  <a:pt x="6460" y="14092"/>
                </a:lnTo>
                <a:lnTo>
                  <a:pt x="6418" y="14006"/>
                </a:lnTo>
                <a:lnTo>
                  <a:pt x="6359" y="13933"/>
                </a:lnTo>
                <a:lnTo>
                  <a:pt x="6289" y="13866"/>
                </a:lnTo>
                <a:lnTo>
                  <a:pt x="6195" y="13825"/>
                </a:lnTo>
                <a:lnTo>
                  <a:pt x="6094" y="13796"/>
                </a:lnTo>
                <a:lnTo>
                  <a:pt x="5982" y="13800"/>
                </a:lnTo>
                <a:lnTo>
                  <a:pt x="5869" y="13837"/>
                </a:lnTo>
                <a:lnTo>
                  <a:pt x="5774" y="13877"/>
                </a:lnTo>
                <a:lnTo>
                  <a:pt x="5674" y="13946"/>
                </a:lnTo>
                <a:lnTo>
                  <a:pt x="5553" y="14054"/>
                </a:lnTo>
                <a:lnTo>
                  <a:pt x="5437" y="14182"/>
                </a:lnTo>
                <a:lnTo>
                  <a:pt x="5321" y="14335"/>
                </a:lnTo>
                <a:lnTo>
                  <a:pt x="5177" y="14564"/>
                </a:lnTo>
                <a:lnTo>
                  <a:pt x="5054" y="14812"/>
                </a:lnTo>
                <a:lnTo>
                  <a:pt x="4979" y="14975"/>
                </a:lnTo>
                <a:lnTo>
                  <a:pt x="5068" y="15047"/>
                </a:lnTo>
                <a:lnTo>
                  <a:pt x="5208" y="15204"/>
                </a:lnTo>
                <a:lnTo>
                  <a:pt x="5325" y="15385"/>
                </a:lnTo>
                <a:lnTo>
                  <a:pt x="5398" y="15588"/>
                </a:lnTo>
                <a:lnTo>
                  <a:pt x="5435" y="15807"/>
                </a:lnTo>
                <a:lnTo>
                  <a:pt x="5434" y="16020"/>
                </a:lnTo>
                <a:lnTo>
                  <a:pt x="5398" y="16241"/>
                </a:lnTo>
                <a:lnTo>
                  <a:pt x="5330" y="16451"/>
                </a:lnTo>
                <a:lnTo>
                  <a:pt x="5264" y="16590"/>
                </a:lnTo>
                <a:lnTo>
                  <a:pt x="5361" y="16650"/>
                </a:lnTo>
                <a:lnTo>
                  <a:pt x="5446" y="16738"/>
                </a:lnTo>
                <a:lnTo>
                  <a:pt x="5505" y="16860"/>
                </a:lnTo>
                <a:lnTo>
                  <a:pt x="5543" y="16998"/>
                </a:lnTo>
                <a:lnTo>
                  <a:pt x="5556" y="17136"/>
                </a:lnTo>
                <a:lnTo>
                  <a:pt x="5536" y="17297"/>
                </a:lnTo>
                <a:lnTo>
                  <a:pt x="5497" y="17454"/>
                </a:lnTo>
                <a:lnTo>
                  <a:pt x="5424" y="17610"/>
                </a:lnTo>
                <a:lnTo>
                  <a:pt x="5332" y="17756"/>
                </a:lnTo>
                <a:lnTo>
                  <a:pt x="5279" y="17756"/>
                </a:lnTo>
                <a:lnTo>
                  <a:pt x="5383" y="17597"/>
                </a:lnTo>
                <a:lnTo>
                  <a:pt x="5459" y="17447"/>
                </a:lnTo>
                <a:lnTo>
                  <a:pt x="5498" y="17290"/>
                </a:lnTo>
                <a:lnTo>
                  <a:pt x="5522" y="17135"/>
                </a:lnTo>
                <a:lnTo>
                  <a:pt x="5509" y="16997"/>
                </a:lnTo>
                <a:lnTo>
                  <a:pt x="5479" y="16870"/>
                </a:lnTo>
                <a:lnTo>
                  <a:pt x="5424" y="16753"/>
                </a:lnTo>
                <a:lnTo>
                  <a:pt x="5348" y="16667"/>
                </a:lnTo>
                <a:lnTo>
                  <a:pt x="5257" y="16606"/>
                </a:lnTo>
                <a:lnTo>
                  <a:pt x="5250" y="16620"/>
                </a:lnTo>
                <a:lnTo>
                  <a:pt x="5140" y="16768"/>
                </a:lnTo>
                <a:lnTo>
                  <a:pt x="5010" y="16899"/>
                </a:lnTo>
                <a:lnTo>
                  <a:pt x="4913" y="16976"/>
                </a:lnTo>
                <a:lnTo>
                  <a:pt x="4916" y="16988"/>
                </a:lnTo>
                <a:lnTo>
                  <a:pt x="4927" y="17005"/>
                </a:lnTo>
                <a:lnTo>
                  <a:pt x="4910" y="16992"/>
                </a:lnTo>
                <a:lnTo>
                  <a:pt x="4904" y="16983"/>
                </a:lnTo>
                <a:lnTo>
                  <a:pt x="4862" y="17017"/>
                </a:lnTo>
                <a:lnTo>
                  <a:pt x="4703" y="17094"/>
                </a:lnTo>
                <a:lnTo>
                  <a:pt x="4524" y="17143"/>
                </a:lnTo>
                <a:lnTo>
                  <a:pt x="4336" y="17166"/>
                </a:lnTo>
                <a:lnTo>
                  <a:pt x="4138" y="17139"/>
                </a:lnTo>
                <a:lnTo>
                  <a:pt x="3952" y="17070"/>
                </a:lnTo>
                <a:lnTo>
                  <a:pt x="3945" y="17066"/>
                </a:lnTo>
                <a:lnTo>
                  <a:pt x="3902" y="17129"/>
                </a:lnTo>
                <a:lnTo>
                  <a:pt x="3787" y="17306"/>
                </a:lnTo>
                <a:lnTo>
                  <a:pt x="3654" y="17479"/>
                </a:lnTo>
                <a:lnTo>
                  <a:pt x="3511" y="17675"/>
                </a:lnTo>
                <a:lnTo>
                  <a:pt x="3445" y="17756"/>
                </a:lnTo>
                <a:lnTo>
                  <a:pt x="3409" y="17756"/>
                </a:lnTo>
                <a:lnTo>
                  <a:pt x="3490" y="17657"/>
                </a:lnTo>
                <a:lnTo>
                  <a:pt x="3633" y="17461"/>
                </a:lnTo>
                <a:lnTo>
                  <a:pt x="3767" y="17287"/>
                </a:lnTo>
                <a:lnTo>
                  <a:pt x="3882" y="17110"/>
                </a:lnTo>
                <a:lnTo>
                  <a:pt x="3923" y="17053"/>
                </a:lnTo>
                <a:lnTo>
                  <a:pt x="3787" y="16972"/>
                </a:lnTo>
                <a:lnTo>
                  <a:pt x="3645" y="16849"/>
                </a:lnTo>
                <a:lnTo>
                  <a:pt x="3534" y="16688"/>
                </a:lnTo>
                <a:lnTo>
                  <a:pt x="3468" y="16497"/>
                </a:lnTo>
                <a:lnTo>
                  <a:pt x="3446" y="16333"/>
                </a:lnTo>
                <a:lnTo>
                  <a:pt x="3453" y="16165"/>
                </a:lnTo>
                <a:lnTo>
                  <a:pt x="3461" y="16141"/>
                </a:lnTo>
                <a:lnTo>
                  <a:pt x="3463" y="16109"/>
                </a:lnTo>
                <a:lnTo>
                  <a:pt x="3501" y="15985"/>
                </a:lnTo>
                <a:lnTo>
                  <a:pt x="3583" y="15855"/>
                </a:lnTo>
                <a:lnTo>
                  <a:pt x="3697" y="15736"/>
                </a:lnTo>
                <a:lnTo>
                  <a:pt x="3797" y="15667"/>
                </a:lnTo>
                <a:lnTo>
                  <a:pt x="3824" y="15648"/>
                </a:lnTo>
                <a:lnTo>
                  <a:pt x="3847" y="15640"/>
                </a:lnTo>
                <a:lnTo>
                  <a:pt x="3915" y="15602"/>
                </a:lnTo>
                <a:lnTo>
                  <a:pt x="4025" y="15560"/>
                </a:lnTo>
                <a:lnTo>
                  <a:pt x="4155" y="15536"/>
                </a:lnTo>
                <a:lnTo>
                  <a:pt x="4289" y="15541"/>
                </a:lnTo>
                <a:lnTo>
                  <a:pt x="4448" y="15571"/>
                </a:lnTo>
                <a:lnTo>
                  <a:pt x="4593" y="15627"/>
                </a:lnTo>
                <a:lnTo>
                  <a:pt x="4664" y="15674"/>
                </a:lnTo>
                <a:lnTo>
                  <a:pt x="4704" y="15575"/>
                </a:lnTo>
                <a:lnTo>
                  <a:pt x="4802" y="15336"/>
                </a:lnTo>
                <a:lnTo>
                  <a:pt x="4915" y="15063"/>
                </a:lnTo>
                <a:lnTo>
                  <a:pt x="4931" y="15027"/>
                </a:lnTo>
                <a:lnTo>
                  <a:pt x="4747" y="14901"/>
                </a:lnTo>
                <a:lnTo>
                  <a:pt x="4550" y="14816"/>
                </a:lnTo>
                <a:lnTo>
                  <a:pt x="4348" y="14759"/>
                </a:lnTo>
                <a:lnTo>
                  <a:pt x="4140" y="14730"/>
                </a:lnTo>
                <a:lnTo>
                  <a:pt x="3922" y="14757"/>
                </a:lnTo>
                <a:lnTo>
                  <a:pt x="3703" y="14818"/>
                </a:lnTo>
                <a:lnTo>
                  <a:pt x="3506" y="14912"/>
                </a:lnTo>
                <a:lnTo>
                  <a:pt x="3314" y="15036"/>
                </a:lnTo>
                <a:lnTo>
                  <a:pt x="3136" y="15174"/>
                </a:lnTo>
                <a:lnTo>
                  <a:pt x="3126" y="15214"/>
                </a:lnTo>
                <a:lnTo>
                  <a:pt x="3059" y="15497"/>
                </a:lnTo>
                <a:lnTo>
                  <a:pt x="2996" y="15785"/>
                </a:lnTo>
                <a:lnTo>
                  <a:pt x="2935" y="16088"/>
                </a:lnTo>
                <a:lnTo>
                  <a:pt x="2894" y="16276"/>
                </a:lnTo>
                <a:cubicBezTo>
                  <a:pt x="2966" y="16076"/>
                  <a:pt x="3045" y="15878"/>
                  <a:pt x="3132" y="15685"/>
                </a:cubicBezTo>
                <a:lnTo>
                  <a:pt x="3242" y="15191"/>
                </a:lnTo>
                <a:cubicBezTo>
                  <a:pt x="3583" y="14861"/>
                  <a:pt x="3919" y="14769"/>
                  <a:pt x="4200" y="14785"/>
                </a:cubicBezTo>
                <a:cubicBezTo>
                  <a:pt x="4481" y="14800"/>
                  <a:pt x="4707" y="14922"/>
                  <a:pt x="4828" y="15020"/>
                </a:cubicBezTo>
                <a:cubicBezTo>
                  <a:pt x="4387" y="14864"/>
                  <a:pt x="4261" y="14924"/>
                  <a:pt x="4107" y="14993"/>
                </a:cubicBezTo>
                <a:cubicBezTo>
                  <a:pt x="4414" y="15122"/>
                  <a:pt x="4603" y="15287"/>
                  <a:pt x="4648" y="15488"/>
                </a:cubicBezTo>
                <a:cubicBezTo>
                  <a:pt x="4153" y="15236"/>
                  <a:pt x="4153" y="15488"/>
                  <a:pt x="3882" y="15497"/>
                </a:cubicBezTo>
                <a:cubicBezTo>
                  <a:pt x="3778" y="15529"/>
                  <a:pt x="3674" y="15377"/>
                  <a:pt x="3531" y="15590"/>
                </a:cubicBezTo>
                <a:cubicBezTo>
                  <a:pt x="3549" y="15895"/>
                  <a:pt x="3116" y="15769"/>
                  <a:pt x="3368" y="16290"/>
                </a:cubicBezTo>
                <a:lnTo>
                  <a:pt x="3092" y="16331"/>
                </a:lnTo>
                <a:cubicBezTo>
                  <a:pt x="3278" y="16467"/>
                  <a:pt x="3045" y="16939"/>
                  <a:pt x="3639" y="16921"/>
                </a:cubicBezTo>
                <a:cubicBezTo>
                  <a:pt x="3275" y="17118"/>
                  <a:pt x="3014" y="17451"/>
                  <a:pt x="2731" y="17756"/>
                </a:cubicBezTo>
                <a:lnTo>
                  <a:pt x="2251" y="17756"/>
                </a:lnTo>
                <a:lnTo>
                  <a:pt x="2279" y="17688"/>
                </a:lnTo>
                <a:lnTo>
                  <a:pt x="2436" y="17311"/>
                </a:lnTo>
                <a:lnTo>
                  <a:pt x="2580" y="16927"/>
                </a:lnTo>
                <a:lnTo>
                  <a:pt x="2676" y="16649"/>
                </a:lnTo>
                <a:lnTo>
                  <a:pt x="2765" y="16351"/>
                </a:lnTo>
                <a:lnTo>
                  <a:pt x="2843" y="16061"/>
                </a:lnTo>
                <a:lnTo>
                  <a:pt x="2902" y="15767"/>
                </a:lnTo>
                <a:lnTo>
                  <a:pt x="2975" y="15481"/>
                </a:lnTo>
                <a:lnTo>
                  <a:pt x="3024" y="15286"/>
                </a:lnTo>
                <a:lnTo>
                  <a:pt x="2978" y="15332"/>
                </a:lnTo>
                <a:lnTo>
                  <a:pt x="2822" y="15520"/>
                </a:lnTo>
                <a:lnTo>
                  <a:pt x="2689" y="15718"/>
                </a:lnTo>
                <a:lnTo>
                  <a:pt x="2582" y="15930"/>
                </a:lnTo>
                <a:lnTo>
                  <a:pt x="2480" y="16163"/>
                </a:lnTo>
                <a:lnTo>
                  <a:pt x="2388" y="16398"/>
                </a:lnTo>
                <a:lnTo>
                  <a:pt x="2310" y="16639"/>
                </a:lnTo>
                <a:lnTo>
                  <a:pt x="2239" y="16892"/>
                </a:lnTo>
                <a:lnTo>
                  <a:pt x="2155" y="17162"/>
                </a:lnTo>
                <a:lnTo>
                  <a:pt x="2072" y="17423"/>
                </a:lnTo>
                <a:lnTo>
                  <a:pt x="1977" y="17700"/>
                </a:lnTo>
                <a:lnTo>
                  <a:pt x="1957" y="17756"/>
                </a:lnTo>
                <a:lnTo>
                  <a:pt x="1707" y="17756"/>
                </a:lnTo>
                <a:lnTo>
                  <a:pt x="1815" y="17452"/>
                </a:lnTo>
                <a:lnTo>
                  <a:pt x="1927" y="17139"/>
                </a:lnTo>
                <a:lnTo>
                  <a:pt x="2034" y="16845"/>
                </a:lnTo>
                <a:lnTo>
                  <a:pt x="2148" y="16546"/>
                </a:lnTo>
                <a:lnTo>
                  <a:pt x="2271" y="16274"/>
                </a:lnTo>
                <a:lnTo>
                  <a:pt x="2404" y="16004"/>
                </a:lnTo>
                <a:lnTo>
                  <a:pt x="2566" y="15753"/>
                </a:lnTo>
                <a:lnTo>
                  <a:pt x="2731" y="15518"/>
                </a:lnTo>
                <a:lnTo>
                  <a:pt x="2930" y="15308"/>
                </a:lnTo>
                <a:lnTo>
                  <a:pt x="3053" y="15177"/>
                </a:lnTo>
                <a:lnTo>
                  <a:pt x="3131" y="14925"/>
                </a:lnTo>
                <a:lnTo>
                  <a:pt x="3229" y="14662"/>
                </a:lnTo>
                <a:lnTo>
                  <a:pt x="3338" y="14440"/>
                </a:lnTo>
                <a:lnTo>
                  <a:pt x="3484" y="14226"/>
                </a:lnTo>
                <a:lnTo>
                  <a:pt x="3647" y="14048"/>
                </a:lnTo>
                <a:lnTo>
                  <a:pt x="3845" y="13896"/>
                </a:lnTo>
                <a:lnTo>
                  <a:pt x="3995" y="13818"/>
                </a:lnTo>
                <a:lnTo>
                  <a:pt x="4149" y="13769"/>
                </a:lnTo>
                <a:lnTo>
                  <a:pt x="4167" y="13766"/>
                </a:lnTo>
                <a:lnTo>
                  <a:pt x="4166" y="13757"/>
                </a:lnTo>
                <a:lnTo>
                  <a:pt x="4283" y="13726"/>
                </a:lnTo>
                <a:lnTo>
                  <a:pt x="4387" y="13663"/>
                </a:lnTo>
                <a:lnTo>
                  <a:pt x="4484" y="13580"/>
                </a:lnTo>
                <a:lnTo>
                  <a:pt x="4537" y="13478"/>
                </a:lnTo>
                <a:lnTo>
                  <a:pt x="4571" y="13373"/>
                </a:lnTo>
                <a:lnTo>
                  <a:pt x="4577" y="13239"/>
                </a:lnTo>
                <a:lnTo>
                  <a:pt x="4540" y="13125"/>
                </a:lnTo>
                <a:lnTo>
                  <a:pt x="4475" y="13031"/>
                </a:lnTo>
                <a:lnTo>
                  <a:pt x="4386" y="12961"/>
                </a:lnTo>
                <a:lnTo>
                  <a:pt x="4278" y="12922"/>
                </a:lnTo>
                <a:lnTo>
                  <a:pt x="4153" y="12918"/>
                </a:lnTo>
                <a:lnTo>
                  <a:pt x="4061" y="12940"/>
                </a:lnTo>
                <a:lnTo>
                  <a:pt x="3984" y="12993"/>
                </a:lnTo>
                <a:lnTo>
                  <a:pt x="3927" y="13065"/>
                </a:lnTo>
                <a:lnTo>
                  <a:pt x="3896" y="13151"/>
                </a:lnTo>
                <a:lnTo>
                  <a:pt x="3892" y="13252"/>
                </a:lnTo>
                <a:lnTo>
                  <a:pt x="3920" y="13339"/>
                </a:lnTo>
                <a:lnTo>
                  <a:pt x="3989" y="13405"/>
                </a:lnTo>
                <a:lnTo>
                  <a:pt x="4068" y="13449"/>
                </a:lnTo>
                <a:lnTo>
                  <a:pt x="4164" y="13457"/>
                </a:lnTo>
                <a:lnTo>
                  <a:pt x="4231" y="13436"/>
                </a:lnTo>
                <a:lnTo>
                  <a:pt x="4290" y="13379"/>
                </a:lnTo>
                <a:lnTo>
                  <a:pt x="4320" y="13317"/>
                </a:lnTo>
                <a:lnTo>
                  <a:pt x="4329" y="13246"/>
                </a:lnTo>
                <a:lnTo>
                  <a:pt x="4294" y="13172"/>
                </a:lnTo>
                <a:lnTo>
                  <a:pt x="4241" y="13118"/>
                </a:lnTo>
                <a:lnTo>
                  <a:pt x="4305" y="13164"/>
                </a:lnTo>
                <a:lnTo>
                  <a:pt x="4338" y="13248"/>
                </a:lnTo>
                <a:lnTo>
                  <a:pt x="4337" y="13330"/>
                </a:lnTo>
                <a:lnTo>
                  <a:pt x="4301" y="13395"/>
                </a:lnTo>
                <a:lnTo>
                  <a:pt x="4238" y="13447"/>
                </a:lnTo>
                <a:lnTo>
                  <a:pt x="4156" y="13470"/>
                </a:lnTo>
                <a:lnTo>
                  <a:pt x="4061" y="13462"/>
                </a:lnTo>
                <a:lnTo>
                  <a:pt x="3973" y="13417"/>
                </a:lnTo>
                <a:lnTo>
                  <a:pt x="3903" y="13351"/>
                </a:lnTo>
                <a:lnTo>
                  <a:pt x="3879" y="13245"/>
                </a:lnTo>
                <a:lnTo>
                  <a:pt x="3878" y="13148"/>
                </a:lnTo>
                <a:lnTo>
                  <a:pt x="3923" y="13059"/>
                </a:lnTo>
                <a:lnTo>
                  <a:pt x="3972" y="12976"/>
                </a:lnTo>
                <a:lnTo>
                  <a:pt x="4050" y="12923"/>
                </a:lnTo>
                <a:lnTo>
                  <a:pt x="4156" y="12899"/>
                </a:lnTo>
                <a:close/>
                <a:moveTo>
                  <a:pt x="271" y="12393"/>
                </a:moveTo>
                <a:lnTo>
                  <a:pt x="117" y="12425"/>
                </a:lnTo>
                <a:lnTo>
                  <a:pt x="0" y="12474"/>
                </a:lnTo>
                <a:lnTo>
                  <a:pt x="0" y="12463"/>
                </a:lnTo>
                <a:lnTo>
                  <a:pt x="139" y="12410"/>
                </a:lnTo>
                <a:lnTo>
                  <a:pt x="271" y="12393"/>
                </a:lnTo>
                <a:close/>
                <a:moveTo>
                  <a:pt x="303" y="12387"/>
                </a:moveTo>
                <a:lnTo>
                  <a:pt x="319" y="12388"/>
                </a:lnTo>
                <a:lnTo>
                  <a:pt x="271" y="12393"/>
                </a:lnTo>
                <a:lnTo>
                  <a:pt x="303" y="12387"/>
                </a:lnTo>
                <a:close/>
                <a:moveTo>
                  <a:pt x="3738" y="11334"/>
                </a:moveTo>
                <a:lnTo>
                  <a:pt x="3728" y="11343"/>
                </a:lnTo>
                <a:lnTo>
                  <a:pt x="3730" y="11340"/>
                </a:lnTo>
                <a:lnTo>
                  <a:pt x="3738" y="11334"/>
                </a:lnTo>
                <a:close/>
                <a:moveTo>
                  <a:pt x="3835" y="11267"/>
                </a:moveTo>
                <a:lnTo>
                  <a:pt x="3738" y="11334"/>
                </a:lnTo>
                <a:lnTo>
                  <a:pt x="3792" y="11289"/>
                </a:lnTo>
                <a:lnTo>
                  <a:pt x="3835" y="11267"/>
                </a:lnTo>
                <a:close/>
                <a:moveTo>
                  <a:pt x="3321" y="11096"/>
                </a:moveTo>
                <a:lnTo>
                  <a:pt x="3320" y="11101"/>
                </a:lnTo>
                <a:lnTo>
                  <a:pt x="3320" y="11099"/>
                </a:lnTo>
                <a:lnTo>
                  <a:pt x="3321" y="11096"/>
                </a:lnTo>
                <a:close/>
                <a:moveTo>
                  <a:pt x="3634" y="11079"/>
                </a:moveTo>
                <a:lnTo>
                  <a:pt x="3637" y="11085"/>
                </a:lnTo>
                <a:lnTo>
                  <a:pt x="3633" y="11080"/>
                </a:lnTo>
                <a:lnTo>
                  <a:pt x="3634" y="11079"/>
                </a:lnTo>
                <a:close/>
                <a:moveTo>
                  <a:pt x="0" y="11076"/>
                </a:moveTo>
                <a:lnTo>
                  <a:pt x="19" y="11081"/>
                </a:lnTo>
                <a:lnTo>
                  <a:pt x="253" y="11173"/>
                </a:lnTo>
                <a:lnTo>
                  <a:pt x="439" y="11290"/>
                </a:lnTo>
                <a:lnTo>
                  <a:pt x="603" y="11422"/>
                </a:lnTo>
                <a:lnTo>
                  <a:pt x="734" y="11553"/>
                </a:lnTo>
                <a:lnTo>
                  <a:pt x="811" y="11647"/>
                </a:lnTo>
                <a:lnTo>
                  <a:pt x="920" y="11751"/>
                </a:lnTo>
                <a:lnTo>
                  <a:pt x="1102" y="11969"/>
                </a:lnTo>
                <a:lnTo>
                  <a:pt x="1277" y="12224"/>
                </a:lnTo>
                <a:lnTo>
                  <a:pt x="1426" y="12513"/>
                </a:lnTo>
                <a:lnTo>
                  <a:pt x="1571" y="12830"/>
                </a:lnTo>
                <a:lnTo>
                  <a:pt x="1688" y="13191"/>
                </a:lnTo>
                <a:lnTo>
                  <a:pt x="1732" y="13357"/>
                </a:lnTo>
                <a:lnTo>
                  <a:pt x="1737" y="13369"/>
                </a:lnTo>
                <a:lnTo>
                  <a:pt x="1801" y="13594"/>
                </a:lnTo>
                <a:lnTo>
                  <a:pt x="1806" y="13682"/>
                </a:lnTo>
                <a:lnTo>
                  <a:pt x="1856" y="14006"/>
                </a:lnTo>
                <a:lnTo>
                  <a:pt x="1894" y="14477"/>
                </a:lnTo>
                <a:lnTo>
                  <a:pt x="1864" y="14922"/>
                </a:lnTo>
                <a:lnTo>
                  <a:pt x="1852" y="14416"/>
                </a:lnTo>
                <a:lnTo>
                  <a:pt x="1789" y="13945"/>
                </a:lnTo>
                <a:lnTo>
                  <a:pt x="1703" y="13523"/>
                </a:lnTo>
                <a:lnTo>
                  <a:pt x="1606" y="13189"/>
                </a:lnTo>
                <a:lnTo>
                  <a:pt x="1550" y="13122"/>
                </a:lnTo>
                <a:lnTo>
                  <a:pt x="1422" y="13030"/>
                </a:lnTo>
                <a:lnTo>
                  <a:pt x="1286" y="12985"/>
                </a:lnTo>
                <a:lnTo>
                  <a:pt x="1143" y="12969"/>
                </a:lnTo>
                <a:lnTo>
                  <a:pt x="991" y="12984"/>
                </a:lnTo>
                <a:lnTo>
                  <a:pt x="859" y="13042"/>
                </a:lnTo>
                <a:lnTo>
                  <a:pt x="775" y="13112"/>
                </a:lnTo>
                <a:lnTo>
                  <a:pt x="777" y="13123"/>
                </a:lnTo>
                <a:lnTo>
                  <a:pt x="773" y="13113"/>
                </a:lnTo>
                <a:lnTo>
                  <a:pt x="750" y="13133"/>
                </a:lnTo>
                <a:lnTo>
                  <a:pt x="668" y="13238"/>
                </a:lnTo>
                <a:lnTo>
                  <a:pt x="621" y="13360"/>
                </a:lnTo>
                <a:lnTo>
                  <a:pt x="608" y="13483"/>
                </a:lnTo>
                <a:lnTo>
                  <a:pt x="632" y="13614"/>
                </a:lnTo>
                <a:lnTo>
                  <a:pt x="647" y="13641"/>
                </a:lnTo>
                <a:lnTo>
                  <a:pt x="698" y="13568"/>
                </a:lnTo>
                <a:lnTo>
                  <a:pt x="767" y="13431"/>
                </a:lnTo>
                <a:lnTo>
                  <a:pt x="794" y="13287"/>
                </a:lnTo>
                <a:lnTo>
                  <a:pt x="796" y="13378"/>
                </a:lnTo>
                <a:lnTo>
                  <a:pt x="744" y="13528"/>
                </a:lnTo>
                <a:lnTo>
                  <a:pt x="657" y="13661"/>
                </a:lnTo>
                <a:lnTo>
                  <a:pt x="693" y="13727"/>
                </a:lnTo>
                <a:lnTo>
                  <a:pt x="788" y="13817"/>
                </a:lnTo>
                <a:lnTo>
                  <a:pt x="902" y="13877"/>
                </a:lnTo>
                <a:lnTo>
                  <a:pt x="1025" y="13890"/>
                </a:lnTo>
                <a:lnTo>
                  <a:pt x="1141" y="13868"/>
                </a:lnTo>
                <a:lnTo>
                  <a:pt x="1239" y="13809"/>
                </a:lnTo>
                <a:lnTo>
                  <a:pt x="1314" y="13716"/>
                </a:lnTo>
                <a:lnTo>
                  <a:pt x="1357" y="13589"/>
                </a:lnTo>
                <a:lnTo>
                  <a:pt x="1355" y="13598"/>
                </a:lnTo>
                <a:lnTo>
                  <a:pt x="1320" y="13713"/>
                </a:lnTo>
                <a:lnTo>
                  <a:pt x="1261" y="13794"/>
                </a:lnTo>
                <a:lnTo>
                  <a:pt x="1187" y="13852"/>
                </a:lnTo>
                <a:lnTo>
                  <a:pt x="1091" y="13902"/>
                </a:lnTo>
                <a:lnTo>
                  <a:pt x="974" y="13909"/>
                </a:lnTo>
                <a:lnTo>
                  <a:pt x="865" y="13870"/>
                </a:lnTo>
                <a:lnTo>
                  <a:pt x="763" y="13817"/>
                </a:lnTo>
                <a:lnTo>
                  <a:pt x="691" y="13736"/>
                </a:lnTo>
                <a:lnTo>
                  <a:pt x="653" y="13666"/>
                </a:lnTo>
                <a:lnTo>
                  <a:pt x="550" y="13768"/>
                </a:lnTo>
                <a:lnTo>
                  <a:pt x="415" y="13845"/>
                </a:lnTo>
                <a:lnTo>
                  <a:pt x="558" y="13958"/>
                </a:lnTo>
                <a:lnTo>
                  <a:pt x="804" y="14197"/>
                </a:lnTo>
                <a:lnTo>
                  <a:pt x="950" y="14350"/>
                </a:lnTo>
                <a:lnTo>
                  <a:pt x="1079" y="14539"/>
                </a:lnTo>
                <a:lnTo>
                  <a:pt x="1207" y="14737"/>
                </a:lnTo>
                <a:lnTo>
                  <a:pt x="1318" y="14970"/>
                </a:lnTo>
                <a:lnTo>
                  <a:pt x="1419" y="15211"/>
                </a:lnTo>
                <a:lnTo>
                  <a:pt x="1510" y="15475"/>
                </a:lnTo>
                <a:lnTo>
                  <a:pt x="1570" y="15752"/>
                </a:lnTo>
                <a:lnTo>
                  <a:pt x="1602" y="16048"/>
                </a:lnTo>
                <a:lnTo>
                  <a:pt x="1625" y="16367"/>
                </a:lnTo>
                <a:lnTo>
                  <a:pt x="1624" y="16686"/>
                </a:lnTo>
                <a:lnTo>
                  <a:pt x="1585" y="17022"/>
                </a:lnTo>
                <a:lnTo>
                  <a:pt x="1519" y="17378"/>
                </a:lnTo>
                <a:lnTo>
                  <a:pt x="1424" y="17737"/>
                </a:lnTo>
                <a:lnTo>
                  <a:pt x="1417" y="17756"/>
                </a:lnTo>
                <a:lnTo>
                  <a:pt x="1238" y="17756"/>
                </a:lnTo>
                <a:lnTo>
                  <a:pt x="1312" y="17480"/>
                </a:lnTo>
                <a:lnTo>
                  <a:pt x="1372" y="17128"/>
                </a:lnTo>
                <a:lnTo>
                  <a:pt x="1403" y="16781"/>
                </a:lnTo>
                <a:lnTo>
                  <a:pt x="1410" y="16458"/>
                </a:lnTo>
                <a:lnTo>
                  <a:pt x="1400" y="16146"/>
                </a:lnTo>
                <a:lnTo>
                  <a:pt x="1360" y="15839"/>
                </a:lnTo>
                <a:lnTo>
                  <a:pt x="1306" y="15558"/>
                </a:lnTo>
                <a:lnTo>
                  <a:pt x="1241" y="15285"/>
                </a:lnTo>
                <a:lnTo>
                  <a:pt x="1138" y="15029"/>
                </a:lnTo>
                <a:lnTo>
                  <a:pt x="1034" y="14806"/>
                </a:lnTo>
                <a:lnTo>
                  <a:pt x="919" y="14591"/>
                </a:lnTo>
                <a:lnTo>
                  <a:pt x="801" y="14395"/>
                </a:lnTo>
                <a:lnTo>
                  <a:pt x="666" y="14235"/>
                </a:lnTo>
                <a:lnTo>
                  <a:pt x="524" y="14087"/>
                </a:lnTo>
                <a:lnTo>
                  <a:pt x="381" y="13974"/>
                </a:lnTo>
                <a:lnTo>
                  <a:pt x="266" y="13892"/>
                </a:lnTo>
                <a:lnTo>
                  <a:pt x="260" y="13893"/>
                </a:lnTo>
                <a:lnTo>
                  <a:pt x="95" y="13901"/>
                </a:lnTo>
                <a:lnTo>
                  <a:pt x="0" y="13886"/>
                </a:lnTo>
                <a:lnTo>
                  <a:pt x="0" y="13864"/>
                </a:lnTo>
                <a:lnTo>
                  <a:pt x="4" y="13865"/>
                </a:lnTo>
                <a:lnTo>
                  <a:pt x="193" y="13866"/>
                </a:lnTo>
                <a:lnTo>
                  <a:pt x="224" y="13862"/>
                </a:lnTo>
                <a:lnTo>
                  <a:pt x="95" y="13770"/>
                </a:lnTo>
                <a:lnTo>
                  <a:pt x="0" y="13720"/>
                </a:lnTo>
                <a:lnTo>
                  <a:pt x="0" y="13584"/>
                </a:lnTo>
                <a:lnTo>
                  <a:pt x="288" y="13743"/>
                </a:lnTo>
                <a:lnTo>
                  <a:pt x="395" y="13829"/>
                </a:lnTo>
                <a:lnTo>
                  <a:pt x="496" y="13772"/>
                </a:lnTo>
                <a:lnTo>
                  <a:pt x="620" y="13679"/>
                </a:lnTo>
                <a:lnTo>
                  <a:pt x="642" y="13647"/>
                </a:lnTo>
                <a:lnTo>
                  <a:pt x="626" y="13618"/>
                </a:lnTo>
                <a:lnTo>
                  <a:pt x="602" y="13487"/>
                </a:lnTo>
                <a:lnTo>
                  <a:pt x="613" y="13349"/>
                </a:lnTo>
                <a:lnTo>
                  <a:pt x="669" y="13229"/>
                </a:lnTo>
                <a:lnTo>
                  <a:pt x="743" y="13122"/>
                </a:lnTo>
                <a:lnTo>
                  <a:pt x="769" y="13100"/>
                </a:lnTo>
                <a:lnTo>
                  <a:pt x="745" y="13030"/>
                </a:lnTo>
                <a:lnTo>
                  <a:pt x="669" y="12919"/>
                </a:lnTo>
                <a:lnTo>
                  <a:pt x="573" y="12838"/>
                </a:lnTo>
                <a:lnTo>
                  <a:pt x="458" y="12778"/>
                </a:lnTo>
                <a:lnTo>
                  <a:pt x="329" y="12745"/>
                </a:lnTo>
                <a:lnTo>
                  <a:pt x="215" y="12757"/>
                </a:lnTo>
                <a:lnTo>
                  <a:pt x="118" y="12783"/>
                </a:lnTo>
                <a:lnTo>
                  <a:pt x="24" y="12848"/>
                </a:lnTo>
                <a:lnTo>
                  <a:pt x="0" y="12873"/>
                </a:lnTo>
                <a:lnTo>
                  <a:pt x="0" y="12831"/>
                </a:lnTo>
                <a:lnTo>
                  <a:pt x="87" y="12772"/>
                </a:lnTo>
                <a:lnTo>
                  <a:pt x="200" y="12735"/>
                </a:lnTo>
                <a:lnTo>
                  <a:pt x="319" y="12719"/>
                </a:lnTo>
                <a:lnTo>
                  <a:pt x="448" y="12752"/>
                </a:lnTo>
                <a:lnTo>
                  <a:pt x="555" y="12801"/>
                </a:lnTo>
                <a:lnTo>
                  <a:pt x="653" y="12873"/>
                </a:lnTo>
                <a:lnTo>
                  <a:pt x="726" y="12978"/>
                </a:lnTo>
                <a:lnTo>
                  <a:pt x="772" y="13093"/>
                </a:lnTo>
                <a:lnTo>
                  <a:pt x="773" y="13097"/>
                </a:lnTo>
                <a:lnTo>
                  <a:pt x="862" y="13023"/>
                </a:lnTo>
                <a:lnTo>
                  <a:pt x="998" y="12971"/>
                </a:lnTo>
                <a:lnTo>
                  <a:pt x="1132" y="12952"/>
                </a:lnTo>
                <a:lnTo>
                  <a:pt x="1283" y="12970"/>
                </a:lnTo>
                <a:lnTo>
                  <a:pt x="1419" y="13025"/>
                </a:lnTo>
                <a:lnTo>
                  <a:pt x="1545" y="13101"/>
                </a:lnTo>
                <a:lnTo>
                  <a:pt x="1595" y="13154"/>
                </a:lnTo>
                <a:lnTo>
                  <a:pt x="1588" y="13129"/>
                </a:lnTo>
                <a:lnTo>
                  <a:pt x="1569" y="13085"/>
                </a:lnTo>
                <a:lnTo>
                  <a:pt x="1492" y="12966"/>
                </a:lnTo>
                <a:lnTo>
                  <a:pt x="1345" y="12798"/>
                </a:lnTo>
                <a:lnTo>
                  <a:pt x="1169" y="12649"/>
                </a:lnTo>
                <a:lnTo>
                  <a:pt x="973" y="12531"/>
                </a:lnTo>
                <a:lnTo>
                  <a:pt x="752" y="12446"/>
                </a:lnTo>
                <a:lnTo>
                  <a:pt x="514" y="12397"/>
                </a:lnTo>
                <a:lnTo>
                  <a:pt x="319" y="12388"/>
                </a:lnTo>
                <a:lnTo>
                  <a:pt x="328" y="12387"/>
                </a:lnTo>
                <a:lnTo>
                  <a:pt x="572" y="12398"/>
                </a:lnTo>
                <a:lnTo>
                  <a:pt x="795" y="12449"/>
                </a:lnTo>
                <a:lnTo>
                  <a:pt x="1011" y="12538"/>
                </a:lnTo>
                <a:lnTo>
                  <a:pt x="1206" y="12656"/>
                </a:lnTo>
                <a:lnTo>
                  <a:pt x="1374" y="12794"/>
                </a:lnTo>
                <a:lnTo>
                  <a:pt x="1512" y="12951"/>
                </a:lnTo>
                <a:lnTo>
                  <a:pt x="1439" y="12782"/>
                </a:lnTo>
                <a:lnTo>
                  <a:pt x="1325" y="12557"/>
                </a:lnTo>
                <a:lnTo>
                  <a:pt x="1239" y="12454"/>
                </a:lnTo>
                <a:lnTo>
                  <a:pt x="1075" y="12322"/>
                </a:lnTo>
                <a:lnTo>
                  <a:pt x="892" y="12211"/>
                </a:lnTo>
                <a:lnTo>
                  <a:pt x="692" y="12145"/>
                </a:lnTo>
                <a:lnTo>
                  <a:pt x="480" y="12110"/>
                </a:lnTo>
                <a:lnTo>
                  <a:pt x="264" y="12104"/>
                </a:lnTo>
                <a:lnTo>
                  <a:pt x="48" y="12146"/>
                </a:lnTo>
                <a:lnTo>
                  <a:pt x="0" y="12166"/>
                </a:lnTo>
                <a:lnTo>
                  <a:pt x="0" y="12144"/>
                </a:lnTo>
                <a:lnTo>
                  <a:pt x="57" y="12123"/>
                </a:lnTo>
                <a:lnTo>
                  <a:pt x="278" y="12077"/>
                </a:lnTo>
                <a:lnTo>
                  <a:pt x="487" y="12073"/>
                </a:lnTo>
                <a:lnTo>
                  <a:pt x="688" y="12115"/>
                </a:lnTo>
                <a:lnTo>
                  <a:pt x="883" y="12185"/>
                </a:lnTo>
                <a:lnTo>
                  <a:pt x="1065" y="12296"/>
                </a:lnTo>
                <a:lnTo>
                  <a:pt x="1220" y="12427"/>
                </a:lnTo>
                <a:lnTo>
                  <a:pt x="1310" y="12527"/>
                </a:lnTo>
                <a:lnTo>
                  <a:pt x="1276" y="12461"/>
                </a:lnTo>
                <a:lnTo>
                  <a:pt x="1092" y="12180"/>
                </a:lnTo>
                <a:lnTo>
                  <a:pt x="885" y="11939"/>
                </a:lnTo>
                <a:lnTo>
                  <a:pt x="682" y="11727"/>
                </a:lnTo>
                <a:lnTo>
                  <a:pt x="465" y="11541"/>
                </a:lnTo>
                <a:lnTo>
                  <a:pt x="232" y="11392"/>
                </a:lnTo>
                <a:lnTo>
                  <a:pt x="12" y="11273"/>
                </a:lnTo>
                <a:lnTo>
                  <a:pt x="0" y="11269"/>
                </a:lnTo>
                <a:lnTo>
                  <a:pt x="0" y="11076"/>
                </a:lnTo>
                <a:close/>
                <a:moveTo>
                  <a:pt x="2609" y="10669"/>
                </a:moveTo>
                <a:lnTo>
                  <a:pt x="2609" y="10687"/>
                </a:lnTo>
                <a:lnTo>
                  <a:pt x="2611" y="10721"/>
                </a:lnTo>
                <a:lnTo>
                  <a:pt x="2609" y="10669"/>
                </a:lnTo>
                <a:close/>
                <a:moveTo>
                  <a:pt x="3270" y="10502"/>
                </a:moveTo>
                <a:lnTo>
                  <a:pt x="3223" y="10508"/>
                </a:lnTo>
                <a:lnTo>
                  <a:pt x="3284" y="10560"/>
                </a:lnTo>
                <a:lnTo>
                  <a:pt x="3371" y="10615"/>
                </a:lnTo>
                <a:lnTo>
                  <a:pt x="3478" y="10640"/>
                </a:lnTo>
                <a:lnTo>
                  <a:pt x="3580" y="10635"/>
                </a:lnTo>
                <a:lnTo>
                  <a:pt x="3712" y="10577"/>
                </a:lnTo>
                <a:lnTo>
                  <a:pt x="3712" y="10576"/>
                </a:lnTo>
                <a:lnTo>
                  <a:pt x="3614" y="10530"/>
                </a:lnTo>
                <a:lnTo>
                  <a:pt x="3592" y="10523"/>
                </a:lnTo>
                <a:lnTo>
                  <a:pt x="3553" y="10547"/>
                </a:lnTo>
                <a:lnTo>
                  <a:pt x="3420" y="10557"/>
                </a:lnTo>
                <a:lnTo>
                  <a:pt x="3304" y="10530"/>
                </a:lnTo>
                <a:lnTo>
                  <a:pt x="3270" y="10502"/>
                </a:lnTo>
                <a:close/>
                <a:moveTo>
                  <a:pt x="3472" y="10489"/>
                </a:moveTo>
                <a:lnTo>
                  <a:pt x="3336" y="10493"/>
                </a:lnTo>
                <a:lnTo>
                  <a:pt x="3298" y="10498"/>
                </a:lnTo>
                <a:lnTo>
                  <a:pt x="3317" y="10513"/>
                </a:lnTo>
                <a:lnTo>
                  <a:pt x="3433" y="10540"/>
                </a:lnTo>
                <a:lnTo>
                  <a:pt x="3541" y="10531"/>
                </a:lnTo>
                <a:lnTo>
                  <a:pt x="3566" y="10516"/>
                </a:lnTo>
                <a:lnTo>
                  <a:pt x="3472" y="10489"/>
                </a:lnTo>
                <a:close/>
                <a:moveTo>
                  <a:pt x="3460" y="10211"/>
                </a:moveTo>
                <a:lnTo>
                  <a:pt x="3470" y="10237"/>
                </a:lnTo>
                <a:lnTo>
                  <a:pt x="3465" y="10265"/>
                </a:lnTo>
                <a:lnTo>
                  <a:pt x="3459" y="10269"/>
                </a:lnTo>
                <a:lnTo>
                  <a:pt x="3459" y="10245"/>
                </a:lnTo>
                <a:lnTo>
                  <a:pt x="3460" y="10211"/>
                </a:lnTo>
                <a:close/>
                <a:moveTo>
                  <a:pt x="371" y="10097"/>
                </a:moveTo>
                <a:lnTo>
                  <a:pt x="442" y="10105"/>
                </a:lnTo>
                <a:lnTo>
                  <a:pt x="513" y="10138"/>
                </a:lnTo>
                <a:lnTo>
                  <a:pt x="583" y="10180"/>
                </a:lnTo>
                <a:lnTo>
                  <a:pt x="645" y="10235"/>
                </a:lnTo>
                <a:lnTo>
                  <a:pt x="708" y="10363"/>
                </a:lnTo>
                <a:lnTo>
                  <a:pt x="744" y="10485"/>
                </a:lnTo>
                <a:lnTo>
                  <a:pt x="732" y="10623"/>
                </a:lnTo>
                <a:lnTo>
                  <a:pt x="688" y="10760"/>
                </a:lnTo>
                <a:lnTo>
                  <a:pt x="605" y="10866"/>
                </a:lnTo>
                <a:lnTo>
                  <a:pt x="491" y="10961"/>
                </a:lnTo>
                <a:lnTo>
                  <a:pt x="391" y="11005"/>
                </a:lnTo>
                <a:lnTo>
                  <a:pt x="294" y="11031"/>
                </a:lnTo>
                <a:lnTo>
                  <a:pt x="158" y="11034"/>
                </a:lnTo>
                <a:lnTo>
                  <a:pt x="29" y="11001"/>
                </a:lnTo>
                <a:lnTo>
                  <a:pt x="0" y="10984"/>
                </a:lnTo>
                <a:lnTo>
                  <a:pt x="0" y="10964"/>
                </a:lnTo>
                <a:lnTo>
                  <a:pt x="6" y="10967"/>
                </a:lnTo>
                <a:lnTo>
                  <a:pt x="133" y="11010"/>
                </a:lnTo>
                <a:lnTo>
                  <a:pt x="257" y="11024"/>
                </a:lnTo>
                <a:lnTo>
                  <a:pt x="403" y="10988"/>
                </a:lnTo>
                <a:lnTo>
                  <a:pt x="426" y="10973"/>
                </a:lnTo>
                <a:lnTo>
                  <a:pt x="431" y="10969"/>
                </a:lnTo>
                <a:lnTo>
                  <a:pt x="448" y="10958"/>
                </a:lnTo>
                <a:lnTo>
                  <a:pt x="542" y="10893"/>
                </a:lnTo>
                <a:lnTo>
                  <a:pt x="621" y="10806"/>
                </a:lnTo>
                <a:lnTo>
                  <a:pt x="668" y="10684"/>
                </a:lnTo>
                <a:lnTo>
                  <a:pt x="680" y="10570"/>
                </a:lnTo>
                <a:lnTo>
                  <a:pt x="670" y="10438"/>
                </a:lnTo>
                <a:lnTo>
                  <a:pt x="628" y="10352"/>
                </a:lnTo>
                <a:lnTo>
                  <a:pt x="571" y="10293"/>
                </a:lnTo>
                <a:lnTo>
                  <a:pt x="500" y="10261"/>
                </a:lnTo>
                <a:lnTo>
                  <a:pt x="436" y="10239"/>
                </a:lnTo>
                <a:lnTo>
                  <a:pt x="371" y="10227"/>
                </a:lnTo>
                <a:lnTo>
                  <a:pt x="324" y="10219"/>
                </a:lnTo>
                <a:lnTo>
                  <a:pt x="299" y="10195"/>
                </a:lnTo>
                <a:lnTo>
                  <a:pt x="290" y="10169"/>
                </a:lnTo>
                <a:lnTo>
                  <a:pt x="319" y="10116"/>
                </a:lnTo>
                <a:lnTo>
                  <a:pt x="371" y="10097"/>
                </a:lnTo>
                <a:close/>
                <a:moveTo>
                  <a:pt x="3238" y="10081"/>
                </a:moveTo>
                <a:lnTo>
                  <a:pt x="3182" y="10131"/>
                </a:lnTo>
                <a:lnTo>
                  <a:pt x="3187" y="10121"/>
                </a:lnTo>
                <a:lnTo>
                  <a:pt x="3238" y="10081"/>
                </a:lnTo>
                <a:close/>
                <a:moveTo>
                  <a:pt x="3253" y="10068"/>
                </a:moveTo>
                <a:lnTo>
                  <a:pt x="3238" y="10081"/>
                </a:lnTo>
                <a:lnTo>
                  <a:pt x="3250" y="10070"/>
                </a:lnTo>
                <a:lnTo>
                  <a:pt x="3253" y="10068"/>
                </a:lnTo>
                <a:close/>
                <a:moveTo>
                  <a:pt x="3274" y="10058"/>
                </a:moveTo>
                <a:lnTo>
                  <a:pt x="3253" y="10068"/>
                </a:lnTo>
                <a:lnTo>
                  <a:pt x="3261" y="10063"/>
                </a:lnTo>
                <a:lnTo>
                  <a:pt x="3274" y="10058"/>
                </a:lnTo>
                <a:close/>
                <a:moveTo>
                  <a:pt x="3361" y="9651"/>
                </a:moveTo>
                <a:lnTo>
                  <a:pt x="3274" y="9654"/>
                </a:lnTo>
                <a:lnTo>
                  <a:pt x="3166" y="9687"/>
                </a:lnTo>
                <a:lnTo>
                  <a:pt x="3060" y="9735"/>
                </a:lnTo>
                <a:lnTo>
                  <a:pt x="2951" y="9826"/>
                </a:lnTo>
                <a:lnTo>
                  <a:pt x="2854" y="9934"/>
                </a:lnTo>
                <a:lnTo>
                  <a:pt x="2755" y="10075"/>
                </a:lnTo>
                <a:lnTo>
                  <a:pt x="2690" y="10242"/>
                </a:lnTo>
                <a:lnTo>
                  <a:pt x="2641" y="10431"/>
                </a:lnTo>
                <a:lnTo>
                  <a:pt x="2623" y="10655"/>
                </a:lnTo>
                <a:lnTo>
                  <a:pt x="2632" y="10918"/>
                </a:lnTo>
                <a:lnTo>
                  <a:pt x="2617" y="10807"/>
                </a:lnTo>
                <a:lnTo>
                  <a:pt x="2623" y="10892"/>
                </a:lnTo>
                <a:lnTo>
                  <a:pt x="2647" y="11162"/>
                </a:lnTo>
                <a:lnTo>
                  <a:pt x="2649" y="11144"/>
                </a:lnTo>
                <a:lnTo>
                  <a:pt x="2647" y="11164"/>
                </a:lnTo>
                <a:lnTo>
                  <a:pt x="2651" y="11207"/>
                </a:lnTo>
                <a:lnTo>
                  <a:pt x="2664" y="11476"/>
                </a:lnTo>
                <a:lnTo>
                  <a:pt x="2668" y="11718"/>
                </a:lnTo>
                <a:lnTo>
                  <a:pt x="2666" y="11907"/>
                </a:lnTo>
                <a:lnTo>
                  <a:pt x="2673" y="12367"/>
                </a:lnTo>
                <a:lnTo>
                  <a:pt x="2667" y="12787"/>
                </a:lnTo>
                <a:lnTo>
                  <a:pt x="2666" y="12821"/>
                </a:lnTo>
                <a:lnTo>
                  <a:pt x="2667" y="12869"/>
                </a:lnTo>
                <a:lnTo>
                  <a:pt x="2676" y="13132"/>
                </a:lnTo>
                <a:lnTo>
                  <a:pt x="2677" y="13384"/>
                </a:lnTo>
                <a:lnTo>
                  <a:pt x="2684" y="13608"/>
                </a:lnTo>
                <a:lnTo>
                  <a:pt x="2689" y="13817"/>
                </a:lnTo>
                <a:lnTo>
                  <a:pt x="2686" y="13990"/>
                </a:lnTo>
                <a:lnTo>
                  <a:pt x="2682" y="14140"/>
                </a:lnTo>
                <a:lnTo>
                  <a:pt x="2682" y="14246"/>
                </a:lnTo>
                <a:lnTo>
                  <a:pt x="2679" y="14313"/>
                </a:lnTo>
                <a:lnTo>
                  <a:pt x="2739" y="14199"/>
                </a:lnTo>
                <a:lnTo>
                  <a:pt x="2785" y="14053"/>
                </a:lnTo>
                <a:lnTo>
                  <a:pt x="2821" y="13890"/>
                </a:lnTo>
                <a:lnTo>
                  <a:pt x="2846" y="13701"/>
                </a:lnTo>
                <a:lnTo>
                  <a:pt x="2862" y="13510"/>
                </a:lnTo>
                <a:lnTo>
                  <a:pt x="2864" y="13466"/>
                </a:lnTo>
                <a:lnTo>
                  <a:pt x="2864" y="13419"/>
                </a:lnTo>
                <a:lnTo>
                  <a:pt x="2857" y="13147"/>
                </a:lnTo>
                <a:lnTo>
                  <a:pt x="2846" y="12869"/>
                </a:lnTo>
                <a:lnTo>
                  <a:pt x="2837" y="12606"/>
                </a:lnTo>
                <a:lnTo>
                  <a:pt x="2838" y="12335"/>
                </a:lnTo>
                <a:lnTo>
                  <a:pt x="2852" y="12081"/>
                </a:lnTo>
                <a:lnTo>
                  <a:pt x="2888" y="11836"/>
                </a:lnTo>
                <a:lnTo>
                  <a:pt x="2940" y="11604"/>
                </a:lnTo>
                <a:lnTo>
                  <a:pt x="3027" y="11374"/>
                </a:lnTo>
                <a:lnTo>
                  <a:pt x="3110" y="11210"/>
                </a:lnTo>
                <a:lnTo>
                  <a:pt x="3209" y="11045"/>
                </a:lnTo>
                <a:lnTo>
                  <a:pt x="3339" y="10890"/>
                </a:lnTo>
                <a:lnTo>
                  <a:pt x="3492" y="10768"/>
                </a:lnTo>
                <a:lnTo>
                  <a:pt x="3646" y="10671"/>
                </a:lnTo>
                <a:lnTo>
                  <a:pt x="3780" y="10626"/>
                </a:lnTo>
                <a:lnTo>
                  <a:pt x="3747" y="10593"/>
                </a:lnTo>
                <a:lnTo>
                  <a:pt x="3717" y="10579"/>
                </a:lnTo>
                <a:lnTo>
                  <a:pt x="3634" y="10630"/>
                </a:lnTo>
                <a:lnTo>
                  <a:pt x="3519" y="10652"/>
                </a:lnTo>
                <a:lnTo>
                  <a:pt x="3407" y="10631"/>
                </a:lnTo>
                <a:lnTo>
                  <a:pt x="3307" y="10594"/>
                </a:lnTo>
                <a:lnTo>
                  <a:pt x="3224" y="10520"/>
                </a:lnTo>
                <a:lnTo>
                  <a:pt x="3215" y="10509"/>
                </a:lnTo>
                <a:lnTo>
                  <a:pt x="3187" y="10513"/>
                </a:lnTo>
                <a:lnTo>
                  <a:pt x="3053" y="10580"/>
                </a:lnTo>
                <a:lnTo>
                  <a:pt x="2902" y="10693"/>
                </a:lnTo>
                <a:lnTo>
                  <a:pt x="2777" y="10819"/>
                </a:lnTo>
                <a:lnTo>
                  <a:pt x="2695" y="10973"/>
                </a:lnTo>
                <a:lnTo>
                  <a:pt x="2771" y="10823"/>
                </a:lnTo>
                <a:lnTo>
                  <a:pt x="2879" y="10683"/>
                </a:lnTo>
                <a:lnTo>
                  <a:pt x="3014" y="10583"/>
                </a:lnTo>
                <a:lnTo>
                  <a:pt x="3173" y="10506"/>
                </a:lnTo>
                <a:lnTo>
                  <a:pt x="3207" y="10499"/>
                </a:lnTo>
                <a:lnTo>
                  <a:pt x="3161" y="10441"/>
                </a:lnTo>
                <a:lnTo>
                  <a:pt x="3128" y="10333"/>
                </a:lnTo>
                <a:lnTo>
                  <a:pt x="3134" y="10223"/>
                </a:lnTo>
                <a:lnTo>
                  <a:pt x="3174" y="10138"/>
                </a:lnTo>
                <a:lnTo>
                  <a:pt x="3182" y="10131"/>
                </a:lnTo>
                <a:lnTo>
                  <a:pt x="3147" y="10206"/>
                </a:lnTo>
                <a:lnTo>
                  <a:pt x="3133" y="10305"/>
                </a:lnTo>
                <a:lnTo>
                  <a:pt x="3150" y="10400"/>
                </a:lnTo>
                <a:lnTo>
                  <a:pt x="3205" y="10492"/>
                </a:lnTo>
                <a:lnTo>
                  <a:pt x="3212" y="10498"/>
                </a:lnTo>
                <a:lnTo>
                  <a:pt x="3255" y="10489"/>
                </a:lnTo>
                <a:lnTo>
                  <a:pt x="3208" y="10449"/>
                </a:lnTo>
                <a:lnTo>
                  <a:pt x="3160" y="10368"/>
                </a:lnTo>
                <a:lnTo>
                  <a:pt x="3146" y="10264"/>
                </a:lnTo>
                <a:lnTo>
                  <a:pt x="3178" y="10168"/>
                </a:lnTo>
                <a:lnTo>
                  <a:pt x="3237" y="10087"/>
                </a:lnTo>
                <a:lnTo>
                  <a:pt x="3303" y="10049"/>
                </a:lnTo>
                <a:lnTo>
                  <a:pt x="3274" y="10058"/>
                </a:lnTo>
                <a:lnTo>
                  <a:pt x="3329" y="10032"/>
                </a:lnTo>
                <a:lnTo>
                  <a:pt x="3426" y="10030"/>
                </a:lnTo>
                <a:lnTo>
                  <a:pt x="3494" y="10057"/>
                </a:lnTo>
                <a:lnTo>
                  <a:pt x="3545" y="10120"/>
                </a:lnTo>
                <a:lnTo>
                  <a:pt x="3501" y="10069"/>
                </a:lnTo>
                <a:lnTo>
                  <a:pt x="3439" y="10038"/>
                </a:lnTo>
                <a:lnTo>
                  <a:pt x="3348" y="10035"/>
                </a:lnTo>
                <a:lnTo>
                  <a:pt x="3311" y="10047"/>
                </a:lnTo>
                <a:lnTo>
                  <a:pt x="3385" y="10042"/>
                </a:lnTo>
                <a:lnTo>
                  <a:pt x="3458" y="10065"/>
                </a:lnTo>
                <a:lnTo>
                  <a:pt x="3519" y="10106"/>
                </a:lnTo>
                <a:lnTo>
                  <a:pt x="3557" y="10185"/>
                </a:lnTo>
                <a:lnTo>
                  <a:pt x="3553" y="10262"/>
                </a:lnTo>
                <a:lnTo>
                  <a:pt x="3509" y="10341"/>
                </a:lnTo>
                <a:lnTo>
                  <a:pt x="3440" y="10372"/>
                </a:lnTo>
                <a:lnTo>
                  <a:pt x="3373" y="10369"/>
                </a:lnTo>
                <a:lnTo>
                  <a:pt x="3322" y="10330"/>
                </a:lnTo>
                <a:lnTo>
                  <a:pt x="3305" y="10293"/>
                </a:lnTo>
                <a:lnTo>
                  <a:pt x="3299" y="10273"/>
                </a:lnTo>
                <a:lnTo>
                  <a:pt x="3300" y="10239"/>
                </a:lnTo>
                <a:lnTo>
                  <a:pt x="3311" y="10207"/>
                </a:lnTo>
                <a:lnTo>
                  <a:pt x="3335" y="10183"/>
                </a:lnTo>
                <a:lnTo>
                  <a:pt x="3357" y="10168"/>
                </a:lnTo>
                <a:lnTo>
                  <a:pt x="3383" y="10158"/>
                </a:lnTo>
                <a:lnTo>
                  <a:pt x="3406" y="10167"/>
                </a:lnTo>
                <a:lnTo>
                  <a:pt x="3430" y="10167"/>
                </a:lnTo>
                <a:lnTo>
                  <a:pt x="3445" y="10189"/>
                </a:lnTo>
                <a:lnTo>
                  <a:pt x="3449" y="10194"/>
                </a:lnTo>
                <a:lnTo>
                  <a:pt x="3424" y="10170"/>
                </a:lnTo>
                <a:lnTo>
                  <a:pt x="3400" y="10171"/>
                </a:lnTo>
                <a:lnTo>
                  <a:pt x="3367" y="10169"/>
                </a:lnTo>
                <a:lnTo>
                  <a:pt x="3339" y="10188"/>
                </a:lnTo>
                <a:lnTo>
                  <a:pt x="3321" y="10209"/>
                </a:lnTo>
                <a:lnTo>
                  <a:pt x="3310" y="10241"/>
                </a:lnTo>
                <a:lnTo>
                  <a:pt x="3305" y="10269"/>
                </a:lnTo>
                <a:lnTo>
                  <a:pt x="3312" y="10304"/>
                </a:lnTo>
                <a:lnTo>
                  <a:pt x="3328" y="10327"/>
                </a:lnTo>
                <a:lnTo>
                  <a:pt x="3352" y="10350"/>
                </a:lnTo>
                <a:lnTo>
                  <a:pt x="3394" y="10363"/>
                </a:lnTo>
                <a:lnTo>
                  <a:pt x="3431" y="10370"/>
                </a:lnTo>
                <a:lnTo>
                  <a:pt x="3462" y="10356"/>
                </a:lnTo>
                <a:lnTo>
                  <a:pt x="3501" y="10330"/>
                </a:lnTo>
                <a:lnTo>
                  <a:pt x="3542" y="10270"/>
                </a:lnTo>
                <a:lnTo>
                  <a:pt x="3552" y="10189"/>
                </a:lnTo>
                <a:lnTo>
                  <a:pt x="3515" y="10124"/>
                </a:lnTo>
                <a:lnTo>
                  <a:pt x="3457" y="10075"/>
                </a:lnTo>
                <a:lnTo>
                  <a:pt x="3387" y="10057"/>
                </a:lnTo>
                <a:lnTo>
                  <a:pt x="3319" y="10064"/>
                </a:lnTo>
                <a:lnTo>
                  <a:pt x="3248" y="10104"/>
                </a:lnTo>
                <a:lnTo>
                  <a:pt x="3191" y="10175"/>
                </a:lnTo>
                <a:lnTo>
                  <a:pt x="3165" y="10267"/>
                </a:lnTo>
                <a:lnTo>
                  <a:pt x="3177" y="10357"/>
                </a:lnTo>
                <a:lnTo>
                  <a:pt x="3225" y="10438"/>
                </a:lnTo>
                <a:lnTo>
                  <a:pt x="3281" y="10484"/>
                </a:lnTo>
                <a:lnTo>
                  <a:pt x="3309" y="10478"/>
                </a:lnTo>
                <a:lnTo>
                  <a:pt x="3445" y="10474"/>
                </a:lnTo>
                <a:lnTo>
                  <a:pt x="3586" y="10500"/>
                </a:lnTo>
                <a:lnTo>
                  <a:pt x="3589" y="10502"/>
                </a:lnTo>
                <a:lnTo>
                  <a:pt x="3645" y="10468"/>
                </a:lnTo>
                <a:lnTo>
                  <a:pt x="3720" y="10375"/>
                </a:lnTo>
                <a:lnTo>
                  <a:pt x="3769" y="10268"/>
                </a:lnTo>
                <a:lnTo>
                  <a:pt x="3775" y="10158"/>
                </a:lnTo>
                <a:lnTo>
                  <a:pt x="3749" y="10037"/>
                </a:lnTo>
                <a:lnTo>
                  <a:pt x="3684" y="9943"/>
                </a:lnTo>
                <a:lnTo>
                  <a:pt x="3569" y="9834"/>
                </a:lnTo>
                <a:lnTo>
                  <a:pt x="3427" y="9793"/>
                </a:lnTo>
                <a:lnTo>
                  <a:pt x="3294" y="9779"/>
                </a:lnTo>
                <a:lnTo>
                  <a:pt x="3147" y="9814"/>
                </a:lnTo>
                <a:lnTo>
                  <a:pt x="3021" y="9892"/>
                </a:lnTo>
                <a:lnTo>
                  <a:pt x="2991" y="9872"/>
                </a:lnTo>
                <a:lnTo>
                  <a:pt x="3128" y="9786"/>
                </a:lnTo>
                <a:lnTo>
                  <a:pt x="3281" y="9747"/>
                </a:lnTo>
                <a:lnTo>
                  <a:pt x="3428" y="9760"/>
                </a:lnTo>
                <a:lnTo>
                  <a:pt x="3573" y="9816"/>
                </a:lnTo>
                <a:lnTo>
                  <a:pt x="3699" y="9917"/>
                </a:lnTo>
                <a:lnTo>
                  <a:pt x="3760" y="10030"/>
                </a:lnTo>
                <a:lnTo>
                  <a:pt x="3792" y="10147"/>
                </a:lnTo>
                <a:lnTo>
                  <a:pt x="3784" y="10266"/>
                </a:lnTo>
                <a:lnTo>
                  <a:pt x="3743" y="10384"/>
                </a:lnTo>
                <a:lnTo>
                  <a:pt x="3656" y="10484"/>
                </a:lnTo>
                <a:lnTo>
                  <a:pt x="3611" y="10512"/>
                </a:lnTo>
                <a:lnTo>
                  <a:pt x="3706" y="10556"/>
                </a:lnTo>
                <a:lnTo>
                  <a:pt x="3720" y="10568"/>
                </a:lnTo>
                <a:lnTo>
                  <a:pt x="3813" y="10475"/>
                </a:lnTo>
                <a:lnTo>
                  <a:pt x="3875" y="10351"/>
                </a:lnTo>
                <a:lnTo>
                  <a:pt x="3906" y="10207"/>
                </a:lnTo>
                <a:lnTo>
                  <a:pt x="3891" y="10054"/>
                </a:lnTo>
                <a:lnTo>
                  <a:pt x="3851" y="9945"/>
                </a:lnTo>
                <a:lnTo>
                  <a:pt x="3830" y="9909"/>
                </a:lnTo>
                <a:lnTo>
                  <a:pt x="3748" y="9810"/>
                </a:lnTo>
                <a:lnTo>
                  <a:pt x="3642" y="9727"/>
                </a:lnTo>
                <a:lnTo>
                  <a:pt x="3503" y="9667"/>
                </a:lnTo>
                <a:lnTo>
                  <a:pt x="3361" y="9651"/>
                </a:lnTo>
                <a:close/>
                <a:moveTo>
                  <a:pt x="5070" y="9528"/>
                </a:moveTo>
                <a:lnTo>
                  <a:pt x="5069" y="9547"/>
                </a:lnTo>
                <a:lnTo>
                  <a:pt x="5049" y="9599"/>
                </a:lnTo>
                <a:lnTo>
                  <a:pt x="5070" y="9528"/>
                </a:lnTo>
                <a:close/>
                <a:moveTo>
                  <a:pt x="4734" y="9436"/>
                </a:moveTo>
                <a:lnTo>
                  <a:pt x="4737" y="9514"/>
                </a:lnTo>
                <a:lnTo>
                  <a:pt x="4706" y="9625"/>
                </a:lnTo>
                <a:lnTo>
                  <a:pt x="4725" y="9522"/>
                </a:lnTo>
                <a:lnTo>
                  <a:pt x="4734" y="9436"/>
                </a:lnTo>
                <a:close/>
                <a:moveTo>
                  <a:pt x="4727" y="9372"/>
                </a:moveTo>
                <a:lnTo>
                  <a:pt x="4737" y="9408"/>
                </a:lnTo>
                <a:lnTo>
                  <a:pt x="4734" y="9436"/>
                </a:lnTo>
                <a:lnTo>
                  <a:pt x="4733" y="9402"/>
                </a:lnTo>
                <a:lnTo>
                  <a:pt x="4727" y="9372"/>
                </a:lnTo>
                <a:close/>
                <a:moveTo>
                  <a:pt x="4259" y="9271"/>
                </a:moveTo>
                <a:lnTo>
                  <a:pt x="4353" y="9288"/>
                </a:lnTo>
                <a:lnTo>
                  <a:pt x="4436" y="9337"/>
                </a:lnTo>
                <a:lnTo>
                  <a:pt x="4491" y="9406"/>
                </a:lnTo>
                <a:lnTo>
                  <a:pt x="4509" y="9491"/>
                </a:lnTo>
                <a:lnTo>
                  <a:pt x="4487" y="9579"/>
                </a:lnTo>
                <a:lnTo>
                  <a:pt x="4489" y="9594"/>
                </a:lnTo>
                <a:lnTo>
                  <a:pt x="4482" y="9607"/>
                </a:lnTo>
                <a:lnTo>
                  <a:pt x="4496" y="9508"/>
                </a:lnTo>
                <a:lnTo>
                  <a:pt x="4476" y="9432"/>
                </a:lnTo>
                <a:lnTo>
                  <a:pt x="4430" y="9365"/>
                </a:lnTo>
                <a:lnTo>
                  <a:pt x="4361" y="9324"/>
                </a:lnTo>
                <a:lnTo>
                  <a:pt x="4278" y="9299"/>
                </a:lnTo>
                <a:lnTo>
                  <a:pt x="4191" y="9302"/>
                </a:lnTo>
                <a:lnTo>
                  <a:pt x="4103" y="9329"/>
                </a:lnTo>
                <a:lnTo>
                  <a:pt x="4039" y="9390"/>
                </a:lnTo>
                <a:lnTo>
                  <a:pt x="3975" y="9499"/>
                </a:lnTo>
                <a:lnTo>
                  <a:pt x="3952" y="9620"/>
                </a:lnTo>
                <a:lnTo>
                  <a:pt x="3965" y="9734"/>
                </a:lnTo>
                <a:lnTo>
                  <a:pt x="4015" y="9854"/>
                </a:lnTo>
                <a:lnTo>
                  <a:pt x="4095" y="9947"/>
                </a:lnTo>
                <a:lnTo>
                  <a:pt x="4199" y="10014"/>
                </a:lnTo>
                <a:lnTo>
                  <a:pt x="4363" y="10064"/>
                </a:lnTo>
                <a:lnTo>
                  <a:pt x="4533" y="10062"/>
                </a:lnTo>
                <a:lnTo>
                  <a:pt x="4690" y="10028"/>
                </a:lnTo>
                <a:lnTo>
                  <a:pt x="4847" y="9936"/>
                </a:lnTo>
                <a:lnTo>
                  <a:pt x="4946" y="9819"/>
                </a:lnTo>
                <a:lnTo>
                  <a:pt x="5013" y="9691"/>
                </a:lnTo>
                <a:lnTo>
                  <a:pt x="5049" y="9599"/>
                </a:lnTo>
                <a:lnTo>
                  <a:pt x="5024" y="9684"/>
                </a:lnTo>
                <a:lnTo>
                  <a:pt x="4943" y="9838"/>
                </a:lnTo>
                <a:lnTo>
                  <a:pt x="4828" y="9957"/>
                </a:lnTo>
                <a:lnTo>
                  <a:pt x="4686" y="10047"/>
                </a:lnTo>
                <a:lnTo>
                  <a:pt x="4554" y="10080"/>
                </a:lnTo>
                <a:lnTo>
                  <a:pt x="4425" y="10095"/>
                </a:lnTo>
                <a:lnTo>
                  <a:pt x="4285" y="10069"/>
                </a:lnTo>
                <a:lnTo>
                  <a:pt x="4161" y="10032"/>
                </a:lnTo>
                <a:lnTo>
                  <a:pt x="4058" y="9940"/>
                </a:lnTo>
                <a:lnTo>
                  <a:pt x="3981" y="9829"/>
                </a:lnTo>
                <a:lnTo>
                  <a:pt x="3952" y="9727"/>
                </a:lnTo>
                <a:lnTo>
                  <a:pt x="3947" y="9624"/>
                </a:lnTo>
                <a:lnTo>
                  <a:pt x="3968" y="9512"/>
                </a:lnTo>
                <a:lnTo>
                  <a:pt x="4009" y="9418"/>
                </a:lnTo>
                <a:lnTo>
                  <a:pt x="4072" y="9342"/>
                </a:lnTo>
                <a:lnTo>
                  <a:pt x="4153" y="9295"/>
                </a:lnTo>
                <a:lnTo>
                  <a:pt x="4259" y="9271"/>
                </a:lnTo>
                <a:close/>
                <a:moveTo>
                  <a:pt x="4359" y="9048"/>
                </a:moveTo>
                <a:lnTo>
                  <a:pt x="4454" y="9055"/>
                </a:lnTo>
                <a:lnTo>
                  <a:pt x="4561" y="9104"/>
                </a:lnTo>
                <a:lnTo>
                  <a:pt x="4648" y="9183"/>
                </a:lnTo>
                <a:lnTo>
                  <a:pt x="4707" y="9281"/>
                </a:lnTo>
                <a:lnTo>
                  <a:pt x="4727" y="9372"/>
                </a:lnTo>
                <a:lnTo>
                  <a:pt x="4708" y="9306"/>
                </a:lnTo>
                <a:lnTo>
                  <a:pt x="4654" y="9204"/>
                </a:lnTo>
                <a:lnTo>
                  <a:pt x="4576" y="9127"/>
                </a:lnTo>
                <a:lnTo>
                  <a:pt x="4475" y="9074"/>
                </a:lnTo>
                <a:lnTo>
                  <a:pt x="4359" y="9048"/>
                </a:lnTo>
                <a:close/>
                <a:moveTo>
                  <a:pt x="4349" y="9046"/>
                </a:moveTo>
                <a:lnTo>
                  <a:pt x="4359" y="9048"/>
                </a:lnTo>
                <a:lnTo>
                  <a:pt x="4343" y="9046"/>
                </a:lnTo>
                <a:lnTo>
                  <a:pt x="4349" y="9046"/>
                </a:lnTo>
                <a:close/>
                <a:moveTo>
                  <a:pt x="4540" y="8670"/>
                </a:moveTo>
                <a:lnTo>
                  <a:pt x="4576" y="8686"/>
                </a:lnTo>
                <a:lnTo>
                  <a:pt x="4563" y="8681"/>
                </a:lnTo>
                <a:lnTo>
                  <a:pt x="4540" y="8670"/>
                </a:lnTo>
                <a:close/>
                <a:moveTo>
                  <a:pt x="4150" y="8473"/>
                </a:moveTo>
                <a:lnTo>
                  <a:pt x="4155" y="8477"/>
                </a:lnTo>
                <a:lnTo>
                  <a:pt x="4355" y="8602"/>
                </a:lnTo>
                <a:lnTo>
                  <a:pt x="4563" y="8681"/>
                </a:lnTo>
                <a:lnTo>
                  <a:pt x="4602" y="8701"/>
                </a:lnTo>
                <a:lnTo>
                  <a:pt x="4705" y="8720"/>
                </a:lnTo>
                <a:lnTo>
                  <a:pt x="4779" y="8728"/>
                </a:lnTo>
                <a:lnTo>
                  <a:pt x="4633" y="8615"/>
                </a:lnTo>
                <a:lnTo>
                  <a:pt x="4454" y="8533"/>
                </a:lnTo>
                <a:lnTo>
                  <a:pt x="4265" y="8483"/>
                </a:lnTo>
                <a:lnTo>
                  <a:pt x="4150" y="8473"/>
                </a:lnTo>
                <a:close/>
                <a:moveTo>
                  <a:pt x="4001" y="8469"/>
                </a:moveTo>
                <a:lnTo>
                  <a:pt x="3819" y="8488"/>
                </a:lnTo>
                <a:lnTo>
                  <a:pt x="3598" y="8558"/>
                </a:lnTo>
                <a:lnTo>
                  <a:pt x="3394" y="8665"/>
                </a:lnTo>
                <a:lnTo>
                  <a:pt x="3199" y="8808"/>
                </a:lnTo>
                <a:lnTo>
                  <a:pt x="3175" y="8833"/>
                </a:lnTo>
                <a:lnTo>
                  <a:pt x="3098" y="8934"/>
                </a:lnTo>
                <a:lnTo>
                  <a:pt x="2953" y="9164"/>
                </a:lnTo>
                <a:lnTo>
                  <a:pt x="2834" y="9417"/>
                </a:lnTo>
                <a:lnTo>
                  <a:pt x="2728" y="9702"/>
                </a:lnTo>
                <a:lnTo>
                  <a:pt x="2652" y="10032"/>
                </a:lnTo>
                <a:lnTo>
                  <a:pt x="2610" y="10387"/>
                </a:lnTo>
                <a:lnTo>
                  <a:pt x="2610" y="10488"/>
                </a:lnTo>
                <a:lnTo>
                  <a:pt x="2637" y="10319"/>
                </a:lnTo>
                <a:lnTo>
                  <a:pt x="2687" y="10130"/>
                </a:lnTo>
                <a:lnTo>
                  <a:pt x="2773" y="9982"/>
                </a:lnTo>
                <a:lnTo>
                  <a:pt x="2853" y="9861"/>
                </a:lnTo>
                <a:lnTo>
                  <a:pt x="2952" y="9768"/>
                </a:lnTo>
                <a:lnTo>
                  <a:pt x="3063" y="9692"/>
                </a:lnTo>
                <a:lnTo>
                  <a:pt x="3169" y="9644"/>
                </a:lnTo>
                <a:lnTo>
                  <a:pt x="3264" y="9628"/>
                </a:lnTo>
                <a:lnTo>
                  <a:pt x="3424" y="9624"/>
                </a:lnTo>
                <a:lnTo>
                  <a:pt x="3567" y="9665"/>
                </a:lnTo>
                <a:lnTo>
                  <a:pt x="3702" y="9743"/>
                </a:lnTo>
                <a:lnTo>
                  <a:pt x="3805" y="9848"/>
                </a:lnTo>
                <a:lnTo>
                  <a:pt x="3769" y="9746"/>
                </a:lnTo>
                <a:lnTo>
                  <a:pt x="3762" y="9580"/>
                </a:lnTo>
                <a:lnTo>
                  <a:pt x="3802" y="9413"/>
                </a:lnTo>
                <a:lnTo>
                  <a:pt x="3862" y="9299"/>
                </a:lnTo>
                <a:lnTo>
                  <a:pt x="3945" y="9193"/>
                </a:lnTo>
                <a:lnTo>
                  <a:pt x="4057" y="9108"/>
                </a:lnTo>
                <a:lnTo>
                  <a:pt x="4187" y="9059"/>
                </a:lnTo>
                <a:lnTo>
                  <a:pt x="4316" y="9044"/>
                </a:lnTo>
                <a:lnTo>
                  <a:pt x="4343" y="9046"/>
                </a:lnTo>
                <a:lnTo>
                  <a:pt x="4221" y="9061"/>
                </a:lnTo>
                <a:lnTo>
                  <a:pt x="4102" y="9101"/>
                </a:lnTo>
                <a:lnTo>
                  <a:pt x="3984" y="9166"/>
                </a:lnTo>
                <a:lnTo>
                  <a:pt x="3899" y="9257"/>
                </a:lnTo>
                <a:lnTo>
                  <a:pt x="3824" y="9374"/>
                </a:lnTo>
                <a:lnTo>
                  <a:pt x="3785" y="9531"/>
                </a:lnTo>
                <a:lnTo>
                  <a:pt x="3782" y="9680"/>
                </a:lnTo>
                <a:lnTo>
                  <a:pt x="3813" y="9822"/>
                </a:lnTo>
                <a:lnTo>
                  <a:pt x="3875" y="9959"/>
                </a:lnTo>
                <a:lnTo>
                  <a:pt x="3972" y="10088"/>
                </a:lnTo>
                <a:lnTo>
                  <a:pt x="4078" y="10195"/>
                </a:lnTo>
                <a:lnTo>
                  <a:pt x="4208" y="10277"/>
                </a:lnTo>
                <a:lnTo>
                  <a:pt x="4358" y="10329"/>
                </a:lnTo>
                <a:lnTo>
                  <a:pt x="4506" y="10366"/>
                </a:lnTo>
                <a:lnTo>
                  <a:pt x="4664" y="10372"/>
                </a:lnTo>
                <a:lnTo>
                  <a:pt x="4848" y="10319"/>
                </a:lnTo>
                <a:lnTo>
                  <a:pt x="5024" y="10231"/>
                </a:lnTo>
                <a:lnTo>
                  <a:pt x="5159" y="10106"/>
                </a:lnTo>
                <a:lnTo>
                  <a:pt x="5284" y="9955"/>
                </a:lnTo>
                <a:lnTo>
                  <a:pt x="5373" y="9787"/>
                </a:lnTo>
                <a:lnTo>
                  <a:pt x="5423" y="9598"/>
                </a:lnTo>
                <a:lnTo>
                  <a:pt x="5450" y="9400"/>
                </a:lnTo>
                <a:lnTo>
                  <a:pt x="5427" y="9212"/>
                </a:lnTo>
                <a:lnTo>
                  <a:pt x="5379" y="9000"/>
                </a:lnTo>
                <a:lnTo>
                  <a:pt x="5289" y="8809"/>
                </a:lnTo>
                <a:lnTo>
                  <a:pt x="5267" y="8780"/>
                </a:lnTo>
                <a:lnTo>
                  <a:pt x="5240" y="8785"/>
                </a:lnTo>
                <a:lnTo>
                  <a:pt x="5031" y="8790"/>
                </a:lnTo>
                <a:lnTo>
                  <a:pt x="4892" y="8791"/>
                </a:lnTo>
                <a:lnTo>
                  <a:pt x="4986" y="8927"/>
                </a:lnTo>
                <a:lnTo>
                  <a:pt x="5058" y="9114"/>
                </a:lnTo>
                <a:lnTo>
                  <a:pt x="5085" y="9308"/>
                </a:lnTo>
                <a:lnTo>
                  <a:pt x="5078" y="9500"/>
                </a:lnTo>
                <a:lnTo>
                  <a:pt x="5070" y="9528"/>
                </a:lnTo>
                <a:lnTo>
                  <a:pt x="5074" y="9388"/>
                </a:lnTo>
                <a:lnTo>
                  <a:pt x="5069" y="9237"/>
                </a:lnTo>
                <a:lnTo>
                  <a:pt x="5008" y="9042"/>
                </a:lnTo>
                <a:lnTo>
                  <a:pt x="4914" y="8870"/>
                </a:lnTo>
                <a:lnTo>
                  <a:pt x="4841" y="8791"/>
                </a:lnTo>
                <a:lnTo>
                  <a:pt x="4827" y="8791"/>
                </a:lnTo>
                <a:lnTo>
                  <a:pt x="4622" y="8753"/>
                </a:lnTo>
                <a:lnTo>
                  <a:pt x="4410" y="8694"/>
                </a:lnTo>
                <a:lnTo>
                  <a:pt x="4187" y="8595"/>
                </a:lnTo>
                <a:lnTo>
                  <a:pt x="4001" y="8469"/>
                </a:lnTo>
                <a:close/>
                <a:moveTo>
                  <a:pt x="3001" y="8389"/>
                </a:moveTo>
                <a:lnTo>
                  <a:pt x="3016" y="8411"/>
                </a:lnTo>
                <a:lnTo>
                  <a:pt x="3039" y="8493"/>
                </a:lnTo>
                <a:lnTo>
                  <a:pt x="3026" y="8568"/>
                </a:lnTo>
                <a:lnTo>
                  <a:pt x="2993" y="8639"/>
                </a:lnTo>
                <a:lnTo>
                  <a:pt x="2934" y="8696"/>
                </a:lnTo>
                <a:lnTo>
                  <a:pt x="2856" y="8725"/>
                </a:lnTo>
                <a:lnTo>
                  <a:pt x="2800" y="8714"/>
                </a:lnTo>
                <a:lnTo>
                  <a:pt x="2740" y="8674"/>
                </a:lnTo>
                <a:lnTo>
                  <a:pt x="2702" y="8619"/>
                </a:lnTo>
                <a:lnTo>
                  <a:pt x="2703" y="8609"/>
                </a:lnTo>
                <a:lnTo>
                  <a:pt x="2745" y="8670"/>
                </a:lnTo>
                <a:lnTo>
                  <a:pt x="2798" y="8699"/>
                </a:lnTo>
                <a:lnTo>
                  <a:pt x="2861" y="8697"/>
                </a:lnTo>
                <a:lnTo>
                  <a:pt x="2928" y="8675"/>
                </a:lnTo>
                <a:lnTo>
                  <a:pt x="2978" y="8641"/>
                </a:lnTo>
                <a:lnTo>
                  <a:pt x="3020" y="8571"/>
                </a:lnTo>
                <a:lnTo>
                  <a:pt x="3028" y="8476"/>
                </a:lnTo>
                <a:lnTo>
                  <a:pt x="3001" y="8389"/>
                </a:lnTo>
                <a:close/>
                <a:moveTo>
                  <a:pt x="3847" y="8332"/>
                </a:moveTo>
                <a:lnTo>
                  <a:pt x="3769" y="8367"/>
                </a:lnTo>
                <a:lnTo>
                  <a:pt x="3597" y="8461"/>
                </a:lnTo>
                <a:lnTo>
                  <a:pt x="3414" y="8587"/>
                </a:lnTo>
                <a:lnTo>
                  <a:pt x="3244" y="8744"/>
                </a:lnTo>
                <a:lnTo>
                  <a:pt x="3205" y="8795"/>
                </a:lnTo>
                <a:lnTo>
                  <a:pt x="3317" y="8694"/>
                </a:lnTo>
                <a:lnTo>
                  <a:pt x="3490" y="8591"/>
                </a:lnTo>
                <a:lnTo>
                  <a:pt x="3670" y="8508"/>
                </a:lnTo>
                <a:lnTo>
                  <a:pt x="3869" y="8453"/>
                </a:lnTo>
                <a:lnTo>
                  <a:pt x="3975" y="8448"/>
                </a:lnTo>
                <a:lnTo>
                  <a:pt x="3847" y="8332"/>
                </a:lnTo>
                <a:close/>
                <a:moveTo>
                  <a:pt x="3781" y="8259"/>
                </a:moveTo>
                <a:lnTo>
                  <a:pt x="3773" y="8266"/>
                </a:lnTo>
                <a:lnTo>
                  <a:pt x="3751" y="8280"/>
                </a:lnTo>
                <a:lnTo>
                  <a:pt x="3787" y="8267"/>
                </a:lnTo>
                <a:lnTo>
                  <a:pt x="3781" y="8259"/>
                </a:lnTo>
                <a:close/>
                <a:moveTo>
                  <a:pt x="4264" y="8232"/>
                </a:moveTo>
                <a:lnTo>
                  <a:pt x="4105" y="8251"/>
                </a:lnTo>
                <a:lnTo>
                  <a:pt x="3955" y="8288"/>
                </a:lnTo>
                <a:lnTo>
                  <a:pt x="3985" y="8325"/>
                </a:lnTo>
                <a:lnTo>
                  <a:pt x="4122" y="8448"/>
                </a:lnTo>
                <a:lnTo>
                  <a:pt x="4284" y="8463"/>
                </a:lnTo>
                <a:lnTo>
                  <a:pt x="4450" y="8503"/>
                </a:lnTo>
                <a:lnTo>
                  <a:pt x="4615" y="8577"/>
                </a:lnTo>
                <a:lnTo>
                  <a:pt x="4753" y="8671"/>
                </a:lnTo>
                <a:lnTo>
                  <a:pt x="4828" y="8733"/>
                </a:lnTo>
                <a:lnTo>
                  <a:pt x="4952" y="8746"/>
                </a:lnTo>
                <a:lnTo>
                  <a:pt x="5205" y="8735"/>
                </a:lnTo>
                <a:lnTo>
                  <a:pt x="5230" y="8729"/>
                </a:lnTo>
                <a:lnTo>
                  <a:pt x="5157" y="8630"/>
                </a:lnTo>
                <a:lnTo>
                  <a:pt x="5000" y="8484"/>
                </a:lnTo>
                <a:lnTo>
                  <a:pt x="4810" y="8362"/>
                </a:lnTo>
                <a:lnTo>
                  <a:pt x="4608" y="8281"/>
                </a:lnTo>
                <a:lnTo>
                  <a:pt x="4396" y="8247"/>
                </a:lnTo>
                <a:lnTo>
                  <a:pt x="4264" y="8232"/>
                </a:lnTo>
                <a:close/>
                <a:moveTo>
                  <a:pt x="2776" y="8216"/>
                </a:moveTo>
                <a:lnTo>
                  <a:pt x="2646" y="8241"/>
                </a:lnTo>
                <a:lnTo>
                  <a:pt x="2625" y="8250"/>
                </a:lnTo>
                <a:lnTo>
                  <a:pt x="2661" y="8239"/>
                </a:lnTo>
                <a:lnTo>
                  <a:pt x="2760" y="8228"/>
                </a:lnTo>
                <a:lnTo>
                  <a:pt x="2851" y="8255"/>
                </a:lnTo>
                <a:lnTo>
                  <a:pt x="2927" y="8293"/>
                </a:lnTo>
                <a:lnTo>
                  <a:pt x="2978" y="8356"/>
                </a:lnTo>
                <a:lnTo>
                  <a:pt x="3001" y="8389"/>
                </a:lnTo>
                <a:lnTo>
                  <a:pt x="2946" y="8321"/>
                </a:lnTo>
                <a:lnTo>
                  <a:pt x="2863" y="8271"/>
                </a:lnTo>
                <a:lnTo>
                  <a:pt x="2775" y="8250"/>
                </a:lnTo>
                <a:lnTo>
                  <a:pt x="2659" y="8248"/>
                </a:lnTo>
                <a:lnTo>
                  <a:pt x="2553" y="8296"/>
                </a:lnTo>
                <a:lnTo>
                  <a:pt x="2467" y="8364"/>
                </a:lnTo>
                <a:lnTo>
                  <a:pt x="2460" y="8371"/>
                </a:lnTo>
                <a:lnTo>
                  <a:pt x="2397" y="8461"/>
                </a:lnTo>
                <a:lnTo>
                  <a:pt x="2361" y="8575"/>
                </a:lnTo>
                <a:lnTo>
                  <a:pt x="2357" y="8619"/>
                </a:lnTo>
                <a:lnTo>
                  <a:pt x="2411" y="8932"/>
                </a:lnTo>
                <a:lnTo>
                  <a:pt x="2471" y="9364"/>
                </a:lnTo>
                <a:lnTo>
                  <a:pt x="2520" y="9780"/>
                </a:lnTo>
                <a:lnTo>
                  <a:pt x="2562" y="10175"/>
                </a:lnTo>
                <a:lnTo>
                  <a:pt x="2587" y="10424"/>
                </a:lnTo>
                <a:lnTo>
                  <a:pt x="2601" y="10100"/>
                </a:lnTo>
                <a:lnTo>
                  <a:pt x="2667" y="9744"/>
                </a:lnTo>
                <a:lnTo>
                  <a:pt x="2756" y="9422"/>
                </a:lnTo>
                <a:lnTo>
                  <a:pt x="2871" y="9139"/>
                </a:lnTo>
                <a:lnTo>
                  <a:pt x="3011" y="8904"/>
                </a:lnTo>
                <a:lnTo>
                  <a:pt x="3080" y="8816"/>
                </a:lnTo>
                <a:lnTo>
                  <a:pt x="3041" y="8851"/>
                </a:lnTo>
                <a:lnTo>
                  <a:pt x="2940" y="8895"/>
                </a:lnTo>
                <a:lnTo>
                  <a:pt x="2843" y="8897"/>
                </a:lnTo>
                <a:lnTo>
                  <a:pt x="2748" y="8864"/>
                </a:lnTo>
                <a:lnTo>
                  <a:pt x="2683" y="8794"/>
                </a:lnTo>
                <a:lnTo>
                  <a:pt x="2641" y="8709"/>
                </a:lnTo>
                <a:lnTo>
                  <a:pt x="2644" y="8618"/>
                </a:lnTo>
                <a:lnTo>
                  <a:pt x="2684" y="8533"/>
                </a:lnTo>
                <a:lnTo>
                  <a:pt x="2648" y="8623"/>
                </a:lnTo>
                <a:lnTo>
                  <a:pt x="2649" y="8720"/>
                </a:lnTo>
                <a:lnTo>
                  <a:pt x="2693" y="8796"/>
                </a:lnTo>
                <a:lnTo>
                  <a:pt x="2759" y="8857"/>
                </a:lnTo>
                <a:lnTo>
                  <a:pt x="2855" y="8889"/>
                </a:lnTo>
                <a:lnTo>
                  <a:pt x="2957" y="8884"/>
                </a:lnTo>
                <a:lnTo>
                  <a:pt x="3042" y="8842"/>
                </a:lnTo>
                <a:lnTo>
                  <a:pt x="3088" y="8806"/>
                </a:lnTo>
                <a:lnTo>
                  <a:pt x="3142" y="8737"/>
                </a:lnTo>
                <a:lnTo>
                  <a:pt x="3169" y="8681"/>
                </a:lnTo>
                <a:lnTo>
                  <a:pt x="3147" y="8731"/>
                </a:lnTo>
                <a:lnTo>
                  <a:pt x="3164" y="8709"/>
                </a:lnTo>
                <a:lnTo>
                  <a:pt x="3337" y="8533"/>
                </a:lnTo>
                <a:lnTo>
                  <a:pt x="3505" y="8410"/>
                </a:lnTo>
                <a:lnTo>
                  <a:pt x="3565" y="8374"/>
                </a:lnTo>
                <a:lnTo>
                  <a:pt x="3450" y="8390"/>
                </a:lnTo>
                <a:lnTo>
                  <a:pt x="3327" y="8401"/>
                </a:lnTo>
                <a:lnTo>
                  <a:pt x="3196" y="8377"/>
                </a:lnTo>
                <a:lnTo>
                  <a:pt x="3081" y="8329"/>
                </a:lnTo>
                <a:lnTo>
                  <a:pt x="3108" y="8356"/>
                </a:lnTo>
                <a:lnTo>
                  <a:pt x="3166" y="8463"/>
                </a:lnTo>
                <a:lnTo>
                  <a:pt x="3190" y="8569"/>
                </a:lnTo>
                <a:lnTo>
                  <a:pt x="3169" y="8681"/>
                </a:lnTo>
                <a:lnTo>
                  <a:pt x="3179" y="8577"/>
                </a:lnTo>
                <a:lnTo>
                  <a:pt x="3160" y="8467"/>
                </a:lnTo>
                <a:lnTo>
                  <a:pt x="3094" y="8358"/>
                </a:lnTo>
                <a:lnTo>
                  <a:pt x="3043" y="8312"/>
                </a:lnTo>
                <a:lnTo>
                  <a:pt x="2977" y="8266"/>
                </a:lnTo>
                <a:lnTo>
                  <a:pt x="2903" y="8235"/>
                </a:lnTo>
                <a:lnTo>
                  <a:pt x="2776" y="8216"/>
                </a:lnTo>
                <a:close/>
                <a:moveTo>
                  <a:pt x="2913" y="8003"/>
                </a:moveTo>
                <a:lnTo>
                  <a:pt x="2919" y="8020"/>
                </a:lnTo>
                <a:lnTo>
                  <a:pt x="2915" y="8015"/>
                </a:lnTo>
                <a:lnTo>
                  <a:pt x="2913" y="8003"/>
                </a:lnTo>
                <a:close/>
                <a:moveTo>
                  <a:pt x="3415" y="7745"/>
                </a:moveTo>
                <a:lnTo>
                  <a:pt x="3417" y="7842"/>
                </a:lnTo>
                <a:lnTo>
                  <a:pt x="3379" y="7917"/>
                </a:lnTo>
                <a:lnTo>
                  <a:pt x="3415" y="7827"/>
                </a:lnTo>
                <a:lnTo>
                  <a:pt x="3415" y="7745"/>
                </a:lnTo>
                <a:close/>
                <a:moveTo>
                  <a:pt x="3373" y="7661"/>
                </a:moveTo>
                <a:lnTo>
                  <a:pt x="3377" y="7665"/>
                </a:lnTo>
                <a:lnTo>
                  <a:pt x="3415" y="7745"/>
                </a:lnTo>
                <a:lnTo>
                  <a:pt x="3373" y="7661"/>
                </a:lnTo>
                <a:close/>
                <a:moveTo>
                  <a:pt x="3226" y="7565"/>
                </a:moveTo>
                <a:lnTo>
                  <a:pt x="3309" y="7590"/>
                </a:lnTo>
                <a:lnTo>
                  <a:pt x="3369" y="7654"/>
                </a:lnTo>
                <a:lnTo>
                  <a:pt x="3373" y="7661"/>
                </a:lnTo>
                <a:lnTo>
                  <a:pt x="3320" y="7606"/>
                </a:lnTo>
                <a:lnTo>
                  <a:pt x="3230" y="7570"/>
                </a:lnTo>
                <a:lnTo>
                  <a:pt x="3128" y="7575"/>
                </a:lnTo>
                <a:lnTo>
                  <a:pt x="3031" y="7625"/>
                </a:lnTo>
                <a:lnTo>
                  <a:pt x="2950" y="7697"/>
                </a:lnTo>
                <a:lnTo>
                  <a:pt x="2903" y="7795"/>
                </a:lnTo>
                <a:lnTo>
                  <a:pt x="2891" y="7909"/>
                </a:lnTo>
                <a:lnTo>
                  <a:pt x="2913" y="8003"/>
                </a:lnTo>
                <a:lnTo>
                  <a:pt x="2890" y="7943"/>
                </a:lnTo>
                <a:lnTo>
                  <a:pt x="2892" y="7827"/>
                </a:lnTo>
                <a:lnTo>
                  <a:pt x="2913" y="7739"/>
                </a:lnTo>
                <a:lnTo>
                  <a:pt x="2976" y="7663"/>
                </a:lnTo>
                <a:lnTo>
                  <a:pt x="3046" y="7599"/>
                </a:lnTo>
                <a:lnTo>
                  <a:pt x="3133" y="7572"/>
                </a:lnTo>
                <a:lnTo>
                  <a:pt x="3226" y="7565"/>
                </a:lnTo>
                <a:close/>
                <a:moveTo>
                  <a:pt x="3766" y="7486"/>
                </a:moveTo>
                <a:lnTo>
                  <a:pt x="3817" y="7616"/>
                </a:lnTo>
                <a:lnTo>
                  <a:pt x="3826" y="7773"/>
                </a:lnTo>
                <a:lnTo>
                  <a:pt x="3802" y="7928"/>
                </a:lnTo>
                <a:lnTo>
                  <a:pt x="3767" y="8011"/>
                </a:lnTo>
                <a:lnTo>
                  <a:pt x="3839" y="8148"/>
                </a:lnTo>
                <a:lnTo>
                  <a:pt x="3846" y="8157"/>
                </a:lnTo>
                <a:lnTo>
                  <a:pt x="3859" y="8142"/>
                </a:lnTo>
                <a:lnTo>
                  <a:pt x="3920" y="8052"/>
                </a:lnTo>
                <a:lnTo>
                  <a:pt x="3954" y="7947"/>
                </a:lnTo>
                <a:lnTo>
                  <a:pt x="3996" y="7795"/>
                </a:lnTo>
                <a:lnTo>
                  <a:pt x="3981" y="7642"/>
                </a:lnTo>
                <a:lnTo>
                  <a:pt x="3945" y="7515"/>
                </a:lnTo>
                <a:lnTo>
                  <a:pt x="3768" y="7486"/>
                </a:lnTo>
                <a:lnTo>
                  <a:pt x="3766" y="7486"/>
                </a:lnTo>
                <a:close/>
                <a:moveTo>
                  <a:pt x="3619" y="7439"/>
                </a:moveTo>
                <a:lnTo>
                  <a:pt x="3619" y="7483"/>
                </a:lnTo>
                <a:lnTo>
                  <a:pt x="3652" y="7721"/>
                </a:lnTo>
                <a:lnTo>
                  <a:pt x="3732" y="7944"/>
                </a:lnTo>
                <a:lnTo>
                  <a:pt x="3758" y="7995"/>
                </a:lnTo>
                <a:lnTo>
                  <a:pt x="3762" y="7988"/>
                </a:lnTo>
                <a:lnTo>
                  <a:pt x="3807" y="7852"/>
                </a:lnTo>
                <a:lnTo>
                  <a:pt x="3814" y="7708"/>
                </a:lnTo>
                <a:lnTo>
                  <a:pt x="3782" y="7566"/>
                </a:lnTo>
                <a:lnTo>
                  <a:pt x="3739" y="7477"/>
                </a:lnTo>
                <a:lnTo>
                  <a:pt x="3619" y="7439"/>
                </a:lnTo>
                <a:close/>
                <a:moveTo>
                  <a:pt x="4940" y="7351"/>
                </a:moveTo>
                <a:lnTo>
                  <a:pt x="4983" y="7354"/>
                </a:lnTo>
                <a:lnTo>
                  <a:pt x="4949" y="7353"/>
                </a:lnTo>
                <a:lnTo>
                  <a:pt x="4940" y="7351"/>
                </a:lnTo>
                <a:close/>
                <a:moveTo>
                  <a:pt x="4934" y="7350"/>
                </a:moveTo>
                <a:lnTo>
                  <a:pt x="4943" y="7350"/>
                </a:lnTo>
                <a:lnTo>
                  <a:pt x="4940" y="7351"/>
                </a:lnTo>
                <a:lnTo>
                  <a:pt x="4934" y="7350"/>
                </a:lnTo>
                <a:close/>
                <a:moveTo>
                  <a:pt x="4921" y="7347"/>
                </a:moveTo>
                <a:lnTo>
                  <a:pt x="4934" y="7350"/>
                </a:lnTo>
                <a:lnTo>
                  <a:pt x="4907" y="7350"/>
                </a:lnTo>
                <a:lnTo>
                  <a:pt x="4921" y="7347"/>
                </a:lnTo>
                <a:close/>
                <a:moveTo>
                  <a:pt x="3621" y="7310"/>
                </a:moveTo>
                <a:lnTo>
                  <a:pt x="3620" y="7393"/>
                </a:lnTo>
                <a:lnTo>
                  <a:pt x="3697" y="7430"/>
                </a:lnTo>
                <a:lnTo>
                  <a:pt x="3718" y="7434"/>
                </a:lnTo>
                <a:lnTo>
                  <a:pt x="3706" y="7407"/>
                </a:lnTo>
                <a:lnTo>
                  <a:pt x="3621" y="7310"/>
                </a:lnTo>
                <a:close/>
                <a:moveTo>
                  <a:pt x="3644" y="7140"/>
                </a:moveTo>
                <a:lnTo>
                  <a:pt x="3621" y="7237"/>
                </a:lnTo>
                <a:lnTo>
                  <a:pt x="3621" y="7278"/>
                </a:lnTo>
                <a:lnTo>
                  <a:pt x="3673" y="7324"/>
                </a:lnTo>
                <a:lnTo>
                  <a:pt x="3739" y="7437"/>
                </a:lnTo>
                <a:lnTo>
                  <a:pt x="3912" y="7470"/>
                </a:lnTo>
                <a:lnTo>
                  <a:pt x="3927" y="7469"/>
                </a:lnTo>
                <a:lnTo>
                  <a:pt x="3879" y="7362"/>
                </a:lnTo>
                <a:lnTo>
                  <a:pt x="3778" y="7251"/>
                </a:lnTo>
                <a:lnTo>
                  <a:pt x="3657" y="7147"/>
                </a:lnTo>
                <a:lnTo>
                  <a:pt x="3644" y="7140"/>
                </a:lnTo>
                <a:close/>
                <a:moveTo>
                  <a:pt x="3255" y="7125"/>
                </a:moveTo>
                <a:lnTo>
                  <a:pt x="3343" y="7224"/>
                </a:lnTo>
                <a:lnTo>
                  <a:pt x="3417" y="7275"/>
                </a:lnTo>
                <a:lnTo>
                  <a:pt x="3416" y="7271"/>
                </a:lnTo>
                <a:lnTo>
                  <a:pt x="3424" y="7176"/>
                </a:lnTo>
                <a:lnTo>
                  <a:pt x="3284" y="7126"/>
                </a:lnTo>
                <a:lnTo>
                  <a:pt x="3255" y="7125"/>
                </a:lnTo>
                <a:close/>
                <a:moveTo>
                  <a:pt x="3110" y="7122"/>
                </a:moveTo>
                <a:lnTo>
                  <a:pt x="3011" y="7133"/>
                </a:lnTo>
                <a:lnTo>
                  <a:pt x="2909" y="7162"/>
                </a:lnTo>
                <a:lnTo>
                  <a:pt x="2795" y="7233"/>
                </a:lnTo>
                <a:lnTo>
                  <a:pt x="2682" y="7318"/>
                </a:lnTo>
                <a:lnTo>
                  <a:pt x="2579" y="7430"/>
                </a:lnTo>
                <a:lnTo>
                  <a:pt x="2480" y="7571"/>
                </a:lnTo>
                <a:lnTo>
                  <a:pt x="2399" y="7750"/>
                </a:lnTo>
                <a:lnTo>
                  <a:pt x="2349" y="7939"/>
                </a:lnTo>
                <a:lnTo>
                  <a:pt x="2311" y="8169"/>
                </a:lnTo>
                <a:lnTo>
                  <a:pt x="2314" y="8375"/>
                </a:lnTo>
                <a:lnTo>
                  <a:pt x="2334" y="8488"/>
                </a:lnTo>
                <a:lnTo>
                  <a:pt x="2349" y="8574"/>
                </a:lnTo>
                <a:lnTo>
                  <a:pt x="2371" y="8494"/>
                </a:lnTo>
                <a:lnTo>
                  <a:pt x="2422" y="8402"/>
                </a:lnTo>
                <a:lnTo>
                  <a:pt x="2485" y="8327"/>
                </a:lnTo>
                <a:lnTo>
                  <a:pt x="2507" y="8312"/>
                </a:lnTo>
                <a:lnTo>
                  <a:pt x="2529" y="8296"/>
                </a:lnTo>
                <a:lnTo>
                  <a:pt x="2568" y="8270"/>
                </a:lnTo>
                <a:lnTo>
                  <a:pt x="2596" y="8251"/>
                </a:lnTo>
                <a:lnTo>
                  <a:pt x="2704" y="8217"/>
                </a:lnTo>
                <a:lnTo>
                  <a:pt x="2812" y="8209"/>
                </a:lnTo>
                <a:lnTo>
                  <a:pt x="2928" y="8235"/>
                </a:lnTo>
                <a:lnTo>
                  <a:pt x="2940" y="8241"/>
                </a:lnTo>
                <a:lnTo>
                  <a:pt x="2924" y="8229"/>
                </a:lnTo>
                <a:lnTo>
                  <a:pt x="2838" y="8117"/>
                </a:lnTo>
                <a:lnTo>
                  <a:pt x="2766" y="7987"/>
                </a:lnTo>
                <a:lnTo>
                  <a:pt x="2734" y="7846"/>
                </a:lnTo>
                <a:lnTo>
                  <a:pt x="2732" y="7700"/>
                </a:lnTo>
                <a:lnTo>
                  <a:pt x="2778" y="7554"/>
                </a:lnTo>
                <a:lnTo>
                  <a:pt x="2817" y="7479"/>
                </a:lnTo>
                <a:lnTo>
                  <a:pt x="2870" y="7426"/>
                </a:lnTo>
                <a:lnTo>
                  <a:pt x="2940" y="7362"/>
                </a:lnTo>
                <a:lnTo>
                  <a:pt x="3009" y="7331"/>
                </a:lnTo>
                <a:lnTo>
                  <a:pt x="3077" y="7300"/>
                </a:lnTo>
                <a:lnTo>
                  <a:pt x="3132" y="7320"/>
                </a:lnTo>
                <a:lnTo>
                  <a:pt x="3168" y="7360"/>
                </a:lnTo>
                <a:lnTo>
                  <a:pt x="3179" y="7401"/>
                </a:lnTo>
                <a:lnTo>
                  <a:pt x="3148" y="7439"/>
                </a:lnTo>
                <a:lnTo>
                  <a:pt x="3091" y="7462"/>
                </a:lnTo>
                <a:lnTo>
                  <a:pt x="3020" y="7502"/>
                </a:lnTo>
                <a:lnTo>
                  <a:pt x="2944" y="7546"/>
                </a:lnTo>
                <a:lnTo>
                  <a:pt x="2880" y="7607"/>
                </a:lnTo>
                <a:lnTo>
                  <a:pt x="2834" y="7695"/>
                </a:lnTo>
                <a:lnTo>
                  <a:pt x="2817" y="7813"/>
                </a:lnTo>
                <a:lnTo>
                  <a:pt x="2831" y="7975"/>
                </a:lnTo>
                <a:lnTo>
                  <a:pt x="2892" y="8112"/>
                </a:lnTo>
                <a:lnTo>
                  <a:pt x="2987" y="8227"/>
                </a:lnTo>
                <a:lnTo>
                  <a:pt x="3117" y="8309"/>
                </a:lnTo>
                <a:lnTo>
                  <a:pt x="3265" y="8370"/>
                </a:lnTo>
                <a:lnTo>
                  <a:pt x="3248" y="8357"/>
                </a:lnTo>
                <a:lnTo>
                  <a:pt x="3275" y="8372"/>
                </a:lnTo>
                <a:lnTo>
                  <a:pt x="3312" y="8379"/>
                </a:lnTo>
                <a:lnTo>
                  <a:pt x="3484" y="8367"/>
                </a:lnTo>
                <a:lnTo>
                  <a:pt x="3647" y="8320"/>
                </a:lnTo>
                <a:lnTo>
                  <a:pt x="3765" y="8239"/>
                </a:lnTo>
                <a:lnTo>
                  <a:pt x="3685" y="8136"/>
                </a:lnTo>
                <a:lnTo>
                  <a:pt x="3649" y="8180"/>
                </a:lnTo>
                <a:lnTo>
                  <a:pt x="3512" y="8266"/>
                </a:lnTo>
                <a:lnTo>
                  <a:pt x="3410" y="8295"/>
                </a:lnTo>
                <a:lnTo>
                  <a:pt x="3285" y="8292"/>
                </a:lnTo>
                <a:lnTo>
                  <a:pt x="3173" y="8271"/>
                </a:lnTo>
                <a:lnTo>
                  <a:pt x="3077" y="8214"/>
                </a:lnTo>
                <a:lnTo>
                  <a:pt x="2994" y="8141"/>
                </a:lnTo>
                <a:lnTo>
                  <a:pt x="2929" y="8046"/>
                </a:lnTo>
                <a:lnTo>
                  <a:pt x="2919" y="8020"/>
                </a:lnTo>
                <a:lnTo>
                  <a:pt x="2972" y="8098"/>
                </a:lnTo>
                <a:lnTo>
                  <a:pt x="3050" y="8175"/>
                </a:lnTo>
                <a:lnTo>
                  <a:pt x="3137" y="8230"/>
                </a:lnTo>
                <a:lnTo>
                  <a:pt x="3236" y="8268"/>
                </a:lnTo>
                <a:lnTo>
                  <a:pt x="3348" y="8289"/>
                </a:lnTo>
                <a:lnTo>
                  <a:pt x="3453" y="8274"/>
                </a:lnTo>
                <a:lnTo>
                  <a:pt x="3577" y="8206"/>
                </a:lnTo>
                <a:lnTo>
                  <a:pt x="3675" y="8123"/>
                </a:lnTo>
                <a:lnTo>
                  <a:pt x="3674" y="8122"/>
                </a:lnTo>
                <a:lnTo>
                  <a:pt x="3571" y="7924"/>
                </a:lnTo>
                <a:lnTo>
                  <a:pt x="3479" y="7718"/>
                </a:lnTo>
                <a:lnTo>
                  <a:pt x="3433" y="7497"/>
                </a:lnTo>
                <a:lnTo>
                  <a:pt x="3421" y="7329"/>
                </a:lnTo>
                <a:lnTo>
                  <a:pt x="3296" y="7215"/>
                </a:lnTo>
                <a:lnTo>
                  <a:pt x="3234" y="7125"/>
                </a:lnTo>
                <a:lnTo>
                  <a:pt x="3110" y="7122"/>
                </a:lnTo>
                <a:close/>
                <a:moveTo>
                  <a:pt x="3178" y="7037"/>
                </a:moveTo>
                <a:lnTo>
                  <a:pt x="3150" y="7038"/>
                </a:lnTo>
                <a:lnTo>
                  <a:pt x="2984" y="7070"/>
                </a:lnTo>
                <a:lnTo>
                  <a:pt x="2812" y="7139"/>
                </a:lnTo>
                <a:lnTo>
                  <a:pt x="2664" y="7233"/>
                </a:lnTo>
                <a:lnTo>
                  <a:pt x="2535" y="7354"/>
                </a:lnTo>
                <a:lnTo>
                  <a:pt x="2425" y="7503"/>
                </a:lnTo>
                <a:lnTo>
                  <a:pt x="2343" y="7681"/>
                </a:lnTo>
                <a:lnTo>
                  <a:pt x="2286" y="7859"/>
                </a:lnTo>
                <a:lnTo>
                  <a:pt x="2261" y="8048"/>
                </a:lnTo>
                <a:lnTo>
                  <a:pt x="2262" y="8087"/>
                </a:lnTo>
                <a:lnTo>
                  <a:pt x="2293" y="8257"/>
                </a:lnTo>
                <a:lnTo>
                  <a:pt x="2303" y="8027"/>
                </a:lnTo>
                <a:lnTo>
                  <a:pt x="2336" y="7825"/>
                </a:lnTo>
                <a:lnTo>
                  <a:pt x="2399" y="7643"/>
                </a:lnTo>
                <a:lnTo>
                  <a:pt x="2481" y="7489"/>
                </a:lnTo>
                <a:lnTo>
                  <a:pt x="2572" y="7361"/>
                </a:lnTo>
                <a:lnTo>
                  <a:pt x="2674" y="7259"/>
                </a:lnTo>
                <a:lnTo>
                  <a:pt x="2784" y="7183"/>
                </a:lnTo>
                <a:lnTo>
                  <a:pt x="2896" y="7131"/>
                </a:lnTo>
                <a:lnTo>
                  <a:pt x="2992" y="7105"/>
                </a:lnTo>
                <a:lnTo>
                  <a:pt x="3184" y="7088"/>
                </a:lnTo>
                <a:lnTo>
                  <a:pt x="3212" y="7093"/>
                </a:lnTo>
                <a:lnTo>
                  <a:pt x="3186" y="7054"/>
                </a:lnTo>
                <a:lnTo>
                  <a:pt x="3178" y="7037"/>
                </a:lnTo>
                <a:close/>
                <a:moveTo>
                  <a:pt x="3325" y="7032"/>
                </a:moveTo>
                <a:lnTo>
                  <a:pt x="3187" y="7037"/>
                </a:lnTo>
                <a:lnTo>
                  <a:pt x="3199" y="7061"/>
                </a:lnTo>
                <a:lnTo>
                  <a:pt x="3230" y="7096"/>
                </a:lnTo>
                <a:lnTo>
                  <a:pt x="3362" y="7121"/>
                </a:lnTo>
                <a:lnTo>
                  <a:pt x="3426" y="7149"/>
                </a:lnTo>
                <a:lnTo>
                  <a:pt x="3433" y="7058"/>
                </a:lnTo>
                <a:lnTo>
                  <a:pt x="3325" y="7032"/>
                </a:lnTo>
                <a:close/>
                <a:moveTo>
                  <a:pt x="4874" y="6898"/>
                </a:moveTo>
                <a:lnTo>
                  <a:pt x="4772" y="6928"/>
                </a:lnTo>
                <a:lnTo>
                  <a:pt x="4689" y="6985"/>
                </a:lnTo>
                <a:lnTo>
                  <a:pt x="4632" y="7081"/>
                </a:lnTo>
                <a:lnTo>
                  <a:pt x="4604" y="7206"/>
                </a:lnTo>
                <a:lnTo>
                  <a:pt x="4607" y="7238"/>
                </a:lnTo>
                <a:lnTo>
                  <a:pt x="4700" y="7156"/>
                </a:lnTo>
                <a:lnTo>
                  <a:pt x="4838" y="6989"/>
                </a:lnTo>
                <a:lnTo>
                  <a:pt x="4884" y="6900"/>
                </a:lnTo>
                <a:lnTo>
                  <a:pt x="4874" y="6898"/>
                </a:lnTo>
                <a:close/>
                <a:moveTo>
                  <a:pt x="0" y="6599"/>
                </a:moveTo>
                <a:lnTo>
                  <a:pt x="76" y="6684"/>
                </a:lnTo>
                <a:lnTo>
                  <a:pt x="197" y="6813"/>
                </a:lnTo>
                <a:lnTo>
                  <a:pt x="279" y="6920"/>
                </a:lnTo>
                <a:lnTo>
                  <a:pt x="321" y="6981"/>
                </a:lnTo>
                <a:lnTo>
                  <a:pt x="336" y="7004"/>
                </a:lnTo>
                <a:lnTo>
                  <a:pt x="227" y="6858"/>
                </a:lnTo>
                <a:lnTo>
                  <a:pt x="85" y="6710"/>
                </a:lnTo>
                <a:lnTo>
                  <a:pt x="0" y="6631"/>
                </a:lnTo>
                <a:lnTo>
                  <a:pt x="0" y="6599"/>
                </a:lnTo>
                <a:close/>
                <a:moveTo>
                  <a:pt x="5035" y="6527"/>
                </a:moveTo>
                <a:lnTo>
                  <a:pt x="5004" y="6695"/>
                </a:lnTo>
                <a:lnTo>
                  <a:pt x="4930" y="6885"/>
                </a:lnTo>
                <a:lnTo>
                  <a:pt x="4923" y="6896"/>
                </a:lnTo>
                <a:lnTo>
                  <a:pt x="4947" y="6897"/>
                </a:lnTo>
                <a:lnTo>
                  <a:pt x="5026" y="6917"/>
                </a:lnTo>
                <a:lnTo>
                  <a:pt x="5099" y="6964"/>
                </a:lnTo>
                <a:lnTo>
                  <a:pt x="5154" y="7033"/>
                </a:lnTo>
                <a:lnTo>
                  <a:pt x="5176" y="7124"/>
                </a:lnTo>
                <a:lnTo>
                  <a:pt x="5160" y="7208"/>
                </a:lnTo>
                <a:lnTo>
                  <a:pt x="5124" y="7274"/>
                </a:lnTo>
                <a:lnTo>
                  <a:pt x="5067" y="7321"/>
                </a:lnTo>
                <a:lnTo>
                  <a:pt x="4989" y="7350"/>
                </a:lnTo>
                <a:lnTo>
                  <a:pt x="4943" y="7350"/>
                </a:lnTo>
                <a:lnTo>
                  <a:pt x="5033" y="7320"/>
                </a:lnTo>
                <a:lnTo>
                  <a:pt x="5105" y="7246"/>
                </a:lnTo>
                <a:lnTo>
                  <a:pt x="5131" y="7154"/>
                </a:lnTo>
                <a:lnTo>
                  <a:pt x="5125" y="7061"/>
                </a:lnTo>
                <a:lnTo>
                  <a:pt x="5064" y="6972"/>
                </a:lnTo>
                <a:lnTo>
                  <a:pt x="4968" y="6916"/>
                </a:lnTo>
                <a:lnTo>
                  <a:pt x="4916" y="6906"/>
                </a:lnTo>
                <a:lnTo>
                  <a:pt x="4820" y="7058"/>
                </a:lnTo>
                <a:lnTo>
                  <a:pt x="4690" y="7213"/>
                </a:lnTo>
                <a:lnTo>
                  <a:pt x="4610" y="7276"/>
                </a:lnTo>
                <a:lnTo>
                  <a:pt x="4613" y="7314"/>
                </a:lnTo>
                <a:lnTo>
                  <a:pt x="4657" y="7415"/>
                </a:lnTo>
                <a:lnTo>
                  <a:pt x="4733" y="7501"/>
                </a:lnTo>
                <a:lnTo>
                  <a:pt x="4820" y="7556"/>
                </a:lnTo>
                <a:lnTo>
                  <a:pt x="4919" y="7594"/>
                </a:lnTo>
                <a:lnTo>
                  <a:pt x="5044" y="7598"/>
                </a:lnTo>
                <a:lnTo>
                  <a:pt x="5156" y="7570"/>
                </a:lnTo>
                <a:lnTo>
                  <a:pt x="5263" y="7513"/>
                </a:lnTo>
                <a:lnTo>
                  <a:pt x="5357" y="7399"/>
                </a:lnTo>
                <a:lnTo>
                  <a:pt x="5430" y="7268"/>
                </a:lnTo>
                <a:lnTo>
                  <a:pt x="5454" y="7137"/>
                </a:lnTo>
                <a:lnTo>
                  <a:pt x="5448" y="6986"/>
                </a:lnTo>
                <a:lnTo>
                  <a:pt x="5409" y="6858"/>
                </a:lnTo>
                <a:lnTo>
                  <a:pt x="5333" y="6722"/>
                </a:lnTo>
                <a:lnTo>
                  <a:pt x="5231" y="6621"/>
                </a:lnTo>
                <a:lnTo>
                  <a:pt x="5086" y="6541"/>
                </a:lnTo>
                <a:lnTo>
                  <a:pt x="5035" y="6527"/>
                </a:lnTo>
                <a:close/>
                <a:moveTo>
                  <a:pt x="4785" y="6495"/>
                </a:moveTo>
                <a:lnTo>
                  <a:pt x="4634" y="6525"/>
                </a:lnTo>
                <a:lnTo>
                  <a:pt x="4484" y="6579"/>
                </a:lnTo>
                <a:lnTo>
                  <a:pt x="4369" y="6674"/>
                </a:lnTo>
                <a:lnTo>
                  <a:pt x="4255" y="6793"/>
                </a:lnTo>
                <a:lnTo>
                  <a:pt x="4157" y="6959"/>
                </a:lnTo>
                <a:lnTo>
                  <a:pt x="4109" y="7138"/>
                </a:lnTo>
                <a:lnTo>
                  <a:pt x="4094" y="7320"/>
                </a:lnTo>
                <a:lnTo>
                  <a:pt x="4117" y="7465"/>
                </a:lnTo>
                <a:lnTo>
                  <a:pt x="4121" y="7465"/>
                </a:lnTo>
                <a:lnTo>
                  <a:pt x="4325" y="7406"/>
                </a:lnTo>
                <a:lnTo>
                  <a:pt x="4527" y="7308"/>
                </a:lnTo>
                <a:lnTo>
                  <a:pt x="4565" y="7275"/>
                </a:lnTo>
                <a:lnTo>
                  <a:pt x="4563" y="7194"/>
                </a:lnTo>
                <a:lnTo>
                  <a:pt x="4588" y="7087"/>
                </a:lnTo>
                <a:lnTo>
                  <a:pt x="4648" y="6997"/>
                </a:lnTo>
                <a:lnTo>
                  <a:pt x="4729" y="6925"/>
                </a:lnTo>
                <a:lnTo>
                  <a:pt x="4861" y="6891"/>
                </a:lnTo>
                <a:lnTo>
                  <a:pt x="4887" y="6893"/>
                </a:lnTo>
                <a:lnTo>
                  <a:pt x="4936" y="6799"/>
                </a:lnTo>
                <a:lnTo>
                  <a:pt x="4997" y="6602"/>
                </a:lnTo>
                <a:lnTo>
                  <a:pt x="5007" y="6518"/>
                </a:lnTo>
                <a:lnTo>
                  <a:pt x="4943" y="6500"/>
                </a:lnTo>
                <a:lnTo>
                  <a:pt x="4785" y="6495"/>
                </a:lnTo>
                <a:close/>
                <a:moveTo>
                  <a:pt x="1099" y="6226"/>
                </a:moveTo>
                <a:lnTo>
                  <a:pt x="1128" y="6280"/>
                </a:lnTo>
                <a:lnTo>
                  <a:pt x="1174" y="6322"/>
                </a:lnTo>
                <a:lnTo>
                  <a:pt x="1245" y="6331"/>
                </a:lnTo>
                <a:lnTo>
                  <a:pt x="1271" y="6321"/>
                </a:lnTo>
                <a:lnTo>
                  <a:pt x="1298" y="6302"/>
                </a:lnTo>
                <a:lnTo>
                  <a:pt x="1317" y="6281"/>
                </a:lnTo>
                <a:lnTo>
                  <a:pt x="1302" y="6308"/>
                </a:lnTo>
                <a:lnTo>
                  <a:pt x="1274" y="6327"/>
                </a:lnTo>
                <a:lnTo>
                  <a:pt x="1248" y="6336"/>
                </a:lnTo>
                <a:lnTo>
                  <a:pt x="1177" y="6328"/>
                </a:lnTo>
                <a:lnTo>
                  <a:pt x="1121" y="6293"/>
                </a:lnTo>
                <a:lnTo>
                  <a:pt x="1099" y="6226"/>
                </a:lnTo>
                <a:close/>
                <a:moveTo>
                  <a:pt x="1231" y="6144"/>
                </a:moveTo>
                <a:lnTo>
                  <a:pt x="1264" y="6146"/>
                </a:lnTo>
                <a:lnTo>
                  <a:pt x="1291" y="6160"/>
                </a:lnTo>
                <a:lnTo>
                  <a:pt x="1304" y="6168"/>
                </a:lnTo>
                <a:lnTo>
                  <a:pt x="1319" y="6190"/>
                </a:lnTo>
                <a:lnTo>
                  <a:pt x="1329" y="6216"/>
                </a:lnTo>
                <a:lnTo>
                  <a:pt x="1314" y="6194"/>
                </a:lnTo>
                <a:lnTo>
                  <a:pt x="1298" y="6171"/>
                </a:lnTo>
                <a:lnTo>
                  <a:pt x="1280" y="6168"/>
                </a:lnTo>
                <a:lnTo>
                  <a:pt x="1259" y="6150"/>
                </a:lnTo>
                <a:lnTo>
                  <a:pt x="1235" y="6150"/>
                </a:lnTo>
                <a:lnTo>
                  <a:pt x="1214" y="6156"/>
                </a:lnTo>
                <a:lnTo>
                  <a:pt x="1231" y="6144"/>
                </a:lnTo>
                <a:close/>
                <a:moveTo>
                  <a:pt x="124" y="6040"/>
                </a:moveTo>
                <a:lnTo>
                  <a:pt x="200" y="6117"/>
                </a:lnTo>
                <a:lnTo>
                  <a:pt x="127" y="6046"/>
                </a:lnTo>
                <a:lnTo>
                  <a:pt x="124" y="6040"/>
                </a:lnTo>
                <a:close/>
                <a:moveTo>
                  <a:pt x="83" y="5994"/>
                </a:moveTo>
                <a:lnTo>
                  <a:pt x="138" y="6062"/>
                </a:lnTo>
                <a:lnTo>
                  <a:pt x="157" y="6090"/>
                </a:lnTo>
                <a:lnTo>
                  <a:pt x="83" y="5994"/>
                </a:lnTo>
                <a:close/>
                <a:moveTo>
                  <a:pt x="91" y="5962"/>
                </a:moveTo>
                <a:lnTo>
                  <a:pt x="124" y="6040"/>
                </a:lnTo>
                <a:lnTo>
                  <a:pt x="119" y="6035"/>
                </a:lnTo>
                <a:lnTo>
                  <a:pt x="91" y="5962"/>
                </a:lnTo>
                <a:close/>
                <a:moveTo>
                  <a:pt x="86" y="5950"/>
                </a:moveTo>
                <a:lnTo>
                  <a:pt x="91" y="5962"/>
                </a:lnTo>
                <a:lnTo>
                  <a:pt x="86" y="5951"/>
                </a:lnTo>
                <a:lnTo>
                  <a:pt x="86" y="5950"/>
                </a:lnTo>
                <a:close/>
                <a:moveTo>
                  <a:pt x="0" y="5885"/>
                </a:moveTo>
                <a:lnTo>
                  <a:pt x="83" y="5994"/>
                </a:lnTo>
                <a:lnTo>
                  <a:pt x="0" y="5914"/>
                </a:lnTo>
                <a:lnTo>
                  <a:pt x="0" y="5885"/>
                </a:lnTo>
                <a:close/>
                <a:moveTo>
                  <a:pt x="81" y="5881"/>
                </a:moveTo>
                <a:lnTo>
                  <a:pt x="86" y="5950"/>
                </a:lnTo>
                <a:lnTo>
                  <a:pt x="77" y="5925"/>
                </a:lnTo>
                <a:lnTo>
                  <a:pt x="81" y="5881"/>
                </a:lnTo>
                <a:close/>
                <a:moveTo>
                  <a:pt x="4878" y="5787"/>
                </a:moveTo>
                <a:lnTo>
                  <a:pt x="4889" y="5803"/>
                </a:lnTo>
                <a:lnTo>
                  <a:pt x="4894" y="5816"/>
                </a:lnTo>
                <a:lnTo>
                  <a:pt x="4878" y="5787"/>
                </a:lnTo>
                <a:close/>
                <a:moveTo>
                  <a:pt x="117" y="5718"/>
                </a:moveTo>
                <a:lnTo>
                  <a:pt x="88" y="5811"/>
                </a:lnTo>
                <a:lnTo>
                  <a:pt x="81" y="5881"/>
                </a:lnTo>
                <a:lnTo>
                  <a:pt x="79" y="5858"/>
                </a:lnTo>
                <a:lnTo>
                  <a:pt x="93" y="5759"/>
                </a:lnTo>
                <a:lnTo>
                  <a:pt x="117" y="5718"/>
                </a:lnTo>
                <a:close/>
                <a:moveTo>
                  <a:pt x="136" y="5685"/>
                </a:moveTo>
                <a:lnTo>
                  <a:pt x="117" y="5718"/>
                </a:lnTo>
                <a:lnTo>
                  <a:pt x="124" y="5697"/>
                </a:lnTo>
                <a:lnTo>
                  <a:pt x="136" y="5685"/>
                </a:lnTo>
                <a:close/>
                <a:moveTo>
                  <a:pt x="2046" y="5655"/>
                </a:moveTo>
                <a:lnTo>
                  <a:pt x="2049" y="5658"/>
                </a:lnTo>
                <a:lnTo>
                  <a:pt x="2047" y="5657"/>
                </a:lnTo>
                <a:lnTo>
                  <a:pt x="2046" y="5655"/>
                </a:lnTo>
                <a:close/>
                <a:moveTo>
                  <a:pt x="185" y="5643"/>
                </a:moveTo>
                <a:lnTo>
                  <a:pt x="136" y="5685"/>
                </a:lnTo>
                <a:lnTo>
                  <a:pt x="142" y="5676"/>
                </a:lnTo>
                <a:lnTo>
                  <a:pt x="185" y="5643"/>
                </a:lnTo>
                <a:close/>
                <a:moveTo>
                  <a:pt x="211" y="5622"/>
                </a:moveTo>
                <a:lnTo>
                  <a:pt x="185" y="5643"/>
                </a:lnTo>
                <a:lnTo>
                  <a:pt x="205" y="5625"/>
                </a:lnTo>
                <a:lnTo>
                  <a:pt x="211" y="5622"/>
                </a:lnTo>
                <a:close/>
                <a:moveTo>
                  <a:pt x="4773" y="5622"/>
                </a:moveTo>
                <a:lnTo>
                  <a:pt x="4849" y="5733"/>
                </a:lnTo>
                <a:lnTo>
                  <a:pt x="4878" y="5787"/>
                </a:lnTo>
                <a:lnTo>
                  <a:pt x="4773" y="5622"/>
                </a:lnTo>
                <a:close/>
                <a:moveTo>
                  <a:pt x="2194" y="5622"/>
                </a:moveTo>
                <a:lnTo>
                  <a:pt x="2161" y="5645"/>
                </a:lnTo>
                <a:lnTo>
                  <a:pt x="2131" y="5649"/>
                </a:lnTo>
                <a:lnTo>
                  <a:pt x="2157" y="5639"/>
                </a:lnTo>
                <a:lnTo>
                  <a:pt x="2194" y="5622"/>
                </a:lnTo>
                <a:close/>
                <a:moveTo>
                  <a:pt x="2226" y="5574"/>
                </a:moveTo>
                <a:lnTo>
                  <a:pt x="2218" y="5597"/>
                </a:lnTo>
                <a:lnTo>
                  <a:pt x="2194" y="5622"/>
                </a:lnTo>
                <a:lnTo>
                  <a:pt x="2226" y="5574"/>
                </a:lnTo>
                <a:close/>
                <a:moveTo>
                  <a:pt x="333" y="5561"/>
                </a:moveTo>
                <a:lnTo>
                  <a:pt x="452" y="5569"/>
                </a:lnTo>
                <a:lnTo>
                  <a:pt x="572" y="5601"/>
                </a:lnTo>
                <a:lnTo>
                  <a:pt x="672" y="5663"/>
                </a:lnTo>
                <a:lnTo>
                  <a:pt x="752" y="5755"/>
                </a:lnTo>
                <a:lnTo>
                  <a:pt x="805" y="5881"/>
                </a:lnTo>
                <a:lnTo>
                  <a:pt x="820" y="6010"/>
                </a:lnTo>
                <a:lnTo>
                  <a:pt x="802" y="6137"/>
                </a:lnTo>
                <a:lnTo>
                  <a:pt x="759" y="6265"/>
                </a:lnTo>
                <a:lnTo>
                  <a:pt x="680" y="6376"/>
                </a:lnTo>
                <a:lnTo>
                  <a:pt x="584" y="6474"/>
                </a:lnTo>
                <a:lnTo>
                  <a:pt x="466" y="6539"/>
                </a:lnTo>
                <a:lnTo>
                  <a:pt x="345" y="6589"/>
                </a:lnTo>
                <a:lnTo>
                  <a:pt x="213" y="6599"/>
                </a:lnTo>
                <a:lnTo>
                  <a:pt x="65" y="6586"/>
                </a:lnTo>
                <a:lnTo>
                  <a:pt x="0" y="6559"/>
                </a:lnTo>
                <a:lnTo>
                  <a:pt x="0" y="6539"/>
                </a:lnTo>
                <a:lnTo>
                  <a:pt x="125" y="6577"/>
                </a:lnTo>
                <a:lnTo>
                  <a:pt x="283" y="6583"/>
                </a:lnTo>
                <a:lnTo>
                  <a:pt x="425" y="6551"/>
                </a:lnTo>
                <a:lnTo>
                  <a:pt x="545" y="6476"/>
                </a:lnTo>
                <a:lnTo>
                  <a:pt x="650" y="6380"/>
                </a:lnTo>
                <a:lnTo>
                  <a:pt x="744" y="6267"/>
                </a:lnTo>
                <a:lnTo>
                  <a:pt x="792" y="6135"/>
                </a:lnTo>
                <a:lnTo>
                  <a:pt x="809" y="5993"/>
                </a:lnTo>
                <a:lnTo>
                  <a:pt x="790" y="5859"/>
                </a:lnTo>
                <a:lnTo>
                  <a:pt x="723" y="5726"/>
                </a:lnTo>
                <a:lnTo>
                  <a:pt x="640" y="5652"/>
                </a:lnTo>
                <a:lnTo>
                  <a:pt x="535" y="5594"/>
                </a:lnTo>
                <a:lnTo>
                  <a:pt x="426" y="5579"/>
                </a:lnTo>
                <a:lnTo>
                  <a:pt x="311" y="5577"/>
                </a:lnTo>
                <a:lnTo>
                  <a:pt x="211" y="5622"/>
                </a:lnTo>
                <a:lnTo>
                  <a:pt x="227" y="5610"/>
                </a:lnTo>
                <a:lnTo>
                  <a:pt x="333" y="5561"/>
                </a:lnTo>
                <a:close/>
                <a:moveTo>
                  <a:pt x="2235" y="5554"/>
                </a:moveTo>
                <a:lnTo>
                  <a:pt x="2234" y="5561"/>
                </a:lnTo>
                <a:lnTo>
                  <a:pt x="2226" y="5574"/>
                </a:lnTo>
                <a:lnTo>
                  <a:pt x="2229" y="5565"/>
                </a:lnTo>
                <a:lnTo>
                  <a:pt x="2235" y="5554"/>
                </a:lnTo>
                <a:close/>
                <a:moveTo>
                  <a:pt x="2239" y="5523"/>
                </a:moveTo>
                <a:lnTo>
                  <a:pt x="2243" y="5539"/>
                </a:lnTo>
                <a:lnTo>
                  <a:pt x="2235" y="5554"/>
                </a:lnTo>
                <a:lnTo>
                  <a:pt x="2239" y="5523"/>
                </a:lnTo>
                <a:close/>
                <a:moveTo>
                  <a:pt x="2106" y="5470"/>
                </a:moveTo>
                <a:lnTo>
                  <a:pt x="2134" y="5475"/>
                </a:lnTo>
                <a:lnTo>
                  <a:pt x="2151" y="5488"/>
                </a:lnTo>
                <a:lnTo>
                  <a:pt x="2161" y="5514"/>
                </a:lnTo>
                <a:lnTo>
                  <a:pt x="2153" y="5503"/>
                </a:lnTo>
                <a:lnTo>
                  <a:pt x="2138" y="5481"/>
                </a:lnTo>
                <a:lnTo>
                  <a:pt x="2106" y="5470"/>
                </a:lnTo>
                <a:close/>
                <a:moveTo>
                  <a:pt x="2072" y="5469"/>
                </a:moveTo>
                <a:lnTo>
                  <a:pt x="2106" y="5470"/>
                </a:lnTo>
                <a:lnTo>
                  <a:pt x="2080" y="5480"/>
                </a:lnTo>
                <a:lnTo>
                  <a:pt x="2058" y="5495"/>
                </a:lnTo>
                <a:lnTo>
                  <a:pt x="2036" y="5510"/>
                </a:lnTo>
                <a:lnTo>
                  <a:pt x="2032" y="5529"/>
                </a:lnTo>
                <a:lnTo>
                  <a:pt x="2027" y="5557"/>
                </a:lnTo>
                <a:lnTo>
                  <a:pt x="2037" y="5583"/>
                </a:lnTo>
                <a:lnTo>
                  <a:pt x="2041" y="5613"/>
                </a:lnTo>
                <a:lnTo>
                  <a:pt x="2018" y="5579"/>
                </a:lnTo>
                <a:lnTo>
                  <a:pt x="2018" y="5555"/>
                </a:lnTo>
                <a:lnTo>
                  <a:pt x="2017" y="5531"/>
                </a:lnTo>
                <a:lnTo>
                  <a:pt x="2028" y="5499"/>
                </a:lnTo>
                <a:lnTo>
                  <a:pt x="2050" y="5484"/>
                </a:lnTo>
                <a:lnTo>
                  <a:pt x="2072" y="5469"/>
                </a:lnTo>
                <a:close/>
                <a:moveTo>
                  <a:pt x="2233" y="5468"/>
                </a:moveTo>
                <a:lnTo>
                  <a:pt x="2243" y="5490"/>
                </a:lnTo>
                <a:lnTo>
                  <a:pt x="2239" y="5523"/>
                </a:lnTo>
                <a:lnTo>
                  <a:pt x="2231" y="5498"/>
                </a:lnTo>
                <a:lnTo>
                  <a:pt x="2233" y="5468"/>
                </a:lnTo>
                <a:close/>
                <a:moveTo>
                  <a:pt x="2229" y="5459"/>
                </a:moveTo>
                <a:lnTo>
                  <a:pt x="2233" y="5464"/>
                </a:lnTo>
                <a:lnTo>
                  <a:pt x="2233" y="5468"/>
                </a:lnTo>
                <a:lnTo>
                  <a:pt x="2229" y="5459"/>
                </a:lnTo>
                <a:close/>
                <a:moveTo>
                  <a:pt x="2111" y="5442"/>
                </a:moveTo>
                <a:lnTo>
                  <a:pt x="2134" y="5451"/>
                </a:lnTo>
                <a:lnTo>
                  <a:pt x="2164" y="5471"/>
                </a:lnTo>
                <a:lnTo>
                  <a:pt x="2168" y="5477"/>
                </a:lnTo>
                <a:lnTo>
                  <a:pt x="2119" y="5453"/>
                </a:lnTo>
                <a:lnTo>
                  <a:pt x="2065" y="5457"/>
                </a:lnTo>
                <a:lnTo>
                  <a:pt x="2020" y="5488"/>
                </a:lnTo>
                <a:lnTo>
                  <a:pt x="1995" y="5546"/>
                </a:lnTo>
                <a:lnTo>
                  <a:pt x="2001" y="5591"/>
                </a:lnTo>
                <a:lnTo>
                  <a:pt x="2046" y="5655"/>
                </a:lnTo>
                <a:lnTo>
                  <a:pt x="2002" y="5615"/>
                </a:lnTo>
                <a:lnTo>
                  <a:pt x="1998" y="5585"/>
                </a:lnTo>
                <a:lnTo>
                  <a:pt x="1990" y="5550"/>
                </a:lnTo>
                <a:lnTo>
                  <a:pt x="1995" y="5522"/>
                </a:lnTo>
                <a:lnTo>
                  <a:pt x="2009" y="5496"/>
                </a:lnTo>
                <a:lnTo>
                  <a:pt x="2029" y="5465"/>
                </a:lnTo>
                <a:lnTo>
                  <a:pt x="2057" y="5446"/>
                </a:lnTo>
                <a:lnTo>
                  <a:pt x="2087" y="5442"/>
                </a:lnTo>
                <a:lnTo>
                  <a:pt x="2111" y="5442"/>
                </a:lnTo>
                <a:close/>
                <a:moveTo>
                  <a:pt x="4631" y="5435"/>
                </a:moveTo>
                <a:lnTo>
                  <a:pt x="4735" y="5566"/>
                </a:lnTo>
                <a:lnTo>
                  <a:pt x="4773" y="5622"/>
                </a:lnTo>
                <a:lnTo>
                  <a:pt x="4634" y="5456"/>
                </a:lnTo>
                <a:lnTo>
                  <a:pt x="4610" y="5436"/>
                </a:lnTo>
                <a:lnTo>
                  <a:pt x="4369" y="5450"/>
                </a:lnTo>
                <a:lnTo>
                  <a:pt x="4118" y="5500"/>
                </a:lnTo>
                <a:lnTo>
                  <a:pt x="3873" y="5571"/>
                </a:lnTo>
                <a:lnTo>
                  <a:pt x="3631" y="5671"/>
                </a:lnTo>
                <a:lnTo>
                  <a:pt x="3405" y="5794"/>
                </a:lnTo>
                <a:lnTo>
                  <a:pt x="3171" y="5963"/>
                </a:lnTo>
                <a:lnTo>
                  <a:pt x="2957" y="6175"/>
                </a:lnTo>
                <a:lnTo>
                  <a:pt x="2759" y="6409"/>
                </a:lnTo>
                <a:lnTo>
                  <a:pt x="2592" y="6654"/>
                </a:lnTo>
                <a:lnTo>
                  <a:pt x="2449" y="6932"/>
                </a:lnTo>
                <a:lnTo>
                  <a:pt x="2333" y="7215"/>
                </a:lnTo>
                <a:lnTo>
                  <a:pt x="2250" y="7509"/>
                </a:lnTo>
                <a:lnTo>
                  <a:pt x="2202" y="7789"/>
                </a:lnTo>
                <a:lnTo>
                  <a:pt x="2243" y="7988"/>
                </a:lnTo>
                <a:lnTo>
                  <a:pt x="2245" y="7871"/>
                </a:lnTo>
                <a:lnTo>
                  <a:pt x="2294" y="7716"/>
                </a:lnTo>
                <a:lnTo>
                  <a:pt x="2353" y="7552"/>
                </a:lnTo>
                <a:lnTo>
                  <a:pt x="2446" y="7415"/>
                </a:lnTo>
                <a:lnTo>
                  <a:pt x="2569" y="7273"/>
                </a:lnTo>
                <a:lnTo>
                  <a:pt x="2706" y="7163"/>
                </a:lnTo>
                <a:lnTo>
                  <a:pt x="2863" y="7072"/>
                </a:lnTo>
                <a:lnTo>
                  <a:pt x="3032" y="7021"/>
                </a:lnTo>
                <a:lnTo>
                  <a:pt x="3163" y="7003"/>
                </a:lnTo>
                <a:lnTo>
                  <a:pt x="3111" y="6885"/>
                </a:lnTo>
                <a:lnTo>
                  <a:pt x="3099" y="6869"/>
                </a:lnTo>
                <a:lnTo>
                  <a:pt x="3097" y="6854"/>
                </a:lnTo>
                <a:lnTo>
                  <a:pt x="3170" y="7002"/>
                </a:lnTo>
                <a:lnTo>
                  <a:pt x="3211" y="6996"/>
                </a:lnTo>
                <a:lnTo>
                  <a:pt x="3392" y="7010"/>
                </a:lnTo>
                <a:lnTo>
                  <a:pt x="3440" y="7024"/>
                </a:lnTo>
                <a:lnTo>
                  <a:pt x="3494" y="6826"/>
                </a:lnTo>
                <a:lnTo>
                  <a:pt x="3594" y="6603"/>
                </a:lnTo>
                <a:lnTo>
                  <a:pt x="3659" y="6484"/>
                </a:lnTo>
                <a:lnTo>
                  <a:pt x="3751" y="6380"/>
                </a:lnTo>
                <a:lnTo>
                  <a:pt x="3862" y="6280"/>
                </a:lnTo>
                <a:lnTo>
                  <a:pt x="3984" y="6196"/>
                </a:lnTo>
                <a:lnTo>
                  <a:pt x="4112" y="6133"/>
                </a:lnTo>
                <a:lnTo>
                  <a:pt x="4242" y="6084"/>
                </a:lnTo>
                <a:lnTo>
                  <a:pt x="4355" y="6072"/>
                </a:lnTo>
                <a:lnTo>
                  <a:pt x="4464" y="6087"/>
                </a:lnTo>
                <a:lnTo>
                  <a:pt x="4541" y="6140"/>
                </a:lnTo>
                <a:lnTo>
                  <a:pt x="4594" y="6218"/>
                </a:lnTo>
                <a:lnTo>
                  <a:pt x="4608" y="6298"/>
                </a:lnTo>
                <a:lnTo>
                  <a:pt x="4576" y="6345"/>
                </a:lnTo>
                <a:lnTo>
                  <a:pt x="4528" y="6394"/>
                </a:lnTo>
                <a:lnTo>
                  <a:pt x="4454" y="6428"/>
                </a:lnTo>
                <a:lnTo>
                  <a:pt x="4353" y="6473"/>
                </a:lnTo>
                <a:lnTo>
                  <a:pt x="4247" y="6497"/>
                </a:lnTo>
                <a:lnTo>
                  <a:pt x="4127" y="6547"/>
                </a:lnTo>
                <a:lnTo>
                  <a:pt x="4019" y="6604"/>
                </a:lnTo>
                <a:lnTo>
                  <a:pt x="3908" y="6680"/>
                </a:lnTo>
                <a:lnTo>
                  <a:pt x="3807" y="6782"/>
                </a:lnTo>
                <a:lnTo>
                  <a:pt x="3732" y="6899"/>
                </a:lnTo>
                <a:lnTo>
                  <a:pt x="3665" y="7051"/>
                </a:lnTo>
                <a:lnTo>
                  <a:pt x="3651" y="7113"/>
                </a:lnTo>
                <a:lnTo>
                  <a:pt x="3706" y="7146"/>
                </a:lnTo>
                <a:lnTo>
                  <a:pt x="3821" y="7254"/>
                </a:lnTo>
                <a:lnTo>
                  <a:pt x="3920" y="7374"/>
                </a:lnTo>
                <a:lnTo>
                  <a:pt x="3955" y="7469"/>
                </a:lnTo>
                <a:lnTo>
                  <a:pt x="4066" y="7466"/>
                </a:lnTo>
                <a:lnTo>
                  <a:pt x="4049" y="7384"/>
                </a:lnTo>
                <a:lnTo>
                  <a:pt x="4046" y="7214"/>
                </a:lnTo>
                <a:lnTo>
                  <a:pt x="4081" y="7051"/>
                </a:lnTo>
                <a:lnTo>
                  <a:pt x="4145" y="6894"/>
                </a:lnTo>
                <a:lnTo>
                  <a:pt x="4231" y="6769"/>
                </a:lnTo>
                <a:lnTo>
                  <a:pt x="4336" y="6673"/>
                </a:lnTo>
                <a:lnTo>
                  <a:pt x="4458" y="6589"/>
                </a:lnTo>
                <a:lnTo>
                  <a:pt x="4595" y="6527"/>
                </a:lnTo>
                <a:lnTo>
                  <a:pt x="4742" y="6492"/>
                </a:lnTo>
                <a:lnTo>
                  <a:pt x="4885" y="6475"/>
                </a:lnTo>
                <a:lnTo>
                  <a:pt x="5008" y="6502"/>
                </a:lnTo>
                <a:lnTo>
                  <a:pt x="5020" y="6398"/>
                </a:lnTo>
                <a:lnTo>
                  <a:pt x="5006" y="6188"/>
                </a:lnTo>
                <a:lnTo>
                  <a:pt x="4970" y="5992"/>
                </a:lnTo>
                <a:lnTo>
                  <a:pt x="4894" y="5816"/>
                </a:lnTo>
                <a:lnTo>
                  <a:pt x="4946" y="5910"/>
                </a:lnTo>
                <a:lnTo>
                  <a:pt x="5013" y="6102"/>
                </a:lnTo>
                <a:lnTo>
                  <a:pt x="5039" y="6295"/>
                </a:lnTo>
                <a:lnTo>
                  <a:pt x="5040" y="6499"/>
                </a:lnTo>
                <a:lnTo>
                  <a:pt x="5038" y="6510"/>
                </a:lnTo>
                <a:lnTo>
                  <a:pt x="5170" y="6557"/>
                </a:lnTo>
                <a:lnTo>
                  <a:pt x="5294" y="6643"/>
                </a:lnTo>
                <a:lnTo>
                  <a:pt x="5398" y="6759"/>
                </a:lnTo>
                <a:lnTo>
                  <a:pt x="5466" y="6892"/>
                </a:lnTo>
                <a:lnTo>
                  <a:pt x="5494" y="7028"/>
                </a:lnTo>
                <a:lnTo>
                  <a:pt x="5494" y="7183"/>
                </a:lnTo>
                <a:lnTo>
                  <a:pt x="5460" y="7312"/>
                </a:lnTo>
                <a:lnTo>
                  <a:pt x="5385" y="7429"/>
                </a:lnTo>
                <a:lnTo>
                  <a:pt x="5295" y="7523"/>
                </a:lnTo>
                <a:lnTo>
                  <a:pt x="5173" y="7583"/>
                </a:lnTo>
                <a:lnTo>
                  <a:pt x="5028" y="7609"/>
                </a:lnTo>
                <a:lnTo>
                  <a:pt x="4908" y="7601"/>
                </a:lnTo>
                <a:lnTo>
                  <a:pt x="4792" y="7575"/>
                </a:lnTo>
                <a:lnTo>
                  <a:pt x="4691" y="7522"/>
                </a:lnTo>
                <a:lnTo>
                  <a:pt x="4613" y="7421"/>
                </a:lnTo>
                <a:lnTo>
                  <a:pt x="4568" y="7309"/>
                </a:lnTo>
                <a:lnTo>
                  <a:pt x="4531" y="7338"/>
                </a:lnTo>
                <a:lnTo>
                  <a:pt x="4357" y="7441"/>
                </a:lnTo>
                <a:lnTo>
                  <a:pt x="4158" y="7496"/>
                </a:lnTo>
                <a:lnTo>
                  <a:pt x="4122" y="7500"/>
                </a:lnTo>
                <a:lnTo>
                  <a:pt x="4123" y="7504"/>
                </a:lnTo>
                <a:lnTo>
                  <a:pt x="4182" y="7684"/>
                </a:lnTo>
                <a:lnTo>
                  <a:pt x="4283" y="7843"/>
                </a:lnTo>
                <a:lnTo>
                  <a:pt x="4402" y="7981"/>
                </a:lnTo>
                <a:lnTo>
                  <a:pt x="4559" y="8102"/>
                </a:lnTo>
                <a:lnTo>
                  <a:pt x="4737" y="8184"/>
                </a:lnTo>
                <a:lnTo>
                  <a:pt x="4932" y="8230"/>
                </a:lnTo>
                <a:lnTo>
                  <a:pt x="5118" y="8240"/>
                </a:lnTo>
                <a:lnTo>
                  <a:pt x="5318" y="8210"/>
                </a:lnTo>
                <a:lnTo>
                  <a:pt x="5498" y="8151"/>
                </a:lnTo>
                <a:lnTo>
                  <a:pt x="5674" y="8063"/>
                </a:lnTo>
                <a:lnTo>
                  <a:pt x="5840" y="7949"/>
                </a:lnTo>
                <a:lnTo>
                  <a:pt x="5974" y="7799"/>
                </a:lnTo>
                <a:lnTo>
                  <a:pt x="6099" y="7624"/>
                </a:lnTo>
                <a:lnTo>
                  <a:pt x="6175" y="7425"/>
                </a:lnTo>
                <a:lnTo>
                  <a:pt x="6229" y="7208"/>
                </a:lnTo>
                <a:lnTo>
                  <a:pt x="6245" y="6993"/>
                </a:lnTo>
                <a:lnTo>
                  <a:pt x="6237" y="6779"/>
                </a:lnTo>
                <a:lnTo>
                  <a:pt x="6183" y="6571"/>
                </a:lnTo>
                <a:lnTo>
                  <a:pt x="6100" y="6367"/>
                </a:lnTo>
                <a:lnTo>
                  <a:pt x="5980" y="6156"/>
                </a:lnTo>
                <a:lnTo>
                  <a:pt x="5819" y="5956"/>
                </a:lnTo>
                <a:lnTo>
                  <a:pt x="5632" y="5791"/>
                </a:lnTo>
                <a:lnTo>
                  <a:pt x="5421" y="5674"/>
                </a:lnTo>
                <a:lnTo>
                  <a:pt x="5188" y="5573"/>
                </a:lnTo>
                <a:lnTo>
                  <a:pt x="4941" y="5522"/>
                </a:lnTo>
                <a:lnTo>
                  <a:pt x="4967" y="5513"/>
                </a:lnTo>
                <a:lnTo>
                  <a:pt x="4995" y="5518"/>
                </a:lnTo>
                <a:lnTo>
                  <a:pt x="5173" y="5551"/>
                </a:lnTo>
                <a:lnTo>
                  <a:pt x="5342" y="5607"/>
                </a:lnTo>
                <a:lnTo>
                  <a:pt x="5573" y="5717"/>
                </a:lnTo>
                <a:lnTo>
                  <a:pt x="5767" y="5869"/>
                </a:lnTo>
                <a:lnTo>
                  <a:pt x="5943" y="6042"/>
                </a:lnTo>
                <a:lnTo>
                  <a:pt x="6085" y="6238"/>
                </a:lnTo>
                <a:lnTo>
                  <a:pt x="6193" y="6466"/>
                </a:lnTo>
                <a:lnTo>
                  <a:pt x="6260" y="6706"/>
                </a:lnTo>
                <a:lnTo>
                  <a:pt x="6287" y="6924"/>
                </a:lnTo>
                <a:lnTo>
                  <a:pt x="6281" y="7140"/>
                </a:lnTo>
                <a:lnTo>
                  <a:pt x="6246" y="7352"/>
                </a:lnTo>
                <a:lnTo>
                  <a:pt x="6176" y="7547"/>
                </a:lnTo>
                <a:lnTo>
                  <a:pt x="6069" y="7735"/>
                </a:lnTo>
                <a:lnTo>
                  <a:pt x="5933" y="7893"/>
                </a:lnTo>
                <a:lnTo>
                  <a:pt x="5761" y="8036"/>
                </a:lnTo>
                <a:lnTo>
                  <a:pt x="5589" y="8129"/>
                </a:lnTo>
                <a:lnTo>
                  <a:pt x="5398" y="8195"/>
                </a:lnTo>
                <a:lnTo>
                  <a:pt x="5206" y="8237"/>
                </a:lnTo>
                <a:lnTo>
                  <a:pt x="5001" y="8248"/>
                </a:lnTo>
                <a:lnTo>
                  <a:pt x="4808" y="8217"/>
                </a:lnTo>
                <a:lnTo>
                  <a:pt x="4615" y="8161"/>
                </a:lnTo>
                <a:lnTo>
                  <a:pt x="4472" y="8072"/>
                </a:lnTo>
                <a:lnTo>
                  <a:pt x="4346" y="7971"/>
                </a:lnTo>
                <a:lnTo>
                  <a:pt x="4240" y="7840"/>
                </a:lnTo>
                <a:lnTo>
                  <a:pt x="4150" y="7698"/>
                </a:lnTo>
                <a:lnTo>
                  <a:pt x="4083" y="7540"/>
                </a:lnTo>
                <a:lnTo>
                  <a:pt x="4075" y="7505"/>
                </a:lnTo>
                <a:lnTo>
                  <a:pt x="3973" y="7516"/>
                </a:lnTo>
                <a:lnTo>
                  <a:pt x="3978" y="7530"/>
                </a:lnTo>
                <a:lnTo>
                  <a:pt x="4012" y="7686"/>
                </a:lnTo>
                <a:lnTo>
                  <a:pt x="4003" y="7840"/>
                </a:lnTo>
                <a:lnTo>
                  <a:pt x="3969" y="7993"/>
                </a:lnTo>
                <a:lnTo>
                  <a:pt x="3893" y="8143"/>
                </a:lnTo>
                <a:lnTo>
                  <a:pt x="3862" y="8175"/>
                </a:lnTo>
                <a:lnTo>
                  <a:pt x="3905" y="8227"/>
                </a:lnTo>
                <a:lnTo>
                  <a:pt x="4034" y="8194"/>
                </a:lnTo>
                <a:lnTo>
                  <a:pt x="4196" y="8180"/>
                </a:lnTo>
                <a:lnTo>
                  <a:pt x="4425" y="8194"/>
                </a:lnTo>
                <a:lnTo>
                  <a:pt x="4658" y="8247"/>
                </a:lnTo>
                <a:lnTo>
                  <a:pt x="4872" y="8344"/>
                </a:lnTo>
                <a:lnTo>
                  <a:pt x="5066" y="8472"/>
                </a:lnTo>
                <a:lnTo>
                  <a:pt x="5223" y="8642"/>
                </a:lnTo>
                <a:lnTo>
                  <a:pt x="5273" y="8719"/>
                </a:lnTo>
                <a:lnTo>
                  <a:pt x="5443" y="8678"/>
                </a:lnTo>
                <a:lnTo>
                  <a:pt x="5657" y="8597"/>
                </a:lnTo>
                <a:lnTo>
                  <a:pt x="5862" y="8480"/>
                </a:lnTo>
                <a:lnTo>
                  <a:pt x="6017" y="8349"/>
                </a:lnTo>
                <a:lnTo>
                  <a:pt x="6153" y="8191"/>
                </a:lnTo>
                <a:lnTo>
                  <a:pt x="6268" y="8014"/>
                </a:lnTo>
                <a:lnTo>
                  <a:pt x="6356" y="7832"/>
                </a:lnTo>
                <a:lnTo>
                  <a:pt x="6442" y="7601"/>
                </a:lnTo>
                <a:lnTo>
                  <a:pt x="6493" y="7354"/>
                </a:lnTo>
                <a:lnTo>
                  <a:pt x="6491" y="7102"/>
                </a:lnTo>
                <a:lnTo>
                  <a:pt x="6452" y="6867"/>
                </a:lnTo>
                <a:lnTo>
                  <a:pt x="6389" y="6633"/>
                </a:lnTo>
                <a:lnTo>
                  <a:pt x="6293" y="6398"/>
                </a:lnTo>
                <a:lnTo>
                  <a:pt x="6158" y="6189"/>
                </a:lnTo>
                <a:lnTo>
                  <a:pt x="5998" y="6004"/>
                </a:lnTo>
                <a:lnTo>
                  <a:pt x="5811" y="5839"/>
                </a:lnTo>
                <a:lnTo>
                  <a:pt x="5606" y="5694"/>
                </a:lnTo>
                <a:lnTo>
                  <a:pt x="5377" y="5574"/>
                </a:lnTo>
                <a:lnTo>
                  <a:pt x="5135" y="5496"/>
                </a:lnTo>
                <a:lnTo>
                  <a:pt x="4878" y="5443"/>
                </a:lnTo>
                <a:lnTo>
                  <a:pt x="4631" y="5435"/>
                </a:lnTo>
                <a:close/>
                <a:moveTo>
                  <a:pt x="2313" y="5320"/>
                </a:moveTo>
                <a:lnTo>
                  <a:pt x="2336" y="5353"/>
                </a:lnTo>
                <a:lnTo>
                  <a:pt x="2367" y="5422"/>
                </a:lnTo>
                <a:lnTo>
                  <a:pt x="2368" y="5494"/>
                </a:lnTo>
                <a:lnTo>
                  <a:pt x="2348" y="5573"/>
                </a:lnTo>
                <a:lnTo>
                  <a:pt x="2301" y="5646"/>
                </a:lnTo>
                <a:lnTo>
                  <a:pt x="2240" y="5688"/>
                </a:lnTo>
                <a:lnTo>
                  <a:pt x="2154" y="5706"/>
                </a:lnTo>
                <a:lnTo>
                  <a:pt x="2068" y="5676"/>
                </a:lnTo>
                <a:lnTo>
                  <a:pt x="2049" y="5658"/>
                </a:lnTo>
                <a:lnTo>
                  <a:pt x="2109" y="5688"/>
                </a:lnTo>
                <a:lnTo>
                  <a:pt x="2191" y="5689"/>
                </a:lnTo>
                <a:lnTo>
                  <a:pt x="2264" y="5664"/>
                </a:lnTo>
                <a:lnTo>
                  <a:pt x="2320" y="5592"/>
                </a:lnTo>
                <a:lnTo>
                  <a:pt x="2360" y="5508"/>
                </a:lnTo>
                <a:lnTo>
                  <a:pt x="2359" y="5410"/>
                </a:lnTo>
                <a:lnTo>
                  <a:pt x="2313" y="5320"/>
                </a:lnTo>
                <a:close/>
                <a:moveTo>
                  <a:pt x="2284" y="5287"/>
                </a:moveTo>
                <a:lnTo>
                  <a:pt x="2302" y="5303"/>
                </a:lnTo>
                <a:lnTo>
                  <a:pt x="2313" y="5320"/>
                </a:lnTo>
                <a:lnTo>
                  <a:pt x="2284" y="5287"/>
                </a:lnTo>
                <a:close/>
                <a:moveTo>
                  <a:pt x="2434" y="5234"/>
                </a:moveTo>
                <a:lnTo>
                  <a:pt x="2452" y="5252"/>
                </a:lnTo>
                <a:lnTo>
                  <a:pt x="2443" y="5247"/>
                </a:lnTo>
                <a:lnTo>
                  <a:pt x="2434" y="5234"/>
                </a:lnTo>
                <a:close/>
                <a:moveTo>
                  <a:pt x="2223" y="5234"/>
                </a:moveTo>
                <a:lnTo>
                  <a:pt x="2245" y="5244"/>
                </a:lnTo>
                <a:lnTo>
                  <a:pt x="2284" y="5287"/>
                </a:lnTo>
                <a:lnTo>
                  <a:pt x="2223" y="5234"/>
                </a:lnTo>
                <a:close/>
                <a:moveTo>
                  <a:pt x="2171" y="5209"/>
                </a:moveTo>
                <a:lnTo>
                  <a:pt x="2218" y="5230"/>
                </a:lnTo>
                <a:lnTo>
                  <a:pt x="2223" y="5234"/>
                </a:lnTo>
                <a:lnTo>
                  <a:pt x="2171" y="5209"/>
                </a:lnTo>
                <a:close/>
                <a:moveTo>
                  <a:pt x="2989" y="5206"/>
                </a:moveTo>
                <a:lnTo>
                  <a:pt x="2839" y="5277"/>
                </a:lnTo>
                <a:lnTo>
                  <a:pt x="2753" y="5339"/>
                </a:lnTo>
                <a:lnTo>
                  <a:pt x="2847" y="5312"/>
                </a:lnTo>
                <a:lnTo>
                  <a:pt x="2963" y="5232"/>
                </a:lnTo>
                <a:lnTo>
                  <a:pt x="2989" y="5206"/>
                </a:lnTo>
                <a:close/>
                <a:moveTo>
                  <a:pt x="2143" y="5196"/>
                </a:moveTo>
                <a:lnTo>
                  <a:pt x="2147" y="5197"/>
                </a:lnTo>
                <a:lnTo>
                  <a:pt x="2171" y="5209"/>
                </a:lnTo>
                <a:lnTo>
                  <a:pt x="2143" y="5196"/>
                </a:lnTo>
                <a:close/>
                <a:moveTo>
                  <a:pt x="2389" y="5169"/>
                </a:moveTo>
                <a:lnTo>
                  <a:pt x="2434" y="5234"/>
                </a:lnTo>
                <a:lnTo>
                  <a:pt x="2407" y="5206"/>
                </a:lnTo>
                <a:lnTo>
                  <a:pt x="2389" y="5169"/>
                </a:lnTo>
                <a:close/>
                <a:moveTo>
                  <a:pt x="1852" y="5160"/>
                </a:moveTo>
                <a:lnTo>
                  <a:pt x="1778" y="5206"/>
                </a:lnTo>
                <a:lnTo>
                  <a:pt x="1789" y="5198"/>
                </a:lnTo>
                <a:lnTo>
                  <a:pt x="1822" y="5175"/>
                </a:lnTo>
                <a:lnTo>
                  <a:pt x="1852" y="5160"/>
                </a:lnTo>
                <a:close/>
                <a:moveTo>
                  <a:pt x="2382" y="5153"/>
                </a:moveTo>
                <a:lnTo>
                  <a:pt x="2389" y="5169"/>
                </a:lnTo>
                <a:lnTo>
                  <a:pt x="2385" y="5164"/>
                </a:lnTo>
                <a:lnTo>
                  <a:pt x="2382" y="5153"/>
                </a:lnTo>
                <a:close/>
                <a:moveTo>
                  <a:pt x="3541" y="5064"/>
                </a:moveTo>
                <a:lnTo>
                  <a:pt x="3297" y="5101"/>
                </a:lnTo>
                <a:lnTo>
                  <a:pt x="3067" y="5169"/>
                </a:lnTo>
                <a:lnTo>
                  <a:pt x="3045" y="5180"/>
                </a:lnTo>
                <a:lnTo>
                  <a:pt x="3024" y="5215"/>
                </a:lnTo>
                <a:lnTo>
                  <a:pt x="2923" y="5293"/>
                </a:lnTo>
                <a:lnTo>
                  <a:pt x="2825" y="5352"/>
                </a:lnTo>
                <a:lnTo>
                  <a:pt x="2720" y="5366"/>
                </a:lnTo>
                <a:lnTo>
                  <a:pt x="2717" y="5366"/>
                </a:lnTo>
                <a:lnTo>
                  <a:pt x="2643" y="5420"/>
                </a:lnTo>
                <a:lnTo>
                  <a:pt x="2440" y="5600"/>
                </a:lnTo>
                <a:lnTo>
                  <a:pt x="2393" y="5660"/>
                </a:lnTo>
                <a:lnTo>
                  <a:pt x="2389" y="5668"/>
                </a:lnTo>
                <a:lnTo>
                  <a:pt x="2369" y="5690"/>
                </a:lnTo>
                <a:lnTo>
                  <a:pt x="2275" y="5811"/>
                </a:lnTo>
                <a:lnTo>
                  <a:pt x="2146" y="6038"/>
                </a:lnTo>
                <a:lnTo>
                  <a:pt x="2043" y="6281"/>
                </a:lnTo>
                <a:lnTo>
                  <a:pt x="1981" y="6535"/>
                </a:lnTo>
                <a:lnTo>
                  <a:pt x="1967" y="6788"/>
                </a:lnTo>
                <a:lnTo>
                  <a:pt x="2060" y="7126"/>
                </a:lnTo>
                <a:lnTo>
                  <a:pt x="2159" y="7579"/>
                </a:lnTo>
                <a:lnTo>
                  <a:pt x="2181" y="7685"/>
                </a:lnTo>
                <a:lnTo>
                  <a:pt x="2183" y="7531"/>
                </a:lnTo>
                <a:lnTo>
                  <a:pt x="2233" y="7259"/>
                </a:lnTo>
                <a:lnTo>
                  <a:pt x="2317" y="6990"/>
                </a:lnTo>
                <a:lnTo>
                  <a:pt x="2426" y="6744"/>
                </a:lnTo>
                <a:lnTo>
                  <a:pt x="2572" y="6505"/>
                </a:lnTo>
                <a:lnTo>
                  <a:pt x="2739" y="6284"/>
                </a:lnTo>
                <a:lnTo>
                  <a:pt x="2937" y="6074"/>
                </a:lnTo>
                <a:lnTo>
                  <a:pt x="3151" y="5887"/>
                </a:lnTo>
                <a:lnTo>
                  <a:pt x="3390" y="5723"/>
                </a:lnTo>
                <a:lnTo>
                  <a:pt x="3649" y="5578"/>
                </a:lnTo>
                <a:lnTo>
                  <a:pt x="3910" y="5471"/>
                </a:lnTo>
                <a:lnTo>
                  <a:pt x="4204" y="5400"/>
                </a:lnTo>
                <a:lnTo>
                  <a:pt x="4487" y="5361"/>
                </a:lnTo>
                <a:lnTo>
                  <a:pt x="4514" y="5361"/>
                </a:lnTo>
                <a:lnTo>
                  <a:pt x="4457" y="5316"/>
                </a:lnTo>
                <a:lnTo>
                  <a:pt x="4252" y="5196"/>
                </a:lnTo>
                <a:lnTo>
                  <a:pt x="4006" y="5112"/>
                </a:lnTo>
                <a:lnTo>
                  <a:pt x="3776" y="5074"/>
                </a:lnTo>
                <a:lnTo>
                  <a:pt x="3541" y="5064"/>
                </a:lnTo>
                <a:close/>
                <a:moveTo>
                  <a:pt x="2621" y="4782"/>
                </a:moveTo>
                <a:lnTo>
                  <a:pt x="2681" y="4822"/>
                </a:lnTo>
                <a:lnTo>
                  <a:pt x="2729" y="4879"/>
                </a:lnTo>
                <a:lnTo>
                  <a:pt x="2736" y="4890"/>
                </a:lnTo>
                <a:lnTo>
                  <a:pt x="2740" y="4896"/>
                </a:lnTo>
                <a:lnTo>
                  <a:pt x="2674" y="4835"/>
                </a:lnTo>
                <a:lnTo>
                  <a:pt x="2612" y="4804"/>
                </a:lnTo>
                <a:lnTo>
                  <a:pt x="2530" y="4804"/>
                </a:lnTo>
                <a:lnTo>
                  <a:pt x="2459" y="4844"/>
                </a:lnTo>
                <a:lnTo>
                  <a:pt x="2397" y="4895"/>
                </a:lnTo>
                <a:lnTo>
                  <a:pt x="2357" y="4980"/>
                </a:lnTo>
                <a:lnTo>
                  <a:pt x="2351" y="5065"/>
                </a:lnTo>
                <a:lnTo>
                  <a:pt x="2382" y="5153"/>
                </a:lnTo>
                <a:lnTo>
                  <a:pt x="2355" y="5095"/>
                </a:lnTo>
                <a:lnTo>
                  <a:pt x="2344" y="5021"/>
                </a:lnTo>
                <a:lnTo>
                  <a:pt x="2356" y="4931"/>
                </a:lnTo>
                <a:lnTo>
                  <a:pt x="2404" y="4858"/>
                </a:lnTo>
                <a:lnTo>
                  <a:pt x="2466" y="4806"/>
                </a:lnTo>
                <a:lnTo>
                  <a:pt x="2543" y="4787"/>
                </a:lnTo>
                <a:lnTo>
                  <a:pt x="2621" y="4782"/>
                </a:lnTo>
                <a:close/>
                <a:moveTo>
                  <a:pt x="682" y="4620"/>
                </a:moveTo>
                <a:lnTo>
                  <a:pt x="671" y="4652"/>
                </a:lnTo>
                <a:lnTo>
                  <a:pt x="668" y="4671"/>
                </a:lnTo>
                <a:lnTo>
                  <a:pt x="663" y="4641"/>
                </a:lnTo>
                <a:lnTo>
                  <a:pt x="682" y="4620"/>
                </a:lnTo>
                <a:close/>
                <a:moveTo>
                  <a:pt x="599" y="4595"/>
                </a:moveTo>
                <a:lnTo>
                  <a:pt x="589" y="4675"/>
                </a:lnTo>
                <a:lnTo>
                  <a:pt x="622" y="4735"/>
                </a:lnTo>
                <a:lnTo>
                  <a:pt x="663" y="4771"/>
                </a:lnTo>
                <a:lnTo>
                  <a:pt x="734" y="4780"/>
                </a:lnTo>
                <a:lnTo>
                  <a:pt x="760" y="4770"/>
                </a:lnTo>
                <a:lnTo>
                  <a:pt x="784" y="4746"/>
                </a:lnTo>
                <a:lnTo>
                  <a:pt x="799" y="4719"/>
                </a:lnTo>
                <a:lnTo>
                  <a:pt x="813" y="4693"/>
                </a:lnTo>
                <a:lnTo>
                  <a:pt x="815" y="4659"/>
                </a:lnTo>
                <a:lnTo>
                  <a:pt x="800" y="4637"/>
                </a:lnTo>
                <a:lnTo>
                  <a:pt x="788" y="4620"/>
                </a:lnTo>
                <a:lnTo>
                  <a:pt x="762" y="4606"/>
                </a:lnTo>
                <a:lnTo>
                  <a:pt x="749" y="4599"/>
                </a:lnTo>
                <a:lnTo>
                  <a:pt x="773" y="4598"/>
                </a:lnTo>
                <a:lnTo>
                  <a:pt x="794" y="4617"/>
                </a:lnTo>
                <a:lnTo>
                  <a:pt x="809" y="4639"/>
                </a:lnTo>
                <a:lnTo>
                  <a:pt x="819" y="4665"/>
                </a:lnTo>
                <a:lnTo>
                  <a:pt x="817" y="4698"/>
                </a:lnTo>
                <a:lnTo>
                  <a:pt x="818" y="4723"/>
                </a:lnTo>
                <a:lnTo>
                  <a:pt x="788" y="4751"/>
                </a:lnTo>
                <a:lnTo>
                  <a:pt x="764" y="4776"/>
                </a:lnTo>
                <a:lnTo>
                  <a:pt x="738" y="4785"/>
                </a:lnTo>
                <a:lnTo>
                  <a:pt x="667" y="4777"/>
                </a:lnTo>
                <a:lnTo>
                  <a:pt x="611" y="4742"/>
                </a:lnTo>
                <a:lnTo>
                  <a:pt x="584" y="4679"/>
                </a:lnTo>
                <a:lnTo>
                  <a:pt x="599" y="4595"/>
                </a:lnTo>
                <a:close/>
                <a:moveTo>
                  <a:pt x="726" y="4590"/>
                </a:moveTo>
                <a:lnTo>
                  <a:pt x="749" y="4599"/>
                </a:lnTo>
                <a:lnTo>
                  <a:pt x="715" y="4597"/>
                </a:lnTo>
                <a:lnTo>
                  <a:pt x="693" y="4612"/>
                </a:lnTo>
                <a:lnTo>
                  <a:pt x="682" y="4620"/>
                </a:lnTo>
                <a:lnTo>
                  <a:pt x="700" y="4599"/>
                </a:lnTo>
                <a:lnTo>
                  <a:pt x="726" y="4590"/>
                </a:lnTo>
                <a:close/>
                <a:moveTo>
                  <a:pt x="3020" y="4485"/>
                </a:moveTo>
                <a:lnTo>
                  <a:pt x="3027" y="4495"/>
                </a:lnTo>
                <a:lnTo>
                  <a:pt x="3098" y="4609"/>
                </a:lnTo>
                <a:lnTo>
                  <a:pt x="3108" y="4638"/>
                </a:lnTo>
                <a:lnTo>
                  <a:pt x="3090" y="4598"/>
                </a:lnTo>
                <a:lnTo>
                  <a:pt x="3020" y="4485"/>
                </a:lnTo>
                <a:close/>
                <a:moveTo>
                  <a:pt x="2977" y="4435"/>
                </a:moveTo>
                <a:lnTo>
                  <a:pt x="3005" y="4461"/>
                </a:lnTo>
                <a:lnTo>
                  <a:pt x="3020" y="4485"/>
                </a:lnTo>
                <a:lnTo>
                  <a:pt x="2977" y="4435"/>
                </a:lnTo>
                <a:close/>
                <a:moveTo>
                  <a:pt x="2910" y="4371"/>
                </a:moveTo>
                <a:lnTo>
                  <a:pt x="2940" y="4391"/>
                </a:lnTo>
                <a:lnTo>
                  <a:pt x="2977" y="4435"/>
                </a:lnTo>
                <a:lnTo>
                  <a:pt x="2910" y="4371"/>
                </a:lnTo>
                <a:close/>
                <a:moveTo>
                  <a:pt x="819" y="4249"/>
                </a:moveTo>
                <a:lnTo>
                  <a:pt x="696" y="4260"/>
                </a:lnTo>
                <a:lnTo>
                  <a:pt x="582" y="4297"/>
                </a:lnTo>
                <a:lnTo>
                  <a:pt x="492" y="4367"/>
                </a:lnTo>
                <a:lnTo>
                  <a:pt x="435" y="4463"/>
                </a:lnTo>
                <a:lnTo>
                  <a:pt x="390" y="4576"/>
                </a:lnTo>
                <a:lnTo>
                  <a:pt x="394" y="4687"/>
                </a:lnTo>
                <a:lnTo>
                  <a:pt x="428" y="4786"/>
                </a:lnTo>
                <a:lnTo>
                  <a:pt x="484" y="4854"/>
                </a:lnTo>
                <a:lnTo>
                  <a:pt x="555" y="4911"/>
                </a:lnTo>
                <a:lnTo>
                  <a:pt x="649" y="4928"/>
                </a:lnTo>
                <a:lnTo>
                  <a:pt x="740" y="4931"/>
                </a:lnTo>
                <a:lnTo>
                  <a:pt x="824" y="4898"/>
                </a:lnTo>
                <a:lnTo>
                  <a:pt x="903" y="4835"/>
                </a:lnTo>
                <a:lnTo>
                  <a:pt x="939" y="4745"/>
                </a:lnTo>
                <a:lnTo>
                  <a:pt x="932" y="4652"/>
                </a:lnTo>
                <a:lnTo>
                  <a:pt x="907" y="4580"/>
                </a:lnTo>
                <a:lnTo>
                  <a:pt x="852" y="4536"/>
                </a:lnTo>
                <a:lnTo>
                  <a:pt x="790" y="4505"/>
                </a:lnTo>
                <a:lnTo>
                  <a:pt x="714" y="4500"/>
                </a:lnTo>
                <a:lnTo>
                  <a:pt x="640" y="4535"/>
                </a:lnTo>
                <a:lnTo>
                  <a:pt x="599" y="4595"/>
                </a:lnTo>
                <a:lnTo>
                  <a:pt x="632" y="4524"/>
                </a:lnTo>
                <a:lnTo>
                  <a:pt x="716" y="4491"/>
                </a:lnTo>
                <a:lnTo>
                  <a:pt x="798" y="4492"/>
                </a:lnTo>
                <a:lnTo>
                  <a:pt x="865" y="4519"/>
                </a:lnTo>
                <a:lnTo>
                  <a:pt x="924" y="4568"/>
                </a:lnTo>
                <a:lnTo>
                  <a:pt x="947" y="4650"/>
                </a:lnTo>
                <a:lnTo>
                  <a:pt x="952" y="4753"/>
                </a:lnTo>
                <a:lnTo>
                  <a:pt x="907" y="4841"/>
                </a:lnTo>
                <a:lnTo>
                  <a:pt x="835" y="4915"/>
                </a:lnTo>
                <a:lnTo>
                  <a:pt x="746" y="4951"/>
                </a:lnTo>
                <a:lnTo>
                  <a:pt x="700" y="4952"/>
                </a:lnTo>
                <a:lnTo>
                  <a:pt x="799" y="4980"/>
                </a:lnTo>
                <a:lnTo>
                  <a:pt x="945" y="5051"/>
                </a:lnTo>
                <a:lnTo>
                  <a:pt x="1088" y="5141"/>
                </a:lnTo>
                <a:lnTo>
                  <a:pt x="1232" y="5254"/>
                </a:lnTo>
                <a:lnTo>
                  <a:pt x="1372" y="5411"/>
                </a:lnTo>
                <a:lnTo>
                  <a:pt x="1499" y="5585"/>
                </a:lnTo>
                <a:lnTo>
                  <a:pt x="1618" y="5804"/>
                </a:lnTo>
                <a:lnTo>
                  <a:pt x="1499" y="5406"/>
                </a:lnTo>
                <a:lnTo>
                  <a:pt x="1368" y="5014"/>
                </a:lnTo>
                <a:lnTo>
                  <a:pt x="1238" y="4646"/>
                </a:lnTo>
                <a:lnTo>
                  <a:pt x="1174" y="4470"/>
                </a:lnTo>
                <a:lnTo>
                  <a:pt x="1132" y="4409"/>
                </a:lnTo>
                <a:lnTo>
                  <a:pt x="1045" y="4330"/>
                </a:lnTo>
                <a:lnTo>
                  <a:pt x="935" y="4275"/>
                </a:lnTo>
                <a:lnTo>
                  <a:pt x="819" y="4249"/>
                </a:lnTo>
                <a:close/>
                <a:moveTo>
                  <a:pt x="3062" y="3785"/>
                </a:moveTo>
                <a:lnTo>
                  <a:pt x="2996" y="3855"/>
                </a:lnTo>
                <a:lnTo>
                  <a:pt x="2938" y="3936"/>
                </a:lnTo>
                <a:lnTo>
                  <a:pt x="2908" y="4047"/>
                </a:lnTo>
                <a:lnTo>
                  <a:pt x="2896" y="4161"/>
                </a:lnTo>
                <a:lnTo>
                  <a:pt x="2939" y="4319"/>
                </a:lnTo>
                <a:lnTo>
                  <a:pt x="3031" y="4452"/>
                </a:lnTo>
                <a:lnTo>
                  <a:pt x="3146" y="4560"/>
                </a:lnTo>
                <a:lnTo>
                  <a:pt x="3292" y="4631"/>
                </a:lnTo>
                <a:lnTo>
                  <a:pt x="3459" y="4671"/>
                </a:lnTo>
                <a:lnTo>
                  <a:pt x="3620" y="4667"/>
                </a:lnTo>
                <a:lnTo>
                  <a:pt x="3778" y="4624"/>
                </a:lnTo>
                <a:lnTo>
                  <a:pt x="3835" y="4591"/>
                </a:lnTo>
                <a:lnTo>
                  <a:pt x="3613" y="4468"/>
                </a:lnTo>
                <a:lnTo>
                  <a:pt x="3402" y="4303"/>
                </a:lnTo>
                <a:lnTo>
                  <a:pt x="3235" y="4107"/>
                </a:lnTo>
                <a:lnTo>
                  <a:pt x="3095" y="3869"/>
                </a:lnTo>
                <a:lnTo>
                  <a:pt x="3062" y="3785"/>
                </a:lnTo>
                <a:close/>
                <a:moveTo>
                  <a:pt x="3198" y="3714"/>
                </a:moveTo>
                <a:lnTo>
                  <a:pt x="3151" y="3724"/>
                </a:lnTo>
                <a:lnTo>
                  <a:pt x="3063" y="3785"/>
                </a:lnTo>
                <a:lnTo>
                  <a:pt x="3191" y="4007"/>
                </a:lnTo>
                <a:lnTo>
                  <a:pt x="3337" y="4184"/>
                </a:lnTo>
                <a:lnTo>
                  <a:pt x="3511" y="4342"/>
                </a:lnTo>
                <a:lnTo>
                  <a:pt x="3699" y="4474"/>
                </a:lnTo>
                <a:lnTo>
                  <a:pt x="3883" y="4564"/>
                </a:lnTo>
                <a:lnTo>
                  <a:pt x="3924" y="4540"/>
                </a:lnTo>
                <a:lnTo>
                  <a:pt x="4010" y="4471"/>
                </a:lnTo>
                <a:lnTo>
                  <a:pt x="3904" y="4440"/>
                </a:lnTo>
                <a:lnTo>
                  <a:pt x="3695" y="4338"/>
                </a:lnTo>
                <a:lnTo>
                  <a:pt x="3509" y="4197"/>
                </a:lnTo>
                <a:lnTo>
                  <a:pt x="3355" y="4033"/>
                </a:lnTo>
                <a:lnTo>
                  <a:pt x="3233" y="3831"/>
                </a:lnTo>
                <a:lnTo>
                  <a:pt x="3198" y="3714"/>
                </a:lnTo>
                <a:close/>
                <a:moveTo>
                  <a:pt x="1521" y="3656"/>
                </a:moveTo>
                <a:lnTo>
                  <a:pt x="1526" y="3660"/>
                </a:lnTo>
                <a:lnTo>
                  <a:pt x="1523" y="3659"/>
                </a:lnTo>
                <a:lnTo>
                  <a:pt x="1521" y="3656"/>
                </a:lnTo>
                <a:close/>
                <a:moveTo>
                  <a:pt x="1451" y="3578"/>
                </a:moveTo>
                <a:lnTo>
                  <a:pt x="1521" y="3656"/>
                </a:lnTo>
                <a:lnTo>
                  <a:pt x="1486" y="3628"/>
                </a:lnTo>
                <a:lnTo>
                  <a:pt x="1451" y="3578"/>
                </a:lnTo>
                <a:close/>
                <a:moveTo>
                  <a:pt x="1412" y="3512"/>
                </a:moveTo>
                <a:lnTo>
                  <a:pt x="1451" y="3578"/>
                </a:lnTo>
                <a:lnTo>
                  <a:pt x="1428" y="3544"/>
                </a:lnTo>
                <a:lnTo>
                  <a:pt x="1412" y="3512"/>
                </a:lnTo>
                <a:close/>
                <a:moveTo>
                  <a:pt x="1391" y="3473"/>
                </a:moveTo>
                <a:lnTo>
                  <a:pt x="1412" y="3512"/>
                </a:lnTo>
                <a:lnTo>
                  <a:pt x="1392" y="3480"/>
                </a:lnTo>
                <a:lnTo>
                  <a:pt x="1391" y="3473"/>
                </a:lnTo>
                <a:close/>
                <a:moveTo>
                  <a:pt x="4169" y="3210"/>
                </a:moveTo>
                <a:lnTo>
                  <a:pt x="4197" y="3251"/>
                </a:lnTo>
                <a:lnTo>
                  <a:pt x="4218" y="3296"/>
                </a:lnTo>
                <a:lnTo>
                  <a:pt x="4169" y="3210"/>
                </a:lnTo>
                <a:close/>
                <a:moveTo>
                  <a:pt x="4091" y="3096"/>
                </a:moveTo>
                <a:lnTo>
                  <a:pt x="4130" y="3142"/>
                </a:lnTo>
                <a:lnTo>
                  <a:pt x="4169" y="3210"/>
                </a:lnTo>
                <a:lnTo>
                  <a:pt x="4091" y="3096"/>
                </a:lnTo>
                <a:close/>
                <a:moveTo>
                  <a:pt x="4066" y="3067"/>
                </a:moveTo>
                <a:lnTo>
                  <a:pt x="4083" y="3084"/>
                </a:lnTo>
                <a:lnTo>
                  <a:pt x="4091" y="3096"/>
                </a:lnTo>
                <a:lnTo>
                  <a:pt x="4066" y="3067"/>
                </a:lnTo>
                <a:close/>
                <a:moveTo>
                  <a:pt x="2207" y="2967"/>
                </a:moveTo>
                <a:lnTo>
                  <a:pt x="2216" y="2980"/>
                </a:lnTo>
                <a:lnTo>
                  <a:pt x="2219" y="2993"/>
                </a:lnTo>
                <a:lnTo>
                  <a:pt x="2207" y="2967"/>
                </a:lnTo>
                <a:close/>
                <a:moveTo>
                  <a:pt x="1127" y="2850"/>
                </a:moveTo>
                <a:lnTo>
                  <a:pt x="1104" y="2870"/>
                </a:lnTo>
                <a:lnTo>
                  <a:pt x="987" y="3032"/>
                </a:lnTo>
                <a:lnTo>
                  <a:pt x="916" y="3203"/>
                </a:lnTo>
                <a:lnTo>
                  <a:pt x="878" y="3384"/>
                </a:lnTo>
                <a:lnTo>
                  <a:pt x="882" y="3529"/>
                </a:lnTo>
                <a:lnTo>
                  <a:pt x="941" y="3667"/>
                </a:lnTo>
                <a:lnTo>
                  <a:pt x="1053" y="3949"/>
                </a:lnTo>
                <a:lnTo>
                  <a:pt x="1119" y="4121"/>
                </a:lnTo>
                <a:lnTo>
                  <a:pt x="1077" y="3924"/>
                </a:lnTo>
                <a:lnTo>
                  <a:pt x="1053" y="3557"/>
                </a:lnTo>
                <a:lnTo>
                  <a:pt x="1063" y="3191"/>
                </a:lnTo>
                <a:lnTo>
                  <a:pt x="1127" y="2850"/>
                </a:lnTo>
                <a:close/>
                <a:moveTo>
                  <a:pt x="2017" y="2760"/>
                </a:moveTo>
                <a:lnTo>
                  <a:pt x="2028" y="2766"/>
                </a:lnTo>
                <a:lnTo>
                  <a:pt x="2136" y="2863"/>
                </a:lnTo>
                <a:lnTo>
                  <a:pt x="2156" y="2893"/>
                </a:lnTo>
                <a:lnTo>
                  <a:pt x="2094" y="2826"/>
                </a:lnTo>
                <a:lnTo>
                  <a:pt x="2017" y="2760"/>
                </a:lnTo>
                <a:close/>
                <a:moveTo>
                  <a:pt x="5064" y="2752"/>
                </a:moveTo>
                <a:lnTo>
                  <a:pt x="5067" y="2759"/>
                </a:lnTo>
                <a:lnTo>
                  <a:pt x="5064" y="2754"/>
                </a:lnTo>
                <a:lnTo>
                  <a:pt x="5064" y="2752"/>
                </a:lnTo>
                <a:close/>
                <a:moveTo>
                  <a:pt x="5054" y="2728"/>
                </a:moveTo>
                <a:lnTo>
                  <a:pt x="5065" y="2744"/>
                </a:lnTo>
                <a:lnTo>
                  <a:pt x="5064" y="2752"/>
                </a:lnTo>
                <a:lnTo>
                  <a:pt x="5054" y="2728"/>
                </a:lnTo>
                <a:close/>
                <a:moveTo>
                  <a:pt x="5051" y="2720"/>
                </a:moveTo>
                <a:lnTo>
                  <a:pt x="5054" y="2728"/>
                </a:lnTo>
                <a:lnTo>
                  <a:pt x="5050" y="2722"/>
                </a:lnTo>
                <a:lnTo>
                  <a:pt x="5051" y="2720"/>
                </a:lnTo>
                <a:close/>
                <a:moveTo>
                  <a:pt x="3144" y="2632"/>
                </a:moveTo>
                <a:lnTo>
                  <a:pt x="3035" y="2841"/>
                </a:lnTo>
                <a:lnTo>
                  <a:pt x="2976" y="3077"/>
                </a:lnTo>
                <a:lnTo>
                  <a:pt x="2961" y="3316"/>
                </a:lnTo>
                <a:lnTo>
                  <a:pt x="2990" y="3549"/>
                </a:lnTo>
                <a:lnTo>
                  <a:pt x="3050" y="3745"/>
                </a:lnTo>
                <a:lnTo>
                  <a:pt x="3117" y="3699"/>
                </a:lnTo>
                <a:lnTo>
                  <a:pt x="3186" y="3672"/>
                </a:lnTo>
                <a:lnTo>
                  <a:pt x="3165" y="3601"/>
                </a:lnTo>
                <a:lnTo>
                  <a:pt x="3136" y="3417"/>
                </a:lnTo>
                <a:lnTo>
                  <a:pt x="3150" y="3235"/>
                </a:lnTo>
                <a:lnTo>
                  <a:pt x="3190" y="3044"/>
                </a:lnTo>
                <a:lnTo>
                  <a:pt x="3255" y="2878"/>
                </a:lnTo>
                <a:lnTo>
                  <a:pt x="3354" y="2712"/>
                </a:lnTo>
                <a:lnTo>
                  <a:pt x="3389" y="2667"/>
                </a:lnTo>
                <a:lnTo>
                  <a:pt x="3346" y="2652"/>
                </a:lnTo>
                <a:lnTo>
                  <a:pt x="3144" y="2632"/>
                </a:lnTo>
                <a:close/>
                <a:moveTo>
                  <a:pt x="4939" y="2484"/>
                </a:moveTo>
                <a:lnTo>
                  <a:pt x="4963" y="2513"/>
                </a:lnTo>
                <a:lnTo>
                  <a:pt x="5052" y="2713"/>
                </a:lnTo>
                <a:lnTo>
                  <a:pt x="5051" y="2720"/>
                </a:lnTo>
                <a:lnTo>
                  <a:pt x="4986" y="2570"/>
                </a:lnTo>
                <a:lnTo>
                  <a:pt x="4939" y="2484"/>
                </a:lnTo>
                <a:close/>
                <a:moveTo>
                  <a:pt x="4130" y="2310"/>
                </a:moveTo>
                <a:lnTo>
                  <a:pt x="3942" y="2333"/>
                </a:lnTo>
                <a:lnTo>
                  <a:pt x="3762" y="2391"/>
                </a:lnTo>
                <a:lnTo>
                  <a:pt x="3604" y="2483"/>
                </a:lnTo>
                <a:lnTo>
                  <a:pt x="3461" y="2606"/>
                </a:lnTo>
                <a:lnTo>
                  <a:pt x="3433" y="2644"/>
                </a:lnTo>
                <a:lnTo>
                  <a:pt x="3579" y="2696"/>
                </a:lnTo>
                <a:lnTo>
                  <a:pt x="3786" y="2807"/>
                </a:lnTo>
                <a:lnTo>
                  <a:pt x="3971" y="2957"/>
                </a:lnTo>
                <a:lnTo>
                  <a:pt x="4066" y="3067"/>
                </a:lnTo>
                <a:lnTo>
                  <a:pt x="3945" y="2943"/>
                </a:lnTo>
                <a:lnTo>
                  <a:pt x="3787" y="2831"/>
                </a:lnTo>
                <a:lnTo>
                  <a:pt x="3569" y="2728"/>
                </a:lnTo>
                <a:lnTo>
                  <a:pt x="3410" y="2674"/>
                </a:lnTo>
                <a:lnTo>
                  <a:pt x="3351" y="2755"/>
                </a:lnTo>
                <a:lnTo>
                  <a:pt x="3262" y="2922"/>
                </a:lnTo>
                <a:lnTo>
                  <a:pt x="3210" y="3096"/>
                </a:lnTo>
                <a:lnTo>
                  <a:pt x="3196" y="3302"/>
                </a:lnTo>
                <a:lnTo>
                  <a:pt x="3212" y="3503"/>
                </a:lnTo>
                <a:lnTo>
                  <a:pt x="3252" y="3656"/>
                </a:lnTo>
                <a:lnTo>
                  <a:pt x="3333" y="3656"/>
                </a:lnTo>
                <a:lnTo>
                  <a:pt x="3429" y="3689"/>
                </a:lnTo>
                <a:lnTo>
                  <a:pt x="3510" y="3747"/>
                </a:lnTo>
                <a:lnTo>
                  <a:pt x="3578" y="3847"/>
                </a:lnTo>
                <a:lnTo>
                  <a:pt x="3590" y="3864"/>
                </a:lnTo>
                <a:lnTo>
                  <a:pt x="3601" y="3880"/>
                </a:lnTo>
                <a:lnTo>
                  <a:pt x="3523" y="3779"/>
                </a:lnTo>
                <a:lnTo>
                  <a:pt x="3442" y="3720"/>
                </a:lnTo>
                <a:lnTo>
                  <a:pt x="3345" y="3697"/>
                </a:lnTo>
                <a:lnTo>
                  <a:pt x="3265" y="3700"/>
                </a:lnTo>
                <a:lnTo>
                  <a:pt x="3347" y="3867"/>
                </a:lnTo>
                <a:lnTo>
                  <a:pt x="3458" y="4028"/>
                </a:lnTo>
                <a:lnTo>
                  <a:pt x="3600" y="4175"/>
                </a:lnTo>
                <a:lnTo>
                  <a:pt x="3796" y="4318"/>
                </a:lnTo>
                <a:lnTo>
                  <a:pt x="4004" y="4420"/>
                </a:lnTo>
                <a:lnTo>
                  <a:pt x="4054" y="4436"/>
                </a:lnTo>
                <a:lnTo>
                  <a:pt x="4066" y="4426"/>
                </a:lnTo>
                <a:lnTo>
                  <a:pt x="4172" y="4296"/>
                </a:lnTo>
                <a:lnTo>
                  <a:pt x="4267" y="4149"/>
                </a:lnTo>
                <a:lnTo>
                  <a:pt x="4327" y="3986"/>
                </a:lnTo>
                <a:lnTo>
                  <a:pt x="4349" y="3816"/>
                </a:lnTo>
                <a:lnTo>
                  <a:pt x="4346" y="3783"/>
                </a:lnTo>
                <a:lnTo>
                  <a:pt x="4316" y="3781"/>
                </a:lnTo>
                <a:lnTo>
                  <a:pt x="4256" y="3765"/>
                </a:lnTo>
                <a:lnTo>
                  <a:pt x="4234" y="3756"/>
                </a:lnTo>
                <a:lnTo>
                  <a:pt x="4189" y="3738"/>
                </a:lnTo>
                <a:lnTo>
                  <a:pt x="4164" y="3714"/>
                </a:lnTo>
                <a:lnTo>
                  <a:pt x="4149" y="3692"/>
                </a:lnTo>
                <a:lnTo>
                  <a:pt x="4130" y="3664"/>
                </a:lnTo>
                <a:lnTo>
                  <a:pt x="4120" y="3638"/>
                </a:lnTo>
                <a:lnTo>
                  <a:pt x="4111" y="3612"/>
                </a:lnTo>
                <a:lnTo>
                  <a:pt x="4124" y="3595"/>
                </a:lnTo>
                <a:lnTo>
                  <a:pt x="4127" y="3576"/>
                </a:lnTo>
                <a:lnTo>
                  <a:pt x="4145" y="3556"/>
                </a:lnTo>
                <a:lnTo>
                  <a:pt x="4171" y="3546"/>
                </a:lnTo>
                <a:lnTo>
                  <a:pt x="4201" y="3542"/>
                </a:lnTo>
                <a:lnTo>
                  <a:pt x="4237" y="3534"/>
                </a:lnTo>
                <a:lnTo>
                  <a:pt x="4282" y="3552"/>
                </a:lnTo>
                <a:lnTo>
                  <a:pt x="4296" y="3550"/>
                </a:lnTo>
                <a:lnTo>
                  <a:pt x="4313" y="3563"/>
                </a:lnTo>
                <a:lnTo>
                  <a:pt x="4315" y="3563"/>
                </a:lnTo>
                <a:lnTo>
                  <a:pt x="4280" y="3431"/>
                </a:lnTo>
                <a:lnTo>
                  <a:pt x="4218" y="3296"/>
                </a:lnTo>
                <a:lnTo>
                  <a:pt x="4247" y="3347"/>
                </a:lnTo>
                <a:lnTo>
                  <a:pt x="4303" y="3488"/>
                </a:lnTo>
                <a:lnTo>
                  <a:pt x="4324" y="3563"/>
                </a:lnTo>
                <a:lnTo>
                  <a:pt x="4347" y="3564"/>
                </a:lnTo>
                <a:lnTo>
                  <a:pt x="4392" y="3582"/>
                </a:lnTo>
                <a:lnTo>
                  <a:pt x="4441" y="3581"/>
                </a:lnTo>
                <a:lnTo>
                  <a:pt x="4478" y="3588"/>
                </a:lnTo>
                <a:lnTo>
                  <a:pt x="4519" y="3577"/>
                </a:lnTo>
                <a:lnTo>
                  <a:pt x="4517" y="3562"/>
                </a:lnTo>
                <a:lnTo>
                  <a:pt x="4505" y="3545"/>
                </a:lnTo>
                <a:lnTo>
                  <a:pt x="4507" y="3512"/>
                </a:lnTo>
                <a:lnTo>
                  <a:pt x="4520" y="3495"/>
                </a:lnTo>
                <a:lnTo>
                  <a:pt x="4534" y="3468"/>
                </a:lnTo>
                <a:lnTo>
                  <a:pt x="4564" y="3440"/>
                </a:lnTo>
                <a:lnTo>
                  <a:pt x="4597" y="3417"/>
                </a:lnTo>
                <a:lnTo>
                  <a:pt x="4623" y="3407"/>
                </a:lnTo>
                <a:lnTo>
                  <a:pt x="4667" y="3377"/>
                </a:lnTo>
                <a:lnTo>
                  <a:pt x="4734" y="3331"/>
                </a:lnTo>
                <a:lnTo>
                  <a:pt x="4796" y="3256"/>
                </a:lnTo>
                <a:lnTo>
                  <a:pt x="4853" y="3160"/>
                </a:lnTo>
                <a:lnTo>
                  <a:pt x="4879" y="3044"/>
                </a:lnTo>
                <a:lnTo>
                  <a:pt x="4877" y="2922"/>
                </a:lnTo>
                <a:lnTo>
                  <a:pt x="4865" y="2809"/>
                </a:lnTo>
                <a:lnTo>
                  <a:pt x="4864" y="2807"/>
                </a:lnTo>
                <a:lnTo>
                  <a:pt x="4790" y="2689"/>
                </a:lnTo>
                <a:lnTo>
                  <a:pt x="4688" y="2563"/>
                </a:lnTo>
                <a:lnTo>
                  <a:pt x="4571" y="2464"/>
                </a:lnTo>
                <a:lnTo>
                  <a:pt x="4435" y="2386"/>
                </a:lnTo>
                <a:lnTo>
                  <a:pt x="4282" y="2328"/>
                </a:lnTo>
                <a:lnTo>
                  <a:pt x="4130" y="2310"/>
                </a:lnTo>
                <a:close/>
                <a:moveTo>
                  <a:pt x="338" y="2256"/>
                </a:moveTo>
                <a:lnTo>
                  <a:pt x="358" y="2320"/>
                </a:lnTo>
                <a:lnTo>
                  <a:pt x="340" y="2268"/>
                </a:lnTo>
                <a:lnTo>
                  <a:pt x="338" y="2256"/>
                </a:lnTo>
                <a:close/>
                <a:moveTo>
                  <a:pt x="1237" y="2030"/>
                </a:moveTo>
                <a:lnTo>
                  <a:pt x="1273" y="2063"/>
                </a:lnTo>
                <a:lnTo>
                  <a:pt x="1251" y="2051"/>
                </a:lnTo>
                <a:lnTo>
                  <a:pt x="1237" y="2030"/>
                </a:lnTo>
                <a:close/>
                <a:moveTo>
                  <a:pt x="1198" y="1973"/>
                </a:moveTo>
                <a:lnTo>
                  <a:pt x="1237" y="2030"/>
                </a:lnTo>
                <a:lnTo>
                  <a:pt x="1215" y="2010"/>
                </a:lnTo>
                <a:lnTo>
                  <a:pt x="1198" y="1973"/>
                </a:lnTo>
                <a:close/>
                <a:moveTo>
                  <a:pt x="1182" y="1940"/>
                </a:moveTo>
                <a:lnTo>
                  <a:pt x="1198" y="1973"/>
                </a:lnTo>
                <a:lnTo>
                  <a:pt x="1190" y="1962"/>
                </a:lnTo>
                <a:lnTo>
                  <a:pt x="1182" y="1940"/>
                </a:lnTo>
                <a:close/>
                <a:moveTo>
                  <a:pt x="1161" y="1881"/>
                </a:moveTo>
                <a:lnTo>
                  <a:pt x="1182" y="1940"/>
                </a:lnTo>
                <a:lnTo>
                  <a:pt x="1163" y="1899"/>
                </a:lnTo>
                <a:lnTo>
                  <a:pt x="1161" y="1881"/>
                </a:lnTo>
                <a:close/>
                <a:moveTo>
                  <a:pt x="1157" y="1839"/>
                </a:moveTo>
                <a:lnTo>
                  <a:pt x="1161" y="1881"/>
                </a:lnTo>
                <a:lnTo>
                  <a:pt x="1155" y="1863"/>
                </a:lnTo>
                <a:lnTo>
                  <a:pt x="1157" y="1839"/>
                </a:lnTo>
                <a:close/>
                <a:moveTo>
                  <a:pt x="1349" y="1575"/>
                </a:moveTo>
                <a:lnTo>
                  <a:pt x="1429" y="1585"/>
                </a:lnTo>
                <a:lnTo>
                  <a:pt x="1486" y="1620"/>
                </a:lnTo>
                <a:lnTo>
                  <a:pt x="1537" y="1683"/>
                </a:lnTo>
                <a:lnTo>
                  <a:pt x="1541" y="1688"/>
                </a:lnTo>
                <a:lnTo>
                  <a:pt x="1549" y="1699"/>
                </a:lnTo>
                <a:lnTo>
                  <a:pt x="1494" y="1631"/>
                </a:lnTo>
                <a:lnTo>
                  <a:pt x="1413" y="1597"/>
                </a:lnTo>
                <a:lnTo>
                  <a:pt x="1338" y="1607"/>
                </a:lnTo>
                <a:lnTo>
                  <a:pt x="1260" y="1636"/>
                </a:lnTo>
                <a:lnTo>
                  <a:pt x="1205" y="1699"/>
                </a:lnTo>
                <a:lnTo>
                  <a:pt x="1162" y="1777"/>
                </a:lnTo>
                <a:lnTo>
                  <a:pt x="1157" y="1839"/>
                </a:lnTo>
                <a:lnTo>
                  <a:pt x="1155" y="1815"/>
                </a:lnTo>
                <a:lnTo>
                  <a:pt x="1165" y="1735"/>
                </a:lnTo>
                <a:lnTo>
                  <a:pt x="1212" y="1661"/>
                </a:lnTo>
                <a:lnTo>
                  <a:pt x="1280" y="1606"/>
                </a:lnTo>
                <a:lnTo>
                  <a:pt x="1349" y="1575"/>
                </a:lnTo>
                <a:close/>
                <a:moveTo>
                  <a:pt x="1922" y="1461"/>
                </a:moveTo>
                <a:lnTo>
                  <a:pt x="1777" y="1616"/>
                </a:lnTo>
                <a:lnTo>
                  <a:pt x="1563" y="1910"/>
                </a:lnTo>
                <a:lnTo>
                  <a:pt x="1435" y="2140"/>
                </a:lnTo>
                <a:lnTo>
                  <a:pt x="1446" y="2145"/>
                </a:lnTo>
                <a:lnTo>
                  <a:pt x="1553" y="2145"/>
                </a:lnTo>
                <a:lnTo>
                  <a:pt x="1655" y="2116"/>
                </a:lnTo>
                <a:lnTo>
                  <a:pt x="1772" y="2036"/>
                </a:lnTo>
                <a:lnTo>
                  <a:pt x="1845" y="1954"/>
                </a:lnTo>
                <a:lnTo>
                  <a:pt x="1815" y="1933"/>
                </a:lnTo>
                <a:lnTo>
                  <a:pt x="1718" y="1803"/>
                </a:lnTo>
                <a:lnTo>
                  <a:pt x="1714" y="1798"/>
                </a:lnTo>
                <a:lnTo>
                  <a:pt x="1710" y="1792"/>
                </a:lnTo>
                <a:lnTo>
                  <a:pt x="1699" y="1776"/>
                </a:lnTo>
                <a:lnTo>
                  <a:pt x="1695" y="1770"/>
                </a:lnTo>
                <a:lnTo>
                  <a:pt x="1701" y="1766"/>
                </a:lnTo>
                <a:lnTo>
                  <a:pt x="1704" y="1772"/>
                </a:lnTo>
                <a:lnTo>
                  <a:pt x="1805" y="1907"/>
                </a:lnTo>
                <a:lnTo>
                  <a:pt x="1856" y="1942"/>
                </a:lnTo>
                <a:lnTo>
                  <a:pt x="1869" y="1928"/>
                </a:lnTo>
                <a:lnTo>
                  <a:pt x="1940" y="1806"/>
                </a:lnTo>
                <a:lnTo>
                  <a:pt x="1962" y="1660"/>
                </a:lnTo>
                <a:lnTo>
                  <a:pt x="1947" y="1532"/>
                </a:lnTo>
                <a:lnTo>
                  <a:pt x="1922" y="1461"/>
                </a:lnTo>
                <a:close/>
                <a:moveTo>
                  <a:pt x="1780" y="1231"/>
                </a:moveTo>
                <a:lnTo>
                  <a:pt x="1809" y="1259"/>
                </a:lnTo>
                <a:lnTo>
                  <a:pt x="1836" y="1298"/>
                </a:lnTo>
                <a:lnTo>
                  <a:pt x="1780" y="1231"/>
                </a:lnTo>
                <a:close/>
                <a:moveTo>
                  <a:pt x="1720" y="1175"/>
                </a:moveTo>
                <a:lnTo>
                  <a:pt x="1749" y="1195"/>
                </a:lnTo>
                <a:lnTo>
                  <a:pt x="1780" y="1231"/>
                </a:lnTo>
                <a:lnTo>
                  <a:pt x="1720" y="1175"/>
                </a:lnTo>
                <a:close/>
                <a:moveTo>
                  <a:pt x="2799" y="822"/>
                </a:moveTo>
                <a:lnTo>
                  <a:pt x="2620" y="907"/>
                </a:lnTo>
                <a:lnTo>
                  <a:pt x="2311" y="1111"/>
                </a:lnTo>
                <a:lnTo>
                  <a:pt x="2031" y="1344"/>
                </a:lnTo>
                <a:lnTo>
                  <a:pt x="1927" y="1455"/>
                </a:lnTo>
                <a:lnTo>
                  <a:pt x="1957" y="1533"/>
                </a:lnTo>
                <a:lnTo>
                  <a:pt x="1970" y="1671"/>
                </a:lnTo>
                <a:lnTo>
                  <a:pt x="1942" y="1821"/>
                </a:lnTo>
                <a:lnTo>
                  <a:pt x="1895" y="1919"/>
                </a:lnTo>
                <a:lnTo>
                  <a:pt x="1869" y="1951"/>
                </a:lnTo>
                <a:lnTo>
                  <a:pt x="1930" y="1993"/>
                </a:lnTo>
                <a:lnTo>
                  <a:pt x="2061" y="2041"/>
                </a:lnTo>
                <a:lnTo>
                  <a:pt x="2205" y="2049"/>
                </a:lnTo>
                <a:lnTo>
                  <a:pt x="2339" y="2030"/>
                </a:lnTo>
                <a:lnTo>
                  <a:pt x="2474" y="1978"/>
                </a:lnTo>
                <a:lnTo>
                  <a:pt x="2598" y="1909"/>
                </a:lnTo>
                <a:lnTo>
                  <a:pt x="2711" y="1799"/>
                </a:lnTo>
                <a:lnTo>
                  <a:pt x="2806" y="1677"/>
                </a:lnTo>
                <a:lnTo>
                  <a:pt x="2873" y="1549"/>
                </a:lnTo>
                <a:lnTo>
                  <a:pt x="2907" y="1395"/>
                </a:lnTo>
                <a:lnTo>
                  <a:pt x="2923" y="1205"/>
                </a:lnTo>
                <a:lnTo>
                  <a:pt x="2888" y="1024"/>
                </a:lnTo>
                <a:lnTo>
                  <a:pt x="2823" y="857"/>
                </a:lnTo>
                <a:lnTo>
                  <a:pt x="2799" y="822"/>
                </a:lnTo>
                <a:close/>
                <a:moveTo>
                  <a:pt x="3925" y="549"/>
                </a:moveTo>
                <a:lnTo>
                  <a:pt x="3627" y="566"/>
                </a:lnTo>
                <a:lnTo>
                  <a:pt x="3331" y="623"/>
                </a:lnTo>
                <a:lnTo>
                  <a:pt x="2965" y="743"/>
                </a:lnTo>
                <a:lnTo>
                  <a:pt x="2817" y="813"/>
                </a:lnTo>
                <a:lnTo>
                  <a:pt x="2906" y="979"/>
                </a:lnTo>
                <a:lnTo>
                  <a:pt x="2944" y="1165"/>
                </a:lnTo>
                <a:lnTo>
                  <a:pt x="2951" y="1365"/>
                </a:lnTo>
                <a:lnTo>
                  <a:pt x="2918" y="1518"/>
                </a:lnTo>
                <a:lnTo>
                  <a:pt x="2866" y="1668"/>
                </a:lnTo>
                <a:lnTo>
                  <a:pt x="2791" y="1809"/>
                </a:lnTo>
                <a:lnTo>
                  <a:pt x="2681" y="1934"/>
                </a:lnTo>
                <a:lnTo>
                  <a:pt x="2553" y="2021"/>
                </a:lnTo>
                <a:lnTo>
                  <a:pt x="2401" y="2085"/>
                </a:lnTo>
                <a:lnTo>
                  <a:pt x="2237" y="2108"/>
                </a:lnTo>
                <a:lnTo>
                  <a:pt x="2086" y="2089"/>
                </a:lnTo>
                <a:lnTo>
                  <a:pt x="1943" y="2024"/>
                </a:lnTo>
                <a:lnTo>
                  <a:pt x="1859" y="1964"/>
                </a:lnTo>
                <a:lnTo>
                  <a:pt x="1825" y="2007"/>
                </a:lnTo>
                <a:lnTo>
                  <a:pt x="1731" y="2096"/>
                </a:lnTo>
                <a:lnTo>
                  <a:pt x="1626" y="2144"/>
                </a:lnTo>
                <a:lnTo>
                  <a:pt x="1525" y="2164"/>
                </a:lnTo>
                <a:lnTo>
                  <a:pt x="1430" y="2150"/>
                </a:lnTo>
                <a:lnTo>
                  <a:pt x="1388" y="2226"/>
                </a:lnTo>
                <a:lnTo>
                  <a:pt x="1247" y="2567"/>
                </a:lnTo>
                <a:lnTo>
                  <a:pt x="1184" y="2779"/>
                </a:lnTo>
                <a:lnTo>
                  <a:pt x="1234" y="2739"/>
                </a:lnTo>
                <a:lnTo>
                  <a:pt x="1385" y="2661"/>
                </a:lnTo>
                <a:lnTo>
                  <a:pt x="1545" y="2632"/>
                </a:lnTo>
                <a:lnTo>
                  <a:pt x="1714" y="2630"/>
                </a:lnTo>
                <a:lnTo>
                  <a:pt x="1872" y="2669"/>
                </a:lnTo>
                <a:lnTo>
                  <a:pt x="1994" y="2740"/>
                </a:lnTo>
                <a:lnTo>
                  <a:pt x="2017" y="2760"/>
                </a:lnTo>
                <a:lnTo>
                  <a:pt x="1900" y="2698"/>
                </a:lnTo>
                <a:lnTo>
                  <a:pt x="1741" y="2645"/>
                </a:lnTo>
                <a:lnTo>
                  <a:pt x="1576" y="2643"/>
                </a:lnTo>
                <a:lnTo>
                  <a:pt x="1413" y="2666"/>
                </a:lnTo>
                <a:lnTo>
                  <a:pt x="1259" y="2739"/>
                </a:lnTo>
                <a:lnTo>
                  <a:pt x="1175" y="2809"/>
                </a:lnTo>
                <a:lnTo>
                  <a:pt x="1144" y="2916"/>
                </a:lnTo>
                <a:lnTo>
                  <a:pt x="1081" y="3277"/>
                </a:lnTo>
                <a:lnTo>
                  <a:pt x="1070" y="3652"/>
                </a:lnTo>
                <a:lnTo>
                  <a:pt x="1107" y="4026"/>
                </a:lnTo>
                <a:lnTo>
                  <a:pt x="1141" y="4178"/>
                </a:lnTo>
                <a:lnTo>
                  <a:pt x="1177" y="4272"/>
                </a:lnTo>
                <a:lnTo>
                  <a:pt x="1307" y="4615"/>
                </a:lnTo>
                <a:lnTo>
                  <a:pt x="1435" y="4992"/>
                </a:lnTo>
                <a:lnTo>
                  <a:pt x="1508" y="5209"/>
                </a:lnTo>
                <a:lnTo>
                  <a:pt x="1509" y="5195"/>
                </a:lnTo>
                <a:lnTo>
                  <a:pt x="1505" y="5189"/>
                </a:lnTo>
                <a:lnTo>
                  <a:pt x="1423" y="4927"/>
                </a:lnTo>
                <a:lnTo>
                  <a:pt x="1373" y="4652"/>
                </a:lnTo>
                <a:lnTo>
                  <a:pt x="1365" y="4379"/>
                </a:lnTo>
                <a:lnTo>
                  <a:pt x="1399" y="4095"/>
                </a:lnTo>
                <a:lnTo>
                  <a:pt x="1462" y="3831"/>
                </a:lnTo>
                <a:lnTo>
                  <a:pt x="1529" y="3662"/>
                </a:lnTo>
                <a:lnTo>
                  <a:pt x="1526" y="3660"/>
                </a:lnTo>
                <a:lnTo>
                  <a:pt x="1529" y="3661"/>
                </a:lnTo>
                <a:lnTo>
                  <a:pt x="1563" y="3574"/>
                </a:lnTo>
                <a:lnTo>
                  <a:pt x="1704" y="3339"/>
                </a:lnTo>
                <a:lnTo>
                  <a:pt x="1878" y="3132"/>
                </a:lnTo>
                <a:lnTo>
                  <a:pt x="1819" y="3080"/>
                </a:lnTo>
                <a:lnTo>
                  <a:pt x="1724" y="3048"/>
                </a:lnTo>
                <a:lnTo>
                  <a:pt x="1625" y="3059"/>
                </a:lnTo>
                <a:lnTo>
                  <a:pt x="1521" y="3097"/>
                </a:lnTo>
                <a:lnTo>
                  <a:pt x="1446" y="3165"/>
                </a:lnTo>
                <a:lnTo>
                  <a:pt x="1393" y="3267"/>
                </a:lnTo>
                <a:lnTo>
                  <a:pt x="1383" y="3372"/>
                </a:lnTo>
                <a:lnTo>
                  <a:pt x="1391" y="3473"/>
                </a:lnTo>
                <a:lnTo>
                  <a:pt x="1379" y="3448"/>
                </a:lnTo>
                <a:lnTo>
                  <a:pt x="1368" y="3349"/>
                </a:lnTo>
                <a:lnTo>
                  <a:pt x="1381" y="3250"/>
                </a:lnTo>
                <a:lnTo>
                  <a:pt x="1438" y="3154"/>
                </a:lnTo>
                <a:lnTo>
                  <a:pt x="1499" y="3088"/>
                </a:lnTo>
                <a:lnTo>
                  <a:pt x="1569" y="3048"/>
                </a:lnTo>
                <a:lnTo>
                  <a:pt x="1645" y="3028"/>
                </a:lnTo>
                <a:lnTo>
                  <a:pt x="1731" y="3035"/>
                </a:lnTo>
                <a:lnTo>
                  <a:pt x="1834" y="3078"/>
                </a:lnTo>
                <a:lnTo>
                  <a:pt x="1886" y="3124"/>
                </a:lnTo>
                <a:lnTo>
                  <a:pt x="2094" y="2933"/>
                </a:lnTo>
                <a:lnTo>
                  <a:pt x="2157" y="2894"/>
                </a:lnTo>
                <a:lnTo>
                  <a:pt x="2156" y="2893"/>
                </a:lnTo>
                <a:lnTo>
                  <a:pt x="2157" y="2894"/>
                </a:lnTo>
                <a:lnTo>
                  <a:pt x="2284" y="2818"/>
                </a:lnTo>
                <a:lnTo>
                  <a:pt x="2482" y="2715"/>
                </a:lnTo>
                <a:lnTo>
                  <a:pt x="2692" y="2628"/>
                </a:lnTo>
                <a:lnTo>
                  <a:pt x="2912" y="2591"/>
                </a:lnTo>
                <a:lnTo>
                  <a:pt x="3112" y="2583"/>
                </a:lnTo>
                <a:lnTo>
                  <a:pt x="3166" y="2498"/>
                </a:lnTo>
                <a:lnTo>
                  <a:pt x="3298" y="2334"/>
                </a:lnTo>
                <a:lnTo>
                  <a:pt x="3477" y="2203"/>
                </a:lnTo>
                <a:lnTo>
                  <a:pt x="3646" y="2103"/>
                </a:lnTo>
                <a:lnTo>
                  <a:pt x="3828" y="2036"/>
                </a:lnTo>
                <a:lnTo>
                  <a:pt x="4023" y="1999"/>
                </a:lnTo>
                <a:lnTo>
                  <a:pt x="4216" y="2006"/>
                </a:lnTo>
                <a:lnTo>
                  <a:pt x="4408" y="2037"/>
                </a:lnTo>
                <a:lnTo>
                  <a:pt x="4594" y="2130"/>
                </a:lnTo>
                <a:lnTo>
                  <a:pt x="4756" y="2247"/>
                </a:lnTo>
                <a:lnTo>
                  <a:pt x="4889" y="2392"/>
                </a:lnTo>
                <a:lnTo>
                  <a:pt x="4939" y="2484"/>
                </a:lnTo>
                <a:lnTo>
                  <a:pt x="4829" y="2352"/>
                </a:lnTo>
                <a:lnTo>
                  <a:pt x="4668" y="2226"/>
                </a:lnTo>
                <a:lnTo>
                  <a:pt x="4486" y="2139"/>
                </a:lnTo>
                <a:lnTo>
                  <a:pt x="4289" y="2078"/>
                </a:lnTo>
                <a:lnTo>
                  <a:pt x="4082" y="2073"/>
                </a:lnTo>
                <a:lnTo>
                  <a:pt x="3874" y="2102"/>
                </a:lnTo>
                <a:lnTo>
                  <a:pt x="3669" y="2161"/>
                </a:lnTo>
                <a:lnTo>
                  <a:pt x="3490" y="2268"/>
                </a:lnTo>
                <a:lnTo>
                  <a:pt x="3303" y="2437"/>
                </a:lnTo>
                <a:lnTo>
                  <a:pt x="3177" y="2590"/>
                </a:lnTo>
                <a:lnTo>
                  <a:pt x="3352" y="2615"/>
                </a:lnTo>
                <a:lnTo>
                  <a:pt x="3414" y="2637"/>
                </a:lnTo>
                <a:lnTo>
                  <a:pt x="3468" y="2569"/>
                </a:lnTo>
                <a:lnTo>
                  <a:pt x="3611" y="2445"/>
                </a:lnTo>
                <a:lnTo>
                  <a:pt x="3773" y="2359"/>
                </a:lnTo>
                <a:lnTo>
                  <a:pt x="3953" y="2301"/>
                </a:lnTo>
                <a:lnTo>
                  <a:pt x="4135" y="2281"/>
                </a:lnTo>
                <a:lnTo>
                  <a:pt x="4302" y="2298"/>
                </a:lnTo>
                <a:lnTo>
                  <a:pt x="4457" y="2346"/>
                </a:lnTo>
                <a:lnTo>
                  <a:pt x="4622" y="2420"/>
                </a:lnTo>
                <a:lnTo>
                  <a:pt x="4749" y="2521"/>
                </a:lnTo>
                <a:lnTo>
                  <a:pt x="4861" y="2648"/>
                </a:lnTo>
                <a:lnTo>
                  <a:pt x="4939" y="2798"/>
                </a:lnTo>
                <a:lnTo>
                  <a:pt x="4954" y="2874"/>
                </a:lnTo>
                <a:lnTo>
                  <a:pt x="4971" y="2916"/>
                </a:lnTo>
                <a:lnTo>
                  <a:pt x="4989" y="3050"/>
                </a:lnTo>
                <a:lnTo>
                  <a:pt x="4997" y="3167"/>
                </a:lnTo>
                <a:lnTo>
                  <a:pt x="4968" y="3268"/>
                </a:lnTo>
                <a:lnTo>
                  <a:pt x="4914" y="3428"/>
                </a:lnTo>
                <a:lnTo>
                  <a:pt x="4825" y="3571"/>
                </a:lnTo>
                <a:lnTo>
                  <a:pt x="4720" y="3667"/>
                </a:lnTo>
                <a:lnTo>
                  <a:pt x="4601" y="3732"/>
                </a:lnTo>
                <a:lnTo>
                  <a:pt x="4482" y="3773"/>
                </a:lnTo>
                <a:lnTo>
                  <a:pt x="4393" y="3785"/>
                </a:lnTo>
                <a:lnTo>
                  <a:pt x="4362" y="3784"/>
                </a:lnTo>
                <a:lnTo>
                  <a:pt x="4363" y="3790"/>
                </a:lnTo>
                <a:lnTo>
                  <a:pt x="4358" y="3948"/>
                </a:lnTo>
                <a:lnTo>
                  <a:pt x="4306" y="4098"/>
                </a:lnTo>
                <a:lnTo>
                  <a:pt x="4246" y="4237"/>
                </a:lnTo>
                <a:lnTo>
                  <a:pt x="4164" y="4367"/>
                </a:lnTo>
                <a:lnTo>
                  <a:pt x="4088" y="4446"/>
                </a:lnTo>
                <a:lnTo>
                  <a:pt x="4224" y="4489"/>
                </a:lnTo>
                <a:lnTo>
                  <a:pt x="4444" y="4501"/>
                </a:lnTo>
                <a:lnTo>
                  <a:pt x="4668" y="4494"/>
                </a:lnTo>
                <a:lnTo>
                  <a:pt x="4881" y="4437"/>
                </a:lnTo>
                <a:lnTo>
                  <a:pt x="5095" y="4356"/>
                </a:lnTo>
                <a:lnTo>
                  <a:pt x="5282" y="4236"/>
                </a:lnTo>
                <a:lnTo>
                  <a:pt x="5459" y="4090"/>
                </a:lnTo>
                <a:lnTo>
                  <a:pt x="5609" y="3905"/>
                </a:lnTo>
                <a:lnTo>
                  <a:pt x="5734" y="3706"/>
                </a:lnTo>
                <a:lnTo>
                  <a:pt x="5838" y="3454"/>
                </a:lnTo>
                <a:lnTo>
                  <a:pt x="5911" y="3192"/>
                </a:lnTo>
                <a:lnTo>
                  <a:pt x="5917" y="2927"/>
                </a:lnTo>
                <a:lnTo>
                  <a:pt x="5898" y="2662"/>
                </a:lnTo>
                <a:lnTo>
                  <a:pt x="5837" y="2419"/>
                </a:lnTo>
                <a:lnTo>
                  <a:pt x="5735" y="2163"/>
                </a:lnTo>
                <a:lnTo>
                  <a:pt x="5603" y="1935"/>
                </a:lnTo>
                <a:lnTo>
                  <a:pt x="5438" y="1730"/>
                </a:lnTo>
                <a:lnTo>
                  <a:pt x="5232" y="1537"/>
                </a:lnTo>
                <a:lnTo>
                  <a:pt x="4983" y="1365"/>
                </a:lnTo>
                <a:lnTo>
                  <a:pt x="4714" y="1223"/>
                </a:lnTo>
                <a:lnTo>
                  <a:pt x="4437" y="1128"/>
                </a:lnTo>
                <a:lnTo>
                  <a:pt x="4143" y="1069"/>
                </a:lnTo>
                <a:lnTo>
                  <a:pt x="3844" y="1062"/>
                </a:lnTo>
                <a:lnTo>
                  <a:pt x="3548" y="1094"/>
                </a:lnTo>
                <a:lnTo>
                  <a:pt x="3254" y="1165"/>
                </a:lnTo>
                <a:lnTo>
                  <a:pt x="2972" y="1277"/>
                </a:lnTo>
                <a:lnTo>
                  <a:pt x="2983" y="1269"/>
                </a:lnTo>
                <a:lnTo>
                  <a:pt x="3009" y="1260"/>
                </a:lnTo>
                <a:lnTo>
                  <a:pt x="3026" y="1248"/>
                </a:lnTo>
                <a:lnTo>
                  <a:pt x="3278" y="1140"/>
                </a:lnTo>
                <a:lnTo>
                  <a:pt x="3553" y="1066"/>
                </a:lnTo>
                <a:lnTo>
                  <a:pt x="3825" y="1034"/>
                </a:lnTo>
                <a:lnTo>
                  <a:pt x="4101" y="1032"/>
                </a:lnTo>
                <a:lnTo>
                  <a:pt x="4385" y="1065"/>
                </a:lnTo>
                <a:lnTo>
                  <a:pt x="4648" y="1138"/>
                </a:lnTo>
                <a:lnTo>
                  <a:pt x="4903" y="1249"/>
                </a:lnTo>
                <a:lnTo>
                  <a:pt x="5125" y="1382"/>
                </a:lnTo>
                <a:lnTo>
                  <a:pt x="5325" y="1530"/>
                </a:lnTo>
                <a:lnTo>
                  <a:pt x="5514" y="1710"/>
                </a:lnTo>
                <a:lnTo>
                  <a:pt x="5662" y="1902"/>
                </a:lnTo>
                <a:lnTo>
                  <a:pt x="5796" y="2121"/>
                </a:lnTo>
                <a:lnTo>
                  <a:pt x="5898" y="2352"/>
                </a:lnTo>
                <a:lnTo>
                  <a:pt x="5959" y="2596"/>
                </a:lnTo>
                <a:lnTo>
                  <a:pt x="5989" y="2853"/>
                </a:lnTo>
                <a:lnTo>
                  <a:pt x="5976" y="3131"/>
                </a:lnTo>
                <a:lnTo>
                  <a:pt x="5916" y="3401"/>
                </a:lnTo>
                <a:lnTo>
                  <a:pt x="5807" y="3647"/>
                </a:lnTo>
                <a:lnTo>
                  <a:pt x="5661" y="3886"/>
                </a:lnTo>
                <a:lnTo>
                  <a:pt x="5489" y="4086"/>
                </a:lnTo>
                <a:lnTo>
                  <a:pt x="5267" y="4262"/>
                </a:lnTo>
                <a:lnTo>
                  <a:pt x="5028" y="4402"/>
                </a:lnTo>
                <a:lnTo>
                  <a:pt x="4809" y="4487"/>
                </a:lnTo>
                <a:lnTo>
                  <a:pt x="4584" y="4527"/>
                </a:lnTo>
                <a:lnTo>
                  <a:pt x="4355" y="4538"/>
                </a:lnTo>
                <a:lnTo>
                  <a:pt x="4119" y="4504"/>
                </a:lnTo>
                <a:lnTo>
                  <a:pt x="4052" y="4484"/>
                </a:lnTo>
                <a:lnTo>
                  <a:pt x="4050" y="4486"/>
                </a:lnTo>
                <a:lnTo>
                  <a:pt x="3932" y="4575"/>
                </a:lnTo>
                <a:lnTo>
                  <a:pt x="3924" y="4581"/>
                </a:lnTo>
                <a:lnTo>
                  <a:pt x="4123" y="4640"/>
                </a:lnTo>
                <a:lnTo>
                  <a:pt x="4353" y="4678"/>
                </a:lnTo>
                <a:lnTo>
                  <a:pt x="4575" y="4680"/>
                </a:lnTo>
                <a:lnTo>
                  <a:pt x="4810" y="4642"/>
                </a:lnTo>
                <a:lnTo>
                  <a:pt x="5057" y="4562"/>
                </a:lnTo>
                <a:lnTo>
                  <a:pt x="5290" y="4450"/>
                </a:lnTo>
                <a:lnTo>
                  <a:pt x="5505" y="4311"/>
                </a:lnTo>
                <a:lnTo>
                  <a:pt x="5699" y="4154"/>
                </a:lnTo>
                <a:lnTo>
                  <a:pt x="5870" y="3963"/>
                </a:lnTo>
                <a:lnTo>
                  <a:pt x="6025" y="3750"/>
                </a:lnTo>
                <a:lnTo>
                  <a:pt x="6132" y="3513"/>
                </a:lnTo>
                <a:lnTo>
                  <a:pt x="6227" y="3236"/>
                </a:lnTo>
                <a:lnTo>
                  <a:pt x="6274" y="2959"/>
                </a:lnTo>
                <a:lnTo>
                  <a:pt x="6283" y="2676"/>
                </a:lnTo>
                <a:lnTo>
                  <a:pt x="6242" y="2402"/>
                </a:lnTo>
                <a:lnTo>
                  <a:pt x="6171" y="2132"/>
                </a:lnTo>
                <a:lnTo>
                  <a:pt x="6066" y="1861"/>
                </a:lnTo>
                <a:lnTo>
                  <a:pt x="5923" y="1617"/>
                </a:lnTo>
                <a:lnTo>
                  <a:pt x="5748" y="1386"/>
                </a:lnTo>
                <a:lnTo>
                  <a:pt x="5544" y="1184"/>
                </a:lnTo>
                <a:lnTo>
                  <a:pt x="5308" y="995"/>
                </a:lnTo>
                <a:lnTo>
                  <a:pt x="5065" y="843"/>
                </a:lnTo>
                <a:lnTo>
                  <a:pt x="4788" y="724"/>
                </a:lnTo>
                <a:lnTo>
                  <a:pt x="4510" y="629"/>
                </a:lnTo>
                <a:lnTo>
                  <a:pt x="4216" y="569"/>
                </a:lnTo>
                <a:lnTo>
                  <a:pt x="3925" y="549"/>
                </a:lnTo>
                <a:close/>
                <a:moveTo>
                  <a:pt x="1721" y="275"/>
                </a:moveTo>
                <a:lnTo>
                  <a:pt x="1466" y="320"/>
                </a:lnTo>
                <a:lnTo>
                  <a:pt x="1227" y="411"/>
                </a:lnTo>
                <a:lnTo>
                  <a:pt x="1025" y="533"/>
                </a:lnTo>
                <a:lnTo>
                  <a:pt x="831" y="691"/>
                </a:lnTo>
                <a:lnTo>
                  <a:pt x="823" y="701"/>
                </a:lnTo>
                <a:lnTo>
                  <a:pt x="802" y="743"/>
                </a:lnTo>
                <a:lnTo>
                  <a:pt x="734" y="822"/>
                </a:lnTo>
                <a:lnTo>
                  <a:pt x="714" y="835"/>
                </a:lnTo>
                <a:lnTo>
                  <a:pt x="681" y="875"/>
                </a:lnTo>
                <a:lnTo>
                  <a:pt x="549" y="1088"/>
                </a:lnTo>
                <a:lnTo>
                  <a:pt x="450" y="1311"/>
                </a:lnTo>
                <a:lnTo>
                  <a:pt x="382" y="1546"/>
                </a:lnTo>
                <a:lnTo>
                  <a:pt x="355" y="1730"/>
                </a:lnTo>
                <a:lnTo>
                  <a:pt x="367" y="1678"/>
                </a:lnTo>
                <a:lnTo>
                  <a:pt x="445" y="1494"/>
                </a:lnTo>
                <a:lnTo>
                  <a:pt x="558" y="1327"/>
                </a:lnTo>
                <a:lnTo>
                  <a:pt x="706" y="1185"/>
                </a:lnTo>
                <a:lnTo>
                  <a:pt x="828" y="1101"/>
                </a:lnTo>
                <a:lnTo>
                  <a:pt x="959" y="1043"/>
                </a:lnTo>
                <a:lnTo>
                  <a:pt x="1102" y="1002"/>
                </a:lnTo>
                <a:lnTo>
                  <a:pt x="1251" y="981"/>
                </a:lnTo>
                <a:lnTo>
                  <a:pt x="1403" y="1000"/>
                </a:lnTo>
                <a:lnTo>
                  <a:pt x="1557" y="1057"/>
                </a:lnTo>
                <a:lnTo>
                  <a:pt x="1694" y="1151"/>
                </a:lnTo>
                <a:lnTo>
                  <a:pt x="1720" y="1175"/>
                </a:lnTo>
                <a:lnTo>
                  <a:pt x="1641" y="1122"/>
                </a:lnTo>
                <a:lnTo>
                  <a:pt x="1486" y="1049"/>
                </a:lnTo>
                <a:lnTo>
                  <a:pt x="1319" y="1008"/>
                </a:lnTo>
                <a:lnTo>
                  <a:pt x="1159" y="1013"/>
                </a:lnTo>
                <a:lnTo>
                  <a:pt x="997" y="1050"/>
                </a:lnTo>
                <a:lnTo>
                  <a:pt x="848" y="1119"/>
                </a:lnTo>
                <a:lnTo>
                  <a:pt x="710" y="1215"/>
                </a:lnTo>
                <a:lnTo>
                  <a:pt x="581" y="1336"/>
                </a:lnTo>
                <a:lnTo>
                  <a:pt x="462" y="1507"/>
                </a:lnTo>
                <a:lnTo>
                  <a:pt x="382" y="1676"/>
                </a:lnTo>
                <a:lnTo>
                  <a:pt x="344" y="1822"/>
                </a:lnTo>
                <a:lnTo>
                  <a:pt x="342" y="2046"/>
                </a:lnTo>
                <a:lnTo>
                  <a:pt x="374" y="2294"/>
                </a:lnTo>
                <a:lnTo>
                  <a:pt x="431" y="2499"/>
                </a:lnTo>
                <a:lnTo>
                  <a:pt x="481" y="2604"/>
                </a:lnTo>
                <a:lnTo>
                  <a:pt x="529" y="2710"/>
                </a:lnTo>
                <a:lnTo>
                  <a:pt x="560" y="2778"/>
                </a:lnTo>
                <a:lnTo>
                  <a:pt x="571" y="2795"/>
                </a:lnTo>
                <a:lnTo>
                  <a:pt x="584" y="2826"/>
                </a:lnTo>
                <a:lnTo>
                  <a:pt x="614" y="2904"/>
                </a:lnTo>
                <a:lnTo>
                  <a:pt x="671" y="3036"/>
                </a:lnTo>
                <a:lnTo>
                  <a:pt x="743" y="3199"/>
                </a:lnTo>
                <a:lnTo>
                  <a:pt x="833" y="3415"/>
                </a:lnTo>
                <a:lnTo>
                  <a:pt x="869" y="3499"/>
                </a:lnTo>
                <a:lnTo>
                  <a:pt x="870" y="3373"/>
                </a:lnTo>
                <a:lnTo>
                  <a:pt x="905" y="3186"/>
                </a:lnTo>
                <a:lnTo>
                  <a:pt x="971" y="3010"/>
                </a:lnTo>
                <a:lnTo>
                  <a:pt x="1081" y="2861"/>
                </a:lnTo>
                <a:lnTo>
                  <a:pt x="1134" y="2819"/>
                </a:lnTo>
                <a:lnTo>
                  <a:pt x="1224" y="2486"/>
                </a:lnTo>
                <a:lnTo>
                  <a:pt x="1357" y="2157"/>
                </a:lnTo>
                <a:lnTo>
                  <a:pt x="1374" y="2129"/>
                </a:lnTo>
                <a:lnTo>
                  <a:pt x="1302" y="2089"/>
                </a:lnTo>
                <a:lnTo>
                  <a:pt x="1273" y="2063"/>
                </a:lnTo>
                <a:lnTo>
                  <a:pt x="1343" y="2102"/>
                </a:lnTo>
                <a:lnTo>
                  <a:pt x="1381" y="2117"/>
                </a:lnTo>
                <a:lnTo>
                  <a:pt x="1541" y="1843"/>
                </a:lnTo>
                <a:lnTo>
                  <a:pt x="1746" y="1547"/>
                </a:lnTo>
                <a:lnTo>
                  <a:pt x="1894" y="1392"/>
                </a:lnTo>
                <a:lnTo>
                  <a:pt x="1836" y="1298"/>
                </a:lnTo>
                <a:lnTo>
                  <a:pt x="1898" y="1388"/>
                </a:lnTo>
                <a:lnTo>
                  <a:pt x="1993" y="1288"/>
                </a:lnTo>
                <a:lnTo>
                  <a:pt x="2269" y="1050"/>
                </a:lnTo>
                <a:lnTo>
                  <a:pt x="2563" y="848"/>
                </a:lnTo>
                <a:lnTo>
                  <a:pt x="2757" y="762"/>
                </a:lnTo>
                <a:lnTo>
                  <a:pt x="2716" y="702"/>
                </a:lnTo>
                <a:lnTo>
                  <a:pt x="2591" y="568"/>
                </a:lnTo>
                <a:lnTo>
                  <a:pt x="2433" y="456"/>
                </a:lnTo>
                <a:lnTo>
                  <a:pt x="2269" y="372"/>
                </a:lnTo>
                <a:lnTo>
                  <a:pt x="2087" y="309"/>
                </a:lnTo>
                <a:lnTo>
                  <a:pt x="1910" y="276"/>
                </a:lnTo>
                <a:lnTo>
                  <a:pt x="1721" y="275"/>
                </a:lnTo>
                <a:close/>
                <a:moveTo>
                  <a:pt x="268" y="0"/>
                </a:moveTo>
                <a:lnTo>
                  <a:pt x="408" y="2"/>
                </a:lnTo>
                <a:lnTo>
                  <a:pt x="516" y="42"/>
                </a:lnTo>
                <a:lnTo>
                  <a:pt x="631" y="102"/>
                </a:lnTo>
                <a:lnTo>
                  <a:pt x="731" y="188"/>
                </a:lnTo>
                <a:lnTo>
                  <a:pt x="811" y="280"/>
                </a:lnTo>
                <a:lnTo>
                  <a:pt x="857" y="395"/>
                </a:lnTo>
                <a:lnTo>
                  <a:pt x="874" y="515"/>
                </a:lnTo>
                <a:lnTo>
                  <a:pt x="860" y="611"/>
                </a:lnTo>
                <a:lnTo>
                  <a:pt x="1011" y="477"/>
                </a:lnTo>
                <a:lnTo>
                  <a:pt x="1196" y="366"/>
                </a:lnTo>
                <a:lnTo>
                  <a:pt x="1402" y="274"/>
                </a:lnTo>
                <a:lnTo>
                  <a:pt x="1605" y="225"/>
                </a:lnTo>
                <a:lnTo>
                  <a:pt x="1838" y="220"/>
                </a:lnTo>
                <a:lnTo>
                  <a:pt x="2049" y="254"/>
                </a:lnTo>
                <a:lnTo>
                  <a:pt x="2227" y="311"/>
                </a:lnTo>
                <a:lnTo>
                  <a:pt x="2399" y="406"/>
                </a:lnTo>
                <a:lnTo>
                  <a:pt x="2561" y="523"/>
                </a:lnTo>
                <a:lnTo>
                  <a:pt x="2704" y="661"/>
                </a:lnTo>
                <a:lnTo>
                  <a:pt x="2773" y="754"/>
                </a:lnTo>
                <a:lnTo>
                  <a:pt x="2901" y="698"/>
                </a:lnTo>
                <a:lnTo>
                  <a:pt x="3254" y="570"/>
                </a:lnTo>
                <a:lnTo>
                  <a:pt x="3594" y="507"/>
                </a:lnTo>
                <a:lnTo>
                  <a:pt x="3932" y="488"/>
                </a:lnTo>
                <a:lnTo>
                  <a:pt x="4274" y="522"/>
                </a:lnTo>
                <a:lnTo>
                  <a:pt x="4605" y="588"/>
                </a:lnTo>
                <a:lnTo>
                  <a:pt x="4916" y="709"/>
                </a:lnTo>
                <a:lnTo>
                  <a:pt x="5219" y="877"/>
                </a:lnTo>
                <a:lnTo>
                  <a:pt x="5485" y="1086"/>
                </a:lnTo>
                <a:lnTo>
                  <a:pt x="5682" y="1277"/>
                </a:lnTo>
                <a:lnTo>
                  <a:pt x="5850" y="1487"/>
                </a:lnTo>
                <a:lnTo>
                  <a:pt x="5996" y="1722"/>
                </a:lnTo>
                <a:lnTo>
                  <a:pt x="6120" y="1963"/>
                </a:lnTo>
                <a:lnTo>
                  <a:pt x="6226" y="2225"/>
                </a:lnTo>
                <a:lnTo>
                  <a:pt x="6282" y="2496"/>
                </a:lnTo>
                <a:lnTo>
                  <a:pt x="6310" y="2763"/>
                </a:lnTo>
                <a:lnTo>
                  <a:pt x="6296" y="3050"/>
                </a:lnTo>
                <a:lnTo>
                  <a:pt x="6232" y="3339"/>
                </a:lnTo>
                <a:lnTo>
                  <a:pt x="6141" y="3622"/>
                </a:lnTo>
                <a:lnTo>
                  <a:pt x="6003" y="3872"/>
                </a:lnTo>
                <a:lnTo>
                  <a:pt x="5827" y="4115"/>
                </a:lnTo>
                <a:lnTo>
                  <a:pt x="5617" y="4308"/>
                </a:lnTo>
                <a:lnTo>
                  <a:pt x="5382" y="4477"/>
                </a:lnTo>
                <a:lnTo>
                  <a:pt x="5110" y="4615"/>
                </a:lnTo>
                <a:lnTo>
                  <a:pt x="4853" y="4693"/>
                </a:lnTo>
                <a:lnTo>
                  <a:pt x="4594" y="4732"/>
                </a:lnTo>
                <a:lnTo>
                  <a:pt x="4329" y="4727"/>
                </a:lnTo>
                <a:lnTo>
                  <a:pt x="4077" y="4680"/>
                </a:lnTo>
                <a:lnTo>
                  <a:pt x="3880" y="4608"/>
                </a:lnTo>
                <a:lnTo>
                  <a:pt x="3795" y="4661"/>
                </a:lnTo>
                <a:lnTo>
                  <a:pt x="3642" y="4701"/>
                </a:lnTo>
                <a:lnTo>
                  <a:pt x="3501" y="4708"/>
                </a:lnTo>
                <a:lnTo>
                  <a:pt x="3338" y="4673"/>
                </a:lnTo>
                <a:lnTo>
                  <a:pt x="3195" y="4608"/>
                </a:lnTo>
                <a:lnTo>
                  <a:pt x="3065" y="4502"/>
                </a:lnTo>
                <a:lnTo>
                  <a:pt x="2959" y="4370"/>
                </a:lnTo>
                <a:lnTo>
                  <a:pt x="2899" y="4224"/>
                </a:lnTo>
                <a:lnTo>
                  <a:pt x="2888" y="4101"/>
                </a:lnTo>
                <a:lnTo>
                  <a:pt x="2905" y="3983"/>
                </a:lnTo>
                <a:lnTo>
                  <a:pt x="2941" y="3869"/>
                </a:lnTo>
                <a:lnTo>
                  <a:pt x="3012" y="3771"/>
                </a:lnTo>
                <a:lnTo>
                  <a:pt x="3047" y="3747"/>
                </a:lnTo>
                <a:lnTo>
                  <a:pt x="3016" y="3670"/>
                </a:lnTo>
                <a:lnTo>
                  <a:pt x="2967" y="3467"/>
                </a:lnTo>
                <a:lnTo>
                  <a:pt x="2945" y="3270"/>
                </a:lnTo>
                <a:lnTo>
                  <a:pt x="2956" y="3059"/>
                </a:lnTo>
                <a:lnTo>
                  <a:pt x="2992" y="2862"/>
                </a:lnTo>
                <a:lnTo>
                  <a:pt x="3057" y="2671"/>
                </a:lnTo>
                <a:lnTo>
                  <a:pt x="3083" y="2630"/>
                </a:lnTo>
                <a:lnTo>
                  <a:pt x="2884" y="2634"/>
                </a:lnTo>
                <a:lnTo>
                  <a:pt x="2663" y="2680"/>
                </a:lnTo>
                <a:lnTo>
                  <a:pt x="2448" y="2771"/>
                </a:lnTo>
                <a:lnTo>
                  <a:pt x="2244" y="2878"/>
                </a:lnTo>
                <a:lnTo>
                  <a:pt x="2184" y="2922"/>
                </a:lnTo>
                <a:lnTo>
                  <a:pt x="2187" y="2926"/>
                </a:lnTo>
                <a:lnTo>
                  <a:pt x="2207" y="2967"/>
                </a:lnTo>
                <a:lnTo>
                  <a:pt x="2179" y="2926"/>
                </a:lnTo>
                <a:lnTo>
                  <a:pt x="2048" y="3021"/>
                </a:lnTo>
                <a:lnTo>
                  <a:pt x="1916" y="3149"/>
                </a:lnTo>
                <a:lnTo>
                  <a:pt x="1917" y="3152"/>
                </a:lnTo>
                <a:lnTo>
                  <a:pt x="1916" y="3150"/>
                </a:lnTo>
                <a:lnTo>
                  <a:pt x="1877" y="3188"/>
                </a:lnTo>
                <a:lnTo>
                  <a:pt x="1684" y="3442"/>
                </a:lnTo>
                <a:lnTo>
                  <a:pt x="1561" y="3676"/>
                </a:lnTo>
                <a:lnTo>
                  <a:pt x="1643" y="3715"/>
                </a:lnTo>
                <a:lnTo>
                  <a:pt x="1769" y="3743"/>
                </a:lnTo>
                <a:lnTo>
                  <a:pt x="1901" y="3734"/>
                </a:lnTo>
                <a:lnTo>
                  <a:pt x="2012" y="3682"/>
                </a:lnTo>
                <a:lnTo>
                  <a:pt x="2120" y="3600"/>
                </a:lnTo>
                <a:lnTo>
                  <a:pt x="2191" y="3502"/>
                </a:lnTo>
                <a:lnTo>
                  <a:pt x="2247" y="3382"/>
                </a:lnTo>
                <a:lnTo>
                  <a:pt x="2270" y="3260"/>
                </a:lnTo>
                <a:lnTo>
                  <a:pt x="2257" y="3123"/>
                </a:lnTo>
                <a:lnTo>
                  <a:pt x="2219" y="2993"/>
                </a:lnTo>
                <a:lnTo>
                  <a:pt x="2246" y="3048"/>
                </a:lnTo>
                <a:lnTo>
                  <a:pt x="2276" y="3175"/>
                </a:lnTo>
                <a:lnTo>
                  <a:pt x="2276" y="3305"/>
                </a:lnTo>
                <a:lnTo>
                  <a:pt x="2248" y="3431"/>
                </a:lnTo>
                <a:lnTo>
                  <a:pt x="2188" y="3545"/>
                </a:lnTo>
                <a:lnTo>
                  <a:pt x="2096" y="3649"/>
                </a:lnTo>
                <a:lnTo>
                  <a:pt x="1976" y="3724"/>
                </a:lnTo>
                <a:lnTo>
                  <a:pt x="1849" y="3753"/>
                </a:lnTo>
                <a:lnTo>
                  <a:pt x="1722" y="3759"/>
                </a:lnTo>
                <a:lnTo>
                  <a:pt x="1595" y="3716"/>
                </a:lnTo>
                <a:lnTo>
                  <a:pt x="1556" y="3685"/>
                </a:lnTo>
                <a:lnTo>
                  <a:pt x="1543" y="3711"/>
                </a:lnTo>
                <a:lnTo>
                  <a:pt x="1440" y="4001"/>
                </a:lnTo>
                <a:lnTo>
                  <a:pt x="1394" y="4302"/>
                </a:lnTo>
                <a:lnTo>
                  <a:pt x="1380" y="4614"/>
                </a:lnTo>
                <a:lnTo>
                  <a:pt x="1429" y="4923"/>
                </a:lnTo>
                <a:lnTo>
                  <a:pt x="1510" y="5173"/>
                </a:lnTo>
                <a:lnTo>
                  <a:pt x="1514" y="5060"/>
                </a:lnTo>
                <a:lnTo>
                  <a:pt x="1559" y="4875"/>
                </a:lnTo>
                <a:lnTo>
                  <a:pt x="1636" y="4691"/>
                </a:lnTo>
                <a:lnTo>
                  <a:pt x="1754" y="4529"/>
                </a:lnTo>
                <a:lnTo>
                  <a:pt x="1905" y="4392"/>
                </a:lnTo>
                <a:lnTo>
                  <a:pt x="2027" y="4309"/>
                </a:lnTo>
                <a:lnTo>
                  <a:pt x="2151" y="4240"/>
                </a:lnTo>
                <a:lnTo>
                  <a:pt x="2294" y="4199"/>
                </a:lnTo>
                <a:lnTo>
                  <a:pt x="2437" y="4182"/>
                </a:lnTo>
                <a:lnTo>
                  <a:pt x="2592" y="4206"/>
                </a:lnTo>
                <a:lnTo>
                  <a:pt x="2752" y="4260"/>
                </a:lnTo>
                <a:lnTo>
                  <a:pt x="2886" y="4347"/>
                </a:lnTo>
                <a:lnTo>
                  <a:pt x="2910" y="4371"/>
                </a:lnTo>
                <a:lnTo>
                  <a:pt x="2833" y="4318"/>
                </a:lnTo>
                <a:lnTo>
                  <a:pt x="2677" y="4246"/>
                </a:lnTo>
                <a:lnTo>
                  <a:pt x="2518" y="4216"/>
                </a:lnTo>
                <a:lnTo>
                  <a:pt x="2344" y="4213"/>
                </a:lnTo>
                <a:lnTo>
                  <a:pt x="2188" y="4247"/>
                </a:lnTo>
                <a:lnTo>
                  <a:pt x="2040" y="4316"/>
                </a:lnTo>
                <a:lnTo>
                  <a:pt x="1901" y="4411"/>
                </a:lnTo>
                <a:lnTo>
                  <a:pt x="1772" y="4532"/>
                </a:lnTo>
                <a:lnTo>
                  <a:pt x="1653" y="4704"/>
                </a:lnTo>
                <a:lnTo>
                  <a:pt x="1572" y="4882"/>
                </a:lnTo>
                <a:lnTo>
                  <a:pt x="1522" y="5071"/>
                </a:lnTo>
                <a:lnTo>
                  <a:pt x="1515" y="5188"/>
                </a:lnTo>
                <a:lnTo>
                  <a:pt x="1524" y="5217"/>
                </a:lnTo>
                <a:lnTo>
                  <a:pt x="1520" y="5211"/>
                </a:lnTo>
                <a:lnTo>
                  <a:pt x="1514" y="5202"/>
                </a:lnTo>
                <a:lnTo>
                  <a:pt x="1513" y="5222"/>
                </a:lnTo>
                <a:lnTo>
                  <a:pt x="1569" y="5390"/>
                </a:lnTo>
                <a:lnTo>
                  <a:pt x="1618" y="5548"/>
                </a:lnTo>
                <a:lnTo>
                  <a:pt x="1641" y="5446"/>
                </a:lnTo>
                <a:lnTo>
                  <a:pt x="1710" y="5334"/>
                </a:lnTo>
                <a:lnTo>
                  <a:pt x="1797" y="5258"/>
                </a:lnTo>
                <a:lnTo>
                  <a:pt x="1906" y="5191"/>
                </a:lnTo>
                <a:lnTo>
                  <a:pt x="2018" y="5163"/>
                </a:lnTo>
                <a:lnTo>
                  <a:pt x="2125" y="5188"/>
                </a:lnTo>
                <a:lnTo>
                  <a:pt x="2143" y="5196"/>
                </a:lnTo>
                <a:lnTo>
                  <a:pt x="2035" y="5176"/>
                </a:lnTo>
                <a:lnTo>
                  <a:pt x="1929" y="5200"/>
                </a:lnTo>
                <a:lnTo>
                  <a:pt x="1823" y="5248"/>
                </a:lnTo>
                <a:lnTo>
                  <a:pt x="1733" y="5318"/>
                </a:lnTo>
                <a:lnTo>
                  <a:pt x="1676" y="5414"/>
                </a:lnTo>
                <a:lnTo>
                  <a:pt x="1631" y="5551"/>
                </a:lnTo>
                <a:lnTo>
                  <a:pt x="1627" y="5577"/>
                </a:lnTo>
                <a:lnTo>
                  <a:pt x="1696" y="5800"/>
                </a:lnTo>
                <a:lnTo>
                  <a:pt x="1820" y="6230"/>
                </a:lnTo>
                <a:lnTo>
                  <a:pt x="1936" y="6672"/>
                </a:lnTo>
                <a:lnTo>
                  <a:pt x="1967" y="6787"/>
                </a:lnTo>
                <a:lnTo>
                  <a:pt x="1970" y="6591"/>
                </a:lnTo>
                <a:lnTo>
                  <a:pt x="2008" y="6337"/>
                </a:lnTo>
                <a:lnTo>
                  <a:pt x="2090" y="6101"/>
                </a:lnTo>
                <a:lnTo>
                  <a:pt x="2210" y="5872"/>
                </a:lnTo>
                <a:lnTo>
                  <a:pt x="2278" y="5769"/>
                </a:lnTo>
                <a:lnTo>
                  <a:pt x="2224" y="5797"/>
                </a:lnTo>
                <a:lnTo>
                  <a:pt x="2120" y="5811"/>
                </a:lnTo>
                <a:lnTo>
                  <a:pt x="2015" y="5777"/>
                </a:lnTo>
                <a:lnTo>
                  <a:pt x="1938" y="5700"/>
                </a:lnTo>
                <a:lnTo>
                  <a:pt x="1901" y="5635"/>
                </a:lnTo>
                <a:lnTo>
                  <a:pt x="1889" y="5546"/>
                </a:lnTo>
                <a:lnTo>
                  <a:pt x="1918" y="5469"/>
                </a:lnTo>
                <a:lnTo>
                  <a:pt x="1974" y="5397"/>
                </a:lnTo>
                <a:lnTo>
                  <a:pt x="2058" y="5364"/>
                </a:lnTo>
                <a:lnTo>
                  <a:pt x="2148" y="5376"/>
                </a:lnTo>
                <a:lnTo>
                  <a:pt x="2216" y="5427"/>
                </a:lnTo>
                <a:lnTo>
                  <a:pt x="2229" y="5459"/>
                </a:lnTo>
                <a:lnTo>
                  <a:pt x="2214" y="5437"/>
                </a:lnTo>
                <a:lnTo>
                  <a:pt x="2146" y="5385"/>
                </a:lnTo>
                <a:lnTo>
                  <a:pt x="2069" y="5381"/>
                </a:lnTo>
                <a:lnTo>
                  <a:pt x="1986" y="5414"/>
                </a:lnTo>
                <a:lnTo>
                  <a:pt x="1931" y="5476"/>
                </a:lnTo>
                <a:lnTo>
                  <a:pt x="1907" y="5549"/>
                </a:lnTo>
                <a:lnTo>
                  <a:pt x="1912" y="5627"/>
                </a:lnTo>
                <a:lnTo>
                  <a:pt x="1943" y="5696"/>
                </a:lnTo>
                <a:lnTo>
                  <a:pt x="2026" y="5770"/>
                </a:lnTo>
                <a:lnTo>
                  <a:pt x="2118" y="5796"/>
                </a:lnTo>
                <a:lnTo>
                  <a:pt x="2217" y="5786"/>
                </a:lnTo>
                <a:lnTo>
                  <a:pt x="2292" y="5748"/>
                </a:lnTo>
                <a:lnTo>
                  <a:pt x="2358" y="5647"/>
                </a:lnTo>
                <a:lnTo>
                  <a:pt x="2399" y="5607"/>
                </a:lnTo>
                <a:lnTo>
                  <a:pt x="2431" y="5516"/>
                </a:lnTo>
                <a:lnTo>
                  <a:pt x="2426" y="5389"/>
                </a:lnTo>
                <a:lnTo>
                  <a:pt x="2363" y="5285"/>
                </a:lnTo>
                <a:lnTo>
                  <a:pt x="2268" y="5195"/>
                </a:lnTo>
                <a:lnTo>
                  <a:pt x="2176" y="5144"/>
                </a:lnTo>
                <a:lnTo>
                  <a:pt x="2079" y="5121"/>
                </a:lnTo>
                <a:lnTo>
                  <a:pt x="2006" y="5122"/>
                </a:lnTo>
                <a:lnTo>
                  <a:pt x="1932" y="5133"/>
                </a:lnTo>
                <a:lnTo>
                  <a:pt x="1870" y="5150"/>
                </a:lnTo>
                <a:lnTo>
                  <a:pt x="1852" y="5160"/>
                </a:lnTo>
                <a:lnTo>
                  <a:pt x="1898" y="5131"/>
                </a:lnTo>
                <a:lnTo>
                  <a:pt x="2023" y="5111"/>
                </a:lnTo>
                <a:lnTo>
                  <a:pt x="2150" y="5130"/>
                </a:lnTo>
                <a:lnTo>
                  <a:pt x="2276" y="5182"/>
                </a:lnTo>
                <a:lnTo>
                  <a:pt x="2379" y="5274"/>
                </a:lnTo>
                <a:lnTo>
                  <a:pt x="2431" y="5361"/>
                </a:lnTo>
                <a:lnTo>
                  <a:pt x="2449" y="5471"/>
                </a:lnTo>
                <a:lnTo>
                  <a:pt x="2440" y="5567"/>
                </a:lnTo>
                <a:lnTo>
                  <a:pt x="2524" y="5485"/>
                </a:lnTo>
                <a:lnTo>
                  <a:pt x="2678" y="5358"/>
                </a:lnTo>
                <a:lnTo>
                  <a:pt x="2599" y="5344"/>
                </a:lnTo>
                <a:lnTo>
                  <a:pt x="2488" y="5289"/>
                </a:lnTo>
                <a:lnTo>
                  <a:pt x="2452" y="5252"/>
                </a:lnTo>
                <a:lnTo>
                  <a:pt x="2539" y="5304"/>
                </a:lnTo>
                <a:lnTo>
                  <a:pt x="2638" y="5341"/>
                </a:lnTo>
                <a:lnTo>
                  <a:pt x="2699" y="5342"/>
                </a:lnTo>
                <a:lnTo>
                  <a:pt x="2707" y="5335"/>
                </a:lnTo>
                <a:lnTo>
                  <a:pt x="2918" y="5214"/>
                </a:lnTo>
                <a:lnTo>
                  <a:pt x="3040" y="5154"/>
                </a:lnTo>
                <a:lnTo>
                  <a:pt x="3064" y="5130"/>
                </a:lnTo>
                <a:lnTo>
                  <a:pt x="3131" y="5002"/>
                </a:lnTo>
                <a:lnTo>
                  <a:pt x="3154" y="4857"/>
                </a:lnTo>
                <a:lnTo>
                  <a:pt x="3139" y="4728"/>
                </a:lnTo>
                <a:lnTo>
                  <a:pt x="3108" y="4638"/>
                </a:lnTo>
                <a:lnTo>
                  <a:pt x="3148" y="4730"/>
                </a:lnTo>
                <a:lnTo>
                  <a:pt x="3169" y="4879"/>
                </a:lnTo>
                <a:lnTo>
                  <a:pt x="3134" y="5017"/>
                </a:lnTo>
                <a:lnTo>
                  <a:pt x="3081" y="5119"/>
                </a:lnTo>
                <a:lnTo>
                  <a:pt x="3068" y="5141"/>
                </a:lnTo>
                <a:lnTo>
                  <a:pt x="3126" y="5113"/>
                </a:lnTo>
                <a:lnTo>
                  <a:pt x="3349" y="5057"/>
                </a:lnTo>
                <a:lnTo>
                  <a:pt x="3578" y="5022"/>
                </a:lnTo>
                <a:lnTo>
                  <a:pt x="3804" y="5031"/>
                </a:lnTo>
                <a:lnTo>
                  <a:pt x="4028" y="5072"/>
                </a:lnTo>
                <a:lnTo>
                  <a:pt x="4240" y="5155"/>
                </a:lnTo>
                <a:lnTo>
                  <a:pt x="4458" y="5283"/>
                </a:lnTo>
                <a:lnTo>
                  <a:pt x="4551" y="5361"/>
                </a:lnTo>
                <a:lnTo>
                  <a:pt x="4782" y="5362"/>
                </a:lnTo>
                <a:lnTo>
                  <a:pt x="5070" y="5401"/>
                </a:lnTo>
                <a:lnTo>
                  <a:pt x="5349" y="5487"/>
                </a:lnTo>
                <a:lnTo>
                  <a:pt x="5616" y="5614"/>
                </a:lnTo>
                <a:lnTo>
                  <a:pt x="5827" y="5755"/>
                </a:lnTo>
                <a:lnTo>
                  <a:pt x="6022" y="5931"/>
                </a:lnTo>
                <a:lnTo>
                  <a:pt x="6200" y="6119"/>
                </a:lnTo>
                <a:lnTo>
                  <a:pt x="6333" y="6337"/>
                </a:lnTo>
                <a:lnTo>
                  <a:pt x="6445" y="6571"/>
                </a:lnTo>
                <a:lnTo>
                  <a:pt x="6519" y="6822"/>
                </a:lnTo>
                <a:lnTo>
                  <a:pt x="6554" y="7075"/>
                </a:lnTo>
                <a:lnTo>
                  <a:pt x="6550" y="7331"/>
                </a:lnTo>
                <a:lnTo>
                  <a:pt x="6502" y="7593"/>
                </a:lnTo>
                <a:lnTo>
                  <a:pt x="6441" y="7814"/>
                </a:lnTo>
                <a:lnTo>
                  <a:pt x="6339" y="8022"/>
                </a:lnTo>
                <a:lnTo>
                  <a:pt x="6200" y="8224"/>
                </a:lnTo>
                <a:lnTo>
                  <a:pt x="6026" y="8409"/>
                </a:lnTo>
                <a:lnTo>
                  <a:pt x="5819" y="8559"/>
                </a:lnTo>
                <a:lnTo>
                  <a:pt x="5639" y="8666"/>
                </a:lnTo>
                <a:lnTo>
                  <a:pt x="5446" y="8741"/>
                </a:lnTo>
                <a:lnTo>
                  <a:pt x="5306" y="8771"/>
                </a:lnTo>
                <a:lnTo>
                  <a:pt x="5351" y="8840"/>
                </a:lnTo>
                <a:lnTo>
                  <a:pt x="5436" y="9059"/>
                </a:lnTo>
                <a:lnTo>
                  <a:pt x="5472" y="9254"/>
                </a:lnTo>
                <a:lnTo>
                  <a:pt x="5480" y="9469"/>
                </a:lnTo>
                <a:lnTo>
                  <a:pt x="5444" y="9665"/>
                </a:lnTo>
                <a:lnTo>
                  <a:pt x="5368" y="9864"/>
                </a:lnTo>
                <a:lnTo>
                  <a:pt x="5264" y="10033"/>
                </a:lnTo>
                <a:lnTo>
                  <a:pt x="5126" y="10177"/>
                </a:lnTo>
                <a:lnTo>
                  <a:pt x="4968" y="10302"/>
                </a:lnTo>
                <a:lnTo>
                  <a:pt x="4771" y="10372"/>
                </a:lnTo>
                <a:lnTo>
                  <a:pt x="4601" y="10399"/>
                </a:lnTo>
                <a:lnTo>
                  <a:pt x="4441" y="10378"/>
                </a:lnTo>
                <a:lnTo>
                  <a:pt x="4279" y="10334"/>
                </a:lnTo>
                <a:lnTo>
                  <a:pt x="4144" y="10256"/>
                </a:lnTo>
                <a:lnTo>
                  <a:pt x="4008" y="10153"/>
                </a:lnTo>
                <a:lnTo>
                  <a:pt x="3896" y="10026"/>
                </a:lnTo>
                <a:lnTo>
                  <a:pt x="3894" y="10022"/>
                </a:lnTo>
                <a:lnTo>
                  <a:pt x="3924" y="10137"/>
                </a:lnTo>
                <a:lnTo>
                  <a:pt x="3906" y="10289"/>
                </a:lnTo>
                <a:lnTo>
                  <a:pt x="3855" y="10429"/>
                </a:lnTo>
                <a:lnTo>
                  <a:pt x="3760" y="10552"/>
                </a:lnTo>
                <a:lnTo>
                  <a:pt x="3726" y="10573"/>
                </a:lnTo>
                <a:lnTo>
                  <a:pt x="3786" y="10623"/>
                </a:lnTo>
                <a:lnTo>
                  <a:pt x="3811" y="10615"/>
                </a:lnTo>
                <a:lnTo>
                  <a:pt x="3986" y="10584"/>
                </a:lnTo>
                <a:lnTo>
                  <a:pt x="4153" y="10601"/>
                </a:lnTo>
                <a:lnTo>
                  <a:pt x="4327" y="10652"/>
                </a:lnTo>
                <a:lnTo>
                  <a:pt x="4488" y="10721"/>
                </a:lnTo>
                <a:lnTo>
                  <a:pt x="4626" y="10839"/>
                </a:lnTo>
                <a:lnTo>
                  <a:pt x="4740" y="10981"/>
                </a:lnTo>
                <a:lnTo>
                  <a:pt x="4821" y="11146"/>
                </a:lnTo>
                <a:lnTo>
                  <a:pt x="4870" y="11324"/>
                </a:lnTo>
                <a:lnTo>
                  <a:pt x="4889" y="11507"/>
                </a:lnTo>
                <a:lnTo>
                  <a:pt x="4860" y="11690"/>
                </a:lnTo>
                <a:lnTo>
                  <a:pt x="4800" y="11853"/>
                </a:lnTo>
                <a:lnTo>
                  <a:pt x="4704" y="12009"/>
                </a:lnTo>
                <a:lnTo>
                  <a:pt x="4578" y="12136"/>
                </a:lnTo>
                <a:lnTo>
                  <a:pt x="4414" y="12217"/>
                </a:lnTo>
                <a:lnTo>
                  <a:pt x="4256" y="12260"/>
                </a:lnTo>
                <a:lnTo>
                  <a:pt x="4097" y="12255"/>
                </a:lnTo>
                <a:lnTo>
                  <a:pt x="3936" y="12210"/>
                </a:lnTo>
                <a:lnTo>
                  <a:pt x="3797" y="12126"/>
                </a:lnTo>
                <a:lnTo>
                  <a:pt x="3687" y="12014"/>
                </a:lnTo>
                <a:lnTo>
                  <a:pt x="3618" y="11890"/>
                </a:lnTo>
                <a:lnTo>
                  <a:pt x="3584" y="11758"/>
                </a:lnTo>
                <a:lnTo>
                  <a:pt x="3586" y="11618"/>
                </a:lnTo>
                <a:lnTo>
                  <a:pt x="3614" y="11492"/>
                </a:lnTo>
                <a:lnTo>
                  <a:pt x="3666" y="11409"/>
                </a:lnTo>
                <a:lnTo>
                  <a:pt x="3664" y="11410"/>
                </a:lnTo>
                <a:lnTo>
                  <a:pt x="3585" y="11415"/>
                </a:lnTo>
                <a:lnTo>
                  <a:pt x="3495" y="11403"/>
                </a:lnTo>
                <a:lnTo>
                  <a:pt x="3424" y="11370"/>
                </a:lnTo>
                <a:lnTo>
                  <a:pt x="3361" y="11291"/>
                </a:lnTo>
                <a:lnTo>
                  <a:pt x="3318" y="11215"/>
                </a:lnTo>
                <a:lnTo>
                  <a:pt x="3309" y="11131"/>
                </a:lnTo>
                <a:lnTo>
                  <a:pt x="3320" y="11101"/>
                </a:lnTo>
                <a:lnTo>
                  <a:pt x="3321" y="11196"/>
                </a:lnTo>
                <a:lnTo>
                  <a:pt x="3363" y="11281"/>
                </a:lnTo>
                <a:lnTo>
                  <a:pt x="3418" y="11350"/>
                </a:lnTo>
                <a:lnTo>
                  <a:pt x="3507" y="11395"/>
                </a:lnTo>
                <a:lnTo>
                  <a:pt x="3607" y="11399"/>
                </a:lnTo>
                <a:lnTo>
                  <a:pt x="3680" y="11385"/>
                </a:lnTo>
                <a:lnTo>
                  <a:pt x="3684" y="11380"/>
                </a:lnTo>
                <a:lnTo>
                  <a:pt x="3728" y="11343"/>
                </a:lnTo>
                <a:lnTo>
                  <a:pt x="3702" y="11380"/>
                </a:lnTo>
                <a:lnTo>
                  <a:pt x="3708" y="11379"/>
                </a:lnTo>
                <a:lnTo>
                  <a:pt x="3804" y="11329"/>
                </a:lnTo>
                <a:lnTo>
                  <a:pt x="3880" y="11261"/>
                </a:lnTo>
                <a:lnTo>
                  <a:pt x="3936" y="11165"/>
                </a:lnTo>
                <a:lnTo>
                  <a:pt x="3959" y="11044"/>
                </a:lnTo>
                <a:lnTo>
                  <a:pt x="3956" y="10965"/>
                </a:lnTo>
                <a:lnTo>
                  <a:pt x="3954" y="10965"/>
                </a:lnTo>
                <a:lnTo>
                  <a:pt x="3796" y="10984"/>
                </a:lnTo>
                <a:lnTo>
                  <a:pt x="3659" y="11046"/>
                </a:lnTo>
                <a:lnTo>
                  <a:pt x="3634" y="11063"/>
                </a:lnTo>
                <a:lnTo>
                  <a:pt x="3638" y="11076"/>
                </a:lnTo>
                <a:lnTo>
                  <a:pt x="3634" y="11079"/>
                </a:lnTo>
                <a:lnTo>
                  <a:pt x="3628" y="11067"/>
                </a:lnTo>
                <a:lnTo>
                  <a:pt x="3542" y="11126"/>
                </a:lnTo>
                <a:lnTo>
                  <a:pt x="3625" y="11059"/>
                </a:lnTo>
                <a:lnTo>
                  <a:pt x="3602" y="11011"/>
                </a:lnTo>
                <a:lnTo>
                  <a:pt x="3546" y="10977"/>
                </a:lnTo>
                <a:lnTo>
                  <a:pt x="3475" y="10968"/>
                </a:lnTo>
                <a:lnTo>
                  <a:pt x="3409" y="10980"/>
                </a:lnTo>
                <a:lnTo>
                  <a:pt x="3356" y="11033"/>
                </a:lnTo>
                <a:lnTo>
                  <a:pt x="3321" y="11096"/>
                </a:lnTo>
                <a:lnTo>
                  <a:pt x="3339" y="11045"/>
                </a:lnTo>
                <a:lnTo>
                  <a:pt x="3395" y="10982"/>
                </a:lnTo>
                <a:lnTo>
                  <a:pt x="3467" y="10957"/>
                </a:lnTo>
                <a:lnTo>
                  <a:pt x="3545" y="10952"/>
                </a:lnTo>
                <a:lnTo>
                  <a:pt x="3609" y="10998"/>
                </a:lnTo>
                <a:lnTo>
                  <a:pt x="3630" y="11055"/>
                </a:lnTo>
                <a:lnTo>
                  <a:pt x="3679" y="11016"/>
                </a:lnTo>
                <a:lnTo>
                  <a:pt x="3836" y="10948"/>
                </a:lnTo>
                <a:lnTo>
                  <a:pt x="3950" y="10935"/>
                </a:lnTo>
                <a:lnTo>
                  <a:pt x="3939" y="10878"/>
                </a:lnTo>
                <a:lnTo>
                  <a:pt x="3953" y="10917"/>
                </a:lnTo>
                <a:lnTo>
                  <a:pt x="3954" y="10934"/>
                </a:lnTo>
                <a:lnTo>
                  <a:pt x="4010" y="10927"/>
                </a:lnTo>
                <a:lnTo>
                  <a:pt x="4183" y="10955"/>
                </a:lnTo>
                <a:lnTo>
                  <a:pt x="4320" y="11000"/>
                </a:lnTo>
                <a:lnTo>
                  <a:pt x="4446" y="11076"/>
                </a:lnTo>
                <a:lnTo>
                  <a:pt x="4549" y="11177"/>
                </a:lnTo>
                <a:lnTo>
                  <a:pt x="4625" y="11288"/>
                </a:lnTo>
                <a:lnTo>
                  <a:pt x="4671" y="11428"/>
                </a:lnTo>
                <a:lnTo>
                  <a:pt x="4675" y="11564"/>
                </a:lnTo>
                <a:lnTo>
                  <a:pt x="4651" y="11695"/>
                </a:lnTo>
                <a:lnTo>
                  <a:pt x="4591" y="11809"/>
                </a:lnTo>
                <a:lnTo>
                  <a:pt x="4506" y="11900"/>
                </a:lnTo>
                <a:lnTo>
                  <a:pt x="4401" y="11972"/>
                </a:lnTo>
                <a:lnTo>
                  <a:pt x="4302" y="12007"/>
                </a:lnTo>
                <a:lnTo>
                  <a:pt x="4185" y="12015"/>
                </a:lnTo>
                <a:lnTo>
                  <a:pt x="4073" y="11994"/>
                </a:lnTo>
                <a:lnTo>
                  <a:pt x="3962" y="11939"/>
                </a:lnTo>
                <a:lnTo>
                  <a:pt x="3875" y="11860"/>
                </a:lnTo>
                <a:lnTo>
                  <a:pt x="3829" y="11794"/>
                </a:lnTo>
                <a:lnTo>
                  <a:pt x="3796" y="11710"/>
                </a:lnTo>
                <a:lnTo>
                  <a:pt x="3776" y="11585"/>
                </a:lnTo>
                <a:lnTo>
                  <a:pt x="3793" y="11468"/>
                </a:lnTo>
                <a:lnTo>
                  <a:pt x="3836" y="11364"/>
                </a:lnTo>
                <a:lnTo>
                  <a:pt x="3906" y="11276"/>
                </a:lnTo>
                <a:lnTo>
                  <a:pt x="3993" y="11200"/>
                </a:lnTo>
                <a:lnTo>
                  <a:pt x="4110" y="11169"/>
                </a:lnTo>
                <a:lnTo>
                  <a:pt x="4173" y="11166"/>
                </a:lnTo>
                <a:lnTo>
                  <a:pt x="4235" y="11172"/>
                </a:lnTo>
                <a:lnTo>
                  <a:pt x="4299" y="11194"/>
                </a:lnTo>
                <a:lnTo>
                  <a:pt x="4344" y="11236"/>
                </a:lnTo>
                <a:lnTo>
                  <a:pt x="4371" y="11275"/>
                </a:lnTo>
                <a:lnTo>
                  <a:pt x="4362" y="11322"/>
                </a:lnTo>
                <a:lnTo>
                  <a:pt x="4334" y="11341"/>
                </a:lnTo>
                <a:lnTo>
                  <a:pt x="4299" y="11325"/>
                </a:lnTo>
                <a:lnTo>
                  <a:pt x="4250" y="11301"/>
                </a:lnTo>
                <a:lnTo>
                  <a:pt x="4193" y="11266"/>
                </a:lnTo>
                <a:lnTo>
                  <a:pt x="4130" y="11245"/>
                </a:lnTo>
                <a:lnTo>
                  <a:pt x="4061" y="11251"/>
                </a:lnTo>
                <a:lnTo>
                  <a:pt x="3973" y="11279"/>
                </a:lnTo>
                <a:lnTo>
                  <a:pt x="3878" y="11377"/>
                </a:lnTo>
                <a:lnTo>
                  <a:pt x="3814" y="11486"/>
                </a:lnTo>
                <a:lnTo>
                  <a:pt x="3795" y="11613"/>
                </a:lnTo>
                <a:lnTo>
                  <a:pt x="3829" y="11745"/>
                </a:lnTo>
                <a:lnTo>
                  <a:pt x="3832" y="11751"/>
                </a:lnTo>
                <a:lnTo>
                  <a:pt x="3842" y="11777"/>
                </a:lnTo>
                <a:lnTo>
                  <a:pt x="3907" y="11871"/>
                </a:lnTo>
                <a:lnTo>
                  <a:pt x="3995" y="11941"/>
                </a:lnTo>
                <a:lnTo>
                  <a:pt x="4093" y="11988"/>
                </a:lnTo>
                <a:lnTo>
                  <a:pt x="4207" y="11999"/>
                </a:lnTo>
                <a:lnTo>
                  <a:pt x="4323" y="11977"/>
                </a:lnTo>
                <a:lnTo>
                  <a:pt x="4434" y="11925"/>
                </a:lnTo>
                <a:lnTo>
                  <a:pt x="4524" y="11855"/>
                </a:lnTo>
                <a:lnTo>
                  <a:pt x="4592" y="11751"/>
                </a:lnTo>
                <a:lnTo>
                  <a:pt x="4646" y="11641"/>
                </a:lnTo>
                <a:lnTo>
                  <a:pt x="4660" y="11517"/>
                </a:lnTo>
                <a:lnTo>
                  <a:pt x="4637" y="11378"/>
                </a:lnTo>
                <a:lnTo>
                  <a:pt x="4579" y="11246"/>
                </a:lnTo>
                <a:lnTo>
                  <a:pt x="4488" y="11137"/>
                </a:lnTo>
                <a:lnTo>
                  <a:pt x="4375" y="11044"/>
                </a:lnTo>
                <a:lnTo>
                  <a:pt x="4245" y="10986"/>
                </a:lnTo>
                <a:lnTo>
                  <a:pt x="4101" y="10954"/>
                </a:lnTo>
                <a:lnTo>
                  <a:pt x="3957" y="10965"/>
                </a:lnTo>
                <a:lnTo>
                  <a:pt x="3958" y="10971"/>
                </a:lnTo>
                <a:lnTo>
                  <a:pt x="3969" y="11070"/>
                </a:lnTo>
                <a:lnTo>
                  <a:pt x="3940" y="11171"/>
                </a:lnTo>
                <a:lnTo>
                  <a:pt x="3884" y="11267"/>
                </a:lnTo>
                <a:lnTo>
                  <a:pt x="3823" y="11333"/>
                </a:lnTo>
                <a:lnTo>
                  <a:pt x="3751" y="11382"/>
                </a:lnTo>
                <a:lnTo>
                  <a:pt x="3687" y="11402"/>
                </a:lnTo>
                <a:lnTo>
                  <a:pt x="3657" y="11447"/>
                </a:lnTo>
                <a:lnTo>
                  <a:pt x="3606" y="11563"/>
                </a:lnTo>
                <a:lnTo>
                  <a:pt x="3602" y="11689"/>
                </a:lnTo>
                <a:lnTo>
                  <a:pt x="3611" y="11821"/>
                </a:lnTo>
                <a:lnTo>
                  <a:pt x="3663" y="11932"/>
                </a:lnTo>
                <a:lnTo>
                  <a:pt x="3751" y="12060"/>
                </a:lnTo>
                <a:lnTo>
                  <a:pt x="3864" y="12153"/>
                </a:lnTo>
                <a:lnTo>
                  <a:pt x="4007" y="12218"/>
                </a:lnTo>
                <a:lnTo>
                  <a:pt x="4162" y="12242"/>
                </a:lnTo>
                <a:lnTo>
                  <a:pt x="4311" y="12222"/>
                </a:lnTo>
                <a:lnTo>
                  <a:pt x="4449" y="12184"/>
                </a:lnTo>
                <a:lnTo>
                  <a:pt x="4580" y="12102"/>
                </a:lnTo>
                <a:lnTo>
                  <a:pt x="4681" y="12000"/>
                </a:lnTo>
                <a:lnTo>
                  <a:pt x="4763" y="11870"/>
                </a:lnTo>
                <a:lnTo>
                  <a:pt x="4817" y="11735"/>
                </a:lnTo>
                <a:lnTo>
                  <a:pt x="4853" y="11597"/>
                </a:lnTo>
                <a:lnTo>
                  <a:pt x="4852" y="11418"/>
                </a:lnTo>
                <a:lnTo>
                  <a:pt x="4822" y="11243"/>
                </a:lnTo>
                <a:lnTo>
                  <a:pt x="4751" y="11079"/>
                </a:lnTo>
                <a:lnTo>
                  <a:pt x="4646" y="10939"/>
                </a:lnTo>
                <a:lnTo>
                  <a:pt x="4523" y="10820"/>
                </a:lnTo>
                <a:lnTo>
                  <a:pt x="4361" y="10727"/>
                </a:lnTo>
                <a:lnTo>
                  <a:pt x="4193" y="10671"/>
                </a:lnTo>
                <a:lnTo>
                  <a:pt x="4024" y="10640"/>
                </a:lnTo>
                <a:lnTo>
                  <a:pt x="3838" y="10654"/>
                </a:lnTo>
                <a:lnTo>
                  <a:pt x="3826" y="10657"/>
                </a:lnTo>
                <a:lnTo>
                  <a:pt x="3840" y="10668"/>
                </a:lnTo>
                <a:lnTo>
                  <a:pt x="3922" y="10800"/>
                </a:lnTo>
                <a:lnTo>
                  <a:pt x="3939" y="10878"/>
                </a:lnTo>
                <a:lnTo>
                  <a:pt x="3911" y="10807"/>
                </a:lnTo>
                <a:lnTo>
                  <a:pt x="3853" y="10700"/>
                </a:lnTo>
                <a:lnTo>
                  <a:pt x="3814" y="10660"/>
                </a:lnTo>
                <a:lnTo>
                  <a:pt x="3665" y="10699"/>
                </a:lnTo>
                <a:lnTo>
                  <a:pt x="3513" y="10787"/>
                </a:lnTo>
                <a:lnTo>
                  <a:pt x="3371" y="10901"/>
                </a:lnTo>
                <a:lnTo>
                  <a:pt x="3246" y="11052"/>
                </a:lnTo>
                <a:lnTo>
                  <a:pt x="3144" y="11212"/>
                </a:lnTo>
                <a:lnTo>
                  <a:pt x="3064" y="11381"/>
                </a:lnTo>
                <a:lnTo>
                  <a:pt x="3005" y="11568"/>
                </a:lnTo>
                <a:lnTo>
                  <a:pt x="2969" y="11764"/>
                </a:lnTo>
                <a:lnTo>
                  <a:pt x="2955" y="11970"/>
                </a:lnTo>
                <a:lnTo>
                  <a:pt x="2959" y="12179"/>
                </a:lnTo>
                <a:lnTo>
                  <a:pt x="2964" y="12388"/>
                </a:lnTo>
                <a:lnTo>
                  <a:pt x="2991" y="12606"/>
                </a:lnTo>
                <a:lnTo>
                  <a:pt x="2992" y="12617"/>
                </a:lnTo>
                <a:lnTo>
                  <a:pt x="2997" y="12602"/>
                </a:lnTo>
                <a:lnTo>
                  <a:pt x="3059" y="12478"/>
                </a:lnTo>
                <a:lnTo>
                  <a:pt x="3142" y="12396"/>
                </a:lnTo>
                <a:lnTo>
                  <a:pt x="3247" y="12348"/>
                </a:lnTo>
                <a:lnTo>
                  <a:pt x="3380" y="12339"/>
                </a:lnTo>
                <a:lnTo>
                  <a:pt x="3488" y="12379"/>
                </a:lnTo>
                <a:lnTo>
                  <a:pt x="3553" y="12449"/>
                </a:lnTo>
                <a:lnTo>
                  <a:pt x="3584" y="12517"/>
                </a:lnTo>
                <a:lnTo>
                  <a:pt x="3596" y="12607"/>
                </a:lnTo>
                <a:lnTo>
                  <a:pt x="3591" y="12683"/>
                </a:lnTo>
                <a:lnTo>
                  <a:pt x="3590" y="12690"/>
                </a:lnTo>
                <a:lnTo>
                  <a:pt x="3590" y="12717"/>
                </a:lnTo>
                <a:lnTo>
                  <a:pt x="3578" y="12737"/>
                </a:lnTo>
                <a:lnTo>
                  <a:pt x="3574" y="12752"/>
                </a:lnTo>
                <a:lnTo>
                  <a:pt x="3554" y="12807"/>
                </a:lnTo>
                <a:lnTo>
                  <a:pt x="3541" y="12824"/>
                </a:lnTo>
                <a:lnTo>
                  <a:pt x="3556" y="12774"/>
                </a:lnTo>
                <a:lnTo>
                  <a:pt x="3548" y="12786"/>
                </a:lnTo>
                <a:lnTo>
                  <a:pt x="3495" y="12839"/>
                </a:lnTo>
                <a:lnTo>
                  <a:pt x="3411" y="12848"/>
                </a:lnTo>
                <a:lnTo>
                  <a:pt x="3340" y="12840"/>
                </a:lnTo>
                <a:lnTo>
                  <a:pt x="3283" y="12781"/>
                </a:lnTo>
                <a:lnTo>
                  <a:pt x="3264" y="12753"/>
                </a:lnTo>
                <a:lnTo>
                  <a:pt x="3252" y="12712"/>
                </a:lnTo>
                <a:lnTo>
                  <a:pt x="3259" y="12675"/>
                </a:lnTo>
                <a:lnTo>
                  <a:pt x="3274" y="12648"/>
                </a:lnTo>
                <a:lnTo>
                  <a:pt x="3290" y="12613"/>
                </a:lnTo>
                <a:lnTo>
                  <a:pt x="3323" y="12590"/>
                </a:lnTo>
                <a:lnTo>
                  <a:pt x="3353" y="12586"/>
                </a:lnTo>
                <a:lnTo>
                  <a:pt x="3377" y="12585"/>
                </a:lnTo>
                <a:lnTo>
                  <a:pt x="3405" y="12591"/>
                </a:lnTo>
                <a:lnTo>
                  <a:pt x="3437" y="12601"/>
                </a:lnTo>
                <a:lnTo>
                  <a:pt x="3453" y="12624"/>
                </a:lnTo>
                <a:lnTo>
                  <a:pt x="3460" y="12635"/>
                </a:lnTo>
                <a:lnTo>
                  <a:pt x="3464" y="12664"/>
                </a:lnTo>
                <a:lnTo>
                  <a:pt x="3457" y="12678"/>
                </a:lnTo>
                <a:lnTo>
                  <a:pt x="3452" y="12706"/>
                </a:lnTo>
                <a:lnTo>
                  <a:pt x="3441" y="12713"/>
                </a:lnTo>
                <a:lnTo>
                  <a:pt x="3419" y="12728"/>
                </a:lnTo>
                <a:lnTo>
                  <a:pt x="3393" y="12738"/>
                </a:lnTo>
                <a:lnTo>
                  <a:pt x="3370" y="12729"/>
                </a:lnTo>
                <a:lnTo>
                  <a:pt x="3357" y="12722"/>
                </a:lnTo>
                <a:lnTo>
                  <a:pt x="3345" y="12705"/>
                </a:lnTo>
                <a:lnTo>
                  <a:pt x="3336" y="12703"/>
                </a:lnTo>
                <a:lnTo>
                  <a:pt x="3325" y="12711"/>
                </a:lnTo>
                <a:lnTo>
                  <a:pt x="3323" y="12720"/>
                </a:lnTo>
                <a:lnTo>
                  <a:pt x="3346" y="12778"/>
                </a:lnTo>
                <a:lnTo>
                  <a:pt x="3394" y="12811"/>
                </a:lnTo>
                <a:lnTo>
                  <a:pt x="3457" y="12808"/>
                </a:lnTo>
                <a:lnTo>
                  <a:pt x="3490" y="12785"/>
                </a:lnTo>
                <a:lnTo>
                  <a:pt x="3518" y="12766"/>
                </a:lnTo>
                <a:lnTo>
                  <a:pt x="3538" y="12736"/>
                </a:lnTo>
                <a:lnTo>
                  <a:pt x="3561" y="12663"/>
                </a:lnTo>
                <a:lnTo>
                  <a:pt x="3554" y="12623"/>
                </a:lnTo>
                <a:lnTo>
                  <a:pt x="3530" y="12570"/>
                </a:lnTo>
                <a:lnTo>
                  <a:pt x="3477" y="12517"/>
                </a:lnTo>
                <a:lnTo>
                  <a:pt x="3421" y="12482"/>
                </a:lnTo>
                <a:lnTo>
                  <a:pt x="3346" y="12468"/>
                </a:lnTo>
                <a:lnTo>
                  <a:pt x="3270" y="12488"/>
                </a:lnTo>
                <a:lnTo>
                  <a:pt x="3203" y="12534"/>
                </a:lnTo>
                <a:lnTo>
                  <a:pt x="3145" y="12615"/>
                </a:lnTo>
                <a:lnTo>
                  <a:pt x="3098" y="12737"/>
                </a:lnTo>
                <a:lnTo>
                  <a:pt x="3068" y="12896"/>
                </a:lnTo>
                <a:lnTo>
                  <a:pt x="3069" y="13099"/>
                </a:lnTo>
                <a:lnTo>
                  <a:pt x="3095" y="13350"/>
                </a:lnTo>
                <a:lnTo>
                  <a:pt x="3118" y="13669"/>
                </a:lnTo>
                <a:lnTo>
                  <a:pt x="3109" y="13953"/>
                </a:lnTo>
                <a:lnTo>
                  <a:pt x="3079" y="14194"/>
                </a:lnTo>
                <a:lnTo>
                  <a:pt x="3020" y="14406"/>
                </a:lnTo>
                <a:lnTo>
                  <a:pt x="2946" y="14595"/>
                </a:lnTo>
                <a:lnTo>
                  <a:pt x="2844" y="14755"/>
                </a:lnTo>
                <a:lnTo>
                  <a:pt x="2743" y="14906"/>
                </a:lnTo>
                <a:lnTo>
                  <a:pt x="2639" y="15051"/>
                </a:lnTo>
                <a:lnTo>
                  <a:pt x="2540" y="15168"/>
                </a:lnTo>
                <a:lnTo>
                  <a:pt x="2442" y="15300"/>
                </a:lnTo>
                <a:lnTo>
                  <a:pt x="2368" y="15441"/>
                </a:lnTo>
                <a:lnTo>
                  <a:pt x="2293" y="15582"/>
                </a:lnTo>
                <a:lnTo>
                  <a:pt x="2223" y="15752"/>
                </a:lnTo>
                <a:lnTo>
                  <a:pt x="2155" y="15938"/>
                </a:lnTo>
                <a:lnTo>
                  <a:pt x="2079" y="16137"/>
                </a:lnTo>
                <a:lnTo>
                  <a:pt x="2003" y="16336"/>
                </a:lnTo>
                <a:lnTo>
                  <a:pt x="1935" y="16546"/>
                </a:lnTo>
                <a:lnTo>
                  <a:pt x="1865" y="16741"/>
                </a:lnTo>
                <a:lnTo>
                  <a:pt x="1804" y="16937"/>
                </a:lnTo>
                <a:lnTo>
                  <a:pt x="1747" y="17115"/>
                </a:lnTo>
                <a:lnTo>
                  <a:pt x="1704" y="17267"/>
                </a:lnTo>
                <a:lnTo>
                  <a:pt x="1656" y="17398"/>
                </a:lnTo>
                <a:lnTo>
                  <a:pt x="1631" y="17505"/>
                </a:lnTo>
                <a:lnTo>
                  <a:pt x="1610" y="17569"/>
                </a:lnTo>
                <a:lnTo>
                  <a:pt x="1601" y="17591"/>
                </a:lnTo>
                <a:lnTo>
                  <a:pt x="1645" y="17430"/>
                </a:lnTo>
                <a:lnTo>
                  <a:pt x="1693" y="17251"/>
                </a:lnTo>
                <a:lnTo>
                  <a:pt x="1733" y="17035"/>
                </a:lnTo>
                <a:lnTo>
                  <a:pt x="1773" y="16796"/>
                </a:lnTo>
                <a:lnTo>
                  <a:pt x="1814" y="16547"/>
                </a:lnTo>
                <a:lnTo>
                  <a:pt x="1859" y="16280"/>
                </a:lnTo>
                <a:lnTo>
                  <a:pt x="1887" y="16000"/>
                </a:lnTo>
                <a:lnTo>
                  <a:pt x="1929" y="15717"/>
                </a:lnTo>
                <a:lnTo>
                  <a:pt x="1959" y="15428"/>
                </a:lnTo>
                <a:lnTo>
                  <a:pt x="1987" y="15147"/>
                </a:lnTo>
                <a:lnTo>
                  <a:pt x="2020" y="14863"/>
                </a:lnTo>
                <a:lnTo>
                  <a:pt x="2046" y="14593"/>
                </a:lnTo>
                <a:lnTo>
                  <a:pt x="2071" y="14331"/>
                </a:lnTo>
                <a:lnTo>
                  <a:pt x="2088" y="14083"/>
                </a:lnTo>
                <a:lnTo>
                  <a:pt x="2109" y="13864"/>
                </a:lnTo>
                <a:lnTo>
                  <a:pt x="2129" y="13655"/>
                </a:lnTo>
                <a:lnTo>
                  <a:pt x="2145" y="13488"/>
                </a:lnTo>
                <a:lnTo>
                  <a:pt x="2153" y="13345"/>
                </a:lnTo>
                <a:lnTo>
                  <a:pt x="2162" y="13240"/>
                </a:lnTo>
                <a:lnTo>
                  <a:pt x="2160" y="13177"/>
                </a:lnTo>
                <a:lnTo>
                  <a:pt x="2165" y="13149"/>
                </a:lnTo>
                <a:lnTo>
                  <a:pt x="2121" y="12787"/>
                </a:lnTo>
                <a:lnTo>
                  <a:pt x="2060" y="12462"/>
                </a:lnTo>
                <a:lnTo>
                  <a:pt x="1991" y="12183"/>
                </a:lnTo>
                <a:lnTo>
                  <a:pt x="1911" y="11936"/>
                </a:lnTo>
                <a:lnTo>
                  <a:pt x="1834" y="11728"/>
                </a:lnTo>
                <a:lnTo>
                  <a:pt x="1745" y="11552"/>
                </a:lnTo>
                <a:lnTo>
                  <a:pt x="1646" y="11408"/>
                </a:lnTo>
                <a:lnTo>
                  <a:pt x="1619" y="11376"/>
                </a:lnTo>
                <a:lnTo>
                  <a:pt x="1723" y="11804"/>
                </a:lnTo>
                <a:lnTo>
                  <a:pt x="1837" y="12386"/>
                </a:lnTo>
                <a:lnTo>
                  <a:pt x="1909" y="13014"/>
                </a:lnTo>
                <a:lnTo>
                  <a:pt x="1958" y="13691"/>
                </a:lnTo>
                <a:lnTo>
                  <a:pt x="1899" y="14555"/>
                </a:lnTo>
                <a:lnTo>
                  <a:pt x="1885" y="13847"/>
                </a:lnTo>
                <a:lnTo>
                  <a:pt x="1835" y="13179"/>
                </a:lnTo>
                <a:lnTo>
                  <a:pt x="1748" y="12554"/>
                </a:lnTo>
                <a:lnTo>
                  <a:pt x="1626" y="11960"/>
                </a:lnTo>
                <a:lnTo>
                  <a:pt x="1482" y="11406"/>
                </a:lnTo>
                <a:lnTo>
                  <a:pt x="1399" y="11169"/>
                </a:lnTo>
                <a:lnTo>
                  <a:pt x="1339" y="11137"/>
                </a:lnTo>
                <a:lnTo>
                  <a:pt x="1237" y="11085"/>
                </a:lnTo>
                <a:lnTo>
                  <a:pt x="1149" y="11064"/>
                </a:lnTo>
                <a:lnTo>
                  <a:pt x="1059" y="11052"/>
                </a:lnTo>
                <a:lnTo>
                  <a:pt x="966" y="11059"/>
                </a:lnTo>
                <a:lnTo>
                  <a:pt x="890" y="11078"/>
                </a:lnTo>
                <a:lnTo>
                  <a:pt x="825" y="11115"/>
                </a:lnTo>
                <a:lnTo>
                  <a:pt x="770" y="11153"/>
                </a:lnTo>
                <a:lnTo>
                  <a:pt x="718" y="11196"/>
                </a:lnTo>
                <a:lnTo>
                  <a:pt x="685" y="11243"/>
                </a:lnTo>
                <a:lnTo>
                  <a:pt x="677" y="11286"/>
                </a:lnTo>
                <a:lnTo>
                  <a:pt x="681" y="11344"/>
                </a:lnTo>
                <a:lnTo>
                  <a:pt x="691" y="11400"/>
                </a:lnTo>
                <a:lnTo>
                  <a:pt x="697" y="11415"/>
                </a:lnTo>
                <a:lnTo>
                  <a:pt x="723" y="11454"/>
                </a:lnTo>
                <a:lnTo>
                  <a:pt x="742" y="11482"/>
                </a:lnTo>
                <a:lnTo>
                  <a:pt x="746" y="11487"/>
                </a:lnTo>
                <a:lnTo>
                  <a:pt x="827" y="11546"/>
                </a:lnTo>
                <a:lnTo>
                  <a:pt x="930" y="11565"/>
                </a:lnTo>
                <a:lnTo>
                  <a:pt x="1021" y="11543"/>
                </a:lnTo>
                <a:lnTo>
                  <a:pt x="1091" y="11479"/>
                </a:lnTo>
                <a:lnTo>
                  <a:pt x="1108" y="11443"/>
                </a:lnTo>
                <a:lnTo>
                  <a:pt x="1113" y="11415"/>
                </a:lnTo>
                <a:lnTo>
                  <a:pt x="1120" y="11377"/>
                </a:lnTo>
                <a:lnTo>
                  <a:pt x="1110" y="11351"/>
                </a:lnTo>
                <a:lnTo>
                  <a:pt x="1095" y="11305"/>
                </a:lnTo>
                <a:lnTo>
                  <a:pt x="1053" y="11268"/>
                </a:lnTo>
                <a:lnTo>
                  <a:pt x="1006" y="11260"/>
                </a:lnTo>
                <a:lnTo>
                  <a:pt x="961" y="11266"/>
                </a:lnTo>
                <a:lnTo>
                  <a:pt x="945" y="11277"/>
                </a:lnTo>
                <a:lnTo>
                  <a:pt x="949" y="11283"/>
                </a:lnTo>
                <a:lnTo>
                  <a:pt x="951" y="11298"/>
                </a:lnTo>
                <a:lnTo>
                  <a:pt x="969" y="11301"/>
                </a:lnTo>
                <a:lnTo>
                  <a:pt x="992" y="11310"/>
                </a:lnTo>
                <a:lnTo>
                  <a:pt x="1013" y="11329"/>
                </a:lnTo>
                <a:lnTo>
                  <a:pt x="1022" y="11355"/>
                </a:lnTo>
                <a:lnTo>
                  <a:pt x="1019" y="11373"/>
                </a:lnTo>
                <a:lnTo>
                  <a:pt x="1019" y="11397"/>
                </a:lnTo>
                <a:lnTo>
                  <a:pt x="1006" y="11414"/>
                </a:lnTo>
                <a:lnTo>
                  <a:pt x="990" y="11426"/>
                </a:lnTo>
                <a:lnTo>
                  <a:pt x="979" y="11433"/>
                </a:lnTo>
                <a:lnTo>
                  <a:pt x="957" y="11449"/>
                </a:lnTo>
                <a:lnTo>
                  <a:pt x="927" y="11453"/>
                </a:lnTo>
                <a:lnTo>
                  <a:pt x="899" y="11448"/>
                </a:lnTo>
                <a:lnTo>
                  <a:pt x="878" y="11429"/>
                </a:lnTo>
                <a:lnTo>
                  <a:pt x="853" y="11405"/>
                </a:lnTo>
                <a:lnTo>
                  <a:pt x="840" y="11374"/>
                </a:lnTo>
                <a:lnTo>
                  <a:pt x="823" y="11337"/>
                </a:lnTo>
                <a:lnTo>
                  <a:pt x="829" y="11299"/>
                </a:lnTo>
                <a:lnTo>
                  <a:pt x="864" y="11243"/>
                </a:lnTo>
                <a:lnTo>
                  <a:pt x="921" y="11195"/>
                </a:lnTo>
                <a:lnTo>
                  <a:pt x="990" y="11189"/>
                </a:lnTo>
                <a:lnTo>
                  <a:pt x="1060" y="11207"/>
                </a:lnTo>
                <a:lnTo>
                  <a:pt x="1110" y="11245"/>
                </a:lnTo>
                <a:lnTo>
                  <a:pt x="1149" y="11301"/>
                </a:lnTo>
                <a:lnTo>
                  <a:pt x="1166" y="11362"/>
                </a:lnTo>
                <a:lnTo>
                  <a:pt x="1149" y="11455"/>
                </a:lnTo>
                <a:lnTo>
                  <a:pt x="1107" y="11525"/>
                </a:lnTo>
                <a:lnTo>
                  <a:pt x="1024" y="11582"/>
                </a:lnTo>
                <a:lnTo>
                  <a:pt x="942" y="11606"/>
                </a:lnTo>
                <a:lnTo>
                  <a:pt x="908" y="11601"/>
                </a:lnTo>
                <a:lnTo>
                  <a:pt x="884" y="11605"/>
                </a:lnTo>
                <a:lnTo>
                  <a:pt x="815" y="11587"/>
                </a:lnTo>
                <a:lnTo>
                  <a:pt x="784" y="11565"/>
                </a:lnTo>
                <a:lnTo>
                  <a:pt x="771" y="11559"/>
                </a:lnTo>
                <a:lnTo>
                  <a:pt x="762" y="11550"/>
                </a:lnTo>
                <a:lnTo>
                  <a:pt x="751" y="11541"/>
                </a:lnTo>
                <a:lnTo>
                  <a:pt x="716" y="11498"/>
                </a:lnTo>
                <a:lnTo>
                  <a:pt x="703" y="11484"/>
                </a:lnTo>
                <a:lnTo>
                  <a:pt x="701" y="11480"/>
                </a:lnTo>
                <a:lnTo>
                  <a:pt x="696" y="11473"/>
                </a:lnTo>
                <a:lnTo>
                  <a:pt x="648" y="11391"/>
                </a:lnTo>
                <a:lnTo>
                  <a:pt x="621" y="11304"/>
                </a:lnTo>
                <a:lnTo>
                  <a:pt x="627" y="11218"/>
                </a:lnTo>
                <a:lnTo>
                  <a:pt x="642" y="11134"/>
                </a:lnTo>
                <a:lnTo>
                  <a:pt x="692" y="11051"/>
                </a:lnTo>
                <a:lnTo>
                  <a:pt x="775" y="10994"/>
                </a:lnTo>
                <a:lnTo>
                  <a:pt x="892" y="10963"/>
                </a:lnTo>
                <a:lnTo>
                  <a:pt x="1045" y="10947"/>
                </a:lnTo>
                <a:lnTo>
                  <a:pt x="1228" y="10977"/>
                </a:lnTo>
                <a:lnTo>
                  <a:pt x="1348" y="11026"/>
                </a:lnTo>
                <a:lnTo>
                  <a:pt x="1302" y="10894"/>
                </a:lnTo>
                <a:lnTo>
                  <a:pt x="1168" y="10573"/>
                </a:lnTo>
                <a:lnTo>
                  <a:pt x="1175" y="10638"/>
                </a:lnTo>
                <a:lnTo>
                  <a:pt x="1154" y="10540"/>
                </a:lnTo>
                <a:lnTo>
                  <a:pt x="1101" y="10411"/>
                </a:lnTo>
                <a:lnTo>
                  <a:pt x="1026" y="10261"/>
                </a:lnTo>
                <a:lnTo>
                  <a:pt x="950" y="10166"/>
                </a:lnTo>
                <a:lnTo>
                  <a:pt x="990" y="10250"/>
                </a:lnTo>
                <a:lnTo>
                  <a:pt x="1002" y="10267"/>
                </a:lnTo>
                <a:lnTo>
                  <a:pt x="998" y="10286"/>
                </a:lnTo>
                <a:lnTo>
                  <a:pt x="1010" y="10302"/>
                </a:lnTo>
                <a:lnTo>
                  <a:pt x="1014" y="10308"/>
                </a:lnTo>
                <a:lnTo>
                  <a:pt x="1016" y="10323"/>
                </a:lnTo>
                <a:lnTo>
                  <a:pt x="927" y="10144"/>
                </a:lnTo>
                <a:lnTo>
                  <a:pt x="797" y="10040"/>
                </a:lnTo>
                <a:lnTo>
                  <a:pt x="658" y="9956"/>
                </a:lnTo>
                <a:lnTo>
                  <a:pt x="488" y="9910"/>
                </a:lnTo>
                <a:lnTo>
                  <a:pt x="320" y="9903"/>
                </a:lnTo>
                <a:lnTo>
                  <a:pt x="156" y="9926"/>
                </a:lnTo>
                <a:lnTo>
                  <a:pt x="0" y="9992"/>
                </a:lnTo>
                <a:lnTo>
                  <a:pt x="0" y="9976"/>
                </a:lnTo>
                <a:lnTo>
                  <a:pt x="72" y="9935"/>
                </a:lnTo>
                <a:lnTo>
                  <a:pt x="235" y="9888"/>
                </a:lnTo>
                <a:lnTo>
                  <a:pt x="407" y="9876"/>
                </a:lnTo>
                <a:lnTo>
                  <a:pt x="581" y="9903"/>
                </a:lnTo>
                <a:lnTo>
                  <a:pt x="742" y="9972"/>
                </a:lnTo>
                <a:lnTo>
                  <a:pt x="884" y="10071"/>
                </a:lnTo>
                <a:lnTo>
                  <a:pt x="899" y="10085"/>
                </a:lnTo>
                <a:lnTo>
                  <a:pt x="830" y="9945"/>
                </a:lnTo>
                <a:lnTo>
                  <a:pt x="618" y="9601"/>
                </a:lnTo>
                <a:lnTo>
                  <a:pt x="371" y="9289"/>
                </a:lnTo>
                <a:lnTo>
                  <a:pt x="100" y="9001"/>
                </a:lnTo>
                <a:lnTo>
                  <a:pt x="0" y="8918"/>
                </a:lnTo>
                <a:lnTo>
                  <a:pt x="0" y="8873"/>
                </a:lnTo>
                <a:lnTo>
                  <a:pt x="107" y="8964"/>
                </a:lnTo>
                <a:lnTo>
                  <a:pt x="367" y="9259"/>
                </a:lnTo>
                <a:lnTo>
                  <a:pt x="610" y="9565"/>
                </a:lnTo>
                <a:lnTo>
                  <a:pt x="823" y="9900"/>
                </a:lnTo>
                <a:lnTo>
                  <a:pt x="922" y="10107"/>
                </a:lnTo>
                <a:lnTo>
                  <a:pt x="973" y="10155"/>
                </a:lnTo>
                <a:lnTo>
                  <a:pt x="882" y="9974"/>
                </a:lnTo>
                <a:lnTo>
                  <a:pt x="634" y="9565"/>
                </a:lnTo>
                <a:lnTo>
                  <a:pt x="375" y="9188"/>
                </a:lnTo>
                <a:lnTo>
                  <a:pt x="109" y="8848"/>
                </a:lnTo>
                <a:lnTo>
                  <a:pt x="0" y="8730"/>
                </a:lnTo>
                <a:lnTo>
                  <a:pt x="0" y="8295"/>
                </a:lnTo>
                <a:lnTo>
                  <a:pt x="147" y="8463"/>
                </a:lnTo>
                <a:lnTo>
                  <a:pt x="451" y="8859"/>
                </a:lnTo>
                <a:lnTo>
                  <a:pt x="470" y="8891"/>
                </a:lnTo>
                <a:lnTo>
                  <a:pt x="586" y="9043"/>
                </a:lnTo>
                <a:lnTo>
                  <a:pt x="820" y="9421"/>
                </a:lnTo>
                <a:lnTo>
                  <a:pt x="1046" y="9821"/>
                </a:lnTo>
                <a:lnTo>
                  <a:pt x="1246" y="10254"/>
                </a:lnTo>
                <a:lnTo>
                  <a:pt x="1428" y="10733"/>
                </a:lnTo>
                <a:lnTo>
                  <a:pt x="1564" y="11174"/>
                </a:lnTo>
                <a:lnTo>
                  <a:pt x="1677" y="11297"/>
                </a:lnTo>
                <a:lnTo>
                  <a:pt x="1800" y="11465"/>
                </a:lnTo>
                <a:lnTo>
                  <a:pt x="1904" y="11663"/>
                </a:lnTo>
                <a:lnTo>
                  <a:pt x="1989" y="11882"/>
                </a:lnTo>
                <a:lnTo>
                  <a:pt x="2076" y="12116"/>
                </a:lnTo>
                <a:lnTo>
                  <a:pt x="2141" y="12365"/>
                </a:lnTo>
                <a:lnTo>
                  <a:pt x="2195" y="12622"/>
                </a:lnTo>
                <a:lnTo>
                  <a:pt x="2248" y="12876"/>
                </a:lnTo>
                <a:lnTo>
                  <a:pt x="2233" y="12547"/>
                </a:lnTo>
                <a:lnTo>
                  <a:pt x="2164" y="11900"/>
                </a:lnTo>
                <a:lnTo>
                  <a:pt x="2051" y="11284"/>
                </a:lnTo>
                <a:lnTo>
                  <a:pt x="1911" y="10712"/>
                </a:lnTo>
                <a:lnTo>
                  <a:pt x="1741" y="10167"/>
                </a:lnTo>
                <a:lnTo>
                  <a:pt x="1537" y="9655"/>
                </a:lnTo>
                <a:lnTo>
                  <a:pt x="1317" y="9169"/>
                </a:lnTo>
                <a:lnTo>
                  <a:pt x="1074" y="8732"/>
                </a:lnTo>
                <a:lnTo>
                  <a:pt x="807" y="8320"/>
                </a:lnTo>
                <a:lnTo>
                  <a:pt x="524" y="7943"/>
                </a:lnTo>
                <a:lnTo>
                  <a:pt x="221" y="7597"/>
                </a:lnTo>
                <a:lnTo>
                  <a:pt x="0" y="7378"/>
                </a:lnTo>
                <a:lnTo>
                  <a:pt x="0" y="6909"/>
                </a:lnTo>
                <a:lnTo>
                  <a:pt x="38" y="6939"/>
                </a:lnTo>
                <a:lnTo>
                  <a:pt x="335" y="7216"/>
                </a:lnTo>
                <a:lnTo>
                  <a:pt x="617" y="7520"/>
                </a:lnTo>
                <a:lnTo>
                  <a:pt x="889" y="7856"/>
                </a:lnTo>
                <a:lnTo>
                  <a:pt x="1155" y="8220"/>
                </a:lnTo>
                <a:lnTo>
                  <a:pt x="1395" y="8618"/>
                </a:lnTo>
                <a:lnTo>
                  <a:pt x="1620" y="9051"/>
                </a:lnTo>
                <a:lnTo>
                  <a:pt x="1817" y="9528"/>
                </a:lnTo>
                <a:lnTo>
                  <a:pt x="1991" y="10020"/>
                </a:lnTo>
                <a:lnTo>
                  <a:pt x="2139" y="10556"/>
                </a:lnTo>
                <a:lnTo>
                  <a:pt x="2260" y="11125"/>
                </a:lnTo>
                <a:lnTo>
                  <a:pt x="2341" y="11730"/>
                </a:lnTo>
                <a:lnTo>
                  <a:pt x="2397" y="12369"/>
                </a:lnTo>
                <a:lnTo>
                  <a:pt x="2412" y="13045"/>
                </a:lnTo>
                <a:lnTo>
                  <a:pt x="2397" y="13748"/>
                </a:lnTo>
                <a:lnTo>
                  <a:pt x="2371" y="14032"/>
                </a:lnTo>
                <a:lnTo>
                  <a:pt x="2375" y="14073"/>
                </a:lnTo>
                <a:lnTo>
                  <a:pt x="2382" y="14273"/>
                </a:lnTo>
                <a:lnTo>
                  <a:pt x="2390" y="14439"/>
                </a:lnTo>
                <a:lnTo>
                  <a:pt x="2388" y="14579"/>
                </a:lnTo>
                <a:lnTo>
                  <a:pt x="2387" y="14685"/>
                </a:lnTo>
                <a:lnTo>
                  <a:pt x="2390" y="14748"/>
                </a:lnTo>
                <a:lnTo>
                  <a:pt x="2390" y="14773"/>
                </a:lnTo>
                <a:lnTo>
                  <a:pt x="2570" y="11138"/>
                </a:lnTo>
                <a:lnTo>
                  <a:pt x="2554" y="10899"/>
                </a:lnTo>
                <a:lnTo>
                  <a:pt x="2527" y="10550"/>
                </a:lnTo>
                <a:lnTo>
                  <a:pt x="2488" y="10185"/>
                </a:lnTo>
                <a:lnTo>
                  <a:pt x="2445" y="9790"/>
                </a:lnTo>
                <a:lnTo>
                  <a:pt x="2397" y="9375"/>
                </a:lnTo>
                <a:lnTo>
                  <a:pt x="2337" y="8943"/>
                </a:lnTo>
                <a:lnTo>
                  <a:pt x="2263" y="8503"/>
                </a:lnTo>
                <a:lnTo>
                  <a:pt x="2183" y="8053"/>
                </a:lnTo>
                <a:lnTo>
                  <a:pt x="2089" y="7595"/>
                </a:lnTo>
                <a:lnTo>
                  <a:pt x="1983" y="7145"/>
                </a:lnTo>
                <a:lnTo>
                  <a:pt x="1873" y="6699"/>
                </a:lnTo>
                <a:lnTo>
                  <a:pt x="1751" y="6260"/>
                </a:lnTo>
                <a:lnTo>
                  <a:pt x="1692" y="6058"/>
                </a:lnTo>
                <a:lnTo>
                  <a:pt x="1673" y="6007"/>
                </a:lnTo>
                <a:lnTo>
                  <a:pt x="1654" y="5976"/>
                </a:lnTo>
                <a:lnTo>
                  <a:pt x="1563" y="5892"/>
                </a:lnTo>
                <a:lnTo>
                  <a:pt x="1462" y="5839"/>
                </a:lnTo>
                <a:lnTo>
                  <a:pt x="1338" y="5801"/>
                </a:lnTo>
                <a:lnTo>
                  <a:pt x="1221" y="5809"/>
                </a:lnTo>
                <a:lnTo>
                  <a:pt x="1107" y="5846"/>
                </a:lnTo>
                <a:lnTo>
                  <a:pt x="1013" y="5910"/>
                </a:lnTo>
                <a:lnTo>
                  <a:pt x="943" y="5999"/>
                </a:lnTo>
                <a:lnTo>
                  <a:pt x="902" y="6117"/>
                </a:lnTo>
                <a:lnTo>
                  <a:pt x="909" y="6235"/>
                </a:lnTo>
                <a:lnTo>
                  <a:pt x="931" y="6326"/>
                </a:lnTo>
                <a:lnTo>
                  <a:pt x="990" y="6399"/>
                </a:lnTo>
                <a:lnTo>
                  <a:pt x="1062" y="6456"/>
                </a:lnTo>
                <a:lnTo>
                  <a:pt x="1148" y="6487"/>
                </a:lnTo>
                <a:lnTo>
                  <a:pt x="1245" y="6486"/>
                </a:lnTo>
                <a:lnTo>
                  <a:pt x="1338" y="6454"/>
                </a:lnTo>
                <a:lnTo>
                  <a:pt x="1402" y="6394"/>
                </a:lnTo>
                <a:lnTo>
                  <a:pt x="1442" y="6309"/>
                </a:lnTo>
                <a:lnTo>
                  <a:pt x="1446" y="6209"/>
                </a:lnTo>
                <a:lnTo>
                  <a:pt x="1425" y="6142"/>
                </a:lnTo>
                <a:lnTo>
                  <a:pt x="1377" y="6084"/>
                </a:lnTo>
                <a:lnTo>
                  <a:pt x="1301" y="6056"/>
                </a:lnTo>
                <a:lnTo>
                  <a:pt x="1229" y="6047"/>
                </a:lnTo>
                <a:lnTo>
                  <a:pt x="1161" y="6078"/>
                </a:lnTo>
                <a:lnTo>
                  <a:pt x="1110" y="6146"/>
                </a:lnTo>
                <a:lnTo>
                  <a:pt x="1153" y="6067"/>
                </a:lnTo>
                <a:lnTo>
                  <a:pt x="1237" y="6034"/>
                </a:lnTo>
                <a:lnTo>
                  <a:pt x="1317" y="6044"/>
                </a:lnTo>
                <a:lnTo>
                  <a:pt x="1379" y="6075"/>
                </a:lnTo>
                <a:lnTo>
                  <a:pt x="1441" y="6130"/>
                </a:lnTo>
                <a:lnTo>
                  <a:pt x="1465" y="6212"/>
                </a:lnTo>
                <a:lnTo>
                  <a:pt x="1457" y="6307"/>
                </a:lnTo>
                <a:lnTo>
                  <a:pt x="1421" y="6397"/>
                </a:lnTo>
                <a:lnTo>
                  <a:pt x="1349" y="6471"/>
                </a:lnTo>
                <a:lnTo>
                  <a:pt x="1256" y="6502"/>
                </a:lnTo>
                <a:lnTo>
                  <a:pt x="1150" y="6502"/>
                </a:lnTo>
                <a:lnTo>
                  <a:pt x="1054" y="6470"/>
                </a:lnTo>
                <a:lnTo>
                  <a:pt x="983" y="6413"/>
                </a:lnTo>
                <a:lnTo>
                  <a:pt x="925" y="6329"/>
                </a:lnTo>
                <a:lnTo>
                  <a:pt x="891" y="6231"/>
                </a:lnTo>
                <a:lnTo>
                  <a:pt x="889" y="6110"/>
                </a:lnTo>
                <a:lnTo>
                  <a:pt x="930" y="5992"/>
                </a:lnTo>
                <a:lnTo>
                  <a:pt x="1007" y="5890"/>
                </a:lnTo>
                <a:lnTo>
                  <a:pt x="1098" y="5820"/>
                </a:lnTo>
                <a:lnTo>
                  <a:pt x="1216" y="5779"/>
                </a:lnTo>
                <a:lnTo>
                  <a:pt x="1356" y="5781"/>
                </a:lnTo>
                <a:lnTo>
                  <a:pt x="1482" y="5809"/>
                </a:lnTo>
                <a:lnTo>
                  <a:pt x="1587" y="5867"/>
                </a:lnTo>
                <a:lnTo>
                  <a:pt x="1624" y="5903"/>
                </a:lnTo>
                <a:lnTo>
                  <a:pt x="1543" y="5743"/>
                </a:lnTo>
                <a:lnTo>
                  <a:pt x="1405" y="5543"/>
                </a:lnTo>
                <a:lnTo>
                  <a:pt x="1263" y="5371"/>
                </a:lnTo>
                <a:lnTo>
                  <a:pt x="1118" y="5243"/>
                </a:lnTo>
                <a:lnTo>
                  <a:pt x="959" y="5131"/>
                </a:lnTo>
                <a:lnTo>
                  <a:pt x="794" y="5057"/>
                </a:lnTo>
                <a:lnTo>
                  <a:pt x="640" y="4999"/>
                </a:lnTo>
                <a:lnTo>
                  <a:pt x="495" y="4977"/>
                </a:lnTo>
                <a:lnTo>
                  <a:pt x="366" y="4968"/>
                </a:lnTo>
                <a:lnTo>
                  <a:pt x="237" y="4982"/>
                </a:lnTo>
                <a:lnTo>
                  <a:pt x="126" y="5010"/>
                </a:lnTo>
                <a:lnTo>
                  <a:pt x="0" y="5062"/>
                </a:lnTo>
                <a:lnTo>
                  <a:pt x="0" y="5027"/>
                </a:lnTo>
                <a:lnTo>
                  <a:pt x="97" y="4981"/>
                </a:lnTo>
                <a:lnTo>
                  <a:pt x="261" y="4934"/>
                </a:lnTo>
                <a:lnTo>
                  <a:pt x="380" y="4917"/>
                </a:lnTo>
                <a:lnTo>
                  <a:pt x="511" y="4917"/>
                </a:lnTo>
                <a:lnTo>
                  <a:pt x="572" y="4927"/>
                </a:lnTo>
                <a:lnTo>
                  <a:pt x="553" y="4920"/>
                </a:lnTo>
                <a:lnTo>
                  <a:pt x="476" y="4867"/>
                </a:lnTo>
                <a:lnTo>
                  <a:pt x="410" y="4782"/>
                </a:lnTo>
                <a:lnTo>
                  <a:pt x="373" y="4693"/>
                </a:lnTo>
                <a:lnTo>
                  <a:pt x="373" y="4563"/>
                </a:lnTo>
                <a:lnTo>
                  <a:pt x="409" y="4448"/>
                </a:lnTo>
                <a:lnTo>
                  <a:pt x="375" y="4529"/>
                </a:lnTo>
                <a:lnTo>
                  <a:pt x="274" y="4680"/>
                </a:lnTo>
                <a:lnTo>
                  <a:pt x="143" y="4786"/>
                </a:lnTo>
                <a:lnTo>
                  <a:pt x="1" y="4876"/>
                </a:lnTo>
                <a:lnTo>
                  <a:pt x="0" y="4876"/>
                </a:lnTo>
                <a:lnTo>
                  <a:pt x="0" y="4841"/>
                </a:lnTo>
                <a:lnTo>
                  <a:pt x="7" y="4838"/>
                </a:lnTo>
                <a:lnTo>
                  <a:pt x="135" y="4751"/>
                </a:lnTo>
                <a:lnTo>
                  <a:pt x="258" y="4633"/>
                </a:lnTo>
                <a:lnTo>
                  <a:pt x="357" y="4492"/>
                </a:lnTo>
                <a:lnTo>
                  <a:pt x="417" y="4329"/>
                </a:lnTo>
                <a:lnTo>
                  <a:pt x="453" y="4157"/>
                </a:lnTo>
                <a:lnTo>
                  <a:pt x="458" y="3974"/>
                </a:lnTo>
                <a:lnTo>
                  <a:pt x="411" y="3762"/>
                </a:lnTo>
                <a:lnTo>
                  <a:pt x="335" y="3569"/>
                </a:lnTo>
                <a:lnTo>
                  <a:pt x="221" y="3402"/>
                </a:lnTo>
                <a:lnTo>
                  <a:pt x="72" y="3268"/>
                </a:lnTo>
                <a:lnTo>
                  <a:pt x="0" y="3223"/>
                </a:lnTo>
                <a:lnTo>
                  <a:pt x="0" y="3208"/>
                </a:lnTo>
                <a:lnTo>
                  <a:pt x="134" y="3299"/>
                </a:lnTo>
                <a:lnTo>
                  <a:pt x="287" y="3463"/>
                </a:lnTo>
                <a:lnTo>
                  <a:pt x="409" y="3665"/>
                </a:lnTo>
                <a:lnTo>
                  <a:pt x="460" y="3834"/>
                </a:lnTo>
                <a:lnTo>
                  <a:pt x="481" y="4007"/>
                </a:lnTo>
                <a:lnTo>
                  <a:pt x="480" y="4196"/>
                </a:lnTo>
                <a:lnTo>
                  <a:pt x="443" y="4368"/>
                </a:lnTo>
                <a:lnTo>
                  <a:pt x="409" y="4448"/>
                </a:lnTo>
                <a:lnTo>
                  <a:pt x="477" y="4345"/>
                </a:lnTo>
                <a:lnTo>
                  <a:pt x="578" y="4267"/>
                </a:lnTo>
                <a:lnTo>
                  <a:pt x="697" y="4226"/>
                </a:lnTo>
                <a:lnTo>
                  <a:pt x="829" y="4217"/>
                </a:lnTo>
                <a:lnTo>
                  <a:pt x="959" y="4251"/>
                </a:lnTo>
                <a:lnTo>
                  <a:pt x="1068" y="4314"/>
                </a:lnTo>
                <a:lnTo>
                  <a:pt x="1140" y="4375"/>
                </a:lnTo>
                <a:lnTo>
                  <a:pt x="1110" y="4293"/>
                </a:lnTo>
                <a:lnTo>
                  <a:pt x="988" y="3985"/>
                </a:lnTo>
                <a:lnTo>
                  <a:pt x="878" y="3694"/>
                </a:lnTo>
                <a:lnTo>
                  <a:pt x="770" y="3442"/>
                </a:lnTo>
                <a:lnTo>
                  <a:pt x="678" y="3236"/>
                </a:lnTo>
                <a:lnTo>
                  <a:pt x="599" y="3061"/>
                </a:lnTo>
                <a:lnTo>
                  <a:pt x="549" y="2941"/>
                </a:lnTo>
                <a:lnTo>
                  <a:pt x="516" y="2857"/>
                </a:lnTo>
                <a:lnTo>
                  <a:pt x="506" y="2831"/>
                </a:lnTo>
                <a:lnTo>
                  <a:pt x="491" y="2809"/>
                </a:lnTo>
                <a:lnTo>
                  <a:pt x="460" y="2741"/>
                </a:lnTo>
                <a:lnTo>
                  <a:pt x="414" y="2625"/>
                </a:lnTo>
                <a:lnTo>
                  <a:pt x="345" y="2477"/>
                </a:lnTo>
                <a:lnTo>
                  <a:pt x="247" y="2299"/>
                </a:lnTo>
                <a:lnTo>
                  <a:pt x="147" y="2082"/>
                </a:lnTo>
                <a:lnTo>
                  <a:pt x="32" y="1843"/>
                </a:lnTo>
                <a:lnTo>
                  <a:pt x="0" y="1785"/>
                </a:lnTo>
                <a:lnTo>
                  <a:pt x="0" y="1626"/>
                </a:lnTo>
                <a:lnTo>
                  <a:pt x="96" y="1807"/>
                </a:lnTo>
                <a:lnTo>
                  <a:pt x="219" y="2057"/>
                </a:lnTo>
                <a:lnTo>
                  <a:pt x="325" y="2270"/>
                </a:lnTo>
                <a:lnTo>
                  <a:pt x="376" y="2382"/>
                </a:lnTo>
                <a:lnTo>
                  <a:pt x="358" y="2320"/>
                </a:lnTo>
                <a:lnTo>
                  <a:pt x="388" y="2407"/>
                </a:lnTo>
                <a:lnTo>
                  <a:pt x="394" y="2420"/>
                </a:lnTo>
                <a:lnTo>
                  <a:pt x="363" y="2326"/>
                </a:lnTo>
                <a:lnTo>
                  <a:pt x="329" y="2173"/>
                </a:lnTo>
                <a:lnTo>
                  <a:pt x="338" y="2256"/>
                </a:lnTo>
                <a:lnTo>
                  <a:pt x="338" y="2253"/>
                </a:lnTo>
                <a:lnTo>
                  <a:pt x="316" y="2109"/>
                </a:lnTo>
                <a:lnTo>
                  <a:pt x="313" y="2099"/>
                </a:lnTo>
                <a:lnTo>
                  <a:pt x="313" y="2093"/>
                </a:lnTo>
                <a:lnTo>
                  <a:pt x="307" y="2054"/>
                </a:lnTo>
                <a:lnTo>
                  <a:pt x="310" y="2017"/>
                </a:lnTo>
                <a:lnTo>
                  <a:pt x="304" y="1860"/>
                </a:lnTo>
                <a:lnTo>
                  <a:pt x="316" y="1616"/>
                </a:lnTo>
                <a:lnTo>
                  <a:pt x="369" y="1383"/>
                </a:lnTo>
                <a:lnTo>
                  <a:pt x="455" y="1153"/>
                </a:lnTo>
                <a:lnTo>
                  <a:pt x="563" y="965"/>
                </a:lnTo>
                <a:lnTo>
                  <a:pt x="613" y="891"/>
                </a:lnTo>
                <a:lnTo>
                  <a:pt x="526" y="900"/>
                </a:lnTo>
                <a:lnTo>
                  <a:pt x="442" y="884"/>
                </a:lnTo>
                <a:lnTo>
                  <a:pt x="359" y="835"/>
                </a:lnTo>
                <a:lnTo>
                  <a:pt x="289" y="769"/>
                </a:lnTo>
                <a:lnTo>
                  <a:pt x="282" y="758"/>
                </a:lnTo>
                <a:lnTo>
                  <a:pt x="278" y="752"/>
                </a:lnTo>
                <a:lnTo>
                  <a:pt x="365" y="831"/>
                </a:lnTo>
                <a:lnTo>
                  <a:pt x="444" y="875"/>
                </a:lnTo>
                <a:lnTo>
                  <a:pt x="541" y="874"/>
                </a:lnTo>
                <a:lnTo>
                  <a:pt x="628" y="846"/>
                </a:lnTo>
                <a:lnTo>
                  <a:pt x="654" y="831"/>
                </a:lnTo>
                <a:lnTo>
                  <a:pt x="689" y="780"/>
                </a:lnTo>
                <a:lnTo>
                  <a:pt x="819" y="650"/>
                </a:lnTo>
                <a:lnTo>
                  <a:pt x="827" y="636"/>
                </a:lnTo>
                <a:lnTo>
                  <a:pt x="855" y="535"/>
                </a:lnTo>
                <a:lnTo>
                  <a:pt x="852" y="399"/>
                </a:lnTo>
                <a:lnTo>
                  <a:pt x="800" y="288"/>
                </a:lnTo>
                <a:lnTo>
                  <a:pt x="726" y="192"/>
                </a:lnTo>
                <a:lnTo>
                  <a:pt x="620" y="109"/>
                </a:lnTo>
                <a:lnTo>
                  <a:pt x="500" y="53"/>
                </a:lnTo>
                <a:lnTo>
                  <a:pt x="374" y="25"/>
                </a:lnTo>
                <a:lnTo>
                  <a:pt x="253" y="27"/>
                </a:lnTo>
                <a:lnTo>
                  <a:pt x="65" y="74"/>
                </a:lnTo>
                <a:lnTo>
                  <a:pt x="0" y="115"/>
                </a:lnTo>
                <a:lnTo>
                  <a:pt x="0" y="86"/>
                </a:lnTo>
                <a:lnTo>
                  <a:pt x="11" y="79"/>
                </a:lnTo>
                <a:lnTo>
                  <a:pt x="128" y="23"/>
                </a:lnTo>
                <a:lnTo>
                  <a:pt x="268" y="0"/>
                </a:lnTo>
                <a:close/>
              </a:path>
            </a:pathLst>
          </a:custGeom>
          <a:solidFill>
            <a:schemeClr val="bg1"/>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pic>
        <p:nvPicPr>
          <p:cNvPr id="5"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圖片版面配置區 8"/>
          <p:cNvSpPr>
            <a:spLocks noGrp="1"/>
          </p:cNvSpPr>
          <p:nvPr>
            <p:ph type="pic" sz="quarter" idx="10"/>
          </p:nvPr>
        </p:nvSpPr>
        <p:spPr>
          <a:xfrm>
            <a:off x="4316605" y="836712"/>
            <a:ext cx="4287843" cy="5328592"/>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stStyle>
          <a:p>
            <a:pPr lvl="0"/>
            <a:r>
              <a:rPr lang="zh-TW" altLang="en-US" noProof="0" smtClean="0"/>
              <a:t>按一下圖示以新增圖片</a:t>
            </a:r>
            <a:endParaRPr lang="zh-TW" noProof="0"/>
          </a:p>
        </p:txBody>
      </p:sp>
      <p:sp>
        <p:nvSpPr>
          <p:cNvPr id="2" name="標題 1"/>
          <p:cNvSpPr>
            <a:spLocks noGrp="1"/>
          </p:cNvSpPr>
          <p:nvPr>
            <p:ph type="ctrTitle"/>
          </p:nvPr>
        </p:nvSpPr>
        <p:spPr>
          <a:xfrm>
            <a:off x="651107" y="2241376"/>
            <a:ext cx="3488845" cy="3923928"/>
          </a:xfrm>
          <a:prstGeom prst="rect">
            <a:avLst/>
          </a:prstGeom>
        </p:spPr>
        <p:txBody>
          <a:bodyPr anchor="b">
            <a:normAutofit/>
          </a:bodyPr>
          <a:lstStyle>
            <a:lvl1pPr latinLnBrk="0">
              <a:lnSpc>
                <a:spcPct val="85000"/>
              </a:lnSpc>
              <a:defRPr lang="zh-TW" sz="3600">
                <a:solidFill>
                  <a:schemeClr val="tx1">
                    <a:lumMod val="50000"/>
                  </a:schemeClr>
                </a:solidFill>
                <a:latin typeface="微軟正黑體" pitchFamily="34" charset="-120"/>
                <a:ea typeface="微軟正黑體" pitchFamily="34" charset="-120"/>
              </a:defRPr>
            </a:lvl1pPr>
          </a:lstStyle>
          <a:p>
            <a:r>
              <a:rPr lang="zh-TW" altLang="en-US" smtClean="0"/>
              <a:t>按一下以編輯母片標題樣式</a:t>
            </a:r>
            <a:endParaRPr lang="zh-TW" dirty="0"/>
          </a:p>
        </p:txBody>
      </p:sp>
      <p:sp>
        <p:nvSpPr>
          <p:cNvPr id="6" name="日期版面配置區 11"/>
          <p:cNvSpPr>
            <a:spLocks noGrp="1"/>
          </p:cNvSpPr>
          <p:nvPr>
            <p:ph type="dt" sz="half" idx="11"/>
          </p:nvPr>
        </p:nvSpPr>
        <p:spPr>
          <a:xfrm>
            <a:off x="6343650" y="6400800"/>
            <a:ext cx="87630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7" name="頁尾版面配置區 12"/>
          <p:cNvSpPr>
            <a:spLocks noGrp="1"/>
          </p:cNvSpPr>
          <p:nvPr>
            <p:ph type="ftr" sz="quarter" idx="12"/>
          </p:nvPr>
        </p:nvSpPr>
        <p:spPr>
          <a:xfrm>
            <a:off x="1131888" y="6400800"/>
            <a:ext cx="5097462"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投影片編號版面配置區 13"/>
          <p:cNvSpPr>
            <a:spLocks noGrp="1"/>
          </p:cNvSpPr>
          <p:nvPr>
            <p:ph type="sldNum" sz="quarter" idx="13"/>
          </p:nvPr>
        </p:nvSpPr>
        <p:spPr>
          <a:xfrm>
            <a:off x="7315200" y="6400800"/>
            <a:ext cx="6873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DD2EA83C-B776-4B16-BDA6-CC9FC5CED342}" type="slidenum">
              <a:rPr lang="en-US" altLang="zh-TW"/>
              <a:pPr>
                <a:defRPr/>
              </a:pPr>
              <a:t>‹#›</a:t>
            </a:fld>
            <a:endParaRPr lang="zh-TW" altLang="en-US"/>
          </a:p>
        </p:txBody>
      </p:sp>
    </p:spTree>
    <p:extLst>
      <p:ext uri="{BB962C8B-B14F-4D97-AF65-F5344CB8AC3E}">
        <p14:creationId xmlns:p14="http://schemas.microsoft.com/office/powerpoint/2010/main" val="748640706"/>
      </p:ext>
    </p:extLst>
  </p:cSld>
  <p:clrMapOvr>
    <a:masterClrMapping/>
  </p:clrMapOvr>
  <p:transition/>
</p:sldLayout>
</file>

<file path=ppt/slideLayouts/slideLayout406.xml><?xml version="1.0" encoding="utf-8"?>
<p:sldLayout xmlns:a="http://schemas.openxmlformats.org/drawingml/2006/main" xmlns:r="http://schemas.openxmlformats.org/officeDocument/2006/relationships" xmlns:p="http://schemas.openxmlformats.org/presentationml/2006/main" preserve="1">
  <p:cSld name="1_左側圖片與標題">
    <p:spTree>
      <p:nvGrpSpPr>
        <p:cNvPr id="1" name=""/>
        <p:cNvGrpSpPr/>
        <p:nvPr/>
      </p:nvGrpSpPr>
      <p:grpSpPr>
        <a:xfrm>
          <a:off x="0" y="0"/>
          <a:ext cx="0" cy="0"/>
          <a:chOff x="0" y="0"/>
          <a:chExt cx="0" cy="0"/>
        </a:xfrm>
      </p:grpSpPr>
      <p:pic>
        <p:nvPicPr>
          <p:cNvPr id="5"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圖片版面配置區 2"/>
          <p:cNvSpPr>
            <a:spLocks noGrp="1"/>
          </p:cNvSpPr>
          <p:nvPr>
            <p:ph type="pic" idx="1"/>
          </p:nvPr>
        </p:nvSpPr>
        <p:spPr>
          <a:xfrm>
            <a:off x="580547" y="836712"/>
            <a:ext cx="5647637" cy="5256584"/>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2" name="標題 1"/>
          <p:cNvSpPr>
            <a:spLocks noGrp="1"/>
          </p:cNvSpPr>
          <p:nvPr>
            <p:ph type="title"/>
          </p:nvPr>
        </p:nvSpPr>
        <p:spPr>
          <a:xfrm>
            <a:off x="6300192" y="1600200"/>
            <a:ext cx="2343760" cy="2438400"/>
          </a:xfrm>
          <a:prstGeom prst="rect">
            <a:avLst/>
          </a:prstGeom>
        </p:spPr>
        <p:txBody>
          <a:bodyPr anchor="b">
            <a:normAutofit/>
          </a:bodyPr>
          <a:lstStyle>
            <a:lvl1pPr algn="l" latinLnBrk="0">
              <a:lnSpc>
                <a:spcPct val="85000"/>
              </a:lnSpc>
              <a:defRPr lang="zh-TW" sz="3600" b="0" baseline="0">
                <a:solidFill>
                  <a:schemeClr val="tx1">
                    <a:lumMod val="50000"/>
                  </a:schemeClr>
                </a:solidFill>
                <a:latin typeface="微軟正黑體" pitchFamily="34" charset="-120"/>
                <a:ea typeface="微軟正黑體" pitchFamily="34" charset="-120"/>
              </a:defRPr>
            </a:lvl1pPr>
          </a:lstStyle>
          <a:p>
            <a:r>
              <a:rPr lang="zh-TW" altLang="en-US" smtClean="0"/>
              <a:t>按一下以編輯母片標題樣式</a:t>
            </a:r>
            <a:endParaRPr lang="zh-TW" dirty="0"/>
          </a:p>
        </p:txBody>
      </p:sp>
      <p:sp>
        <p:nvSpPr>
          <p:cNvPr id="4" name="文字版面配置區 3"/>
          <p:cNvSpPr>
            <a:spLocks noGrp="1"/>
          </p:cNvSpPr>
          <p:nvPr>
            <p:ph type="body" sz="half" idx="2"/>
          </p:nvPr>
        </p:nvSpPr>
        <p:spPr>
          <a:xfrm>
            <a:off x="6300192" y="4264496"/>
            <a:ext cx="2343760" cy="1828800"/>
          </a:xfrm>
          <a:prstGeom prst="rect">
            <a:avLst/>
          </a:prstGeom>
        </p:spPr>
        <p:txBody>
          <a:bodyPr>
            <a:normAutofit/>
          </a:bodyPr>
          <a:lstStyle>
            <a:lvl1pPr marL="0" indent="0" latinLnBrk="0">
              <a:lnSpc>
                <a:spcPct val="110000"/>
              </a:lnSpc>
              <a:spcBef>
                <a:spcPts val="10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6" name="日期版面配置區 5"/>
          <p:cNvSpPr>
            <a:spLocks noGrp="1"/>
          </p:cNvSpPr>
          <p:nvPr>
            <p:ph type="dt" sz="half" idx="10"/>
          </p:nvPr>
        </p:nvSpPr>
        <p:spPr>
          <a:xfrm>
            <a:off x="5829300" y="6400800"/>
            <a:ext cx="116205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7" name="頁尾版面配置區 6"/>
          <p:cNvSpPr>
            <a:spLocks noGrp="1"/>
          </p:cNvSpPr>
          <p:nvPr>
            <p:ph type="ftr" sz="quarter" idx="11"/>
          </p:nvPr>
        </p:nvSpPr>
        <p:spPr>
          <a:xfrm>
            <a:off x="1141413" y="6400800"/>
            <a:ext cx="4467225"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投影片編號版面配置區 7"/>
          <p:cNvSpPr>
            <a:spLocks noGrp="1"/>
          </p:cNvSpPr>
          <p:nvPr>
            <p:ph type="sldNum" sz="quarter" idx="12"/>
          </p:nvPr>
        </p:nvSpPr>
        <p:spPr>
          <a:xfrm>
            <a:off x="7200900" y="6400800"/>
            <a:ext cx="8016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953C1E0C-BB9A-4EEB-A65F-E0B93E073929}" type="slidenum">
              <a:rPr lang="en-US" altLang="zh-TW"/>
              <a:pPr>
                <a:defRPr/>
              </a:pPr>
              <a:t>‹#›</a:t>
            </a:fld>
            <a:endParaRPr lang="zh-TW" altLang="en-US"/>
          </a:p>
        </p:txBody>
      </p:sp>
    </p:spTree>
    <p:extLst>
      <p:ext uri="{BB962C8B-B14F-4D97-AF65-F5344CB8AC3E}">
        <p14:creationId xmlns:p14="http://schemas.microsoft.com/office/powerpoint/2010/main" val="2632536002"/>
      </p:ext>
    </p:extLst>
  </p:cSld>
  <p:clrMapOvr>
    <a:masterClrMapping/>
  </p:clrMapOvr>
  <p:transition/>
</p:sldLayout>
</file>

<file path=ppt/slideLayouts/slideLayout407.xml><?xml version="1.0" encoding="utf-8"?>
<p:sldLayout xmlns:a="http://schemas.openxmlformats.org/drawingml/2006/main" xmlns:r="http://schemas.openxmlformats.org/officeDocument/2006/relationships" xmlns:p="http://schemas.openxmlformats.org/presentationml/2006/main" preserve="1">
  <p:cSld name="1_右側圖片與標題">
    <p:spTree>
      <p:nvGrpSpPr>
        <p:cNvPr id="1" name=""/>
        <p:cNvGrpSpPr/>
        <p:nvPr/>
      </p:nvGrpSpPr>
      <p:grpSpPr>
        <a:xfrm>
          <a:off x="0" y="0"/>
          <a:ext cx="0" cy="0"/>
          <a:chOff x="0" y="0"/>
          <a:chExt cx="0" cy="0"/>
        </a:xfrm>
      </p:grpSpPr>
      <p:sp>
        <p:nvSpPr>
          <p:cNvPr id="5" name="手繪多邊形 2"/>
          <p:cNvSpPr>
            <a:spLocks noEditPoints="1"/>
          </p:cNvSpPr>
          <p:nvPr/>
        </p:nvSpPr>
        <p:spPr bwMode="black">
          <a:xfrm>
            <a:off x="0" y="93663"/>
            <a:ext cx="3259138" cy="6764337"/>
          </a:xfrm>
          <a:custGeom>
            <a:avLst/>
            <a:gdLst>
              <a:gd name="T0" fmla="*/ 2147483647 w 11400"/>
              <a:gd name="T1" fmla="*/ 2147483647 h 17756"/>
              <a:gd name="T2" fmla="*/ 2147483647 w 11400"/>
              <a:gd name="T3" fmla="*/ 2147483647 h 17756"/>
              <a:gd name="T4" fmla="*/ 2147483647 w 11400"/>
              <a:gd name="T5" fmla="*/ 2147483647 h 17756"/>
              <a:gd name="T6" fmla="*/ 2147483647 w 11400"/>
              <a:gd name="T7" fmla="*/ 2147483647 h 17756"/>
              <a:gd name="T8" fmla="*/ 2147483647 w 11400"/>
              <a:gd name="T9" fmla="*/ 2147483647 h 17756"/>
              <a:gd name="T10" fmla="*/ 2147483647 w 11400"/>
              <a:gd name="T11" fmla="*/ 2147483647 h 17756"/>
              <a:gd name="T12" fmla="*/ 2147483647 w 11400"/>
              <a:gd name="T13" fmla="*/ 2147483647 h 17756"/>
              <a:gd name="T14" fmla="*/ 2147483647 w 11400"/>
              <a:gd name="T15" fmla="*/ 2147483647 h 17756"/>
              <a:gd name="T16" fmla="*/ 2147483647 w 11400"/>
              <a:gd name="T17" fmla="*/ 2147483647 h 17756"/>
              <a:gd name="T18" fmla="*/ 2147483647 w 11400"/>
              <a:gd name="T19" fmla="*/ 2147483647 h 17756"/>
              <a:gd name="T20" fmla="*/ 2147483647 w 11400"/>
              <a:gd name="T21" fmla="*/ 2147483647 h 17756"/>
              <a:gd name="T22" fmla="*/ 2147483647 w 11400"/>
              <a:gd name="T23" fmla="*/ 2147483647 h 17756"/>
              <a:gd name="T24" fmla="*/ 2147483647 w 11400"/>
              <a:gd name="T25" fmla="*/ 2147483647 h 17756"/>
              <a:gd name="T26" fmla="*/ 2147483647 w 11400"/>
              <a:gd name="T27" fmla="*/ 2147483647 h 17756"/>
              <a:gd name="T28" fmla="*/ 2147483647 w 11400"/>
              <a:gd name="T29" fmla="*/ 2147483647 h 17756"/>
              <a:gd name="T30" fmla="*/ 2147483647 w 11400"/>
              <a:gd name="T31" fmla="*/ 2147483647 h 17756"/>
              <a:gd name="T32" fmla="*/ 2147483647 w 11400"/>
              <a:gd name="T33" fmla="*/ 2147483647 h 17756"/>
              <a:gd name="T34" fmla="*/ 2147483647 w 11400"/>
              <a:gd name="T35" fmla="*/ 2147483647 h 17756"/>
              <a:gd name="T36" fmla="*/ 2147483647 w 11400"/>
              <a:gd name="T37" fmla="*/ 2147483647 h 17756"/>
              <a:gd name="T38" fmla="*/ 2147483647 w 11400"/>
              <a:gd name="T39" fmla="*/ 2147483647 h 17756"/>
              <a:gd name="T40" fmla="*/ 0 w 11400"/>
              <a:gd name="T41" fmla="*/ 2147483647 h 17756"/>
              <a:gd name="T42" fmla="*/ 2147483647 w 11400"/>
              <a:gd name="T43" fmla="*/ 2147483647 h 17756"/>
              <a:gd name="T44" fmla="*/ 2147483647 w 11400"/>
              <a:gd name="T45" fmla="*/ 2147483647 h 17756"/>
              <a:gd name="T46" fmla="*/ 2147483647 w 11400"/>
              <a:gd name="T47" fmla="*/ 2147483647 h 17756"/>
              <a:gd name="T48" fmla="*/ 2147483647 w 11400"/>
              <a:gd name="T49" fmla="*/ 2147483647 h 17756"/>
              <a:gd name="T50" fmla="*/ 2147483647 w 11400"/>
              <a:gd name="T51" fmla="*/ 2147483647 h 17756"/>
              <a:gd name="T52" fmla="*/ 2147483647 w 11400"/>
              <a:gd name="T53" fmla="*/ 2147483647 h 17756"/>
              <a:gd name="T54" fmla="*/ 2147483647 w 11400"/>
              <a:gd name="T55" fmla="*/ 2147483647 h 17756"/>
              <a:gd name="T56" fmla="*/ 2147483647 w 11400"/>
              <a:gd name="T57" fmla="*/ 2147483647 h 17756"/>
              <a:gd name="T58" fmla="*/ 2147483647 w 11400"/>
              <a:gd name="T59" fmla="*/ 2147483647 h 17756"/>
              <a:gd name="T60" fmla="*/ 2147483647 w 11400"/>
              <a:gd name="T61" fmla="*/ 2147483647 h 17756"/>
              <a:gd name="T62" fmla="*/ 2147483647 w 11400"/>
              <a:gd name="T63" fmla="*/ 2147483647 h 17756"/>
              <a:gd name="T64" fmla="*/ 2147483647 w 11400"/>
              <a:gd name="T65" fmla="*/ 2147483647 h 17756"/>
              <a:gd name="T66" fmla="*/ 2147483647 w 11400"/>
              <a:gd name="T67" fmla="*/ 2147483647 h 17756"/>
              <a:gd name="T68" fmla="*/ 2147483647 w 11400"/>
              <a:gd name="T69" fmla="*/ 2147483647 h 17756"/>
              <a:gd name="T70" fmla="*/ 2147483647 w 11400"/>
              <a:gd name="T71" fmla="*/ 2147483647 h 17756"/>
              <a:gd name="T72" fmla="*/ 2147483647 w 11400"/>
              <a:gd name="T73" fmla="*/ 2147483647 h 17756"/>
              <a:gd name="T74" fmla="*/ 2147483647 w 11400"/>
              <a:gd name="T75" fmla="*/ 2147483647 h 17756"/>
              <a:gd name="T76" fmla="*/ 2147483647 w 11400"/>
              <a:gd name="T77" fmla="*/ 2147483647 h 17756"/>
              <a:gd name="T78" fmla="*/ 2147483647 w 11400"/>
              <a:gd name="T79" fmla="*/ 2147483647 h 17756"/>
              <a:gd name="T80" fmla="*/ 2147483647 w 11400"/>
              <a:gd name="T81" fmla="*/ 2147483647 h 17756"/>
              <a:gd name="T82" fmla="*/ 2147483647 w 11400"/>
              <a:gd name="T83" fmla="*/ 2147483647 h 17756"/>
              <a:gd name="T84" fmla="*/ 2147483647 w 11400"/>
              <a:gd name="T85" fmla="*/ 2147483647 h 17756"/>
              <a:gd name="T86" fmla="*/ 2147483647 w 11400"/>
              <a:gd name="T87" fmla="*/ 2147483647 h 17756"/>
              <a:gd name="T88" fmla="*/ 2147483647 w 11400"/>
              <a:gd name="T89" fmla="*/ 2147483647 h 17756"/>
              <a:gd name="T90" fmla="*/ 2147483647 w 11400"/>
              <a:gd name="T91" fmla="*/ 2147483647 h 17756"/>
              <a:gd name="T92" fmla="*/ 2147483647 w 11400"/>
              <a:gd name="T93" fmla="*/ 2147483647 h 17756"/>
              <a:gd name="T94" fmla="*/ 2147483647 w 11400"/>
              <a:gd name="T95" fmla="*/ 2147483647 h 17756"/>
              <a:gd name="T96" fmla="*/ 2147483647 w 11400"/>
              <a:gd name="T97" fmla="*/ 2147483647 h 17756"/>
              <a:gd name="T98" fmla="*/ 2147483647 w 11400"/>
              <a:gd name="T99" fmla="*/ 2147483647 h 17756"/>
              <a:gd name="T100" fmla="*/ 2147483647 w 11400"/>
              <a:gd name="T101" fmla="*/ 2147483647 h 17756"/>
              <a:gd name="T102" fmla="*/ 2147483647 w 11400"/>
              <a:gd name="T103" fmla="*/ 2147483647 h 17756"/>
              <a:gd name="T104" fmla="*/ 2147483647 w 11400"/>
              <a:gd name="T105" fmla="*/ 2147483647 h 17756"/>
              <a:gd name="T106" fmla="*/ 2147483647 w 11400"/>
              <a:gd name="T107" fmla="*/ 2147483647 h 17756"/>
              <a:gd name="T108" fmla="*/ 2147483647 w 11400"/>
              <a:gd name="T109" fmla="*/ 2147483647 h 17756"/>
              <a:gd name="T110" fmla="*/ 2147483647 w 11400"/>
              <a:gd name="T111" fmla="*/ 2147483647 h 17756"/>
              <a:gd name="T112" fmla="*/ 2147483647 w 11400"/>
              <a:gd name="T113" fmla="*/ 2147483647 h 17756"/>
              <a:gd name="T114" fmla="*/ 2147483647 w 11400"/>
              <a:gd name="T115" fmla="*/ 2147483647 h 17756"/>
              <a:gd name="T116" fmla="*/ 2147483647 w 11400"/>
              <a:gd name="T117" fmla="*/ 2147483647 h 17756"/>
              <a:gd name="T118" fmla="*/ 2147483647 w 11400"/>
              <a:gd name="T119" fmla="*/ 2147483647 h 17756"/>
              <a:gd name="T120" fmla="*/ 2147483647 w 11400"/>
              <a:gd name="T121" fmla="*/ 2147483647 h 17756"/>
              <a:gd name="T122" fmla="*/ 2147483647 w 11400"/>
              <a:gd name="T123" fmla="*/ 2147483647 h 17756"/>
              <a:gd name="T124" fmla="*/ 0 w 11400"/>
              <a:gd name="T125" fmla="*/ 2147483647 h 1775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400" h="17756">
                <a:moveTo>
                  <a:pt x="4731" y="17254"/>
                </a:moveTo>
                <a:lnTo>
                  <a:pt x="4834" y="17273"/>
                </a:lnTo>
                <a:lnTo>
                  <a:pt x="4928" y="17314"/>
                </a:lnTo>
                <a:lnTo>
                  <a:pt x="5007" y="17382"/>
                </a:lnTo>
                <a:lnTo>
                  <a:pt x="5076" y="17506"/>
                </a:lnTo>
                <a:lnTo>
                  <a:pt x="5087" y="17654"/>
                </a:lnTo>
                <a:lnTo>
                  <a:pt x="5068" y="17756"/>
                </a:lnTo>
                <a:lnTo>
                  <a:pt x="5038" y="17756"/>
                </a:lnTo>
                <a:lnTo>
                  <a:pt x="5055" y="17643"/>
                </a:lnTo>
                <a:lnTo>
                  <a:pt x="5046" y="17510"/>
                </a:lnTo>
                <a:lnTo>
                  <a:pt x="4985" y="17398"/>
                </a:lnTo>
                <a:lnTo>
                  <a:pt x="4898" y="17318"/>
                </a:lnTo>
                <a:lnTo>
                  <a:pt x="4789" y="17279"/>
                </a:lnTo>
                <a:lnTo>
                  <a:pt x="4675" y="17292"/>
                </a:lnTo>
                <a:lnTo>
                  <a:pt x="4564" y="17344"/>
                </a:lnTo>
                <a:lnTo>
                  <a:pt x="4503" y="17410"/>
                </a:lnTo>
                <a:lnTo>
                  <a:pt x="4471" y="17505"/>
                </a:lnTo>
                <a:lnTo>
                  <a:pt x="4480" y="17589"/>
                </a:lnTo>
                <a:lnTo>
                  <a:pt x="4516" y="17678"/>
                </a:lnTo>
                <a:lnTo>
                  <a:pt x="4584" y="17730"/>
                </a:lnTo>
                <a:lnTo>
                  <a:pt x="4654" y="17747"/>
                </a:lnTo>
                <a:lnTo>
                  <a:pt x="4726" y="17746"/>
                </a:lnTo>
                <a:lnTo>
                  <a:pt x="4789" y="17719"/>
                </a:lnTo>
                <a:lnTo>
                  <a:pt x="4841" y="17651"/>
                </a:lnTo>
                <a:lnTo>
                  <a:pt x="4851" y="17571"/>
                </a:lnTo>
                <a:lnTo>
                  <a:pt x="4820" y="17502"/>
                </a:lnTo>
                <a:lnTo>
                  <a:pt x="4858" y="17582"/>
                </a:lnTo>
                <a:lnTo>
                  <a:pt x="4843" y="17666"/>
                </a:lnTo>
                <a:lnTo>
                  <a:pt x="4786" y="17738"/>
                </a:lnTo>
                <a:lnTo>
                  <a:pt x="4754" y="17756"/>
                </a:lnTo>
                <a:lnTo>
                  <a:pt x="4546" y="17756"/>
                </a:lnTo>
                <a:lnTo>
                  <a:pt x="4483" y="17701"/>
                </a:lnTo>
                <a:lnTo>
                  <a:pt x="4433" y="17605"/>
                </a:lnTo>
                <a:lnTo>
                  <a:pt x="4428" y="17502"/>
                </a:lnTo>
                <a:lnTo>
                  <a:pt x="4466" y="17403"/>
                </a:lnTo>
                <a:lnTo>
                  <a:pt x="4525" y="17322"/>
                </a:lnTo>
                <a:lnTo>
                  <a:pt x="4636" y="17270"/>
                </a:lnTo>
                <a:lnTo>
                  <a:pt x="4731" y="17254"/>
                </a:lnTo>
                <a:close/>
                <a:moveTo>
                  <a:pt x="3837" y="17047"/>
                </a:moveTo>
                <a:cubicBezTo>
                  <a:pt x="3599" y="17160"/>
                  <a:pt x="3430" y="17424"/>
                  <a:pt x="3199" y="17756"/>
                </a:cubicBezTo>
                <a:lnTo>
                  <a:pt x="2780" y="17756"/>
                </a:lnTo>
                <a:cubicBezTo>
                  <a:pt x="3136" y="17420"/>
                  <a:pt x="3492" y="16990"/>
                  <a:pt x="3837" y="17047"/>
                </a:cubicBezTo>
                <a:close/>
                <a:moveTo>
                  <a:pt x="90" y="16866"/>
                </a:moveTo>
                <a:lnTo>
                  <a:pt x="236" y="17019"/>
                </a:lnTo>
                <a:lnTo>
                  <a:pt x="349" y="17194"/>
                </a:lnTo>
                <a:lnTo>
                  <a:pt x="432" y="17398"/>
                </a:lnTo>
                <a:lnTo>
                  <a:pt x="478" y="17620"/>
                </a:lnTo>
                <a:lnTo>
                  <a:pt x="483" y="17756"/>
                </a:lnTo>
                <a:lnTo>
                  <a:pt x="19" y="17756"/>
                </a:lnTo>
                <a:lnTo>
                  <a:pt x="0" y="17716"/>
                </a:lnTo>
                <a:lnTo>
                  <a:pt x="0" y="17337"/>
                </a:lnTo>
                <a:lnTo>
                  <a:pt x="35" y="17320"/>
                </a:lnTo>
                <a:lnTo>
                  <a:pt x="101" y="17250"/>
                </a:lnTo>
                <a:lnTo>
                  <a:pt x="130" y="17173"/>
                </a:lnTo>
                <a:lnTo>
                  <a:pt x="148" y="17104"/>
                </a:lnTo>
                <a:lnTo>
                  <a:pt x="137" y="17029"/>
                </a:lnTo>
                <a:lnTo>
                  <a:pt x="125" y="16964"/>
                </a:lnTo>
                <a:lnTo>
                  <a:pt x="112" y="16908"/>
                </a:lnTo>
                <a:lnTo>
                  <a:pt x="94" y="16871"/>
                </a:lnTo>
                <a:lnTo>
                  <a:pt x="90" y="16866"/>
                </a:lnTo>
                <a:close/>
                <a:moveTo>
                  <a:pt x="5020" y="16712"/>
                </a:moveTo>
                <a:lnTo>
                  <a:pt x="5017" y="16731"/>
                </a:lnTo>
                <a:lnTo>
                  <a:pt x="5015" y="16740"/>
                </a:lnTo>
                <a:lnTo>
                  <a:pt x="5013" y="16750"/>
                </a:lnTo>
                <a:lnTo>
                  <a:pt x="5008" y="16754"/>
                </a:lnTo>
                <a:lnTo>
                  <a:pt x="4991" y="16765"/>
                </a:lnTo>
                <a:lnTo>
                  <a:pt x="4985" y="16769"/>
                </a:lnTo>
                <a:lnTo>
                  <a:pt x="4969" y="16780"/>
                </a:lnTo>
                <a:lnTo>
                  <a:pt x="4952" y="16792"/>
                </a:lnTo>
                <a:lnTo>
                  <a:pt x="4928" y="16816"/>
                </a:lnTo>
                <a:lnTo>
                  <a:pt x="4917" y="16848"/>
                </a:lnTo>
                <a:lnTo>
                  <a:pt x="4901" y="16884"/>
                </a:lnTo>
                <a:lnTo>
                  <a:pt x="4900" y="16917"/>
                </a:lnTo>
                <a:lnTo>
                  <a:pt x="4903" y="16930"/>
                </a:lnTo>
                <a:lnTo>
                  <a:pt x="5020" y="16843"/>
                </a:lnTo>
                <a:lnTo>
                  <a:pt x="5115" y="16734"/>
                </a:lnTo>
                <a:lnTo>
                  <a:pt x="5104" y="16728"/>
                </a:lnTo>
                <a:lnTo>
                  <a:pt x="5095" y="16726"/>
                </a:lnTo>
                <a:lnTo>
                  <a:pt x="5080" y="16728"/>
                </a:lnTo>
                <a:lnTo>
                  <a:pt x="5063" y="16715"/>
                </a:lnTo>
                <a:lnTo>
                  <a:pt x="5039" y="16716"/>
                </a:lnTo>
                <a:lnTo>
                  <a:pt x="5020" y="16712"/>
                </a:lnTo>
                <a:close/>
                <a:moveTo>
                  <a:pt x="5851" y="16068"/>
                </a:moveTo>
                <a:lnTo>
                  <a:pt x="5877" y="16083"/>
                </a:lnTo>
                <a:lnTo>
                  <a:pt x="5900" y="16092"/>
                </a:lnTo>
                <a:lnTo>
                  <a:pt x="5915" y="16114"/>
                </a:lnTo>
                <a:lnTo>
                  <a:pt x="5915" y="16138"/>
                </a:lnTo>
                <a:lnTo>
                  <a:pt x="5916" y="16163"/>
                </a:lnTo>
                <a:lnTo>
                  <a:pt x="5903" y="16180"/>
                </a:lnTo>
                <a:lnTo>
                  <a:pt x="5888" y="16206"/>
                </a:lnTo>
                <a:lnTo>
                  <a:pt x="5864" y="16206"/>
                </a:lnTo>
                <a:lnTo>
                  <a:pt x="5849" y="16208"/>
                </a:lnTo>
                <a:lnTo>
                  <a:pt x="5821" y="16203"/>
                </a:lnTo>
                <a:lnTo>
                  <a:pt x="5810" y="16187"/>
                </a:lnTo>
                <a:lnTo>
                  <a:pt x="5809" y="16162"/>
                </a:lnTo>
                <a:lnTo>
                  <a:pt x="5811" y="16153"/>
                </a:lnTo>
                <a:lnTo>
                  <a:pt x="5809" y="16138"/>
                </a:lnTo>
                <a:lnTo>
                  <a:pt x="5826" y="16127"/>
                </a:lnTo>
                <a:lnTo>
                  <a:pt x="5831" y="16123"/>
                </a:lnTo>
                <a:lnTo>
                  <a:pt x="5855" y="16122"/>
                </a:lnTo>
                <a:lnTo>
                  <a:pt x="5859" y="16128"/>
                </a:lnTo>
                <a:lnTo>
                  <a:pt x="5863" y="16134"/>
                </a:lnTo>
                <a:lnTo>
                  <a:pt x="5874" y="16150"/>
                </a:lnTo>
                <a:lnTo>
                  <a:pt x="5867" y="16163"/>
                </a:lnTo>
                <a:lnTo>
                  <a:pt x="5862" y="16167"/>
                </a:lnTo>
                <a:lnTo>
                  <a:pt x="5845" y="16179"/>
                </a:lnTo>
                <a:lnTo>
                  <a:pt x="5841" y="16173"/>
                </a:lnTo>
                <a:lnTo>
                  <a:pt x="5836" y="16177"/>
                </a:lnTo>
                <a:lnTo>
                  <a:pt x="5839" y="16182"/>
                </a:lnTo>
                <a:lnTo>
                  <a:pt x="5856" y="16195"/>
                </a:lnTo>
                <a:lnTo>
                  <a:pt x="5877" y="16189"/>
                </a:lnTo>
                <a:lnTo>
                  <a:pt x="5893" y="16178"/>
                </a:lnTo>
                <a:lnTo>
                  <a:pt x="5895" y="16169"/>
                </a:lnTo>
                <a:lnTo>
                  <a:pt x="5900" y="16140"/>
                </a:lnTo>
                <a:lnTo>
                  <a:pt x="5898" y="16126"/>
                </a:lnTo>
                <a:lnTo>
                  <a:pt x="5883" y="16103"/>
                </a:lnTo>
                <a:lnTo>
                  <a:pt x="5862" y="16085"/>
                </a:lnTo>
                <a:lnTo>
                  <a:pt x="5834" y="16080"/>
                </a:lnTo>
                <a:lnTo>
                  <a:pt x="5808" y="16089"/>
                </a:lnTo>
                <a:lnTo>
                  <a:pt x="5778" y="16094"/>
                </a:lnTo>
                <a:lnTo>
                  <a:pt x="5786" y="16105"/>
                </a:lnTo>
                <a:lnTo>
                  <a:pt x="5781" y="16109"/>
                </a:lnTo>
                <a:lnTo>
                  <a:pt x="5764" y="16120"/>
                </a:lnTo>
                <a:lnTo>
                  <a:pt x="5762" y="16129"/>
                </a:lnTo>
                <a:lnTo>
                  <a:pt x="5749" y="16146"/>
                </a:lnTo>
                <a:lnTo>
                  <a:pt x="5754" y="16176"/>
                </a:lnTo>
                <a:lnTo>
                  <a:pt x="5752" y="16210"/>
                </a:lnTo>
                <a:lnTo>
                  <a:pt x="5742" y="16184"/>
                </a:lnTo>
                <a:lnTo>
                  <a:pt x="5744" y="16150"/>
                </a:lnTo>
                <a:lnTo>
                  <a:pt x="5758" y="16124"/>
                </a:lnTo>
                <a:lnTo>
                  <a:pt x="5773" y="16097"/>
                </a:lnTo>
                <a:lnTo>
                  <a:pt x="5797" y="16073"/>
                </a:lnTo>
                <a:lnTo>
                  <a:pt x="5830" y="16074"/>
                </a:lnTo>
                <a:lnTo>
                  <a:pt x="5851" y="16068"/>
                </a:lnTo>
                <a:close/>
                <a:moveTo>
                  <a:pt x="5846" y="15859"/>
                </a:moveTo>
                <a:lnTo>
                  <a:pt x="5930" y="15875"/>
                </a:lnTo>
                <a:lnTo>
                  <a:pt x="6009" y="15919"/>
                </a:lnTo>
                <a:lnTo>
                  <a:pt x="6074" y="15989"/>
                </a:lnTo>
                <a:lnTo>
                  <a:pt x="6101" y="16076"/>
                </a:lnTo>
                <a:lnTo>
                  <a:pt x="6108" y="16169"/>
                </a:lnTo>
                <a:lnTo>
                  <a:pt x="6083" y="16252"/>
                </a:lnTo>
                <a:lnTo>
                  <a:pt x="6022" y="16318"/>
                </a:lnTo>
                <a:lnTo>
                  <a:pt x="5939" y="16351"/>
                </a:lnTo>
                <a:lnTo>
                  <a:pt x="5853" y="16344"/>
                </a:lnTo>
                <a:lnTo>
                  <a:pt x="5787" y="16308"/>
                </a:lnTo>
                <a:lnTo>
                  <a:pt x="5743" y="16256"/>
                </a:lnTo>
                <a:lnTo>
                  <a:pt x="5728" y="16210"/>
                </a:lnTo>
                <a:lnTo>
                  <a:pt x="5736" y="16139"/>
                </a:lnTo>
                <a:lnTo>
                  <a:pt x="5765" y="16086"/>
                </a:lnTo>
                <a:lnTo>
                  <a:pt x="5776" y="16079"/>
                </a:lnTo>
                <a:lnTo>
                  <a:pt x="5740" y="16145"/>
                </a:lnTo>
                <a:lnTo>
                  <a:pt x="5735" y="16221"/>
                </a:lnTo>
                <a:lnTo>
                  <a:pt x="5772" y="16286"/>
                </a:lnTo>
                <a:lnTo>
                  <a:pt x="5836" y="16332"/>
                </a:lnTo>
                <a:lnTo>
                  <a:pt x="5911" y="16346"/>
                </a:lnTo>
                <a:lnTo>
                  <a:pt x="5981" y="16330"/>
                </a:lnTo>
                <a:lnTo>
                  <a:pt x="6055" y="16271"/>
                </a:lnTo>
                <a:lnTo>
                  <a:pt x="6090" y="16190"/>
                </a:lnTo>
                <a:lnTo>
                  <a:pt x="6096" y="16104"/>
                </a:lnTo>
                <a:lnTo>
                  <a:pt x="6072" y="16022"/>
                </a:lnTo>
                <a:lnTo>
                  <a:pt x="6019" y="15945"/>
                </a:lnTo>
                <a:lnTo>
                  <a:pt x="5946" y="15897"/>
                </a:lnTo>
                <a:lnTo>
                  <a:pt x="5854" y="15871"/>
                </a:lnTo>
                <a:lnTo>
                  <a:pt x="5768" y="15889"/>
                </a:lnTo>
                <a:lnTo>
                  <a:pt x="5689" y="15927"/>
                </a:lnTo>
                <a:lnTo>
                  <a:pt x="5624" y="15988"/>
                </a:lnTo>
                <a:lnTo>
                  <a:pt x="5579" y="16076"/>
                </a:lnTo>
                <a:lnTo>
                  <a:pt x="5557" y="16164"/>
                </a:lnTo>
                <a:lnTo>
                  <a:pt x="5557" y="16294"/>
                </a:lnTo>
                <a:lnTo>
                  <a:pt x="5578" y="16419"/>
                </a:lnTo>
                <a:lnTo>
                  <a:pt x="5611" y="16551"/>
                </a:lnTo>
                <a:lnTo>
                  <a:pt x="5658" y="16690"/>
                </a:lnTo>
                <a:lnTo>
                  <a:pt x="5688" y="16841"/>
                </a:lnTo>
                <a:lnTo>
                  <a:pt x="5691" y="16929"/>
                </a:lnTo>
                <a:lnTo>
                  <a:pt x="5694" y="16992"/>
                </a:lnTo>
                <a:lnTo>
                  <a:pt x="5693" y="16983"/>
                </a:lnTo>
                <a:lnTo>
                  <a:pt x="5693" y="16996"/>
                </a:lnTo>
                <a:lnTo>
                  <a:pt x="5694" y="16992"/>
                </a:lnTo>
                <a:lnTo>
                  <a:pt x="5694" y="17001"/>
                </a:lnTo>
                <a:lnTo>
                  <a:pt x="5694" y="17016"/>
                </a:lnTo>
                <a:lnTo>
                  <a:pt x="5693" y="17033"/>
                </a:lnTo>
                <a:lnTo>
                  <a:pt x="5690" y="17142"/>
                </a:lnTo>
                <a:lnTo>
                  <a:pt x="5681" y="17186"/>
                </a:lnTo>
                <a:lnTo>
                  <a:pt x="5680" y="17198"/>
                </a:lnTo>
                <a:lnTo>
                  <a:pt x="5661" y="17279"/>
                </a:lnTo>
                <a:lnTo>
                  <a:pt x="5653" y="17314"/>
                </a:lnTo>
                <a:lnTo>
                  <a:pt x="5651" y="17320"/>
                </a:lnTo>
                <a:lnTo>
                  <a:pt x="5632" y="17402"/>
                </a:lnTo>
                <a:lnTo>
                  <a:pt x="5630" y="17383"/>
                </a:lnTo>
                <a:lnTo>
                  <a:pt x="5591" y="17496"/>
                </a:lnTo>
                <a:lnTo>
                  <a:pt x="5487" y="17689"/>
                </a:lnTo>
                <a:lnTo>
                  <a:pt x="5437" y="17756"/>
                </a:lnTo>
                <a:lnTo>
                  <a:pt x="5415" y="17756"/>
                </a:lnTo>
                <a:lnTo>
                  <a:pt x="5474" y="17682"/>
                </a:lnTo>
                <a:lnTo>
                  <a:pt x="5587" y="17490"/>
                </a:lnTo>
                <a:lnTo>
                  <a:pt x="5633" y="17348"/>
                </a:lnTo>
                <a:lnTo>
                  <a:pt x="5665" y="17175"/>
                </a:lnTo>
                <a:lnTo>
                  <a:pt x="5675" y="17013"/>
                </a:lnTo>
                <a:lnTo>
                  <a:pt x="5651" y="16858"/>
                </a:lnTo>
                <a:lnTo>
                  <a:pt x="5615" y="16712"/>
                </a:lnTo>
                <a:lnTo>
                  <a:pt x="5580" y="16565"/>
                </a:lnTo>
                <a:lnTo>
                  <a:pt x="5556" y="16434"/>
                </a:lnTo>
                <a:lnTo>
                  <a:pt x="5533" y="16295"/>
                </a:lnTo>
                <a:lnTo>
                  <a:pt x="5546" y="16171"/>
                </a:lnTo>
                <a:lnTo>
                  <a:pt x="5560" y="16072"/>
                </a:lnTo>
                <a:lnTo>
                  <a:pt x="5609" y="15990"/>
                </a:lnTo>
                <a:lnTo>
                  <a:pt x="5677" y="15910"/>
                </a:lnTo>
                <a:lnTo>
                  <a:pt x="5753" y="15866"/>
                </a:lnTo>
                <a:lnTo>
                  <a:pt x="5846" y="15859"/>
                </a:lnTo>
                <a:close/>
                <a:moveTo>
                  <a:pt x="11398" y="15797"/>
                </a:moveTo>
                <a:lnTo>
                  <a:pt x="11400" y="15808"/>
                </a:lnTo>
                <a:lnTo>
                  <a:pt x="11393" y="15821"/>
                </a:lnTo>
                <a:lnTo>
                  <a:pt x="11398" y="15797"/>
                </a:lnTo>
                <a:close/>
                <a:moveTo>
                  <a:pt x="4013" y="15780"/>
                </a:moveTo>
                <a:lnTo>
                  <a:pt x="3888" y="15801"/>
                </a:lnTo>
                <a:lnTo>
                  <a:pt x="3764" y="15845"/>
                </a:lnTo>
                <a:lnTo>
                  <a:pt x="3647" y="15925"/>
                </a:lnTo>
                <a:lnTo>
                  <a:pt x="3557" y="16020"/>
                </a:lnTo>
                <a:lnTo>
                  <a:pt x="3493" y="16129"/>
                </a:lnTo>
                <a:lnTo>
                  <a:pt x="3476" y="16222"/>
                </a:lnTo>
                <a:lnTo>
                  <a:pt x="3480" y="16383"/>
                </a:lnTo>
                <a:lnTo>
                  <a:pt x="3514" y="16563"/>
                </a:lnTo>
                <a:lnTo>
                  <a:pt x="3595" y="16728"/>
                </a:lnTo>
                <a:lnTo>
                  <a:pt x="3714" y="16866"/>
                </a:lnTo>
                <a:lnTo>
                  <a:pt x="3858" y="16980"/>
                </a:lnTo>
                <a:lnTo>
                  <a:pt x="3945" y="17023"/>
                </a:lnTo>
                <a:lnTo>
                  <a:pt x="3986" y="16965"/>
                </a:lnTo>
                <a:lnTo>
                  <a:pt x="4057" y="16843"/>
                </a:lnTo>
                <a:lnTo>
                  <a:pt x="4119" y="16743"/>
                </a:lnTo>
                <a:lnTo>
                  <a:pt x="4150" y="16681"/>
                </a:lnTo>
                <a:lnTo>
                  <a:pt x="4168" y="16661"/>
                </a:lnTo>
                <a:lnTo>
                  <a:pt x="4183" y="16634"/>
                </a:lnTo>
                <a:lnTo>
                  <a:pt x="4214" y="16572"/>
                </a:lnTo>
                <a:lnTo>
                  <a:pt x="4274" y="16482"/>
                </a:lnTo>
                <a:lnTo>
                  <a:pt x="4338" y="16348"/>
                </a:lnTo>
                <a:lnTo>
                  <a:pt x="4427" y="16181"/>
                </a:lnTo>
                <a:lnTo>
                  <a:pt x="4518" y="16005"/>
                </a:lnTo>
                <a:lnTo>
                  <a:pt x="4570" y="15893"/>
                </a:lnTo>
                <a:lnTo>
                  <a:pt x="4561" y="15877"/>
                </a:lnTo>
                <a:lnTo>
                  <a:pt x="4534" y="15838"/>
                </a:lnTo>
                <a:lnTo>
                  <a:pt x="4506" y="15809"/>
                </a:lnTo>
                <a:lnTo>
                  <a:pt x="4493" y="15826"/>
                </a:lnTo>
                <a:lnTo>
                  <a:pt x="4475" y="15847"/>
                </a:lnTo>
                <a:lnTo>
                  <a:pt x="4452" y="15862"/>
                </a:lnTo>
                <a:lnTo>
                  <a:pt x="4421" y="15875"/>
                </a:lnTo>
                <a:lnTo>
                  <a:pt x="4387" y="15874"/>
                </a:lnTo>
                <a:lnTo>
                  <a:pt x="4369" y="15870"/>
                </a:lnTo>
                <a:lnTo>
                  <a:pt x="4331" y="15863"/>
                </a:lnTo>
                <a:lnTo>
                  <a:pt x="4305" y="15849"/>
                </a:lnTo>
                <a:lnTo>
                  <a:pt x="4278" y="15834"/>
                </a:lnTo>
                <a:lnTo>
                  <a:pt x="4216" y="15803"/>
                </a:lnTo>
                <a:lnTo>
                  <a:pt x="4138" y="15784"/>
                </a:lnTo>
                <a:lnTo>
                  <a:pt x="4013" y="15780"/>
                </a:lnTo>
                <a:close/>
                <a:moveTo>
                  <a:pt x="11396" y="15778"/>
                </a:moveTo>
                <a:lnTo>
                  <a:pt x="11398" y="15793"/>
                </a:lnTo>
                <a:lnTo>
                  <a:pt x="11398" y="15797"/>
                </a:lnTo>
                <a:lnTo>
                  <a:pt x="11395" y="15787"/>
                </a:lnTo>
                <a:lnTo>
                  <a:pt x="11396" y="15778"/>
                </a:lnTo>
                <a:close/>
                <a:moveTo>
                  <a:pt x="10222" y="15768"/>
                </a:moveTo>
                <a:lnTo>
                  <a:pt x="10256" y="15769"/>
                </a:lnTo>
                <a:lnTo>
                  <a:pt x="10275" y="15773"/>
                </a:lnTo>
                <a:lnTo>
                  <a:pt x="10301" y="15787"/>
                </a:lnTo>
                <a:lnTo>
                  <a:pt x="10316" y="15809"/>
                </a:lnTo>
                <a:lnTo>
                  <a:pt x="10343" y="15848"/>
                </a:lnTo>
                <a:lnTo>
                  <a:pt x="10351" y="15884"/>
                </a:lnTo>
                <a:lnTo>
                  <a:pt x="10355" y="15913"/>
                </a:lnTo>
                <a:lnTo>
                  <a:pt x="10374" y="15965"/>
                </a:lnTo>
                <a:lnTo>
                  <a:pt x="10404" y="16043"/>
                </a:lnTo>
                <a:lnTo>
                  <a:pt x="10423" y="16071"/>
                </a:lnTo>
                <a:lnTo>
                  <a:pt x="10445" y="16104"/>
                </a:lnTo>
                <a:lnTo>
                  <a:pt x="10458" y="16087"/>
                </a:lnTo>
                <a:lnTo>
                  <a:pt x="10469" y="16080"/>
                </a:lnTo>
                <a:lnTo>
                  <a:pt x="10492" y="16064"/>
                </a:lnTo>
                <a:lnTo>
                  <a:pt x="10518" y="16055"/>
                </a:lnTo>
                <a:lnTo>
                  <a:pt x="10546" y="16060"/>
                </a:lnTo>
                <a:lnTo>
                  <a:pt x="10587" y="16072"/>
                </a:lnTo>
                <a:lnTo>
                  <a:pt x="10621" y="16098"/>
                </a:lnTo>
                <a:lnTo>
                  <a:pt x="10643" y="16107"/>
                </a:lnTo>
                <a:lnTo>
                  <a:pt x="10696" y="16136"/>
                </a:lnTo>
                <a:lnTo>
                  <a:pt x="10767" y="16169"/>
                </a:lnTo>
                <a:lnTo>
                  <a:pt x="10866" y="16182"/>
                </a:lnTo>
                <a:lnTo>
                  <a:pt x="10974" y="16173"/>
                </a:lnTo>
                <a:lnTo>
                  <a:pt x="11092" y="16142"/>
                </a:lnTo>
                <a:lnTo>
                  <a:pt x="11193" y="16088"/>
                </a:lnTo>
                <a:lnTo>
                  <a:pt x="11280" y="16013"/>
                </a:lnTo>
                <a:lnTo>
                  <a:pt x="11344" y="15928"/>
                </a:lnTo>
                <a:lnTo>
                  <a:pt x="11364" y="15898"/>
                </a:lnTo>
                <a:lnTo>
                  <a:pt x="11381" y="15862"/>
                </a:lnTo>
                <a:lnTo>
                  <a:pt x="11386" y="15834"/>
                </a:lnTo>
                <a:lnTo>
                  <a:pt x="11393" y="15821"/>
                </a:lnTo>
                <a:lnTo>
                  <a:pt x="11397" y="15850"/>
                </a:lnTo>
                <a:lnTo>
                  <a:pt x="11383" y="15901"/>
                </a:lnTo>
                <a:lnTo>
                  <a:pt x="11374" y="15948"/>
                </a:lnTo>
                <a:lnTo>
                  <a:pt x="11324" y="16064"/>
                </a:lnTo>
                <a:lnTo>
                  <a:pt x="11243" y="16160"/>
                </a:lnTo>
                <a:lnTo>
                  <a:pt x="11130" y="16246"/>
                </a:lnTo>
                <a:lnTo>
                  <a:pt x="11038" y="16301"/>
                </a:lnTo>
                <a:lnTo>
                  <a:pt x="10939" y="16336"/>
                </a:lnTo>
                <a:lnTo>
                  <a:pt x="10832" y="16369"/>
                </a:lnTo>
                <a:lnTo>
                  <a:pt x="10723" y="16378"/>
                </a:lnTo>
                <a:lnTo>
                  <a:pt x="10606" y="16361"/>
                </a:lnTo>
                <a:lnTo>
                  <a:pt x="10463" y="16320"/>
                </a:lnTo>
                <a:lnTo>
                  <a:pt x="10356" y="16247"/>
                </a:lnTo>
                <a:lnTo>
                  <a:pt x="10250" y="16165"/>
                </a:lnTo>
                <a:lnTo>
                  <a:pt x="10208" y="16104"/>
                </a:lnTo>
                <a:lnTo>
                  <a:pt x="10174" y="16030"/>
                </a:lnTo>
                <a:lnTo>
                  <a:pt x="10149" y="15981"/>
                </a:lnTo>
                <a:lnTo>
                  <a:pt x="10147" y="15942"/>
                </a:lnTo>
                <a:lnTo>
                  <a:pt x="10142" y="15912"/>
                </a:lnTo>
                <a:lnTo>
                  <a:pt x="10149" y="15875"/>
                </a:lnTo>
                <a:lnTo>
                  <a:pt x="10156" y="15838"/>
                </a:lnTo>
                <a:lnTo>
                  <a:pt x="10175" y="15817"/>
                </a:lnTo>
                <a:lnTo>
                  <a:pt x="10195" y="15787"/>
                </a:lnTo>
                <a:lnTo>
                  <a:pt x="10222" y="15768"/>
                </a:lnTo>
                <a:close/>
                <a:moveTo>
                  <a:pt x="2891" y="15588"/>
                </a:moveTo>
                <a:cubicBezTo>
                  <a:pt x="2755" y="16194"/>
                  <a:pt x="2491" y="17011"/>
                  <a:pt x="2157" y="17756"/>
                </a:cubicBezTo>
                <a:lnTo>
                  <a:pt x="2001" y="17756"/>
                </a:lnTo>
                <a:cubicBezTo>
                  <a:pt x="2236" y="17233"/>
                  <a:pt x="2428" y="16711"/>
                  <a:pt x="2512" y="16336"/>
                </a:cubicBezTo>
                <a:cubicBezTo>
                  <a:pt x="2639" y="16086"/>
                  <a:pt x="2738" y="15774"/>
                  <a:pt x="2891" y="15588"/>
                </a:cubicBezTo>
                <a:close/>
                <a:moveTo>
                  <a:pt x="4948" y="15042"/>
                </a:moveTo>
                <a:lnTo>
                  <a:pt x="4932" y="15075"/>
                </a:lnTo>
                <a:lnTo>
                  <a:pt x="4828" y="15351"/>
                </a:lnTo>
                <a:lnTo>
                  <a:pt x="4736" y="15586"/>
                </a:lnTo>
                <a:lnTo>
                  <a:pt x="4688" y="15690"/>
                </a:lnTo>
                <a:lnTo>
                  <a:pt x="4713" y="15707"/>
                </a:lnTo>
                <a:lnTo>
                  <a:pt x="4791" y="15784"/>
                </a:lnTo>
                <a:lnTo>
                  <a:pt x="4822" y="15853"/>
                </a:lnTo>
                <a:lnTo>
                  <a:pt x="4858" y="15918"/>
                </a:lnTo>
                <a:lnTo>
                  <a:pt x="4872" y="15949"/>
                </a:lnTo>
                <a:lnTo>
                  <a:pt x="4874" y="15989"/>
                </a:lnTo>
                <a:lnTo>
                  <a:pt x="4875" y="16037"/>
                </a:lnTo>
                <a:lnTo>
                  <a:pt x="4868" y="16074"/>
                </a:lnTo>
                <a:lnTo>
                  <a:pt x="4861" y="16112"/>
                </a:lnTo>
                <a:lnTo>
                  <a:pt x="4837" y="16136"/>
                </a:lnTo>
                <a:lnTo>
                  <a:pt x="4815" y="16152"/>
                </a:lnTo>
                <a:lnTo>
                  <a:pt x="4792" y="16167"/>
                </a:lnTo>
                <a:lnTo>
                  <a:pt x="4778" y="16169"/>
                </a:lnTo>
                <a:lnTo>
                  <a:pt x="4740" y="16162"/>
                </a:lnTo>
                <a:lnTo>
                  <a:pt x="4708" y="16151"/>
                </a:lnTo>
                <a:lnTo>
                  <a:pt x="4687" y="16133"/>
                </a:lnTo>
                <a:lnTo>
                  <a:pt x="4657" y="16089"/>
                </a:lnTo>
                <a:lnTo>
                  <a:pt x="4636" y="16046"/>
                </a:lnTo>
                <a:lnTo>
                  <a:pt x="4637" y="16012"/>
                </a:lnTo>
                <a:lnTo>
                  <a:pt x="4609" y="15959"/>
                </a:lnTo>
                <a:lnTo>
                  <a:pt x="4582" y="15914"/>
                </a:lnTo>
                <a:lnTo>
                  <a:pt x="4536" y="16008"/>
                </a:lnTo>
                <a:lnTo>
                  <a:pt x="4453" y="16196"/>
                </a:lnTo>
                <a:lnTo>
                  <a:pt x="4366" y="16354"/>
                </a:lnTo>
                <a:lnTo>
                  <a:pt x="4293" y="16485"/>
                </a:lnTo>
                <a:lnTo>
                  <a:pt x="4240" y="16587"/>
                </a:lnTo>
                <a:lnTo>
                  <a:pt x="4206" y="16643"/>
                </a:lnTo>
                <a:lnTo>
                  <a:pt x="4195" y="16675"/>
                </a:lnTo>
                <a:lnTo>
                  <a:pt x="4182" y="16692"/>
                </a:lnTo>
                <a:lnTo>
                  <a:pt x="4136" y="16756"/>
                </a:lnTo>
                <a:lnTo>
                  <a:pt x="4089" y="16854"/>
                </a:lnTo>
                <a:lnTo>
                  <a:pt x="4003" y="16978"/>
                </a:lnTo>
                <a:lnTo>
                  <a:pt x="3966" y="17033"/>
                </a:lnTo>
                <a:lnTo>
                  <a:pt x="4017" y="17058"/>
                </a:lnTo>
                <a:lnTo>
                  <a:pt x="4191" y="17110"/>
                </a:lnTo>
                <a:lnTo>
                  <a:pt x="4373" y="17124"/>
                </a:lnTo>
                <a:lnTo>
                  <a:pt x="4546" y="17103"/>
                </a:lnTo>
                <a:lnTo>
                  <a:pt x="4722" y="17039"/>
                </a:lnTo>
                <a:lnTo>
                  <a:pt x="4880" y="16947"/>
                </a:lnTo>
                <a:lnTo>
                  <a:pt x="4881" y="16946"/>
                </a:lnTo>
                <a:lnTo>
                  <a:pt x="4870" y="16921"/>
                </a:lnTo>
                <a:lnTo>
                  <a:pt x="4864" y="16877"/>
                </a:lnTo>
                <a:lnTo>
                  <a:pt x="4871" y="16839"/>
                </a:lnTo>
                <a:lnTo>
                  <a:pt x="4881" y="16807"/>
                </a:lnTo>
                <a:lnTo>
                  <a:pt x="4883" y="16774"/>
                </a:lnTo>
                <a:lnTo>
                  <a:pt x="4903" y="16744"/>
                </a:lnTo>
                <a:lnTo>
                  <a:pt x="4923" y="16714"/>
                </a:lnTo>
                <a:lnTo>
                  <a:pt x="4958" y="16681"/>
                </a:lnTo>
                <a:lnTo>
                  <a:pt x="4995" y="16664"/>
                </a:lnTo>
                <a:lnTo>
                  <a:pt x="5031" y="16656"/>
                </a:lnTo>
                <a:lnTo>
                  <a:pt x="5060" y="16652"/>
                </a:lnTo>
                <a:lnTo>
                  <a:pt x="5085" y="16652"/>
                </a:lnTo>
                <a:lnTo>
                  <a:pt x="5098" y="16659"/>
                </a:lnTo>
                <a:lnTo>
                  <a:pt x="5116" y="16662"/>
                </a:lnTo>
                <a:lnTo>
                  <a:pt x="5130" y="16670"/>
                </a:lnTo>
                <a:lnTo>
                  <a:pt x="5141" y="16686"/>
                </a:lnTo>
                <a:lnTo>
                  <a:pt x="5143" y="16701"/>
                </a:lnTo>
                <a:lnTo>
                  <a:pt x="5211" y="16596"/>
                </a:lnTo>
                <a:lnTo>
                  <a:pt x="5151" y="16582"/>
                </a:lnTo>
                <a:lnTo>
                  <a:pt x="5026" y="16602"/>
                </a:lnTo>
                <a:lnTo>
                  <a:pt x="4950" y="16646"/>
                </a:lnTo>
                <a:lnTo>
                  <a:pt x="4886" y="16707"/>
                </a:lnTo>
                <a:lnTo>
                  <a:pt x="4859" y="16774"/>
                </a:lnTo>
                <a:lnTo>
                  <a:pt x="4850" y="16845"/>
                </a:lnTo>
                <a:lnTo>
                  <a:pt x="4842" y="16892"/>
                </a:lnTo>
                <a:lnTo>
                  <a:pt x="4839" y="16853"/>
                </a:lnTo>
                <a:lnTo>
                  <a:pt x="4844" y="16801"/>
                </a:lnTo>
                <a:lnTo>
                  <a:pt x="4866" y="16737"/>
                </a:lnTo>
                <a:lnTo>
                  <a:pt x="4900" y="16680"/>
                </a:lnTo>
                <a:lnTo>
                  <a:pt x="4963" y="16629"/>
                </a:lnTo>
                <a:lnTo>
                  <a:pt x="5043" y="16591"/>
                </a:lnTo>
                <a:lnTo>
                  <a:pt x="5158" y="16569"/>
                </a:lnTo>
                <a:lnTo>
                  <a:pt x="5221" y="16580"/>
                </a:lnTo>
                <a:lnTo>
                  <a:pt x="5238" y="16554"/>
                </a:lnTo>
                <a:lnTo>
                  <a:pt x="5323" y="16357"/>
                </a:lnTo>
                <a:lnTo>
                  <a:pt x="5371" y="16153"/>
                </a:lnTo>
                <a:lnTo>
                  <a:pt x="5386" y="15939"/>
                </a:lnTo>
                <a:lnTo>
                  <a:pt x="5361" y="15736"/>
                </a:lnTo>
                <a:lnTo>
                  <a:pt x="5304" y="15522"/>
                </a:lnTo>
                <a:lnTo>
                  <a:pt x="5208" y="15335"/>
                </a:lnTo>
                <a:lnTo>
                  <a:pt x="5079" y="15170"/>
                </a:lnTo>
                <a:lnTo>
                  <a:pt x="4948" y="15042"/>
                </a:lnTo>
                <a:close/>
                <a:moveTo>
                  <a:pt x="10306" y="14951"/>
                </a:moveTo>
                <a:lnTo>
                  <a:pt x="10517" y="14961"/>
                </a:lnTo>
                <a:lnTo>
                  <a:pt x="10701" y="14991"/>
                </a:lnTo>
                <a:lnTo>
                  <a:pt x="10886" y="15059"/>
                </a:lnTo>
                <a:lnTo>
                  <a:pt x="11035" y="15145"/>
                </a:lnTo>
                <a:lnTo>
                  <a:pt x="11165" y="15251"/>
                </a:lnTo>
                <a:lnTo>
                  <a:pt x="11273" y="15373"/>
                </a:lnTo>
                <a:lnTo>
                  <a:pt x="11346" y="15502"/>
                </a:lnTo>
                <a:lnTo>
                  <a:pt x="11385" y="15630"/>
                </a:lnTo>
                <a:lnTo>
                  <a:pt x="11379" y="15765"/>
                </a:lnTo>
                <a:lnTo>
                  <a:pt x="11336" y="15892"/>
                </a:lnTo>
                <a:lnTo>
                  <a:pt x="11259" y="15994"/>
                </a:lnTo>
                <a:lnTo>
                  <a:pt x="11182" y="16072"/>
                </a:lnTo>
                <a:lnTo>
                  <a:pt x="11099" y="16105"/>
                </a:lnTo>
                <a:lnTo>
                  <a:pt x="11024" y="16115"/>
                </a:lnTo>
                <a:lnTo>
                  <a:pt x="10938" y="16109"/>
                </a:lnTo>
                <a:lnTo>
                  <a:pt x="10873" y="16097"/>
                </a:lnTo>
                <a:lnTo>
                  <a:pt x="10824" y="16073"/>
                </a:lnTo>
                <a:lnTo>
                  <a:pt x="10781" y="16046"/>
                </a:lnTo>
                <a:lnTo>
                  <a:pt x="10820" y="16067"/>
                </a:lnTo>
                <a:lnTo>
                  <a:pt x="10878" y="16093"/>
                </a:lnTo>
                <a:lnTo>
                  <a:pt x="10934" y="16103"/>
                </a:lnTo>
                <a:lnTo>
                  <a:pt x="11020" y="16109"/>
                </a:lnTo>
                <a:lnTo>
                  <a:pt x="11100" y="16095"/>
                </a:lnTo>
                <a:lnTo>
                  <a:pt x="11176" y="16051"/>
                </a:lnTo>
                <a:lnTo>
                  <a:pt x="11256" y="15989"/>
                </a:lnTo>
                <a:lnTo>
                  <a:pt x="11327" y="15891"/>
                </a:lnTo>
                <a:lnTo>
                  <a:pt x="11370" y="15763"/>
                </a:lnTo>
                <a:lnTo>
                  <a:pt x="11361" y="15631"/>
                </a:lnTo>
                <a:lnTo>
                  <a:pt x="11316" y="15506"/>
                </a:lnTo>
                <a:lnTo>
                  <a:pt x="11251" y="15388"/>
                </a:lnTo>
                <a:lnTo>
                  <a:pt x="11141" y="15276"/>
                </a:lnTo>
                <a:lnTo>
                  <a:pt x="11015" y="15175"/>
                </a:lnTo>
                <a:lnTo>
                  <a:pt x="10855" y="15097"/>
                </a:lnTo>
                <a:lnTo>
                  <a:pt x="10690" y="15047"/>
                </a:lnTo>
                <a:lnTo>
                  <a:pt x="10509" y="15008"/>
                </a:lnTo>
                <a:lnTo>
                  <a:pt x="10305" y="15009"/>
                </a:lnTo>
                <a:lnTo>
                  <a:pt x="10026" y="15030"/>
                </a:lnTo>
                <a:lnTo>
                  <a:pt x="9749" y="15089"/>
                </a:lnTo>
                <a:lnTo>
                  <a:pt x="9481" y="15200"/>
                </a:lnTo>
                <a:lnTo>
                  <a:pt x="9224" y="15336"/>
                </a:lnTo>
                <a:lnTo>
                  <a:pt x="8972" y="15492"/>
                </a:lnTo>
                <a:lnTo>
                  <a:pt x="8717" y="15691"/>
                </a:lnTo>
                <a:lnTo>
                  <a:pt x="8470" y="15902"/>
                </a:lnTo>
                <a:lnTo>
                  <a:pt x="8224" y="16137"/>
                </a:lnTo>
                <a:lnTo>
                  <a:pt x="7975" y="16381"/>
                </a:lnTo>
                <a:lnTo>
                  <a:pt x="7728" y="16640"/>
                </a:lnTo>
                <a:lnTo>
                  <a:pt x="7473" y="16897"/>
                </a:lnTo>
                <a:lnTo>
                  <a:pt x="7219" y="17145"/>
                </a:lnTo>
                <a:lnTo>
                  <a:pt x="6957" y="17406"/>
                </a:lnTo>
                <a:lnTo>
                  <a:pt x="6686" y="17641"/>
                </a:lnTo>
                <a:lnTo>
                  <a:pt x="6542" y="17756"/>
                </a:lnTo>
                <a:lnTo>
                  <a:pt x="6489" y="17756"/>
                </a:lnTo>
                <a:lnTo>
                  <a:pt x="6249" y="17756"/>
                </a:lnTo>
                <a:lnTo>
                  <a:pt x="6282" y="17730"/>
                </a:lnTo>
                <a:lnTo>
                  <a:pt x="6565" y="17512"/>
                </a:lnTo>
                <a:lnTo>
                  <a:pt x="6840" y="17282"/>
                </a:lnTo>
                <a:lnTo>
                  <a:pt x="7113" y="17038"/>
                </a:lnTo>
                <a:lnTo>
                  <a:pt x="7367" y="16790"/>
                </a:lnTo>
                <a:lnTo>
                  <a:pt x="7632" y="16535"/>
                </a:lnTo>
                <a:lnTo>
                  <a:pt x="7884" y="16296"/>
                </a:lnTo>
                <a:lnTo>
                  <a:pt x="8144" y="16044"/>
                </a:lnTo>
                <a:lnTo>
                  <a:pt x="8397" y="15830"/>
                </a:lnTo>
                <a:lnTo>
                  <a:pt x="8651" y="15606"/>
                </a:lnTo>
                <a:lnTo>
                  <a:pt x="8919" y="15414"/>
                </a:lnTo>
                <a:lnTo>
                  <a:pt x="9180" y="15260"/>
                </a:lnTo>
                <a:lnTo>
                  <a:pt x="9452" y="15122"/>
                </a:lnTo>
                <a:lnTo>
                  <a:pt x="9727" y="15023"/>
                </a:lnTo>
                <a:lnTo>
                  <a:pt x="10014" y="14965"/>
                </a:lnTo>
                <a:lnTo>
                  <a:pt x="10306" y="14951"/>
                </a:lnTo>
                <a:close/>
                <a:moveTo>
                  <a:pt x="7191" y="14585"/>
                </a:moveTo>
                <a:lnTo>
                  <a:pt x="7089" y="14639"/>
                </a:lnTo>
                <a:lnTo>
                  <a:pt x="7156" y="14593"/>
                </a:lnTo>
                <a:lnTo>
                  <a:pt x="7191" y="14585"/>
                </a:lnTo>
                <a:close/>
                <a:moveTo>
                  <a:pt x="0" y="14502"/>
                </a:moveTo>
                <a:lnTo>
                  <a:pt x="21" y="14507"/>
                </a:lnTo>
                <a:lnTo>
                  <a:pt x="147" y="14583"/>
                </a:lnTo>
                <a:lnTo>
                  <a:pt x="258" y="14686"/>
                </a:lnTo>
                <a:lnTo>
                  <a:pt x="357" y="14806"/>
                </a:lnTo>
                <a:lnTo>
                  <a:pt x="438" y="14971"/>
                </a:lnTo>
                <a:lnTo>
                  <a:pt x="477" y="15148"/>
                </a:lnTo>
                <a:lnTo>
                  <a:pt x="513" y="15401"/>
                </a:lnTo>
                <a:lnTo>
                  <a:pt x="497" y="15640"/>
                </a:lnTo>
                <a:lnTo>
                  <a:pt x="456" y="15889"/>
                </a:lnTo>
                <a:lnTo>
                  <a:pt x="373" y="16125"/>
                </a:lnTo>
                <a:lnTo>
                  <a:pt x="265" y="16371"/>
                </a:lnTo>
                <a:lnTo>
                  <a:pt x="230" y="16434"/>
                </a:lnTo>
                <a:lnTo>
                  <a:pt x="340" y="16540"/>
                </a:lnTo>
                <a:lnTo>
                  <a:pt x="481" y="16745"/>
                </a:lnTo>
                <a:lnTo>
                  <a:pt x="587" y="16982"/>
                </a:lnTo>
                <a:lnTo>
                  <a:pt x="661" y="17233"/>
                </a:lnTo>
                <a:lnTo>
                  <a:pt x="704" y="17497"/>
                </a:lnTo>
                <a:lnTo>
                  <a:pt x="711" y="17756"/>
                </a:lnTo>
                <a:lnTo>
                  <a:pt x="657" y="17756"/>
                </a:lnTo>
                <a:lnTo>
                  <a:pt x="659" y="17740"/>
                </a:lnTo>
                <a:lnTo>
                  <a:pt x="653" y="17483"/>
                </a:lnTo>
                <a:lnTo>
                  <a:pt x="610" y="17219"/>
                </a:lnTo>
                <a:lnTo>
                  <a:pt x="529" y="16981"/>
                </a:lnTo>
                <a:lnTo>
                  <a:pt x="421" y="16753"/>
                </a:lnTo>
                <a:lnTo>
                  <a:pt x="266" y="16574"/>
                </a:lnTo>
                <a:lnTo>
                  <a:pt x="191" y="16508"/>
                </a:lnTo>
                <a:lnTo>
                  <a:pt x="132" y="16617"/>
                </a:lnTo>
                <a:lnTo>
                  <a:pt x="93" y="16685"/>
                </a:lnTo>
                <a:lnTo>
                  <a:pt x="171" y="16745"/>
                </a:lnTo>
                <a:lnTo>
                  <a:pt x="338" y="16941"/>
                </a:lnTo>
                <a:lnTo>
                  <a:pt x="475" y="17165"/>
                </a:lnTo>
                <a:lnTo>
                  <a:pt x="572" y="17400"/>
                </a:lnTo>
                <a:lnTo>
                  <a:pt x="627" y="17648"/>
                </a:lnTo>
                <a:lnTo>
                  <a:pt x="634" y="17756"/>
                </a:lnTo>
                <a:lnTo>
                  <a:pt x="624" y="17756"/>
                </a:lnTo>
                <a:lnTo>
                  <a:pt x="617" y="17679"/>
                </a:lnTo>
                <a:lnTo>
                  <a:pt x="557" y="17427"/>
                </a:lnTo>
                <a:lnTo>
                  <a:pt x="464" y="17196"/>
                </a:lnTo>
                <a:lnTo>
                  <a:pt x="331" y="16978"/>
                </a:lnTo>
                <a:lnTo>
                  <a:pt x="164" y="16783"/>
                </a:lnTo>
                <a:lnTo>
                  <a:pt x="79" y="16711"/>
                </a:lnTo>
                <a:lnTo>
                  <a:pt x="0" y="16849"/>
                </a:lnTo>
                <a:lnTo>
                  <a:pt x="0" y="16686"/>
                </a:lnTo>
                <a:lnTo>
                  <a:pt x="17" y="16659"/>
                </a:lnTo>
                <a:lnTo>
                  <a:pt x="0" y="16644"/>
                </a:lnTo>
                <a:lnTo>
                  <a:pt x="0" y="16614"/>
                </a:lnTo>
                <a:lnTo>
                  <a:pt x="31" y="16637"/>
                </a:lnTo>
                <a:lnTo>
                  <a:pt x="66" y="16581"/>
                </a:lnTo>
                <a:lnTo>
                  <a:pt x="135" y="16459"/>
                </a:lnTo>
                <a:lnTo>
                  <a:pt x="79" y="16409"/>
                </a:lnTo>
                <a:lnTo>
                  <a:pt x="0" y="16363"/>
                </a:lnTo>
                <a:lnTo>
                  <a:pt x="0" y="16260"/>
                </a:lnTo>
                <a:lnTo>
                  <a:pt x="171" y="16378"/>
                </a:lnTo>
                <a:lnTo>
                  <a:pt x="178" y="16384"/>
                </a:lnTo>
                <a:lnTo>
                  <a:pt x="203" y="16340"/>
                </a:lnTo>
                <a:lnTo>
                  <a:pt x="304" y="16107"/>
                </a:lnTo>
                <a:lnTo>
                  <a:pt x="398" y="15863"/>
                </a:lnTo>
                <a:lnTo>
                  <a:pt x="450" y="15631"/>
                </a:lnTo>
                <a:lnTo>
                  <a:pt x="456" y="15391"/>
                </a:lnTo>
                <a:lnTo>
                  <a:pt x="433" y="15154"/>
                </a:lnTo>
                <a:lnTo>
                  <a:pt x="397" y="14983"/>
                </a:lnTo>
                <a:lnTo>
                  <a:pt x="324" y="14829"/>
                </a:lnTo>
                <a:lnTo>
                  <a:pt x="236" y="14701"/>
                </a:lnTo>
                <a:lnTo>
                  <a:pt x="125" y="14598"/>
                </a:lnTo>
                <a:lnTo>
                  <a:pt x="8" y="14523"/>
                </a:lnTo>
                <a:lnTo>
                  <a:pt x="0" y="14521"/>
                </a:lnTo>
                <a:lnTo>
                  <a:pt x="0" y="14502"/>
                </a:lnTo>
                <a:close/>
                <a:moveTo>
                  <a:pt x="7504" y="14460"/>
                </a:moveTo>
                <a:lnTo>
                  <a:pt x="7527" y="14469"/>
                </a:lnTo>
                <a:lnTo>
                  <a:pt x="7548" y="14487"/>
                </a:lnTo>
                <a:lnTo>
                  <a:pt x="7574" y="14502"/>
                </a:lnTo>
                <a:lnTo>
                  <a:pt x="7582" y="14537"/>
                </a:lnTo>
                <a:lnTo>
                  <a:pt x="7586" y="14567"/>
                </a:lnTo>
                <a:lnTo>
                  <a:pt x="7585" y="14600"/>
                </a:lnTo>
                <a:lnTo>
                  <a:pt x="7566" y="14621"/>
                </a:lnTo>
                <a:lnTo>
                  <a:pt x="7556" y="14653"/>
                </a:lnTo>
                <a:lnTo>
                  <a:pt x="7533" y="14668"/>
                </a:lnTo>
                <a:lnTo>
                  <a:pt x="7502" y="14682"/>
                </a:lnTo>
                <a:lnTo>
                  <a:pt x="7496" y="14686"/>
                </a:lnTo>
                <a:lnTo>
                  <a:pt x="7457" y="14688"/>
                </a:lnTo>
                <a:lnTo>
                  <a:pt x="7442" y="14690"/>
                </a:lnTo>
                <a:lnTo>
                  <a:pt x="7448" y="14686"/>
                </a:lnTo>
                <a:lnTo>
                  <a:pt x="7439" y="14685"/>
                </a:lnTo>
                <a:lnTo>
                  <a:pt x="7442" y="14690"/>
                </a:lnTo>
                <a:lnTo>
                  <a:pt x="7434" y="14684"/>
                </a:lnTo>
                <a:lnTo>
                  <a:pt x="7420" y="14681"/>
                </a:lnTo>
                <a:lnTo>
                  <a:pt x="7384" y="14665"/>
                </a:lnTo>
                <a:lnTo>
                  <a:pt x="7352" y="14654"/>
                </a:lnTo>
                <a:lnTo>
                  <a:pt x="7332" y="14660"/>
                </a:lnTo>
                <a:lnTo>
                  <a:pt x="7351" y="14663"/>
                </a:lnTo>
                <a:lnTo>
                  <a:pt x="7362" y="14680"/>
                </a:lnTo>
                <a:lnTo>
                  <a:pt x="7375" y="14687"/>
                </a:lnTo>
                <a:lnTo>
                  <a:pt x="7387" y="14704"/>
                </a:lnTo>
                <a:lnTo>
                  <a:pt x="7413" y="14719"/>
                </a:lnTo>
                <a:lnTo>
                  <a:pt x="7337" y="14738"/>
                </a:lnTo>
                <a:lnTo>
                  <a:pt x="7290" y="14730"/>
                </a:lnTo>
                <a:lnTo>
                  <a:pt x="7254" y="14713"/>
                </a:lnTo>
                <a:lnTo>
                  <a:pt x="7233" y="14695"/>
                </a:lnTo>
                <a:lnTo>
                  <a:pt x="7207" y="14680"/>
                </a:lnTo>
                <a:lnTo>
                  <a:pt x="7211" y="14686"/>
                </a:lnTo>
                <a:lnTo>
                  <a:pt x="7222" y="14702"/>
                </a:lnTo>
                <a:lnTo>
                  <a:pt x="7235" y="14710"/>
                </a:lnTo>
                <a:lnTo>
                  <a:pt x="7256" y="14728"/>
                </a:lnTo>
                <a:lnTo>
                  <a:pt x="7268" y="14745"/>
                </a:lnTo>
                <a:lnTo>
                  <a:pt x="7242" y="14754"/>
                </a:lnTo>
                <a:lnTo>
                  <a:pt x="7223" y="14751"/>
                </a:lnTo>
                <a:lnTo>
                  <a:pt x="7208" y="14753"/>
                </a:lnTo>
                <a:lnTo>
                  <a:pt x="7191" y="14740"/>
                </a:lnTo>
                <a:lnTo>
                  <a:pt x="7187" y="14735"/>
                </a:lnTo>
                <a:lnTo>
                  <a:pt x="7178" y="14733"/>
                </a:lnTo>
                <a:lnTo>
                  <a:pt x="7159" y="14729"/>
                </a:lnTo>
                <a:lnTo>
                  <a:pt x="7154" y="14733"/>
                </a:lnTo>
                <a:lnTo>
                  <a:pt x="7091" y="14760"/>
                </a:lnTo>
                <a:lnTo>
                  <a:pt x="7037" y="14813"/>
                </a:lnTo>
                <a:lnTo>
                  <a:pt x="7016" y="14877"/>
                </a:lnTo>
                <a:lnTo>
                  <a:pt x="7005" y="14933"/>
                </a:lnTo>
                <a:lnTo>
                  <a:pt x="7008" y="14972"/>
                </a:lnTo>
                <a:lnTo>
                  <a:pt x="6994" y="14892"/>
                </a:lnTo>
                <a:lnTo>
                  <a:pt x="7016" y="14795"/>
                </a:lnTo>
                <a:lnTo>
                  <a:pt x="7064" y="14721"/>
                </a:lnTo>
                <a:lnTo>
                  <a:pt x="7143" y="14659"/>
                </a:lnTo>
                <a:lnTo>
                  <a:pt x="7238" y="14618"/>
                </a:lnTo>
                <a:lnTo>
                  <a:pt x="7299" y="14601"/>
                </a:lnTo>
                <a:lnTo>
                  <a:pt x="7350" y="14615"/>
                </a:lnTo>
                <a:lnTo>
                  <a:pt x="7395" y="14633"/>
                </a:lnTo>
                <a:lnTo>
                  <a:pt x="7436" y="14645"/>
                </a:lnTo>
                <a:lnTo>
                  <a:pt x="7476" y="14667"/>
                </a:lnTo>
                <a:lnTo>
                  <a:pt x="7513" y="14674"/>
                </a:lnTo>
                <a:lnTo>
                  <a:pt x="7530" y="14663"/>
                </a:lnTo>
                <a:lnTo>
                  <a:pt x="7555" y="14629"/>
                </a:lnTo>
                <a:lnTo>
                  <a:pt x="7579" y="14604"/>
                </a:lnTo>
                <a:lnTo>
                  <a:pt x="7581" y="14571"/>
                </a:lnTo>
                <a:lnTo>
                  <a:pt x="7577" y="14541"/>
                </a:lnTo>
                <a:lnTo>
                  <a:pt x="7563" y="14509"/>
                </a:lnTo>
                <a:lnTo>
                  <a:pt x="7533" y="14489"/>
                </a:lnTo>
                <a:lnTo>
                  <a:pt x="7516" y="14476"/>
                </a:lnTo>
                <a:lnTo>
                  <a:pt x="7495" y="14482"/>
                </a:lnTo>
                <a:lnTo>
                  <a:pt x="7471" y="14483"/>
                </a:lnTo>
                <a:lnTo>
                  <a:pt x="7460" y="14490"/>
                </a:lnTo>
                <a:lnTo>
                  <a:pt x="7443" y="14502"/>
                </a:lnTo>
                <a:lnTo>
                  <a:pt x="7438" y="14530"/>
                </a:lnTo>
                <a:lnTo>
                  <a:pt x="7442" y="14535"/>
                </a:lnTo>
                <a:lnTo>
                  <a:pt x="7450" y="14546"/>
                </a:lnTo>
                <a:lnTo>
                  <a:pt x="7461" y="14539"/>
                </a:lnTo>
                <a:lnTo>
                  <a:pt x="7466" y="14535"/>
                </a:lnTo>
                <a:lnTo>
                  <a:pt x="7487" y="14529"/>
                </a:lnTo>
                <a:lnTo>
                  <a:pt x="7496" y="14531"/>
                </a:lnTo>
                <a:lnTo>
                  <a:pt x="7508" y="14547"/>
                </a:lnTo>
                <a:lnTo>
                  <a:pt x="7511" y="14553"/>
                </a:lnTo>
                <a:lnTo>
                  <a:pt x="7517" y="14573"/>
                </a:lnTo>
                <a:lnTo>
                  <a:pt x="7506" y="14581"/>
                </a:lnTo>
                <a:lnTo>
                  <a:pt x="7499" y="14594"/>
                </a:lnTo>
                <a:lnTo>
                  <a:pt x="7478" y="14600"/>
                </a:lnTo>
                <a:lnTo>
                  <a:pt x="7464" y="14602"/>
                </a:lnTo>
                <a:lnTo>
                  <a:pt x="7441" y="14593"/>
                </a:lnTo>
                <a:lnTo>
                  <a:pt x="7424" y="14580"/>
                </a:lnTo>
                <a:lnTo>
                  <a:pt x="7414" y="14554"/>
                </a:lnTo>
                <a:lnTo>
                  <a:pt x="7410" y="14525"/>
                </a:lnTo>
                <a:lnTo>
                  <a:pt x="7417" y="14511"/>
                </a:lnTo>
                <a:lnTo>
                  <a:pt x="7436" y="14491"/>
                </a:lnTo>
                <a:lnTo>
                  <a:pt x="7458" y="14475"/>
                </a:lnTo>
                <a:lnTo>
                  <a:pt x="7484" y="14466"/>
                </a:lnTo>
                <a:lnTo>
                  <a:pt x="7504" y="14460"/>
                </a:lnTo>
                <a:close/>
                <a:moveTo>
                  <a:pt x="4672" y="14292"/>
                </a:moveTo>
                <a:lnTo>
                  <a:pt x="4611" y="14333"/>
                </a:lnTo>
                <a:lnTo>
                  <a:pt x="4564" y="14349"/>
                </a:lnTo>
                <a:lnTo>
                  <a:pt x="4516" y="14350"/>
                </a:lnTo>
                <a:lnTo>
                  <a:pt x="4556" y="14338"/>
                </a:lnTo>
                <a:lnTo>
                  <a:pt x="4607" y="14328"/>
                </a:lnTo>
                <a:lnTo>
                  <a:pt x="4672" y="14292"/>
                </a:lnTo>
                <a:close/>
                <a:moveTo>
                  <a:pt x="7285" y="14080"/>
                </a:moveTo>
                <a:lnTo>
                  <a:pt x="7445" y="14101"/>
                </a:lnTo>
                <a:lnTo>
                  <a:pt x="7601" y="14149"/>
                </a:lnTo>
                <a:lnTo>
                  <a:pt x="7748" y="14244"/>
                </a:lnTo>
                <a:lnTo>
                  <a:pt x="7841" y="14343"/>
                </a:lnTo>
                <a:lnTo>
                  <a:pt x="7906" y="14462"/>
                </a:lnTo>
                <a:lnTo>
                  <a:pt x="7952" y="14601"/>
                </a:lnTo>
                <a:lnTo>
                  <a:pt x="7975" y="14741"/>
                </a:lnTo>
                <a:lnTo>
                  <a:pt x="7954" y="14877"/>
                </a:lnTo>
                <a:lnTo>
                  <a:pt x="7924" y="15012"/>
                </a:lnTo>
                <a:lnTo>
                  <a:pt x="7857" y="15140"/>
                </a:lnTo>
                <a:lnTo>
                  <a:pt x="7771" y="15240"/>
                </a:lnTo>
                <a:lnTo>
                  <a:pt x="7654" y="15320"/>
                </a:lnTo>
                <a:lnTo>
                  <a:pt x="7524" y="15368"/>
                </a:lnTo>
                <a:lnTo>
                  <a:pt x="7405" y="15385"/>
                </a:lnTo>
                <a:lnTo>
                  <a:pt x="7278" y="15366"/>
                </a:lnTo>
                <a:lnTo>
                  <a:pt x="7167" y="15311"/>
                </a:lnTo>
                <a:lnTo>
                  <a:pt x="7071" y="15231"/>
                </a:lnTo>
                <a:lnTo>
                  <a:pt x="7002" y="15131"/>
                </a:lnTo>
                <a:lnTo>
                  <a:pt x="6958" y="15007"/>
                </a:lnTo>
                <a:lnTo>
                  <a:pt x="6951" y="14889"/>
                </a:lnTo>
                <a:lnTo>
                  <a:pt x="6983" y="14769"/>
                </a:lnTo>
                <a:lnTo>
                  <a:pt x="7056" y="14662"/>
                </a:lnTo>
                <a:lnTo>
                  <a:pt x="7089" y="14639"/>
                </a:lnTo>
                <a:lnTo>
                  <a:pt x="7018" y="14737"/>
                </a:lnTo>
                <a:lnTo>
                  <a:pt x="6974" y="14840"/>
                </a:lnTo>
                <a:lnTo>
                  <a:pt x="6963" y="14954"/>
                </a:lnTo>
                <a:lnTo>
                  <a:pt x="6994" y="15071"/>
                </a:lnTo>
                <a:lnTo>
                  <a:pt x="7042" y="15177"/>
                </a:lnTo>
                <a:lnTo>
                  <a:pt x="7124" y="15260"/>
                </a:lnTo>
                <a:lnTo>
                  <a:pt x="7218" y="15326"/>
                </a:lnTo>
                <a:lnTo>
                  <a:pt x="7334" y="15352"/>
                </a:lnTo>
                <a:lnTo>
                  <a:pt x="7444" y="15358"/>
                </a:lnTo>
                <a:lnTo>
                  <a:pt x="7578" y="15339"/>
                </a:lnTo>
                <a:lnTo>
                  <a:pt x="7697" y="15274"/>
                </a:lnTo>
                <a:lnTo>
                  <a:pt x="7802" y="15178"/>
                </a:lnTo>
                <a:lnTo>
                  <a:pt x="7875" y="15070"/>
                </a:lnTo>
                <a:lnTo>
                  <a:pt x="7927" y="14945"/>
                </a:lnTo>
                <a:lnTo>
                  <a:pt x="7949" y="14775"/>
                </a:lnTo>
                <a:lnTo>
                  <a:pt x="7928" y="14601"/>
                </a:lnTo>
                <a:lnTo>
                  <a:pt x="7864" y="14449"/>
                </a:lnTo>
                <a:lnTo>
                  <a:pt x="7760" y="14309"/>
                </a:lnTo>
                <a:lnTo>
                  <a:pt x="7622" y="14216"/>
                </a:lnTo>
                <a:lnTo>
                  <a:pt x="7470" y="14149"/>
                </a:lnTo>
                <a:lnTo>
                  <a:pt x="7293" y="14116"/>
                </a:lnTo>
                <a:lnTo>
                  <a:pt x="7125" y="14133"/>
                </a:lnTo>
                <a:lnTo>
                  <a:pt x="7001" y="14178"/>
                </a:lnTo>
                <a:lnTo>
                  <a:pt x="6880" y="14252"/>
                </a:lnTo>
                <a:lnTo>
                  <a:pt x="6764" y="14356"/>
                </a:lnTo>
                <a:lnTo>
                  <a:pt x="6671" y="14469"/>
                </a:lnTo>
                <a:lnTo>
                  <a:pt x="6596" y="14586"/>
                </a:lnTo>
                <a:lnTo>
                  <a:pt x="6518" y="14746"/>
                </a:lnTo>
                <a:lnTo>
                  <a:pt x="6471" y="14916"/>
                </a:lnTo>
                <a:lnTo>
                  <a:pt x="6429" y="15092"/>
                </a:lnTo>
                <a:lnTo>
                  <a:pt x="6398" y="15285"/>
                </a:lnTo>
                <a:lnTo>
                  <a:pt x="6384" y="15490"/>
                </a:lnTo>
                <a:lnTo>
                  <a:pt x="6361" y="15694"/>
                </a:lnTo>
                <a:lnTo>
                  <a:pt x="6340" y="15912"/>
                </a:lnTo>
                <a:lnTo>
                  <a:pt x="6309" y="16129"/>
                </a:lnTo>
                <a:lnTo>
                  <a:pt x="6258" y="16352"/>
                </a:lnTo>
                <a:lnTo>
                  <a:pt x="6194" y="16592"/>
                </a:lnTo>
                <a:lnTo>
                  <a:pt x="6102" y="16826"/>
                </a:lnTo>
                <a:lnTo>
                  <a:pt x="5984" y="17070"/>
                </a:lnTo>
                <a:lnTo>
                  <a:pt x="5821" y="17321"/>
                </a:lnTo>
                <a:lnTo>
                  <a:pt x="5621" y="17564"/>
                </a:lnTo>
                <a:lnTo>
                  <a:pt x="5652" y="17478"/>
                </a:lnTo>
                <a:lnTo>
                  <a:pt x="5824" y="17229"/>
                </a:lnTo>
                <a:lnTo>
                  <a:pt x="5959" y="16974"/>
                </a:lnTo>
                <a:lnTo>
                  <a:pt x="6058" y="16726"/>
                </a:lnTo>
                <a:lnTo>
                  <a:pt x="6125" y="16492"/>
                </a:lnTo>
                <a:lnTo>
                  <a:pt x="6189" y="16252"/>
                </a:lnTo>
                <a:lnTo>
                  <a:pt x="6218" y="16020"/>
                </a:lnTo>
                <a:lnTo>
                  <a:pt x="6250" y="15794"/>
                </a:lnTo>
                <a:lnTo>
                  <a:pt x="6277" y="15572"/>
                </a:lnTo>
                <a:lnTo>
                  <a:pt x="6306" y="15364"/>
                </a:lnTo>
                <a:lnTo>
                  <a:pt x="6340" y="15153"/>
                </a:lnTo>
                <a:lnTo>
                  <a:pt x="6393" y="14945"/>
                </a:lnTo>
                <a:lnTo>
                  <a:pt x="6467" y="14756"/>
                </a:lnTo>
                <a:lnTo>
                  <a:pt x="6568" y="14581"/>
                </a:lnTo>
                <a:lnTo>
                  <a:pt x="6668" y="14430"/>
                </a:lnTo>
                <a:lnTo>
                  <a:pt x="6804" y="14296"/>
                </a:lnTo>
                <a:lnTo>
                  <a:pt x="6946" y="14182"/>
                </a:lnTo>
                <a:lnTo>
                  <a:pt x="7114" y="14116"/>
                </a:lnTo>
                <a:lnTo>
                  <a:pt x="7285" y="14080"/>
                </a:lnTo>
                <a:close/>
                <a:moveTo>
                  <a:pt x="4650" y="14070"/>
                </a:moveTo>
                <a:lnTo>
                  <a:pt x="4669" y="14073"/>
                </a:lnTo>
                <a:lnTo>
                  <a:pt x="4676" y="14084"/>
                </a:lnTo>
                <a:lnTo>
                  <a:pt x="4699" y="14093"/>
                </a:lnTo>
                <a:lnTo>
                  <a:pt x="4691" y="14107"/>
                </a:lnTo>
                <a:lnTo>
                  <a:pt x="4703" y="14123"/>
                </a:lnTo>
                <a:lnTo>
                  <a:pt x="4709" y="14144"/>
                </a:lnTo>
                <a:lnTo>
                  <a:pt x="4700" y="14166"/>
                </a:lnTo>
                <a:lnTo>
                  <a:pt x="4693" y="14204"/>
                </a:lnTo>
                <a:lnTo>
                  <a:pt x="4682" y="14235"/>
                </a:lnTo>
                <a:lnTo>
                  <a:pt x="4662" y="14266"/>
                </a:lnTo>
                <a:lnTo>
                  <a:pt x="4634" y="14285"/>
                </a:lnTo>
                <a:lnTo>
                  <a:pt x="4612" y="14300"/>
                </a:lnTo>
                <a:lnTo>
                  <a:pt x="4580" y="14313"/>
                </a:lnTo>
                <a:lnTo>
                  <a:pt x="4554" y="14323"/>
                </a:lnTo>
                <a:lnTo>
                  <a:pt x="4521" y="14322"/>
                </a:lnTo>
                <a:lnTo>
                  <a:pt x="4487" y="14320"/>
                </a:lnTo>
                <a:lnTo>
                  <a:pt x="4454" y="14319"/>
                </a:lnTo>
                <a:lnTo>
                  <a:pt x="4425" y="14289"/>
                </a:lnTo>
                <a:lnTo>
                  <a:pt x="4406" y="14286"/>
                </a:lnTo>
                <a:lnTo>
                  <a:pt x="4399" y="14275"/>
                </a:lnTo>
                <a:lnTo>
                  <a:pt x="4431" y="14286"/>
                </a:lnTo>
                <a:lnTo>
                  <a:pt x="4448" y="14298"/>
                </a:lnTo>
                <a:lnTo>
                  <a:pt x="4485" y="14305"/>
                </a:lnTo>
                <a:lnTo>
                  <a:pt x="4522" y="14288"/>
                </a:lnTo>
                <a:lnTo>
                  <a:pt x="4543" y="14282"/>
                </a:lnTo>
                <a:lnTo>
                  <a:pt x="4576" y="14259"/>
                </a:lnTo>
                <a:lnTo>
                  <a:pt x="4598" y="14244"/>
                </a:lnTo>
                <a:lnTo>
                  <a:pt x="4605" y="14231"/>
                </a:lnTo>
                <a:lnTo>
                  <a:pt x="4613" y="14218"/>
                </a:lnTo>
                <a:lnTo>
                  <a:pt x="4614" y="14208"/>
                </a:lnTo>
                <a:lnTo>
                  <a:pt x="4623" y="14186"/>
                </a:lnTo>
                <a:lnTo>
                  <a:pt x="4629" y="14182"/>
                </a:lnTo>
                <a:lnTo>
                  <a:pt x="4648" y="14186"/>
                </a:lnTo>
                <a:lnTo>
                  <a:pt x="4651" y="14191"/>
                </a:lnTo>
                <a:lnTo>
                  <a:pt x="4657" y="14163"/>
                </a:lnTo>
                <a:lnTo>
                  <a:pt x="4647" y="14137"/>
                </a:lnTo>
                <a:lnTo>
                  <a:pt x="4643" y="14132"/>
                </a:lnTo>
                <a:lnTo>
                  <a:pt x="4639" y="14126"/>
                </a:lnTo>
                <a:lnTo>
                  <a:pt x="4628" y="14109"/>
                </a:lnTo>
                <a:lnTo>
                  <a:pt x="4635" y="14096"/>
                </a:lnTo>
                <a:lnTo>
                  <a:pt x="4641" y="14092"/>
                </a:lnTo>
                <a:lnTo>
                  <a:pt x="4639" y="14077"/>
                </a:lnTo>
                <a:lnTo>
                  <a:pt x="4650" y="14070"/>
                </a:lnTo>
                <a:close/>
                <a:moveTo>
                  <a:pt x="285" y="13941"/>
                </a:moveTo>
                <a:lnTo>
                  <a:pt x="551" y="14257"/>
                </a:lnTo>
                <a:lnTo>
                  <a:pt x="787" y="14576"/>
                </a:lnTo>
                <a:lnTo>
                  <a:pt x="974" y="14896"/>
                </a:lnTo>
                <a:lnTo>
                  <a:pt x="1107" y="15221"/>
                </a:lnTo>
                <a:lnTo>
                  <a:pt x="1222" y="15542"/>
                </a:lnTo>
                <a:lnTo>
                  <a:pt x="1297" y="15866"/>
                </a:lnTo>
                <a:lnTo>
                  <a:pt x="1341" y="16179"/>
                </a:lnTo>
                <a:lnTo>
                  <a:pt x="1354" y="16496"/>
                </a:lnTo>
                <a:lnTo>
                  <a:pt x="1334" y="16811"/>
                </a:lnTo>
                <a:lnTo>
                  <a:pt x="1297" y="17114"/>
                </a:lnTo>
                <a:lnTo>
                  <a:pt x="1244" y="17404"/>
                </a:lnTo>
                <a:lnTo>
                  <a:pt x="1165" y="17694"/>
                </a:lnTo>
                <a:lnTo>
                  <a:pt x="1144" y="17756"/>
                </a:lnTo>
                <a:lnTo>
                  <a:pt x="826" y="17756"/>
                </a:lnTo>
                <a:lnTo>
                  <a:pt x="830" y="17705"/>
                </a:lnTo>
                <a:lnTo>
                  <a:pt x="823" y="17481"/>
                </a:lnTo>
                <a:lnTo>
                  <a:pt x="796" y="17287"/>
                </a:lnTo>
                <a:lnTo>
                  <a:pt x="762" y="17107"/>
                </a:lnTo>
                <a:lnTo>
                  <a:pt x="711" y="16962"/>
                </a:lnTo>
                <a:lnTo>
                  <a:pt x="646" y="16819"/>
                </a:lnTo>
                <a:lnTo>
                  <a:pt x="590" y="16702"/>
                </a:lnTo>
                <a:lnTo>
                  <a:pt x="531" y="16604"/>
                </a:lnTo>
                <a:lnTo>
                  <a:pt x="464" y="16519"/>
                </a:lnTo>
                <a:lnTo>
                  <a:pt x="408" y="16460"/>
                </a:lnTo>
                <a:lnTo>
                  <a:pt x="368" y="16414"/>
                </a:lnTo>
                <a:lnTo>
                  <a:pt x="343" y="16390"/>
                </a:lnTo>
                <a:lnTo>
                  <a:pt x="332" y="16374"/>
                </a:lnTo>
                <a:lnTo>
                  <a:pt x="349" y="16386"/>
                </a:lnTo>
                <a:lnTo>
                  <a:pt x="388" y="16408"/>
                </a:lnTo>
                <a:lnTo>
                  <a:pt x="437" y="16456"/>
                </a:lnTo>
                <a:lnTo>
                  <a:pt x="513" y="16519"/>
                </a:lnTo>
                <a:lnTo>
                  <a:pt x="587" y="16615"/>
                </a:lnTo>
                <a:lnTo>
                  <a:pt x="678" y="16723"/>
                </a:lnTo>
                <a:lnTo>
                  <a:pt x="760" y="16879"/>
                </a:lnTo>
                <a:lnTo>
                  <a:pt x="843" y="17059"/>
                </a:lnTo>
                <a:lnTo>
                  <a:pt x="923" y="17282"/>
                </a:lnTo>
                <a:lnTo>
                  <a:pt x="980" y="17544"/>
                </a:lnTo>
                <a:lnTo>
                  <a:pt x="986" y="17516"/>
                </a:lnTo>
                <a:lnTo>
                  <a:pt x="991" y="17464"/>
                </a:lnTo>
                <a:lnTo>
                  <a:pt x="989" y="17367"/>
                </a:lnTo>
                <a:lnTo>
                  <a:pt x="989" y="17236"/>
                </a:lnTo>
                <a:lnTo>
                  <a:pt x="967" y="17096"/>
                </a:lnTo>
                <a:lnTo>
                  <a:pt x="925" y="16929"/>
                </a:lnTo>
                <a:lnTo>
                  <a:pt x="871" y="16754"/>
                </a:lnTo>
                <a:lnTo>
                  <a:pt x="780" y="16563"/>
                </a:lnTo>
                <a:lnTo>
                  <a:pt x="664" y="16358"/>
                </a:lnTo>
                <a:lnTo>
                  <a:pt x="510" y="16170"/>
                </a:lnTo>
                <a:lnTo>
                  <a:pt x="602" y="15935"/>
                </a:lnTo>
                <a:lnTo>
                  <a:pt x="655" y="15727"/>
                </a:lnTo>
                <a:lnTo>
                  <a:pt x="671" y="15537"/>
                </a:lnTo>
                <a:lnTo>
                  <a:pt x="656" y="15360"/>
                </a:lnTo>
                <a:lnTo>
                  <a:pt x="625" y="15185"/>
                </a:lnTo>
                <a:lnTo>
                  <a:pt x="567" y="15005"/>
                </a:lnTo>
                <a:lnTo>
                  <a:pt x="508" y="14824"/>
                </a:lnTo>
                <a:lnTo>
                  <a:pt x="437" y="14637"/>
                </a:lnTo>
                <a:lnTo>
                  <a:pt x="374" y="14427"/>
                </a:lnTo>
                <a:lnTo>
                  <a:pt x="324" y="14200"/>
                </a:lnTo>
                <a:lnTo>
                  <a:pt x="285" y="13941"/>
                </a:lnTo>
                <a:close/>
                <a:moveTo>
                  <a:pt x="579" y="13870"/>
                </a:moveTo>
                <a:lnTo>
                  <a:pt x="592" y="13877"/>
                </a:lnTo>
                <a:lnTo>
                  <a:pt x="658" y="13890"/>
                </a:lnTo>
                <a:lnTo>
                  <a:pt x="746" y="13911"/>
                </a:lnTo>
                <a:lnTo>
                  <a:pt x="856" y="13941"/>
                </a:lnTo>
                <a:lnTo>
                  <a:pt x="999" y="13982"/>
                </a:lnTo>
                <a:lnTo>
                  <a:pt x="1132" y="14045"/>
                </a:lnTo>
                <a:lnTo>
                  <a:pt x="1288" y="14118"/>
                </a:lnTo>
                <a:lnTo>
                  <a:pt x="1427" y="14202"/>
                </a:lnTo>
                <a:lnTo>
                  <a:pt x="1557" y="14308"/>
                </a:lnTo>
                <a:lnTo>
                  <a:pt x="1675" y="14432"/>
                </a:lnTo>
                <a:lnTo>
                  <a:pt x="1761" y="14568"/>
                </a:lnTo>
                <a:lnTo>
                  <a:pt x="1812" y="14738"/>
                </a:lnTo>
                <a:lnTo>
                  <a:pt x="1831" y="14920"/>
                </a:lnTo>
                <a:lnTo>
                  <a:pt x="1798" y="15122"/>
                </a:lnTo>
                <a:lnTo>
                  <a:pt x="1796" y="15107"/>
                </a:lnTo>
                <a:lnTo>
                  <a:pt x="1782" y="15051"/>
                </a:lnTo>
                <a:lnTo>
                  <a:pt x="1760" y="14960"/>
                </a:lnTo>
                <a:lnTo>
                  <a:pt x="1721" y="14832"/>
                </a:lnTo>
                <a:lnTo>
                  <a:pt x="1652" y="14708"/>
                </a:lnTo>
                <a:lnTo>
                  <a:pt x="1582" y="14569"/>
                </a:lnTo>
                <a:lnTo>
                  <a:pt x="1469" y="14418"/>
                </a:lnTo>
                <a:lnTo>
                  <a:pt x="1333" y="14291"/>
                </a:lnTo>
                <a:lnTo>
                  <a:pt x="1164" y="14162"/>
                </a:lnTo>
                <a:lnTo>
                  <a:pt x="953" y="14046"/>
                </a:lnTo>
                <a:lnTo>
                  <a:pt x="970" y="14059"/>
                </a:lnTo>
                <a:lnTo>
                  <a:pt x="1017" y="14092"/>
                </a:lnTo>
                <a:lnTo>
                  <a:pt x="1094" y="14145"/>
                </a:lnTo>
                <a:lnTo>
                  <a:pt x="1183" y="14214"/>
                </a:lnTo>
                <a:lnTo>
                  <a:pt x="1289" y="14297"/>
                </a:lnTo>
                <a:lnTo>
                  <a:pt x="1383" y="14411"/>
                </a:lnTo>
                <a:lnTo>
                  <a:pt x="1495" y="14539"/>
                </a:lnTo>
                <a:lnTo>
                  <a:pt x="1578" y="14694"/>
                </a:lnTo>
                <a:lnTo>
                  <a:pt x="1657" y="14868"/>
                </a:lnTo>
                <a:lnTo>
                  <a:pt x="1717" y="15063"/>
                </a:lnTo>
                <a:lnTo>
                  <a:pt x="1739" y="15285"/>
                </a:lnTo>
                <a:lnTo>
                  <a:pt x="1725" y="15515"/>
                </a:lnTo>
                <a:lnTo>
                  <a:pt x="1663" y="15769"/>
                </a:lnTo>
                <a:lnTo>
                  <a:pt x="1667" y="15751"/>
                </a:lnTo>
                <a:lnTo>
                  <a:pt x="1664" y="15687"/>
                </a:lnTo>
                <a:lnTo>
                  <a:pt x="1651" y="15574"/>
                </a:lnTo>
                <a:lnTo>
                  <a:pt x="1633" y="15440"/>
                </a:lnTo>
                <a:lnTo>
                  <a:pt x="1591" y="15272"/>
                </a:lnTo>
                <a:lnTo>
                  <a:pt x="1533" y="15092"/>
                </a:lnTo>
                <a:lnTo>
                  <a:pt x="1459" y="14890"/>
                </a:lnTo>
                <a:lnTo>
                  <a:pt x="1352" y="14686"/>
                </a:lnTo>
                <a:lnTo>
                  <a:pt x="1213" y="14471"/>
                </a:lnTo>
                <a:lnTo>
                  <a:pt x="1034" y="14259"/>
                </a:lnTo>
                <a:lnTo>
                  <a:pt x="824" y="14061"/>
                </a:lnTo>
                <a:lnTo>
                  <a:pt x="579" y="13870"/>
                </a:lnTo>
                <a:close/>
                <a:moveTo>
                  <a:pt x="0" y="13763"/>
                </a:moveTo>
                <a:lnTo>
                  <a:pt x="9" y="13764"/>
                </a:lnTo>
                <a:lnTo>
                  <a:pt x="0" y="13765"/>
                </a:lnTo>
                <a:lnTo>
                  <a:pt x="0" y="13763"/>
                </a:lnTo>
                <a:close/>
                <a:moveTo>
                  <a:pt x="793" y="13256"/>
                </a:moveTo>
                <a:lnTo>
                  <a:pt x="795" y="13281"/>
                </a:lnTo>
                <a:lnTo>
                  <a:pt x="794" y="13287"/>
                </a:lnTo>
                <a:lnTo>
                  <a:pt x="793" y="13256"/>
                </a:lnTo>
                <a:close/>
                <a:moveTo>
                  <a:pt x="4222" y="13221"/>
                </a:moveTo>
                <a:lnTo>
                  <a:pt x="4232" y="13247"/>
                </a:lnTo>
                <a:lnTo>
                  <a:pt x="4227" y="13275"/>
                </a:lnTo>
                <a:lnTo>
                  <a:pt x="4228" y="13242"/>
                </a:lnTo>
                <a:lnTo>
                  <a:pt x="4222" y="13221"/>
                </a:lnTo>
                <a:close/>
                <a:moveTo>
                  <a:pt x="789" y="13200"/>
                </a:moveTo>
                <a:lnTo>
                  <a:pt x="792" y="13218"/>
                </a:lnTo>
                <a:lnTo>
                  <a:pt x="793" y="13256"/>
                </a:lnTo>
                <a:lnTo>
                  <a:pt x="789" y="13200"/>
                </a:lnTo>
                <a:close/>
                <a:moveTo>
                  <a:pt x="4184" y="13190"/>
                </a:moveTo>
                <a:lnTo>
                  <a:pt x="4207" y="13199"/>
                </a:lnTo>
                <a:lnTo>
                  <a:pt x="4222" y="13221"/>
                </a:lnTo>
                <a:lnTo>
                  <a:pt x="4201" y="13203"/>
                </a:lnTo>
                <a:lnTo>
                  <a:pt x="4184" y="13190"/>
                </a:lnTo>
                <a:close/>
                <a:moveTo>
                  <a:pt x="777" y="13123"/>
                </a:moveTo>
                <a:lnTo>
                  <a:pt x="786" y="13149"/>
                </a:lnTo>
                <a:lnTo>
                  <a:pt x="789" y="13200"/>
                </a:lnTo>
                <a:lnTo>
                  <a:pt x="777" y="13123"/>
                </a:lnTo>
                <a:close/>
                <a:moveTo>
                  <a:pt x="4161" y="13108"/>
                </a:moveTo>
                <a:lnTo>
                  <a:pt x="4098" y="13135"/>
                </a:lnTo>
                <a:lnTo>
                  <a:pt x="4059" y="13186"/>
                </a:lnTo>
                <a:lnTo>
                  <a:pt x="4053" y="13248"/>
                </a:lnTo>
                <a:lnTo>
                  <a:pt x="4057" y="13278"/>
                </a:lnTo>
                <a:lnTo>
                  <a:pt x="4076" y="13305"/>
                </a:lnTo>
                <a:lnTo>
                  <a:pt x="4102" y="13320"/>
                </a:lnTo>
                <a:lnTo>
                  <a:pt x="4128" y="13334"/>
                </a:lnTo>
                <a:lnTo>
                  <a:pt x="4158" y="13330"/>
                </a:lnTo>
                <a:lnTo>
                  <a:pt x="4188" y="13326"/>
                </a:lnTo>
                <a:lnTo>
                  <a:pt x="4205" y="13315"/>
                </a:lnTo>
                <a:lnTo>
                  <a:pt x="4219" y="13288"/>
                </a:lnTo>
                <a:lnTo>
                  <a:pt x="4227" y="13275"/>
                </a:lnTo>
                <a:lnTo>
                  <a:pt x="4227" y="13299"/>
                </a:lnTo>
                <a:lnTo>
                  <a:pt x="4208" y="13320"/>
                </a:lnTo>
                <a:lnTo>
                  <a:pt x="4186" y="13335"/>
                </a:lnTo>
                <a:lnTo>
                  <a:pt x="4160" y="13345"/>
                </a:lnTo>
                <a:lnTo>
                  <a:pt x="4127" y="13344"/>
                </a:lnTo>
                <a:lnTo>
                  <a:pt x="4095" y="13333"/>
                </a:lnTo>
                <a:lnTo>
                  <a:pt x="4070" y="13309"/>
                </a:lnTo>
                <a:lnTo>
                  <a:pt x="4051" y="13281"/>
                </a:lnTo>
                <a:lnTo>
                  <a:pt x="4042" y="13255"/>
                </a:lnTo>
                <a:lnTo>
                  <a:pt x="4055" y="13181"/>
                </a:lnTo>
                <a:lnTo>
                  <a:pt x="4094" y="13130"/>
                </a:lnTo>
                <a:lnTo>
                  <a:pt x="4161" y="13108"/>
                </a:lnTo>
                <a:close/>
                <a:moveTo>
                  <a:pt x="0" y="12952"/>
                </a:moveTo>
                <a:lnTo>
                  <a:pt x="36" y="13068"/>
                </a:lnTo>
                <a:lnTo>
                  <a:pt x="50" y="13254"/>
                </a:lnTo>
                <a:lnTo>
                  <a:pt x="25" y="13443"/>
                </a:lnTo>
                <a:lnTo>
                  <a:pt x="0" y="13512"/>
                </a:lnTo>
                <a:lnTo>
                  <a:pt x="0" y="13437"/>
                </a:lnTo>
                <a:lnTo>
                  <a:pt x="15" y="13393"/>
                </a:lnTo>
                <a:lnTo>
                  <a:pt x="27" y="13197"/>
                </a:lnTo>
                <a:lnTo>
                  <a:pt x="0" y="13006"/>
                </a:lnTo>
                <a:lnTo>
                  <a:pt x="0" y="12952"/>
                </a:lnTo>
                <a:close/>
                <a:moveTo>
                  <a:pt x="4156" y="12899"/>
                </a:moveTo>
                <a:lnTo>
                  <a:pt x="4281" y="12903"/>
                </a:lnTo>
                <a:lnTo>
                  <a:pt x="4399" y="12944"/>
                </a:lnTo>
                <a:lnTo>
                  <a:pt x="4492" y="13020"/>
                </a:lnTo>
                <a:lnTo>
                  <a:pt x="4560" y="13120"/>
                </a:lnTo>
                <a:lnTo>
                  <a:pt x="4601" y="13238"/>
                </a:lnTo>
                <a:lnTo>
                  <a:pt x="4595" y="13373"/>
                </a:lnTo>
                <a:lnTo>
                  <a:pt x="4567" y="13498"/>
                </a:lnTo>
                <a:lnTo>
                  <a:pt x="4504" y="13607"/>
                </a:lnTo>
                <a:lnTo>
                  <a:pt x="4410" y="13696"/>
                </a:lnTo>
                <a:lnTo>
                  <a:pt x="4312" y="13749"/>
                </a:lnTo>
                <a:lnTo>
                  <a:pt x="4437" y="13759"/>
                </a:lnTo>
                <a:lnTo>
                  <a:pt x="4570" y="13799"/>
                </a:lnTo>
                <a:lnTo>
                  <a:pt x="4664" y="13864"/>
                </a:lnTo>
                <a:lnTo>
                  <a:pt x="4740" y="13951"/>
                </a:lnTo>
                <a:lnTo>
                  <a:pt x="4763" y="14057"/>
                </a:lnTo>
                <a:lnTo>
                  <a:pt x="4758" y="14167"/>
                </a:lnTo>
                <a:lnTo>
                  <a:pt x="4723" y="14248"/>
                </a:lnTo>
                <a:lnTo>
                  <a:pt x="4672" y="14292"/>
                </a:lnTo>
                <a:lnTo>
                  <a:pt x="4719" y="14242"/>
                </a:lnTo>
                <a:lnTo>
                  <a:pt x="4754" y="14162"/>
                </a:lnTo>
                <a:lnTo>
                  <a:pt x="4758" y="14061"/>
                </a:lnTo>
                <a:lnTo>
                  <a:pt x="4723" y="13962"/>
                </a:lnTo>
                <a:lnTo>
                  <a:pt x="4657" y="13878"/>
                </a:lnTo>
                <a:lnTo>
                  <a:pt x="4557" y="13816"/>
                </a:lnTo>
                <a:lnTo>
                  <a:pt x="4431" y="13787"/>
                </a:lnTo>
                <a:lnTo>
                  <a:pt x="4293" y="13776"/>
                </a:lnTo>
                <a:lnTo>
                  <a:pt x="4171" y="13796"/>
                </a:lnTo>
                <a:lnTo>
                  <a:pt x="4168" y="13797"/>
                </a:lnTo>
                <a:lnTo>
                  <a:pt x="4168" y="13796"/>
                </a:lnTo>
                <a:lnTo>
                  <a:pt x="4153" y="13799"/>
                </a:lnTo>
                <a:lnTo>
                  <a:pt x="4003" y="13853"/>
                </a:lnTo>
                <a:lnTo>
                  <a:pt x="3872" y="13935"/>
                </a:lnTo>
                <a:lnTo>
                  <a:pt x="3676" y="14078"/>
                </a:lnTo>
                <a:lnTo>
                  <a:pt x="3522" y="14257"/>
                </a:lnTo>
                <a:lnTo>
                  <a:pt x="3390" y="14470"/>
                </a:lnTo>
                <a:lnTo>
                  <a:pt x="3291" y="14693"/>
                </a:lnTo>
                <a:lnTo>
                  <a:pt x="3195" y="14946"/>
                </a:lnTo>
                <a:lnTo>
                  <a:pt x="3158" y="15091"/>
                </a:lnTo>
                <a:lnTo>
                  <a:pt x="3265" y="15012"/>
                </a:lnTo>
                <a:lnTo>
                  <a:pt x="3463" y="14885"/>
                </a:lnTo>
                <a:lnTo>
                  <a:pt x="3678" y="14794"/>
                </a:lnTo>
                <a:lnTo>
                  <a:pt x="3896" y="14718"/>
                </a:lnTo>
                <a:lnTo>
                  <a:pt x="4119" y="14687"/>
                </a:lnTo>
                <a:lnTo>
                  <a:pt x="4332" y="14688"/>
                </a:lnTo>
                <a:lnTo>
                  <a:pt x="4532" y="14730"/>
                </a:lnTo>
                <a:lnTo>
                  <a:pt x="4725" y="14810"/>
                </a:lnTo>
                <a:lnTo>
                  <a:pt x="4904" y="14915"/>
                </a:lnTo>
                <a:lnTo>
                  <a:pt x="4961" y="14961"/>
                </a:lnTo>
                <a:lnTo>
                  <a:pt x="5031" y="14803"/>
                </a:lnTo>
                <a:lnTo>
                  <a:pt x="5164" y="14557"/>
                </a:lnTo>
                <a:lnTo>
                  <a:pt x="5304" y="14322"/>
                </a:lnTo>
                <a:lnTo>
                  <a:pt x="5416" y="14164"/>
                </a:lnTo>
                <a:lnTo>
                  <a:pt x="5537" y="14032"/>
                </a:lnTo>
                <a:lnTo>
                  <a:pt x="5648" y="13931"/>
                </a:lnTo>
                <a:lnTo>
                  <a:pt x="5759" y="13855"/>
                </a:lnTo>
                <a:lnTo>
                  <a:pt x="5859" y="13811"/>
                </a:lnTo>
                <a:lnTo>
                  <a:pt x="5982" y="13775"/>
                </a:lnTo>
                <a:lnTo>
                  <a:pt x="6103" y="13774"/>
                </a:lnTo>
                <a:lnTo>
                  <a:pt x="6200" y="13797"/>
                </a:lnTo>
                <a:lnTo>
                  <a:pt x="6302" y="13849"/>
                </a:lnTo>
                <a:lnTo>
                  <a:pt x="6377" y="13912"/>
                </a:lnTo>
                <a:lnTo>
                  <a:pt x="6438" y="14001"/>
                </a:lnTo>
                <a:lnTo>
                  <a:pt x="6471" y="14084"/>
                </a:lnTo>
                <a:lnTo>
                  <a:pt x="6487" y="14179"/>
                </a:lnTo>
                <a:lnTo>
                  <a:pt x="6465" y="14276"/>
                </a:lnTo>
                <a:lnTo>
                  <a:pt x="6419" y="14365"/>
                </a:lnTo>
                <a:lnTo>
                  <a:pt x="6376" y="14399"/>
                </a:lnTo>
                <a:lnTo>
                  <a:pt x="6379" y="14401"/>
                </a:lnTo>
                <a:lnTo>
                  <a:pt x="6345" y="14423"/>
                </a:lnTo>
                <a:lnTo>
                  <a:pt x="6301" y="14454"/>
                </a:lnTo>
                <a:lnTo>
                  <a:pt x="6211" y="14466"/>
                </a:lnTo>
                <a:lnTo>
                  <a:pt x="6127" y="14451"/>
                </a:lnTo>
                <a:lnTo>
                  <a:pt x="6050" y="14398"/>
                </a:lnTo>
                <a:lnTo>
                  <a:pt x="6010" y="14327"/>
                </a:lnTo>
                <a:lnTo>
                  <a:pt x="5998" y="14262"/>
                </a:lnTo>
                <a:lnTo>
                  <a:pt x="6012" y="14187"/>
                </a:lnTo>
                <a:lnTo>
                  <a:pt x="6052" y="14127"/>
                </a:lnTo>
                <a:lnTo>
                  <a:pt x="6122" y="14087"/>
                </a:lnTo>
                <a:lnTo>
                  <a:pt x="6199" y="14091"/>
                </a:lnTo>
                <a:lnTo>
                  <a:pt x="6265" y="14128"/>
                </a:lnTo>
                <a:lnTo>
                  <a:pt x="6291" y="14167"/>
                </a:lnTo>
                <a:lnTo>
                  <a:pt x="6299" y="14202"/>
                </a:lnTo>
                <a:lnTo>
                  <a:pt x="6298" y="14236"/>
                </a:lnTo>
                <a:lnTo>
                  <a:pt x="6291" y="14273"/>
                </a:lnTo>
                <a:lnTo>
                  <a:pt x="6261" y="14301"/>
                </a:lnTo>
                <a:lnTo>
                  <a:pt x="6239" y="14317"/>
                </a:lnTo>
                <a:lnTo>
                  <a:pt x="6213" y="14326"/>
                </a:lnTo>
                <a:lnTo>
                  <a:pt x="6180" y="14325"/>
                </a:lnTo>
                <a:lnTo>
                  <a:pt x="6148" y="14314"/>
                </a:lnTo>
                <a:lnTo>
                  <a:pt x="6176" y="14319"/>
                </a:lnTo>
                <a:lnTo>
                  <a:pt x="6200" y="14319"/>
                </a:lnTo>
                <a:lnTo>
                  <a:pt x="6224" y="14319"/>
                </a:lnTo>
                <a:lnTo>
                  <a:pt x="6247" y="14304"/>
                </a:lnTo>
                <a:lnTo>
                  <a:pt x="6272" y="14270"/>
                </a:lnTo>
                <a:lnTo>
                  <a:pt x="6287" y="14243"/>
                </a:lnTo>
                <a:lnTo>
                  <a:pt x="6283" y="14213"/>
                </a:lnTo>
                <a:lnTo>
                  <a:pt x="6275" y="14178"/>
                </a:lnTo>
                <a:lnTo>
                  <a:pt x="6252" y="14145"/>
                </a:lnTo>
                <a:lnTo>
                  <a:pt x="6195" y="14110"/>
                </a:lnTo>
                <a:lnTo>
                  <a:pt x="6128" y="14107"/>
                </a:lnTo>
                <a:lnTo>
                  <a:pt x="6067" y="14149"/>
                </a:lnTo>
                <a:lnTo>
                  <a:pt x="6020" y="14223"/>
                </a:lnTo>
                <a:lnTo>
                  <a:pt x="6015" y="14299"/>
                </a:lnTo>
                <a:lnTo>
                  <a:pt x="6054" y="14379"/>
                </a:lnTo>
                <a:lnTo>
                  <a:pt x="6121" y="14430"/>
                </a:lnTo>
                <a:lnTo>
                  <a:pt x="6206" y="14446"/>
                </a:lnTo>
                <a:lnTo>
                  <a:pt x="6293" y="14443"/>
                </a:lnTo>
                <a:lnTo>
                  <a:pt x="6365" y="14393"/>
                </a:lnTo>
                <a:lnTo>
                  <a:pt x="6373" y="14398"/>
                </a:lnTo>
                <a:lnTo>
                  <a:pt x="6415" y="14359"/>
                </a:lnTo>
                <a:lnTo>
                  <a:pt x="6455" y="14275"/>
                </a:lnTo>
                <a:lnTo>
                  <a:pt x="6467" y="14185"/>
                </a:lnTo>
                <a:lnTo>
                  <a:pt x="6460" y="14092"/>
                </a:lnTo>
                <a:lnTo>
                  <a:pt x="6418" y="14006"/>
                </a:lnTo>
                <a:lnTo>
                  <a:pt x="6359" y="13933"/>
                </a:lnTo>
                <a:lnTo>
                  <a:pt x="6289" y="13866"/>
                </a:lnTo>
                <a:lnTo>
                  <a:pt x="6195" y="13825"/>
                </a:lnTo>
                <a:lnTo>
                  <a:pt x="6094" y="13796"/>
                </a:lnTo>
                <a:lnTo>
                  <a:pt x="5982" y="13800"/>
                </a:lnTo>
                <a:lnTo>
                  <a:pt x="5869" y="13837"/>
                </a:lnTo>
                <a:lnTo>
                  <a:pt x="5774" y="13877"/>
                </a:lnTo>
                <a:lnTo>
                  <a:pt x="5674" y="13946"/>
                </a:lnTo>
                <a:lnTo>
                  <a:pt x="5553" y="14054"/>
                </a:lnTo>
                <a:lnTo>
                  <a:pt x="5437" y="14182"/>
                </a:lnTo>
                <a:lnTo>
                  <a:pt x="5321" y="14335"/>
                </a:lnTo>
                <a:lnTo>
                  <a:pt x="5177" y="14564"/>
                </a:lnTo>
                <a:lnTo>
                  <a:pt x="5054" y="14812"/>
                </a:lnTo>
                <a:lnTo>
                  <a:pt x="4979" y="14975"/>
                </a:lnTo>
                <a:lnTo>
                  <a:pt x="5068" y="15047"/>
                </a:lnTo>
                <a:lnTo>
                  <a:pt x="5208" y="15204"/>
                </a:lnTo>
                <a:lnTo>
                  <a:pt x="5325" y="15385"/>
                </a:lnTo>
                <a:lnTo>
                  <a:pt x="5398" y="15588"/>
                </a:lnTo>
                <a:lnTo>
                  <a:pt x="5435" y="15807"/>
                </a:lnTo>
                <a:lnTo>
                  <a:pt x="5434" y="16020"/>
                </a:lnTo>
                <a:lnTo>
                  <a:pt x="5398" y="16241"/>
                </a:lnTo>
                <a:lnTo>
                  <a:pt x="5330" y="16451"/>
                </a:lnTo>
                <a:lnTo>
                  <a:pt x="5264" y="16590"/>
                </a:lnTo>
                <a:lnTo>
                  <a:pt x="5361" y="16650"/>
                </a:lnTo>
                <a:lnTo>
                  <a:pt x="5446" y="16738"/>
                </a:lnTo>
                <a:lnTo>
                  <a:pt x="5505" y="16860"/>
                </a:lnTo>
                <a:lnTo>
                  <a:pt x="5543" y="16998"/>
                </a:lnTo>
                <a:lnTo>
                  <a:pt x="5556" y="17136"/>
                </a:lnTo>
                <a:lnTo>
                  <a:pt x="5536" y="17297"/>
                </a:lnTo>
                <a:lnTo>
                  <a:pt x="5497" y="17454"/>
                </a:lnTo>
                <a:lnTo>
                  <a:pt x="5424" y="17610"/>
                </a:lnTo>
                <a:lnTo>
                  <a:pt x="5332" y="17756"/>
                </a:lnTo>
                <a:lnTo>
                  <a:pt x="5279" y="17756"/>
                </a:lnTo>
                <a:lnTo>
                  <a:pt x="5383" y="17597"/>
                </a:lnTo>
                <a:lnTo>
                  <a:pt x="5459" y="17447"/>
                </a:lnTo>
                <a:lnTo>
                  <a:pt x="5498" y="17290"/>
                </a:lnTo>
                <a:lnTo>
                  <a:pt x="5522" y="17135"/>
                </a:lnTo>
                <a:lnTo>
                  <a:pt x="5509" y="16997"/>
                </a:lnTo>
                <a:lnTo>
                  <a:pt x="5479" y="16870"/>
                </a:lnTo>
                <a:lnTo>
                  <a:pt x="5424" y="16753"/>
                </a:lnTo>
                <a:lnTo>
                  <a:pt x="5348" y="16667"/>
                </a:lnTo>
                <a:lnTo>
                  <a:pt x="5257" y="16606"/>
                </a:lnTo>
                <a:lnTo>
                  <a:pt x="5250" y="16620"/>
                </a:lnTo>
                <a:lnTo>
                  <a:pt x="5140" y="16768"/>
                </a:lnTo>
                <a:lnTo>
                  <a:pt x="5010" y="16899"/>
                </a:lnTo>
                <a:lnTo>
                  <a:pt x="4913" y="16976"/>
                </a:lnTo>
                <a:lnTo>
                  <a:pt x="4916" y="16988"/>
                </a:lnTo>
                <a:lnTo>
                  <a:pt x="4927" y="17005"/>
                </a:lnTo>
                <a:lnTo>
                  <a:pt x="4910" y="16992"/>
                </a:lnTo>
                <a:lnTo>
                  <a:pt x="4904" y="16983"/>
                </a:lnTo>
                <a:lnTo>
                  <a:pt x="4862" y="17017"/>
                </a:lnTo>
                <a:lnTo>
                  <a:pt x="4703" y="17094"/>
                </a:lnTo>
                <a:lnTo>
                  <a:pt x="4524" y="17143"/>
                </a:lnTo>
                <a:lnTo>
                  <a:pt x="4336" y="17166"/>
                </a:lnTo>
                <a:lnTo>
                  <a:pt x="4138" y="17139"/>
                </a:lnTo>
                <a:lnTo>
                  <a:pt x="3952" y="17070"/>
                </a:lnTo>
                <a:lnTo>
                  <a:pt x="3945" y="17066"/>
                </a:lnTo>
                <a:lnTo>
                  <a:pt x="3902" y="17129"/>
                </a:lnTo>
                <a:lnTo>
                  <a:pt x="3787" y="17306"/>
                </a:lnTo>
                <a:lnTo>
                  <a:pt x="3654" y="17479"/>
                </a:lnTo>
                <a:lnTo>
                  <a:pt x="3511" y="17675"/>
                </a:lnTo>
                <a:lnTo>
                  <a:pt x="3445" y="17756"/>
                </a:lnTo>
                <a:lnTo>
                  <a:pt x="3409" y="17756"/>
                </a:lnTo>
                <a:lnTo>
                  <a:pt x="3490" y="17657"/>
                </a:lnTo>
                <a:lnTo>
                  <a:pt x="3633" y="17461"/>
                </a:lnTo>
                <a:lnTo>
                  <a:pt x="3767" y="17287"/>
                </a:lnTo>
                <a:lnTo>
                  <a:pt x="3882" y="17110"/>
                </a:lnTo>
                <a:lnTo>
                  <a:pt x="3923" y="17053"/>
                </a:lnTo>
                <a:lnTo>
                  <a:pt x="3787" y="16972"/>
                </a:lnTo>
                <a:lnTo>
                  <a:pt x="3645" y="16849"/>
                </a:lnTo>
                <a:lnTo>
                  <a:pt x="3534" y="16688"/>
                </a:lnTo>
                <a:lnTo>
                  <a:pt x="3468" y="16497"/>
                </a:lnTo>
                <a:lnTo>
                  <a:pt x="3446" y="16333"/>
                </a:lnTo>
                <a:lnTo>
                  <a:pt x="3453" y="16165"/>
                </a:lnTo>
                <a:lnTo>
                  <a:pt x="3461" y="16141"/>
                </a:lnTo>
                <a:lnTo>
                  <a:pt x="3463" y="16109"/>
                </a:lnTo>
                <a:lnTo>
                  <a:pt x="3501" y="15985"/>
                </a:lnTo>
                <a:lnTo>
                  <a:pt x="3583" y="15855"/>
                </a:lnTo>
                <a:lnTo>
                  <a:pt x="3697" y="15736"/>
                </a:lnTo>
                <a:lnTo>
                  <a:pt x="3797" y="15667"/>
                </a:lnTo>
                <a:lnTo>
                  <a:pt x="3824" y="15648"/>
                </a:lnTo>
                <a:lnTo>
                  <a:pt x="3847" y="15640"/>
                </a:lnTo>
                <a:lnTo>
                  <a:pt x="3915" y="15602"/>
                </a:lnTo>
                <a:lnTo>
                  <a:pt x="4025" y="15560"/>
                </a:lnTo>
                <a:lnTo>
                  <a:pt x="4155" y="15536"/>
                </a:lnTo>
                <a:lnTo>
                  <a:pt x="4289" y="15541"/>
                </a:lnTo>
                <a:lnTo>
                  <a:pt x="4448" y="15571"/>
                </a:lnTo>
                <a:lnTo>
                  <a:pt x="4593" y="15627"/>
                </a:lnTo>
                <a:lnTo>
                  <a:pt x="4664" y="15674"/>
                </a:lnTo>
                <a:lnTo>
                  <a:pt x="4704" y="15575"/>
                </a:lnTo>
                <a:lnTo>
                  <a:pt x="4802" y="15336"/>
                </a:lnTo>
                <a:lnTo>
                  <a:pt x="4915" y="15063"/>
                </a:lnTo>
                <a:lnTo>
                  <a:pt x="4931" y="15027"/>
                </a:lnTo>
                <a:lnTo>
                  <a:pt x="4747" y="14901"/>
                </a:lnTo>
                <a:lnTo>
                  <a:pt x="4550" y="14816"/>
                </a:lnTo>
                <a:lnTo>
                  <a:pt x="4348" y="14759"/>
                </a:lnTo>
                <a:lnTo>
                  <a:pt x="4140" y="14730"/>
                </a:lnTo>
                <a:lnTo>
                  <a:pt x="3922" y="14757"/>
                </a:lnTo>
                <a:lnTo>
                  <a:pt x="3703" y="14818"/>
                </a:lnTo>
                <a:lnTo>
                  <a:pt x="3506" y="14912"/>
                </a:lnTo>
                <a:lnTo>
                  <a:pt x="3314" y="15036"/>
                </a:lnTo>
                <a:lnTo>
                  <a:pt x="3136" y="15174"/>
                </a:lnTo>
                <a:lnTo>
                  <a:pt x="3126" y="15214"/>
                </a:lnTo>
                <a:lnTo>
                  <a:pt x="3059" y="15497"/>
                </a:lnTo>
                <a:lnTo>
                  <a:pt x="2996" y="15785"/>
                </a:lnTo>
                <a:lnTo>
                  <a:pt x="2935" y="16088"/>
                </a:lnTo>
                <a:lnTo>
                  <a:pt x="2894" y="16276"/>
                </a:lnTo>
                <a:cubicBezTo>
                  <a:pt x="2966" y="16076"/>
                  <a:pt x="3045" y="15878"/>
                  <a:pt x="3132" y="15685"/>
                </a:cubicBezTo>
                <a:lnTo>
                  <a:pt x="3242" y="15191"/>
                </a:lnTo>
                <a:cubicBezTo>
                  <a:pt x="3583" y="14861"/>
                  <a:pt x="3919" y="14769"/>
                  <a:pt x="4200" y="14785"/>
                </a:cubicBezTo>
                <a:cubicBezTo>
                  <a:pt x="4481" y="14800"/>
                  <a:pt x="4707" y="14922"/>
                  <a:pt x="4828" y="15020"/>
                </a:cubicBezTo>
                <a:cubicBezTo>
                  <a:pt x="4387" y="14864"/>
                  <a:pt x="4261" y="14924"/>
                  <a:pt x="4107" y="14993"/>
                </a:cubicBezTo>
                <a:cubicBezTo>
                  <a:pt x="4414" y="15122"/>
                  <a:pt x="4603" y="15287"/>
                  <a:pt x="4648" y="15488"/>
                </a:cubicBezTo>
                <a:cubicBezTo>
                  <a:pt x="4153" y="15236"/>
                  <a:pt x="4153" y="15488"/>
                  <a:pt x="3882" y="15497"/>
                </a:cubicBezTo>
                <a:cubicBezTo>
                  <a:pt x="3778" y="15529"/>
                  <a:pt x="3674" y="15377"/>
                  <a:pt x="3531" y="15590"/>
                </a:cubicBezTo>
                <a:cubicBezTo>
                  <a:pt x="3549" y="15895"/>
                  <a:pt x="3116" y="15769"/>
                  <a:pt x="3368" y="16290"/>
                </a:cubicBezTo>
                <a:lnTo>
                  <a:pt x="3092" y="16331"/>
                </a:lnTo>
                <a:cubicBezTo>
                  <a:pt x="3278" y="16467"/>
                  <a:pt x="3045" y="16939"/>
                  <a:pt x="3639" y="16921"/>
                </a:cubicBezTo>
                <a:cubicBezTo>
                  <a:pt x="3275" y="17118"/>
                  <a:pt x="3014" y="17451"/>
                  <a:pt x="2731" y="17756"/>
                </a:cubicBezTo>
                <a:lnTo>
                  <a:pt x="2251" y="17756"/>
                </a:lnTo>
                <a:lnTo>
                  <a:pt x="2279" y="17688"/>
                </a:lnTo>
                <a:lnTo>
                  <a:pt x="2436" y="17311"/>
                </a:lnTo>
                <a:lnTo>
                  <a:pt x="2580" y="16927"/>
                </a:lnTo>
                <a:lnTo>
                  <a:pt x="2676" y="16649"/>
                </a:lnTo>
                <a:lnTo>
                  <a:pt x="2765" y="16351"/>
                </a:lnTo>
                <a:lnTo>
                  <a:pt x="2843" y="16061"/>
                </a:lnTo>
                <a:lnTo>
                  <a:pt x="2902" y="15767"/>
                </a:lnTo>
                <a:lnTo>
                  <a:pt x="2975" y="15481"/>
                </a:lnTo>
                <a:lnTo>
                  <a:pt x="3024" y="15286"/>
                </a:lnTo>
                <a:lnTo>
                  <a:pt x="2978" y="15332"/>
                </a:lnTo>
                <a:lnTo>
                  <a:pt x="2822" y="15520"/>
                </a:lnTo>
                <a:lnTo>
                  <a:pt x="2689" y="15718"/>
                </a:lnTo>
                <a:lnTo>
                  <a:pt x="2582" y="15930"/>
                </a:lnTo>
                <a:lnTo>
                  <a:pt x="2480" y="16163"/>
                </a:lnTo>
                <a:lnTo>
                  <a:pt x="2388" y="16398"/>
                </a:lnTo>
                <a:lnTo>
                  <a:pt x="2310" y="16639"/>
                </a:lnTo>
                <a:lnTo>
                  <a:pt x="2239" y="16892"/>
                </a:lnTo>
                <a:lnTo>
                  <a:pt x="2155" y="17162"/>
                </a:lnTo>
                <a:lnTo>
                  <a:pt x="2072" y="17423"/>
                </a:lnTo>
                <a:lnTo>
                  <a:pt x="1977" y="17700"/>
                </a:lnTo>
                <a:lnTo>
                  <a:pt x="1957" y="17756"/>
                </a:lnTo>
                <a:lnTo>
                  <a:pt x="1707" y="17756"/>
                </a:lnTo>
                <a:lnTo>
                  <a:pt x="1815" y="17452"/>
                </a:lnTo>
                <a:lnTo>
                  <a:pt x="1927" y="17139"/>
                </a:lnTo>
                <a:lnTo>
                  <a:pt x="2034" y="16845"/>
                </a:lnTo>
                <a:lnTo>
                  <a:pt x="2148" y="16546"/>
                </a:lnTo>
                <a:lnTo>
                  <a:pt x="2271" y="16274"/>
                </a:lnTo>
                <a:lnTo>
                  <a:pt x="2404" y="16004"/>
                </a:lnTo>
                <a:lnTo>
                  <a:pt x="2566" y="15753"/>
                </a:lnTo>
                <a:lnTo>
                  <a:pt x="2731" y="15518"/>
                </a:lnTo>
                <a:lnTo>
                  <a:pt x="2930" y="15308"/>
                </a:lnTo>
                <a:lnTo>
                  <a:pt x="3053" y="15177"/>
                </a:lnTo>
                <a:lnTo>
                  <a:pt x="3131" y="14925"/>
                </a:lnTo>
                <a:lnTo>
                  <a:pt x="3229" y="14662"/>
                </a:lnTo>
                <a:lnTo>
                  <a:pt x="3338" y="14440"/>
                </a:lnTo>
                <a:lnTo>
                  <a:pt x="3484" y="14226"/>
                </a:lnTo>
                <a:lnTo>
                  <a:pt x="3647" y="14048"/>
                </a:lnTo>
                <a:lnTo>
                  <a:pt x="3845" y="13896"/>
                </a:lnTo>
                <a:lnTo>
                  <a:pt x="3995" y="13818"/>
                </a:lnTo>
                <a:lnTo>
                  <a:pt x="4149" y="13769"/>
                </a:lnTo>
                <a:lnTo>
                  <a:pt x="4167" y="13766"/>
                </a:lnTo>
                <a:lnTo>
                  <a:pt x="4166" y="13757"/>
                </a:lnTo>
                <a:lnTo>
                  <a:pt x="4283" y="13726"/>
                </a:lnTo>
                <a:lnTo>
                  <a:pt x="4387" y="13663"/>
                </a:lnTo>
                <a:lnTo>
                  <a:pt x="4484" y="13580"/>
                </a:lnTo>
                <a:lnTo>
                  <a:pt x="4537" y="13478"/>
                </a:lnTo>
                <a:lnTo>
                  <a:pt x="4571" y="13373"/>
                </a:lnTo>
                <a:lnTo>
                  <a:pt x="4577" y="13239"/>
                </a:lnTo>
                <a:lnTo>
                  <a:pt x="4540" y="13125"/>
                </a:lnTo>
                <a:lnTo>
                  <a:pt x="4475" y="13031"/>
                </a:lnTo>
                <a:lnTo>
                  <a:pt x="4386" y="12961"/>
                </a:lnTo>
                <a:lnTo>
                  <a:pt x="4278" y="12922"/>
                </a:lnTo>
                <a:lnTo>
                  <a:pt x="4153" y="12918"/>
                </a:lnTo>
                <a:lnTo>
                  <a:pt x="4061" y="12940"/>
                </a:lnTo>
                <a:lnTo>
                  <a:pt x="3984" y="12993"/>
                </a:lnTo>
                <a:lnTo>
                  <a:pt x="3927" y="13065"/>
                </a:lnTo>
                <a:lnTo>
                  <a:pt x="3896" y="13151"/>
                </a:lnTo>
                <a:lnTo>
                  <a:pt x="3892" y="13252"/>
                </a:lnTo>
                <a:lnTo>
                  <a:pt x="3920" y="13339"/>
                </a:lnTo>
                <a:lnTo>
                  <a:pt x="3989" y="13405"/>
                </a:lnTo>
                <a:lnTo>
                  <a:pt x="4068" y="13449"/>
                </a:lnTo>
                <a:lnTo>
                  <a:pt x="4164" y="13457"/>
                </a:lnTo>
                <a:lnTo>
                  <a:pt x="4231" y="13436"/>
                </a:lnTo>
                <a:lnTo>
                  <a:pt x="4290" y="13379"/>
                </a:lnTo>
                <a:lnTo>
                  <a:pt x="4320" y="13317"/>
                </a:lnTo>
                <a:lnTo>
                  <a:pt x="4329" y="13246"/>
                </a:lnTo>
                <a:lnTo>
                  <a:pt x="4294" y="13172"/>
                </a:lnTo>
                <a:lnTo>
                  <a:pt x="4241" y="13118"/>
                </a:lnTo>
                <a:lnTo>
                  <a:pt x="4305" y="13164"/>
                </a:lnTo>
                <a:lnTo>
                  <a:pt x="4338" y="13248"/>
                </a:lnTo>
                <a:lnTo>
                  <a:pt x="4337" y="13330"/>
                </a:lnTo>
                <a:lnTo>
                  <a:pt x="4301" y="13395"/>
                </a:lnTo>
                <a:lnTo>
                  <a:pt x="4238" y="13447"/>
                </a:lnTo>
                <a:lnTo>
                  <a:pt x="4156" y="13470"/>
                </a:lnTo>
                <a:lnTo>
                  <a:pt x="4061" y="13462"/>
                </a:lnTo>
                <a:lnTo>
                  <a:pt x="3973" y="13417"/>
                </a:lnTo>
                <a:lnTo>
                  <a:pt x="3903" y="13351"/>
                </a:lnTo>
                <a:lnTo>
                  <a:pt x="3879" y="13245"/>
                </a:lnTo>
                <a:lnTo>
                  <a:pt x="3878" y="13148"/>
                </a:lnTo>
                <a:lnTo>
                  <a:pt x="3923" y="13059"/>
                </a:lnTo>
                <a:lnTo>
                  <a:pt x="3972" y="12976"/>
                </a:lnTo>
                <a:lnTo>
                  <a:pt x="4050" y="12923"/>
                </a:lnTo>
                <a:lnTo>
                  <a:pt x="4156" y="12899"/>
                </a:lnTo>
                <a:close/>
                <a:moveTo>
                  <a:pt x="271" y="12393"/>
                </a:moveTo>
                <a:lnTo>
                  <a:pt x="117" y="12425"/>
                </a:lnTo>
                <a:lnTo>
                  <a:pt x="0" y="12474"/>
                </a:lnTo>
                <a:lnTo>
                  <a:pt x="0" y="12463"/>
                </a:lnTo>
                <a:lnTo>
                  <a:pt x="139" y="12410"/>
                </a:lnTo>
                <a:lnTo>
                  <a:pt x="271" y="12393"/>
                </a:lnTo>
                <a:close/>
                <a:moveTo>
                  <a:pt x="303" y="12387"/>
                </a:moveTo>
                <a:lnTo>
                  <a:pt x="319" y="12388"/>
                </a:lnTo>
                <a:lnTo>
                  <a:pt x="271" y="12393"/>
                </a:lnTo>
                <a:lnTo>
                  <a:pt x="303" y="12387"/>
                </a:lnTo>
                <a:close/>
                <a:moveTo>
                  <a:pt x="3738" y="11334"/>
                </a:moveTo>
                <a:lnTo>
                  <a:pt x="3728" y="11343"/>
                </a:lnTo>
                <a:lnTo>
                  <a:pt x="3730" y="11340"/>
                </a:lnTo>
                <a:lnTo>
                  <a:pt x="3738" y="11334"/>
                </a:lnTo>
                <a:close/>
                <a:moveTo>
                  <a:pt x="3835" y="11267"/>
                </a:moveTo>
                <a:lnTo>
                  <a:pt x="3738" y="11334"/>
                </a:lnTo>
                <a:lnTo>
                  <a:pt x="3792" y="11289"/>
                </a:lnTo>
                <a:lnTo>
                  <a:pt x="3835" y="11267"/>
                </a:lnTo>
                <a:close/>
                <a:moveTo>
                  <a:pt x="3321" y="11096"/>
                </a:moveTo>
                <a:lnTo>
                  <a:pt x="3320" y="11101"/>
                </a:lnTo>
                <a:lnTo>
                  <a:pt x="3320" y="11099"/>
                </a:lnTo>
                <a:lnTo>
                  <a:pt x="3321" y="11096"/>
                </a:lnTo>
                <a:close/>
                <a:moveTo>
                  <a:pt x="3634" y="11079"/>
                </a:moveTo>
                <a:lnTo>
                  <a:pt x="3637" y="11085"/>
                </a:lnTo>
                <a:lnTo>
                  <a:pt x="3633" y="11080"/>
                </a:lnTo>
                <a:lnTo>
                  <a:pt x="3634" y="11079"/>
                </a:lnTo>
                <a:close/>
                <a:moveTo>
                  <a:pt x="0" y="11076"/>
                </a:moveTo>
                <a:lnTo>
                  <a:pt x="19" y="11081"/>
                </a:lnTo>
                <a:lnTo>
                  <a:pt x="253" y="11173"/>
                </a:lnTo>
                <a:lnTo>
                  <a:pt x="439" y="11290"/>
                </a:lnTo>
                <a:lnTo>
                  <a:pt x="603" y="11422"/>
                </a:lnTo>
                <a:lnTo>
                  <a:pt x="734" y="11553"/>
                </a:lnTo>
                <a:lnTo>
                  <a:pt x="811" y="11647"/>
                </a:lnTo>
                <a:lnTo>
                  <a:pt x="920" y="11751"/>
                </a:lnTo>
                <a:lnTo>
                  <a:pt x="1102" y="11969"/>
                </a:lnTo>
                <a:lnTo>
                  <a:pt x="1277" y="12224"/>
                </a:lnTo>
                <a:lnTo>
                  <a:pt x="1426" y="12513"/>
                </a:lnTo>
                <a:lnTo>
                  <a:pt x="1571" y="12830"/>
                </a:lnTo>
                <a:lnTo>
                  <a:pt x="1688" y="13191"/>
                </a:lnTo>
                <a:lnTo>
                  <a:pt x="1732" y="13357"/>
                </a:lnTo>
                <a:lnTo>
                  <a:pt x="1737" y="13369"/>
                </a:lnTo>
                <a:lnTo>
                  <a:pt x="1801" y="13594"/>
                </a:lnTo>
                <a:lnTo>
                  <a:pt x="1806" y="13682"/>
                </a:lnTo>
                <a:lnTo>
                  <a:pt x="1856" y="14006"/>
                </a:lnTo>
                <a:lnTo>
                  <a:pt x="1894" y="14477"/>
                </a:lnTo>
                <a:lnTo>
                  <a:pt x="1864" y="14922"/>
                </a:lnTo>
                <a:lnTo>
                  <a:pt x="1852" y="14416"/>
                </a:lnTo>
                <a:lnTo>
                  <a:pt x="1789" y="13945"/>
                </a:lnTo>
                <a:lnTo>
                  <a:pt x="1703" y="13523"/>
                </a:lnTo>
                <a:lnTo>
                  <a:pt x="1606" y="13189"/>
                </a:lnTo>
                <a:lnTo>
                  <a:pt x="1550" y="13122"/>
                </a:lnTo>
                <a:lnTo>
                  <a:pt x="1422" y="13030"/>
                </a:lnTo>
                <a:lnTo>
                  <a:pt x="1286" y="12985"/>
                </a:lnTo>
                <a:lnTo>
                  <a:pt x="1143" y="12969"/>
                </a:lnTo>
                <a:lnTo>
                  <a:pt x="991" y="12984"/>
                </a:lnTo>
                <a:lnTo>
                  <a:pt x="859" y="13042"/>
                </a:lnTo>
                <a:lnTo>
                  <a:pt x="775" y="13112"/>
                </a:lnTo>
                <a:lnTo>
                  <a:pt x="777" y="13123"/>
                </a:lnTo>
                <a:lnTo>
                  <a:pt x="773" y="13113"/>
                </a:lnTo>
                <a:lnTo>
                  <a:pt x="750" y="13133"/>
                </a:lnTo>
                <a:lnTo>
                  <a:pt x="668" y="13238"/>
                </a:lnTo>
                <a:lnTo>
                  <a:pt x="621" y="13360"/>
                </a:lnTo>
                <a:lnTo>
                  <a:pt x="608" y="13483"/>
                </a:lnTo>
                <a:lnTo>
                  <a:pt x="632" y="13614"/>
                </a:lnTo>
                <a:lnTo>
                  <a:pt x="647" y="13641"/>
                </a:lnTo>
                <a:lnTo>
                  <a:pt x="698" y="13568"/>
                </a:lnTo>
                <a:lnTo>
                  <a:pt x="767" y="13431"/>
                </a:lnTo>
                <a:lnTo>
                  <a:pt x="794" y="13287"/>
                </a:lnTo>
                <a:lnTo>
                  <a:pt x="796" y="13378"/>
                </a:lnTo>
                <a:lnTo>
                  <a:pt x="744" y="13528"/>
                </a:lnTo>
                <a:lnTo>
                  <a:pt x="657" y="13661"/>
                </a:lnTo>
                <a:lnTo>
                  <a:pt x="693" y="13727"/>
                </a:lnTo>
                <a:lnTo>
                  <a:pt x="788" y="13817"/>
                </a:lnTo>
                <a:lnTo>
                  <a:pt x="902" y="13877"/>
                </a:lnTo>
                <a:lnTo>
                  <a:pt x="1025" y="13890"/>
                </a:lnTo>
                <a:lnTo>
                  <a:pt x="1141" y="13868"/>
                </a:lnTo>
                <a:lnTo>
                  <a:pt x="1239" y="13809"/>
                </a:lnTo>
                <a:lnTo>
                  <a:pt x="1314" y="13716"/>
                </a:lnTo>
                <a:lnTo>
                  <a:pt x="1357" y="13589"/>
                </a:lnTo>
                <a:lnTo>
                  <a:pt x="1355" y="13598"/>
                </a:lnTo>
                <a:lnTo>
                  <a:pt x="1320" y="13713"/>
                </a:lnTo>
                <a:lnTo>
                  <a:pt x="1261" y="13794"/>
                </a:lnTo>
                <a:lnTo>
                  <a:pt x="1187" y="13852"/>
                </a:lnTo>
                <a:lnTo>
                  <a:pt x="1091" y="13902"/>
                </a:lnTo>
                <a:lnTo>
                  <a:pt x="974" y="13909"/>
                </a:lnTo>
                <a:lnTo>
                  <a:pt x="865" y="13870"/>
                </a:lnTo>
                <a:lnTo>
                  <a:pt x="763" y="13817"/>
                </a:lnTo>
                <a:lnTo>
                  <a:pt x="691" y="13736"/>
                </a:lnTo>
                <a:lnTo>
                  <a:pt x="653" y="13666"/>
                </a:lnTo>
                <a:lnTo>
                  <a:pt x="550" y="13768"/>
                </a:lnTo>
                <a:lnTo>
                  <a:pt x="415" y="13845"/>
                </a:lnTo>
                <a:lnTo>
                  <a:pt x="558" y="13958"/>
                </a:lnTo>
                <a:lnTo>
                  <a:pt x="804" y="14197"/>
                </a:lnTo>
                <a:lnTo>
                  <a:pt x="950" y="14350"/>
                </a:lnTo>
                <a:lnTo>
                  <a:pt x="1079" y="14539"/>
                </a:lnTo>
                <a:lnTo>
                  <a:pt x="1207" y="14737"/>
                </a:lnTo>
                <a:lnTo>
                  <a:pt x="1318" y="14970"/>
                </a:lnTo>
                <a:lnTo>
                  <a:pt x="1419" y="15211"/>
                </a:lnTo>
                <a:lnTo>
                  <a:pt x="1510" y="15475"/>
                </a:lnTo>
                <a:lnTo>
                  <a:pt x="1570" y="15752"/>
                </a:lnTo>
                <a:lnTo>
                  <a:pt x="1602" y="16048"/>
                </a:lnTo>
                <a:lnTo>
                  <a:pt x="1625" y="16367"/>
                </a:lnTo>
                <a:lnTo>
                  <a:pt x="1624" y="16686"/>
                </a:lnTo>
                <a:lnTo>
                  <a:pt x="1585" y="17022"/>
                </a:lnTo>
                <a:lnTo>
                  <a:pt x="1519" y="17378"/>
                </a:lnTo>
                <a:lnTo>
                  <a:pt x="1424" y="17737"/>
                </a:lnTo>
                <a:lnTo>
                  <a:pt x="1417" y="17756"/>
                </a:lnTo>
                <a:lnTo>
                  <a:pt x="1238" y="17756"/>
                </a:lnTo>
                <a:lnTo>
                  <a:pt x="1312" y="17480"/>
                </a:lnTo>
                <a:lnTo>
                  <a:pt x="1372" y="17128"/>
                </a:lnTo>
                <a:lnTo>
                  <a:pt x="1403" y="16781"/>
                </a:lnTo>
                <a:lnTo>
                  <a:pt x="1410" y="16458"/>
                </a:lnTo>
                <a:lnTo>
                  <a:pt x="1400" y="16146"/>
                </a:lnTo>
                <a:lnTo>
                  <a:pt x="1360" y="15839"/>
                </a:lnTo>
                <a:lnTo>
                  <a:pt x="1306" y="15558"/>
                </a:lnTo>
                <a:lnTo>
                  <a:pt x="1241" y="15285"/>
                </a:lnTo>
                <a:lnTo>
                  <a:pt x="1138" y="15029"/>
                </a:lnTo>
                <a:lnTo>
                  <a:pt x="1034" y="14806"/>
                </a:lnTo>
                <a:lnTo>
                  <a:pt x="919" y="14591"/>
                </a:lnTo>
                <a:lnTo>
                  <a:pt x="801" y="14395"/>
                </a:lnTo>
                <a:lnTo>
                  <a:pt x="666" y="14235"/>
                </a:lnTo>
                <a:lnTo>
                  <a:pt x="524" y="14087"/>
                </a:lnTo>
                <a:lnTo>
                  <a:pt x="381" y="13974"/>
                </a:lnTo>
                <a:lnTo>
                  <a:pt x="266" y="13892"/>
                </a:lnTo>
                <a:lnTo>
                  <a:pt x="260" y="13893"/>
                </a:lnTo>
                <a:lnTo>
                  <a:pt x="95" y="13901"/>
                </a:lnTo>
                <a:lnTo>
                  <a:pt x="0" y="13886"/>
                </a:lnTo>
                <a:lnTo>
                  <a:pt x="0" y="13864"/>
                </a:lnTo>
                <a:lnTo>
                  <a:pt x="4" y="13865"/>
                </a:lnTo>
                <a:lnTo>
                  <a:pt x="193" y="13866"/>
                </a:lnTo>
                <a:lnTo>
                  <a:pt x="224" y="13862"/>
                </a:lnTo>
                <a:lnTo>
                  <a:pt x="95" y="13770"/>
                </a:lnTo>
                <a:lnTo>
                  <a:pt x="0" y="13720"/>
                </a:lnTo>
                <a:lnTo>
                  <a:pt x="0" y="13584"/>
                </a:lnTo>
                <a:lnTo>
                  <a:pt x="288" y="13743"/>
                </a:lnTo>
                <a:lnTo>
                  <a:pt x="395" y="13829"/>
                </a:lnTo>
                <a:lnTo>
                  <a:pt x="496" y="13772"/>
                </a:lnTo>
                <a:lnTo>
                  <a:pt x="620" y="13679"/>
                </a:lnTo>
                <a:lnTo>
                  <a:pt x="642" y="13647"/>
                </a:lnTo>
                <a:lnTo>
                  <a:pt x="626" y="13618"/>
                </a:lnTo>
                <a:lnTo>
                  <a:pt x="602" y="13487"/>
                </a:lnTo>
                <a:lnTo>
                  <a:pt x="613" y="13349"/>
                </a:lnTo>
                <a:lnTo>
                  <a:pt x="669" y="13229"/>
                </a:lnTo>
                <a:lnTo>
                  <a:pt x="743" y="13122"/>
                </a:lnTo>
                <a:lnTo>
                  <a:pt x="769" y="13100"/>
                </a:lnTo>
                <a:lnTo>
                  <a:pt x="745" y="13030"/>
                </a:lnTo>
                <a:lnTo>
                  <a:pt x="669" y="12919"/>
                </a:lnTo>
                <a:lnTo>
                  <a:pt x="573" y="12838"/>
                </a:lnTo>
                <a:lnTo>
                  <a:pt x="458" y="12778"/>
                </a:lnTo>
                <a:lnTo>
                  <a:pt x="329" y="12745"/>
                </a:lnTo>
                <a:lnTo>
                  <a:pt x="215" y="12757"/>
                </a:lnTo>
                <a:lnTo>
                  <a:pt x="118" y="12783"/>
                </a:lnTo>
                <a:lnTo>
                  <a:pt x="24" y="12848"/>
                </a:lnTo>
                <a:lnTo>
                  <a:pt x="0" y="12873"/>
                </a:lnTo>
                <a:lnTo>
                  <a:pt x="0" y="12831"/>
                </a:lnTo>
                <a:lnTo>
                  <a:pt x="87" y="12772"/>
                </a:lnTo>
                <a:lnTo>
                  <a:pt x="200" y="12735"/>
                </a:lnTo>
                <a:lnTo>
                  <a:pt x="319" y="12719"/>
                </a:lnTo>
                <a:lnTo>
                  <a:pt x="448" y="12752"/>
                </a:lnTo>
                <a:lnTo>
                  <a:pt x="555" y="12801"/>
                </a:lnTo>
                <a:lnTo>
                  <a:pt x="653" y="12873"/>
                </a:lnTo>
                <a:lnTo>
                  <a:pt x="726" y="12978"/>
                </a:lnTo>
                <a:lnTo>
                  <a:pt x="772" y="13093"/>
                </a:lnTo>
                <a:lnTo>
                  <a:pt x="773" y="13097"/>
                </a:lnTo>
                <a:lnTo>
                  <a:pt x="862" y="13023"/>
                </a:lnTo>
                <a:lnTo>
                  <a:pt x="998" y="12971"/>
                </a:lnTo>
                <a:lnTo>
                  <a:pt x="1132" y="12952"/>
                </a:lnTo>
                <a:lnTo>
                  <a:pt x="1283" y="12970"/>
                </a:lnTo>
                <a:lnTo>
                  <a:pt x="1419" y="13025"/>
                </a:lnTo>
                <a:lnTo>
                  <a:pt x="1545" y="13101"/>
                </a:lnTo>
                <a:lnTo>
                  <a:pt x="1595" y="13154"/>
                </a:lnTo>
                <a:lnTo>
                  <a:pt x="1588" y="13129"/>
                </a:lnTo>
                <a:lnTo>
                  <a:pt x="1569" y="13085"/>
                </a:lnTo>
                <a:lnTo>
                  <a:pt x="1492" y="12966"/>
                </a:lnTo>
                <a:lnTo>
                  <a:pt x="1345" y="12798"/>
                </a:lnTo>
                <a:lnTo>
                  <a:pt x="1169" y="12649"/>
                </a:lnTo>
                <a:lnTo>
                  <a:pt x="973" y="12531"/>
                </a:lnTo>
                <a:lnTo>
                  <a:pt x="752" y="12446"/>
                </a:lnTo>
                <a:lnTo>
                  <a:pt x="514" y="12397"/>
                </a:lnTo>
                <a:lnTo>
                  <a:pt x="319" y="12388"/>
                </a:lnTo>
                <a:lnTo>
                  <a:pt x="328" y="12387"/>
                </a:lnTo>
                <a:lnTo>
                  <a:pt x="572" y="12398"/>
                </a:lnTo>
                <a:lnTo>
                  <a:pt x="795" y="12449"/>
                </a:lnTo>
                <a:lnTo>
                  <a:pt x="1011" y="12538"/>
                </a:lnTo>
                <a:lnTo>
                  <a:pt x="1206" y="12656"/>
                </a:lnTo>
                <a:lnTo>
                  <a:pt x="1374" y="12794"/>
                </a:lnTo>
                <a:lnTo>
                  <a:pt x="1512" y="12951"/>
                </a:lnTo>
                <a:lnTo>
                  <a:pt x="1439" y="12782"/>
                </a:lnTo>
                <a:lnTo>
                  <a:pt x="1325" y="12557"/>
                </a:lnTo>
                <a:lnTo>
                  <a:pt x="1239" y="12454"/>
                </a:lnTo>
                <a:lnTo>
                  <a:pt x="1075" y="12322"/>
                </a:lnTo>
                <a:lnTo>
                  <a:pt x="892" y="12211"/>
                </a:lnTo>
                <a:lnTo>
                  <a:pt x="692" y="12145"/>
                </a:lnTo>
                <a:lnTo>
                  <a:pt x="480" y="12110"/>
                </a:lnTo>
                <a:lnTo>
                  <a:pt x="264" y="12104"/>
                </a:lnTo>
                <a:lnTo>
                  <a:pt x="48" y="12146"/>
                </a:lnTo>
                <a:lnTo>
                  <a:pt x="0" y="12166"/>
                </a:lnTo>
                <a:lnTo>
                  <a:pt x="0" y="12144"/>
                </a:lnTo>
                <a:lnTo>
                  <a:pt x="57" y="12123"/>
                </a:lnTo>
                <a:lnTo>
                  <a:pt x="278" y="12077"/>
                </a:lnTo>
                <a:lnTo>
                  <a:pt x="487" y="12073"/>
                </a:lnTo>
                <a:lnTo>
                  <a:pt x="688" y="12115"/>
                </a:lnTo>
                <a:lnTo>
                  <a:pt x="883" y="12185"/>
                </a:lnTo>
                <a:lnTo>
                  <a:pt x="1065" y="12296"/>
                </a:lnTo>
                <a:lnTo>
                  <a:pt x="1220" y="12427"/>
                </a:lnTo>
                <a:lnTo>
                  <a:pt x="1310" y="12527"/>
                </a:lnTo>
                <a:lnTo>
                  <a:pt x="1276" y="12461"/>
                </a:lnTo>
                <a:lnTo>
                  <a:pt x="1092" y="12180"/>
                </a:lnTo>
                <a:lnTo>
                  <a:pt x="885" y="11939"/>
                </a:lnTo>
                <a:lnTo>
                  <a:pt x="682" y="11727"/>
                </a:lnTo>
                <a:lnTo>
                  <a:pt x="465" y="11541"/>
                </a:lnTo>
                <a:lnTo>
                  <a:pt x="232" y="11392"/>
                </a:lnTo>
                <a:lnTo>
                  <a:pt x="12" y="11273"/>
                </a:lnTo>
                <a:lnTo>
                  <a:pt x="0" y="11269"/>
                </a:lnTo>
                <a:lnTo>
                  <a:pt x="0" y="11076"/>
                </a:lnTo>
                <a:close/>
                <a:moveTo>
                  <a:pt x="2609" y="10669"/>
                </a:moveTo>
                <a:lnTo>
                  <a:pt x="2609" y="10687"/>
                </a:lnTo>
                <a:lnTo>
                  <a:pt x="2611" y="10721"/>
                </a:lnTo>
                <a:lnTo>
                  <a:pt x="2609" y="10669"/>
                </a:lnTo>
                <a:close/>
                <a:moveTo>
                  <a:pt x="3270" y="10502"/>
                </a:moveTo>
                <a:lnTo>
                  <a:pt x="3223" y="10508"/>
                </a:lnTo>
                <a:lnTo>
                  <a:pt x="3284" y="10560"/>
                </a:lnTo>
                <a:lnTo>
                  <a:pt x="3371" y="10615"/>
                </a:lnTo>
                <a:lnTo>
                  <a:pt x="3478" y="10640"/>
                </a:lnTo>
                <a:lnTo>
                  <a:pt x="3580" y="10635"/>
                </a:lnTo>
                <a:lnTo>
                  <a:pt x="3712" y="10577"/>
                </a:lnTo>
                <a:lnTo>
                  <a:pt x="3712" y="10576"/>
                </a:lnTo>
                <a:lnTo>
                  <a:pt x="3614" y="10530"/>
                </a:lnTo>
                <a:lnTo>
                  <a:pt x="3592" y="10523"/>
                </a:lnTo>
                <a:lnTo>
                  <a:pt x="3553" y="10547"/>
                </a:lnTo>
                <a:lnTo>
                  <a:pt x="3420" y="10557"/>
                </a:lnTo>
                <a:lnTo>
                  <a:pt x="3304" y="10530"/>
                </a:lnTo>
                <a:lnTo>
                  <a:pt x="3270" y="10502"/>
                </a:lnTo>
                <a:close/>
                <a:moveTo>
                  <a:pt x="3472" y="10489"/>
                </a:moveTo>
                <a:lnTo>
                  <a:pt x="3336" y="10493"/>
                </a:lnTo>
                <a:lnTo>
                  <a:pt x="3298" y="10498"/>
                </a:lnTo>
                <a:lnTo>
                  <a:pt x="3317" y="10513"/>
                </a:lnTo>
                <a:lnTo>
                  <a:pt x="3433" y="10540"/>
                </a:lnTo>
                <a:lnTo>
                  <a:pt x="3541" y="10531"/>
                </a:lnTo>
                <a:lnTo>
                  <a:pt x="3566" y="10516"/>
                </a:lnTo>
                <a:lnTo>
                  <a:pt x="3472" y="10489"/>
                </a:lnTo>
                <a:close/>
                <a:moveTo>
                  <a:pt x="3460" y="10211"/>
                </a:moveTo>
                <a:lnTo>
                  <a:pt x="3470" y="10237"/>
                </a:lnTo>
                <a:lnTo>
                  <a:pt x="3465" y="10265"/>
                </a:lnTo>
                <a:lnTo>
                  <a:pt x="3459" y="10269"/>
                </a:lnTo>
                <a:lnTo>
                  <a:pt x="3459" y="10245"/>
                </a:lnTo>
                <a:lnTo>
                  <a:pt x="3460" y="10211"/>
                </a:lnTo>
                <a:close/>
                <a:moveTo>
                  <a:pt x="371" y="10097"/>
                </a:moveTo>
                <a:lnTo>
                  <a:pt x="442" y="10105"/>
                </a:lnTo>
                <a:lnTo>
                  <a:pt x="513" y="10138"/>
                </a:lnTo>
                <a:lnTo>
                  <a:pt x="583" y="10180"/>
                </a:lnTo>
                <a:lnTo>
                  <a:pt x="645" y="10235"/>
                </a:lnTo>
                <a:lnTo>
                  <a:pt x="708" y="10363"/>
                </a:lnTo>
                <a:lnTo>
                  <a:pt x="744" y="10485"/>
                </a:lnTo>
                <a:lnTo>
                  <a:pt x="732" y="10623"/>
                </a:lnTo>
                <a:lnTo>
                  <a:pt x="688" y="10760"/>
                </a:lnTo>
                <a:lnTo>
                  <a:pt x="605" y="10866"/>
                </a:lnTo>
                <a:lnTo>
                  <a:pt x="491" y="10961"/>
                </a:lnTo>
                <a:lnTo>
                  <a:pt x="391" y="11005"/>
                </a:lnTo>
                <a:lnTo>
                  <a:pt x="294" y="11031"/>
                </a:lnTo>
                <a:lnTo>
                  <a:pt x="158" y="11034"/>
                </a:lnTo>
                <a:lnTo>
                  <a:pt x="29" y="11001"/>
                </a:lnTo>
                <a:lnTo>
                  <a:pt x="0" y="10984"/>
                </a:lnTo>
                <a:lnTo>
                  <a:pt x="0" y="10964"/>
                </a:lnTo>
                <a:lnTo>
                  <a:pt x="6" y="10967"/>
                </a:lnTo>
                <a:lnTo>
                  <a:pt x="133" y="11010"/>
                </a:lnTo>
                <a:lnTo>
                  <a:pt x="257" y="11024"/>
                </a:lnTo>
                <a:lnTo>
                  <a:pt x="403" y="10988"/>
                </a:lnTo>
                <a:lnTo>
                  <a:pt x="426" y="10973"/>
                </a:lnTo>
                <a:lnTo>
                  <a:pt x="431" y="10969"/>
                </a:lnTo>
                <a:lnTo>
                  <a:pt x="448" y="10958"/>
                </a:lnTo>
                <a:lnTo>
                  <a:pt x="542" y="10893"/>
                </a:lnTo>
                <a:lnTo>
                  <a:pt x="621" y="10806"/>
                </a:lnTo>
                <a:lnTo>
                  <a:pt x="668" y="10684"/>
                </a:lnTo>
                <a:lnTo>
                  <a:pt x="680" y="10570"/>
                </a:lnTo>
                <a:lnTo>
                  <a:pt x="670" y="10438"/>
                </a:lnTo>
                <a:lnTo>
                  <a:pt x="628" y="10352"/>
                </a:lnTo>
                <a:lnTo>
                  <a:pt x="571" y="10293"/>
                </a:lnTo>
                <a:lnTo>
                  <a:pt x="500" y="10261"/>
                </a:lnTo>
                <a:lnTo>
                  <a:pt x="436" y="10239"/>
                </a:lnTo>
                <a:lnTo>
                  <a:pt x="371" y="10227"/>
                </a:lnTo>
                <a:lnTo>
                  <a:pt x="324" y="10219"/>
                </a:lnTo>
                <a:lnTo>
                  <a:pt x="299" y="10195"/>
                </a:lnTo>
                <a:lnTo>
                  <a:pt x="290" y="10169"/>
                </a:lnTo>
                <a:lnTo>
                  <a:pt x="319" y="10116"/>
                </a:lnTo>
                <a:lnTo>
                  <a:pt x="371" y="10097"/>
                </a:lnTo>
                <a:close/>
                <a:moveTo>
                  <a:pt x="3238" y="10081"/>
                </a:moveTo>
                <a:lnTo>
                  <a:pt x="3182" y="10131"/>
                </a:lnTo>
                <a:lnTo>
                  <a:pt x="3187" y="10121"/>
                </a:lnTo>
                <a:lnTo>
                  <a:pt x="3238" y="10081"/>
                </a:lnTo>
                <a:close/>
                <a:moveTo>
                  <a:pt x="3253" y="10068"/>
                </a:moveTo>
                <a:lnTo>
                  <a:pt x="3238" y="10081"/>
                </a:lnTo>
                <a:lnTo>
                  <a:pt x="3250" y="10070"/>
                </a:lnTo>
                <a:lnTo>
                  <a:pt x="3253" y="10068"/>
                </a:lnTo>
                <a:close/>
                <a:moveTo>
                  <a:pt x="3274" y="10058"/>
                </a:moveTo>
                <a:lnTo>
                  <a:pt x="3253" y="10068"/>
                </a:lnTo>
                <a:lnTo>
                  <a:pt x="3261" y="10063"/>
                </a:lnTo>
                <a:lnTo>
                  <a:pt x="3274" y="10058"/>
                </a:lnTo>
                <a:close/>
                <a:moveTo>
                  <a:pt x="3361" y="9651"/>
                </a:moveTo>
                <a:lnTo>
                  <a:pt x="3274" y="9654"/>
                </a:lnTo>
                <a:lnTo>
                  <a:pt x="3166" y="9687"/>
                </a:lnTo>
                <a:lnTo>
                  <a:pt x="3060" y="9735"/>
                </a:lnTo>
                <a:lnTo>
                  <a:pt x="2951" y="9826"/>
                </a:lnTo>
                <a:lnTo>
                  <a:pt x="2854" y="9934"/>
                </a:lnTo>
                <a:lnTo>
                  <a:pt x="2755" y="10075"/>
                </a:lnTo>
                <a:lnTo>
                  <a:pt x="2690" y="10242"/>
                </a:lnTo>
                <a:lnTo>
                  <a:pt x="2641" y="10431"/>
                </a:lnTo>
                <a:lnTo>
                  <a:pt x="2623" y="10655"/>
                </a:lnTo>
                <a:lnTo>
                  <a:pt x="2632" y="10918"/>
                </a:lnTo>
                <a:lnTo>
                  <a:pt x="2617" y="10807"/>
                </a:lnTo>
                <a:lnTo>
                  <a:pt x="2623" y="10892"/>
                </a:lnTo>
                <a:lnTo>
                  <a:pt x="2647" y="11162"/>
                </a:lnTo>
                <a:lnTo>
                  <a:pt x="2649" y="11144"/>
                </a:lnTo>
                <a:lnTo>
                  <a:pt x="2647" y="11164"/>
                </a:lnTo>
                <a:lnTo>
                  <a:pt x="2651" y="11207"/>
                </a:lnTo>
                <a:lnTo>
                  <a:pt x="2664" y="11476"/>
                </a:lnTo>
                <a:lnTo>
                  <a:pt x="2668" y="11718"/>
                </a:lnTo>
                <a:lnTo>
                  <a:pt x="2666" y="11907"/>
                </a:lnTo>
                <a:lnTo>
                  <a:pt x="2673" y="12367"/>
                </a:lnTo>
                <a:lnTo>
                  <a:pt x="2667" y="12787"/>
                </a:lnTo>
                <a:lnTo>
                  <a:pt x="2666" y="12821"/>
                </a:lnTo>
                <a:lnTo>
                  <a:pt x="2667" y="12869"/>
                </a:lnTo>
                <a:lnTo>
                  <a:pt x="2676" y="13132"/>
                </a:lnTo>
                <a:lnTo>
                  <a:pt x="2677" y="13384"/>
                </a:lnTo>
                <a:lnTo>
                  <a:pt x="2684" y="13608"/>
                </a:lnTo>
                <a:lnTo>
                  <a:pt x="2689" y="13817"/>
                </a:lnTo>
                <a:lnTo>
                  <a:pt x="2686" y="13990"/>
                </a:lnTo>
                <a:lnTo>
                  <a:pt x="2682" y="14140"/>
                </a:lnTo>
                <a:lnTo>
                  <a:pt x="2682" y="14246"/>
                </a:lnTo>
                <a:lnTo>
                  <a:pt x="2679" y="14313"/>
                </a:lnTo>
                <a:lnTo>
                  <a:pt x="2739" y="14199"/>
                </a:lnTo>
                <a:lnTo>
                  <a:pt x="2785" y="14053"/>
                </a:lnTo>
                <a:lnTo>
                  <a:pt x="2821" y="13890"/>
                </a:lnTo>
                <a:lnTo>
                  <a:pt x="2846" y="13701"/>
                </a:lnTo>
                <a:lnTo>
                  <a:pt x="2862" y="13510"/>
                </a:lnTo>
                <a:lnTo>
                  <a:pt x="2864" y="13466"/>
                </a:lnTo>
                <a:lnTo>
                  <a:pt x="2864" y="13419"/>
                </a:lnTo>
                <a:lnTo>
                  <a:pt x="2857" y="13147"/>
                </a:lnTo>
                <a:lnTo>
                  <a:pt x="2846" y="12869"/>
                </a:lnTo>
                <a:lnTo>
                  <a:pt x="2837" y="12606"/>
                </a:lnTo>
                <a:lnTo>
                  <a:pt x="2838" y="12335"/>
                </a:lnTo>
                <a:lnTo>
                  <a:pt x="2852" y="12081"/>
                </a:lnTo>
                <a:lnTo>
                  <a:pt x="2888" y="11836"/>
                </a:lnTo>
                <a:lnTo>
                  <a:pt x="2940" y="11604"/>
                </a:lnTo>
                <a:lnTo>
                  <a:pt x="3027" y="11374"/>
                </a:lnTo>
                <a:lnTo>
                  <a:pt x="3110" y="11210"/>
                </a:lnTo>
                <a:lnTo>
                  <a:pt x="3209" y="11045"/>
                </a:lnTo>
                <a:lnTo>
                  <a:pt x="3339" y="10890"/>
                </a:lnTo>
                <a:lnTo>
                  <a:pt x="3492" y="10768"/>
                </a:lnTo>
                <a:lnTo>
                  <a:pt x="3646" y="10671"/>
                </a:lnTo>
                <a:lnTo>
                  <a:pt x="3780" y="10626"/>
                </a:lnTo>
                <a:lnTo>
                  <a:pt x="3747" y="10593"/>
                </a:lnTo>
                <a:lnTo>
                  <a:pt x="3717" y="10579"/>
                </a:lnTo>
                <a:lnTo>
                  <a:pt x="3634" y="10630"/>
                </a:lnTo>
                <a:lnTo>
                  <a:pt x="3519" y="10652"/>
                </a:lnTo>
                <a:lnTo>
                  <a:pt x="3407" y="10631"/>
                </a:lnTo>
                <a:lnTo>
                  <a:pt x="3307" y="10594"/>
                </a:lnTo>
                <a:lnTo>
                  <a:pt x="3224" y="10520"/>
                </a:lnTo>
                <a:lnTo>
                  <a:pt x="3215" y="10509"/>
                </a:lnTo>
                <a:lnTo>
                  <a:pt x="3187" y="10513"/>
                </a:lnTo>
                <a:lnTo>
                  <a:pt x="3053" y="10580"/>
                </a:lnTo>
                <a:lnTo>
                  <a:pt x="2902" y="10693"/>
                </a:lnTo>
                <a:lnTo>
                  <a:pt x="2777" y="10819"/>
                </a:lnTo>
                <a:lnTo>
                  <a:pt x="2695" y="10973"/>
                </a:lnTo>
                <a:lnTo>
                  <a:pt x="2771" y="10823"/>
                </a:lnTo>
                <a:lnTo>
                  <a:pt x="2879" y="10683"/>
                </a:lnTo>
                <a:lnTo>
                  <a:pt x="3014" y="10583"/>
                </a:lnTo>
                <a:lnTo>
                  <a:pt x="3173" y="10506"/>
                </a:lnTo>
                <a:lnTo>
                  <a:pt x="3207" y="10499"/>
                </a:lnTo>
                <a:lnTo>
                  <a:pt x="3161" y="10441"/>
                </a:lnTo>
                <a:lnTo>
                  <a:pt x="3128" y="10333"/>
                </a:lnTo>
                <a:lnTo>
                  <a:pt x="3134" y="10223"/>
                </a:lnTo>
                <a:lnTo>
                  <a:pt x="3174" y="10138"/>
                </a:lnTo>
                <a:lnTo>
                  <a:pt x="3182" y="10131"/>
                </a:lnTo>
                <a:lnTo>
                  <a:pt x="3147" y="10206"/>
                </a:lnTo>
                <a:lnTo>
                  <a:pt x="3133" y="10305"/>
                </a:lnTo>
                <a:lnTo>
                  <a:pt x="3150" y="10400"/>
                </a:lnTo>
                <a:lnTo>
                  <a:pt x="3205" y="10492"/>
                </a:lnTo>
                <a:lnTo>
                  <a:pt x="3212" y="10498"/>
                </a:lnTo>
                <a:lnTo>
                  <a:pt x="3255" y="10489"/>
                </a:lnTo>
                <a:lnTo>
                  <a:pt x="3208" y="10449"/>
                </a:lnTo>
                <a:lnTo>
                  <a:pt x="3160" y="10368"/>
                </a:lnTo>
                <a:lnTo>
                  <a:pt x="3146" y="10264"/>
                </a:lnTo>
                <a:lnTo>
                  <a:pt x="3178" y="10168"/>
                </a:lnTo>
                <a:lnTo>
                  <a:pt x="3237" y="10087"/>
                </a:lnTo>
                <a:lnTo>
                  <a:pt x="3303" y="10049"/>
                </a:lnTo>
                <a:lnTo>
                  <a:pt x="3274" y="10058"/>
                </a:lnTo>
                <a:lnTo>
                  <a:pt x="3329" y="10032"/>
                </a:lnTo>
                <a:lnTo>
                  <a:pt x="3426" y="10030"/>
                </a:lnTo>
                <a:lnTo>
                  <a:pt x="3494" y="10057"/>
                </a:lnTo>
                <a:lnTo>
                  <a:pt x="3545" y="10120"/>
                </a:lnTo>
                <a:lnTo>
                  <a:pt x="3501" y="10069"/>
                </a:lnTo>
                <a:lnTo>
                  <a:pt x="3439" y="10038"/>
                </a:lnTo>
                <a:lnTo>
                  <a:pt x="3348" y="10035"/>
                </a:lnTo>
                <a:lnTo>
                  <a:pt x="3311" y="10047"/>
                </a:lnTo>
                <a:lnTo>
                  <a:pt x="3385" y="10042"/>
                </a:lnTo>
                <a:lnTo>
                  <a:pt x="3458" y="10065"/>
                </a:lnTo>
                <a:lnTo>
                  <a:pt x="3519" y="10106"/>
                </a:lnTo>
                <a:lnTo>
                  <a:pt x="3557" y="10185"/>
                </a:lnTo>
                <a:lnTo>
                  <a:pt x="3553" y="10262"/>
                </a:lnTo>
                <a:lnTo>
                  <a:pt x="3509" y="10341"/>
                </a:lnTo>
                <a:lnTo>
                  <a:pt x="3440" y="10372"/>
                </a:lnTo>
                <a:lnTo>
                  <a:pt x="3373" y="10369"/>
                </a:lnTo>
                <a:lnTo>
                  <a:pt x="3322" y="10330"/>
                </a:lnTo>
                <a:lnTo>
                  <a:pt x="3305" y="10293"/>
                </a:lnTo>
                <a:lnTo>
                  <a:pt x="3299" y="10273"/>
                </a:lnTo>
                <a:lnTo>
                  <a:pt x="3300" y="10239"/>
                </a:lnTo>
                <a:lnTo>
                  <a:pt x="3311" y="10207"/>
                </a:lnTo>
                <a:lnTo>
                  <a:pt x="3335" y="10183"/>
                </a:lnTo>
                <a:lnTo>
                  <a:pt x="3357" y="10168"/>
                </a:lnTo>
                <a:lnTo>
                  <a:pt x="3383" y="10158"/>
                </a:lnTo>
                <a:lnTo>
                  <a:pt x="3406" y="10167"/>
                </a:lnTo>
                <a:lnTo>
                  <a:pt x="3430" y="10167"/>
                </a:lnTo>
                <a:lnTo>
                  <a:pt x="3445" y="10189"/>
                </a:lnTo>
                <a:lnTo>
                  <a:pt x="3449" y="10194"/>
                </a:lnTo>
                <a:lnTo>
                  <a:pt x="3424" y="10170"/>
                </a:lnTo>
                <a:lnTo>
                  <a:pt x="3400" y="10171"/>
                </a:lnTo>
                <a:lnTo>
                  <a:pt x="3367" y="10169"/>
                </a:lnTo>
                <a:lnTo>
                  <a:pt x="3339" y="10188"/>
                </a:lnTo>
                <a:lnTo>
                  <a:pt x="3321" y="10209"/>
                </a:lnTo>
                <a:lnTo>
                  <a:pt x="3310" y="10241"/>
                </a:lnTo>
                <a:lnTo>
                  <a:pt x="3305" y="10269"/>
                </a:lnTo>
                <a:lnTo>
                  <a:pt x="3312" y="10304"/>
                </a:lnTo>
                <a:lnTo>
                  <a:pt x="3328" y="10327"/>
                </a:lnTo>
                <a:lnTo>
                  <a:pt x="3352" y="10350"/>
                </a:lnTo>
                <a:lnTo>
                  <a:pt x="3394" y="10363"/>
                </a:lnTo>
                <a:lnTo>
                  <a:pt x="3431" y="10370"/>
                </a:lnTo>
                <a:lnTo>
                  <a:pt x="3462" y="10356"/>
                </a:lnTo>
                <a:lnTo>
                  <a:pt x="3501" y="10330"/>
                </a:lnTo>
                <a:lnTo>
                  <a:pt x="3542" y="10270"/>
                </a:lnTo>
                <a:lnTo>
                  <a:pt x="3552" y="10189"/>
                </a:lnTo>
                <a:lnTo>
                  <a:pt x="3515" y="10124"/>
                </a:lnTo>
                <a:lnTo>
                  <a:pt x="3457" y="10075"/>
                </a:lnTo>
                <a:lnTo>
                  <a:pt x="3387" y="10057"/>
                </a:lnTo>
                <a:lnTo>
                  <a:pt x="3319" y="10064"/>
                </a:lnTo>
                <a:lnTo>
                  <a:pt x="3248" y="10104"/>
                </a:lnTo>
                <a:lnTo>
                  <a:pt x="3191" y="10175"/>
                </a:lnTo>
                <a:lnTo>
                  <a:pt x="3165" y="10267"/>
                </a:lnTo>
                <a:lnTo>
                  <a:pt x="3177" y="10357"/>
                </a:lnTo>
                <a:lnTo>
                  <a:pt x="3225" y="10438"/>
                </a:lnTo>
                <a:lnTo>
                  <a:pt x="3281" y="10484"/>
                </a:lnTo>
                <a:lnTo>
                  <a:pt x="3309" y="10478"/>
                </a:lnTo>
                <a:lnTo>
                  <a:pt x="3445" y="10474"/>
                </a:lnTo>
                <a:lnTo>
                  <a:pt x="3586" y="10500"/>
                </a:lnTo>
                <a:lnTo>
                  <a:pt x="3589" y="10502"/>
                </a:lnTo>
                <a:lnTo>
                  <a:pt x="3645" y="10468"/>
                </a:lnTo>
                <a:lnTo>
                  <a:pt x="3720" y="10375"/>
                </a:lnTo>
                <a:lnTo>
                  <a:pt x="3769" y="10268"/>
                </a:lnTo>
                <a:lnTo>
                  <a:pt x="3775" y="10158"/>
                </a:lnTo>
                <a:lnTo>
                  <a:pt x="3749" y="10037"/>
                </a:lnTo>
                <a:lnTo>
                  <a:pt x="3684" y="9943"/>
                </a:lnTo>
                <a:lnTo>
                  <a:pt x="3569" y="9834"/>
                </a:lnTo>
                <a:lnTo>
                  <a:pt x="3427" y="9793"/>
                </a:lnTo>
                <a:lnTo>
                  <a:pt x="3294" y="9779"/>
                </a:lnTo>
                <a:lnTo>
                  <a:pt x="3147" y="9814"/>
                </a:lnTo>
                <a:lnTo>
                  <a:pt x="3021" y="9892"/>
                </a:lnTo>
                <a:lnTo>
                  <a:pt x="2991" y="9872"/>
                </a:lnTo>
                <a:lnTo>
                  <a:pt x="3128" y="9786"/>
                </a:lnTo>
                <a:lnTo>
                  <a:pt x="3281" y="9747"/>
                </a:lnTo>
                <a:lnTo>
                  <a:pt x="3428" y="9760"/>
                </a:lnTo>
                <a:lnTo>
                  <a:pt x="3573" y="9816"/>
                </a:lnTo>
                <a:lnTo>
                  <a:pt x="3699" y="9917"/>
                </a:lnTo>
                <a:lnTo>
                  <a:pt x="3760" y="10030"/>
                </a:lnTo>
                <a:lnTo>
                  <a:pt x="3792" y="10147"/>
                </a:lnTo>
                <a:lnTo>
                  <a:pt x="3784" y="10266"/>
                </a:lnTo>
                <a:lnTo>
                  <a:pt x="3743" y="10384"/>
                </a:lnTo>
                <a:lnTo>
                  <a:pt x="3656" y="10484"/>
                </a:lnTo>
                <a:lnTo>
                  <a:pt x="3611" y="10512"/>
                </a:lnTo>
                <a:lnTo>
                  <a:pt x="3706" y="10556"/>
                </a:lnTo>
                <a:lnTo>
                  <a:pt x="3720" y="10568"/>
                </a:lnTo>
                <a:lnTo>
                  <a:pt x="3813" y="10475"/>
                </a:lnTo>
                <a:lnTo>
                  <a:pt x="3875" y="10351"/>
                </a:lnTo>
                <a:lnTo>
                  <a:pt x="3906" y="10207"/>
                </a:lnTo>
                <a:lnTo>
                  <a:pt x="3891" y="10054"/>
                </a:lnTo>
                <a:lnTo>
                  <a:pt x="3851" y="9945"/>
                </a:lnTo>
                <a:lnTo>
                  <a:pt x="3830" y="9909"/>
                </a:lnTo>
                <a:lnTo>
                  <a:pt x="3748" y="9810"/>
                </a:lnTo>
                <a:lnTo>
                  <a:pt x="3642" y="9727"/>
                </a:lnTo>
                <a:lnTo>
                  <a:pt x="3503" y="9667"/>
                </a:lnTo>
                <a:lnTo>
                  <a:pt x="3361" y="9651"/>
                </a:lnTo>
                <a:close/>
                <a:moveTo>
                  <a:pt x="5070" y="9528"/>
                </a:moveTo>
                <a:lnTo>
                  <a:pt x="5069" y="9547"/>
                </a:lnTo>
                <a:lnTo>
                  <a:pt x="5049" y="9599"/>
                </a:lnTo>
                <a:lnTo>
                  <a:pt x="5070" y="9528"/>
                </a:lnTo>
                <a:close/>
                <a:moveTo>
                  <a:pt x="4734" y="9436"/>
                </a:moveTo>
                <a:lnTo>
                  <a:pt x="4737" y="9514"/>
                </a:lnTo>
                <a:lnTo>
                  <a:pt x="4706" y="9625"/>
                </a:lnTo>
                <a:lnTo>
                  <a:pt x="4725" y="9522"/>
                </a:lnTo>
                <a:lnTo>
                  <a:pt x="4734" y="9436"/>
                </a:lnTo>
                <a:close/>
                <a:moveTo>
                  <a:pt x="4727" y="9372"/>
                </a:moveTo>
                <a:lnTo>
                  <a:pt x="4737" y="9408"/>
                </a:lnTo>
                <a:lnTo>
                  <a:pt x="4734" y="9436"/>
                </a:lnTo>
                <a:lnTo>
                  <a:pt x="4733" y="9402"/>
                </a:lnTo>
                <a:lnTo>
                  <a:pt x="4727" y="9372"/>
                </a:lnTo>
                <a:close/>
                <a:moveTo>
                  <a:pt x="4259" y="9271"/>
                </a:moveTo>
                <a:lnTo>
                  <a:pt x="4353" y="9288"/>
                </a:lnTo>
                <a:lnTo>
                  <a:pt x="4436" y="9337"/>
                </a:lnTo>
                <a:lnTo>
                  <a:pt x="4491" y="9406"/>
                </a:lnTo>
                <a:lnTo>
                  <a:pt x="4509" y="9491"/>
                </a:lnTo>
                <a:lnTo>
                  <a:pt x="4487" y="9579"/>
                </a:lnTo>
                <a:lnTo>
                  <a:pt x="4489" y="9594"/>
                </a:lnTo>
                <a:lnTo>
                  <a:pt x="4482" y="9607"/>
                </a:lnTo>
                <a:lnTo>
                  <a:pt x="4496" y="9508"/>
                </a:lnTo>
                <a:lnTo>
                  <a:pt x="4476" y="9432"/>
                </a:lnTo>
                <a:lnTo>
                  <a:pt x="4430" y="9365"/>
                </a:lnTo>
                <a:lnTo>
                  <a:pt x="4361" y="9324"/>
                </a:lnTo>
                <a:lnTo>
                  <a:pt x="4278" y="9299"/>
                </a:lnTo>
                <a:lnTo>
                  <a:pt x="4191" y="9302"/>
                </a:lnTo>
                <a:lnTo>
                  <a:pt x="4103" y="9329"/>
                </a:lnTo>
                <a:lnTo>
                  <a:pt x="4039" y="9390"/>
                </a:lnTo>
                <a:lnTo>
                  <a:pt x="3975" y="9499"/>
                </a:lnTo>
                <a:lnTo>
                  <a:pt x="3952" y="9620"/>
                </a:lnTo>
                <a:lnTo>
                  <a:pt x="3965" y="9734"/>
                </a:lnTo>
                <a:lnTo>
                  <a:pt x="4015" y="9854"/>
                </a:lnTo>
                <a:lnTo>
                  <a:pt x="4095" y="9947"/>
                </a:lnTo>
                <a:lnTo>
                  <a:pt x="4199" y="10014"/>
                </a:lnTo>
                <a:lnTo>
                  <a:pt x="4363" y="10064"/>
                </a:lnTo>
                <a:lnTo>
                  <a:pt x="4533" y="10062"/>
                </a:lnTo>
                <a:lnTo>
                  <a:pt x="4690" y="10028"/>
                </a:lnTo>
                <a:lnTo>
                  <a:pt x="4847" y="9936"/>
                </a:lnTo>
                <a:lnTo>
                  <a:pt x="4946" y="9819"/>
                </a:lnTo>
                <a:lnTo>
                  <a:pt x="5013" y="9691"/>
                </a:lnTo>
                <a:lnTo>
                  <a:pt x="5049" y="9599"/>
                </a:lnTo>
                <a:lnTo>
                  <a:pt x="5024" y="9684"/>
                </a:lnTo>
                <a:lnTo>
                  <a:pt x="4943" y="9838"/>
                </a:lnTo>
                <a:lnTo>
                  <a:pt x="4828" y="9957"/>
                </a:lnTo>
                <a:lnTo>
                  <a:pt x="4686" y="10047"/>
                </a:lnTo>
                <a:lnTo>
                  <a:pt x="4554" y="10080"/>
                </a:lnTo>
                <a:lnTo>
                  <a:pt x="4425" y="10095"/>
                </a:lnTo>
                <a:lnTo>
                  <a:pt x="4285" y="10069"/>
                </a:lnTo>
                <a:lnTo>
                  <a:pt x="4161" y="10032"/>
                </a:lnTo>
                <a:lnTo>
                  <a:pt x="4058" y="9940"/>
                </a:lnTo>
                <a:lnTo>
                  <a:pt x="3981" y="9829"/>
                </a:lnTo>
                <a:lnTo>
                  <a:pt x="3952" y="9727"/>
                </a:lnTo>
                <a:lnTo>
                  <a:pt x="3947" y="9624"/>
                </a:lnTo>
                <a:lnTo>
                  <a:pt x="3968" y="9512"/>
                </a:lnTo>
                <a:lnTo>
                  <a:pt x="4009" y="9418"/>
                </a:lnTo>
                <a:lnTo>
                  <a:pt x="4072" y="9342"/>
                </a:lnTo>
                <a:lnTo>
                  <a:pt x="4153" y="9295"/>
                </a:lnTo>
                <a:lnTo>
                  <a:pt x="4259" y="9271"/>
                </a:lnTo>
                <a:close/>
                <a:moveTo>
                  <a:pt x="4359" y="9048"/>
                </a:moveTo>
                <a:lnTo>
                  <a:pt x="4454" y="9055"/>
                </a:lnTo>
                <a:lnTo>
                  <a:pt x="4561" y="9104"/>
                </a:lnTo>
                <a:lnTo>
                  <a:pt x="4648" y="9183"/>
                </a:lnTo>
                <a:lnTo>
                  <a:pt x="4707" y="9281"/>
                </a:lnTo>
                <a:lnTo>
                  <a:pt x="4727" y="9372"/>
                </a:lnTo>
                <a:lnTo>
                  <a:pt x="4708" y="9306"/>
                </a:lnTo>
                <a:lnTo>
                  <a:pt x="4654" y="9204"/>
                </a:lnTo>
                <a:lnTo>
                  <a:pt x="4576" y="9127"/>
                </a:lnTo>
                <a:lnTo>
                  <a:pt x="4475" y="9074"/>
                </a:lnTo>
                <a:lnTo>
                  <a:pt x="4359" y="9048"/>
                </a:lnTo>
                <a:close/>
                <a:moveTo>
                  <a:pt x="4349" y="9046"/>
                </a:moveTo>
                <a:lnTo>
                  <a:pt x="4359" y="9048"/>
                </a:lnTo>
                <a:lnTo>
                  <a:pt x="4343" y="9046"/>
                </a:lnTo>
                <a:lnTo>
                  <a:pt x="4349" y="9046"/>
                </a:lnTo>
                <a:close/>
                <a:moveTo>
                  <a:pt x="4540" y="8670"/>
                </a:moveTo>
                <a:lnTo>
                  <a:pt x="4576" y="8686"/>
                </a:lnTo>
                <a:lnTo>
                  <a:pt x="4563" y="8681"/>
                </a:lnTo>
                <a:lnTo>
                  <a:pt x="4540" y="8670"/>
                </a:lnTo>
                <a:close/>
                <a:moveTo>
                  <a:pt x="4150" y="8473"/>
                </a:moveTo>
                <a:lnTo>
                  <a:pt x="4155" y="8477"/>
                </a:lnTo>
                <a:lnTo>
                  <a:pt x="4355" y="8602"/>
                </a:lnTo>
                <a:lnTo>
                  <a:pt x="4563" y="8681"/>
                </a:lnTo>
                <a:lnTo>
                  <a:pt x="4602" y="8701"/>
                </a:lnTo>
                <a:lnTo>
                  <a:pt x="4705" y="8720"/>
                </a:lnTo>
                <a:lnTo>
                  <a:pt x="4779" y="8728"/>
                </a:lnTo>
                <a:lnTo>
                  <a:pt x="4633" y="8615"/>
                </a:lnTo>
                <a:lnTo>
                  <a:pt x="4454" y="8533"/>
                </a:lnTo>
                <a:lnTo>
                  <a:pt x="4265" y="8483"/>
                </a:lnTo>
                <a:lnTo>
                  <a:pt x="4150" y="8473"/>
                </a:lnTo>
                <a:close/>
                <a:moveTo>
                  <a:pt x="4001" y="8469"/>
                </a:moveTo>
                <a:lnTo>
                  <a:pt x="3819" y="8488"/>
                </a:lnTo>
                <a:lnTo>
                  <a:pt x="3598" y="8558"/>
                </a:lnTo>
                <a:lnTo>
                  <a:pt x="3394" y="8665"/>
                </a:lnTo>
                <a:lnTo>
                  <a:pt x="3199" y="8808"/>
                </a:lnTo>
                <a:lnTo>
                  <a:pt x="3175" y="8833"/>
                </a:lnTo>
                <a:lnTo>
                  <a:pt x="3098" y="8934"/>
                </a:lnTo>
                <a:lnTo>
                  <a:pt x="2953" y="9164"/>
                </a:lnTo>
                <a:lnTo>
                  <a:pt x="2834" y="9417"/>
                </a:lnTo>
                <a:lnTo>
                  <a:pt x="2728" y="9702"/>
                </a:lnTo>
                <a:lnTo>
                  <a:pt x="2652" y="10032"/>
                </a:lnTo>
                <a:lnTo>
                  <a:pt x="2610" y="10387"/>
                </a:lnTo>
                <a:lnTo>
                  <a:pt x="2610" y="10488"/>
                </a:lnTo>
                <a:lnTo>
                  <a:pt x="2637" y="10319"/>
                </a:lnTo>
                <a:lnTo>
                  <a:pt x="2687" y="10130"/>
                </a:lnTo>
                <a:lnTo>
                  <a:pt x="2773" y="9982"/>
                </a:lnTo>
                <a:lnTo>
                  <a:pt x="2853" y="9861"/>
                </a:lnTo>
                <a:lnTo>
                  <a:pt x="2952" y="9768"/>
                </a:lnTo>
                <a:lnTo>
                  <a:pt x="3063" y="9692"/>
                </a:lnTo>
                <a:lnTo>
                  <a:pt x="3169" y="9644"/>
                </a:lnTo>
                <a:lnTo>
                  <a:pt x="3264" y="9628"/>
                </a:lnTo>
                <a:lnTo>
                  <a:pt x="3424" y="9624"/>
                </a:lnTo>
                <a:lnTo>
                  <a:pt x="3567" y="9665"/>
                </a:lnTo>
                <a:lnTo>
                  <a:pt x="3702" y="9743"/>
                </a:lnTo>
                <a:lnTo>
                  <a:pt x="3805" y="9848"/>
                </a:lnTo>
                <a:lnTo>
                  <a:pt x="3769" y="9746"/>
                </a:lnTo>
                <a:lnTo>
                  <a:pt x="3762" y="9580"/>
                </a:lnTo>
                <a:lnTo>
                  <a:pt x="3802" y="9413"/>
                </a:lnTo>
                <a:lnTo>
                  <a:pt x="3862" y="9299"/>
                </a:lnTo>
                <a:lnTo>
                  <a:pt x="3945" y="9193"/>
                </a:lnTo>
                <a:lnTo>
                  <a:pt x="4057" y="9108"/>
                </a:lnTo>
                <a:lnTo>
                  <a:pt x="4187" y="9059"/>
                </a:lnTo>
                <a:lnTo>
                  <a:pt x="4316" y="9044"/>
                </a:lnTo>
                <a:lnTo>
                  <a:pt x="4343" y="9046"/>
                </a:lnTo>
                <a:lnTo>
                  <a:pt x="4221" y="9061"/>
                </a:lnTo>
                <a:lnTo>
                  <a:pt x="4102" y="9101"/>
                </a:lnTo>
                <a:lnTo>
                  <a:pt x="3984" y="9166"/>
                </a:lnTo>
                <a:lnTo>
                  <a:pt x="3899" y="9257"/>
                </a:lnTo>
                <a:lnTo>
                  <a:pt x="3824" y="9374"/>
                </a:lnTo>
                <a:lnTo>
                  <a:pt x="3785" y="9531"/>
                </a:lnTo>
                <a:lnTo>
                  <a:pt x="3782" y="9680"/>
                </a:lnTo>
                <a:lnTo>
                  <a:pt x="3813" y="9822"/>
                </a:lnTo>
                <a:lnTo>
                  <a:pt x="3875" y="9959"/>
                </a:lnTo>
                <a:lnTo>
                  <a:pt x="3972" y="10088"/>
                </a:lnTo>
                <a:lnTo>
                  <a:pt x="4078" y="10195"/>
                </a:lnTo>
                <a:lnTo>
                  <a:pt x="4208" y="10277"/>
                </a:lnTo>
                <a:lnTo>
                  <a:pt x="4358" y="10329"/>
                </a:lnTo>
                <a:lnTo>
                  <a:pt x="4506" y="10366"/>
                </a:lnTo>
                <a:lnTo>
                  <a:pt x="4664" y="10372"/>
                </a:lnTo>
                <a:lnTo>
                  <a:pt x="4848" y="10319"/>
                </a:lnTo>
                <a:lnTo>
                  <a:pt x="5024" y="10231"/>
                </a:lnTo>
                <a:lnTo>
                  <a:pt x="5159" y="10106"/>
                </a:lnTo>
                <a:lnTo>
                  <a:pt x="5284" y="9955"/>
                </a:lnTo>
                <a:lnTo>
                  <a:pt x="5373" y="9787"/>
                </a:lnTo>
                <a:lnTo>
                  <a:pt x="5423" y="9598"/>
                </a:lnTo>
                <a:lnTo>
                  <a:pt x="5450" y="9400"/>
                </a:lnTo>
                <a:lnTo>
                  <a:pt x="5427" y="9212"/>
                </a:lnTo>
                <a:lnTo>
                  <a:pt x="5379" y="9000"/>
                </a:lnTo>
                <a:lnTo>
                  <a:pt x="5289" y="8809"/>
                </a:lnTo>
                <a:lnTo>
                  <a:pt x="5267" y="8780"/>
                </a:lnTo>
                <a:lnTo>
                  <a:pt x="5240" y="8785"/>
                </a:lnTo>
                <a:lnTo>
                  <a:pt x="5031" y="8790"/>
                </a:lnTo>
                <a:lnTo>
                  <a:pt x="4892" y="8791"/>
                </a:lnTo>
                <a:lnTo>
                  <a:pt x="4986" y="8927"/>
                </a:lnTo>
                <a:lnTo>
                  <a:pt x="5058" y="9114"/>
                </a:lnTo>
                <a:lnTo>
                  <a:pt x="5085" y="9308"/>
                </a:lnTo>
                <a:lnTo>
                  <a:pt x="5078" y="9500"/>
                </a:lnTo>
                <a:lnTo>
                  <a:pt x="5070" y="9528"/>
                </a:lnTo>
                <a:lnTo>
                  <a:pt x="5074" y="9388"/>
                </a:lnTo>
                <a:lnTo>
                  <a:pt x="5069" y="9237"/>
                </a:lnTo>
                <a:lnTo>
                  <a:pt x="5008" y="9042"/>
                </a:lnTo>
                <a:lnTo>
                  <a:pt x="4914" y="8870"/>
                </a:lnTo>
                <a:lnTo>
                  <a:pt x="4841" y="8791"/>
                </a:lnTo>
                <a:lnTo>
                  <a:pt x="4827" y="8791"/>
                </a:lnTo>
                <a:lnTo>
                  <a:pt x="4622" y="8753"/>
                </a:lnTo>
                <a:lnTo>
                  <a:pt x="4410" y="8694"/>
                </a:lnTo>
                <a:lnTo>
                  <a:pt x="4187" y="8595"/>
                </a:lnTo>
                <a:lnTo>
                  <a:pt x="4001" y="8469"/>
                </a:lnTo>
                <a:close/>
                <a:moveTo>
                  <a:pt x="3001" y="8389"/>
                </a:moveTo>
                <a:lnTo>
                  <a:pt x="3016" y="8411"/>
                </a:lnTo>
                <a:lnTo>
                  <a:pt x="3039" y="8493"/>
                </a:lnTo>
                <a:lnTo>
                  <a:pt x="3026" y="8568"/>
                </a:lnTo>
                <a:lnTo>
                  <a:pt x="2993" y="8639"/>
                </a:lnTo>
                <a:lnTo>
                  <a:pt x="2934" y="8696"/>
                </a:lnTo>
                <a:lnTo>
                  <a:pt x="2856" y="8725"/>
                </a:lnTo>
                <a:lnTo>
                  <a:pt x="2800" y="8714"/>
                </a:lnTo>
                <a:lnTo>
                  <a:pt x="2740" y="8674"/>
                </a:lnTo>
                <a:lnTo>
                  <a:pt x="2702" y="8619"/>
                </a:lnTo>
                <a:lnTo>
                  <a:pt x="2703" y="8609"/>
                </a:lnTo>
                <a:lnTo>
                  <a:pt x="2745" y="8670"/>
                </a:lnTo>
                <a:lnTo>
                  <a:pt x="2798" y="8699"/>
                </a:lnTo>
                <a:lnTo>
                  <a:pt x="2861" y="8697"/>
                </a:lnTo>
                <a:lnTo>
                  <a:pt x="2928" y="8675"/>
                </a:lnTo>
                <a:lnTo>
                  <a:pt x="2978" y="8641"/>
                </a:lnTo>
                <a:lnTo>
                  <a:pt x="3020" y="8571"/>
                </a:lnTo>
                <a:lnTo>
                  <a:pt x="3028" y="8476"/>
                </a:lnTo>
                <a:lnTo>
                  <a:pt x="3001" y="8389"/>
                </a:lnTo>
                <a:close/>
                <a:moveTo>
                  <a:pt x="3847" y="8332"/>
                </a:moveTo>
                <a:lnTo>
                  <a:pt x="3769" y="8367"/>
                </a:lnTo>
                <a:lnTo>
                  <a:pt x="3597" y="8461"/>
                </a:lnTo>
                <a:lnTo>
                  <a:pt x="3414" y="8587"/>
                </a:lnTo>
                <a:lnTo>
                  <a:pt x="3244" y="8744"/>
                </a:lnTo>
                <a:lnTo>
                  <a:pt x="3205" y="8795"/>
                </a:lnTo>
                <a:lnTo>
                  <a:pt x="3317" y="8694"/>
                </a:lnTo>
                <a:lnTo>
                  <a:pt x="3490" y="8591"/>
                </a:lnTo>
                <a:lnTo>
                  <a:pt x="3670" y="8508"/>
                </a:lnTo>
                <a:lnTo>
                  <a:pt x="3869" y="8453"/>
                </a:lnTo>
                <a:lnTo>
                  <a:pt x="3975" y="8448"/>
                </a:lnTo>
                <a:lnTo>
                  <a:pt x="3847" y="8332"/>
                </a:lnTo>
                <a:close/>
                <a:moveTo>
                  <a:pt x="3781" y="8259"/>
                </a:moveTo>
                <a:lnTo>
                  <a:pt x="3773" y="8266"/>
                </a:lnTo>
                <a:lnTo>
                  <a:pt x="3751" y="8280"/>
                </a:lnTo>
                <a:lnTo>
                  <a:pt x="3787" y="8267"/>
                </a:lnTo>
                <a:lnTo>
                  <a:pt x="3781" y="8259"/>
                </a:lnTo>
                <a:close/>
                <a:moveTo>
                  <a:pt x="4264" y="8232"/>
                </a:moveTo>
                <a:lnTo>
                  <a:pt x="4105" y="8251"/>
                </a:lnTo>
                <a:lnTo>
                  <a:pt x="3955" y="8288"/>
                </a:lnTo>
                <a:lnTo>
                  <a:pt x="3985" y="8325"/>
                </a:lnTo>
                <a:lnTo>
                  <a:pt x="4122" y="8448"/>
                </a:lnTo>
                <a:lnTo>
                  <a:pt x="4284" y="8463"/>
                </a:lnTo>
                <a:lnTo>
                  <a:pt x="4450" y="8503"/>
                </a:lnTo>
                <a:lnTo>
                  <a:pt x="4615" y="8577"/>
                </a:lnTo>
                <a:lnTo>
                  <a:pt x="4753" y="8671"/>
                </a:lnTo>
                <a:lnTo>
                  <a:pt x="4828" y="8733"/>
                </a:lnTo>
                <a:lnTo>
                  <a:pt x="4952" y="8746"/>
                </a:lnTo>
                <a:lnTo>
                  <a:pt x="5205" y="8735"/>
                </a:lnTo>
                <a:lnTo>
                  <a:pt x="5230" y="8729"/>
                </a:lnTo>
                <a:lnTo>
                  <a:pt x="5157" y="8630"/>
                </a:lnTo>
                <a:lnTo>
                  <a:pt x="5000" y="8484"/>
                </a:lnTo>
                <a:lnTo>
                  <a:pt x="4810" y="8362"/>
                </a:lnTo>
                <a:lnTo>
                  <a:pt x="4608" y="8281"/>
                </a:lnTo>
                <a:lnTo>
                  <a:pt x="4396" y="8247"/>
                </a:lnTo>
                <a:lnTo>
                  <a:pt x="4264" y="8232"/>
                </a:lnTo>
                <a:close/>
                <a:moveTo>
                  <a:pt x="2776" y="8216"/>
                </a:moveTo>
                <a:lnTo>
                  <a:pt x="2646" y="8241"/>
                </a:lnTo>
                <a:lnTo>
                  <a:pt x="2625" y="8250"/>
                </a:lnTo>
                <a:lnTo>
                  <a:pt x="2661" y="8239"/>
                </a:lnTo>
                <a:lnTo>
                  <a:pt x="2760" y="8228"/>
                </a:lnTo>
                <a:lnTo>
                  <a:pt x="2851" y="8255"/>
                </a:lnTo>
                <a:lnTo>
                  <a:pt x="2927" y="8293"/>
                </a:lnTo>
                <a:lnTo>
                  <a:pt x="2978" y="8356"/>
                </a:lnTo>
                <a:lnTo>
                  <a:pt x="3001" y="8389"/>
                </a:lnTo>
                <a:lnTo>
                  <a:pt x="2946" y="8321"/>
                </a:lnTo>
                <a:lnTo>
                  <a:pt x="2863" y="8271"/>
                </a:lnTo>
                <a:lnTo>
                  <a:pt x="2775" y="8250"/>
                </a:lnTo>
                <a:lnTo>
                  <a:pt x="2659" y="8248"/>
                </a:lnTo>
                <a:lnTo>
                  <a:pt x="2553" y="8296"/>
                </a:lnTo>
                <a:lnTo>
                  <a:pt x="2467" y="8364"/>
                </a:lnTo>
                <a:lnTo>
                  <a:pt x="2460" y="8371"/>
                </a:lnTo>
                <a:lnTo>
                  <a:pt x="2397" y="8461"/>
                </a:lnTo>
                <a:lnTo>
                  <a:pt x="2361" y="8575"/>
                </a:lnTo>
                <a:lnTo>
                  <a:pt x="2357" y="8619"/>
                </a:lnTo>
                <a:lnTo>
                  <a:pt x="2411" y="8932"/>
                </a:lnTo>
                <a:lnTo>
                  <a:pt x="2471" y="9364"/>
                </a:lnTo>
                <a:lnTo>
                  <a:pt x="2520" y="9780"/>
                </a:lnTo>
                <a:lnTo>
                  <a:pt x="2562" y="10175"/>
                </a:lnTo>
                <a:lnTo>
                  <a:pt x="2587" y="10424"/>
                </a:lnTo>
                <a:lnTo>
                  <a:pt x="2601" y="10100"/>
                </a:lnTo>
                <a:lnTo>
                  <a:pt x="2667" y="9744"/>
                </a:lnTo>
                <a:lnTo>
                  <a:pt x="2756" y="9422"/>
                </a:lnTo>
                <a:lnTo>
                  <a:pt x="2871" y="9139"/>
                </a:lnTo>
                <a:lnTo>
                  <a:pt x="3011" y="8904"/>
                </a:lnTo>
                <a:lnTo>
                  <a:pt x="3080" y="8816"/>
                </a:lnTo>
                <a:lnTo>
                  <a:pt x="3041" y="8851"/>
                </a:lnTo>
                <a:lnTo>
                  <a:pt x="2940" y="8895"/>
                </a:lnTo>
                <a:lnTo>
                  <a:pt x="2843" y="8897"/>
                </a:lnTo>
                <a:lnTo>
                  <a:pt x="2748" y="8864"/>
                </a:lnTo>
                <a:lnTo>
                  <a:pt x="2683" y="8794"/>
                </a:lnTo>
                <a:lnTo>
                  <a:pt x="2641" y="8709"/>
                </a:lnTo>
                <a:lnTo>
                  <a:pt x="2644" y="8618"/>
                </a:lnTo>
                <a:lnTo>
                  <a:pt x="2684" y="8533"/>
                </a:lnTo>
                <a:lnTo>
                  <a:pt x="2648" y="8623"/>
                </a:lnTo>
                <a:lnTo>
                  <a:pt x="2649" y="8720"/>
                </a:lnTo>
                <a:lnTo>
                  <a:pt x="2693" y="8796"/>
                </a:lnTo>
                <a:lnTo>
                  <a:pt x="2759" y="8857"/>
                </a:lnTo>
                <a:lnTo>
                  <a:pt x="2855" y="8889"/>
                </a:lnTo>
                <a:lnTo>
                  <a:pt x="2957" y="8884"/>
                </a:lnTo>
                <a:lnTo>
                  <a:pt x="3042" y="8842"/>
                </a:lnTo>
                <a:lnTo>
                  <a:pt x="3088" y="8806"/>
                </a:lnTo>
                <a:lnTo>
                  <a:pt x="3142" y="8737"/>
                </a:lnTo>
                <a:lnTo>
                  <a:pt x="3169" y="8681"/>
                </a:lnTo>
                <a:lnTo>
                  <a:pt x="3147" y="8731"/>
                </a:lnTo>
                <a:lnTo>
                  <a:pt x="3164" y="8709"/>
                </a:lnTo>
                <a:lnTo>
                  <a:pt x="3337" y="8533"/>
                </a:lnTo>
                <a:lnTo>
                  <a:pt x="3505" y="8410"/>
                </a:lnTo>
                <a:lnTo>
                  <a:pt x="3565" y="8374"/>
                </a:lnTo>
                <a:lnTo>
                  <a:pt x="3450" y="8390"/>
                </a:lnTo>
                <a:lnTo>
                  <a:pt x="3327" y="8401"/>
                </a:lnTo>
                <a:lnTo>
                  <a:pt x="3196" y="8377"/>
                </a:lnTo>
                <a:lnTo>
                  <a:pt x="3081" y="8329"/>
                </a:lnTo>
                <a:lnTo>
                  <a:pt x="3108" y="8356"/>
                </a:lnTo>
                <a:lnTo>
                  <a:pt x="3166" y="8463"/>
                </a:lnTo>
                <a:lnTo>
                  <a:pt x="3190" y="8569"/>
                </a:lnTo>
                <a:lnTo>
                  <a:pt x="3169" y="8681"/>
                </a:lnTo>
                <a:lnTo>
                  <a:pt x="3179" y="8577"/>
                </a:lnTo>
                <a:lnTo>
                  <a:pt x="3160" y="8467"/>
                </a:lnTo>
                <a:lnTo>
                  <a:pt x="3094" y="8358"/>
                </a:lnTo>
                <a:lnTo>
                  <a:pt x="3043" y="8312"/>
                </a:lnTo>
                <a:lnTo>
                  <a:pt x="2977" y="8266"/>
                </a:lnTo>
                <a:lnTo>
                  <a:pt x="2903" y="8235"/>
                </a:lnTo>
                <a:lnTo>
                  <a:pt x="2776" y="8216"/>
                </a:lnTo>
                <a:close/>
                <a:moveTo>
                  <a:pt x="2913" y="8003"/>
                </a:moveTo>
                <a:lnTo>
                  <a:pt x="2919" y="8020"/>
                </a:lnTo>
                <a:lnTo>
                  <a:pt x="2915" y="8015"/>
                </a:lnTo>
                <a:lnTo>
                  <a:pt x="2913" y="8003"/>
                </a:lnTo>
                <a:close/>
                <a:moveTo>
                  <a:pt x="3415" y="7745"/>
                </a:moveTo>
                <a:lnTo>
                  <a:pt x="3417" y="7842"/>
                </a:lnTo>
                <a:lnTo>
                  <a:pt x="3379" y="7917"/>
                </a:lnTo>
                <a:lnTo>
                  <a:pt x="3415" y="7827"/>
                </a:lnTo>
                <a:lnTo>
                  <a:pt x="3415" y="7745"/>
                </a:lnTo>
                <a:close/>
                <a:moveTo>
                  <a:pt x="3373" y="7661"/>
                </a:moveTo>
                <a:lnTo>
                  <a:pt x="3377" y="7665"/>
                </a:lnTo>
                <a:lnTo>
                  <a:pt x="3415" y="7745"/>
                </a:lnTo>
                <a:lnTo>
                  <a:pt x="3373" y="7661"/>
                </a:lnTo>
                <a:close/>
                <a:moveTo>
                  <a:pt x="3226" y="7565"/>
                </a:moveTo>
                <a:lnTo>
                  <a:pt x="3309" y="7590"/>
                </a:lnTo>
                <a:lnTo>
                  <a:pt x="3369" y="7654"/>
                </a:lnTo>
                <a:lnTo>
                  <a:pt x="3373" y="7661"/>
                </a:lnTo>
                <a:lnTo>
                  <a:pt x="3320" y="7606"/>
                </a:lnTo>
                <a:lnTo>
                  <a:pt x="3230" y="7570"/>
                </a:lnTo>
                <a:lnTo>
                  <a:pt x="3128" y="7575"/>
                </a:lnTo>
                <a:lnTo>
                  <a:pt x="3031" y="7625"/>
                </a:lnTo>
                <a:lnTo>
                  <a:pt x="2950" y="7697"/>
                </a:lnTo>
                <a:lnTo>
                  <a:pt x="2903" y="7795"/>
                </a:lnTo>
                <a:lnTo>
                  <a:pt x="2891" y="7909"/>
                </a:lnTo>
                <a:lnTo>
                  <a:pt x="2913" y="8003"/>
                </a:lnTo>
                <a:lnTo>
                  <a:pt x="2890" y="7943"/>
                </a:lnTo>
                <a:lnTo>
                  <a:pt x="2892" y="7827"/>
                </a:lnTo>
                <a:lnTo>
                  <a:pt x="2913" y="7739"/>
                </a:lnTo>
                <a:lnTo>
                  <a:pt x="2976" y="7663"/>
                </a:lnTo>
                <a:lnTo>
                  <a:pt x="3046" y="7599"/>
                </a:lnTo>
                <a:lnTo>
                  <a:pt x="3133" y="7572"/>
                </a:lnTo>
                <a:lnTo>
                  <a:pt x="3226" y="7565"/>
                </a:lnTo>
                <a:close/>
                <a:moveTo>
                  <a:pt x="3766" y="7486"/>
                </a:moveTo>
                <a:lnTo>
                  <a:pt x="3817" y="7616"/>
                </a:lnTo>
                <a:lnTo>
                  <a:pt x="3826" y="7773"/>
                </a:lnTo>
                <a:lnTo>
                  <a:pt x="3802" y="7928"/>
                </a:lnTo>
                <a:lnTo>
                  <a:pt x="3767" y="8011"/>
                </a:lnTo>
                <a:lnTo>
                  <a:pt x="3839" y="8148"/>
                </a:lnTo>
                <a:lnTo>
                  <a:pt x="3846" y="8157"/>
                </a:lnTo>
                <a:lnTo>
                  <a:pt x="3859" y="8142"/>
                </a:lnTo>
                <a:lnTo>
                  <a:pt x="3920" y="8052"/>
                </a:lnTo>
                <a:lnTo>
                  <a:pt x="3954" y="7947"/>
                </a:lnTo>
                <a:lnTo>
                  <a:pt x="3996" y="7795"/>
                </a:lnTo>
                <a:lnTo>
                  <a:pt x="3981" y="7642"/>
                </a:lnTo>
                <a:lnTo>
                  <a:pt x="3945" y="7515"/>
                </a:lnTo>
                <a:lnTo>
                  <a:pt x="3768" y="7486"/>
                </a:lnTo>
                <a:lnTo>
                  <a:pt x="3766" y="7486"/>
                </a:lnTo>
                <a:close/>
                <a:moveTo>
                  <a:pt x="3619" y="7439"/>
                </a:moveTo>
                <a:lnTo>
                  <a:pt x="3619" y="7483"/>
                </a:lnTo>
                <a:lnTo>
                  <a:pt x="3652" y="7721"/>
                </a:lnTo>
                <a:lnTo>
                  <a:pt x="3732" y="7944"/>
                </a:lnTo>
                <a:lnTo>
                  <a:pt x="3758" y="7995"/>
                </a:lnTo>
                <a:lnTo>
                  <a:pt x="3762" y="7988"/>
                </a:lnTo>
                <a:lnTo>
                  <a:pt x="3807" y="7852"/>
                </a:lnTo>
                <a:lnTo>
                  <a:pt x="3814" y="7708"/>
                </a:lnTo>
                <a:lnTo>
                  <a:pt x="3782" y="7566"/>
                </a:lnTo>
                <a:lnTo>
                  <a:pt x="3739" y="7477"/>
                </a:lnTo>
                <a:lnTo>
                  <a:pt x="3619" y="7439"/>
                </a:lnTo>
                <a:close/>
                <a:moveTo>
                  <a:pt x="4940" y="7351"/>
                </a:moveTo>
                <a:lnTo>
                  <a:pt x="4983" y="7354"/>
                </a:lnTo>
                <a:lnTo>
                  <a:pt x="4949" y="7353"/>
                </a:lnTo>
                <a:lnTo>
                  <a:pt x="4940" y="7351"/>
                </a:lnTo>
                <a:close/>
                <a:moveTo>
                  <a:pt x="4934" y="7350"/>
                </a:moveTo>
                <a:lnTo>
                  <a:pt x="4943" y="7350"/>
                </a:lnTo>
                <a:lnTo>
                  <a:pt x="4940" y="7351"/>
                </a:lnTo>
                <a:lnTo>
                  <a:pt x="4934" y="7350"/>
                </a:lnTo>
                <a:close/>
                <a:moveTo>
                  <a:pt x="4921" y="7347"/>
                </a:moveTo>
                <a:lnTo>
                  <a:pt x="4934" y="7350"/>
                </a:lnTo>
                <a:lnTo>
                  <a:pt x="4907" y="7350"/>
                </a:lnTo>
                <a:lnTo>
                  <a:pt x="4921" y="7347"/>
                </a:lnTo>
                <a:close/>
                <a:moveTo>
                  <a:pt x="3621" y="7310"/>
                </a:moveTo>
                <a:lnTo>
                  <a:pt x="3620" y="7393"/>
                </a:lnTo>
                <a:lnTo>
                  <a:pt x="3697" y="7430"/>
                </a:lnTo>
                <a:lnTo>
                  <a:pt x="3718" y="7434"/>
                </a:lnTo>
                <a:lnTo>
                  <a:pt x="3706" y="7407"/>
                </a:lnTo>
                <a:lnTo>
                  <a:pt x="3621" y="7310"/>
                </a:lnTo>
                <a:close/>
                <a:moveTo>
                  <a:pt x="3644" y="7140"/>
                </a:moveTo>
                <a:lnTo>
                  <a:pt x="3621" y="7237"/>
                </a:lnTo>
                <a:lnTo>
                  <a:pt x="3621" y="7278"/>
                </a:lnTo>
                <a:lnTo>
                  <a:pt x="3673" y="7324"/>
                </a:lnTo>
                <a:lnTo>
                  <a:pt x="3739" y="7437"/>
                </a:lnTo>
                <a:lnTo>
                  <a:pt x="3912" y="7470"/>
                </a:lnTo>
                <a:lnTo>
                  <a:pt x="3927" y="7469"/>
                </a:lnTo>
                <a:lnTo>
                  <a:pt x="3879" y="7362"/>
                </a:lnTo>
                <a:lnTo>
                  <a:pt x="3778" y="7251"/>
                </a:lnTo>
                <a:lnTo>
                  <a:pt x="3657" y="7147"/>
                </a:lnTo>
                <a:lnTo>
                  <a:pt x="3644" y="7140"/>
                </a:lnTo>
                <a:close/>
                <a:moveTo>
                  <a:pt x="3255" y="7125"/>
                </a:moveTo>
                <a:lnTo>
                  <a:pt x="3343" y="7224"/>
                </a:lnTo>
                <a:lnTo>
                  <a:pt x="3417" y="7275"/>
                </a:lnTo>
                <a:lnTo>
                  <a:pt x="3416" y="7271"/>
                </a:lnTo>
                <a:lnTo>
                  <a:pt x="3424" y="7176"/>
                </a:lnTo>
                <a:lnTo>
                  <a:pt x="3284" y="7126"/>
                </a:lnTo>
                <a:lnTo>
                  <a:pt x="3255" y="7125"/>
                </a:lnTo>
                <a:close/>
                <a:moveTo>
                  <a:pt x="3110" y="7122"/>
                </a:moveTo>
                <a:lnTo>
                  <a:pt x="3011" y="7133"/>
                </a:lnTo>
                <a:lnTo>
                  <a:pt x="2909" y="7162"/>
                </a:lnTo>
                <a:lnTo>
                  <a:pt x="2795" y="7233"/>
                </a:lnTo>
                <a:lnTo>
                  <a:pt x="2682" y="7318"/>
                </a:lnTo>
                <a:lnTo>
                  <a:pt x="2579" y="7430"/>
                </a:lnTo>
                <a:lnTo>
                  <a:pt x="2480" y="7571"/>
                </a:lnTo>
                <a:lnTo>
                  <a:pt x="2399" y="7750"/>
                </a:lnTo>
                <a:lnTo>
                  <a:pt x="2349" y="7939"/>
                </a:lnTo>
                <a:lnTo>
                  <a:pt x="2311" y="8169"/>
                </a:lnTo>
                <a:lnTo>
                  <a:pt x="2314" y="8375"/>
                </a:lnTo>
                <a:lnTo>
                  <a:pt x="2334" y="8488"/>
                </a:lnTo>
                <a:lnTo>
                  <a:pt x="2349" y="8574"/>
                </a:lnTo>
                <a:lnTo>
                  <a:pt x="2371" y="8494"/>
                </a:lnTo>
                <a:lnTo>
                  <a:pt x="2422" y="8402"/>
                </a:lnTo>
                <a:lnTo>
                  <a:pt x="2485" y="8327"/>
                </a:lnTo>
                <a:lnTo>
                  <a:pt x="2507" y="8312"/>
                </a:lnTo>
                <a:lnTo>
                  <a:pt x="2529" y="8296"/>
                </a:lnTo>
                <a:lnTo>
                  <a:pt x="2568" y="8270"/>
                </a:lnTo>
                <a:lnTo>
                  <a:pt x="2596" y="8251"/>
                </a:lnTo>
                <a:lnTo>
                  <a:pt x="2704" y="8217"/>
                </a:lnTo>
                <a:lnTo>
                  <a:pt x="2812" y="8209"/>
                </a:lnTo>
                <a:lnTo>
                  <a:pt x="2928" y="8235"/>
                </a:lnTo>
                <a:lnTo>
                  <a:pt x="2940" y="8241"/>
                </a:lnTo>
                <a:lnTo>
                  <a:pt x="2924" y="8229"/>
                </a:lnTo>
                <a:lnTo>
                  <a:pt x="2838" y="8117"/>
                </a:lnTo>
                <a:lnTo>
                  <a:pt x="2766" y="7987"/>
                </a:lnTo>
                <a:lnTo>
                  <a:pt x="2734" y="7846"/>
                </a:lnTo>
                <a:lnTo>
                  <a:pt x="2732" y="7700"/>
                </a:lnTo>
                <a:lnTo>
                  <a:pt x="2778" y="7554"/>
                </a:lnTo>
                <a:lnTo>
                  <a:pt x="2817" y="7479"/>
                </a:lnTo>
                <a:lnTo>
                  <a:pt x="2870" y="7426"/>
                </a:lnTo>
                <a:lnTo>
                  <a:pt x="2940" y="7362"/>
                </a:lnTo>
                <a:lnTo>
                  <a:pt x="3009" y="7331"/>
                </a:lnTo>
                <a:lnTo>
                  <a:pt x="3077" y="7300"/>
                </a:lnTo>
                <a:lnTo>
                  <a:pt x="3132" y="7320"/>
                </a:lnTo>
                <a:lnTo>
                  <a:pt x="3168" y="7360"/>
                </a:lnTo>
                <a:lnTo>
                  <a:pt x="3179" y="7401"/>
                </a:lnTo>
                <a:lnTo>
                  <a:pt x="3148" y="7439"/>
                </a:lnTo>
                <a:lnTo>
                  <a:pt x="3091" y="7462"/>
                </a:lnTo>
                <a:lnTo>
                  <a:pt x="3020" y="7502"/>
                </a:lnTo>
                <a:lnTo>
                  <a:pt x="2944" y="7546"/>
                </a:lnTo>
                <a:lnTo>
                  <a:pt x="2880" y="7607"/>
                </a:lnTo>
                <a:lnTo>
                  <a:pt x="2834" y="7695"/>
                </a:lnTo>
                <a:lnTo>
                  <a:pt x="2817" y="7813"/>
                </a:lnTo>
                <a:lnTo>
                  <a:pt x="2831" y="7975"/>
                </a:lnTo>
                <a:lnTo>
                  <a:pt x="2892" y="8112"/>
                </a:lnTo>
                <a:lnTo>
                  <a:pt x="2987" y="8227"/>
                </a:lnTo>
                <a:lnTo>
                  <a:pt x="3117" y="8309"/>
                </a:lnTo>
                <a:lnTo>
                  <a:pt x="3265" y="8370"/>
                </a:lnTo>
                <a:lnTo>
                  <a:pt x="3248" y="8357"/>
                </a:lnTo>
                <a:lnTo>
                  <a:pt x="3275" y="8372"/>
                </a:lnTo>
                <a:lnTo>
                  <a:pt x="3312" y="8379"/>
                </a:lnTo>
                <a:lnTo>
                  <a:pt x="3484" y="8367"/>
                </a:lnTo>
                <a:lnTo>
                  <a:pt x="3647" y="8320"/>
                </a:lnTo>
                <a:lnTo>
                  <a:pt x="3765" y="8239"/>
                </a:lnTo>
                <a:lnTo>
                  <a:pt x="3685" y="8136"/>
                </a:lnTo>
                <a:lnTo>
                  <a:pt x="3649" y="8180"/>
                </a:lnTo>
                <a:lnTo>
                  <a:pt x="3512" y="8266"/>
                </a:lnTo>
                <a:lnTo>
                  <a:pt x="3410" y="8295"/>
                </a:lnTo>
                <a:lnTo>
                  <a:pt x="3285" y="8292"/>
                </a:lnTo>
                <a:lnTo>
                  <a:pt x="3173" y="8271"/>
                </a:lnTo>
                <a:lnTo>
                  <a:pt x="3077" y="8214"/>
                </a:lnTo>
                <a:lnTo>
                  <a:pt x="2994" y="8141"/>
                </a:lnTo>
                <a:lnTo>
                  <a:pt x="2929" y="8046"/>
                </a:lnTo>
                <a:lnTo>
                  <a:pt x="2919" y="8020"/>
                </a:lnTo>
                <a:lnTo>
                  <a:pt x="2972" y="8098"/>
                </a:lnTo>
                <a:lnTo>
                  <a:pt x="3050" y="8175"/>
                </a:lnTo>
                <a:lnTo>
                  <a:pt x="3137" y="8230"/>
                </a:lnTo>
                <a:lnTo>
                  <a:pt x="3236" y="8268"/>
                </a:lnTo>
                <a:lnTo>
                  <a:pt x="3348" y="8289"/>
                </a:lnTo>
                <a:lnTo>
                  <a:pt x="3453" y="8274"/>
                </a:lnTo>
                <a:lnTo>
                  <a:pt x="3577" y="8206"/>
                </a:lnTo>
                <a:lnTo>
                  <a:pt x="3675" y="8123"/>
                </a:lnTo>
                <a:lnTo>
                  <a:pt x="3674" y="8122"/>
                </a:lnTo>
                <a:lnTo>
                  <a:pt x="3571" y="7924"/>
                </a:lnTo>
                <a:lnTo>
                  <a:pt x="3479" y="7718"/>
                </a:lnTo>
                <a:lnTo>
                  <a:pt x="3433" y="7497"/>
                </a:lnTo>
                <a:lnTo>
                  <a:pt x="3421" y="7329"/>
                </a:lnTo>
                <a:lnTo>
                  <a:pt x="3296" y="7215"/>
                </a:lnTo>
                <a:lnTo>
                  <a:pt x="3234" y="7125"/>
                </a:lnTo>
                <a:lnTo>
                  <a:pt x="3110" y="7122"/>
                </a:lnTo>
                <a:close/>
                <a:moveTo>
                  <a:pt x="3178" y="7037"/>
                </a:moveTo>
                <a:lnTo>
                  <a:pt x="3150" y="7038"/>
                </a:lnTo>
                <a:lnTo>
                  <a:pt x="2984" y="7070"/>
                </a:lnTo>
                <a:lnTo>
                  <a:pt x="2812" y="7139"/>
                </a:lnTo>
                <a:lnTo>
                  <a:pt x="2664" y="7233"/>
                </a:lnTo>
                <a:lnTo>
                  <a:pt x="2535" y="7354"/>
                </a:lnTo>
                <a:lnTo>
                  <a:pt x="2425" y="7503"/>
                </a:lnTo>
                <a:lnTo>
                  <a:pt x="2343" y="7681"/>
                </a:lnTo>
                <a:lnTo>
                  <a:pt x="2286" y="7859"/>
                </a:lnTo>
                <a:lnTo>
                  <a:pt x="2261" y="8048"/>
                </a:lnTo>
                <a:lnTo>
                  <a:pt x="2262" y="8087"/>
                </a:lnTo>
                <a:lnTo>
                  <a:pt x="2293" y="8257"/>
                </a:lnTo>
                <a:lnTo>
                  <a:pt x="2303" y="8027"/>
                </a:lnTo>
                <a:lnTo>
                  <a:pt x="2336" y="7825"/>
                </a:lnTo>
                <a:lnTo>
                  <a:pt x="2399" y="7643"/>
                </a:lnTo>
                <a:lnTo>
                  <a:pt x="2481" y="7489"/>
                </a:lnTo>
                <a:lnTo>
                  <a:pt x="2572" y="7361"/>
                </a:lnTo>
                <a:lnTo>
                  <a:pt x="2674" y="7259"/>
                </a:lnTo>
                <a:lnTo>
                  <a:pt x="2784" y="7183"/>
                </a:lnTo>
                <a:lnTo>
                  <a:pt x="2896" y="7131"/>
                </a:lnTo>
                <a:lnTo>
                  <a:pt x="2992" y="7105"/>
                </a:lnTo>
                <a:lnTo>
                  <a:pt x="3184" y="7088"/>
                </a:lnTo>
                <a:lnTo>
                  <a:pt x="3212" y="7093"/>
                </a:lnTo>
                <a:lnTo>
                  <a:pt x="3186" y="7054"/>
                </a:lnTo>
                <a:lnTo>
                  <a:pt x="3178" y="7037"/>
                </a:lnTo>
                <a:close/>
                <a:moveTo>
                  <a:pt x="3325" y="7032"/>
                </a:moveTo>
                <a:lnTo>
                  <a:pt x="3187" y="7037"/>
                </a:lnTo>
                <a:lnTo>
                  <a:pt x="3199" y="7061"/>
                </a:lnTo>
                <a:lnTo>
                  <a:pt x="3230" y="7096"/>
                </a:lnTo>
                <a:lnTo>
                  <a:pt x="3362" y="7121"/>
                </a:lnTo>
                <a:lnTo>
                  <a:pt x="3426" y="7149"/>
                </a:lnTo>
                <a:lnTo>
                  <a:pt x="3433" y="7058"/>
                </a:lnTo>
                <a:lnTo>
                  <a:pt x="3325" y="7032"/>
                </a:lnTo>
                <a:close/>
                <a:moveTo>
                  <a:pt x="4874" y="6898"/>
                </a:moveTo>
                <a:lnTo>
                  <a:pt x="4772" y="6928"/>
                </a:lnTo>
                <a:lnTo>
                  <a:pt x="4689" y="6985"/>
                </a:lnTo>
                <a:lnTo>
                  <a:pt x="4632" y="7081"/>
                </a:lnTo>
                <a:lnTo>
                  <a:pt x="4604" y="7206"/>
                </a:lnTo>
                <a:lnTo>
                  <a:pt x="4607" y="7238"/>
                </a:lnTo>
                <a:lnTo>
                  <a:pt x="4700" y="7156"/>
                </a:lnTo>
                <a:lnTo>
                  <a:pt x="4838" y="6989"/>
                </a:lnTo>
                <a:lnTo>
                  <a:pt x="4884" y="6900"/>
                </a:lnTo>
                <a:lnTo>
                  <a:pt x="4874" y="6898"/>
                </a:lnTo>
                <a:close/>
                <a:moveTo>
                  <a:pt x="0" y="6599"/>
                </a:moveTo>
                <a:lnTo>
                  <a:pt x="76" y="6684"/>
                </a:lnTo>
                <a:lnTo>
                  <a:pt x="197" y="6813"/>
                </a:lnTo>
                <a:lnTo>
                  <a:pt x="279" y="6920"/>
                </a:lnTo>
                <a:lnTo>
                  <a:pt x="321" y="6981"/>
                </a:lnTo>
                <a:lnTo>
                  <a:pt x="336" y="7004"/>
                </a:lnTo>
                <a:lnTo>
                  <a:pt x="227" y="6858"/>
                </a:lnTo>
                <a:lnTo>
                  <a:pt x="85" y="6710"/>
                </a:lnTo>
                <a:lnTo>
                  <a:pt x="0" y="6631"/>
                </a:lnTo>
                <a:lnTo>
                  <a:pt x="0" y="6599"/>
                </a:lnTo>
                <a:close/>
                <a:moveTo>
                  <a:pt x="5035" y="6527"/>
                </a:moveTo>
                <a:lnTo>
                  <a:pt x="5004" y="6695"/>
                </a:lnTo>
                <a:lnTo>
                  <a:pt x="4930" y="6885"/>
                </a:lnTo>
                <a:lnTo>
                  <a:pt x="4923" y="6896"/>
                </a:lnTo>
                <a:lnTo>
                  <a:pt x="4947" y="6897"/>
                </a:lnTo>
                <a:lnTo>
                  <a:pt x="5026" y="6917"/>
                </a:lnTo>
                <a:lnTo>
                  <a:pt x="5099" y="6964"/>
                </a:lnTo>
                <a:lnTo>
                  <a:pt x="5154" y="7033"/>
                </a:lnTo>
                <a:lnTo>
                  <a:pt x="5176" y="7124"/>
                </a:lnTo>
                <a:lnTo>
                  <a:pt x="5160" y="7208"/>
                </a:lnTo>
                <a:lnTo>
                  <a:pt x="5124" y="7274"/>
                </a:lnTo>
                <a:lnTo>
                  <a:pt x="5067" y="7321"/>
                </a:lnTo>
                <a:lnTo>
                  <a:pt x="4989" y="7350"/>
                </a:lnTo>
                <a:lnTo>
                  <a:pt x="4943" y="7350"/>
                </a:lnTo>
                <a:lnTo>
                  <a:pt x="5033" y="7320"/>
                </a:lnTo>
                <a:lnTo>
                  <a:pt x="5105" y="7246"/>
                </a:lnTo>
                <a:lnTo>
                  <a:pt x="5131" y="7154"/>
                </a:lnTo>
                <a:lnTo>
                  <a:pt x="5125" y="7061"/>
                </a:lnTo>
                <a:lnTo>
                  <a:pt x="5064" y="6972"/>
                </a:lnTo>
                <a:lnTo>
                  <a:pt x="4968" y="6916"/>
                </a:lnTo>
                <a:lnTo>
                  <a:pt x="4916" y="6906"/>
                </a:lnTo>
                <a:lnTo>
                  <a:pt x="4820" y="7058"/>
                </a:lnTo>
                <a:lnTo>
                  <a:pt x="4690" y="7213"/>
                </a:lnTo>
                <a:lnTo>
                  <a:pt x="4610" y="7276"/>
                </a:lnTo>
                <a:lnTo>
                  <a:pt x="4613" y="7314"/>
                </a:lnTo>
                <a:lnTo>
                  <a:pt x="4657" y="7415"/>
                </a:lnTo>
                <a:lnTo>
                  <a:pt x="4733" y="7501"/>
                </a:lnTo>
                <a:lnTo>
                  <a:pt x="4820" y="7556"/>
                </a:lnTo>
                <a:lnTo>
                  <a:pt x="4919" y="7594"/>
                </a:lnTo>
                <a:lnTo>
                  <a:pt x="5044" y="7598"/>
                </a:lnTo>
                <a:lnTo>
                  <a:pt x="5156" y="7570"/>
                </a:lnTo>
                <a:lnTo>
                  <a:pt x="5263" y="7513"/>
                </a:lnTo>
                <a:lnTo>
                  <a:pt x="5357" y="7399"/>
                </a:lnTo>
                <a:lnTo>
                  <a:pt x="5430" y="7268"/>
                </a:lnTo>
                <a:lnTo>
                  <a:pt x="5454" y="7137"/>
                </a:lnTo>
                <a:lnTo>
                  <a:pt x="5448" y="6986"/>
                </a:lnTo>
                <a:lnTo>
                  <a:pt x="5409" y="6858"/>
                </a:lnTo>
                <a:lnTo>
                  <a:pt x="5333" y="6722"/>
                </a:lnTo>
                <a:lnTo>
                  <a:pt x="5231" y="6621"/>
                </a:lnTo>
                <a:lnTo>
                  <a:pt x="5086" y="6541"/>
                </a:lnTo>
                <a:lnTo>
                  <a:pt x="5035" y="6527"/>
                </a:lnTo>
                <a:close/>
                <a:moveTo>
                  <a:pt x="4785" y="6495"/>
                </a:moveTo>
                <a:lnTo>
                  <a:pt x="4634" y="6525"/>
                </a:lnTo>
                <a:lnTo>
                  <a:pt x="4484" y="6579"/>
                </a:lnTo>
                <a:lnTo>
                  <a:pt x="4369" y="6674"/>
                </a:lnTo>
                <a:lnTo>
                  <a:pt x="4255" y="6793"/>
                </a:lnTo>
                <a:lnTo>
                  <a:pt x="4157" y="6959"/>
                </a:lnTo>
                <a:lnTo>
                  <a:pt x="4109" y="7138"/>
                </a:lnTo>
                <a:lnTo>
                  <a:pt x="4094" y="7320"/>
                </a:lnTo>
                <a:lnTo>
                  <a:pt x="4117" y="7465"/>
                </a:lnTo>
                <a:lnTo>
                  <a:pt x="4121" y="7465"/>
                </a:lnTo>
                <a:lnTo>
                  <a:pt x="4325" y="7406"/>
                </a:lnTo>
                <a:lnTo>
                  <a:pt x="4527" y="7308"/>
                </a:lnTo>
                <a:lnTo>
                  <a:pt x="4565" y="7275"/>
                </a:lnTo>
                <a:lnTo>
                  <a:pt x="4563" y="7194"/>
                </a:lnTo>
                <a:lnTo>
                  <a:pt x="4588" y="7087"/>
                </a:lnTo>
                <a:lnTo>
                  <a:pt x="4648" y="6997"/>
                </a:lnTo>
                <a:lnTo>
                  <a:pt x="4729" y="6925"/>
                </a:lnTo>
                <a:lnTo>
                  <a:pt x="4861" y="6891"/>
                </a:lnTo>
                <a:lnTo>
                  <a:pt x="4887" y="6893"/>
                </a:lnTo>
                <a:lnTo>
                  <a:pt x="4936" y="6799"/>
                </a:lnTo>
                <a:lnTo>
                  <a:pt x="4997" y="6602"/>
                </a:lnTo>
                <a:lnTo>
                  <a:pt x="5007" y="6518"/>
                </a:lnTo>
                <a:lnTo>
                  <a:pt x="4943" y="6500"/>
                </a:lnTo>
                <a:lnTo>
                  <a:pt x="4785" y="6495"/>
                </a:lnTo>
                <a:close/>
                <a:moveTo>
                  <a:pt x="1099" y="6226"/>
                </a:moveTo>
                <a:lnTo>
                  <a:pt x="1128" y="6280"/>
                </a:lnTo>
                <a:lnTo>
                  <a:pt x="1174" y="6322"/>
                </a:lnTo>
                <a:lnTo>
                  <a:pt x="1245" y="6331"/>
                </a:lnTo>
                <a:lnTo>
                  <a:pt x="1271" y="6321"/>
                </a:lnTo>
                <a:lnTo>
                  <a:pt x="1298" y="6302"/>
                </a:lnTo>
                <a:lnTo>
                  <a:pt x="1317" y="6281"/>
                </a:lnTo>
                <a:lnTo>
                  <a:pt x="1302" y="6308"/>
                </a:lnTo>
                <a:lnTo>
                  <a:pt x="1274" y="6327"/>
                </a:lnTo>
                <a:lnTo>
                  <a:pt x="1248" y="6336"/>
                </a:lnTo>
                <a:lnTo>
                  <a:pt x="1177" y="6328"/>
                </a:lnTo>
                <a:lnTo>
                  <a:pt x="1121" y="6293"/>
                </a:lnTo>
                <a:lnTo>
                  <a:pt x="1099" y="6226"/>
                </a:lnTo>
                <a:close/>
                <a:moveTo>
                  <a:pt x="1231" y="6144"/>
                </a:moveTo>
                <a:lnTo>
                  <a:pt x="1264" y="6146"/>
                </a:lnTo>
                <a:lnTo>
                  <a:pt x="1291" y="6160"/>
                </a:lnTo>
                <a:lnTo>
                  <a:pt x="1304" y="6168"/>
                </a:lnTo>
                <a:lnTo>
                  <a:pt x="1319" y="6190"/>
                </a:lnTo>
                <a:lnTo>
                  <a:pt x="1329" y="6216"/>
                </a:lnTo>
                <a:lnTo>
                  <a:pt x="1314" y="6194"/>
                </a:lnTo>
                <a:lnTo>
                  <a:pt x="1298" y="6171"/>
                </a:lnTo>
                <a:lnTo>
                  <a:pt x="1280" y="6168"/>
                </a:lnTo>
                <a:lnTo>
                  <a:pt x="1259" y="6150"/>
                </a:lnTo>
                <a:lnTo>
                  <a:pt x="1235" y="6150"/>
                </a:lnTo>
                <a:lnTo>
                  <a:pt x="1214" y="6156"/>
                </a:lnTo>
                <a:lnTo>
                  <a:pt x="1231" y="6144"/>
                </a:lnTo>
                <a:close/>
                <a:moveTo>
                  <a:pt x="124" y="6040"/>
                </a:moveTo>
                <a:lnTo>
                  <a:pt x="200" y="6117"/>
                </a:lnTo>
                <a:lnTo>
                  <a:pt x="127" y="6046"/>
                </a:lnTo>
                <a:lnTo>
                  <a:pt x="124" y="6040"/>
                </a:lnTo>
                <a:close/>
                <a:moveTo>
                  <a:pt x="83" y="5994"/>
                </a:moveTo>
                <a:lnTo>
                  <a:pt x="138" y="6062"/>
                </a:lnTo>
                <a:lnTo>
                  <a:pt x="157" y="6090"/>
                </a:lnTo>
                <a:lnTo>
                  <a:pt x="83" y="5994"/>
                </a:lnTo>
                <a:close/>
                <a:moveTo>
                  <a:pt x="91" y="5962"/>
                </a:moveTo>
                <a:lnTo>
                  <a:pt x="124" y="6040"/>
                </a:lnTo>
                <a:lnTo>
                  <a:pt x="119" y="6035"/>
                </a:lnTo>
                <a:lnTo>
                  <a:pt x="91" y="5962"/>
                </a:lnTo>
                <a:close/>
                <a:moveTo>
                  <a:pt x="86" y="5950"/>
                </a:moveTo>
                <a:lnTo>
                  <a:pt x="91" y="5962"/>
                </a:lnTo>
                <a:lnTo>
                  <a:pt x="86" y="5951"/>
                </a:lnTo>
                <a:lnTo>
                  <a:pt x="86" y="5950"/>
                </a:lnTo>
                <a:close/>
                <a:moveTo>
                  <a:pt x="0" y="5885"/>
                </a:moveTo>
                <a:lnTo>
                  <a:pt x="83" y="5994"/>
                </a:lnTo>
                <a:lnTo>
                  <a:pt x="0" y="5914"/>
                </a:lnTo>
                <a:lnTo>
                  <a:pt x="0" y="5885"/>
                </a:lnTo>
                <a:close/>
                <a:moveTo>
                  <a:pt x="81" y="5881"/>
                </a:moveTo>
                <a:lnTo>
                  <a:pt x="86" y="5950"/>
                </a:lnTo>
                <a:lnTo>
                  <a:pt x="77" y="5925"/>
                </a:lnTo>
                <a:lnTo>
                  <a:pt x="81" y="5881"/>
                </a:lnTo>
                <a:close/>
                <a:moveTo>
                  <a:pt x="4878" y="5787"/>
                </a:moveTo>
                <a:lnTo>
                  <a:pt x="4889" y="5803"/>
                </a:lnTo>
                <a:lnTo>
                  <a:pt x="4894" y="5816"/>
                </a:lnTo>
                <a:lnTo>
                  <a:pt x="4878" y="5787"/>
                </a:lnTo>
                <a:close/>
                <a:moveTo>
                  <a:pt x="117" y="5718"/>
                </a:moveTo>
                <a:lnTo>
                  <a:pt x="88" y="5811"/>
                </a:lnTo>
                <a:lnTo>
                  <a:pt x="81" y="5881"/>
                </a:lnTo>
                <a:lnTo>
                  <a:pt x="79" y="5858"/>
                </a:lnTo>
                <a:lnTo>
                  <a:pt x="93" y="5759"/>
                </a:lnTo>
                <a:lnTo>
                  <a:pt x="117" y="5718"/>
                </a:lnTo>
                <a:close/>
                <a:moveTo>
                  <a:pt x="136" y="5685"/>
                </a:moveTo>
                <a:lnTo>
                  <a:pt x="117" y="5718"/>
                </a:lnTo>
                <a:lnTo>
                  <a:pt x="124" y="5697"/>
                </a:lnTo>
                <a:lnTo>
                  <a:pt x="136" y="5685"/>
                </a:lnTo>
                <a:close/>
                <a:moveTo>
                  <a:pt x="2046" y="5655"/>
                </a:moveTo>
                <a:lnTo>
                  <a:pt x="2049" y="5658"/>
                </a:lnTo>
                <a:lnTo>
                  <a:pt x="2047" y="5657"/>
                </a:lnTo>
                <a:lnTo>
                  <a:pt x="2046" y="5655"/>
                </a:lnTo>
                <a:close/>
                <a:moveTo>
                  <a:pt x="185" y="5643"/>
                </a:moveTo>
                <a:lnTo>
                  <a:pt x="136" y="5685"/>
                </a:lnTo>
                <a:lnTo>
                  <a:pt x="142" y="5676"/>
                </a:lnTo>
                <a:lnTo>
                  <a:pt x="185" y="5643"/>
                </a:lnTo>
                <a:close/>
                <a:moveTo>
                  <a:pt x="211" y="5622"/>
                </a:moveTo>
                <a:lnTo>
                  <a:pt x="185" y="5643"/>
                </a:lnTo>
                <a:lnTo>
                  <a:pt x="205" y="5625"/>
                </a:lnTo>
                <a:lnTo>
                  <a:pt x="211" y="5622"/>
                </a:lnTo>
                <a:close/>
                <a:moveTo>
                  <a:pt x="4773" y="5622"/>
                </a:moveTo>
                <a:lnTo>
                  <a:pt x="4849" y="5733"/>
                </a:lnTo>
                <a:lnTo>
                  <a:pt x="4878" y="5787"/>
                </a:lnTo>
                <a:lnTo>
                  <a:pt x="4773" y="5622"/>
                </a:lnTo>
                <a:close/>
                <a:moveTo>
                  <a:pt x="2194" y="5622"/>
                </a:moveTo>
                <a:lnTo>
                  <a:pt x="2161" y="5645"/>
                </a:lnTo>
                <a:lnTo>
                  <a:pt x="2131" y="5649"/>
                </a:lnTo>
                <a:lnTo>
                  <a:pt x="2157" y="5639"/>
                </a:lnTo>
                <a:lnTo>
                  <a:pt x="2194" y="5622"/>
                </a:lnTo>
                <a:close/>
                <a:moveTo>
                  <a:pt x="2226" y="5574"/>
                </a:moveTo>
                <a:lnTo>
                  <a:pt x="2218" y="5597"/>
                </a:lnTo>
                <a:lnTo>
                  <a:pt x="2194" y="5622"/>
                </a:lnTo>
                <a:lnTo>
                  <a:pt x="2226" y="5574"/>
                </a:lnTo>
                <a:close/>
                <a:moveTo>
                  <a:pt x="333" y="5561"/>
                </a:moveTo>
                <a:lnTo>
                  <a:pt x="452" y="5569"/>
                </a:lnTo>
                <a:lnTo>
                  <a:pt x="572" y="5601"/>
                </a:lnTo>
                <a:lnTo>
                  <a:pt x="672" y="5663"/>
                </a:lnTo>
                <a:lnTo>
                  <a:pt x="752" y="5755"/>
                </a:lnTo>
                <a:lnTo>
                  <a:pt x="805" y="5881"/>
                </a:lnTo>
                <a:lnTo>
                  <a:pt x="820" y="6010"/>
                </a:lnTo>
                <a:lnTo>
                  <a:pt x="802" y="6137"/>
                </a:lnTo>
                <a:lnTo>
                  <a:pt x="759" y="6265"/>
                </a:lnTo>
                <a:lnTo>
                  <a:pt x="680" y="6376"/>
                </a:lnTo>
                <a:lnTo>
                  <a:pt x="584" y="6474"/>
                </a:lnTo>
                <a:lnTo>
                  <a:pt x="466" y="6539"/>
                </a:lnTo>
                <a:lnTo>
                  <a:pt x="345" y="6589"/>
                </a:lnTo>
                <a:lnTo>
                  <a:pt x="213" y="6599"/>
                </a:lnTo>
                <a:lnTo>
                  <a:pt x="65" y="6586"/>
                </a:lnTo>
                <a:lnTo>
                  <a:pt x="0" y="6559"/>
                </a:lnTo>
                <a:lnTo>
                  <a:pt x="0" y="6539"/>
                </a:lnTo>
                <a:lnTo>
                  <a:pt x="125" y="6577"/>
                </a:lnTo>
                <a:lnTo>
                  <a:pt x="283" y="6583"/>
                </a:lnTo>
                <a:lnTo>
                  <a:pt x="425" y="6551"/>
                </a:lnTo>
                <a:lnTo>
                  <a:pt x="545" y="6476"/>
                </a:lnTo>
                <a:lnTo>
                  <a:pt x="650" y="6380"/>
                </a:lnTo>
                <a:lnTo>
                  <a:pt x="744" y="6267"/>
                </a:lnTo>
                <a:lnTo>
                  <a:pt x="792" y="6135"/>
                </a:lnTo>
                <a:lnTo>
                  <a:pt x="809" y="5993"/>
                </a:lnTo>
                <a:lnTo>
                  <a:pt x="790" y="5859"/>
                </a:lnTo>
                <a:lnTo>
                  <a:pt x="723" y="5726"/>
                </a:lnTo>
                <a:lnTo>
                  <a:pt x="640" y="5652"/>
                </a:lnTo>
                <a:lnTo>
                  <a:pt x="535" y="5594"/>
                </a:lnTo>
                <a:lnTo>
                  <a:pt x="426" y="5579"/>
                </a:lnTo>
                <a:lnTo>
                  <a:pt x="311" y="5577"/>
                </a:lnTo>
                <a:lnTo>
                  <a:pt x="211" y="5622"/>
                </a:lnTo>
                <a:lnTo>
                  <a:pt x="227" y="5610"/>
                </a:lnTo>
                <a:lnTo>
                  <a:pt x="333" y="5561"/>
                </a:lnTo>
                <a:close/>
                <a:moveTo>
                  <a:pt x="2235" y="5554"/>
                </a:moveTo>
                <a:lnTo>
                  <a:pt x="2234" y="5561"/>
                </a:lnTo>
                <a:lnTo>
                  <a:pt x="2226" y="5574"/>
                </a:lnTo>
                <a:lnTo>
                  <a:pt x="2229" y="5565"/>
                </a:lnTo>
                <a:lnTo>
                  <a:pt x="2235" y="5554"/>
                </a:lnTo>
                <a:close/>
                <a:moveTo>
                  <a:pt x="2239" y="5523"/>
                </a:moveTo>
                <a:lnTo>
                  <a:pt x="2243" y="5539"/>
                </a:lnTo>
                <a:lnTo>
                  <a:pt x="2235" y="5554"/>
                </a:lnTo>
                <a:lnTo>
                  <a:pt x="2239" y="5523"/>
                </a:lnTo>
                <a:close/>
                <a:moveTo>
                  <a:pt x="2106" y="5470"/>
                </a:moveTo>
                <a:lnTo>
                  <a:pt x="2134" y="5475"/>
                </a:lnTo>
                <a:lnTo>
                  <a:pt x="2151" y="5488"/>
                </a:lnTo>
                <a:lnTo>
                  <a:pt x="2161" y="5514"/>
                </a:lnTo>
                <a:lnTo>
                  <a:pt x="2153" y="5503"/>
                </a:lnTo>
                <a:lnTo>
                  <a:pt x="2138" y="5481"/>
                </a:lnTo>
                <a:lnTo>
                  <a:pt x="2106" y="5470"/>
                </a:lnTo>
                <a:close/>
                <a:moveTo>
                  <a:pt x="2072" y="5469"/>
                </a:moveTo>
                <a:lnTo>
                  <a:pt x="2106" y="5470"/>
                </a:lnTo>
                <a:lnTo>
                  <a:pt x="2080" y="5480"/>
                </a:lnTo>
                <a:lnTo>
                  <a:pt x="2058" y="5495"/>
                </a:lnTo>
                <a:lnTo>
                  <a:pt x="2036" y="5510"/>
                </a:lnTo>
                <a:lnTo>
                  <a:pt x="2032" y="5529"/>
                </a:lnTo>
                <a:lnTo>
                  <a:pt x="2027" y="5557"/>
                </a:lnTo>
                <a:lnTo>
                  <a:pt x="2037" y="5583"/>
                </a:lnTo>
                <a:lnTo>
                  <a:pt x="2041" y="5613"/>
                </a:lnTo>
                <a:lnTo>
                  <a:pt x="2018" y="5579"/>
                </a:lnTo>
                <a:lnTo>
                  <a:pt x="2018" y="5555"/>
                </a:lnTo>
                <a:lnTo>
                  <a:pt x="2017" y="5531"/>
                </a:lnTo>
                <a:lnTo>
                  <a:pt x="2028" y="5499"/>
                </a:lnTo>
                <a:lnTo>
                  <a:pt x="2050" y="5484"/>
                </a:lnTo>
                <a:lnTo>
                  <a:pt x="2072" y="5469"/>
                </a:lnTo>
                <a:close/>
                <a:moveTo>
                  <a:pt x="2233" y="5468"/>
                </a:moveTo>
                <a:lnTo>
                  <a:pt x="2243" y="5490"/>
                </a:lnTo>
                <a:lnTo>
                  <a:pt x="2239" y="5523"/>
                </a:lnTo>
                <a:lnTo>
                  <a:pt x="2231" y="5498"/>
                </a:lnTo>
                <a:lnTo>
                  <a:pt x="2233" y="5468"/>
                </a:lnTo>
                <a:close/>
                <a:moveTo>
                  <a:pt x="2229" y="5459"/>
                </a:moveTo>
                <a:lnTo>
                  <a:pt x="2233" y="5464"/>
                </a:lnTo>
                <a:lnTo>
                  <a:pt x="2233" y="5468"/>
                </a:lnTo>
                <a:lnTo>
                  <a:pt x="2229" y="5459"/>
                </a:lnTo>
                <a:close/>
                <a:moveTo>
                  <a:pt x="2111" y="5442"/>
                </a:moveTo>
                <a:lnTo>
                  <a:pt x="2134" y="5451"/>
                </a:lnTo>
                <a:lnTo>
                  <a:pt x="2164" y="5471"/>
                </a:lnTo>
                <a:lnTo>
                  <a:pt x="2168" y="5477"/>
                </a:lnTo>
                <a:lnTo>
                  <a:pt x="2119" y="5453"/>
                </a:lnTo>
                <a:lnTo>
                  <a:pt x="2065" y="5457"/>
                </a:lnTo>
                <a:lnTo>
                  <a:pt x="2020" y="5488"/>
                </a:lnTo>
                <a:lnTo>
                  <a:pt x="1995" y="5546"/>
                </a:lnTo>
                <a:lnTo>
                  <a:pt x="2001" y="5591"/>
                </a:lnTo>
                <a:lnTo>
                  <a:pt x="2046" y="5655"/>
                </a:lnTo>
                <a:lnTo>
                  <a:pt x="2002" y="5615"/>
                </a:lnTo>
                <a:lnTo>
                  <a:pt x="1998" y="5585"/>
                </a:lnTo>
                <a:lnTo>
                  <a:pt x="1990" y="5550"/>
                </a:lnTo>
                <a:lnTo>
                  <a:pt x="1995" y="5522"/>
                </a:lnTo>
                <a:lnTo>
                  <a:pt x="2009" y="5496"/>
                </a:lnTo>
                <a:lnTo>
                  <a:pt x="2029" y="5465"/>
                </a:lnTo>
                <a:lnTo>
                  <a:pt x="2057" y="5446"/>
                </a:lnTo>
                <a:lnTo>
                  <a:pt x="2087" y="5442"/>
                </a:lnTo>
                <a:lnTo>
                  <a:pt x="2111" y="5442"/>
                </a:lnTo>
                <a:close/>
                <a:moveTo>
                  <a:pt x="4631" y="5435"/>
                </a:moveTo>
                <a:lnTo>
                  <a:pt x="4735" y="5566"/>
                </a:lnTo>
                <a:lnTo>
                  <a:pt x="4773" y="5622"/>
                </a:lnTo>
                <a:lnTo>
                  <a:pt x="4634" y="5456"/>
                </a:lnTo>
                <a:lnTo>
                  <a:pt x="4610" y="5436"/>
                </a:lnTo>
                <a:lnTo>
                  <a:pt x="4369" y="5450"/>
                </a:lnTo>
                <a:lnTo>
                  <a:pt x="4118" y="5500"/>
                </a:lnTo>
                <a:lnTo>
                  <a:pt x="3873" y="5571"/>
                </a:lnTo>
                <a:lnTo>
                  <a:pt x="3631" y="5671"/>
                </a:lnTo>
                <a:lnTo>
                  <a:pt x="3405" y="5794"/>
                </a:lnTo>
                <a:lnTo>
                  <a:pt x="3171" y="5963"/>
                </a:lnTo>
                <a:lnTo>
                  <a:pt x="2957" y="6175"/>
                </a:lnTo>
                <a:lnTo>
                  <a:pt x="2759" y="6409"/>
                </a:lnTo>
                <a:lnTo>
                  <a:pt x="2592" y="6654"/>
                </a:lnTo>
                <a:lnTo>
                  <a:pt x="2449" y="6932"/>
                </a:lnTo>
                <a:lnTo>
                  <a:pt x="2333" y="7215"/>
                </a:lnTo>
                <a:lnTo>
                  <a:pt x="2250" y="7509"/>
                </a:lnTo>
                <a:lnTo>
                  <a:pt x="2202" y="7789"/>
                </a:lnTo>
                <a:lnTo>
                  <a:pt x="2243" y="7988"/>
                </a:lnTo>
                <a:lnTo>
                  <a:pt x="2245" y="7871"/>
                </a:lnTo>
                <a:lnTo>
                  <a:pt x="2294" y="7716"/>
                </a:lnTo>
                <a:lnTo>
                  <a:pt x="2353" y="7552"/>
                </a:lnTo>
                <a:lnTo>
                  <a:pt x="2446" y="7415"/>
                </a:lnTo>
                <a:lnTo>
                  <a:pt x="2569" y="7273"/>
                </a:lnTo>
                <a:lnTo>
                  <a:pt x="2706" y="7163"/>
                </a:lnTo>
                <a:lnTo>
                  <a:pt x="2863" y="7072"/>
                </a:lnTo>
                <a:lnTo>
                  <a:pt x="3032" y="7021"/>
                </a:lnTo>
                <a:lnTo>
                  <a:pt x="3163" y="7003"/>
                </a:lnTo>
                <a:lnTo>
                  <a:pt x="3111" y="6885"/>
                </a:lnTo>
                <a:lnTo>
                  <a:pt x="3099" y="6869"/>
                </a:lnTo>
                <a:lnTo>
                  <a:pt x="3097" y="6854"/>
                </a:lnTo>
                <a:lnTo>
                  <a:pt x="3170" y="7002"/>
                </a:lnTo>
                <a:lnTo>
                  <a:pt x="3211" y="6996"/>
                </a:lnTo>
                <a:lnTo>
                  <a:pt x="3392" y="7010"/>
                </a:lnTo>
                <a:lnTo>
                  <a:pt x="3440" y="7024"/>
                </a:lnTo>
                <a:lnTo>
                  <a:pt x="3494" y="6826"/>
                </a:lnTo>
                <a:lnTo>
                  <a:pt x="3594" y="6603"/>
                </a:lnTo>
                <a:lnTo>
                  <a:pt x="3659" y="6484"/>
                </a:lnTo>
                <a:lnTo>
                  <a:pt x="3751" y="6380"/>
                </a:lnTo>
                <a:lnTo>
                  <a:pt x="3862" y="6280"/>
                </a:lnTo>
                <a:lnTo>
                  <a:pt x="3984" y="6196"/>
                </a:lnTo>
                <a:lnTo>
                  <a:pt x="4112" y="6133"/>
                </a:lnTo>
                <a:lnTo>
                  <a:pt x="4242" y="6084"/>
                </a:lnTo>
                <a:lnTo>
                  <a:pt x="4355" y="6072"/>
                </a:lnTo>
                <a:lnTo>
                  <a:pt x="4464" y="6087"/>
                </a:lnTo>
                <a:lnTo>
                  <a:pt x="4541" y="6140"/>
                </a:lnTo>
                <a:lnTo>
                  <a:pt x="4594" y="6218"/>
                </a:lnTo>
                <a:lnTo>
                  <a:pt x="4608" y="6298"/>
                </a:lnTo>
                <a:lnTo>
                  <a:pt x="4576" y="6345"/>
                </a:lnTo>
                <a:lnTo>
                  <a:pt x="4528" y="6394"/>
                </a:lnTo>
                <a:lnTo>
                  <a:pt x="4454" y="6428"/>
                </a:lnTo>
                <a:lnTo>
                  <a:pt x="4353" y="6473"/>
                </a:lnTo>
                <a:lnTo>
                  <a:pt x="4247" y="6497"/>
                </a:lnTo>
                <a:lnTo>
                  <a:pt x="4127" y="6547"/>
                </a:lnTo>
                <a:lnTo>
                  <a:pt x="4019" y="6604"/>
                </a:lnTo>
                <a:lnTo>
                  <a:pt x="3908" y="6680"/>
                </a:lnTo>
                <a:lnTo>
                  <a:pt x="3807" y="6782"/>
                </a:lnTo>
                <a:lnTo>
                  <a:pt x="3732" y="6899"/>
                </a:lnTo>
                <a:lnTo>
                  <a:pt x="3665" y="7051"/>
                </a:lnTo>
                <a:lnTo>
                  <a:pt x="3651" y="7113"/>
                </a:lnTo>
                <a:lnTo>
                  <a:pt x="3706" y="7146"/>
                </a:lnTo>
                <a:lnTo>
                  <a:pt x="3821" y="7254"/>
                </a:lnTo>
                <a:lnTo>
                  <a:pt x="3920" y="7374"/>
                </a:lnTo>
                <a:lnTo>
                  <a:pt x="3955" y="7469"/>
                </a:lnTo>
                <a:lnTo>
                  <a:pt x="4066" y="7466"/>
                </a:lnTo>
                <a:lnTo>
                  <a:pt x="4049" y="7384"/>
                </a:lnTo>
                <a:lnTo>
                  <a:pt x="4046" y="7214"/>
                </a:lnTo>
                <a:lnTo>
                  <a:pt x="4081" y="7051"/>
                </a:lnTo>
                <a:lnTo>
                  <a:pt x="4145" y="6894"/>
                </a:lnTo>
                <a:lnTo>
                  <a:pt x="4231" y="6769"/>
                </a:lnTo>
                <a:lnTo>
                  <a:pt x="4336" y="6673"/>
                </a:lnTo>
                <a:lnTo>
                  <a:pt x="4458" y="6589"/>
                </a:lnTo>
                <a:lnTo>
                  <a:pt x="4595" y="6527"/>
                </a:lnTo>
                <a:lnTo>
                  <a:pt x="4742" y="6492"/>
                </a:lnTo>
                <a:lnTo>
                  <a:pt x="4885" y="6475"/>
                </a:lnTo>
                <a:lnTo>
                  <a:pt x="5008" y="6502"/>
                </a:lnTo>
                <a:lnTo>
                  <a:pt x="5020" y="6398"/>
                </a:lnTo>
                <a:lnTo>
                  <a:pt x="5006" y="6188"/>
                </a:lnTo>
                <a:lnTo>
                  <a:pt x="4970" y="5992"/>
                </a:lnTo>
                <a:lnTo>
                  <a:pt x="4894" y="5816"/>
                </a:lnTo>
                <a:lnTo>
                  <a:pt x="4946" y="5910"/>
                </a:lnTo>
                <a:lnTo>
                  <a:pt x="5013" y="6102"/>
                </a:lnTo>
                <a:lnTo>
                  <a:pt x="5039" y="6295"/>
                </a:lnTo>
                <a:lnTo>
                  <a:pt x="5040" y="6499"/>
                </a:lnTo>
                <a:lnTo>
                  <a:pt x="5038" y="6510"/>
                </a:lnTo>
                <a:lnTo>
                  <a:pt x="5170" y="6557"/>
                </a:lnTo>
                <a:lnTo>
                  <a:pt x="5294" y="6643"/>
                </a:lnTo>
                <a:lnTo>
                  <a:pt x="5398" y="6759"/>
                </a:lnTo>
                <a:lnTo>
                  <a:pt x="5466" y="6892"/>
                </a:lnTo>
                <a:lnTo>
                  <a:pt x="5494" y="7028"/>
                </a:lnTo>
                <a:lnTo>
                  <a:pt x="5494" y="7183"/>
                </a:lnTo>
                <a:lnTo>
                  <a:pt x="5460" y="7312"/>
                </a:lnTo>
                <a:lnTo>
                  <a:pt x="5385" y="7429"/>
                </a:lnTo>
                <a:lnTo>
                  <a:pt x="5295" y="7523"/>
                </a:lnTo>
                <a:lnTo>
                  <a:pt x="5173" y="7583"/>
                </a:lnTo>
                <a:lnTo>
                  <a:pt x="5028" y="7609"/>
                </a:lnTo>
                <a:lnTo>
                  <a:pt x="4908" y="7601"/>
                </a:lnTo>
                <a:lnTo>
                  <a:pt x="4792" y="7575"/>
                </a:lnTo>
                <a:lnTo>
                  <a:pt x="4691" y="7522"/>
                </a:lnTo>
                <a:lnTo>
                  <a:pt x="4613" y="7421"/>
                </a:lnTo>
                <a:lnTo>
                  <a:pt x="4568" y="7309"/>
                </a:lnTo>
                <a:lnTo>
                  <a:pt x="4531" y="7338"/>
                </a:lnTo>
                <a:lnTo>
                  <a:pt x="4357" y="7441"/>
                </a:lnTo>
                <a:lnTo>
                  <a:pt x="4158" y="7496"/>
                </a:lnTo>
                <a:lnTo>
                  <a:pt x="4122" y="7500"/>
                </a:lnTo>
                <a:lnTo>
                  <a:pt x="4123" y="7504"/>
                </a:lnTo>
                <a:lnTo>
                  <a:pt x="4182" y="7684"/>
                </a:lnTo>
                <a:lnTo>
                  <a:pt x="4283" y="7843"/>
                </a:lnTo>
                <a:lnTo>
                  <a:pt x="4402" y="7981"/>
                </a:lnTo>
                <a:lnTo>
                  <a:pt x="4559" y="8102"/>
                </a:lnTo>
                <a:lnTo>
                  <a:pt x="4737" y="8184"/>
                </a:lnTo>
                <a:lnTo>
                  <a:pt x="4932" y="8230"/>
                </a:lnTo>
                <a:lnTo>
                  <a:pt x="5118" y="8240"/>
                </a:lnTo>
                <a:lnTo>
                  <a:pt x="5318" y="8210"/>
                </a:lnTo>
                <a:lnTo>
                  <a:pt x="5498" y="8151"/>
                </a:lnTo>
                <a:lnTo>
                  <a:pt x="5674" y="8063"/>
                </a:lnTo>
                <a:lnTo>
                  <a:pt x="5840" y="7949"/>
                </a:lnTo>
                <a:lnTo>
                  <a:pt x="5974" y="7799"/>
                </a:lnTo>
                <a:lnTo>
                  <a:pt x="6099" y="7624"/>
                </a:lnTo>
                <a:lnTo>
                  <a:pt x="6175" y="7425"/>
                </a:lnTo>
                <a:lnTo>
                  <a:pt x="6229" y="7208"/>
                </a:lnTo>
                <a:lnTo>
                  <a:pt x="6245" y="6993"/>
                </a:lnTo>
                <a:lnTo>
                  <a:pt x="6237" y="6779"/>
                </a:lnTo>
                <a:lnTo>
                  <a:pt x="6183" y="6571"/>
                </a:lnTo>
                <a:lnTo>
                  <a:pt x="6100" y="6367"/>
                </a:lnTo>
                <a:lnTo>
                  <a:pt x="5980" y="6156"/>
                </a:lnTo>
                <a:lnTo>
                  <a:pt x="5819" y="5956"/>
                </a:lnTo>
                <a:lnTo>
                  <a:pt x="5632" y="5791"/>
                </a:lnTo>
                <a:lnTo>
                  <a:pt x="5421" y="5674"/>
                </a:lnTo>
                <a:lnTo>
                  <a:pt x="5188" y="5573"/>
                </a:lnTo>
                <a:lnTo>
                  <a:pt x="4941" y="5522"/>
                </a:lnTo>
                <a:lnTo>
                  <a:pt x="4967" y="5513"/>
                </a:lnTo>
                <a:lnTo>
                  <a:pt x="4995" y="5518"/>
                </a:lnTo>
                <a:lnTo>
                  <a:pt x="5173" y="5551"/>
                </a:lnTo>
                <a:lnTo>
                  <a:pt x="5342" y="5607"/>
                </a:lnTo>
                <a:lnTo>
                  <a:pt x="5573" y="5717"/>
                </a:lnTo>
                <a:lnTo>
                  <a:pt x="5767" y="5869"/>
                </a:lnTo>
                <a:lnTo>
                  <a:pt x="5943" y="6042"/>
                </a:lnTo>
                <a:lnTo>
                  <a:pt x="6085" y="6238"/>
                </a:lnTo>
                <a:lnTo>
                  <a:pt x="6193" y="6466"/>
                </a:lnTo>
                <a:lnTo>
                  <a:pt x="6260" y="6706"/>
                </a:lnTo>
                <a:lnTo>
                  <a:pt x="6287" y="6924"/>
                </a:lnTo>
                <a:lnTo>
                  <a:pt x="6281" y="7140"/>
                </a:lnTo>
                <a:lnTo>
                  <a:pt x="6246" y="7352"/>
                </a:lnTo>
                <a:lnTo>
                  <a:pt x="6176" y="7547"/>
                </a:lnTo>
                <a:lnTo>
                  <a:pt x="6069" y="7735"/>
                </a:lnTo>
                <a:lnTo>
                  <a:pt x="5933" y="7893"/>
                </a:lnTo>
                <a:lnTo>
                  <a:pt x="5761" y="8036"/>
                </a:lnTo>
                <a:lnTo>
                  <a:pt x="5589" y="8129"/>
                </a:lnTo>
                <a:lnTo>
                  <a:pt x="5398" y="8195"/>
                </a:lnTo>
                <a:lnTo>
                  <a:pt x="5206" y="8237"/>
                </a:lnTo>
                <a:lnTo>
                  <a:pt x="5001" y="8248"/>
                </a:lnTo>
                <a:lnTo>
                  <a:pt x="4808" y="8217"/>
                </a:lnTo>
                <a:lnTo>
                  <a:pt x="4615" y="8161"/>
                </a:lnTo>
                <a:lnTo>
                  <a:pt x="4472" y="8072"/>
                </a:lnTo>
                <a:lnTo>
                  <a:pt x="4346" y="7971"/>
                </a:lnTo>
                <a:lnTo>
                  <a:pt x="4240" y="7840"/>
                </a:lnTo>
                <a:lnTo>
                  <a:pt x="4150" y="7698"/>
                </a:lnTo>
                <a:lnTo>
                  <a:pt x="4083" y="7540"/>
                </a:lnTo>
                <a:lnTo>
                  <a:pt x="4075" y="7505"/>
                </a:lnTo>
                <a:lnTo>
                  <a:pt x="3973" y="7516"/>
                </a:lnTo>
                <a:lnTo>
                  <a:pt x="3978" y="7530"/>
                </a:lnTo>
                <a:lnTo>
                  <a:pt x="4012" y="7686"/>
                </a:lnTo>
                <a:lnTo>
                  <a:pt x="4003" y="7840"/>
                </a:lnTo>
                <a:lnTo>
                  <a:pt x="3969" y="7993"/>
                </a:lnTo>
                <a:lnTo>
                  <a:pt x="3893" y="8143"/>
                </a:lnTo>
                <a:lnTo>
                  <a:pt x="3862" y="8175"/>
                </a:lnTo>
                <a:lnTo>
                  <a:pt x="3905" y="8227"/>
                </a:lnTo>
                <a:lnTo>
                  <a:pt x="4034" y="8194"/>
                </a:lnTo>
                <a:lnTo>
                  <a:pt x="4196" y="8180"/>
                </a:lnTo>
                <a:lnTo>
                  <a:pt x="4425" y="8194"/>
                </a:lnTo>
                <a:lnTo>
                  <a:pt x="4658" y="8247"/>
                </a:lnTo>
                <a:lnTo>
                  <a:pt x="4872" y="8344"/>
                </a:lnTo>
                <a:lnTo>
                  <a:pt x="5066" y="8472"/>
                </a:lnTo>
                <a:lnTo>
                  <a:pt x="5223" y="8642"/>
                </a:lnTo>
                <a:lnTo>
                  <a:pt x="5273" y="8719"/>
                </a:lnTo>
                <a:lnTo>
                  <a:pt x="5443" y="8678"/>
                </a:lnTo>
                <a:lnTo>
                  <a:pt x="5657" y="8597"/>
                </a:lnTo>
                <a:lnTo>
                  <a:pt x="5862" y="8480"/>
                </a:lnTo>
                <a:lnTo>
                  <a:pt x="6017" y="8349"/>
                </a:lnTo>
                <a:lnTo>
                  <a:pt x="6153" y="8191"/>
                </a:lnTo>
                <a:lnTo>
                  <a:pt x="6268" y="8014"/>
                </a:lnTo>
                <a:lnTo>
                  <a:pt x="6356" y="7832"/>
                </a:lnTo>
                <a:lnTo>
                  <a:pt x="6442" y="7601"/>
                </a:lnTo>
                <a:lnTo>
                  <a:pt x="6493" y="7354"/>
                </a:lnTo>
                <a:lnTo>
                  <a:pt x="6491" y="7102"/>
                </a:lnTo>
                <a:lnTo>
                  <a:pt x="6452" y="6867"/>
                </a:lnTo>
                <a:lnTo>
                  <a:pt x="6389" y="6633"/>
                </a:lnTo>
                <a:lnTo>
                  <a:pt x="6293" y="6398"/>
                </a:lnTo>
                <a:lnTo>
                  <a:pt x="6158" y="6189"/>
                </a:lnTo>
                <a:lnTo>
                  <a:pt x="5998" y="6004"/>
                </a:lnTo>
                <a:lnTo>
                  <a:pt x="5811" y="5839"/>
                </a:lnTo>
                <a:lnTo>
                  <a:pt x="5606" y="5694"/>
                </a:lnTo>
                <a:lnTo>
                  <a:pt x="5377" y="5574"/>
                </a:lnTo>
                <a:lnTo>
                  <a:pt x="5135" y="5496"/>
                </a:lnTo>
                <a:lnTo>
                  <a:pt x="4878" y="5443"/>
                </a:lnTo>
                <a:lnTo>
                  <a:pt x="4631" y="5435"/>
                </a:lnTo>
                <a:close/>
                <a:moveTo>
                  <a:pt x="2313" y="5320"/>
                </a:moveTo>
                <a:lnTo>
                  <a:pt x="2336" y="5353"/>
                </a:lnTo>
                <a:lnTo>
                  <a:pt x="2367" y="5422"/>
                </a:lnTo>
                <a:lnTo>
                  <a:pt x="2368" y="5494"/>
                </a:lnTo>
                <a:lnTo>
                  <a:pt x="2348" y="5573"/>
                </a:lnTo>
                <a:lnTo>
                  <a:pt x="2301" y="5646"/>
                </a:lnTo>
                <a:lnTo>
                  <a:pt x="2240" y="5688"/>
                </a:lnTo>
                <a:lnTo>
                  <a:pt x="2154" y="5706"/>
                </a:lnTo>
                <a:lnTo>
                  <a:pt x="2068" y="5676"/>
                </a:lnTo>
                <a:lnTo>
                  <a:pt x="2049" y="5658"/>
                </a:lnTo>
                <a:lnTo>
                  <a:pt x="2109" y="5688"/>
                </a:lnTo>
                <a:lnTo>
                  <a:pt x="2191" y="5689"/>
                </a:lnTo>
                <a:lnTo>
                  <a:pt x="2264" y="5664"/>
                </a:lnTo>
                <a:lnTo>
                  <a:pt x="2320" y="5592"/>
                </a:lnTo>
                <a:lnTo>
                  <a:pt x="2360" y="5508"/>
                </a:lnTo>
                <a:lnTo>
                  <a:pt x="2359" y="5410"/>
                </a:lnTo>
                <a:lnTo>
                  <a:pt x="2313" y="5320"/>
                </a:lnTo>
                <a:close/>
                <a:moveTo>
                  <a:pt x="2284" y="5287"/>
                </a:moveTo>
                <a:lnTo>
                  <a:pt x="2302" y="5303"/>
                </a:lnTo>
                <a:lnTo>
                  <a:pt x="2313" y="5320"/>
                </a:lnTo>
                <a:lnTo>
                  <a:pt x="2284" y="5287"/>
                </a:lnTo>
                <a:close/>
                <a:moveTo>
                  <a:pt x="2434" y="5234"/>
                </a:moveTo>
                <a:lnTo>
                  <a:pt x="2452" y="5252"/>
                </a:lnTo>
                <a:lnTo>
                  <a:pt x="2443" y="5247"/>
                </a:lnTo>
                <a:lnTo>
                  <a:pt x="2434" y="5234"/>
                </a:lnTo>
                <a:close/>
                <a:moveTo>
                  <a:pt x="2223" y="5234"/>
                </a:moveTo>
                <a:lnTo>
                  <a:pt x="2245" y="5244"/>
                </a:lnTo>
                <a:lnTo>
                  <a:pt x="2284" y="5287"/>
                </a:lnTo>
                <a:lnTo>
                  <a:pt x="2223" y="5234"/>
                </a:lnTo>
                <a:close/>
                <a:moveTo>
                  <a:pt x="2171" y="5209"/>
                </a:moveTo>
                <a:lnTo>
                  <a:pt x="2218" y="5230"/>
                </a:lnTo>
                <a:lnTo>
                  <a:pt x="2223" y="5234"/>
                </a:lnTo>
                <a:lnTo>
                  <a:pt x="2171" y="5209"/>
                </a:lnTo>
                <a:close/>
                <a:moveTo>
                  <a:pt x="2989" y="5206"/>
                </a:moveTo>
                <a:lnTo>
                  <a:pt x="2839" y="5277"/>
                </a:lnTo>
                <a:lnTo>
                  <a:pt x="2753" y="5339"/>
                </a:lnTo>
                <a:lnTo>
                  <a:pt x="2847" y="5312"/>
                </a:lnTo>
                <a:lnTo>
                  <a:pt x="2963" y="5232"/>
                </a:lnTo>
                <a:lnTo>
                  <a:pt x="2989" y="5206"/>
                </a:lnTo>
                <a:close/>
                <a:moveTo>
                  <a:pt x="2143" y="5196"/>
                </a:moveTo>
                <a:lnTo>
                  <a:pt x="2147" y="5197"/>
                </a:lnTo>
                <a:lnTo>
                  <a:pt x="2171" y="5209"/>
                </a:lnTo>
                <a:lnTo>
                  <a:pt x="2143" y="5196"/>
                </a:lnTo>
                <a:close/>
                <a:moveTo>
                  <a:pt x="2389" y="5169"/>
                </a:moveTo>
                <a:lnTo>
                  <a:pt x="2434" y="5234"/>
                </a:lnTo>
                <a:lnTo>
                  <a:pt x="2407" y="5206"/>
                </a:lnTo>
                <a:lnTo>
                  <a:pt x="2389" y="5169"/>
                </a:lnTo>
                <a:close/>
                <a:moveTo>
                  <a:pt x="1852" y="5160"/>
                </a:moveTo>
                <a:lnTo>
                  <a:pt x="1778" y="5206"/>
                </a:lnTo>
                <a:lnTo>
                  <a:pt x="1789" y="5198"/>
                </a:lnTo>
                <a:lnTo>
                  <a:pt x="1822" y="5175"/>
                </a:lnTo>
                <a:lnTo>
                  <a:pt x="1852" y="5160"/>
                </a:lnTo>
                <a:close/>
                <a:moveTo>
                  <a:pt x="2382" y="5153"/>
                </a:moveTo>
                <a:lnTo>
                  <a:pt x="2389" y="5169"/>
                </a:lnTo>
                <a:lnTo>
                  <a:pt x="2385" y="5164"/>
                </a:lnTo>
                <a:lnTo>
                  <a:pt x="2382" y="5153"/>
                </a:lnTo>
                <a:close/>
                <a:moveTo>
                  <a:pt x="3541" y="5064"/>
                </a:moveTo>
                <a:lnTo>
                  <a:pt x="3297" y="5101"/>
                </a:lnTo>
                <a:lnTo>
                  <a:pt x="3067" y="5169"/>
                </a:lnTo>
                <a:lnTo>
                  <a:pt x="3045" y="5180"/>
                </a:lnTo>
                <a:lnTo>
                  <a:pt x="3024" y="5215"/>
                </a:lnTo>
                <a:lnTo>
                  <a:pt x="2923" y="5293"/>
                </a:lnTo>
                <a:lnTo>
                  <a:pt x="2825" y="5352"/>
                </a:lnTo>
                <a:lnTo>
                  <a:pt x="2720" y="5366"/>
                </a:lnTo>
                <a:lnTo>
                  <a:pt x="2717" y="5366"/>
                </a:lnTo>
                <a:lnTo>
                  <a:pt x="2643" y="5420"/>
                </a:lnTo>
                <a:lnTo>
                  <a:pt x="2440" y="5600"/>
                </a:lnTo>
                <a:lnTo>
                  <a:pt x="2393" y="5660"/>
                </a:lnTo>
                <a:lnTo>
                  <a:pt x="2389" y="5668"/>
                </a:lnTo>
                <a:lnTo>
                  <a:pt x="2369" y="5690"/>
                </a:lnTo>
                <a:lnTo>
                  <a:pt x="2275" y="5811"/>
                </a:lnTo>
                <a:lnTo>
                  <a:pt x="2146" y="6038"/>
                </a:lnTo>
                <a:lnTo>
                  <a:pt x="2043" y="6281"/>
                </a:lnTo>
                <a:lnTo>
                  <a:pt x="1981" y="6535"/>
                </a:lnTo>
                <a:lnTo>
                  <a:pt x="1967" y="6788"/>
                </a:lnTo>
                <a:lnTo>
                  <a:pt x="2060" y="7126"/>
                </a:lnTo>
                <a:lnTo>
                  <a:pt x="2159" y="7579"/>
                </a:lnTo>
                <a:lnTo>
                  <a:pt x="2181" y="7685"/>
                </a:lnTo>
                <a:lnTo>
                  <a:pt x="2183" y="7531"/>
                </a:lnTo>
                <a:lnTo>
                  <a:pt x="2233" y="7259"/>
                </a:lnTo>
                <a:lnTo>
                  <a:pt x="2317" y="6990"/>
                </a:lnTo>
                <a:lnTo>
                  <a:pt x="2426" y="6744"/>
                </a:lnTo>
                <a:lnTo>
                  <a:pt x="2572" y="6505"/>
                </a:lnTo>
                <a:lnTo>
                  <a:pt x="2739" y="6284"/>
                </a:lnTo>
                <a:lnTo>
                  <a:pt x="2937" y="6074"/>
                </a:lnTo>
                <a:lnTo>
                  <a:pt x="3151" y="5887"/>
                </a:lnTo>
                <a:lnTo>
                  <a:pt x="3390" y="5723"/>
                </a:lnTo>
                <a:lnTo>
                  <a:pt x="3649" y="5578"/>
                </a:lnTo>
                <a:lnTo>
                  <a:pt x="3910" y="5471"/>
                </a:lnTo>
                <a:lnTo>
                  <a:pt x="4204" y="5400"/>
                </a:lnTo>
                <a:lnTo>
                  <a:pt x="4487" y="5361"/>
                </a:lnTo>
                <a:lnTo>
                  <a:pt x="4514" y="5361"/>
                </a:lnTo>
                <a:lnTo>
                  <a:pt x="4457" y="5316"/>
                </a:lnTo>
                <a:lnTo>
                  <a:pt x="4252" y="5196"/>
                </a:lnTo>
                <a:lnTo>
                  <a:pt x="4006" y="5112"/>
                </a:lnTo>
                <a:lnTo>
                  <a:pt x="3776" y="5074"/>
                </a:lnTo>
                <a:lnTo>
                  <a:pt x="3541" y="5064"/>
                </a:lnTo>
                <a:close/>
                <a:moveTo>
                  <a:pt x="2621" y="4782"/>
                </a:moveTo>
                <a:lnTo>
                  <a:pt x="2681" y="4822"/>
                </a:lnTo>
                <a:lnTo>
                  <a:pt x="2729" y="4879"/>
                </a:lnTo>
                <a:lnTo>
                  <a:pt x="2736" y="4890"/>
                </a:lnTo>
                <a:lnTo>
                  <a:pt x="2740" y="4896"/>
                </a:lnTo>
                <a:lnTo>
                  <a:pt x="2674" y="4835"/>
                </a:lnTo>
                <a:lnTo>
                  <a:pt x="2612" y="4804"/>
                </a:lnTo>
                <a:lnTo>
                  <a:pt x="2530" y="4804"/>
                </a:lnTo>
                <a:lnTo>
                  <a:pt x="2459" y="4844"/>
                </a:lnTo>
                <a:lnTo>
                  <a:pt x="2397" y="4895"/>
                </a:lnTo>
                <a:lnTo>
                  <a:pt x="2357" y="4980"/>
                </a:lnTo>
                <a:lnTo>
                  <a:pt x="2351" y="5065"/>
                </a:lnTo>
                <a:lnTo>
                  <a:pt x="2382" y="5153"/>
                </a:lnTo>
                <a:lnTo>
                  <a:pt x="2355" y="5095"/>
                </a:lnTo>
                <a:lnTo>
                  <a:pt x="2344" y="5021"/>
                </a:lnTo>
                <a:lnTo>
                  <a:pt x="2356" y="4931"/>
                </a:lnTo>
                <a:lnTo>
                  <a:pt x="2404" y="4858"/>
                </a:lnTo>
                <a:lnTo>
                  <a:pt x="2466" y="4806"/>
                </a:lnTo>
                <a:lnTo>
                  <a:pt x="2543" y="4787"/>
                </a:lnTo>
                <a:lnTo>
                  <a:pt x="2621" y="4782"/>
                </a:lnTo>
                <a:close/>
                <a:moveTo>
                  <a:pt x="682" y="4620"/>
                </a:moveTo>
                <a:lnTo>
                  <a:pt x="671" y="4652"/>
                </a:lnTo>
                <a:lnTo>
                  <a:pt x="668" y="4671"/>
                </a:lnTo>
                <a:lnTo>
                  <a:pt x="663" y="4641"/>
                </a:lnTo>
                <a:lnTo>
                  <a:pt x="682" y="4620"/>
                </a:lnTo>
                <a:close/>
                <a:moveTo>
                  <a:pt x="599" y="4595"/>
                </a:moveTo>
                <a:lnTo>
                  <a:pt x="589" y="4675"/>
                </a:lnTo>
                <a:lnTo>
                  <a:pt x="622" y="4735"/>
                </a:lnTo>
                <a:lnTo>
                  <a:pt x="663" y="4771"/>
                </a:lnTo>
                <a:lnTo>
                  <a:pt x="734" y="4780"/>
                </a:lnTo>
                <a:lnTo>
                  <a:pt x="760" y="4770"/>
                </a:lnTo>
                <a:lnTo>
                  <a:pt x="784" y="4746"/>
                </a:lnTo>
                <a:lnTo>
                  <a:pt x="799" y="4719"/>
                </a:lnTo>
                <a:lnTo>
                  <a:pt x="813" y="4693"/>
                </a:lnTo>
                <a:lnTo>
                  <a:pt x="815" y="4659"/>
                </a:lnTo>
                <a:lnTo>
                  <a:pt x="800" y="4637"/>
                </a:lnTo>
                <a:lnTo>
                  <a:pt x="788" y="4620"/>
                </a:lnTo>
                <a:lnTo>
                  <a:pt x="762" y="4606"/>
                </a:lnTo>
                <a:lnTo>
                  <a:pt x="749" y="4599"/>
                </a:lnTo>
                <a:lnTo>
                  <a:pt x="773" y="4598"/>
                </a:lnTo>
                <a:lnTo>
                  <a:pt x="794" y="4617"/>
                </a:lnTo>
                <a:lnTo>
                  <a:pt x="809" y="4639"/>
                </a:lnTo>
                <a:lnTo>
                  <a:pt x="819" y="4665"/>
                </a:lnTo>
                <a:lnTo>
                  <a:pt x="817" y="4698"/>
                </a:lnTo>
                <a:lnTo>
                  <a:pt x="818" y="4723"/>
                </a:lnTo>
                <a:lnTo>
                  <a:pt x="788" y="4751"/>
                </a:lnTo>
                <a:lnTo>
                  <a:pt x="764" y="4776"/>
                </a:lnTo>
                <a:lnTo>
                  <a:pt x="738" y="4785"/>
                </a:lnTo>
                <a:lnTo>
                  <a:pt x="667" y="4777"/>
                </a:lnTo>
                <a:lnTo>
                  <a:pt x="611" y="4742"/>
                </a:lnTo>
                <a:lnTo>
                  <a:pt x="584" y="4679"/>
                </a:lnTo>
                <a:lnTo>
                  <a:pt x="599" y="4595"/>
                </a:lnTo>
                <a:close/>
                <a:moveTo>
                  <a:pt x="726" y="4590"/>
                </a:moveTo>
                <a:lnTo>
                  <a:pt x="749" y="4599"/>
                </a:lnTo>
                <a:lnTo>
                  <a:pt x="715" y="4597"/>
                </a:lnTo>
                <a:lnTo>
                  <a:pt x="693" y="4612"/>
                </a:lnTo>
                <a:lnTo>
                  <a:pt x="682" y="4620"/>
                </a:lnTo>
                <a:lnTo>
                  <a:pt x="700" y="4599"/>
                </a:lnTo>
                <a:lnTo>
                  <a:pt x="726" y="4590"/>
                </a:lnTo>
                <a:close/>
                <a:moveTo>
                  <a:pt x="3020" y="4485"/>
                </a:moveTo>
                <a:lnTo>
                  <a:pt x="3027" y="4495"/>
                </a:lnTo>
                <a:lnTo>
                  <a:pt x="3098" y="4609"/>
                </a:lnTo>
                <a:lnTo>
                  <a:pt x="3108" y="4638"/>
                </a:lnTo>
                <a:lnTo>
                  <a:pt x="3090" y="4598"/>
                </a:lnTo>
                <a:lnTo>
                  <a:pt x="3020" y="4485"/>
                </a:lnTo>
                <a:close/>
                <a:moveTo>
                  <a:pt x="2977" y="4435"/>
                </a:moveTo>
                <a:lnTo>
                  <a:pt x="3005" y="4461"/>
                </a:lnTo>
                <a:lnTo>
                  <a:pt x="3020" y="4485"/>
                </a:lnTo>
                <a:lnTo>
                  <a:pt x="2977" y="4435"/>
                </a:lnTo>
                <a:close/>
                <a:moveTo>
                  <a:pt x="2910" y="4371"/>
                </a:moveTo>
                <a:lnTo>
                  <a:pt x="2940" y="4391"/>
                </a:lnTo>
                <a:lnTo>
                  <a:pt x="2977" y="4435"/>
                </a:lnTo>
                <a:lnTo>
                  <a:pt x="2910" y="4371"/>
                </a:lnTo>
                <a:close/>
                <a:moveTo>
                  <a:pt x="819" y="4249"/>
                </a:moveTo>
                <a:lnTo>
                  <a:pt x="696" y="4260"/>
                </a:lnTo>
                <a:lnTo>
                  <a:pt x="582" y="4297"/>
                </a:lnTo>
                <a:lnTo>
                  <a:pt x="492" y="4367"/>
                </a:lnTo>
                <a:lnTo>
                  <a:pt x="435" y="4463"/>
                </a:lnTo>
                <a:lnTo>
                  <a:pt x="390" y="4576"/>
                </a:lnTo>
                <a:lnTo>
                  <a:pt x="394" y="4687"/>
                </a:lnTo>
                <a:lnTo>
                  <a:pt x="428" y="4786"/>
                </a:lnTo>
                <a:lnTo>
                  <a:pt x="484" y="4854"/>
                </a:lnTo>
                <a:lnTo>
                  <a:pt x="555" y="4911"/>
                </a:lnTo>
                <a:lnTo>
                  <a:pt x="649" y="4928"/>
                </a:lnTo>
                <a:lnTo>
                  <a:pt x="740" y="4931"/>
                </a:lnTo>
                <a:lnTo>
                  <a:pt x="824" y="4898"/>
                </a:lnTo>
                <a:lnTo>
                  <a:pt x="903" y="4835"/>
                </a:lnTo>
                <a:lnTo>
                  <a:pt x="939" y="4745"/>
                </a:lnTo>
                <a:lnTo>
                  <a:pt x="932" y="4652"/>
                </a:lnTo>
                <a:lnTo>
                  <a:pt x="907" y="4580"/>
                </a:lnTo>
                <a:lnTo>
                  <a:pt x="852" y="4536"/>
                </a:lnTo>
                <a:lnTo>
                  <a:pt x="790" y="4505"/>
                </a:lnTo>
                <a:lnTo>
                  <a:pt x="714" y="4500"/>
                </a:lnTo>
                <a:lnTo>
                  <a:pt x="640" y="4535"/>
                </a:lnTo>
                <a:lnTo>
                  <a:pt x="599" y="4595"/>
                </a:lnTo>
                <a:lnTo>
                  <a:pt x="632" y="4524"/>
                </a:lnTo>
                <a:lnTo>
                  <a:pt x="716" y="4491"/>
                </a:lnTo>
                <a:lnTo>
                  <a:pt x="798" y="4492"/>
                </a:lnTo>
                <a:lnTo>
                  <a:pt x="865" y="4519"/>
                </a:lnTo>
                <a:lnTo>
                  <a:pt x="924" y="4568"/>
                </a:lnTo>
                <a:lnTo>
                  <a:pt x="947" y="4650"/>
                </a:lnTo>
                <a:lnTo>
                  <a:pt x="952" y="4753"/>
                </a:lnTo>
                <a:lnTo>
                  <a:pt x="907" y="4841"/>
                </a:lnTo>
                <a:lnTo>
                  <a:pt x="835" y="4915"/>
                </a:lnTo>
                <a:lnTo>
                  <a:pt x="746" y="4951"/>
                </a:lnTo>
                <a:lnTo>
                  <a:pt x="700" y="4952"/>
                </a:lnTo>
                <a:lnTo>
                  <a:pt x="799" y="4980"/>
                </a:lnTo>
                <a:lnTo>
                  <a:pt x="945" y="5051"/>
                </a:lnTo>
                <a:lnTo>
                  <a:pt x="1088" y="5141"/>
                </a:lnTo>
                <a:lnTo>
                  <a:pt x="1232" y="5254"/>
                </a:lnTo>
                <a:lnTo>
                  <a:pt x="1372" y="5411"/>
                </a:lnTo>
                <a:lnTo>
                  <a:pt x="1499" y="5585"/>
                </a:lnTo>
                <a:lnTo>
                  <a:pt x="1618" y="5804"/>
                </a:lnTo>
                <a:lnTo>
                  <a:pt x="1499" y="5406"/>
                </a:lnTo>
                <a:lnTo>
                  <a:pt x="1368" y="5014"/>
                </a:lnTo>
                <a:lnTo>
                  <a:pt x="1238" y="4646"/>
                </a:lnTo>
                <a:lnTo>
                  <a:pt x="1174" y="4470"/>
                </a:lnTo>
                <a:lnTo>
                  <a:pt x="1132" y="4409"/>
                </a:lnTo>
                <a:lnTo>
                  <a:pt x="1045" y="4330"/>
                </a:lnTo>
                <a:lnTo>
                  <a:pt x="935" y="4275"/>
                </a:lnTo>
                <a:lnTo>
                  <a:pt x="819" y="4249"/>
                </a:lnTo>
                <a:close/>
                <a:moveTo>
                  <a:pt x="3062" y="3785"/>
                </a:moveTo>
                <a:lnTo>
                  <a:pt x="2996" y="3855"/>
                </a:lnTo>
                <a:lnTo>
                  <a:pt x="2938" y="3936"/>
                </a:lnTo>
                <a:lnTo>
                  <a:pt x="2908" y="4047"/>
                </a:lnTo>
                <a:lnTo>
                  <a:pt x="2896" y="4161"/>
                </a:lnTo>
                <a:lnTo>
                  <a:pt x="2939" y="4319"/>
                </a:lnTo>
                <a:lnTo>
                  <a:pt x="3031" y="4452"/>
                </a:lnTo>
                <a:lnTo>
                  <a:pt x="3146" y="4560"/>
                </a:lnTo>
                <a:lnTo>
                  <a:pt x="3292" y="4631"/>
                </a:lnTo>
                <a:lnTo>
                  <a:pt x="3459" y="4671"/>
                </a:lnTo>
                <a:lnTo>
                  <a:pt x="3620" y="4667"/>
                </a:lnTo>
                <a:lnTo>
                  <a:pt x="3778" y="4624"/>
                </a:lnTo>
                <a:lnTo>
                  <a:pt x="3835" y="4591"/>
                </a:lnTo>
                <a:lnTo>
                  <a:pt x="3613" y="4468"/>
                </a:lnTo>
                <a:lnTo>
                  <a:pt x="3402" y="4303"/>
                </a:lnTo>
                <a:lnTo>
                  <a:pt x="3235" y="4107"/>
                </a:lnTo>
                <a:lnTo>
                  <a:pt x="3095" y="3869"/>
                </a:lnTo>
                <a:lnTo>
                  <a:pt x="3062" y="3785"/>
                </a:lnTo>
                <a:close/>
                <a:moveTo>
                  <a:pt x="3198" y="3714"/>
                </a:moveTo>
                <a:lnTo>
                  <a:pt x="3151" y="3724"/>
                </a:lnTo>
                <a:lnTo>
                  <a:pt x="3063" y="3785"/>
                </a:lnTo>
                <a:lnTo>
                  <a:pt x="3191" y="4007"/>
                </a:lnTo>
                <a:lnTo>
                  <a:pt x="3337" y="4184"/>
                </a:lnTo>
                <a:lnTo>
                  <a:pt x="3511" y="4342"/>
                </a:lnTo>
                <a:lnTo>
                  <a:pt x="3699" y="4474"/>
                </a:lnTo>
                <a:lnTo>
                  <a:pt x="3883" y="4564"/>
                </a:lnTo>
                <a:lnTo>
                  <a:pt x="3924" y="4540"/>
                </a:lnTo>
                <a:lnTo>
                  <a:pt x="4010" y="4471"/>
                </a:lnTo>
                <a:lnTo>
                  <a:pt x="3904" y="4440"/>
                </a:lnTo>
                <a:lnTo>
                  <a:pt x="3695" y="4338"/>
                </a:lnTo>
                <a:lnTo>
                  <a:pt x="3509" y="4197"/>
                </a:lnTo>
                <a:lnTo>
                  <a:pt x="3355" y="4033"/>
                </a:lnTo>
                <a:lnTo>
                  <a:pt x="3233" y="3831"/>
                </a:lnTo>
                <a:lnTo>
                  <a:pt x="3198" y="3714"/>
                </a:lnTo>
                <a:close/>
                <a:moveTo>
                  <a:pt x="1521" y="3656"/>
                </a:moveTo>
                <a:lnTo>
                  <a:pt x="1526" y="3660"/>
                </a:lnTo>
                <a:lnTo>
                  <a:pt x="1523" y="3659"/>
                </a:lnTo>
                <a:lnTo>
                  <a:pt x="1521" y="3656"/>
                </a:lnTo>
                <a:close/>
                <a:moveTo>
                  <a:pt x="1451" y="3578"/>
                </a:moveTo>
                <a:lnTo>
                  <a:pt x="1521" y="3656"/>
                </a:lnTo>
                <a:lnTo>
                  <a:pt x="1486" y="3628"/>
                </a:lnTo>
                <a:lnTo>
                  <a:pt x="1451" y="3578"/>
                </a:lnTo>
                <a:close/>
                <a:moveTo>
                  <a:pt x="1412" y="3512"/>
                </a:moveTo>
                <a:lnTo>
                  <a:pt x="1451" y="3578"/>
                </a:lnTo>
                <a:lnTo>
                  <a:pt x="1428" y="3544"/>
                </a:lnTo>
                <a:lnTo>
                  <a:pt x="1412" y="3512"/>
                </a:lnTo>
                <a:close/>
                <a:moveTo>
                  <a:pt x="1391" y="3473"/>
                </a:moveTo>
                <a:lnTo>
                  <a:pt x="1412" y="3512"/>
                </a:lnTo>
                <a:lnTo>
                  <a:pt x="1392" y="3480"/>
                </a:lnTo>
                <a:lnTo>
                  <a:pt x="1391" y="3473"/>
                </a:lnTo>
                <a:close/>
                <a:moveTo>
                  <a:pt x="4169" y="3210"/>
                </a:moveTo>
                <a:lnTo>
                  <a:pt x="4197" y="3251"/>
                </a:lnTo>
                <a:lnTo>
                  <a:pt x="4218" y="3296"/>
                </a:lnTo>
                <a:lnTo>
                  <a:pt x="4169" y="3210"/>
                </a:lnTo>
                <a:close/>
                <a:moveTo>
                  <a:pt x="4091" y="3096"/>
                </a:moveTo>
                <a:lnTo>
                  <a:pt x="4130" y="3142"/>
                </a:lnTo>
                <a:lnTo>
                  <a:pt x="4169" y="3210"/>
                </a:lnTo>
                <a:lnTo>
                  <a:pt x="4091" y="3096"/>
                </a:lnTo>
                <a:close/>
                <a:moveTo>
                  <a:pt x="4066" y="3067"/>
                </a:moveTo>
                <a:lnTo>
                  <a:pt x="4083" y="3084"/>
                </a:lnTo>
                <a:lnTo>
                  <a:pt x="4091" y="3096"/>
                </a:lnTo>
                <a:lnTo>
                  <a:pt x="4066" y="3067"/>
                </a:lnTo>
                <a:close/>
                <a:moveTo>
                  <a:pt x="2207" y="2967"/>
                </a:moveTo>
                <a:lnTo>
                  <a:pt x="2216" y="2980"/>
                </a:lnTo>
                <a:lnTo>
                  <a:pt x="2219" y="2993"/>
                </a:lnTo>
                <a:lnTo>
                  <a:pt x="2207" y="2967"/>
                </a:lnTo>
                <a:close/>
                <a:moveTo>
                  <a:pt x="1127" y="2850"/>
                </a:moveTo>
                <a:lnTo>
                  <a:pt x="1104" y="2870"/>
                </a:lnTo>
                <a:lnTo>
                  <a:pt x="987" y="3032"/>
                </a:lnTo>
                <a:lnTo>
                  <a:pt x="916" y="3203"/>
                </a:lnTo>
                <a:lnTo>
                  <a:pt x="878" y="3384"/>
                </a:lnTo>
                <a:lnTo>
                  <a:pt x="882" y="3529"/>
                </a:lnTo>
                <a:lnTo>
                  <a:pt x="941" y="3667"/>
                </a:lnTo>
                <a:lnTo>
                  <a:pt x="1053" y="3949"/>
                </a:lnTo>
                <a:lnTo>
                  <a:pt x="1119" y="4121"/>
                </a:lnTo>
                <a:lnTo>
                  <a:pt x="1077" y="3924"/>
                </a:lnTo>
                <a:lnTo>
                  <a:pt x="1053" y="3557"/>
                </a:lnTo>
                <a:lnTo>
                  <a:pt x="1063" y="3191"/>
                </a:lnTo>
                <a:lnTo>
                  <a:pt x="1127" y="2850"/>
                </a:lnTo>
                <a:close/>
                <a:moveTo>
                  <a:pt x="2017" y="2760"/>
                </a:moveTo>
                <a:lnTo>
                  <a:pt x="2028" y="2766"/>
                </a:lnTo>
                <a:lnTo>
                  <a:pt x="2136" y="2863"/>
                </a:lnTo>
                <a:lnTo>
                  <a:pt x="2156" y="2893"/>
                </a:lnTo>
                <a:lnTo>
                  <a:pt x="2094" y="2826"/>
                </a:lnTo>
                <a:lnTo>
                  <a:pt x="2017" y="2760"/>
                </a:lnTo>
                <a:close/>
                <a:moveTo>
                  <a:pt x="5064" y="2752"/>
                </a:moveTo>
                <a:lnTo>
                  <a:pt x="5067" y="2759"/>
                </a:lnTo>
                <a:lnTo>
                  <a:pt x="5064" y="2754"/>
                </a:lnTo>
                <a:lnTo>
                  <a:pt x="5064" y="2752"/>
                </a:lnTo>
                <a:close/>
                <a:moveTo>
                  <a:pt x="5054" y="2728"/>
                </a:moveTo>
                <a:lnTo>
                  <a:pt x="5065" y="2744"/>
                </a:lnTo>
                <a:lnTo>
                  <a:pt x="5064" y="2752"/>
                </a:lnTo>
                <a:lnTo>
                  <a:pt x="5054" y="2728"/>
                </a:lnTo>
                <a:close/>
                <a:moveTo>
                  <a:pt x="5051" y="2720"/>
                </a:moveTo>
                <a:lnTo>
                  <a:pt x="5054" y="2728"/>
                </a:lnTo>
                <a:lnTo>
                  <a:pt x="5050" y="2722"/>
                </a:lnTo>
                <a:lnTo>
                  <a:pt x="5051" y="2720"/>
                </a:lnTo>
                <a:close/>
                <a:moveTo>
                  <a:pt x="3144" y="2632"/>
                </a:moveTo>
                <a:lnTo>
                  <a:pt x="3035" y="2841"/>
                </a:lnTo>
                <a:lnTo>
                  <a:pt x="2976" y="3077"/>
                </a:lnTo>
                <a:lnTo>
                  <a:pt x="2961" y="3316"/>
                </a:lnTo>
                <a:lnTo>
                  <a:pt x="2990" y="3549"/>
                </a:lnTo>
                <a:lnTo>
                  <a:pt x="3050" y="3745"/>
                </a:lnTo>
                <a:lnTo>
                  <a:pt x="3117" y="3699"/>
                </a:lnTo>
                <a:lnTo>
                  <a:pt x="3186" y="3672"/>
                </a:lnTo>
                <a:lnTo>
                  <a:pt x="3165" y="3601"/>
                </a:lnTo>
                <a:lnTo>
                  <a:pt x="3136" y="3417"/>
                </a:lnTo>
                <a:lnTo>
                  <a:pt x="3150" y="3235"/>
                </a:lnTo>
                <a:lnTo>
                  <a:pt x="3190" y="3044"/>
                </a:lnTo>
                <a:lnTo>
                  <a:pt x="3255" y="2878"/>
                </a:lnTo>
                <a:lnTo>
                  <a:pt x="3354" y="2712"/>
                </a:lnTo>
                <a:lnTo>
                  <a:pt x="3389" y="2667"/>
                </a:lnTo>
                <a:lnTo>
                  <a:pt x="3346" y="2652"/>
                </a:lnTo>
                <a:lnTo>
                  <a:pt x="3144" y="2632"/>
                </a:lnTo>
                <a:close/>
                <a:moveTo>
                  <a:pt x="4939" y="2484"/>
                </a:moveTo>
                <a:lnTo>
                  <a:pt x="4963" y="2513"/>
                </a:lnTo>
                <a:lnTo>
                  <a:pt x="5052" y="2713"/>
                </a:lnTo>
                <a:lnTo>
                  <a:pt x="5051" y="2720"/>
                </a:lnTo>
                <a:lnTo>
                  <a:pt x="4986" y="2570"/>
                </a:lnTo>
                <a:lnTo>
                  <a:pt x="4939" y="2484"/>
                </a:lnTo>
                <a:close/>
                <a:moveTo>
                  <a:pt x="4130" y="2310"/>
                </a:moveTo>
                <a:lnTo>
                  <a:pt x="3942" y="2333"/>
                </a:lnTo>
                <a:lnTo>
                  <a:pt x="3762" y="2391"/>
                </a:lnTo>
                <a:lnTo>
                  <a:pt x="3604" y="2483"/>
                </a:lnTo>
                <a:lnTo>
                  <a:pt x="3461" y="2606"/>
                </a:lnTo>
                <a:lnTo>
                  <a:pt x="3433" y="2644"/>
                </a:lnTo>
                <a:lnTo>
                  <a:pt x="3579" y="2696"/>
                </a:lnTo>
                <a:lnTo>
                  <a:pt x="3786" y="2807"/>
                </a:lnTo>
                <a:lnTo>
                  <a:pt x="3971" y="2957"/>
                </a:lnTo>
                <a:lnTo>
                  <a:pt x="4066" y="3067"/>
                </a:lnTo>
                <a:lnTo>
                  <a:pt x="3945" y="2943"/>
                </a:lnTo>
                <a:lnTo>
                  <a:pt x="3787" y="2831"/>
                </a:lnTo>
                <a:lnTo>
                  <a:pt x="3569" y="2728"/>
                </a:lnTo>
                <a:lnTo>
                  <a:pt x="3410" y="2674"/>
                </a:lnTo>
                <a:lnTo>
                  <a:pt x="3351" y="2755"/>
                </a:lnTo>
                <a:lnTo>
                  <a:pt x="3262" y="2922"/>
                </a:lnTo>
                <a:lnTo>
                  <a:pt x="3210" y="3096"/>
                </a:lnTo>
                <a:lnTo>
                  <a:pt x="3196" y="3302"/>
                </a:lnTo>
                <a:lnTo>
                  <a:pt x="3212" y="3503"/>
                </a:lnTo>
                <a:lnTo>
                  <a:pt x="3252" y="3656"/>
                </a:lnTo>
                <a:lnTo>
                  <a:pt x="3333" y="3656"/>
                </a:lnTo>
                <a:lnTo>
                  <a:pt x="3429" y="3689"/>
                </a:lnTo>
                <a:lnTo>
                  <a:pt x="3510" y="3747"/>
                </a:lnTo>
                <a:lnTo>
                  <a:pt x="3578" y="3847"/>
                </a:lnTo>
                <a:lnTo>
                  <a:pt x="3590" y="3864"/>
                </a:lnTo>
                <a:lnTo>
                  <a:pt x="3601" y="3880"/>
                </a:lnTo>
                <a:lnTo>
                  <a:pt x="3523" y="3779"/>
                </a:lnTo>
                <a:lnTo>
                  <a:pt x="3442" y="3720"/>
                </a:lnTo>
                <a:lnTo>
                  <a:pt x="3345" y="3697"/>
                </a:lnTo>
                <a:lnTo>
                  <a:pt x="3265" y="3700"/>
                </a:lnTo>
                <a:lnTo>
                  <a:pt x="3347" y="3867"/>
                </a:lnTo>
                <a:lnTo>
                  <a:pt x="3458" y="4028"/>
                </a:lnTo>
                <a:lnTo>
                  <a:pt x="3600" y="4175"/>
                </a:lnTo>
                <a:lnTo>
                  <a:pt x="3796" y="4318"/>
                </a:lnTo>
                <a:lnTo>
                  <a:pt x="4004" y="4420"/>
                </a:lnTo>
                <a:lnTo>
                  <a:pt x="4054" y="4436"/>
                </a:lnTo>
                <a:lnTo>
                  <a:pt x="4066" y="4426"/>
                </a:lnTo>
                <a:lnTo>
                  <a:pt x="4172" y="4296"/>
                </a:lnTo>
                <a:lnTo>
                  <a:pt x="4267" y="4149"/>
                </a:lnTo>
                <a:lnTo>
                  <a:pt x="4327" y="3986"/>
                </a:lnTo>
                <a:lnTo>
                  <a:pt x="4349" y="3816"/>
                </a:lnTo>
                <a:lnTo>
                  <a:pt x="4346" y="3783"/>
                </a:lnTo>
                <a:lnTo>
                  <a:pt x="4316" y="3781"/>
                </a:lnTo>
                <a:lnTo>
                  <a:pt x="4256" y="3765"/>
                </a:lnTo>
                <a:lnTo>
                  <a:pt x="4234" y="3756"/>
                </a:lnTo>
                <a:lnTo>
                  <a:pt x="4189" y="3738"/>
                </a:lnTo>
                <a:lnTo>
                  <a:pt x="4164" y="3714"/>
                </a:lnTo>
                <a:lnTo>
                  <a:pt x="4149" y="3692"/>
                </a:lnTo>
                <a:lnTo>
                  <a:pt x="4130" y="3664"/>
                </a:lnTo>
                <a:lnTo>
                  <a:pt x="4120" y="3638"/>
                </a:lnTo>
                <a:lnTo>
                  <a:pt x="4111" y="3612"/>
                </a:lnTo>
                <a:lnTo>
                  <a:pt x="4124" y="3595"/>
                </a:lnTo>
                <a:lnTo>
                  <a:pt x="4127" y="3576"/>
                </a:lnTo>
                <a:lnTo>
                  <a:pt x="4145" y="3556"/>
                </a:lnTo>
                <a:lnTo>
                  <a:pt x="4171" y="3546"/>
                </a:lnTo>
                <a:lnTo>
                  <a:pt x="4201" y="3542"/>
                </a:lnTo>
                <a:lnTo>
                  <a:pt x="4237" y="3534"/>
                </a:lnTo>
                <a:lnTo>
                  <a:pt x="4282" y="3552"/>
                </a:lnTo>
                <a:lnTo>
                  <a:pt x="4296" y="3550"/>
                </a:lnTo>
                <a:lnTo>
                  <a:pt x="4313" y="3563"/>
                </a:lnTo>
                <a:lnTo>
                  <a:pt x="4315" y="3563"/>
                </a:lnTo>
                <a:lnTo>
                  <a:pt x="4280" y="3431"/>
                </a:lnTo>
                <a:lnTo>
                  <a:pt x="4218" y="3296"/>
                </a:lnTo>
                <a:lnTo>
                  <a:pt x="4247" y="3347"/>
                </a:lnTo>
                <a:lnTo>
                  <a:pt x="4303" y="3488"/>
                </a:lnTo>
                <a:lnTo>
                  <a:pt x="4324" y="3563"/>
                </a:lnTo>
                <a:lnTo>
                  <a:pt x="4347" y="3564"/>
                </a:lnTo>
                <a:lnTo>
                  <a:pt x="4392" y="3582"/>
                </a:lnTo>
                <a:lnTo>
                  <a:pt x="4441" y="3581"/>
                </a:lnTo>
                <a:lnTo>
                  <a:pt x="4478" y="3588"/>
                </a:lnTo>
                <a:lnTo>
                  <a:pt x="4519" y="3577"/>
                </a:lnTo>
                <a:lnTo>
                  <a:pt x="4517" y="3562"/>
                </a:lnTo>
                <a:lnTo>
                  <a:pt x="4505" y="3545"/>
                </a:lnTo>
                <a:lnTo>
                  <a:pt x="4507" y="3512"/>
                </a:lnTo>
                <a:lnTo>
                  <a:pt x="4520" y="3495"/>
                </a:lnTo>
                <a:lnTo>
                  <a:pt x="4534" y="3468"/>
                </a:lnTo>
                <a:lnTo>
                  <a:pt x="4564" y="3440"/>
                </a:lnTo>
                <a:lnTo>
                  <a:pt x="4597" y="3417"/>
                </a:lnTo>
                <a:lnTo>
                  <a:pt x="4623" y="3407"/>
                </a:lnTo>
                <a:lnTo>
                  <a:pt x="4667" y="3377"/>
                </a:lnTo>
                <a:lnTo>
                  <a:pt x="4734" y="3331"/>
                </a:lnTo>
                <a:lnTo>
                  <a:pt x="4796" y="3256"/>
                </a:lnTo>
                <a:lnTo>
                  <a:pt x="4853" y="3160"/>
                </a:lnTo>
                <a:lnTo>
                  <a:pt x="4879" y="3044"/>
                </a:lnTo>
                <a:lnTo>
                  <a:pt x="4877" y="2922"/>
                </a:lnTo>
                <a:lnTo>
                  <a:pt x="4865" y="2809"/>
                </a:lnTo>
                <a:lnTo>
                  <a:pt x="4864" y="2807"/>
                </a:lnTo>
                <a:lnTo>
                  <a:pt x="4790" y="2689"/>
                </a:lnTo>
                <a:lnTo>
                  <a:pt x="4688" y="2563"/>
                </a:lnTo>
                <a:lnTo>
                  <a:pt x="4571" y="2464"/>
                </a:lnTo>
                <a:lnTo>
                  <a:pt x="4435" y="2386"/>
                </a:lnTo>
                <a:lnTo>
                  <a:pt x="4282" y="2328"/>
                </a:lnTo>
                <a:lnTo>
                  <a:pt x="4130" y="2310"/>
                </a:lnTo>
                <a:close/>
                <a:moveTo>
                  <a:pt x="338" y="2256"/>
                </a:moveTo>
                <a:lnTo>
                  <a:pt x="358" y="2320"/>
                </a:lnTo>
                <a:lnTo>
                  <a:pt x="340" y="2268"/>
                </a:lnTo>
                <a:lnTo>
                  <a:pt x="338" y="2256"/>
                </a:lnTo>
                <a:close/>
                <a:moveTo>
                  <a:pt x="1237" y="2030"/>
                </a:moveTo>
                <a:lnTo>
                  <a:pt x="1273" y="2063"/>
                </a:lnTo>
                <a:lnTo>
                  <a:pt x="1251" y="2051"/>
                </a:lnTo>
                <a:lnTo>
                  <a:pt x="1237" y="2030"/>
                </a:lnTo>
                <a:close/>
                <a:moveTo>
                  <a:pt x="1198" y="1973"/>
                </a:moveTo>
                <a:lnTo>
                  <a:pt x="1237" y="2030"/>
                </a:lnTo>
                <a:lnTo>
                  <a:pt x="1215" y="2010"/>
                </a:lnTo>
                <a:lnTo>
                  <a:pt x="1198" y="1973"/>
                </a:lnTo>
                <a:close/>
                <a:moveTo>
                  <a:pt x="1182" y="1940"/>
                </a:moveTo>
                <a:lnTo>
                  <a:pt x="1198" y="1973"/>
                </a:lnTo>
                <a:lnTo>
                  <a:pt x="1190" y="1962"/>
                </a:lnTo>
                <a:lnTo>
                  <a:pt x="1182" y="1940"/>
                </a:lnTo>
                <a:close/>
                <a:moveTo>
                  <a:pt x="1161" y="1881"/>
                </a:moveTo>
                <a:lnTo>
                  <a:pt x="1182" y="1940"/>
                </a:lnTo>
                <a:lnTo>
                  <a:pt x="1163" y="1899"/>
                </a:lnTo>
                <a:lnTo>
                  <a:pt x="1161" y="1881"/>
                </a:lnTo>
                <a:close/>
                <a:moveTo>
                  <a:pt x="1157" y="1839"/>
                </a:moveTo>
                <a:lnTo>
                  <a:pt x="1161" y="1881"/>
                </a:lnTo>
                <a:lnTo>
                  <a:pt x="1155" y="1863"/>
                </a:lnTo>
                <a:lnTo>
                  <a:pt x="1157" y="1839"/>
                </a:lnTo>
                <a:close/>
                <a:moveTo>
                  <a:pt x="1349" y="1575"/>
                </a:moveTo>
                <a:lnTo>
                  <a:pt x="1429" y="1585"/>
                </a:lnTo>
                <a:lnTo>
                  <a:pt x="1486" y="1620"/>
                </a:lnTo>
                <a:lnTo>
                  <a:pt x="1537" y="1683"/>
                </a:lnTo>
                <a:lnTo>
                  <a:pt x="1541" y="1688"/>
                </a:lnTo>
                <a:lnTo>
                  <a:pt x="1549" y="1699"/>
                </a:lnTo>
                <a:lnTo>
                  <a:pt x="1494" y="1631"/>
                </a:lnTo>
                <a:lnTo>
                  <a:pt x="1413" y="1597"/>
                </a:lnTo>
                <a:lnTo>
                  <a:pt x="1338" y="1607"/>
                </a:lnTo>
                <a:lnTo>
                  <a:pt x="1260" y="1636"/>
                </a:lnTo>
                <a:lnTo>
                  <a:pt x="1205" y="1699"/>
                </a:lnTo>
                <a:lnTo>
                  <a:pt x="1162" y="1777"/>
                </a:lnTo>
                <a:lnTo>
                  <a:pt x="1157" y="1839"/>
                </a:lnTo>
                <a:lnTo>
                  <a:pt x="1155" y="1815"/>
                </a:lnTo>
                <a:lnTo>
                  <a:pt x="1165" y="1735"/>
                </a:lnTo>
                <a:lnTo>
                  <a:pt x="1212" y="1661"/>
                </a:lnTo>
                <a:lnTo>
                  <a:pt x="1280" y="1606"/>
                </a:lnTo>
                <a:lnTo>
                  <a:pt x="1349" y="1575"/>
                </a:lnTo>
                <a:close/>
                <a:moveTo>
                  <a:pt x="1922" y="1461"/>
                </a:moveTo>
                <a:lnTo>
                  <a:pt x="1777" y="1616"/>
                </a:lnTo>
                <a:lnTo>
                  <a:pt x="1563" y="1910"/>
                </a:lnTo>
                <a:lnTo>
                  <a:pt x="1435" y="2140"/>
                </a:lnTo>
                <a:lnTo>
                  <a:pt x="1446" y="2145"/>
                </a:lnTo>
                <a:lnTo>
                  <a:pt x="1553" y="2145"/>
                </a:lnTo>
                <a:lnTo>
                  <a:pt x="1655" y="2116"/>
                </a:lnTo>
                <a:lnTo>
                  <a:pt x="1772" y="2036"/>
                </a:lnTo>
                <a:lnTo>
                  <a:pt x="1845" y="1954"/>
                </a:lnTo>
                <a:lnTo>
                  <a:pt x="1815" y="1933"/>
                </a:lnTo>
                <a:lnTo>
                  <a:pt x="1718" y="1803"/>
                </a:lnTo>
                <a:lnTo>
                  <a:pt x="1714" y="1798"/>
                </a:lnTo>
                <a:lnTo>
                  <a:pt x="1710" y="1792"/>
                </a:lnTo>
                <a:lnTo>
                  <a:pt x="1699" y="1776"/>
                </a:lnTo>
                <a:lnTo>
                  <a:pt x="1695" y="1770"/>
                </a:lnTo>
                <a:lnTo>
                  <a:pt x="1701" y="1766"/>
                </a:lnTo>
                <a:lnTo>
                  <a:pt x="1704" y="1772"/>
                </a:lnTo>
                <a:lnTo>
                  <a:pt x="1805" y="1907"/>
                </a:lnTo>
                <a:lnTo>
                  <a:pt x="1856" y="1942"/>
                </a:lnTo>
                <a:lnTo>
                  <a:pt x="1869" y="1928"/>
                </a:lnTo>
                <a:lnTo>
                  <a:pt x="1940" y="1806"/>
                </a:lnTo>
                <a:lnTo>
                  <a:pt x="1962" y="1660"/>
                </a:lnTo>
                <a:lnTo>
                  <a:pt x="1947" y="1532"/>
                </a:lnTo>
                <a:lnTo>
                  <a:pt x="1922" y="1461"/>
                </a:lnTo>
                <a:close/>
                <a:moveTo>
                  <a:pt x="1780" y="1231"/>
                </a:moveTo>
                <a:lnTo>
                  <a:pt x="1809" y="1259"/>
                </a:lnTo>
                <a:lnTo>
                  <a:pt x="1836" y="1298"/>
                </a:lnTo>
                <a:lnTo>
                  <a:pt x="1780" y="1231"/>
                </a:lnTo>
                <a:close/>
                <a:moveTo>
                  <a:pt x="1720" y="1175"/>
                </a:moveTo>
                <a:lnTo>
                  <a:pt x="1749" y="1195"/>
                </a:lnTo>
                <a:lnTo>
                  <a:pt x="1780" y="1231"/>
                </a:lnTo>
                <a:lnTo>
                  <a:pt x="1720" y="1175"/>
                </a:lnTo>
                <a:close/>
                <a:moveTo>
                  <a:pt x="2799" y="822"/>
                </a:moveTo>
                <a:lnTo>
                  <a:pt x="2620" y="907"/>
                </a:lnTo>
                <a:lnTo>
                  <a:pt x="2311" y="1111"/>
                </a:lnTo>
                <a:lnTo>
                  <a:pt x="2031" y="1344"/>
                </a:lnTo>
                <a:lnTo>
                  <a:pt x="1927" y="1455"/>
                </a:lnTo>
                <a:lnTo>
                  <a:pt x="1957" y="1533"/>
                </a:lnTo>
                <a:lnTo>
                  <a:pt x="1970" y="1671"/>
                </a:lnTo>
                <a:lnTo>
                  <a:pt x="1942" y="1821"/>
                </a:lnTo>
                <a:lnTo>
                  <a:pt x="1895" y="1919"/>
                </a:lnTo>
                <a:lnTo>
                  <a:pt x="1869" y="1951"/>
                </a:lnTo>
                <a:lnTo>
                  <a:pt x="1930" y="1993"/>
                </a:lnTo>
                <a:lnTo>
                  <a:pt x="2061" y="2041"/>
                </a:lnTo>
                <a:lnTo>
                  <a:pt x="2205" y="2049"/>
                </a:lnTo>
                <a:lnTo>
                  <a:pt x="2339" y="2030"/>
                </a:lnTo>
                <a:lnTo>
                  <a:pt x="2474" y="1978"/>
                </a:lnTo>
                <a:lnTo>
                  <a:pt x="2598" y="1909"/>
                </a:lnTo>
                <a:lnTo>
                  <a:pt x="2711" y="1799"/>
                </a:lnTo>
                <a:lnTo>
                  <a:pt x="2806" y="1677"/>
                </a:lnTo>
                <a:lnTo>
                  <a:pt x="2873" y="1549"/>
                </a:lnTo>
                <a:lnTo>
                  <a:pt x="2907" y="1395"/>
                </a:lnTo>
                <a:lnTo>
                  <a:pt x="2923" y="1205"/>
                </a:lnTo>
                <a:lnTo>
                  <a:pt x="2888" y="1024"/>
                </a:lnTo>
                <a:lnTo>
                  <a:pt x="2823" y="857"/>
                </a:lnTo>
                <a:lnTo>
                  <a:pt x="2799" y="822"/>
                </a:lnTo>
                <a:close/>
                <a:moveTo>
                  <a:pt x="3925" y="549"/>
                </a:moveTo>
                <a:lnTo>
                  <a:pt x="3627" y="566"/>
                </a:lnTo>
                <a:lnTo>
                  <a:pt x="3331" y="623"/>
                </a:lnTo>
                <a:lnTo>
                  <a:pt x="2965" y="743"/>
                </a:lnTo>
                <a:lnTo>
                  <a:pt x="2817" y="813"/>
                </a:lnTo>
                <a:lnTo>
                  <a:pt x="2906" y="979"/>
                </a:lnTo>
                <a:lnTo>
                  <a:pt x="2944" y="1165"/>
                </a:lnTo>
                <a:lnTo>
                  <a:pt x="2951" y="1365"/>
                </a:lnTo>
                <a:lnTo>
                  <a:pt x="2918" y="1518"/>
                </a:lnTo>
                <a:lnTo>
                  <a:pt x="2866" y="1668"/>
                </a:lnTo>
                <a:lnTo>
                  <a:pt x="2791" y="1809"/>
                </a:lnTo>
                <a:lnTo>
                  <a:pt x="2681" y="1934"/>
                </a:lnTo>
                <a:lnTo>
                  <a:pt x="2553" y="2021"/>
                </a:lnTo>
                <a:lnTo>
                  <a:pt x="2401" y="2085"/>
                </a:lnTo>
                <a:lnTo>
                  <a:pt x="2237" y="2108"/>
                </a:lnTo>
                <a:lnTo>
                  <a:pt x="2086" y="2089"/>
                </a:lnTo>
                <a:lnTo>
                  <a:pt x="1943" y="2024"/>
                </a:lnTo>
                <a:lnTo>
                  <a:pt x="1859" y="1964"/>
                </a:lnTo>
                <a:lnTo>
                  <a:pt x="1825" y="2007"/>
                </a:lnTo>
                <a:lnTo>
                  <a:pt x="1731" y="2096"/>
                </a:lnTo>
                <a:lnTo>
                  <a:pt x="1626" y="2144"/>
                </a:lnTo>
                <a:lnTo>
                  <a:pt x="1525" y="2164"/>
                </a:lnTo>
                <a:lnTo>
                  <a:pt x="1430" y="2150"/>
                </a:lnTo>
                <a:lnTo>
                  <a:pt x="1388" y="2226"/>
                </a:lnTo>
                <a:lnTo>
                  <a:pt x="1247" y="2567"/>
                </a:lnTo>
                <a:lnTo>
                  <a:pt x="1184" y="2779"/>
                </a:lnTo>
                <a:lnTo>
                  <a:pt x="1234" y="2739"/>
                </a:lnTo>
                <a:lnTo>
                  <a:pt x="1385" y="2661"/>
                </a:lnTo>
                <a:lnTo>
                  <a:pt x="1545" y="2632"/>
                </a:lnTo>
                <a:lnTo>
                  <a:pt x="1714" y="2630"/>
                </a:lnTo>
                <a:lnTo>
                  <a:pt x="1872" y="2669"/>
                </a:lnTo>
                <a:lnTo>
                  <a:pt x="1994" y="2740"/>
                </a:lnTo>
                <a:lnTo>
                  <a:pt x="2017" y="2760"/>
                </a:lnTo>
                <a:lnTo>
                  <a:pt x="1900" y="2698"/>
                </a:lnTo>
                <a:lnTo>
                  <a:pt x="1741" y="2645"/>
                </a:lnTo>
                <a:lnTo>
                  <a:pt x="1576" y="2643"/>
                </a:lnTo>
                <a:lnTo>
                  <a:pt x="1413" y="2666"/>
                </a:lnTo>
                <a:lnTo>
                  <a:pt x="1259" y="2739"/>
                </a:lnTo>
                <a:lnTo>
                  <a:pt x="1175" y="2809"/>
                </a:lnTo>
                <a:lnTo>
                  <a:pt x="1144" y="2916"/>
                </a:lnTo>
                <a:lnTo>
                  <a:pt x="1081" y="3277"/>
                </a:lnTo>
                <a:lnTo>
                  <a:pt x="1070" y="3652"/>
                </a:lnTo>
                <a:lnTo>
                  <a:pt x="1107" y="4026"/>
                </a:lnTo>
                <a:lnTo>
                  <a:pt x="1141" y="4178"/>
                </a:lnTo>
                <a:lnTo>
                  <a:pt x="1177" y="4272"/>
                </a:lnTo>
                <a:lnTo>
                  <a:pt x="1307" y="4615"/>
                </a:lnTo>
                <a:lnTo>
                  <a:pt x="1435" y="4992"/>
                </a:lnTo>
                <a:lnTo>
                  <a:pt x="1508" y="5209"/>
                </a:lnTo>
                <a:lnTo>
                  <a:pt x="1509" y="5195"/>
                </a:lnTo>
                <a:lnTo>
                  <a:pt x="1505" y="5189"/>
                </a:lnTo>
                <a:lnTo>
                  <a:pt x="1423" y="4927"/>
                </a:lnTo>
                <a:lnTo>
                  <a:pt x="1373" y="4652"/>
                </a:lnTo>
                <a:lnTo>
                  <a:pt x="1365" y="4379"/>
                </a:lnTo>
                <a:lnTo>
                  <a:pt x="1399" y="4095"/>
                </a:lnTo>
                <a:lnTo>
                  <a:pt x="1462" y="3831"/>
                </a:lnTo>
                <a:lnTo>
                  <a:pt x="1529" y="3662"/>
                </a:lnTo>
                <a:lnTo>
                  <a:pt x="1526" y="3660"/>
                </a:lnTo>
                <a:lnTo>
                  <a:pt x="1529" y="3661"/>
                </a:lnTo>
                <a:lnTo>
                  <a:pt x="1563" y="3574"/>
                </a:lnTo>
                <a:lnTo>
                  <a:pt x="1704" y="3339"/>
                </a:lnTo>
                <a:lnTo>
                  <a:pt x="1878" y="3132"/>
                </a:lnTo>
                <a:lnTo>
                  <a:pt x="1819" y="3080"/>
                </a:lnTo>
                <a:lnTo>
                  <a:pt x="1724" y="3048"/>
                </a:lnTo>
                <a:lnTo>
                  <a:pt x="1625" y="3059"/>
                </a:lnTo>
                <a:lnTo>
                  <a:pt x="1521" y="3097"/>
                </a:lnTo>
                <a:lnTo>
                  <a:pt x="1446" y="3165"/>
                </a:lnTo>
                <a:lnTo>
                  <a:pt x="1393" y="3267"/>
                </a:lnTo>
                <a:lnTo>
                  <a:pt x="1383" y="3372"/>
                </a:lnTo>
                <a:lnTo>
                  <a:pt x="1391" y="3473"/>
                </a:lnTo>
                <a:lnTo>
                  <a:pt x="1379" y="3448"/>
                </a:lnTo>
                <a:lnTo>
                  <a:pt x="1368" y="3349"/>
                </a:lnTo>
                <a:lnTo>
                  <a:pt x="1381" y="3250"/>
                </a:lnTo>
                <a:lnTo>
                  <a:pt x="1438" y="3154"/>
                </a:lnTo>
                <a:lnTo>
                  <a:pt x="1499" y="3088"/>
                </a:lnTo>
                <a:lnTo>
                  <a:pt x="1569" y="3048"/>
                </a:lnTo>
                <a:lnTo>
                  <a:pt x="1645" y="3028"/>
                </a:lnTo>
                <a:lnTo>
                  <a:pt x="1731" y="3035"/>
                </a:lnTo>
                <a:lnTo>
                  <a:pt x="1834" y="3078"/>
                </a:lnTo>
                <a:lnTo>
                  <a:pt x="1886" y="3124"/>
                </a:lnTo>
                <a:lnTo>
                  <a:pt x="2094" y="2933"/>
                </a:lnTo>
                <a:lnTo>
                  <a:pt x="2157" y="2894"/>
                </a:lnTo>
                <a:lnTo>
                  <a:pt x="2156" y="2893"/>
                </a:lnTo>
                <a:lnTo>
                  <a:pt x="2157" y="2894"/>
                </a:lnTo>
                <a:lnTo>
                  <a:pt x="2284" y="2818"/>
                </a:lnTo>
                <a:lnTo>
                  <a:pt x="2482" y="2715"/>
                </a:lnTo>
                <a:lnTo>
                  <a:pt x="2692" y="2628"/>
                </a:lnTo>
                <a:lnTo>
                  <a:pt x="2912" y="2591"/>
                </a:lnTo>
                <a:lnTo>
                  <a:pt x="3112" y="2583"/>
                </a:lnTo>
                <a:lnTo>
                  <a:pt x="3166" y="2498"/>
                </a:lnTo>
                <a:lnTo>
                  <a:pt x="3298" y="2334"/>
                </a:lnTo>
                <a:lnTo>
                  <a:pt x="3477" y="2203"/>
                </a:lnTo>
                <a:lnTo>
                  <a:pt x="3646" y="2103"/>
                </a:lnTo>
                <a:lnTo>
                  <a:pt x="3828" y="2036"/>
                </a:lnTo>
                <a:lnTo>
                  <a:pt x="4023" y="1999"/>
                </a:lnTo>
                <a:lnTo>
                  <a:pt x="4216" y="2006"/>
                </a:lnTo>
                <a:lnTo>
                  <a:pt x="4408" y="2037"/>
                </a:lnTo>
                <a:lnTo>
                  <a:pt x="4594" y="2130"/>
                </a:lnTo>
                <a:lnTo>
                  <a:pt x="4756" y="2247"/>
                </a:lnTo>
                <a:lnTo>
                  <a:pt x="4889" y="2392"/>
                </a:lnTo>
                <a:lnTo>
                  <a:pt x="4939" y="2484"/>
                </a:lnTo>
                <a:lnTo>
                  <a:pt x="4829" y="2352"/>
                </a:lnTo>
                <a:lnTo>
                  <a:pt x="4668" y="2226"/>
                </a:lnTo>
                <a:lnTo>
                  <a:pt x="4486" y="2139"/>
                </a:lnTo>
                <a:lnTo>
                  <a:pt x="4289" y="2078"/>
                </a:lnTo>
                <a:lnTo>
                  <a:pt x="4082" y="2073"/>
                </a:lnTo>
                <a:lnTo>
                  <a:pt x="3874" y="2102"/>
                </a:lnTo>
                <a:lnTo>
                  <a:pt x="3669" y="2161"/>
                </a:lnTo>
                <a:lnTo>
                  <a:pt x="3490" y="2268"/>
                </a:lnTo>
                <a:lnTo>
                  <a:pt x="3303" y="2437"/>
                </a:lnTo>
                <a:lnTo>
                  <a:pt x="3177" y="2590"/>
                </a:lnTo>
                <a:lnTo>
                  <a:pt x="3352" y="2615"/>
                </a:lnTo>
                <a:lnTo>
                  <a:pt x="3414" y="2637"/>
                </a:lnTo>
                <a:lnTo>
                  <a:pt x="3468" y="2569"/>
                </a:lnTo>
                <a:lnTo>
                  <a:pt x="3611" y="2445"/>
                </a:lnTo>
                <a:lnTo>
                  <a:pt x="3773" y="2359"/>
                </a:lnTo>
                <a:lnTo>
                  <a:pt x="3953" y="2301"/>
                </a:lnTo>
                <a:lnTo>
                  <a:pt x="4135" y="2281"/>
                </a:lnTo>
                <a:lnTo>
                  <a:pt x="4302" y="2298"/>
                </a:lnTo>
                <a:lnTo>
                  <a:pt x="4457" y="2346"/>
                </a:lnTo>
                <a:lnTo>
                  <a:pt x="4622" y="2420"/>
                </a:lnTo>
                <a:lnTo>
                  <a:pt x="4749" y="2521"/>
                </a:lnTo>
                <a:lnTo>
                  <a:pt x="4861" y="2648"/>
                </a:lnTo>
                <a:lnTo>
                  <a:pt x="4939" y="2798"/>
                </a:lnTo>
                <a:lnTo>
                  <a:pt x="4954" y="2874"/>
                </a:lnTo>
                <a:lnTo>
                  <a:pt x="4971" y="2916"/>
                </a:lnTo>
                <a:lnTo>
                  <a:pt x="4989" y="3050"/>
                </a:lnTo>
                <a:lnTo>
                  <a:pt x="4997" y="3167"/>
                </a:lnTo>
                <a:lnTo>
                  <a:pt x="4968" y="3268"/>
                </a:lnTo>
                <a:lnTo>
                  <a:pt x="4914" y="3428"/>
                </a:lnTo>
                <a:lnTo>
                  <a:pt x="4825" y="3571"/>
                </a:lnTo>
                <a:lnTo>
                  <a:pt x="4720" y="3667"/>
                </a:lnTo>
                <a:lnTo>
                  <a:pt x="4601" y="3732"/>
                </a:lnTo>
                <a:lnTo>
                  <a:pt x="4482" y="3773"/>
                </a:lnTo>
                <a:lnTo>
                  <a:pt x="4393" y="3785"/>
                </a:lnTo>
                <a:lnTo>
                  <a:pt x="4362" y="3784"/>
                </a:lnTo>
                <a:lnTo>
                  <a:pt x="4363" y="3790"/>
                </a:lnTo>
                <a:lnTo>
                  <a:pt x="4358" y="3948"/>
                </a:lnTo>
                <a:lnTo>
                  <a:pt x="4306" y="4098"/>
                </a:lnTo>
                <a:lnTo>
                  <a:pt x="4246" y="4237"/>
                </a:lnTo>
                <a:lnTo>
                  <a:pt x="4164" y="4367"/>
                </a:lnTo>
                <a:lnTo>
                  <a:pt x="4088" y="4446"/>
                </a:lnTo>
                <a:lnTo>
                  <a:pt x="4224" y="4489"/>
                </a:lnTo>
                <a:lnTo>
                  <a:pt x="4444" y="4501"/>
                </a:lnTo>
                <a:lnTo>
                  <a:pt x="4668" y="4494"/>
                </a:lnTo>
                <a:lnTo>
                  <a:pt x="4881" y="4437"/>
                </a:lnTo>
                <a:lnTo>
                  <a:pt x="5095" y="4356"/>
                </a:lnTo>
                <a:lnTo>
                  <a:pt x="5282" y="4236"/>
                </a:lnTo>
                <a:lnTo>
                  <a:pt x="5459" y="4090"/>
                </a:lnTo>
                <a:lnTo>
                  <a:pt x="5609" y="3905"/>
                </a:lnTo>
                <a:lnTo>
                  <a:pt x="5734" y="3706"/>
                </a:lnTo>
                <a:lnTo>
                  <a:pt x="5838" y="3454"/>
                </a:lnTo>
                <a:lnTo>
                  <a:pt x="5911" y="3192"/>
                </a:lnTo>
                <a:lnTo>
                  <a:pt x="5917" y="2927"/>
                </a:lnTo>
                <a:lnTo>
                  <a:pt x="5898" y="2662"/>
                </a:lnTo>
                <a:lnTo>
                  <a:pt x="5837" y="2419"/>
                </a:lnTo>
                <a:lnTo>
                  <a:pt x="5735" y="2163"/>
                </a:lnTo>
                <a:lnTo>
                  <a:pt x="5603" y="1935"/>
                </a:lnTo>
                <a:lnTo>
                  <a:pt x="5438" y="1730"/>
                </a:lnTo>
                <a:lnTo>
                  <a:pt x="5232" y="1537"/>
                </a:lnTo>
                <a:lnTo>
                  <a:pt x="4983" y="1365"/>
                </a:lnTo>
                <a:lnTo>
                  <a:pt x="4714" y="1223"/>
                </a:lnTo>
                <a:lnTo>
                  <a:pt x="4437" y="1128"/>
                </a:lnTo>
                <a:lnTo>
                  <a:pt x="4143" y="1069"/>
                </a:lnTo>
                <a:lnTo>
                  <a:pt x="3844" y="1062"/>
                </a:lnTo>
                <a:lnTo>
                  <a:pt x="3548" y="1094"/>
                </a:lnTo>
                <a:lnTo>
                  <a:pt x="3254" y="1165"/>
                </a:lnTo>
                <a:lnTo>
                  <a:pt x="2972" y="1277"/>
                </a:lnTo>
                <a:lnTo>
                  <a:pt x="2983" y="1269"/>
                </a:lnTo>
                <a:lnTo>
                  <a:pt x="3009" y="1260"/>
                </a:lnTo>
                <a:lnTo>
                  <a:pt x="3026" y="1248"/>
                </a:lnTo>
                <a:lnTo>
                  <a:pt x="3278" y="1140"/>
                </a:lnTo>
                <a:lnTo>
                  <a:pt x="3553" y="1066"/>
                </a:lnTo>
                <a:lnTo>
                  <a:pt x="3825" y="1034"/>
                </a:lnTo>
                <a:lnTo>
                  <a:pt x="4101" y="1032"/>
                </a:lnTo>
                <a:lnTo>
                  <a:pt x="4385" y="1065"/>
                </a:lnTo>
                <a:lnTo>
                  <a:pt x="4648" y="1138"/>
                </a:lnTo>
                <a:lnTo>
                  <a:pt x="4903" y="1249"/>
                </a:lnTo>
                <a:lnTo>
                  <a:pt x="5125" y="1382"/>
                </a:lnTo>
                <a:lnTo>
                  <a:pt x="5325" y="1530"/>
                </a:lnTo>
                <a:lnTo>
                  <a:pt x="5514" y="1710"/>
                </a:lnTo>
                <a:lnTo>
                  <a:pt x="5662" y="1902"/>
                </a:lnTo>
                <a:lnTo>
                  <a:pt x="5796" y="2121"/>
                </a:lnTo>
                <a:lnTo>
                  <a:pt x="5898" y="2352"/>
                </a:lnTo>
                <a:lnTo>
                  <a:pt x="5959" y="2596"/>
                </a:lnTo>
                <a:lnTo>
                  <a:pt x="5989" y="2853"/>
                </a:lnTo>
                <a:lnTo>
                  <a:pt x="5976" y="3131"/>
                </a:lnTo>
                <a:lnTo>
                  <a:pt x="5916" y="3401"/>
                </a:lnTo>
                <a:lnTo>
                  <a:pt x="5807" y="3647"/>
                </a:lnTo>
                <a:lnTo>
                  <a:pt x="5661" y="3886"/>
                </a:lnTo>
                <a:lnTo>
                  <a:pt x="5489" y="4086"/>
                </a:lnTo>
                <a:lnTo>
                  <a:pt x="5267" y="4262"/>
                </a:lnTo>
                <a:lnTo>
                  <a:pt x="5028" y="4402"/>
                </a:lnTo>
                <a:lnTo>
                  <a:pt x="4809" y="4487"/>
                </a:lnTo>
                <a:lnTo>
                  <a:pt x="4584" y="4527"/>
                </a:lnTo>
                <a:lnTo>
                  <a:pt x="4355" y="4538"/>
                </a:lnTo>
                <a:lnTo>
                  <a:pt x="4119" y="4504"/>
                </a:lnTo>
                <a:lnTo>
                  <a:pt x="4052" y="4484"/>
                </a:lnTo>
                <a:lnTo>
                  <a:pt x="4050" y="4486"/>
                </a:lnTo>
                <a:lnTo>
                  <a:pt x="3932" y="4575"/>
                </a:lnTo>
                <a:lnTo>
                  <a:pt x="3924" y="4581"/>
                </a:lnTo>
                <a:lnTo>
                  <a:pt x="4123" y="4640"/>
                </a:lnTo>
                <a:lnTo>
                  <a:pt x="4353" y="4678"/>
                </a:lnTo>
                <a:lnTo>
                  <a:pt x="4575" y="4680"/>
                </a:lnTo>
                <a:lnTo>
                  <a:pt x="4810" y="4642"/>
                </a:lnTo>
                <a:lnTo>
                  <a:pt x="5057" y="4562"/>
                </a:lnTo>
                <a:lnTo>
                  <a:pt x="5290" y="4450"/>
                </a:lnTo>
                <a:lnTo>
                  <a:pt x="5505" y="4311"/>
                </a:lnTo>
                <a:lnTo>
                  <a:pt x="5699" y="4154"/>
                </a:lnTo>
                <a:lnTo>
                  <a:pt x="5870" y="3963"/>
                </a:lnTo>
                <a:lnTo>
                  <a:pt x="6025" y="3750"/>
                </a:lnTo>
                <a:lnTo>
                  <a:pt x="6132" y="3513"/>
                </a:lnTo>
                <a:lnTo>
                  <a:pt x="6227" y="3236"/>
                </a:lnTo>
                <a:lnTo>
                  <a:pt x="6274" y="2959"/>
                </a:lnTo>
                <a:lnTo>
                  <a:pt x="6283" y="2676"/>
                </a:lnTo>
                <a:lnTo>
                  <a:pt x="6242" y="2402"/>
                </a:lnTo>
                <a:lnTo>
                  <a:pt x="6171" y="2132"/>
                </a:lnTo>
                <a:lnTo>
                  <a:pt x="6066" y="1861"/>
                </a:lnTo>
                <a:lnTo>
                  <a:pt x="5923" y="1617"/>
                </a:lnTo>
                <a:lnTo>
                  <a:pt x="5748" y="1386"/>
                </a:lnTo>
                <a:lnTo>
                  <a:pt x="5544" y="1184"/>
                </a:lnTo>
                <a:lnTo>
                  <a:pt x="5308" y="995"/>
                </a:lnTo>
                <a:lnTo>
                  <a:pt x="5065" y="843"/>
                </a:lnTo>
                <a:lnTo>
                  <a:pt x="4788" y="724"/>
                </a:lnTo>
                <a:lnTo>
                  <a:pt x="4510" y="629"/>
                </a:lnTo>
                <a:lnTo>
                  <a:pt x="4216" y="569"/>
                </a:lnTo>
                <a:lnTo>
                  <a:pt x="3925" y="549"/>
                </a:lnTo>
                <a:close/>
                <a:moveTo>
                  <a:pt x="1721" y="275"/>
                </a:moveTo>
                <a:lnTo>
                  <a:pt x="1466" y="320"/>
                </a:lnTo>
                <a:lnTo>
                  <a:pt x="1227" y="411"/>
                </a:lnTo>
                <a:lnTo>
                  <a:pt x="1025" y="533"/>
                </a:lnTo>
                <a:lnTo>
                  <a:pt x="831" y="691"/>
                </a:lnTo>
                <a:lnTo>
                  <a:pt x="823" y="701"/>
                </a:lnTo>
                <a:lnTo>
                  <a:pt x="802" y="743"/>
                </a:lnTo>
                <a:lnTo>
                  <a:pt x="734" y="822"/>
                </a:lnTo>
                <a:lnTo>
                  <a:pt x="714" y="835"/>
                </a:lnTo>
                <a:lnTo>
                  <a:pt x="681" y="875"/>
                </a:lnTo>
                <a:lnTo>
                  <a:pt x="549" y="1088"/>
                </a:lnTo>
                <a:lnTo>
                  <a:pt x="450" y="1311"/>
                </a:lnTo>
                <a:lnTo>
                  <a:pt x="382" y="1546"/>
                </a:lnTo>
                <a:lnTo>
                  <a:pt x="355" y="1730"/>
                </a:lnTo>
                <a:lnTo>
                  <a:pt x="367" y="1678"/>
                </a:lnTo>
                <a:lnTo>
                  <a:pt x="445" y="1494"/>
                </a:lnTo>
                <a:lnTo>
                  <a:pt x="558" y="1327"/>
                </a:lnTo>
                <a:lnTo>
                  <a:pt x="706" y="1185"/>
                </a:lnTo>
                <a:lnTo>
                  <a:pt x="828" y="1101"/>
                </a:lnTo>
                <a:lnTo>
                  <a:pt x="959" y="1043"/>
                </a:lnTo>
                <a:lnTo>
                  <a:pt x="1102" y="1002"/>
                </a:lnTo>
                <a:lnTo>
                  <a:pt x="1251" y="981"/>
                </a:lnTo>
                <a:lnTo>
                  <a:pt x="1403" y="1000"/>
                </a:lnTo>
                <a:lnTo>
                  <a:pt x="1557" y="1057"/>
                </a:lnTo>
                <a:lnTo>
                  <a:pt x="1694" y="1151"/>
                </a:lnTo>
                <a:lnTo>
                  <a:pt x="1720" y="1175"/>
                </a:lnTo>
                <a:lnTo>
                  <a:pt x="1641" y="1122"/>
                </a:lnTo>
                <a:lnTo>
                  <a:pt x="1486" y="1049"/>
                </a:lnTo>
                <a:lnTo>
                  <a:pt x="1319" y="1008"/>
                </a:lnTo>
                <a:lnTo>
                  <a:pt x="1159" y="1013"/>
                </a:lnTo>
                <a:lnTo>
                  <a:pt x="997" y="1050"/>
                </a:lnTo>
                <a:lnTo>
                  <a:pt x="848" y="1119"/>
                </a:lnTo>
                <a:lnTo>
                  <a:pt x="710" y="1215"/>
                </a:lnTo>
                <a:lnTo>
                  <a:pt x="581" y="1336"/>
                </a:lnTo>
                <a:lnTo>
                  <a:pt x="462" y="1507"/>
                </a:lnTo>
                <a:lnTo>
                  <a:pt x="382" y="1676"/>
                </a:lnTo>
                <a:lnTo>
                  <a:pt x="344" y="1822"/>
                </a:lnTo>
                <a:lnTo>
                  <a:pt x="342" y="2046"/>
                </a:lnTo>
                <a:lnTo>
                  <a:pt x="374" y="2294"/>
                </a:lnTo>
                <a:lnTo>
                  <a:pt x="431" y="2499"/>
                </a:lnTo>
                <a:lnTo>
                  <a:pt x="481" y="2604"/>
                </a:lnTo>
                <a:lnTo>
                  <a:pt x="529" y="2710"/>
                </a:lnTo>
                <a:lnTo>
                  <a:pt x="560" y="2778"/>
                </a:lnTo>
                <a:lnTo>
                  <a:pt x="571" y="2795"/>
                </a:lnTo>
                <a:lnTo>
                  <a:pt x="584" y="2826"/>
                </a:lnTo>
                <a:lnTo>
                  <a:pt x="614" y="2904"/>
                </a:lnTo>
                <a:lnTo>
                  <a:pt x="671" y="3036"/>
                </a:lnTo>
                <a:lnTo>
                  <a:pt x="743" y="3199"/>
                </a:lnTo>
                <a:lnTo>
                  <a:pt x="833" y="3415"/>
                </a:lnTo>
                <a:lnTo>
                  <a:pt x="869" y="3499"/>
                </a:lnTo>
                <a:lnTo>
                  <a:pt x="870" y="3373"/>
                </a:lnTo>
                <a:lnTo>
                  <a:pt x="905" y="3186"/>
                </a:lnTo>
                <a:lnTo>
                  <a:pt x="971" y="3010"/>
                </a:lnTo>
                <a:lnTo>
                  <a:pt x="1081" y="2861"/>
                </a:lnTo>
                <a:lnTo>
                  <a:pt x="1134" y="2819"/>
                </a:lnTo>
                <a:lnTo>
                  <a:pt x="1224" y="2486"/>
                </a:lnTo>
                <a:lnTo>
                  <a:pt x="1357" y="2157"/>
                </a:lnTo>
                <a:lnTo>
                  <a:pt x="1374" y="2129"/>
                </a:lnTo>
                <a:lnTo>
                  <a:pt x="1302" y="2089"/>
                </a:lnTo>
                <a:lnTo>
                  <a:pt x="1273" y="2063"/>
                </a:lnTo>
                <a:lnTo>
                  <a:pt x="1343" y="2102"/>
                </a:lnTo>
                <a:lnTo>
                  <a:pt x="1381" y="2117"/>
                </a:lnTo>
                <a:lnTo>
                  <a:pt x="1541" y="1843"/>
                </a:lnTo>
                <a:lnTo>
                  <a:pt x="1746" y="1547"/>
                </a:lnTo>
                <a:lnTo>
                  <a:pt x="1894" y="1392"/>
                </a:lnTo>
                <a:lnTo>
                  <a:pt x="1836" y="1298"/>
                </a:lnTo>
                <a:lnTo>
                  <a:pt x="1898" y="1388"/>
                </a:lnTo>
                <a:lnTo>
                  <a:pt x="1993" y="1288"/>
                </a:lnTo>
                <a:lnTo>
                  <a:pt x="2269" y="1050"/>
                </a:lnTo>
                <a:lnTo>
                  <a:pt x="2563" y="848"/>
                </a:lnTo>
                <a:lnTo>
                  <a:pt x="2757" y="762"/>
                </a:lnTo>
                <a:lnTo>
                  <a:pt x="2716" y="702"/>
                </a:lnTo>
                <a:lnTo>
                  <a:pt x="2591" y="568"/>
                </a:lnTo>
                <a:lnTo>
                  <a:pt x="2433" y="456"/>
                </a:lnTo>
                <a:lnTo>
                  <a:pt x="2269" y="372"/>
                </a:lnTo>
                <a:lnTo>
                  <a:pt x="2087" y="309"/>
                </a:lnTo>
                <a:lnTo>
                  <a:pt x="1910" y="276"/>
                </a:lnTo>
                <a:lnTo>
                  <a:pt x="1721" y="275"/>
                </a:lnTo>
                <a:close/>
                <a:moveTo>
                  <a:pt x="268" y="0"/>
                </a:moveTo>
                <a:lnTo>
                  <a:pt x="408" y="2"/>
                </a:lnTo>
                <a:lnTo>
                  <a:pt x="516" y="42"/>
                </a:lnTo>
                <a:lnTo>
                  <a:pt x="631" y="102"/>
                </a:lnTo>
                <a:lnTo>
                  <a:pt x="731" y="188"/>
                </a:lnTo>
                <a:lnTo>
                  <a:pt x="811" y="280"/>
                </a:lnTo>
                <a:lnTo>
                  <a:pt x="857" y="395"/>
                </a:lnTo>
                <a:lnTo>
                  <a:pt x="874" y="515"/>
                </a:lnTo>
                <a:lnTo>
                  <a:pt x="860" y="611"/>
                </a:lnTo>
                <a:lnTo>
                  <a:pt x="1011" y="477"/>
                </a:lnTo>
                <a:lnTo>
                  <a:pt x="1196" y="366"/>
                </a:lnTo>
                <a:lnTo>
                  <a:pt x="1402" y="274"/>
                </a:lnTo>
                <a:lnTo>
                  <a:pt x="1605" y="225"/>
                </a:lnTo>
                <a:lnTo>
                  <a:pt x="1838" y="220"/>
                </a:lnTo>
                <a:lnTo>
                  <a:pt x="2049" y="254"/>
                </a:lnTo>
                <a:lnTo>
                  <a:pt x="2227" y="311"/>
                </a:lnTo>
                <a:lnTo>
                  <a:pt x="2399" y="406"/>
                </a:lnTo>
                <a:lnTo>
                  <a:pt x="2561" y="523"/>
                </a:lnTo>
                <a:lnTo>
                  <a:pt x="2704" y="661"/>
                </a:lnTo>
                <a:lnTo>
                  <a:pt x="2773" y="754"/>
                </a:lnTo>
                <a:lnTo>
                  <a:pt x="2901" y="698"/>
                </a:lnTo>
                <a:lnTo>
                  <a:pt x="3254" y="570"/>
                </a:lnTo>
                <a:lnTo>
                  <a:pt x="3594" y="507"/>
                </a:lnTo>
                <a:lnTo>
                  <a:pt x="3932" y="488"/>
                </a:lnTo>
                <a:lnTo>
                  <a:pt x="4274" y="522"/>
                </a:lnTo>
                <a:lnTo>
                  <a:pt x="4605" y="588"/>
                </a:lnTo>
                <a:lnTo>
                  <a:pt x="4916" y="709"/>
                </a:lnTo>
                <a:lnTo>
                  <a:pt x="5219" y="877"/>
                </a:lnTo>
                <a:lnTo>
                  <a:pt x="5485" y="1086"/>
                </a:lnTo>
                <a:lnTo>
                  <a:pt x="5682" y="1277"/>
                </a:lnTo>
                <a:lnTo>
                  <a:pt x="5850" y="1487"/>
                </a:lnTo>
                <a:lnTo>
                  <a:pt x="5996" y="1722"/>
                </a:lnTo>
                <a:lnTo>
                  <a:pt x="6120" y="1963"/>
                </a:lnTo>
                <a:lnTo>
                  <a:pt x="6226" y="2225"/>
                </a:lnTo>
                <a:lnTo>
                  <a:pt x="6282" y="2496"/>
                </a:lnTo>
                <a:lnTo>
                  <a:pt x="6310" y="2763"/>
                </a:lnTo>
                <a:lnTo>
                  <a:pt x="6296" y="3050"/>
                </a:lnTo>
                <a:lnTo>
                  <a:pt x="6232" y="3339"/>
                </a:lnTo>
                <a:lnTo>
                  <a:pt x="6141" y="3622"/>
                </a:lnTo>
                <a:lnTo>
                  <a:pt x="6003" y="3872"/>
                </a:lnTo>
                <a:lnTo>
                  <a:pt x="5827" y="4115"/>
                </a:lnTo>
                <a:lnTo>
                  <a:pt x="5617" y="4308"/>
                </a:lnTo>
                <a:lnTo>
                  <a:pt x="5382" y="4477"/>
                </a:lnTo>
                <a:lnTo>
                  <a:pt x="5110" y="4615"/>
                </a:lnTo>
                <a:lnTo>
                  <a:pt x="4853" y="4693"/>
                </a:lnTo>
                <a:lnTo>
                  <a:pt x="4594" y="4732"/>
                </a:lnTo>
                <a:lnTo>
                  <a:pt x="4329" y="4727"/>
                </a:lnTo>
                <a:lnTo>
                  <a:pt x="4077" y="4680"/>
                </a:lnTo>
                <a:lnTo>
                  <a:pt x="3880" y="4608"/>
                </a:lnTo>
                <a:lnTo>
                  <a:pt x="3795" y="4661"/>
                </a:lnTo>
                <a:lnTo>
                  <a:pt x="3642" y="4701"/>
                </a:lnTo>
                <a:lnTo>
                  <a:pt x="3501" y="4708"/>
                </a:lnTo>
                <a:lnTo>
                  <a:pt x="3338" y="4673"/>
                </a:lnTo>
                <a:lnTo>
                  <a:pt x="3195" y="4608"/>
                </a:lnTo>
                <a:lnTo>
                  <a:pt x="3065" y="4502"/>
                </a:lnTo>
                <a:lnTo>
                  <a:pt x="2959" y="4370"/>
                </a:lnTo>
                <a:lnTo>
                  <a:pt x="2899" y="4224"/>
                </a:lnTo>
                <a:lnTo>
                  <a:pt x="2888" y="4101"/>
                </a:lnTo>
                <a:lnTo>
                  <a:pt x="2905" y="3983"/>
                </a:lnTo>
                <a:lnTo>
                  <a:pt x="2941" y="3869"/>
                </a:lnTo>
                <a:lnTo>
                  <a:pt x="3012" y="3771"/>
                </a:lnTo>
                <a:lnTo>
                  <a:pt x="3047" y="3747"/>
                </a:lnTo>
                <a:lnTo>
                  <a:pt x="3016" y="3670"/>
                </a:lnTo>
                <a:lnTo>
                  <a:pt x="2967" y="3467"/>
                </a:lnTo>
                <a:lnTo>
                  <a:pt x="2945" y="3270"/>
                </a:lnTo>
                <a:lnTo>
                  <a:pt x="2956" y="3059"/>
                </a:lnTo>
                <a:lnTo>
                  <a:pt x="2992" y="2862"/>
                </a:lnTo>
                <a:lnTo>
                  <a:pt x="3057" y="2671"/>
                </a:lnTo>
                <a:lnTo>
                  <a:pt x="3083" y="2630"/>
                </a:lnTo>
                <a:lnTo>
                  <a:pt x="2884" y="2634"/>
                </a:lnTo>
                <a:lnTo>
                  <a:pt x="2663" y="2680"/>
                </a:lnTo>
                <a:lnTo>
                  <a:pt x="2448" y="2771"/>
                </a:lnTo>
                <a:lnTo>
                  <a:pt x="2244" y="2878"/>
                </a:lnTo>
                <a:lnTo>
                  <a:pt x="2184" y="2922"/>
                </a:lnTo>
                <a:lnTo>
                  <a:pt x="2187" y="2926"/>
                </a:lnTo>
                <a:lnTo>
                  <a:pt x="2207" y="2967"/>
                </a:lnTo>
                <a:lnTo>
                  <a:pt x="2179" y="2926"/>
                </a:lnTo>
                <a:lnTo>
                  <a:pt x="2048" y="3021"/>
                </a:lnTo>
                <a:lnTo>
                  <a:pt x="1916" y="3149"/>
                </a:lnTo>
                <a:lnTo>
                  <a:pt x="1917" y="3152"/>
                </a:lnTo>
                <a:lnTo>
                  <a:pt x="1916" y="3150"/>
                </a:lnTo>
                <a:lnTo>
                  <a:pt x="1877" y="3188"/>
                </a:lnTo>
                <a:lnTo>
                  <a:pt x="1684" y="3442"/>
                </a:lnTo>
                <a:lnTo>
                  <a:pt x="1561" y="3676"/>
                </a:lnTo>
                <a:lnTo>
                  <a:pt x="1643" y="3715"/>
                </a:lnTo>
                <a:lnTo>
                  <a:pt x="1769" y="3743"/>
                </a:lnTo>
                <a:lnTo>
                  <a:pt x="1901" y="3734"/>
                </a:lnTo>
                <a:lnTo>
                  <a:pt x="2012" y="3682"/>
                </a:lnTo>
                <a:lnTo>
                  <a:pt x="2120" y="3600"/>
                </a:lnTo>
                <a:lnTo>
                  <a:pt x="2191" y="3502"/>
                </a:lnTo>
                <a:lnTo>
                  <a:pt x="2247" y="3382"/>
                </a:lnTo>
                <a:lnTo>
                  <a:pt x="2270" y="3260"/>
                </a:lnTo>
                <a:lnTo>
                  <a:pt x="2257" y="3123"/>
                </a:lnTo>
                <a:lnTo>
                  <a:pt x="2219" y="2993"/>
                </a:lnTo>
                <a:lnTo>
                  <a:pt x="2246" y="3048"/>
                </a:lnTo>
                <a:lnTo>
                  <a:pt x="2276" y="3175"/>
                </a:lnTo>
                <a:lnTo>
                  <a:pt x="2276" y="3305"/>
                </a:lnTo>
                <a:lnTo>
                  <a:pt x="2248" y="3431"/>
                </a:lnTo>
                <a:lnTo>
                  <a:pt x="2188" y="3545"/>
                </a:lnTo>
                <a:lnTo>
                  <a:pt x="2096" y="3649"/>
                </a:lnTo>
                <a:lnTo>
                  <a:pt x="1976" y="3724"/>
                </a:lnTo>
                <a:lnTo>
                  <a:pt x="1849" y="3753"/>
                </a:lnTo>
                <a:lnTo>
                  <a:pt x="1722" y="3759"/>
                </a:lnTo>
                <a:lnTo>
                  <a:pt x="1595" y="3716"/>
                </a:lnTo>
                <a:lnTo>
                  <a:pt x="1556" y="3685"/>
                </a:lnTo>
                <a:lnTo>
                  <a:pt x="1543" y="3711"/>
                </a:lnTo>
                <a:lnTo>
                  <a:pt x="1440" y="4001"/>
                </a:lnTo>
                <a:lnTo>
                  <a:pt x="1394" y="4302"/>
                </a:lnTo>
                <a:lnTo>
                  <a:pt x="1380" y="4614"/>
                </a:lnTo>
                <a:lnTo>
                  <a:pt x="1429" y="4923"/>
                </a:lnTo>
                <a:lnTo>
                  <a:pt x="1510" y="5173"/>
                </a:lnTo>
                <a:lnTo>
                  <a:pt x="1514" y="5060"/>
                </a:lnTo>
                <a:lnTo>
                  <a:pt x="1559" y="4875"/>
                </a:lnTo>
                <a:lnTo>
                  <a:pt x="1636" y="4691"/>
                </a:lnTo>
                <a:lnTo>
                  <a:pt x="1754" y="4529"/>
                </a:lnTo>
                <a:lnTo>
                  <a:pt x="1905" y="4392"/>
                </a:lnTo>
                <a:lnTo>
                  <a:pt x="2027" y="4309"/>
                </a:lnTo>
                <a:lnTo>
                  <a:pt x="2151" y="4240"/>
                </a:lnTo>
                <a:lnTo>
                  <a:pt x="2294" y="4199"/>
                </a:lnTo>
                <a:lnTo>
                  <a:pt x="2437" y="4182"/>
                </a:lnTo>
                <a:lnTo>
                  <a:pt x="2592" y="4206"/>
                </a:lnTo>
                <a:lnTo>
                  <a:pt x="2752" y="4260"/>
                </a:lnTo>
                <a:lnTo>
                  <a:pt x="2886" y="4347"/>
                </a:lnTo>
                <a:lnTo>
                  <a:pt x="2910" y="4371"/>
                </a:lnTo>
                <a:lnTo>
                  <a:pt x="2833" y="4318"/>
                </a:lnTo>
                <a:lnTo>
                  <a:pt x="2677" y="4246"/>
                </a:lnTo>
                <a:lnTo>
                  <a:pt x="2518" y="4216"/>
                </a:lnTo>
                <a:lnTo>
                  <a:pt x="2344" y="4213"/>
                </a:lnTo>
                <a:lnTo>
                  <a:pt x="2188" y="4247"/>
                </a:lnTo>
                <a:lnTo>
                  <a:pt x="2040" y="4316"/>
                </a:lnTo>
                <a:lnTo>
                  <a:pt x="1901" y="4411"/>
                </a:lnTo>
                <a:lnTo>
                  <a:pt x="1772" y="4532"/>
                </a:lnTo>
                <a:lnTo>
                  <a:pt x="1653" y="4704"/>
                </a:lnTo>
                <a:lnTo>
                  <a:pt x="1572" y="4882"/>
                </a:lnTo>
                <a:lnTo>
                  <a:pt x="1522" y="5071"/>
                </a:lnTo>
                <a:lnTo>
                  <a:pt x="1515" y="5188"/>
                </a:lnTo>
                <a:lnTo>
                  <a:pt x="1524" y="5217"/>
                </a:lnTo>
                <a:lnTo>
                  <a:pt x="1520" y="5211"/>
                </a:lnTo>
                <a:lnTo>
                  <a:pt x="1514" y="5202"/>
                </a:lnTo>
                <a:lnTo>
                  <a:pt x="1513" y="5222"/>
                </a:lnTo>
                <a:lnTo>
                  <a:pt x="1569" y="5390"/>
                </a:lnTo>
                <a:lnTo>
                  <a:pt x="1618" y="5548"/>
                </a:lnTo>
                <a:lnTo>
                  <a:pt x="1641" y="5446"/>
                </a:lnTo>
                <a:lnTo>
                  <a:pt x="1710" y="5334"/>
                </a:lnTo>
                <a:lnTo>
                  <a:pt x="1797" y="5258"/>
                </a:lnTo>
                <a:lnTo>
                  <a:pt x="1906" y="5191"/>
                </a:lnTo>
                <a:lnTo>
                  <a:pt x="2018" y="5163"/>
                </a:lnTo>
                <a:lnTo>
                  <a:pt x="2125" y="5188"/>
                </a:lnTo>
                <a:lnTo>
                  <a:pt x="2143" y="5196"/>
                </a:lnTo>
                <a:lnTo>
                  <a:pt x="2035" y="5176"/>
                </a:lnTo>
                <a:lnTo>
                  <a:pt x="1929" y="5200"/>
                </a:lnTo>
                <a:lnTo>
                  <a:pt x="1823" y="5248"/>
                </a:lnTo>
                <a:lnTo>
                  <a:pt x="1733" y="5318"/>
                </a:lnTo>
                <a:lnTo>
                  <a:pt x="1676" y="5414"/>
                </a:lnTo>
                <a:lnTo>
                  <a:pt x="1631" y="5551"/>
                </a:lnTo>
                <a:lnTo>
                  <a:pt x="1627" y="5577"/>
                </a:lnTo>
                <a:lnTo>
                  <a:pt x="1696" y="5800"/>
                </a:lnTo>
                <a:lnTo>
                  <a:pt x="1820" y="6230"/>
                </a:lnTo>
                <a:lnTo>
                  <a:pt x="1936" y="6672"/>
                </a:lnTo>
                <a:lnTo>
                  <a:pt x="1967" y="6787"/>
                </a:lnTo>
                <a:lnTo>
                  <a:pt x="1970" y="6591"/>
                </a:lnTo>
                <a:lnTo>
                  <a:pt x="2008" y="6337"/>
                </a:lnTo>
                <a:lnTo>
                  <a:pt x="2090" y="6101"/>
                </a:lnTo>
                <a:lnTo>
                  <a:pt x="2210" y="5872"/>
                </a:lnTo>
                <a:lnTo>
                  <a:pt x="2278" y="5769"/>
                </a:lnTo>
                <a:lnTo>
                  <a:pt x="2224" y="5797"/>
                </a:lnTo>
                <a:lnTo>
                  <a:pt x="2120" y="5811"/>
                </a:lnTo>
                <a:lnTo>
                  <a:pt x="2015" y="5777"/>
                </a:lnTo>
                <a:lnTo>
                  <a:pt x="1938" y="5700"/>
                </a:lnTo>
                <a:lnTo>
                  <a:pt x="1901" y="5635"/>
                </a:lnTo>
                <a:lnTo>
                  <a:pt x="1889" y="5546"/>
                </a:lnTo>
                <a:lnTo>
                  <a:pt x="1918" y="5469"/>
                </a:lnTo>
                <a:lnTo>
                  <a:pt x="1974" y="5397"/>
                </a:lnTo>
                <a:lnTo>
                  <a:pt x="2058" y="5364"/>
                </a:lnTo>
                <a:lnTo>
                  <a:pt x="2148" y="5376"/>
                </a:lnTo>
                <a:lnTo>
                  <a:pt x="2216" y="5427"/>
                </a:lnTo>
                <a:lnTo>
                  <a:pt x="2229" y="5459"/>
                </a:lnTo>
                <a:lnTo>
                  <a:pt x="2214" y="5437"/>
                </a:lnTo>
                <a:lnTo>
                  <a:pt x="2146" y="5385"/>
                </a:lnTo>
                <a:lnTo>
                  <a:pt x="2069" y="5381"/>
                </a:lnTo>
                <a:lnTo>
                  <a:pt x="1986" y="5414"/>
                </a:lnTo>
                <a:lnTo>
                  <a:pt x="1931" y="5476"/>
                </a:lnTo>
                <a:lnTo>
                  <a:pt x="1907" y="5549"/>
                </a:lnTo>
                <a:lnTo>
                  <a:pt x="1912" y="5627"/>
                </a:lnTo>
                <a:lnTo>
                  <a:pt x="1943" y="5696"/>
                </a:lnTo>
                <a:lnTo>
                  <a:pt x="2026" y="5770"/>
                </a:lnTo>
                <a:lnTo>
                  <a:pt x="2118" y="5796"/>
                </a:lnTo>
                <a:lnTo>
                  <a:pt x="2217" y="5786"/>
                </a:lnTo>
                <a:lnTo>
                  <a:pt x="2292" y="5748"/>
                </a:lnTo>
                <a:lnTo>
                  <a:pt x="2358" y="5647"/>
                </a:lnTo>
                <a:lnTo>
                  <a:pt x="2399" y="5607"/>
                </a:lnTo>
                <a:lnTo>
                  <a:pt x="2431" y="5516"/>
                </a:lnTo>
                <a:lnTo>
                  <a:pt x="2426" y="5389"/>
                </a:lnTo>
                <a:lnTo>
                  <a:pt x="2363" y="5285"/>
                </a:lnTo>
                <a:lnTo>
                  <a:pt x="2268" y="5195"/>
                </a:lnTo>
                <a:lnTo>
                  <a:pt x="2176" y="5144"/>
                </a:lnTo>
                <a:lnTo>
                  <a:pt x="2079" y="5121"/>
                </a:lnTo>
                <a:lnTo>
                  <a:pt x="2006" y="5122"/>
                </a:lnTo>
                <a:lnTo>
                  <a:pt x="1932" y="5133"/>
                </a:lnTo>
                <a:lnTo>
                  <a:pt x="1870" y="5150"/>
                </a:lnTo>
                <a:lnTo>
                  <a:pt x="1852" y="5160"/>
                </a:lnTo>
                <a:lnTo>
                  <a:pt x="1898" y="5131"/>
                </a:lnTo>
                <a:lnTo>
                  <a:pt x="2023" y="5111"/>
                </a:lnTo>
                <a:lnTo>
                  <a:pt x="2150" y="5130"/>
                </a:lnTo>
                <a:lnTo>
                  <a:pt x="2276" y="5182"/>
                </a:lnTo>
                <a:lnTo>
                  <a:pt x="2379" y="5274"/>
                </a:lnTo>
                <a:lnTo>
                  <a:pt x="2431" y="5361"/>
                </a:lnTo>
                <a:lnTo>
                  <a:pt x="2449" y="5471"/>
                </a:lnTo>
                <a:lnTo>
                  <a:pt x="2440" y="5567"/>
                </a:lnTo>
                <a:lnTo>
                  <a:pt x="2524" y="5485"/>
                </a:lnTo>
                <a:lnTo>
                  <a:pt x="2678" y="5358"/>
                </a:lnTo>
                <a:lnTo>
                  <a:pt x="2599" y="5344"/>
                </a:lnTo>
                <a:lnTo>
                  <a:pt x="2488" y="5289"/>
                </a:lnTo>
                <a:lnTo>
                  <a:pt x="2452" y="5252"/>
                </a:lnTo>
                <a:lnTo>
                  <a:pt x="2539" y="5304"/>
                </a:lnTo>
                <a:lnTo>
                  <a:pt x="2638" y="5341"/>
                </a:lnTo>
                <a:lnTo>
                  <a:pt x="2699" y="5342"/>
                </a:lnTo>
                <a:lnTo>
                  <a:pt x="2707" y="5335"/>
                </a:lnTo>
                <a:lnTo>
                  <a:pt x="2918" y="5214"/>
                </a:lnTo>
                <a:lnTo>
                  <a:pt x="3040" y="5154"/>
                </a:lnTo>
                <a:lnTo>
                  <a:pt x="3064" y="5130"/>
                </a:lnTo>
                <a:lnTo>
                  <a:pt x="3131" y="5002"/>
                </a:lnTo>
                <a:lnTo>
                  <a:pt x="3154" y="4857"/>
                </a:lnTo>
                <a:lnTo>
                  <a:pt x="3139" y="4728"/>
                </a:lnTo>
                <a:lnTo>
                  <a:pt x="3108" y="4638"/>
                </a:lnTo>
                <a:lnTo>
                  <a:pt x="3148" y="4730"/>
                </a:lnTo>
                <a:lnTo>
                  <a:pt x="3169" y="4879"/>
                </a:lnTo>
                <a:lnTo>
                  <a:pt x="3134" y="5017"/>
                </a:lnTo>
                <a:lnTo>
                  <a:pt x="3081" y="5119"/>
                </a:lnTo>
                <a:lnTo>
                  <a:pt x="3068" y="5141"/>
                </a:lnTo>
                <a:lnTo>
                  <a:pt x="3126" y="5113"/>
                </a:lnTo>
                <a:lnTo>
                  <a:pt x="3349" y="5057"/>
                </a:lnTo>
                <a:lnTo>
                  <a:pt x="3578" y="5022"/>
                </a:lnTo>
                <a:lnTo>
                  <a:pt x="3804" y="5031"/>
                </a:lnTo>
                <a:lnTo>
                  <a:pt x="4028" y="5072"/>
                </a:lnTo>
                <a:lnTo>
                  <a:pt x="4240" y="5155"/>
                </a:lnTo>
                <a:lnTo>
                  <a:pt x="4458" y="5283"/>
                </a:lnTo>
                <a:lnTo>
                  <a:pt x="4551" y="5361"/>
                </a:lnTo>
                <a:lnTo>
                  <a:pt x="4782" y="5362"/>
                </a:lnTo>
                <a:lnTo>
                  <a:pt x="5070" y="5401"/>
                </a:lnTo>
                <a:lnTo>
                  <a:pt x="5349" y="5487"/>
                </a:lnTo>
                <a:lnTo>
                  <a:pt x="5616" y="5614"/>
                </a:lnTo>
                <a:lnTo>
                  <a:pt x="5827" y="5755"/>
                </a:lnTo>
                <a:lnTo>
                  <a:pt x="6022" y="5931"/>
                </a:lnTo>
                <a:lnTo>
                  <a:pt x="6200" y="6119"/>
                </a:lnTo>
                <a:lnTo>
                  <a:pt x="6333" y="6337"/>
                </a:lnTo>
                <a:lnTo>
                  <a:pt x="6445" y="6571"/>
                </a:lnTo>
                <a:lnTo>
                  <a:pt x="6519" y="6822"/>
                </a:lnTo>
                <a:lnTo>
                  <a:pt x="6554" y="7075"/>
                </a:lnTo>
                <a:lnTo>
                  <a:pt x="6550" y="7331"/>
                </a:lnTo>
                <a:lnTo>
                  <a:pt x="6502" y="7593"/>
                </a:lnTo>
                <a:lnTo>
                  <a:pt x="6441" y="7814"/>
                </a:lnTo>
                <a:lnTo>
                  <a:pt x="6339" y="8022"/>
                </a:lnTo>
                <a:lnTo>
                  <a:pt x="6200" y="8224"/>
                </a:lnTo>
                <a:lnTo>
                  <a:pt x="6026" y="8409"/>
                </a:lnTo>
                <a:lnTo>
                  <a:pt x="5819" y="8559"/>
                </a:lnTo>
                <a:lnTo>
                  <a:pt x="5639" y="8666"/>
                </a:lnTo>
                <a:lnTo>
                  <a:pt x="5446" y="8741"/>
                </a:lnTo>
                <a:lnTo>
                  <a:pt x="5306" y="8771"/>
                </a:lnTo>
                <a:lnTo>
                  <a:pt x="5351" y="8840"/>
                </a:lnTo>
                <a:lnTo>
                  <a:pt x="5436" y="9059"/>
                </a:lnTo>
                <a:lnTo>
                  <a:pt x="5472" y="9254"/>
                </a:lnTo>
                <a:lnTo>
                  <a:pt x="5480" y="9469"/>
                </a:lnTo>
                <a:lnTo>
                  <a:pt x="5444" y="9665"/>
                </a:lnTo>
                <a:lnTo>
                  <a:pt x="5368" y="9864"/>
                </a:lnTo>
                <a:lnTo>
                  <a:pt x="5264" y="10033"/>
                </a:lnTo>
                <a:lnTo>
                  <a:pt x="5126" y="10177"/>
                </a:lnTo>
                <a:lnTo>
                  <a:pt x="4968" y="10302"/>
                </a:lnTo>
                <a:lnTo>
                  <a:pt x="4771" y="10372"/>
                </a:lnTo>
                <a:lnTo>
                  <a:pt x="4601" y="10399"/>
                </a:lnTo>
                <a:lnTo>
                  <a:pt x="4441" y="10378"/>
                </a:lnTo>
                <a:lnTo>
                  <a:pt x="4279" y="10334"/>
                </a:lnTo>
                <a:lnTo>
                  <a:pt x="4144" y="10256"/>
                </a:lnTo>
                <a:lnTo>
                  <a:pt x="4008" y="10153"/>
                </a:lnTo>
                <a:lnTo>
                  <a:pt x="3896" y="10026"/>
                </a:lnTo>
                <a:lnTo>
                  <a:pt x="3894" y="10022"/>
                </a:lnTo>
                <a:lnTo>
                  <a:pt x="3924" y="10137"/>
                </a:lnTo>
                <a:lnTo>
                  <a:pt x="3906" y="10289"/>
                </a:lnTo>
                <a:lnTo>
                  <a:pt x="3855" y="10429"/>
                </a:lnTo>
                <a:lnTo>
                  <a:pt x="3760" y="10552"/>
                </a:lnTo>
                <a:lnTo>
                  <a:pt x="3726" y="10573"/>
                </a:lnTo>
                <a:lnTo>
                  <a:pt x="3786" y="10623"/>
                </a:lnTo>
                <a:lnTo>
                  <a:pt x="3811" y="10615"/>
                </a:lnTo>
                <a:lnTo>
                  <a:pt x="3986" y="10584"/>
                </a:lnTo>
                <a:lnTo>
                  <a:pt x="4153" y="10601"/>
                </a:lnTo>
                <a:lnTo>
                  <a:pt x="4327" y="10652"/>
                </a:lnTo>
                <a:lnTo>
                  <a:pt x="4488" y="10721"/>
                </a:lnTo>
                <a:lnTo>
                  <a:pt x="4626" y="10839"/>
                </a:lnTo>
                <a:lnTo>
                  <a:pt x="4740" y="10981"/>
                </a:lnTo>
                <a:lnTo>
                  <a:pt x="4821" y="11146"/>
                </a:lnTo>
                <a:lnTo>
                  <a:pt x="4870" y="11324"/>
                </a:lnTo>
                <a:lnTo>
                  <a:pt x="4889" y="11507"/>
                </a:lnTo>
                <a:lnTo>
                  <a:pt x="4860" y="11690"/>
                </a:lnTo>
                <a:lnTo>
                  <a:pt x="4800" y="11853"/>
                </a:lnTo>
                <a:lnTo>
                  <a:pt x="4704" y="12009"/>
                </a:lnTo>
                <a:lnTo>
                  <a:pt x="4578" y="12136"/>
                </a:lnTo>
                <a:lnTo>
                  <a:pt x="4414" y="12217"/>
                </a:lnTo>
                <a:lnTo>
                  <a:pt x="4256" y="12260"/>
                </a:lnTo>
                <a:lnTo>
                  <a:pt x="4097" y="12255"/>
                </a:lnTo>
                <a:lnTo>
                  <a:pt x="3936" y="12210"/>
                </a:lnTo>
                <a:lnTo>
                  <a:pt x="3797" y="12126"/>
                </a:lnTo>
                <a:lnTo>
                  <a:pt x="3687" y="12014"/>
                </a:lnTo>
                <a:lnTo>
                  <a:pt x="3618" y="11890"/>
                </a:lnTo>
                <a:lnTo>
                  <a:pt x="3584" y="11758"/>
                </a:lnTo>
                <a:lnTo>
                  <a:pt x="3586" y="11618"/>
                </a:lnTo>
                <a:lnTo>
                  <a:pt x="3614" y="11492"/>
                </a:lnTo>
                <a:lnTo>
                  <a:pt x="3666" y="11409"/>
                </a:lnTo>
                <a:lnTo>
                  <a:pt x="3664" y="11410"/>
                </a:lnTo>
                <a:lnTo>
                  <a:pt x="3585" y="11415"/>
                </a:lnTo>
                <a:lnTo>
                  <a:pt x="3495" y="11403"/>
                </a:lnTo>
                <a:lnTo>
                  <a:pt x="3424" y="11370"/>
                </a:lnTo>
                <a:lnTo>
                  <a:pt x="3361" y="11291"/>
                </a:lnTo>
                <a:lnTo>
                  <a:pt x="3318" y="11215"/>
                </a:lnTo>
                <a:lnTo>
                  <a:pt x="3309" y="11131"/>
                </a:lnTo>
                <a:lnTo>
                  <a:pt x="3320" y="11101"/>
                </a:lnTo>
                <a:lnTo>
                  <a:pt x="3321" y="11196"/>
                </a:lnTo>
                <a:lnTo>
                  <a:pt x="3363" y="11281"/>
                </a:lnTo>
                <a:lnTo>
                  <a:pt x="3418" y="11350"/>
                </a:lnTo>
                <a:lnTo>
                  <a:pt x="3507" y="11395"/>
                </a:lnTo>
                <a:lnTo>
                  <a:pt x="3607" y="11399"/>
                </a:lnTo>
                <a:lnTo>
                  <a:pt x="3680" y="11385"/>
                </a:lnTo>
                <a:lnTo>
                  <a:pt x="3684" y="11380"/>
                </a:lnTo>
                <a:lnTo>
                  <a:pt x="3728" y="11343"/>
                </a:lnTo>
                <a:lnTo>
                  <a:pt x="3702" y="11380"/>
                </a:lnTo>
                <a:lnTo>
                  <a:pt x="3708" y="11379"/>
                </a:lnTo>
                <a:lnTo>
                  <a:pt x="3804" y="11329"/>
                </a:lnTo>
                <a:lnTo>
                  <a:pt x="3880" y="11261"/>
                </a:lnTo>
                <a:lnTo>
                  <a:pt x="3936" y="11165"/>
                </a:lnTo>
                <a:lnTo>
                  <a:pt x="3959" y="11044"/>
                </a:lnTo>
                <a:lnTo>
                  <a:pt x="3956" y="10965"/>
                </a:lnTo>
                <a:lnTo>
                  <a:pt x="3954" y="10965"/>
                </a:lnTo>
                <a:lnTo>
                  <a:pt x="3796" y="10984"/>
                </a:lnTo>
                <a:lnTo>
                  <a:pt x="3659" y="11046"/>
                </a:lnTo>
                <a:lnTo>
                  <a:pt x="3634" y="11063"/>
                </a:lnTo>
                <a:lnTo>
                  <a:pt x="3638" y="11076"/>
                </a:lnTo>
                <a:lnTo>
                  <a:pt x="3634" y="11079"/>
                </a:lnTo>
                <a:lnTo>
                  <a:pt x="3628" y="11067"/>
                </a:lnTo>
                <a:lnTo>
                  <a:pt x="3542" y="11126"/>
                </a:lnTo>
                <a:lnTo>
                  <a:pt x="3625" y="11059"/>
                </a:lnTo>
                <a:lnTo>
                  <a:pt x="3602" y="11011"/>
                </a:lnTo>
                <a:lnTo>
                  <a:pt x="3546" y="10977"/>
                </a:lnTo>
                <a:lnTo>
                  <a:pt x="3475" y="10968"/>
                </a:lnTo>
                <a:lnTo>
                  <a:pt x="3409" y="10980"/>
                </a:lnTo>
                <a:lnTo>
                  <a:pt x="3356" y="11033"/>
                </a:lnTo>
                <a:lnTo>
                  <a:pt x="3321" y="11096"/>
                </a:lnTo>
                <a:lnTo>
                  <a:pt x="3339" y="11045"/>
                </a:lnTo>
                <a:lnTo>
                  <a:pt x="3395" y="10982"/>
                </a:lnTo>
                <a:lnTo>
                  <a:pt x="3467" y="10957"/>
                </a:lnTo>
                <a:lnTo>
                  <a:pt x="3545" y="10952"/>
                </a:lnTo>
                <a:lnTo>
                  <a:pt x="3609" y="10998"/>
                </a:lnTo>
                <a:lnTo>
                  <a:pt x="3630" y="11055"/>
                </a:lnTo>
                <a:lnTo>
                  <a:pt x="3679" y="11016"/>
                </a:lnTo>
                <a:lnTo>
                  <a:pt x="3836" y="10948"/>
                </a:lnTo>
                <a:lnTo>
                  <a:pt x="3950" y="10935"/>
                </a:lnTo>
                <a:lnTo>
                  <a:pt x="3939" y="10878"/>
                </a:lnTo>
                <a:lnTo>
                  <a:pt x="3953" y="10917"/>
                </a:lnTo>
                <a:lnTo>
                  <a:pt x="3954" y="10934"/>
                </a:lnTo>
                <a:lnTo>
                  <a:pt x="4010" y="10927"/>
                </a:lnTo>
                <a:lnTo>
                  <a:pt x="4183" y="10955"/>
                </a:lnTo>
                <a:lnTo>
                  <a:pt x="4320" y="11000"/>
                </a:lnTo>
                <a:lnTo>
                  <a:pt x="4446" y="11076"/>
                </a:lnTo>
                <a:lnTo>
                  <a:pt x="4549" y="11177"/>
                </a:lnTo>
                <a:lnTo>
                  <a:pt x="4625" y="11288"/>
                </a:lnTo>
                <a:lnTo>
                  <a:pt x="4671" y="11428"/>
                </a:lnTo>
                <a:lnTo>
                  <a:pt x="4675" y="11564"/>
                </a:lnTo>
                <a:lnTo>
                  <a:pt x="4651" y="11695"/>
                </a:lnTo>
                <a:lnTo>
                  <a:pt x="4591" y="11809"/>
                </a:lnTo>
                <a:lnTo>
                  <a:pt x="4506" y="11900"/>
                </a:lnTo>
                <a:lnTo>
                  <a:pt x="4401" y="11972"/>
                </a:lnTo>
                <a:lnTo>
                  <a:pt x="4302" y="12007"/>
                </a:lnTo>
                <a:lnTo>
                  <a:pt x="4185" y="12015"/>
                </a:lnTo>
                <a:lnTo>
                  <a:pt x="4073" y="11994"/>
                </a:lnTo>
                <a:lnTo>
                  <a:pt x="3962" y="11939"/>
                </a:lnTo>
                <a:lnTo>
                  <a:pt x="3875" y="11860"/>
                </a:lnTo>
                <a:lnTo>
                  <a:pt x="3829" y="11794"/>
                </a:lnTo>
                <a:lnTo>
                  <a:pt x="3796" y="11710"/>
                </a:lnTo>
                <a:lnTo>
                  <a:pt x="3776" y="11585"/>
                </a:lnTo>
                <a:lnTo>
                  <a:pt x="3793" y="11468"/>
                </a:lnTo>
                <a:lnTo>
                  <a:pt x="3836" y="11364"/>
                </a:lnTo>
                <a:lnTo>
                  <a:pt x="3906" y="11276"/>
                </a:lnTo>
                <a:lnTo>
                  <a:pt x="3993" y="11200"/>
                </a:lnTo>
                <a:lnTo>
                  <a:pt x="4110" y="11169"/>
                </a:lnTo>
                <a:lnTo>
                  <a:pt x="4173" y="11166"/>
                </a:lnTo>
                <a:lnTo>
                  <a:pt x="4235" y="11172"/>
                </a:lnTo>
                <a:lnTo>
                  <a:pt x="4299" y="11194"/>
                </a:lnTo>
                <a:lnTo>
                  <a:pt x="4344" y="11236"/>
                </a:lnTo>
                <a:lnTo>
                  <a:pt x="4371" y="11275"/>
                </a:lnTo>
                <a:lnTo>
                  <a:pt x="4362" y="11322"/>
                </a:lnTo>
                <a:lnTo>
                  <a:pt x="4334" y="11341"/>
                </a:lnTo>
                <a:lnTo>
                  <a:pt x="4299" y="11325"/>
                </a:lnTo>
                <a:lnTo>
                  <a:pt x="4250" y="11301"/>
                </a:lnTo>
                <a:lnTo>
                  <a:pt x="4193" y="11266"/>
                </a:lnTo>
                <a:lnTo>
                  <a:pt x="4130" y="11245"/>
                </a:lnTo>
                <a:lnTo>
                  <a:pt x="4061" y="11251"/>
                </a:lnTo>
                <a:lnTo>
                  <a:pt x="3973" y="11279"/>
                </a:lnTo>
                <a:lnTo>
                  <a:pt x="3878" y="11377"/>
                </a:lnTo>
                <a:lnTo>
                  <a:pt x="3814" y="11486"/>
                </a:lnTo>
                <a:lnTo>
                  <a:pt x="3795" y="11613"/>
                </a:lnTo>
                <a:lnTo>
                  <a:pt x="3829" y="11745"/>
                </a:lnTo>
                <a:lnTo>
                  <a:pt x="3832" y="11751"/>
                </a:lnTo>
                <a:lnTo>
                  <a:pt x="3842" y="11777"/>
                </a:lnTo>
                <a:lnTo>
                  <a:pt x="3907" y="11871"/>
                </a:lnTo>
                <a:lnTo>
                  <a:pt x="3995" y="11941"/>
                </a:lnTo>
                <a:lnTo>
                  <a:pt x="4093" y="11988"/>
                </a:lnTo>
                <a:lnTo>
                  <a:pt x="4207" y="11999"/>
                </a:lnTo>
                <a:lnTo>
                  <a:pt x="4323" y="11977"/>
                </a:lnTo>
                <a:lnTo>
                  <a:pt x="4434" y="11925"/>
                </a:lnTo>
                <a:lnTo>
                  <a:pt x="4524" y="11855"/>
                </a:lnTo>
                <a:lnTo>
                  <a:pt x="4592" y="11751"/>
                </a:lnTo>
                <a:lnTo>
                  <a:pt x="4646" y="11641"/>
                </a:lnTo>
                <a:lnTo>
                  <a:pt x="4660" y="11517"/>
                </a:lnTo>
                <a:lnTo>
                  <a:pt x="4637" y="11378"/>
                </a:lnTo>
                <a:lnTo>
                  <a:pt x="4579" y="11246"/>
                </a:lnTo>
                <a:lnTo>
                  <a:pt x="4488" y="11137"/>
                </a:lnTo>
                <a:lnTo>
                  <a:pt x="4375" y="11044"/>
                </a:lnTo>
                <a:lnTo>
                  <a:pt x="4245" y="10986"/>
                </a:lnTo>
                <a:lnTo>
                  <a:pt x="4101" y="10954"/>
                </a:lnTo>
                <a:lnTo>
                  <a:pt x="3957" y="10965"/>
                </a:lnTo>
                <a:lnTo>
                  <a:pt x="3958" y="10971"/>
                </a:lnTo>
                <a:lnTo>
                  <a:pt x="3969" y="11070"/>
                </a:lnTo>
                <a:lnTo>
                  <a:pt x="3940" y="11171"/>
                </a:lnTo>
                <a:lnTo>
                  <a:pt x="3884" y="11267"/>
                </a:lnTo>
                <a:lnTo>
                  <a:pt x="3823" y="11333"/>
                </a:lnTo>
                <a:lnTo>
                  <a:pt x="3751" y="11382"/>
                </a:lnTo>
                <a:lnTo>
                  <a:pt x="3687" y="11402"/>
                </a:lnTo>
                <a:lnTo>
                  <a:pt x="3657" y="11447"/>
                </a:lnTo>
                <a:lnTo>
                  <a:pt x="3606" y="11563"/>
                </a:lnTo>
                <a:lnTo>
                  <a:pt x="3602" y="11689"/>
                </a:lnTo>
                <a:lnTo>
                  <a:pt x="3611" y="11821"/>
                </a:lnTo>
                <a:lnTo>
                  <a:pt x="3663" y="11932"/>
                </a:lnTo>
                <a:lnTo>
                  <a:pt x="3751" y="12060"/>
                </a:lnTo>
                <a:lnTo>
                  <a:pt x="3864" y="12153"/>
                </a:lnTo>
                <a:lnTo>
                  <a:pt x="4007" y="12218"/>
                </a:lnTo>
                <a:lnTo>
                  <a:pt x="4162" y="12242"/>
                </a:lnTo>
                <a:lnTo>
                  <a:pt x="4311" y="12222"/>
                </a:lnTo>
                <a:lnTo>
                  <a:pt x="4449" y="12184"/>
                </a:lnTo>
                <a:lnTo>
                  <a:pt x="4580" y="12102"/>
                </a:lnTo>
                <a:lnTo>
                  <a:pt x="4681" y="12000"/>
                </a:lnTo>
                <a:lnTo>
                  <a:pt x="4763" y="11870"/>
                </a:lnTo>
                <a:lnTo>
                  <a:pt x="4817" y="11735"/>
                </a:lnTo>
                <a:lnTo>
                  <a:pt x="4853" y="11597"/>
                </a:lnTo>
                <a:lnTo>
                  <a:pt x="4852" y="11418"/>
                </a:lnTo>
                <a:lnTo>
                  <a:pt x="4822" y="11243"/>
                </a:lnTo>
                <a:lnTo>
                  <a:pt x="4751" y="11079"/>
                </a:lnTo>
                <a:lnTo>
                  <a:pt x="4646" y="10939"/>
                </a:lnTo>
                <a:lnTo>
                  <a:pt x="4523" y="10820"/>
                </a:lnTo>
                <a:lnTo>
                  <a:pt x="4361" y="10727"/>
                </a:lnTo>
                <a:lnTo>
                  <a:pt x="4193" y="10671"/>
                </a:lnTo>
                <a:lnTo>
                  <a:pt x="4024" y="10640"/>
                </a:lnTo>
                <a:lnTo>
                  <a:pt x="3838" y="10654"/>
                </a:lnTo>
                <a:lnTo>
                  <a:pt x="3826" y="10657"/>
                </a:lnTo>
                <a:lnTo>
                  <a:pt x="3840" y="10668"/>
                </a:lnTo>
                <a:lnTo>
                  <a:pt x="3922" y="10800"/>
                </a:lnTo>
                <a:lnTo>
                  <a:pt x="3939" y="10878"/>
                </a:lnTo>
                <a:lnTo>
                  <a:pt x="3911" y="10807"/>
                </a:lnTo>
                <a:lnTo>
                  <a:pt x="3853" y="10700"/>
                </a:lnTo>
                <a:lnTo>
                  <a:pt x="3814" y="10660"/>
                </a:lnTo>
                <a:lnTo>
                  <a:pt x="3665" y="10699"/>
                </a:lnTo>
                <a:lnTo>
                  <a:pt x="3513" y="10787"/>
                </a:lnTo>
                <a:lnTo>
                  <a:pt x="3371" y="10901"/>
                </a:lnTo>
                <a:lnTo>
                  <a:pt x="3246" y="11052"/>
                </a:lnTo>
                <a:lnTo>
                  <a:pt x="3144" y="11212"/>
                </a:lnTo>
                <a:lnTo>
                  <a:pt x="3064" y="11381"/>
                </a:lnTo>
                <a:lnTo>
                  <a:pt x="3005" y="11568"/>
                </a:lnTo>
                <a:lnTo>
                  <a:pt x="2969" y="11764"/>
                </a:lnTo>
                <a:lnTo>
                  <a:pt x="2955" y="11970"/>
                </a:lnTo>
                <a:lnTo>
                  <a:pt x="2959" y="12179"/>
                </a:lnTo>
                <a:lnTo>
                  <a:pt x="2964" y="12388"/>
                </a:lnTo>
                <a:lnTo>
                  <a:pt x="2991" y="12606"/>
                </a:lnTo>
                <a:lnTo>
                  <a:pt x="2992" y="12617"/>
                </a:lnTo>
                <a:lnTo>
                  <a:pt x="2997" y="12602"/>
                </a:lnTo>
                <a:lnTo>
                  <a:pt x="3059" y="12478"/>
                </a:lnTo>
                <a:lnTo>
                  <a:pt x="3142" y="12396"/>
                </a:lnTo>
                <a:lnTo>
                  <a:pt x="3247" y="12348"/>
                </a:lnTo>
                <a:lnTo>
                  <a:pt x="3380" y="12339"/>
                </a:lnTo>
                <a:lnTo>
                  <a:pt x="3488" y="12379"/>
                </a:lnTo>
                <a:lnTo>
                  <a:pt x="3553" y="12449"/>
                </a:lnTo>
                <a:lnTo>
                  <a:pt x="3584" y="12517"/>
                </a:lnTo>
                <a:lnTo>
                  <a:pt x="3596" y="12607"/>
                </a:lnTo>
                <a:lnTo>
                  <a:pt x="3591" y="12683"/>
                </a:lnTo>
                <a:lnTo>
                  <a:pt x="3590" y="12690"/>
                </a:lnTo>
                <a:lnTo>
                  <a:pt x="3590" y="12717"/>
                </a:lnTo>
                <a:lnTo>
                  <a:pt x="3578" y="12737"/>
                </a:lnTo>
                <a:lnTo>
                  <a:pt x="3574" y="12752"/>
                </a:lnTo>
                <a:lnTo>
                  <a:pt x="3554" y="12807"/>
                </a:lnTo>
                <a:lnTo>
                  <a:pt x="3541" y="12824"/>
                </a:lnTo>
                <a:lnTo>
                  <a:pt x="3556" y="12774"/>
                </a:lnTo>
                <a:lnTo>
                  <a:pt x="3548" y="12786"/>
                </a:lnTo>
                <a:lnTo>
                  <a:pt x="3495" y="12839"/>
                </a:lnTo>
                <a:lnTo>
                  <a:pt x="3411" y="12848"/>
                </a:lnTo>
                <a:lnTo>
                  <a:pt x="3340" y="12840"/>
                </a:lnTo>
                <a:lnTo>
                  <a:pt x="3283" y="12781"/>
                </a:lnTo>
                <a:lnTo>
                  <a:pt x="3264" y="12753"/>
                </a:lnTo>
                <a:lnTo>
                  <a:pt x="3252" y="12712"/>
                </a:lnTo>
                <a:lnTo>
                  <a:pt x="3259" y="12675"/>
                </a:lnTo>
                <a:lnTo>
                  <a:pt x="3274" y="12648"/>
                </a:lnTo>
                <a:lnTo>
                  <a:pt x="3290" y="12613"/>
                </a:lnTo>
                <a:lnTo>
                  <a:pt x="3323" y="12590"/>
                </a:lnTo>
                <a:lnTo>
                  <a:pt x="3353" y="12586"/>
                </a:lnTo>
                <a:lnTo>
                  <a:pt x="3377" y="12585"/>
                </a:lnTo>
                <a:lnTo>
                  <a:pt x="3405" y="12591"/>
                </a:lnTo>
                <a:lnTo>
                  <a:pt x="3437" y="12601"/>
                </a:lnTo>
                <a:lnTo>
                  <a:pt x="3453" y="12624"/>
                </a:lnTo>
                <a:lnTo>
                  <a:pt x="3460" y="12635"/>
                </a:lnTo>
                <a:lnTo>
                  <a:pt x="3464" y="12664"/>
                </a:lnTo>
                <a:lnTo>
                  <a:pt x="3457" y="12678"/>
                </a:lnTo>
                <a:lnTo>
                  <a:pt x="3452" y="12706"/>
                </a:lnTo>
                <a:lnTo>
                  <a:pt x="3441" y="12713"/>
                </a:lnTo>
                <a:lnTo>
                  <a:pt x="3419" y="12728"/>
                </a:lnTo>
                <a:lnTo>
                  <a:pt x="3393" y="12738"/>
                </a:lnTo>
                <a:lnTo>
                  <a:pt x="3370" y="12729"/>
                </a:lnTo>
                <a:lnTo>
                  <a:pt x="3357" y="12722"/>
                </a:lnTo>
                <a:lnTo>
                  <a:pt x="3345" y="12705"/>
                </a:lnTo>
                <a:lnTo>
                  <a:pt x="3336" y="12703"/>
                </a:lnTo>
                <a:lnTo>
                  <a:pt x="3325" y="12711"/>
                </a:lnTo>
                <a:lnTo>
                  <a:pt x="3323" y="12720"/>
                </a:lnTo>
                <a:lnTo>
                  <a:pt x="3346" y="12778"/>
                </a:lnTo>
                <a:lnTo>
                  <a:pt x="3394" y="12811"/>
                </a:lnTo>
                <a:lnTo>
                  <a:pt x="3457" y="12808"/>
                </a:lnTo>
                <a:lnTo>
                  <a:pt x="3490" y="12785"/>
                </a:lnTo>
                <a:lnTo>
                  <a:pt x="3518" y="12766"/>
                </a:lnTo>
                <a:lnTo>
                  <a:pt x="3538" y="12736"/>
                </a:lnTo>
                <a:lnTo>
                  <a:pt x="3561" y="12663"/>
                </a:lnTo>
                <a:lnTo>
                  <a:pt x="3554" y="12623"/>
                </a:lnTo>
                <a:lnTo>
                  <a:pt x="3530" y="12570"/>
                </a:lnTo>
                <a:lnTo>
                  <a:pt x="3477" y="12517"/>
                </a:lnTo>
                <a:lnTo>
                  <a:pt x="3421" y="12482"/>
                </a:lnTo>
                <a:lnTo>
                  <a:pt x="3346" y="12468"/>
                </a:lnTo>
                <a:lnTo>
                  <a:pt x="3270" y="12488"/>
                </a:lnTo>
                <a:lnTo>
                  <a:pt x="3203" y="12534"/>
                </a:lnTo>
                <a:lnTo>
                  <a:pt x="3145" y="12615"/>
                </a:lnTo>
                <a:lnTo>
                  <a:pt x="3098" y="12737"/>
                </a:lnTo>
                <a:lnTo>
                  <a:pt x="3068" y="12896"/>
                </a:lnTo>
                <a:lnTo>
                  <a:pt x="3069" y="13099"/>
                </a:lnTo>
                <a:lnTo>
                  <a:pt x="3095" y="13350"/>
                </a:lnTo>
                <a:lnTo>
                  <a:pt x="3118" y="13669"/>
                </a:lnTo>
                <a:lnTo>
                  <a:pt x="3109" y="13953"/>
                </a:lnTo>
                <a:lnTo>
                  <a:pt x="3079" y="14194"/>
                </a:lnTo>
                <a:lnTo>
                  <a:pt x="3020" y="14406"/>
                </a:lnTo>
                <a:lnTo>
                  <a:pt x="2946" y="14595"/>
                </a:lnTo>
                <a:lnTo>
                  <a:pt x="2844" y="14755"/>
                </a:lnTo>
                <a:lnTo>
                  <a:pt x="2743" y="14906"/>
                </a:lnTo>
                <a:lnTo>
                  <a:pt x="2639" y="15051"/>
                </a:lnTo>
                <a:lnTo>
                  <a:pt x="2540" y="15168"/>
                </a:lnTo>
                <a:lnTo>
                  <a:pt x="2442" y="15300"/>
                </a:lnTo>
                <a:lnTo>
                  <a:pt x="2368" y="15441"/>
                </a:lnTo>
                <a:lnTo>
                  <a:pt x="2293" y="15582"/>
                </a:lnTo>
                <a:lnTo>
                  <a:pt x="2223" y="15752"/>
                </a:lnTo>
                <a:lnTo>
                  <a:pt x="2155" y="15938"/>
                </a:lnTo>
                <a:lnTo>
                  <a:pt x="2079" y="16137"/>
                </a:lnTo>
                <a:lnTo>
                  <a:pt x="2003" y="16336"/>
                </a:lnTo>
                <a:lnTo>
                  <a:pt x="1935" y="16546"/>
                </a:lnTo>
                <a:lnTo>
                  <a:pt x="1865" y="16741"/>
                </a:lnTo>
                <a:lnTo>
                  <a:pt x="1804" y="16937"/>
                </a:lnTo>
                <a:lnTo>
                  <a:pt x="1747" y="17115"/>
                </a:lnTo>
                <a:lnTo>
                  <a:pt x="1704" y="17267"/>
                </a:lnTo>
                <a:lnTo>
                  <a:pt x="1656" y="17398"/>
                </a:lnTo>
                <a:lnTo>
                  <a:pt x="1631" y="17505"/>
                </a:lnTo>
                <a:lnTo>
                  <a:pt x="1610" y="17569"/>
                </a:lnTo>
                <a:lnTo>
                  <a:pt x="1601" y="17591"/>
                </a:lnTo>
                <a:lnTo>
                  <a:pt x="1645" y="17430"/>
                </a:lnTo>
                <a:lnTo>
                  <a:pt x="1693" y="17251"/>
                </a:lnTo>
                <a:lnTo>
                  <a:pt x="1733" y="17035"/>
                </a:lnTo>
                <a:lnTo>
                  <a:pt x="1773" y="16796"/>
                </a:lnTo>
                <a:lnTo>
                  <a:pt x="1814" y="16547"/>
                </a:lnTo>
                <a:lnTo>
                  <a:pt x="1859" y="16280"/>
                </a:lnTo>
                <a:lnTo>
                  <a:pt x="1887" y="16000"/>
                </a:lnTo>
                <a:lnTo>
                  <a:pt x="1929" y="15717"/>
                </a:lnTo>
                <a:lnTo>
                  <a:pt x="1959" y="15428"/>
                </a:lnTo>
                <a:lnTo>
                  <a:pt x="1987" y="15147"/>
                </a:lnTo>
                <a:lnTo>
                  <a:pt x="2020" y="14863"/>
                </a:lnTo>
                <a:lnTo>
                  <a:pt x="2046" y="14593"/>
                </a:lnTo>
                <a:lnTo>
                  <a:pt x="2071" y="14331"/>
                </a:lnTo>
                <a:lnTo>
                  <a:pt x="2088" y="14083"/>
                </a:lnTo>
                <a:lnTo>
                  <a:pt x="2109" y="13864"/>
                </a:lnTo>
                <a:lnTo>
                  <a:pt x="2129" y="13655"/>
                </a:lnTo>
                <a:lnTo>
                  <a:pt x="2145" y="13488"/>
                </a:lnTo>
                <a:lnTo>
                  <a:pt x="2153" y="13345"/>
                </a:lnTo>
                <a:lnTo>
                  <a:pt x="2162" y="13240"/>
                </a:lnTo>
                <a:lnTo>
                  <a:pt x="2160" y="13177"/>
                </a:lnTo>
                <a:lnTo>
                  <a:pt x="2165" y="13149"/>
                </a:lnTo>
                <a:lnTo>
                  <a:pt x="2121" y="12787"/>
                </a:lnTo>
                <a:lnTo>
                  <a:pt x="2060" y="12462"/>
                </a:lnTo>
                <a:lnTo>
                  <a:pt x="1991" y="12183"/>
                </a:lnTo>
                <a:lnTo>
                  <a:pt x="1911" y="11936"/>
                </a:lnTo>
                <a:lnTo>
                  <a:pt x="1834" y="11728"/>
                </a:lnTo>
                <a:lnTo>
                  <a:pt x="1745" y="11552"/>
                </a:lnTo>
                <a:lnTo>
                  <a:pt x="1646" y="11408"/>
                </a:lnTo>
                <a:lnTo>
                  <a:pt x="1619" y="11376"/>
                </a:lnTo>
                <a:lnTo>
                  <a:pt x="1723" y="11804"/>
                </a:lnTo>
                <a:lnTo>
                  <a:pt x="1837" y="12386"/>
                </a:lnTo>
                <a:lnTo>
                  <a:pt x="1909" y="13014"/>
                </a:lnTo>
                <a:lnTo>
                  <a:pt x="1958" y="13691"/>
                </a:lnTo>
                <a:lnTo>
                  <a:pt x="1899" y="14555"/>
                </a:lnTo>
                <a:lnTo>
                  <a:pt x="1885" y="13847"/>
                </a:lnTo>
                <a:lnTo>
                  <a:pt x="1835" y="13179"/>
                </a:lnTo>
                <a:lnTo>
                  <a:pt x="1748" y="12554"/>
                </a:lnTo>
                <a:lnTo>
                  <a:pt x="1626" y="11960"/>
                </a:lnTo>
                <a:lnTo>
                  <a:pt x="1482" y="11406"/>
                </a:lnTo>
                <a:lnTo>
                  <a:pt x="1399" y="11169"/>
                </a:lnTo>
                <a:lnTo>
                  <a:pt x="1339" y="11137"/>
                </a:lnTo>
                <a:lnTo>
                  <a:pt x="1237" y="11085"/>
                </a:lnTo>
                <a:lnTo>
                  <a:pt x="1149" y="11064"/>
                </a:lnTo>
                <a:lnTo>
                  <a:pt x="1059" y="11052"/>
                </a:lnTo>
                <a:lnTo>
                  <a:pt x="966" y="11059"/>
                </a:lnTo>
                <a:lnTo>
                  <a:pt x="890" y="11078"/>
                </a:lnTo>
                <a:lnTo>
                  <a:pt x="825" y="11115"/>
                </a:lnTo>
                <a:lnTo>
                  <a:pt x="770" y="11153"/>
                </a:lnTo>
                <a:lnTo>
                  <a:pt x="718" y="11196"/>
                </a:lnTo>
                <a:lnTo>
                  <a:pt x="685" y="11243"/>
                </a:lnTo>
                <a:lnTo>
                  <a:pt x="677" y="11286"/>
                </a:lnTo>
                <a:lnTo>
                  <a:pt x="681" y="11344"/>
                </a:lnTo>
                <a:lnTo>
                  <a:pt x="691" y="11400"/>
                </a:lnTo>
                <a:lnTo>
                  <a:pt x="697" y="11415"/>
                </a:lnTo>
                <a:lnTo>
                  <a:pt x="723" y="11454"/>
                </a:lnTo>
                <a:lnTo>
                  <a:pt x="742" y="11482"/>
                </a:lnTo>
                <a:lnTo>
                  <a:pt x="746" y="11487"/>
                </a:lnTo>
                <a:lnTo>
                  <a:pt x="827" y="11546"/>
                </a:lnTo>
                <a:lnTo>
                  <a:pt x="930" y="11565"/>
                </a:lnTo>
                <a:lnTo>
                  <a:pt x="1021" y="11543"/>
                </a:lnTo>
                <a:lnTo>
                  <a:pt x="1091" y="11479"/>
                </a:lnTo>
                <a:lnTo>
                  <a:pt x="1108" y="11443"/>
                </a:lnTo>
                <a:lnTo>
                  <a:pt x="1113" y="11415"/>
                </a:lnTo>
                <a:lnTo>
                  <a:pt x="1120" y="11377"/>
                </a:lnTo>
                <a:lnTo>
                  <a:pt x="1110" y="11351"/>
                </a:lnTo>
                <a:lnTo>
                  <a:pt x="1095" y="11305"/>
                </a:lnTo>
                <a:lnTo>
                  <a:pt x="1053" y="11268"/>
                </a:lnTo>
                <a:lnTo>
                  <a:pt x="1006" y="11260"/>
                </a:lnTo>
                <a:lnTo>
                  <a:pt x="961" y="11266"/>
                </a:lnTo>
                <a:lnTo>
                  <a:pt x="945" y="11277"/>
                </a:lnTo>
                <a:lnTo>
                  <a:pt x="949" y="11283"/>
                </a:lnTo>
                <a:lnTo>
                  <a:pt x="951" y="11298"/>
                </a:lnTo>
                <a:lnTo>
                  <a:pt x="969" y="11301"/>
                </a:lnTo>
                <a:lnTo>
                  <a:pt x="992" y="11310"/>
                </a:lnTo>
                <a:lnTo>
                  <a:pt x="1013" y="11329"/>
                </a:lnTo>
                <a:lnTo>
                  <a:pt x="1022" y="11355"/>
                </a:lnTo>
                <a:lnTo>
                  <a:pt x="1019" y="11373"/>
                </a:lnTo>
                <a:lnTo>
                  <a:pt x="1019" y="11397"/>
                </a:lnTo>
                <a:lnTo>
                  <a:pt x="1006" y="11414"/>
                </a:lnTo>
                <a:lnTo>
                  <a:pt x="990" y="11426"/>
                </a:lnTo>
                <a:lnTo>
                  <a:pt x="979" y="11433"/>
                </a:lnTo>
                <a:lnTo>
                  <a:pt x="957" y="11449"/>
                </a:lnTo>
                <a:lnTo>
                  <a:pt x="927" y="11453"/>
                </a:lnTo>
                <a:lnTo>
                  <a:pt x="899" y="11448"/>
                </a:lnTo>
                <a:lnTo>
                  <a:pt x="878" y="11429"/>
                </a:lnTo>
                <a:lnTo>
                  <a:pt x="853" y="11405"/>
                </a:lnTo>
                <a:lnTo>
                  <a:pt x="840" y="11374"/>
                </a:lnTo>
                <a:lnTo>
                  <a:pt x="823" y="11337"/>
                </a:lnTo>
                <a:lnTo>
                  <a:pt x="829" y="11299"/>
                </a:lnTo>
                <a:lnTo>
                  <a:pt x="864" y="11243"/>
                </a:lnTo>
                <a:lnTo>
                  <a:pt x="921" y="11195"/>
                </a:lnTo>
                <a:lnTo>
                  <a:pt x="990" y="11189"/>
                </a:lnTo>
                <a:lnTo>
                  <a:pt x="1060" y="11207"/>
                </a:lnTo>
                <a:lnTo>
                  <a:pt x="1110" y="11245"/>
                </a:lnTo>
                <a:lnTo>
                  <a:pt x="1149" y="11301"/>
                </a:lnTo>
                <a:lnTo>
                  <a:pt x="1166" y="11362"/>
                </a:lnTo>
                <a:lnTo>
                  <a:pt x="1149" y="11455"/>
                </a:lnTo>
                <a:lnTo>
                  <a:pt x="1107" y="11525"/>
                </a:lnTo>
                <a:lnTo>
                  <a:pt x="1024" y="11582"/>
                </a:lnTo>
                <a:lnTo>
                  <a:pt x="942" y="11606"/>
                </a:lnTo>
                <a:lnTo>
                  <a:pt x="908" y="11601"/>
                </a:lnTo>
                <a:lnTo>
                  <a:pt x="884" y="11605"/>
                </a:lnTo>
                <a:lnTo>
                  <a:pt x="815" y="11587"/>
                </a:lnTo>
                <a:lnTo>
                  <a:pt x="784" y="11565"/>
                </a:lnTo>
                <a:lnTo>
                  <a:pt x="771" y="11559"/>
                </a:lnTo>
                <a:lnTo>
                  <a:pt x="762" y="11550"/>
                </a:lnTo>
                <a:lnTo>
                  <a:pt x="751" y="11541"/>
                </a:lnTo>
                <a:lnTo>
                  <a:pt x="716" y="11498"/>
                </a:lnTo>
                <a:lnTo>
                  <a:pt x="703" y="11484"/>
                </a:lnTo>
                <a:lnTo>
                  <a:pt x="701" y="11480"/>
                </a:lnTo>
                <a:lnTo>
                  <a:pt x="696" y="11473"/>
                </a:lnTo>
                <a:lnTo>
                  <a:pt x="648" y="11391"/>
                </a:lnTo>
                <a:lnTo>
                  <a:pt x="621" y="11304"/>
                </a:lnTo>
                <a:lnTo>
                  <a:pt x="627" y="11218"/>
                </a:lnTo>
                <a:lnTo>
                  <a:pt x="642" y="11134"/>
                </a:lnTo>
                <a:lnTo>
                  <a:pt x="692" y="11051"/>
                </a:lnTo>
                <a:lnTo>
                  <a:pt x="775" y="10994"/>
                </a:lnTo>
                <a:lnTo>
                  <a:pt x="892" y="10963"/>
                </a:lnTo>
                <a:lnTo>
                  <a:pt x="1045" y="10947"/>
                </a:lnTo>
                <a:lnTo>
                  <a:pt x="1228" y="10977"/>
                </a:lnTo>
                <a:lnTo>
                  <a:pt x="1348" y="11026"/>
                </a:lnTo>
                <a:lnTo>
                  <a:pt x="1302" y="10894"/>
                </a:lnTo>
                <a:lnTo>
                  <a:pt x="1168" y="10573"/>
                </a:lnTo>
                <a:lnTo>
                  <a:pt x="1175" y="10638"/>
                </a:lnTo>
                <a:lnTo>
                  <a:pt x="1154" y="10540"/>
                </a:lnTo>
                <a:lnTo>
                  <a:pt x="1101" y="10411"/>
                </a:lnTo>
                <a:lnTo>
                  <a:pt x="1026" y="10261"/>
                </a:lnTo>
                <a:lnTo>
                  <a:pt x="950" y="10166"/>
                </a:lnTo>
                <a:lnTo>
                  <a:pt x="990" y="10250"/>
                </a:lnTo>
                <a:lnTo>
                  <a:pt x="1002" y="10267"/>
                </a:lnTo>
                <a:lnTo>
                  <a:pt x="998" y="10286"/>
                </a:lnTo>
                <a:lnTo>
                  <a:pt x="1010" y="10302"/>
                </a:lnTo>
                <a:lnTo>
                  <a:pt x="1014" y="10308"/>
                </a:lnTo>
                <a:lnTo>
                  <a:pt x="1016" y="10323"/>
                </a:lnTo>
                <a:lnTo>
                  <a:pt x="927" y="10144"/>
                </a:lnTo>
                <a:lnTo>
                  <a:pt x="797" y="10040"/>
                </a:lnTo>
                <a:lnTo>
                  <a:pt x="658" y="9956"/>
                </a:lnTo>
                <a:lnTo>
                  <a:pt x="488" y="9910"/>
                </a:lnTo>
                <a:lnTo>
                  <a:pt x="320" y="9903"/>
                </a:lnTo>
                <a:lnTo>
                  <a:pt x="156" y="9926"/>
                </a:lnTo>
                <a:lnTo>
                  <a:pt x="0" y="9992"/>
                </a:lnTo>
                <a:lnTo>
                  <a:pt x="0" y="9976"/>
                </a:lnTo>
                <a:lnTo>
                  <a:pt x="72" y="9935"/>
                </a:lnTo>
                <a:lnTo>
                  <a:pt x="235" y="9888"/>
                </a:lnTo>
                <a:lnTo>
                  <a:pt x="407" y="9876"/>
                </a:lnTo>
                <a:lnTo>
                  <a:pt x="581" y="9903"/>
                </a:lnTo>
                <a:lnTo>
                  <a:pt x="742" y="9972"/>
                </a:lnTo>
                <a:lnTo>
                  <a:pt x="884" y="10071"/>
                </a:lnTo>
                <a:lnTo>
                  <a:pt x="899" y="10085"/>
                </a:lnTo>
                <a:lnTo>
                  <a:pt x="830" y="9945"/>
                </a:lnTo>
                <a:lnTo>
                  <a:pt x="618" y="9601"/>
                </a:lnTo>
                <a:lnTo>
                  <a:pt x="371" y="9289"/>
                </a:lnTo>
                <a:lnTo>
                  <a:pt x="100" y="9001"/>
                </a:lnTo>
                <a:lnTo>
                  <a:pt x="0" y="8918"/>
                </a:lnTo>
                <a:lnTo>
                  <a:pt x="0" y="8873"/>
                </a:lnTo>
                <a:lnTo>
                  <a:pt x="107" y="8964"/>
                </a:lnTo>
                <a:lnTo>
                  <a:pt x="367" y="9259"/>
                </a:lnTo>
                <a:lnTo>
                  <a:pt x="610" y="9565"/>
                </a:lnTo>
                <a:lnTo>
                  <a:pt x="823" y="9900"/>
                </a:lnTo>
                <a:lnTo>
                  <a:pt x="922" y="10107"/>
                </a:lnTo>
                <a:lnTo>
                  <a:pt x="973" y="10155"/>
                </a:lnTo>
                <a:lnTo>
                  <a:pt x="882" y="9974"/>
                </a:lnTo>
                <a:lnTo>
                  <a:pt x="634" y="9565"/>
                </a:lnTo>
                <a:lnTo>
                  <a:pt x="375" y="9188"/>
                </a:lnTo>
                <a:lnTo>
                  <a:pt x="109" y="8848"/>
                </a:lnTo>
                <a:lnTo>
                  <a:pt x="0" y="8730"/>
                </a:lnTo>
                <a:lnTo>
                  <a:pt x="0" y="8295"/>
                </a:lnTo>
                <a:lnTo>
                  <a:pt x="147" y="8463"/>
                </a:lnTo>
                <a:lnTo>
                  <a:pt x="451" y="8859"/>
                </a:lnTo>
                <a:lnTo>
                  <a:pt x="470" y="8891"/>
                </a:lnTo>
                <a:lnTo>
                  <a:pt x="586" y="9043"/>
                </a:lnTo>
                <a:lnTo>
                  <a:pt x="820" y="9421"/>
                </a:lnTo>
                <a:lnTo>
                  <a:pt x="1046" y="9821"/>
                </a:lnTo>
                <a:lnTo>
                  <a:pt x="1246" y="10254"/>
                </a:lnTo>
                <a:lnTo>
                  <a:pt x="1428" y="10733"/>
                </a:lnTo>
                <a:lnTo>
                  <a:pt x="1564" y="11174"/>
                </a:lnTo>
                <a:lnTo>
                  <a:pt x="1677" y="11297"/>
                </a:lnTo>
                <a:lnTo>
                  <a:pt x="1800" y="11465"/>
                </a:lnTo>
                <a:lnTo>
                  <a:pt x="1904" y="11663"/>
                </a:lnTo>
                <a:lnTo>
                  <a:pt x="1989" y="11882"/>
                </a:lnTo>
                <a:lnTo>
                  <a:pt x="2076" y="12116"/>
                </a:lnTo>
                <a:lnTo>
                  <a:pt x="2141" y="12365"/>
                </a:lnTo>
                <a:lnTo>
                  <a:pt x="2195" y="12622"/>
                </a:lnTo>
                <a:lnTo>
                  <a:pt x="2248" y="12876"/>
                </a:lnTo>
                <a:lnTo>
                  <a:pt x="2233" y="12547"/>
                </a:lnTo>
                <a:lnTo>
                  <a:pt x="2164" y="11900"/>
                </a:lnTo>
                <a:lnTo>
                  <a:pt x="2051" y="11284"/>
                </a:lnTo>
                <a:lnTo>
                  <a:pt x="1911" y="10712"/>
                </a:lnTo>
                <a:lnTo>
                  <a:pt x="1741" y="10167"/>
                </a:lnTo>
                <a:lnTo>
                  <a:pt x="1537" y="9655"/>
                </a:lnTo>
                <a:lnTo>
                  <a:pt x="1317" y="9169"/>
                </a:lnTo>
                <a:lnTo>
                  <a:pt x="1074" y="8732"/>
                </a:lnTo>
                <a:lnTo>
                  <a:pt x="807" y="8320"/>
                </a:lnTo>
                <a:lnTo>
                  <a:pt x="524" y="7943"/>
                </a:lnTo>
                <a:lnTo>
                  <a:pt x="221" y="7597"/>
                </a:lnTo>
                <a:lnTo>
                  <a:pt x="0" y="7378"/>
                </a:lnTo>
                <a:lnTo>
                  <a:pt x="0" y="6909"/>
                </a:lnTo>
                <a:lnTo>
                  <a:pt x="38" y="6939"/>
                </a:lnTo>
                <a:lnTo>
                  <a:pt x="335" y="7216"/>
                </a:lnTo>
                <a:lnTo>
                  <a:pt x="617" y="7520"/>
                </a:lnTo>
                <a:lnTo>
                  <a:pt x="889" y="7856"/>
                </a:lnTo>
                <a:lnTo>
                  <a:pt x="1155" y="8220"/>
                </a:lnTo>
                <a:lnTo>
                  <a:pt x="1395" y="8618"/>
                </a:lnTo>
                <a:lnTo>
                  <a:pt x="1620" y="9051"/>
                </a:lnTo>
                <a:lnTo>
                  <a:pt x="1817" y="9528"/>
                </a:lnTo>
                <a:lnTo>
                  <a:pt x="1991" y="10020"/>
                </a:lnTo>
                <a:lnTo>
                  <a:pt x="2139" y="10556"/>
                </a:lnTo>
                <a:lnTo>
                  <a:pt x="2260" y="11125"/>
                </a:lnTo>
                <a:lnTo>
                  <a:pt x="2341" y="11730"/>
                </a:lnTo>
                <a:lnTo>
                  <a:pt x="2397" y="12369"/>
                </a:lnTo>
                <a:lnTo>
                  <a:pt x="2412" y="13045"/>
                </a:lnTo>
                <a:lnTo>
                  <a:pt x="2397" y="13748"/>
                </a:lnTo>
                <a:lnTo>
                  <a:pt x="2371" y="14032"/>
                </a:lnTo>
                <a:lnTo>
                  <a:pt x="2375" y="14073"/>
                </a:lnTo>
                <a:lnTo>
                  <a:pt x="2382" y="14273"/>
                </a:lnTo>
                <a:lnTo>
                  <a:pt x="2390" y="14439"/>
                </a:lnTo>
                <a:lnTo>
                  <a:pt x="2388" y="14579"/>
                </a:lnTo>
                <a:lnTo>
                  <a:pt x="2387" y="14685"/>
                </a:lnTo>
                <a:lnTo>
                  <a:pt x="2390" y="14748"/>
                </a:lnTo>
                <a:lnTo>
                  <a:pt x="2390" y="14773"/>
                </a:lnTo>
                <a:lnTo>
                  <a:pt x="2570" y="11138"/>
                </a:lnTo>
                <a:lnTo>
                  <a:pt x="2554" y="10899"/>
                </a:lnTo>
                <a:lnTo>
                  <a:pt x="2527" y="10550"/>
                </a:lnTo>
                <a:lnTo>
                  <a:pt x="2488" y="10185"/>
                </a:lnTo>
                <a:lnTo>
                  <a:pt x="2445" y="9790"/>
                </a:lnTo>
                <a:lnTo>
                  <a:pt x="2397" y="9375"/>
                </a:lnTo>
                <a:lnTo>
                  <a:pt x="2337" y="8943"/>
                </a:lnTo>
                <a:lnTo>
                  <a:pt x="2263" y="8503"/>
                </a:lnTo>
                <a:lnTo>
                  <a:pt x="2183" y="8053"/>
                </a:lnTo>
                <a:lnTo>
                  <a:pt x="2089" y="7595"/>
                </a:lnTo>
                <a:lnTo>
                  <a:pt x="1983" y="7145"/>
                </a:lnTo>
                <a:lnTo>
                  <a:pt x="1873" y="6699"/>
                </a:lnTo>
                <a:lnTo>
                  <a:pt x="1751" y="6260"/>
                </a:lnTo>
                <a:lnTo>
                  <a:pt x="1692" y="6058"/>
                </a:lnTo>
                <a:lnTo>
                  <a:pt x="1673" y="6007"/>
                </a:lnTo>
                <a:lnTo>
                  <a:pt x="1654" y="5976"/>
                </a:lnTo>
                <a:lnTo>
                  <a:pt x="1563" y="5892"/>
                </a:lnTo>
                <a:lnTo>
                  <a:pt x="1462" y="5839"/>
                </a:lnTo>
                <a:lnTo>
                  <a:pt x="1338" y="5801"/>
                </a:lnTo>
                <a:lnTo>
                  <a:pt x="1221" y="5809"/>
                </a:lnTo>
                <a:lnTo>
                  <a:pt x="1107" y="5846"/>
                </a:lnTo>
                <a:lnTo>
                  <a:pt x="1013" y="5910"/>
                </a:lnTo>
                <a:lnTo>
                  <a:pt x="943" y="5999"/>
                </a:lnTo>
                <a:lnTo>
                  <a:pt x="902" y="6117"/>
                </a:lnTo>
                <a:lnTo>
                  <a:pt x="909" y="6235"/>
                </a:lnTo>
                <a:lnTo>
                  <a:pt x="931" y="6326"/>
                </a:lnTo>
                <a:lnTo>
                  <a:pt x="990" y="6399"/>
                </a:lnTo>
                <a:lnTo>
                  <a:pt x="1062" y="6456"/>
                </a:lnTo>
                <a:lnTo>
                  <a:pt x="1148" y="6487"/>
                </a:lnTo>
                <a:lnTo>
                  <a:pt x="1245" y="6486"/>
                </a:lnTo>
                <a:lnTo>
                  <a:pt x="1338" y="6454"/>
                </a:lnTo>
                <a:lnTo>
                  <a:pt x="1402" y="6394"/>
                </a:lnTo>
                <a:lnTo>
                  <a:pt x="1442" y="6309"/>
                </a:lnTo>
                <a:lnTo>
                  <a:pt x="1446" y="6209"/>
                </a:lnTo>
                <a:lnTo>
                  <a:pt x="1425" y="6142"/>
                </a:lnTo>
                <a:lnTo>
                  <a:pt x="1377" y="6084"/>
                </a:lnTo>
                <a:lnTo>
                  <a:pt x="1301" y="6056"/>
                </a:lnTo>
                <a:lnTo>
                  <a:pt x="1229" y="6047"/>
                </a:lnTo>
                <a:lnTo>
                  <a:pt x="1161" y="6078"/>
                </a:lnTo>
                <a:lnTo>
                  <a:pt x="1110" y="6146"/>
                </a:lnTo>
                <a:lnTo>
                  <a:pt x="1153" y="6067"/>
                </a:lnTo>
                <a:lnTo>
                  <a:pt x="1237" y="6034"/>
                </a:lnTo>
                <a:lnTo>
                  <a:pt x="1317" y="6044"/>
                </a:lnTo>
                <a:lnTo>
                  <a:pt x="1379" y="6075"/>
                </a:lnTo>
                <a:lnTo>
                  <a:pt x="1441" y="6130"/>
                </a:lnTo>
                <a:lnTo>
                  <a:pt x="1465" y="6212"/>
                </a:lnTo>
                <a:lnTo>
                  <a:pt x="1457" y="6307"/>
                </a:lnTo>
                <a:lnTo>
                  <a:pt x="1421" y="6397"/>
                </a:lnTo>
                <a:lnTo>
                  <a:pt x="1349" y="6471"/>
                </a:lnTo>
                <a:lnTo>
                  <a:pt x="1256" y="6502"/>
                </a:lnTo>
                <a:lnTo>
                  <a:pt x="1150" y="6502"/>
                </a:lnTo>
                <a:lnTo>
                  <a:pt x="1054" y="6470"/>
                </a:lnTo>
                <a:lnTo>
                  <a:pt x="983" y="6413"/>
                </a:lnTo>
                <a:lnTo>
                  <a:pt x="925" y="6329"/>
                </a:lnTo>
                <a:lnTo>
                  <a:pt x="891" y="6231"/>
                </a:lnTo>
                <a:lnTo>
                  <a:pt x="889" y="6110"/>
                </a:lnTo>
                <a:lnTo>
                  <a:pt x="930" y="5992"/>
                </a:lnTo>
                <a:lnTo>
                  <a:pt x="1007" y="5890"/>
                </a:lnTo>
                <a:lnTo>
                  <a:pt x="1098" y="5820"/>
                </a:lnTo>
                <a:lnTo>
                  <a:pt x="1216" y="5779"/>
                </a:lnTo>
                <a:lnTo>
                  <a:pt x="1356" y="5781"/>
                </a:lnTo>
                <a:lnTo>
                  <a:pt x="1482" y="5809"/>
                </a:lnTo>
                <a:lnTo>
                  <a:pt x="1587" y="5867"/>
                </a:lnTo>
                <a:lnTo>
                  <a:pt x="1624" y="5903"/>
                </a:lnTo>
                <a:lnTo>
                  <a:pt x="1543" y="5743"/>
                </a:lnTo>
                <a:lnTo>
                  <a:pt x="1405" y="5543"/>
                </a:lnTo>
                <a:lnTo>
                  <a:pt x="1263" y="5371"/>
                </a:lnTo>
                <a:lnTo>
                  <a:pt x="1118" y="5243"/>
                </a:lnTo>
                <a:lnTo>
                  <a:pt x="959" y="5131"/>
                </a:lnTo>
                <a:lnTo>
                  <a:pt x="794" y="5057"/>
                </a:lnTo>
                <a:lnTo>
                  <a:pt x="640" y="4999"/>
                </a:lnTo>
                <a:lnTo>
                  <a:pt x="495" y="4977"/>
                </a:lnTo>
                <a:lnTo>
                  <a:pt x="366" y="4968"/>
                </a:lnTo>
                <a:lnTo>
                  <a:pt x="237" y="4982"/>
                </a:lnTo>
                <a:lnTo>
                  <a:pt x="126" y="5010"/>
                </a:lnTo>
                <a:lnTo>
                  <a:pt x="0" y="5062"/>
                </a:lnTo>
                <a:lnTo>
                  <a:pt x="0" y="5027"/>
                </a:lnTo>
                <a:lnTo>
                  <a:pt x="97" y="4981"/>
                </a:lnTo>
                <a:lnTo>
                  <a:pt x="261" y="4934"/>
                </a:lnTo>
                <a:lnTo>
                  <a:pt x="380" y="4917"/>
                </a:lnTo>
                <a:lnTo>
                  <a:pt x="511" y="4917"/>
                </a:lnTo>
                <a:lnTo>
                  <a:pt x="572" y="4927"/>
                </a:lnTo>
                <a:lnTo>
                  <a:pt x="553" y="4920"/>
                </a:lnTo>
                <a:lnTo>
                  <a:pt x="476" y="4867"/>
                </a:lnTo>
                <a:lnTo>
                  <a:pt x="410" y="4782"/>
                </a:lnTo>
                <a:lnTo>
                  <a:pt x="373" y="4693"/>
                </a:lnTo>
                <a:lnTo>
                  <a:pt x="373" y="4563"/>
                </a:lnTo>
                <a:lnTo>
                  <a:pt x="409" y="4448"/>
                </a:lnTo>
                <a:lnTo>
                  <a:pt x="375" y="4529"/>
                </a:lnTo>
                <a:lnTo>
                  <a:pt x="274" y="4680"/>
                </a:lnTo>
                <a:lnTo>
                  <a:pt x="143" y="4786"/>
                </a:lnTo>
                <a:lnTo>
                  <a:pt x="1" y="4876"/>
                </a:lnTo>
                <a:lnTo>
                  <a:pt x="0" y="4876"/>
                </a:lnTo>
                <a:lnTo>
                  <a:pt x="0" y="4841"/>
                </a:lnTo>
                <a:lnTo>
                  <a:pt x="7" y="4838"/>
                </a:lnTo>
                <a:lnTo>
                  <a:pt x="135" y="4751"/>
                </a:lnTo>
                <a:lnTo>
                  <a:pt x="258" y="4633"/>
                </a:lnTo>
                <a:lnTo>
                  <a:pt x="357" y="4492"/>
                </a:lnTo>
                <a:lnTo>
                  <a:pt x="417" y="4329"/>
                </a:lnTo>
                <a:lnTo>
                  <a:pt x="453" y="4157"/>
                </a:lnTo>
                <a:lnTo>
                  <a:pt x="458" y="3974"/>
                </a:lnTo>
                <a:lnTo>
                  <a:pt x="411" y="3762"/>
                </a:lnTo>
                <a:lnTo>
                  <a:pt x="335" y="3569"/>
                </a:lnTo>
                <a:lnTo>
                  <a:pt x="221" y="3402"/>
                </a:lnTo>
                <a:lnTo>
                  <a:pt x="72" y="3268"/>
                </a:lnTo>
                <a:lnTo>
                  <a:pt x="0" y="3223"/>
                </a:lnTo>
                <a:lnTo>
                  <a:pt x="0" y="3208"/>
                </a:lnTo>
                <a:lnTo>
                  <a:pt x="134" y="3299"/>
                </a:lnTo>
                <a:lnTo>
                  <a:pt x="287" y="3463"/>
                </a:lnTo>
                <a:lnTo>
                  <a:pt x="409" y="3665"/>
                </a:lnTo>
                <a:lnTo>
                  <a:pt x="460" y="3834"/>
                </a:lnTo>
                <a:lnTo>
                  <a:pt x="481" y="4007"/>
                </a:lnTo>
                <a:lnTo>
                  <a:pt x="480" y="4196"/>
                </a:lnTo>
                <a:lnTo>
                  <a:pt x="443" y="4368"/>
                </a:lnTo>
                <a:lnTo>
                  <a:pt x="409" y="4448"/>
                </a:lnTo>
                <a:lnTo>
                  <a:pt x="477" y="4345"/>
                </a:lnTo>
                <a:lnTo>
                  <a:pt x="578" y="4267"/>
                </a:lnTo>
                <a:lnTo>
                  <a:pt x="697" y="4226"/>
                </a:lnTo>
                <a:lnTo>
                  <a:pt x="829" y="4217"/>
                </a:lnTo>
                <a:lnTo>
                  <a:pt x="959" y="4251"/>
                </a:lnTo>
                <a:lnTo>
                  <a:pt x="1068" y="4314"/>
                </a:lnTo>
                <a:lnTo>
                  <a:pt x="1140" y="4375"/>
                </a:lnTo>
                <a:lnTo>
                  <a:pt x="1110" y="4293"/>
                </a:lnTo>
                <a:lnTo>
                  <a:pt x="988" y="3985"/>
                </a:lnTo>
                <a:lnTo>
                  <a:pt x="878" y="3694"/>
                </a:lnTo>
                <a:lnTo>
                  <a:pt x="770" y="3442"/>
                </a:lnTo>
                <a:lnTo>
                  <a:pt x="678" y="3236"/>
                </a:lnTo>
                <a:lnTo>
                  <a:pt x="599" y="3061"/>
                </a:lnTo>
                <a:lnTo>
                  <a:pt x="549" y="2941"/>
                </a:lnTo>
                <a:lnTo>
                  <a:pt x="516" y="2857"/>
                </a:lnTo>
                <a:lnTo>
                  <a:pt x="506" y="2831"/>
                </a:lnTo>
                <a:lnTo>
                  <a:pt x="491" y="2809"/>
                </a:lnTo>
                <a:lnTo>
                  <a:pt x="460" y="2741"/>
                </a:lnTo>
                <a:lnTo>
                  <a:pt x="414" y="2625"/>
                </a:lnTo>
                <a:lnTo>
                  <a:pt x="345" y="2477"/>
                </a:lnTo>
                <a:lnTo>
                  <a:pt x="247" y="2299"/>
                </a:lnTo>
                <a:lnTo>
                  <a:pt x="147" y="2082"/>
                </a:lnTo>
                <a:lnTo>
                  <a:pt x="32" y="1843"/>
                </a:lnTo>
                <a:lnTo>
                  <a:pt x="0" y="1785"/>
                </a:lnTo>
                <a:lnTo>
                  <a:pt x="0" y="1626"/>
                </a:lnTo>
                <a:lnTo>
                  <a:pt x="96" y="1807"/>
                </a:lnTo>
                <a:lnTo>
                  <a:pt x="219" y="2057"/>
                </a:lnTo>
                <a:lnTo>
                  <a:pt x="325" y="2270"/>
                </a:lnTo>
                <a:lnTo>
                  <a:pt x="376" y="2382"/>
                </a:lnTo>
                <a:lnTo>
                  <a:pt x="358" y="2320"/>
                </a:lnTo>
                <a:lnTo>
                  <a:pt x="388" y="2407"/>
                </a:lnTo>
                <a:lnTo>
                  <a:pt x="394" y="2420"/>
                </a:lnTo>
                <a:lnTo>
                  <a:pt x="363" y="2326"/>
                </a:lnTo>
                <a:lnTo>
                  <a:pt x="329" y="2173"/>
                </a:lnTo>
                <a:lnTo>
                  <a:pt x="338" y="2256"/>
                </a:lnTo>
                <a:lnTo>
                  <a:pt x="338" y="2253"/>
                </a:lnTo>
                <a:lnTo>
                  <a:pt x="316" y="2109"/>
                </a:lnTo>
                <a:lnTo>
                  <a:pt x="313" y="2099"/>
                </a:lnTo>
                <a:lnTo>
                  <a:pt x="313" y="2093"/>
                </a:lnTo>
                <a:lnTo>
                  <a:pt x="307" y="2054"/>
                </a:lnTo>
                <a:lnTo>
                  <a:pt x="310" y="2017"/>
                </a:lnTo>
                <a:lnTo>
                  <a:pt x="304" y="1860"/>
                </a:lnTo>
                <a:lnTo>
                  <a:pt x="316" y="1616"/>
                </a:lnTo>
                <a:lnTo>
                  <a:pt x="369" y="1383"/>
                </a:lnTo>
                <a:lnTo>
                  <a:pt x="455" y="1153"/>
                </a:lnTo>
                <a:lnTo>
                  <a:pt x="563" y="965"/>
                </a:lnTo>
                <a:lnTo>
                  <a:pt x="613" y="891"/>
                </a:lnTo>
                <a:lnTo>
                  <a:pt x="526" y="900"/>
                </a:lnTo>
                <a:lnTo>
                  <a:pt x="442" y="884"/>
                </a:lnTo>
                <a:lnTo>
                  <a:pt x="359" y="835"/>
                </a:lnTo>
                <a:lnTo>
                  <a:pt x="289" y="769"/>
                </a:lnTo>
                <a:lnTo>
                  <a:pt x="282" y="758"/>
                </a:lnTo>
                <a:lnTo>
                  <a:pt x="278" y="752"/>
                </a:lnTo>
                <a:lnTo>
                  <a:pt x="365" y="831"/>
                </a:lnTo>
                <a:lnTo>
                  <a:pt x="444" y="875"/>
                </a:lnTo>
                <a:lnTo>
                  <a:pt x="541" y="874"/>
                </a:lnTo>
                <a:lnTo>
                  <a:pt x="628" y="846"/>
                </a:lnTo>
                <a:lnTo>
                  <a:pt x="654" y="831"/>
                </a:lnTo>
                <a:lnTo>
                  <a:pt x="689" y="780"/>
                </a:lnTo>
                <a:lnTo>
                  <a:pt x="819" y="650"/>
                </a:lnTo>
                <a:lnTo>
                  <a:pt x="827" y="636"/>
                </a:lnTo>
                <a:lnTo>
                  <a:pt x="855" y="535"/>
                </a:lnTo>
                <a:lnTo>
                  <a:pt x="852" y="399"/>
                </a:lnTo>
                <a:lnTo>
                  <a:pt x="800" y="288"/>
                </a:lnTo>
                <a:lnTo>
                  <a:pt x="726" y="192"/>
                </a:lnTo>
                <a:lnTo>
                  <a:pt x="620" y="109"/>
                </a:lnTo>
                <a:lnTo>
                  <a:pt x="500" y="53"/>
                </a:lnTo>
                <a:lnTo>
                  <a:pt x="374" y="25"/>
                </a:lnTo>
                <a:lnTo>
                  <a:pt x="253" y="27"/>
                </a:lnTo>
                <a:lnTo>
                  <a:pt x="65" y="74"/>
                </a:lnTo>
                <a:lnTo>
                  <a:pt x="0" y="115"/>
                </a:lnTo>
                <a:lnTo>
                  <a:pt x="0" y="86"/>
                </a:lnTo>
                <a:lnTo>
                  <a:pt x="11" y="79"/>
                </a:lnTo>
                <a:lnTo>
                  <a:pt x="128" y="23"/>
                </a:lnTo>
                <a:lnTo>
                  <a:pt x="268" y="0"/>
                </a:lnTo>
                <a:close/>
              </a:path>
            </a:pathLst>
          </a:custGeom>
          <a:solidFill>
            <a:schemeClr val="bg1"/>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pic>
        <p:nvPicPr>
          <p:cNvPr id="6"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圖片版面配置區 2"/>
          <p:cNvSpPr>
            <a:spLocks noGrp="1"/>
          </p:cNvSpPr>
          <p:nvPr>
            <p:ph type="pic" idx="1"/>
          </p:nvPr>
        </p:nvSpPr>
        <p:spPr>
          <a:xfrm>
            <a:off x="2939542" y="681608"/>
            <a:ext cx="5736914" cy="533968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2" name="標題 1"/>
          <p:cNvSpPr>
            <a:spLocks noGrp="1"/>
          </p:cNvSpPr>
          <p:nvPr>
            <p:ph type="title"/>
          </p:nvPr>
        </p:nvSpPr>
        <p:spPr>
          <a:xfrm>
            <a:off x="451766" y="1600200"/>
            <a:ext cx="2343760" cy="2438400"/>
          </a:xfrm>
          <a:prstGeom prst="rect">
            <a:avLst/>
          </a:prstGeom>
        </p:spPr>
        <p:txBody>
          <a:bodyPr anchor="b">
            <a:normAutofit/>
          </a:bodyPr>
          <a:lstStyle>
            <a:lvl1pPr algn="l" latinLnBrk="0">
              <a:lnSpc>
                <a:spcPct val="85000"/>
              </a:lnSpc>
              <a:defRPr lang="zh-TW" sz="3600" b="0" baseline="0">
                <a:solidFill>
                  <a:schemeClr val="tx1">
                    <a:lumMod val="50000"/>
                  </a:schemeClr>
                </a:solidFill>
                <a:latin typeface="微軟正黑體" pitchFamily="34" charset="-120"/>
                <a:ea typeface="微軟正黑體" pitchFamily="34" charset="-120"/>
              </a:defRPr>
            </a:lvl1pPr>
          </a:lstStyle>
          <a:p>
            <a:r>
              <a:rPr lang="zh-TW" altLang="en-US" smtClean="0"/>
              <a:t>按一下以編輯母片標題樣式</a:t>
            </a:r>
            <a:endParaRPr lang="zh-TW"/>
          </a:p>
        </p:txBody>
      </p:sp>
      <p:sp>
        <p:nvSpPr>
          <p:cNvPr id="4" name="文字版面配置區 3"/>
          <p:cNvSpPr>
            <a:spLocks noGrp="1"/>
          </p:cNvSpPr>
          <p:nvPr>
            <p:ph type="body" sz="half" idx="2"/>
          </p:nvPr>
        </p:nvSpPr>
        <p:spPr>
          <a:xfrm>
            <a:off x="451766" y="4192488"/>
            <a:ext cx="2343760" cy="1828800"/>
          </a:xfrm>
          <a:prstGeom prst="rect">
            <a:avLst/>
          </a:prstGeom>
        </p:spPr>
        <p:txBody>
          <a:bodyPr>
            <a:normAutofit/>
          </a:bodyPr>
          <a:lstStyle>
            <a:lvl1pPr marL="0" indent="0" latinLnBrk="0">
              <a:lnSpc>
                <a:spcPct val="110000"/>
              </a:lnSpc>
              <a:spcBef>
                <a:spcPts val="10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7" name="日期版面配置區 4"/>
          <p:cNvSpPr>
            <a:spLocks noGrp="1"/>
          </p:cNvSpPr>
          <p:nvPr>
            <p:ph type="dt" sz="half" idx="10"/>
          </p:nvPr>
        </p:nvSpPr>
        <p:spPr>
          <a:xfrm>
            <a:off x="5829300" y="6400800"/>
            <a:ext cx="116205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頁尾版面配置區 5"/>
          <p:cNvSpPr>
            <a:spLocks noGrp="1"/>
          </p:cNvSpPr>
          <p:nvPr>
            <p:ph type="ftr" sz="quarter" idx="11"/>
          </p:nvPr>
        </p:nvSpPr>
        <p:spPr>
          <a:xfrm>
            <a:off x="1141413" y="6400800"/>
            <a:ext cx="4467225"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9" name="投影片編號版面配置區 6"/>
          <p:cNvSpPr>
            <a:spLocks noGrp="1"/>
          </p:cNvSpPr>
          <p:nvPr>
            <p:ph type="sldNum" sz="quarter" idx="12"/>
          </p:nvPr>
        </p:nvSpPr>
        <p:spPr>
          <a:xfrm>
            <a:off x="7200900" y="6400800"/>
            <a:ext cx="8016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538DBA63-F531-4C9A-BA4D-340746464BAE}" type="slidenum">
              <a:rPr lang="en-US" altLang="zh-TW"/>
              <a:pPr>
                <a:defRPr/>
              </a:pPr>
              <a:t>‹#›</a:t>
            </a:fld>
            <a:endParaRPr lang="zh-TW" altLang="en-US"/>
          </a:p>
        </p:txBody>
      </p:sp>
    </p:spTree>
    <p:extLst>
      <p:ext uri="{BB962C8B-B14F-4D97-AF65-F5344CB8AC3E}">
        <p14:creationId xmlns:p14="http://schemas.microsoft.com/office/powerpoint/2010/main" val="2850851092"/>
      </p:ext>
    </p:extLst>
  </p:cSld>
  <p:clrMapOvr>
    <a:masterClrMapping/>
  </p:clrMapOvr>
  <p:transition/>
</p:sldLayout>
</file>

<file path=ppt/slideLayouts/slideLayout408.xml><?xml version="1.0" encoding="utf-8"?>
<p:sldLayout xmlns:a="http://schemas.openxmlformats.org/drawingml/2006/main" xmlns:r="http://schemas.openxmlformats.org/officeDocument/2006/relationships" xmlns:p="http://schemas.openxmlformats.org/presentationml/2006/main" type="picTx" preserve="1">
  <p:cSld name="左側四張圖片與標題">
    <p:spTree>
      <p:nvGrpSpPr>
        <p:cNvPr id="1" name=""/>
        <p:cNvGrpSpPr/>
        <p:nvPr/>
      </p:nvGrpSpPr>
      <p:grpSpPr>
        <a:xfrm>
          <a:off x="0" y="0"/>
          <a:ext cx="0" cy="0"/>
          <a:chOff x="0" y="0"/>
          <a:chExt cx="0" cy="0"/>
        </a:xfrm>
      </p:grpSpPr>
      <p:pic>
        <p:nvPicPr>
          <p:cNvPr id="8"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圖片版面配置區 2"/>
          <p:cNvSpPr>
            <a:spLocks noGrp="1"/>
          </p:cNvSpPr>
          <p:nvPr>
            <p:ph type="pic" idx="1"/>
          </p:nvPr>
        </p:nvSpPr>
        <p:spPr>
          <a:xfrm>
            <a:off x="592497" y="685776"/>
            <a:ext cx="2827375" cy="2599208"/>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2" name="標題 1"/>
          <p:cNvSpPr>
            <a:spLocks noGrp="1"/>
          </p:cNvSpPr>
          <p:nvPr>
            <p:ph type="title"/>
          </p:nvPr>
        </p:nvSpPr>
        <p:spPr>
          <a:xfrm>
            <a:off x="6516216" y="1600200"/>
            <a:ext cx="2343760" cy="2438400"/>
          </a:xfrm>
          <a:prstGeom prst="rect">
            <a:avLst/>
          </a:prstGeom>
        </p:spPr>
        <p:txBody>
          <a:bodyPr anchor="b">
            <a:normAutofit/>
          </a:bodyPr>
          <a:lstStyle>
            <a:lvl1pPr algn="l" latinLnBrk="0">
              <a:lnSpc>
                <a:spcPct val="85000"/>
              </a:lnSpc>
              <a:defRPr lang="zh-TW" sz="3600" b="0" baseline="0">
                <a:solidFill>
                  <a:schemeClr val="tx1">
                    <a:lumMod val="50000"/>
                  </a:schemeClr>
                </a:solidFill>
                <a:latin typeface="微軟正黑體" pitchFamily="34" charset="-120"/>
                <a:ea typeface="微軟正黑體" pitchFamily="34" charset="-120"/>
              </a:defRPr>
            </a:lvl1pPr>
          </a:lstStyle>
          <a:p>
            <a:r>
              <a:rPr lang="zh-TW" altLang="en-US" smtClean="0"/>
              <a:t>按一下以編輯母片標題樣式</a:t>
            </a:r>
            <a:endParaRPr lang="zh-TW"/>
          </a:p>
        </p:txBody>
      </p:sp>
      <p:sp>
        <p:nvSpPr>
          <p:cNvPr id="4" name="文字版面配置區 3"/>
          <p:cNvSpPr>
            <a:spLocks noGrp="1"/>
          </p:cNvSpPr>
          <p:nvPr>
            <p:ph type="body" sz="half" idx="2"/>
          </p:nvPr>
        </p:nvSpPr>
        <p:spPr>
          <a:xfrm>
            <a:off x="6516216" y="4114800"/>
            <a:ext cx="2343760" cy="1828800"/>
          </a:xfrm>
          <a:prstGeom prst="rect">
            <a:avLst/>
          </a:prstGeom>
        </p:spPr>
        <p:txBody>
          <a:bodyPr>
            <a:normAutofit/>
          </a:bodyPr>
          <a:lstStyle>
            <a:lvl1pPr marL="0" indent="0" latinLnBrk="0">
              <a:lnSpc>
                <a:spcPct val="110000"/>
              </a:lnSpc>
              <a:spcBef>
                <a:spcPts val="10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5" name="圖片版面配置區 2"/>
          <p:cNvSpPr>
            <a:spLocks noGrp="1"/>
          </p:cNvSpPr>
          <p:nvPr>
            <p:ph type="pic" idx="10"/>
          </p:nvPr>
        </p:nvSpPr>
        <p:spPr>
          <a:xfrm>
            <a:off x="3544825" y="685776"/>
            <a:ext cx="2827375" cy="2599208"/>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6" name="圖片版面配置區 2"/>
          <p:cNvSpPr>
            <a:spLocks noGrp="1"/>
          </p:cNvSpPr>
          <p:nvPr>
            <p:ph type="pic" idx="11"/>
          </p:nvPr>
        </p:nvSpPr>
        <p:spPr>
          <a:xfrm>
            <a:off x="592497" y="3494088"/>
            <a:ext cx="2827375" cy="2599208"/>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7" name="圖片版面配置區 2"/>
          <p:cNvSpPr>
            <a:spLocks noGrp="1"/>
          </p:cNvSpPr>
          <p:nvPr>
            <p:ph type="pic" idx="12"/>
          </p:nvPr>
        </p:nvSpPr>
        <p:spPr>
          <a:xfrm>
            <a:off x="3544825" y="3494088"/>
            <a:ext cx="2827375" cy="2599208"/>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9" name="日期版面配置區 7"/>
          <p:cNvSpPr>
            <a:spLocks noGrp="1"/>
          </p:cNvSpPr>
          <p:nvPr>
            <p:ph type="dt" sz="half" idx="13"/>
          </p:nvPr>
        </p:nvSpPr>
        <p:spPr>
          <a:xfrm>
            <a:off x="5829300" y="6400800"/>
            <a:ext cx="116205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0" name="頁尾版面配置區 8"/>
          <p:cNvSpPr>
            <a:spLocks noGrp="1"/>
          </p:cNvSpPr>
          <p:nvPr>
            <p:ph type="ftr" sz="quarter" idx="14"/>
          </p:nvPr>
        </p:nvSpPr>
        <p:spPr>
          <a:xfrm>
            <a:off x="1141413" y="6400800"/>
            <a:ext cx="4467225"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1" name="投影片編號版面配置區 9"/>
          <p:cNvSpPr>
            <a:spLocks noGrp="1"/>
          </p:cNvSpPr>
          <p:nvPr>
            <p:ph type="sldNum" sz="quarter" idx="15"/>
          </p:nvPr>
        </p:nvSpPr>
        <p:spPr>
          <a:xfrm>
            <a:off x="7200900" y="6400800"/>
            <a:ext cx="8016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E4C2EA8A-276D-4026-8847-6F43BA85E482}" type="slidenum">
              <a:rPr lang="en-US" altLang="zh-TW"/>
              <a:pPr>
                <a:defRPr/>
              </a:pPr>
              <a:t>‹#›</a:t>
            </a:fld>
            <a:endParaRPr lang="zh-TW" altLang="en-US"/>
          </a:p>
        </p:txBody>
      </p:sp>
    </p:spTree>
    <p:extLst>
      <p:ext uri="{BB962C8B-B14F-4D97-AF65-F5344CB8AC3E}">
        <p14:creationId xmlns:p14="http://schemas.microsoft.com/office/powerpoint/2010/main" val="2582881798"/>
      </p:ext>
    </p:extLst>
  </p:cSld>
  <p:clrMapOvr>
    <a:masterClrMapping/>
  </p:clrMapOvr>
  <p:transition/>
</p:sldLayout>
</file>

<file path=ppt/slideLayouts/slideLayout409.xml><?xml version="1.0" encoding="utf-8"?>
<p:sldLayout xmlns:a="http://schemas.openxmlformats.org/drawingml/2006/main" xmlns:r="http://schemas.openxmlformats.org/officeDocument/2006/relationships" xmlns:p="http://schemas.openxmlformats.org/presentationml/2006/main" type="picTx" preserve="1">
  <p:cSld name="右側四張圖片與標題">
    <p:spTree>
      <p:nvGrpSpPr>
        <p:cNvPr id="1" name=""/>
        <p:cNvGrpSpPr/>
        <p:nvPr/>
      </p:nvGrpSpPr>
      <p:grpSpPr>
        <a:xfrm>
          <a:off x="0" y="0"/>
          <a:ext cx="0" cy="0"/>
          <a:chOff x="0" y="0"/>
          <a:chExt cx="0" cy="0"/>
        </a:xfrm>
      </p:grpSpPr>
      <p:pic>
        <p:nvPicPr>
          <p:cNvPr id="8"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圖片版面配置區 2"/>
          <p:cNvSpPr>
            <a:spLocks noGrp="1"/>
          </p:cNvSpPr>
          <p:nvPr>
            <p:ph type="pic" idx="1"/>
          </p:nvPr>
        </p:nvSpPr>
        <p:spPr>
          <a:xfrm>
            <a:off x="2915816" y="901800"/>
            <a:ext cx="2749046" cy="252720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2" name="標題 1"/>
          <p:cNvSpPr>
            <a:spLocks noGrp="1"/>
          </p:cNvSpPr>
          <p:nvPr>
            <p:ph type="title"/>
          </p:nvPr>
        </p:nvSpPr>
        <p:spPr>
          <a:xfrm>
            <a:off x="500048" y="1600200"/>
            <a:ext cx="2343760" cy="2438400"/>
          </a:xfrm>
          <a:prstGeom prst="rect">
            <a:avLst/>
          </a:prstGeom>
        </p:spPr>
        <p:txBody>
          <a:bodyPr anchor="b">
            <a:normAutofit/>
          </a:bodyPr>
          <a:lstStyle>
            <a:lvl1pPr algn="l" latinLnBrk="0">
              <a:lnSpc>
                <a:spcPct val="85000"/>
              </a:lnSpc>
              <a:defRPr lang="zh-TW" sz="3600" b="0" baseline="0">
                <a:solidFill>
                  <a:schemeClr val="tx1">
                    <a:lumMod val="50000"/>
                  </a:schemeClr>
                </a:solidFill>
                <a:latin typeface="微軟正黑體" pitchFamily="34" charset="-120"/>
                <a:ea typeface="微軟正黑體" pitchFamily="34" charset="-120"/>
              </a:defRPr>
            </a:lvl1pPr>
          </a:lstStyle>
          <a:p>
            <a:r>
              <a:rPr lang="zh-TW" altLang="en-US" smtClean="0"/>
              <a:t>按一下以編輯母片標題樣式</a:t>
            </a:r>
            <a:endParaRPr lang="zh-TW"/>
          </a:p>
        </p:txBody>
      </p:sp>
      <p:sp>
        <p:nvSpPr>
          <p:cNvPr id="4" name="文字版面配置區 3"/>
          <p:cNvSpPr>
            <a:spLocks noGrp="1"/>
          </p:cNvSpPr>
          <p:nvPr>
            <p:ph type="body" sz="half" idx="2"/>
          </p:nvPr>
        </p:nvSpPr>
        <p:spPr>
          <a:xfrm>
            <a:off x="500048" y="4114800"/>
            <a:ext cx="2343760" cy="1828800"/>
          </a:xfrm>
          <a:prstGeom prst="rect">
            <a:avLst/>
          </a:prstGeom>
        </p:spPr>
        <p:txBody>
          <a:bodyPr>
            <a:normAutofit/>
          </a:bodyPr>
          <a:lstStyle>
            <a:lvl1pPr marL="0" indent="0" latinLnBrk="0">
              <a:lnSpc>
                <a:spcPct val="110000"/>
              </a:lnSpc>
              <a:spcBef>
                <a:spcPts val="10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5" name="圖片版面配置區 2"/>
          <p:cNvSpPr>
            <a:spLocks noGrp="1"/>
          </p:cNvSpPr>
          <p:nvPr>
            <p:ph type="pic" idx="10"/>
          </p:nvPr>
        </p:nvSpPr>
        <p:spPr>
          <a:xfrm>
            <a:off x="5796136" y="901800"/>
            <a:ext cx="2749046" cy="252720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6" name="圖片版面配置區 2"/>
          <p:cNvSpPr>
            <a:spLocks noGrp="1"/>
          </p:cNvSpPr>
          <p:nvPr>
            <p:ph type="pic" idx="11"/>
          </p:nvPr>
        </p:nvSpPr>
        <p:spPr>
          <a:xfrm>
            <a:off x="2915816" y="3645024"/>
            <a:ext cx="2749046" cy="252720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7" name="圖片版面配置區 2"/>
          <p:cNvSpPr>
            <a:spLocks noGrp="1"/>
          </p:cNvSpPr>
          <p:nvPr>
            <p:ph type="pic" idx="12"/>
          </p:nvPr>
        </p:nvSpPr>
        <p:spPr>
          <a:xfrm>
            <a:off x="5796136" y="3645024"/>
            <a:ext cx="2749046" cy="252720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9" name="日期版面配置區 7"/>
          <p:cNvSpPr>
            <a:spLocks noGrp="1"/>
          </p:cNvSpPr>
          <p:nvPr>
            <p:ph type="dt" sz="half" idx="13"/>
          </p:nvPr>
        </p:nvSpPr>
        <p:spPr>
          <a:xfrm>
            <a:off x="5627688" y="6400800"/>
            <a:ext cx="116205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0" name="頁尾版面配置區 8"/>
          <p:cNvSpPr>
            <a:spLocks noGrp="1"/>
          </p:cNvSpPr>
          <p:nvPr>
            <p:ph type="ftr" sz="quarter" idx="14"/>
          </p:nvPr>
        </p:nvSpPr>
        <p:spPr>
          <a:xfrm>
            <a:off x="939800" y="6400800"/>
            <a:ext cx="4467225"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1" name="投影片編號版面配置區 9"/>
          <p:cNvSpPr>
            <a:spLocks noGrp="1"/>
          </p:cNvSpPr>
          <p:nvPr>
            <p:ph type="sldNum" sz="quarter" idx="15"/>
          </p:nvPr>
        </p:nvSpPr>
        <p:spPr>
          <a:xfrm>
            <a:off x="6999288" y="6400800"/>
            <a:ext cx="801687"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D5D5C0E0-6851-43EE-969B-B30221F5257E}" type="slidenum">
              <a:rPr lang="en-US" altLang="zh-TW"/>
              <a:pPr>
                <a:defRPr/>
              </a:pPr>
              <a:t>‹#›</a:t>
            </a:fld>
            <a:endParaRPr lang="zh-TW" altLang="en-US"/>
          </a:p>
        </p:txBody>
      </p:sp>
    </p:spTree>
    <p:extLst>
      <p:ext uri="{BB962C8B-B14F-4D97-AF65-F5344CB8AC3E}">
        <p14:creationId xmlns:p14="http://schemas.microsoft.com/office/powerpoint/2010/main" val="2593190794"/>
      </p:ext>
    </p:extLst>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自訂版面配置">
    <p:spTree>
      <p:nvGrpSpPr>
        <p:cNvPr id="1" name=""/>
        <p:cNvGrpSpPr/>
        <p:nvPr/>
      </p:nvGrpSpPr>
      <p:grpSpPr>
        <a:xfrm>
          <a:off x="0" y="0"/>
          <a:ext cx="0" cy="0"/>
          <a:chOff x="0" y="0"/>
          <a:chExt cx="0" cy="0"/>
        </a:xfrm>
      </p:grpSpPr>
      <p:pic>
        <p:nvPicPr>
          <p:cNvPr id="2" name="圖片 4" descr="1015簡報內頁2_B鼎捷A1.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61950140"/>
      </p:ext>
    </p:extLst>
  </p:cSld>
  <p:clrMapOvr>
    <a:masterClrMapping/>
  </p:clrMapOvr>
</p:sldLayout>
</file>

<file path=ppt/slideLayouts/slideLayout410.xml><?xml version="1.0" encoding="utf-8"?>
<p:sldLayout xmlns:a="http://schemas.openxmlformats.org/drawingml/2006/main" xmlns:r="http://schemas.openxmlformats.org/officeDocument/2006/relationships" xmlns:p="http://schemas.openxmlformats.org/presentationml/2006/main" preserve="1">
  <p:cSld name="左側兩張圖片與標題">
    <p:spTree>
      <p:nvGrpSpPr>
        <p:cNvPr id="1" name=""/>
        <p:cNvGrpSpPr/>
        <p:nvPr/>
      </p:nvGrpSpPr>
      <p:grpSpPr>
        <a:xfrm>
          <a:off x="0" y="0"/>
          <a:ext cx="0" cy="0"/>
          <a:chOff x="0" y="0"/>
          <a:chExt cx="0" cy="0"/>
        </a:xfrm>
      </p:grpSpPr>
      <p:pic>
        <p:nvPicPr>
          <p:cNvPr id="6"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圖片版面配置區 2"/>
          <p:cNvSpPr>
            <a:spLocks noGrp="1"/>
          </p:cNvSpPr>
          <p:nvPr>
            <p:ph type="pic" idx="1"/>
          </p:nvPr>
        </p:nvSpPr>
        <p:spPr>
          <a:xfrm>
            <a:off x="522149" y="908720"/>
            <a:ext cx="2825715" cy="533968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2" name="標題 1"/>
          <p:cNvSpPr>
            <a:spLocks noGrp="1"/>
          </p:cNvSpPr>
          <p:nvPr>
            <p:ph type="title"/>
          </p:nvPr>
        </p:nvSpPr>
        <p:spPr>
          <a:xfrm>
            <a:off x="6444208" y="1600200"/>
            <a:ext cx="2343760" cy="2438400"/>
          </a:xfrm>
          <a:prstGeom prst="rect">
            <a:avLst/>
          </a:prstGeom>
        </p:spPr>
        <p:txBody>
          <a:bodyPr anchor="b">
            <a:normAutofit/>
          </a:bodyPr>
          <a:lstStyle>
            <a:lvl1pPr algn="l" latinLnBrk="0">
              <a:lnSpc>
                <a:spcPct val="85000"/>
              </a:lnSpc>
              <a:defRPr lang="zh-TW" sz="3600" b="0" baseline="0">
                <a:solidFill>
                  <a:schemeClr val="tx1">
                    <a:lumMod val="50000"/>
                  </a:schemeClr>
                </a:solidFill>
                <a:latin typeface="微軟正黑體" pitchFamily="34" charset="-120"/>
                <a:ea typeface="微軟正黑體" pitchFamily="34" charset="-120"/>
              </a:defRPr>
            </a:lvl1pPr>
          </a:lstStyle>
          <a:p>
            <a:r>
              <a:rPr lang="zh-TW" altLang="en-US" smtClean="0"/>
              <a:t>按一下以編輯母片標題樣式</a:t>
            </a:r>
            <a:endParaRPr lang="zh-TW"/>
          </a:p>
        </p:txBody>
      </p:sp>
      <p:sp>
        <p:nvSpPr>
          <p:cNvPr id="4" name="文字版面配置區 3"/>
          <p:cNvSpPr>
            <a:spLocks noGrp="1"/>
          </p:cNvSpPr>
          <p:nvPr>
            <p:ph type="body" sz="half" idx="2"/>
          </p:nvPr>
        </p:nvSpPr>
        <p:spPr>
          <a:xfrm>
            <a:off x="6444208" y="4114800"/>
            <a:ext cx="2343760" cy="1828800"/>
          </a:xfrm>
          <a:prstGeom prst="rect">
            <a:avLst/>
          </a:prstGeom>
        </p:spPr>
        <p:txBody>
          <a:bodyPr>
            <a:normAutofit/>
          </a:bodyPr>
          <a:lstStyle>
            <a:lvl1pPr marL="0" indent="0" latinLnBrk="0">
              <a:lnSpc>
                <a:spcPct val="110000"/>
              </a:lnSpc>
              <a:spcBef>
                <a:spcPts val="10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5" name="圖片版面配置區 2"/>
          <p:cNvSpPr>
            <a:spLocks noGrp="1"/>
          </p:cNvSpPr>
          <p:nvPr>
            <p:ph type="pic" idx="10"/>
          </p:nvPr>
        </p:nvSpPr>
        <p:spPr>
          <a:xfrm>
            <a:off x="3486358" y="908720"/>
            <a:ext cx="2825715" cy="533968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7" name="日期版面配置區 7"/>
          <p:cNvSpPr>
            <a:spLocks noGrp="1"/>
          </p:cNvSpPr>
          <p:nvPr>
            <p:ph type="dt" sz="half" idx="11"/>
          </p:nvPr>
        </p:nvSpPr>
        <p:spPr>
          <a:xfrm>
            <a:off x="6073775" y="6400800"/>
            <a:ext cx="116205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頁尾版面配置區 8"/>
          <p:cNvSpPr>
            <a:spLocks noGrp="1"/>
          </p:cNvSpPr>
          <p:nvPr>
            <p:ph type="ftr" sz="quarter" idx="12"/>
          </p:nvPr>
        </p:nvSpPr>
        <p:spPr>
          <a:xfrm>
            <a:off x="1385888" y="6400800"/>
            <a:ext cx="4467225"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9" name="投影片編號版面配置區 9"/>
          <p:cNvSpPr>
            <a:spLocks noGrp="1"/>
          </p:cNvSpPr>
          <p:nvPr>
            <p:ph type="sldNum" sz="quarter" idx="13"/>
          </p:nvPr>
        </p:nvSpPr>
        <p:spPr>
          <a:xfrm>
            <a:off x="7200900" y="6400800"/>
            <a:ext cx="8016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45889F21-5512-4174-86DC-22A935E81C13}" type="slidenum">
              <a:rPr lang="en-US" altLang="zh-TW"/>
              <a:pPr>
                <a:defRPr/>
              </a:pPr>
              <a:t>‹#›</a:t>
            </a:fld>
            <a:endParaRPr lang="zh-TW" altLang="en-US"/>
          </a:p>
        </p:txBody>
      </p:sp>
    </p:spTree>
    <p:extLst>
      <p:ext uri="{BB962C8B-B14F-4D97-AF65-F5344CB8AC3E}">
        <p14:creationId xmlns:p14="http://schemas.microsoft.com/office/powerpoint/2010/main" val="2916772063"/>
      </p:ext>
    </p:extLst>
  </p:cSld>
  <p:clrMapOvr>
    <a:masterClrMapping/>
  </p:clrMapOvr>
  <p:transition/>
</p:sldLayout>
</file>

<file path=ppt/slideLayouts/slideLayout411.xml><?xml version="1.0" encoding="utf-8"?>
<p:sldLayout xmlns:a="http://schemas.openxmlformats.org/drawingml/2006/main" xmlns:r="http://schemas.openxmlformats.org/officeDocument/2006/relationships" xmlns:p="http://schemas.openxmlformats.org/presentationml/2006/main" preserve="1">
  <p:cSld name="右側兩張圖片與標題">
    <p:spTree>
      <p:nvGrpSpPr>
        <p:cNvPr id="1" name=""/>
        <p:cNvGrpSpPr/>
        <p:nvPr/>
      </p:nvGrpSpPr>
      <p:grpSpPr>
        <a:xfrm>
          <a:off x="0" y="0"/>
          <a:ext cx="0" cy="0"/>
          <a:chOff x="0" y="0"/>
          <a:chExt cx="0" cy="0"/>
        </a:xfrm>
      </p:grpSpPr>
      <p:pic>
        <p:nvPicPr>
          <p:cNvPr id="6"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圖片版面配置區 2"/>
          <p:cNvSpPr>
            <a:spLocks noGrp="1"/>
          </p:cNvSpPr>
          <p:nvPr>
            <p:ph type="pic" idx="1"/>
          </p:nvPr>
        </p:nvSpPr>
        <p:spPr>
          <a:xfrm>
            <a:off x="2898413" y="681608"/>
            <a:ext cx="2825715" cy="533968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2" name="標題 1"/>
          <p:cNvSpPr>
            <a:spLocks noGrp="1"/>
          </p:cNvSpPr>
          <p:nvPr>
            <p:ph type="title"/>
          </p:nvPr>
        </p:nvSpPr>
        <p:spPr>
          <a:xfrm>
            <a:off x="395536" y="1600200"/>
            <a:ext cx="2343760" cy="2438400"/>
          </a:xfrm>
          <a:prstGeom prst="rect">
            <a:avLst/>
          </a:prstGeom>
        </p:spPr>
        <p:txBody>
          <a:bodyPr anchor="b">
            <a:normAutofit/>
          </a:bodyPr>
          <a:lstStyle>
            <a:lvl1pPr algn="l" latinLnBrk="0">
              <a:lnSpc>
                <a:spcPct val="85000"/>
              </a:lnSpc>
              <a:defRPr lang="zh-TW" sz="3600" b="0" baseline="0">
                <a:solidFill>
                  <a:schemeClr val="tx1">
                    <a:lumMod val="50000"/>
                  </a:schemeClr>
                </a:solidFill>
                <a:latin typeface="微軟正黑體" pitchFamily="34" charset="-120"/>
                <a:ea typeface="微軟正黑體" pitchFamily="34" charset="-120"/>
              </a:defRPr>
            </a:lvl1pPr>
          </a:lstStyle>
          <a:p>
            <a:r>
              <a:rPr lang="zh-TW" altLang="en-US" smtClean="0"/>
              <a:t>按一下以編輯母片標題樣式</a:t>
            </a:r>
            <a:endParaRPr lang="zh-TW" dirty="0"/>
          </a:p>
        </p:txBody>
      </p:sp>
      <p:sp>
        <p:nvSpPr>
          <p:cNvPr id="4" name="文字版面配置區 3"/>
          <p:cNvSpPr>
            <a:spLocks noGrp="1"/>
          </p:cNvSpPr>
          <p:nvPr>
            <p:ph type="body" sz="half" idx="2"/>
          </p:nvPr>
        </p:nvSpPr>
        <p:spPr>
          <a:xfrm>
            <a:off x="395536" y="4192488"/>
            <a:ext cx="2343760" cy="1828800"/>
          </a:xfrm>
          <a:prstGeom prst="rect">
            <a:avLst/>
          </a:prstGeom>
        </p:spPr>
        <p:txBody>
          <a:bodyPr>
            <a:normAutofit/>
          </a:bodyPr>
          <a:lstStyle>
            <a:lvl1pPr marL="0" indent="0" latinLnBrk="0">
              <a:lnSpc>
                <a:spcPct val="110000"/>
              </a:lnSpc>
              <a:spcBef>
                <a:spcPts val="10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5" name="圖片版面配置區 2"/>
          <p:cNvSpPr>
            <a:spLocks noGrp="1"/>
          </p:cNvSpPr>
          <p:nvPr>
            <p:ph type="pic" idx="10"/>
          </p:nvPr>
        </p:nvSpPr>
        <p:spPr>
          <a:xfrm>
            <a:off x="5868144" y="681608"/>
            <a:ext cx="2825715" cy="533968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7" name="日期版面配置區 7"/>
          <p:cNvSpPr>
            <a:spLocks noGrp="1"/>
          </p:cNvSpPr>
          <p:nvPr>
            <p:ph type="dt" sz="half" idx="11"/>
          </p:nvPr>
        </p:nvSpPr>
        <p:spPr>
          <a:xfrm>
            <a:off x="5829300" y="6400800"/>
            <a:ext cx="116205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頁尾版面配置區 8"/>
          <p:cNvSpPr>
            <a:spLocks noGrp="1"/>
          </p:cNvSpPr>
          <p:nvPr>
            <p:ph type="ftr" sz="quarter" idx="12"/>
          </p:nvPr>
        </p:nvSpPr>
        <p:spPr>
          <a:xfrm>
            <a:off x="1141413" y="6400800"/>
            <a:ext cx="4467225"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9" name="投影片編號版面配置區 9"/>
          <p:cNvSpPr>
            <a:spLocks noGrp="1"/>
          </p:cNvSpPr>
          <p:nvPr>
            <p:ph type="sldNum" sz="quarter" idx="13"/>
          </p:nvPr>
        </p:nvSpPr>
        <p:spPr>
          <a:xfrm>
            <a:off x="7200900" y="6400800"/>
            <a:ext cx="8016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42B78C1D-7163-4E71-8907-A45023F47E74}" type="slidenum">
              <a:rPr lang="en-US" altLang="zh-TW"/>
              <a:pPr>
                <a:defRPr/>
              </a:pPr>
              <a:t>‹#›</a:t>
            </a:fld>
            <a:endParaRPr lang="zh-TW" altLang="en-US"/>
          </a:p>
        </p:txBody>
      </p:sp>
    </p:spTree>
    <p:extLst>
      <p:ext uri="{BB962C8B-B14F-4D97-AF65-F5344CB8AC3E}">
        <p14:creationId xmlns:p14="http://schemas.microsoft.com/office/powerpoint/2010/main" val="295248701"/>
      </p:ext>
    </p:extLst>
  </p:cSld>
  <p:clrMapOvr>
    <a:masterClrMapping/>
  </p:clrMapOvr>
  <p:transition/>
</p:sldLayout>
</file>

<file path=ppt/slideLayouts/slideLayout412.xml><?xml version="1.0" encoding="utf-8"?>
<p:sldLayout xmlns:a="http://schemas.openxmlformats.org/drawingml/2006/main" xmlns:r="http://schemas.openxmlformats.org/officeDocument/2006/relationships" xmlns:p="http://schemas.openxmlformats.org/presentationml/2006/main" preserve="1" userDrawn="1">
  <p:cSld name="4_標題投影片">
    <p:spTree>
      <p:nvGrpSpPr>
        <p:cNvPr id="1" name=""/>
        <p:cNvGrpSpPr/>
        <p:nvPr/>
      </p:nvGrpSpPr>
      <p:grpSpPr>
        <a:xfrm>
          <a:off x="0" y="0"/>
          <a:ext cx="0" cy="0"/>
          <a:chOff x="0" y="0"/>
          <a:chExt cx="0" cy="0"/>
        </a:xfrm>
      </p:grpSpPr>
      <p:pic>
        <p:nvPicPr>
          <p:cNvPr id="2" name="圖片 2" descr="簡報首頁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92234608"/>
      </p:ext>
    </p:extLst>
  </p:cSld>
  <p:clrMapOvr>
    <a:masterClrMapping/>
  </p:clrMapOvr>
</p:sldLayout>
</file>

<file path=ppt/slideLayouts/slideLayout413.xml><?xml version="1.0" encoding="utf-8"?>
<p:sldLayout xmlns:a="http://schemas.openxmlformats.org/drawingml/2006/main" xmlns:r="http://schemas.openxmlformats.org/officeDocument/2006/relationships" xmlns:p="http://schemas.openxmlformats.org/presentationml/2006/main" preserve="1" userDrawn="1">
  <p:cSld name="5_標題投影片">
    <p:spTree>
      <p:nvGrpSpPr>
        <p:cNvPr id="1" name=""/>
        <p:cNvGrpSpPr/>
        <p:nvPr/>
      </p:nvGrpSpPr>
      <p:grpSpPr>
        <a:xfrm>
          <a:off x="0" y="0"/>
          <a:ext cx="0" cy="0"/>
          <a:chOff x="0" y="0"/>
          <a:chExt cx="0" cy="0"/>
        </a:xfrm>
      </p:grpSpPr>
      <p:pic>
        <p:nvPicPr>
          <p:cNvPr id="2"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53517598"/>
      </p:ext>
    </p:extLst>
  </p:cSld>
  <p:clrMapOvr>
    <a:masterClrMapping/>
  </p:clrMapOvr>
</p:sldLayout>
</file>

<file path=ppt/slideLayouts/slideLayout414.xml><?xml version="1.0" encoding="utf-8"?>
<p:sldLayout xmlns:a="http://schemas.openxmlformats.org/drawingml/2006/main" xmlns:r="http://schemas.openxmlformats.org/officeDocument/2006/relationships" xmlns:p="http://schemas.openxmlformats.org/presentationml/2006/main" preserve="1" userDrawn="1">
  <p:cSld name="6_標題投影片">
    <p:spTree>
      <p:nvGrpSpPr>
        <p:cNvPr id="1" name=""/>
        <p:cNvGrpSpPr/>
        <p:nvPr/>
      </p:nvGrpSpPr>
      <p:grpSpPr>
        <a:xfrm>
          <a:off x="0" y="0"/>
          <a:ext cx="0" cy="0"/>
          <a:chOff x="0" y="0"/>
          <a:chExt cx="0" cy="0"/>
        </a:xfrm>
      </p:grpSpPr>
      <p:pic>
        <p:nvPicPr>
          <p:cNvPr id="2"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41569385"/>
      </p:ext>
    </p:extLst>
  </p:cSld>
  <p:clrMapOvr>
    <a:masterClrMapping/>
  </p:clrMapOvr>
</p:sldLayout>
</file>

<file path=ppt/slideLayouts/slideLayout415.xml><?xml version="1.0" encoding="utf-8"?>
<p:sldLayout xmlns:a="http://schemas.openxmlformats.org/drawingml/2006/main" xmlns:r="http://schemas.openxmlformats.org/officeDocument/2006/relationships" xmlns:p="http://schemas.openxmlformats.org/presentationml/2006/main" preserve="1" userDrawn="1">
  <p:cSld name="5_自訂版面配置">
    <p:spTree>
      <p:nvGrpSpPr>
        <p:cNvPr id="1" name=""/>
        <p:cNvGrpSpPr/>
        <p:nvPr/>
      </p:nvGrpSpPr>
      <p:grpSpPr>
        <a:xfrm>
          <a:off x="0" y="0"/>
          <a:ext cx="0" cy="0"/>
          <a:chOff x="0" y="0"/>
          <a:chExt cx="0" cy="0"/>
        </a:xfrm>
      </p:grpSpPr>
    </p:spTree>
    <p:extLst>
      <p:ext uri="{BB962C8B-B14F-4D97-AF65-F5344CB8AC3E}">
        <p14:creationId xmlns:p14="http://schemas.microsoft.com/office/powerpoint/2010/main" val="561442850"/>
      </p:ext>
    </p:extLst>
  </p:cSld>
  <p:clrMapOvr>
    <a:masterClrMapping/>
  </p:clrMapOvr>
</p:sldLayout>
</file>

<file path=ppt/slideLayouts/slideLayout416.xml><?xml version="1.0" encoding="utf-8"?>
<p:sldLayout xmlns:a="http://schemas.openxmlformats.org/drawingml/2006/main" xmlns:r="http://schemas.openxmlformats.org/officeDocument/2006/relationships" xmlns:p="http://schemas.openxmlformats.org/presentationml/2006/main" preserve="1" userDrawn="1">
  <p:cSld name="2_標題投影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505383174"/>
      </p:ext>
    </p:extLst>
  </p:cSld>
  <p:clrMapOvr>
    <a:masterClrMapping/>
  </p:clrMapOvr>
</p:sldLayout>
</file>

<file path=ppt/slideLayouts/slideLayout417.xml><?xml version="1.0" encoding="utf-8"?>
<p:sldLayout xmlns:a="http://schemas.openxmlformats.org/drawingml/2006/main" xmlns:r="http://schemas.openxmlformats.org/officeDocument/2006/relationships" xmlns:p="http://schemas.openxmlformats.org/presentationml/2006/main" preserve="1" userDrawn="1">
  <p:cSld name="7_標題投影片">
    <p:spTree>
      <p:nvGrpSpPr>
        <p:cNvPr id="1" name=""/>
        <p:cNvGrpSpPr/>
        <p:nvPr/>
      </p:nvGrpSpPr>
      <p:grpSpPr>
        <a:xfrm>
          <a:off x="0" y="0"/>
          <a:ext cx="0" cy="0"/>
          <a:chOff x="0" y="0"/>
          <a:chExt cx="0" cy="0"/>
        </a:xfrm>
      </p:grpSpPr>
      <p:pic>
        <p:nvPicPr>
          <p:cNvPr id="2"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99070952"/>
      </p:ext>
    </p:extLst>
  </p:cSld>
  <p:clrMapOvr>
    <a:masterClrMapping/>
  </p:clrMapOvr>
</p:sldLayout>
</file>

<file path=ppt/slideLayouts/slideLayout418.xml><?xml version="1.0" encoding="utf-8"?>
<p:sldLayout xmlns:a="http://schemas.openxmlformats.org/drawingml/2006/main" xmlns:r="http://schemas.openxmlformats.org/officeDocument/2006/relationships" xmlns:p="http://schemas.openxmlformats.org/presentationml/2006/main" preserve="1" userDrawn="1">
  <p:cSld name="8_標題投影片">
    <p:spTree>
      <p:nvGrpSpPr>
        <p:cNvPr id="1" name=""/>
        <p:cNvGrpSpPr/>
        <p:nvPr/>
      </p:nvGrpSpPr>
      <p:grpSpPr>
        <a:xfrm>
          <a:off x="0" y="0"/>
          <a:ext cx="0" cy="0"/>
          <a:chOff x="0" y="0"/>
          <a:chExt cx="0" cy="0"/>
        </a:xfrm>
      </p:grpSpPr>
      <p:pic>
        <p:nvPicPr>
          <p:cNvPr id="2"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4418950"/>
      </p:ext>
    </p:extLst>
  </p:cSld>
  <p:clrMapOvr>
    <a:masterClrMapping/>
  </p:clrMapOvr>
</p:sldLayout>
</file>

<file path=ppt/slideLayouts/slideLayout419.xml><?xml version="1.0" encoding="utf-8"?>
<p:sldLayout xmlns:a="http://schemas.openxmlformats.org/drawingml/2006/main" xmlns:r="http://schemas.openxmlformats.org/officeDocument/2006/relationships" xmlns:p="http://schemas.openxmlformats.org/presentationml/2006/main" userDrawn="1">
  <p:cSld name="9_標題投影片">
    <p:spTree>
      <p:nvGrpSpPr>
        <p:cNvPr id="1" name=""/>
        <p:cNvGrpSpPr/>
        <p:nvPr/>
      </p:nvGrpSpPr>
      <p:grpSpPr>
        <a:xfrm>
          <a:off x="0" y="0"/>
          <a:ext cx="0" cy="0"/>
          <a:chOff x="0" y="0"/>
          <a:chExt cx="0" cy="0"/>
        </a:xfrm>
      </p:grpSpPr>
      <p:pic>
        <p:nvPicPr>
          <p:cNvPr id="4" name="圖片 2" descr="20120409簡報首頁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D:\01鼎捷软件\DIGIWIN品牌\Digiwin logo\map_03.gif"/>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836613"/>
            <a:ext cx="2484438" cy="3097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标题 1"/>
          <p:cNvSpPr>
            <a:spLocks noGrp="1"/>
          </p:cNvSpPr>
          <p:nvPr>
            <p:ph type="title"/>
          </p:nvPr>
        </p:nvSpPr>
        <p:spPr>
          <a:xfrm>
            <a:off x="2483768" y="2852936"/>
            <a:ext cx="6660232" cy="1087616"/>
          </a:xfrm>
          <a:prstGeom prst="rect">
            <a:avLst/>
          </a:prstGeom>
        </p:spPr>
        <p:txBody>
          <a:bodyPr/>
          <a:lstStyle>
            <a:lvl1pPr algn="l">
              <a:defRPr sz="6000" b="1">
                <a:effectLst>
                  <a:outerShdw blurRad="38100" dist="38100" dir="2700000" algn="tl">
                    <a:srgbClr val="000000">
                      <a:alpha val="43137"/>
                    </a:srgbClr>
                  </a:outerShdw>
                </a:effectLst>
                <a:latin typeface="微软雅黑" pitchFamily="34" charset="-122"/>
                <a:ea typeface="微软雅黑" pitchFamily="34" charset="-122"/>
              </a:defRPr>
            </a:lvl1pPr>
          </a:lstStyle>
          <a:p>
            <a:r>
              <a:rPr lang="zh-CN" altLang="en-US" dirty="0" smtClean="0"/>
              <a:t>单击此处</a:t>
            </a:r>
            <a:endParaRPr lang="zh-CN" altLang="en-US" dirty="0"/>
          </a:p>
        </p:txBody>
      </p:sp>
    </p:spTree>
    <p:extLst>
      <p:ext uri="{BB962C8B-B14F-4D97-AF65-F5344CB8AC3E}">
        <p14:creationId xmlns:p14="http://schemas.microsoft.com/office/powerpoint/2010/main" val="201725763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標題投影片">
    <p:spTree>
      <p:nvGrpSpPr>
        <p:cNvPr id="1" name=""/>
        <p:cNvGrpSpPr/>
        <p:nvPr/>
      </p:nvGrpSpPr>
      <p:grpSpPr>
        <a:xfrm>
          <a:off x="0" y="0"/>
          <a:ext cx="0" cy="0"/>
          <a:chOff x="0" y="0"/>
          <a:chExt cx="0" cy="0"/>
        </a:xfrm>
      </p:grpSpPr>
      <p:pic>
        <p:nvPicPr>
          <p:cNvPr id="2" name="圖片 14" descr="1015簡報首頁_B鼎捷A2.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16942667"/>
      </p:ext>
    </p:extLst>
  </p:cSld>
  <p:clrMapOvr>
    <a:masterClrMapping/>
  </p:clrMapOvr>
</p:sldLayout>
</file>

<file path=ppt/slideLayouts/slideLayout420.xml><?xml version="1.0" encoding="utf-8"?>
<p:sldLayout xmlns:a="http://schemas.openxmlformats.org/drawingml/2006/main" xmlns:r="http://schemas.openxmlformats.org/officeDocument/2006/relationships" xmlns:p="http://schemas.openxmlformats.org/presentationml/2006/main" userDrawn="1">
  <p:cSld name="10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2382141"/>
      </p:ext>
    </p:extLst>
  </p:cSld>
  <p:clrMapOvr>
    <a:masterClrMapping/>
  </p:clrMapOvr>
</p:sldLayout>
</file>

<file path=ppt/slideLayouts/slideLayout421.xml><?xml version="1.0" encoding="utf-8"?>
<p:sldLayout xmlns:a="http://schemas.openxmlformats.org/drawingml/2006/main" xmlns:r="http://schemas.openxmlformats.org/officeDocument/2006/relationships" xmlns:p="http://schemas.openxmlformats.org/presentationml/2006/main" userDrawn="1">
  <p:cSld name="11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29741854"/>
      </p:ext>
    </p:extLst>
  </p:cSld>
  <p:clrMapOvr>
    <a:masterClrMapping/>
  </p:clrMapOvr>
</p:sldLayout>
</file>

<file path=ppt/slideLayouts/slideLayout422.xml><?xml version="1.0" encoding="utf-8"?>
<p:sldLayout xmlns:a="http://schemas.openxmlformats.org/drawingml/2006/main" xmlns:r="http://schemas.openxmlformats.org/officeDocument/2006/relationships" xmlns:p="http://schemas.openxmlformats.org/presentationml/2006/main" userDrawn="1">
  <p:cSld name="12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23228195"/>
      </p:ext>
    </p:extLst>
  </p:cSld>
  <p:clrMapOvr>
    <a:masterClrMapping/>
  </p:clrMapOvr>
</p:sldLayout>
</file>

<file path=ppt/slideLayouts/slideLayout423.xml><?xml version="1.0" encoding="utf-8"?>
<p:sldLayout xmlns:a="http://schemas.openxmlformats.org/drawingml/2006/main" xmlns:r="http://schemas.openxmlformats.org/officeDocument/2006/relationships" xmlns:p="http://schemas.openxmlformats.org/presentationml/2006/main" userDrawn="1">
  <p:cSld name="13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60681000"/>
      </p:ext>
    </p:extLst>
  </p:cSld>
  <p:clrMapOvr>
    <a:masterClrMapping/>
  </p:clrMapOvr>
</p:sldLayout>
</file>

<file path=ppt/slideLayouts/slideLayout424.xml><?xml version="1.0" encoding="utf-8"?>
<p:sldLayout xmlns:a="http://schemas.openxmlformats.org/drawingml/2006/main" xmlns:r="http://schemas.openxmlformats.org/officeDocument/2006/relationships" xmlns:p="http://schemas.openxmlformats.org/presentationml/2006/main" userDrawn="1">
  <p:cSld name="14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34396878"/>
      </p:ext>
    </p:extLst>
  </p:cSld>
  <p:clrMapOvr>
    <a:masterClrMapping/>
  </p:clrMapOvr>
</p:sldLayout>
</file>

<file path=ppt/slideLayouts/slideLayout425.xml><?xml version="1.0" encoding="utf-8"?>
<p:sldLayout xmlns:a="http://schemas.openxmlformats.org/drawingml/2006/main" xmlns:r="http://schemas.openxmlformats.org/officeDocument/2006/relationships" xmlns:p="http://schemas.openxmlformats.org/presentationml/2006/main" userDrawn="1">
  <p:cSld name="15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08997527"/>
      </p:ext>
    </p:extLst>
  </p:cSld>
  <p:clrMapOvr>
    <a:masterClrMapping/>
  </p:clrMapOvr>
</p:sldLayout>
</file>

<file path=ppt/slideLayouts/slideLayout426.xml><?xml version="1.0" encoding="utf-8"?>
<p:sldLayout xmlns:a="http://schemas.openxmlformats.org/drawingml/2006/main" xmlns:r="http://schemas.openxmlformats.org/officeDocument/2006/relationships" xmlns:p="http://schemas.openxmlformats.org/presentationml/2006/main" userDrawn="1">
  <p:cSld name="16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00223835"/>
      </p:ext>
    </p:extLst>
  </p:cSld>
  <p:clrMapOvr>
    <a:masterClrMapping/>
  </p:clrMapOvr>
</p:sldLayout>
</file>

<file path=ppt/slideLayouts/slideLayout427.xml><?xml version="1.0" encoding="utf-8"?>
<p:sldLayout xmlns:a="http://schemas.openxmlformats.org/drawingml/2006/main" xmlns:r="http://schemas.openxmlformats.org/officeDocument/2006/relationships" xmlns:p="http://schemas.openxmlformats.org/presentationml/2006/main" userDrawn="1">
  <p:cSld name="17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9730530"/>
      </p:ext>
    </p:extLst>
  </p:cSld>
  <p:clrMapOvr>
    <a:masterClrMapping/>
  </p:clrMapOvr>
</p:sldLayout>
</file>

<file path=ppt/slideLayouts/slideLayout428.xml><?xml version="1.0" encoding="utf-8"?>
<p:sldLayout xmlns:a="http://schemas.openxmlformats.org/drawingml/2006/main" xmlns:r="http://schemas.openxmlformats.org/officeDocument/2006/relationships" xmlns:p="http://schemas.openxmlformats.org/presentationml/2006/main" userDrawn="1">
  <p:cSld name="18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63509071"/>
      </p:ext>
    </p:extLst>
  </p:cSld>
  <p:clrMapOvr>
    <a:masterClrMapping/>
  </p:clrMapOvr>
</p:sldLayout>
</file>

<file path=ppt/slideLayouts/slideLayout429.xml><?xml version="1.0" encoding="utf-8"?>
<p:sldLayout xmlns:a="http://schemas.openxmlformats.org/drawingml/2006/main" xmlns:r="http://schemas.openxmlformats.org/officeDocument/2006/relationships" xmlns:p="http://schemas.openxmlformats.org/presentationml/2006/main" userDrawn="1">
  <p:cSld name="19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494083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1_標題投影片">
    <p:spTree>
      <p:nvGrpSpPr>
        <p:cNvPr id="1" name=""/>
        <p:cNvGrpSpPr/>
        <p:nvPr/>
      </p:nvGrpSpPr>
      <p:grpSpPr>
        <a:xfrm>
          <a:off x="0" y="0"/>
          <a:ext cx="0" cy="0"/>
          <a:chOff x="0" y="0"/>
          <a:chExt cx="0" cy="0"/>
        </a:xfrm>
      </p:grpSpPr>
      <p:pic>
        <p:nvPicPr>
          <p:cNvPr id="3" name="圖片 2" descr="20120409簡報內頁1_鼎捷軟件R.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46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标题 1"/>
          <p:cNvSpPr>
            <a:spLocks noGrp="1"/>
          </p:cNvSpPr>
          <p:nvPr>
            <p:ph type="title"/>
          </p:nvPr>
        </p:nvSpPr>
        <p:spPr>
          <a:xfrm>
            <a:off x="0" y="609674"/>
            <a:ext cx="9144000" cy="655568"/>
          </a:xfrm>
          <a:prstGeom prst="rect">
            <a:avLst/>
          </a:prstGeom>
        </p:spPr>
        <p:txBody>
          <a:bodyPr/>
          <a:lstStyle>
            <a:lvl1pPr>
              <a:defRPr sz="4000">
                <a:latin typeface="微软雅黑" pitchFamily="34" charset="-122"/>
                <a:ea typeface="微软雅黑" pitchFamily="34"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2094444437"/>
      </p:ext>
    </p:extLst>
  </p:cSld>
  <p:clrMapOvr>
    <a:masterClrMapping/>
  </p:clrMapOvr>
</p:sldLayout>
</file>

<file path=ppt/slideLayouts/slideLayout430.xml><?xml version="1.0" encoding="utf-8"?>
<p:sldLayout xmlns:a="http://schemas.openxmlformats.org/drawingml/2006/main" xmlns:r="http://schemas.openxmlformats.org/officeDocument/2006/relationships" xmlns:p="http://schemas.openxmlformats.org/presentationml/2006/main" userDrawn="1">
  <p:cSld name="20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79093071"/>
      </p:ext>
    </p:extLst>
  </p:cSld>
  <p:clrMapOvr>
    <a:masterClrMapping/>
  </p:clrMapOvr>
</p:sldLayout>
</file>

<file path=ppt/slideLayouts/slideLayout431.xml><?xml version="1.0" encoding="utf-8"?>
<p:sldLayout xmlns:a="http://schemas.openxmlformats.org/drawingml/2006/main" xmlns:r="http://schemas.openxmlformats.org/officeDocument/2006/relationships" xmlns:p="http://schemas.openxmlformats.org/presentationml/2006/main" userDrawn="1">
  <p:cSld name="21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18458047"/>
      </p:ext>
    </p:extLst>
  </p:cSld>
  <p:clrMapOvr>
    <a:masterClrMapping/>
  </p:clrMapOvr>
</p:sldLayout>
</file>

<file path=ppt/slideLayouts/slideLayout432.xml><?xml version="1.0" encoding="utf-8"?>
<p:sldLayout xmlns:a="http://schemas.openxmlformats.org/drawingml/2006/main" xmlns:r="http://schemas.openxmlformats.org/officeDocument/2006/relationships" xmlns:p="http://schemas.openxmlformats.org/presentationml/2006/main" userDrawn="1">
  <p:cSld name="22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23692043"/>
      </p:ext>
    </p:extLst>
  </p:cSld>
  <p:clrMapOvr>
    <a:masterClrMapping/>
  </p:clrMapOvr>
</p:sldLayout>
</file>

<file path=ppt/slideLayouts/slideLayout433.xml><?xml version="1.0" encoding="utf-8"?>
<p:sldLayout xmlns:a="http://schemas.openxmlformats.org/drawingml/2006/main" xmlns:r="http://schemas.openxmlformats.org/officeDocument/2006/relationships" xmlns:p="http://schemas.openxmlformats.org/presentationml/2006/main" userDrawn="1">
  <p:cSld name="23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53485063"/>
      </p:ext>
    </p:extLst>
  </p:cSld>
  <p:clrMapOvr>
    <a:masterClrMapping/>
  </p:clrMapOvr>
</p:sldLayout>
</file>

<file path=ppt/slideLayouts/slideLayout434.xml><?xml version="1.0" encoding="utf-8"?>
<p:sldLayout xmlns:a="http://schemas.openxmlformats.org/drawingml/2006/main" xmlns:r="http://schemas.openxmlformats.org/officeDocument/2006/relationships" xmlns:p="http://schemas.openxmlformats.org/presentationml/2006/main" userDrawn="1">
  <p:cSld name="24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47651788"/>
      </p:ext>
    </p:extLst>
  </p:cSld>
  <p:clrMapOvr>
    <a:masterClrMapping/>
  </p:clrMapOvr>
</p:sldLayout>
</file>

<file path=ppt/slideLayouts/slideLayout435.xml><?xml version="1.0" encoding="utf-8"?>
<p:sldLayout xmlns:a="http://schemas.openxmlformats.org/drawingml/2006/main" xmlns:r="http://schemas.openxmlformats.org/officeDocument/2006/relationships" xmlns:p="http://schemas.openxmlformats.org/presentationml/2006/main" userDrawn="1">
  <p:cSld name="25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34348507"/>
      </p:ext>
    </p:extLst>
  </p:cSld>
  <p:clrMapOvr>
    <a:masterClrMapping/>
  </p:clrMapOvr>
</p:sldLayout>
</file>

<file path=ppt/slideLayouts/slideLayout436.xml><?xml version="1.0" encoding="utf-8"?>
<p:sldLayout xmlns:a="http://schemas.openxmlformats.org/drawingml/2006/main" xmlns:r="http://schemas.openxmlformats.org/officeDocument/2006/relationships" xmlns:p="http://schemas.openxmlformats.org/presentationml/2006/main" userDrawn="1">
  <p:cSld name="26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70332167"/>
      </p:ext>
    </p:extLst>
  </p:cSld>
  <p:clrMapOvr>
    <a:masterClrMapping/>
  </p:clrMapOvr>
</p:sldLayout>
</file>

<file path=ppt/slideLayouts/slideLayout437.xml><?xml version="1.0" encoding="utf-8"?>
<p:sldLayout xmlns:a="http://schemas.openxmlformats.org/drawingml/2006/main" xmlns:r="http://schemas.openxmlformats.org/officeDocument/2006/relationships" xmlns:p="http://schemas.openxmlformats.org/presentationml/2006/main" userDrawn="1">
  <p:cSld name="27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51845976"/>
      </p:ext>
    </p:extLst>
  </p:cSld>
  <p:clrMapOvr>
    <a:masterClrMapping/>
  </p:clrMapOvr>
</p:sldLayout>
</file>

<file path=ppt/slideLayouts/slideLayout438.xml><?xml version="1.0" encoding="utf-8"?>
<p:sldLayout xmlns:a="http://schemas.openxmlformats.org/drawingml/2006/main" xmlns:r="http://schemas.openxmlformats.org/officeDocument/2006/relationships" xmlns:p="http://schemas.openxmlformats.org/presentationml/2006/main" userDrawn="1">
  <p:cSld name="28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8673238"/>
      </p:ext>
    </p:extLst>
  </p:cSld>
  <p:clrMapOvr>
    <a:masterClrMapping/>
  </p:clrMapOvr>
</p:sldLayout>
</file>

<file path=ppt/slideLayouts/slideLayout439.xml><?xml version="1.0" encoding="utf-8"?>
<p:sldLayout xmlns:a="http://schemas.openxmlformats.org/drawingml/2006/main" xmlns:r="http://schemas.openxmlformats.org/officeDocument/2006/relationships" xmlns:p="http://schemas.openxmlformats.org/presentationml/2006/main" userDrawn="1">
  <p:cSld name="29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6225091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10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75489702"/>
      </p:ext>
    </p:extLst>
  </p:cSld>
  <p:clrMapOvr>
    <a:masterClrMapping/>
  </p:clrMapOvr>
</p:sldLayout>
</file>

<file path=ppt/slideLayouts/slideLayout440.xml><?xml version="1.0" encoding="utf-8"?>
<p:sldLayout xmlns:a="http://schemas.openxmlformats.org/drawingml/2006/main" xmlns:r="http://schemas.openxmlformats.org/officeDocument/2006/relationships" xmlns:p="http://schemas.openxmlformats.org/presentationml/2006/main" userDrawn="1">
  <p:cSld name="30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33390711"/>
      </p:ext>
    </p:extLst>
  </p:cSld>
  <p:clrMapOvr>
    <a:masterClrMapping/>
  </p:clrMapOvr>
</p:sldLayout>
</file>

<file path=ppt/slideLayouts/slideLayout441.xml><?xml version="1.0" encoding="utf-8"?>
<p:sldLayout xmlns:a="http://schemas.openxmlformats.org/drawingml/2006/main" xmlns:r="http://schemas.openxmlformats.org/officeDocument/2006/relationships" xmlns:p="http://schemas.openxmlformats.org/presentationml/2006/main" userDrawn="1">
  <p:cSld name="31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29679404"/>
      </p:ext>
    </p:extLst>
  </p:cSld>
  <p:clrMapOvr>
    <a:masterClrMapping/>
  </p:clrMapOvr>
</p:sldLayout>
</file>

<file path=ppt/slideLayouts/slideLayout442.xml><?xml version="1.0" encoding="utf-8"?>
<p:sldLayout xmlns:a="http://schemas.openxmlformats.org/drawingml/2006/main" xmlns:r="http://schemas.openxmlformats.org/officeDocument/2006/relationships" xmlns:p="http://schemas.openxmlformats.org/presentationml/2006/main" userDrawn="1">
  <p:cSld name="32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95514513"/>
      </p:ext>
    </p:extLst>
  </p:cSld>
  <p:clrMapOvr>
    <a:masterClrMapping/>
  </p:clrMapOvr>
</p:sldLayout>
</file>

<file path=ppt/slideLayouts/slideLayout443.xml><?xml version="1.0" encoding="utf-8"?>
<p:sldLayout xmlns:a="http://schemas.openxmlformats.org/drawingml/2006/main" xmlns:r="http://schemas.openxmlformats.org/officeDocument/2006/relationships" xmlns:p="http://schemas.openxmlformats.org/presentationml/2006/main" userDrawn="1">
  <p:cSld name="33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07911765"/>
      </p:ext>
    </p:extLst>
  </p:cSld>
  <p:clrMapOvr>
    <a:masterClrMapping/>
  </p:clrMapOvr>
</p:sldLayout>
</file>

<file path=ppt/slideLayouts/slideLayout444.xml><?xml version="1.0" encoding="utf-8"?>
<p:sldLayout xmlns:a="http://schemas.openxmlformats.org/drawingml/2006/main" xmlns:r="http://schemas.openxmlformats.org/officeDocument/2006/relationships" xmlns:p="http://schemas.openxmlformats.org/presentationml/2006/main" userDrawn="1">
  <p:cSld name="34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38836483"/>
      </p:ext>
    </p:extLst>
  </p:cSld>
  <p:clrMapOvr>
    <a:masterClrMapping/>
  </p:clrMapOvr>
</p:sldLayout>
</file>

<file path=ppt/slideLayouts/slideLayout445.xml><?xml version="1.0" encoding="utf-8"?>
<p:sldLayout xmlns:a="http://schemas.openxmlformats.org/drawingml/2006/main" xmlns:r="http://schemas.openxmlformats.org/officeDocument/2006/relationships" xmlns:p="http://schemas.openxmlformats.org/presentationml/2006/main" userDrawn="1">
  <p:cSld name="35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74542512"/>
      </p:ext>
    </p:extLst>
  </p:cSld>
  <p:clrMapOvr>
    <a:masterClrMapping/>
  </p:clrMapOvr>
</p:sldLayout>
</file>

<file path=ppt/slideLayouts/slideLayout446.xml><?xml version="1.0" encoding="utf-8"?>
<p:sldLayout xmlns:a="http://schemas.openxmlformats.org/drawingml/2006/main" xmlns:r="http://schemas.openxmlformats.org/officeDocument/2006/relationships" xmlns:p="http://schemas.openxmlformats.org/presentationml/2006/main" userDrawn="1">
  <p:cSld name="36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37856807"/>
      </p:ext>
    </p:extLst>
  </p:cSld>
  <p:clrMapOvr>
    <a:masterClrMapping/>
  </p:clrMapOvr>
</p:sldLayout>
</file>

<file path=ppt/slideLayouts/slideLayout447.xml><?xml version="1.0" encoding="utf-8"?>
<p:sldLayout xmlns:a="http://schemas.openxmlformats.org/drawingml/2006/main" xmlns:r="http://schemas.openxmlformats.org/officeDocument/2006/relationships" xmlns:p="http://schemas.openxmlformats.org/presentationml/2006/main" userDrawn="1">
  <p:cSld name="37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32233808"/>
      </p:ext>
    </p:extLst>
  </p:cSld>
  <p:clrMapOvr>
    <a:masterClrMapping/>
  </p:clrMapOvr>
</p:sldLayout>
</file>

<file path=ppt/slideLayouts/slideLayout448.xml><?xml version="1.0" encoding="utf-8"?>
<p:sldLayout xmlns:a="http://schemas.openxmlformats.org/drawingml/2006/main" xmlns:r="http://schemas.openxmlformats.org/officeDocument/2006/relationships" xmlns:p="http://schemas.openxmlformats.org/presentationml/2006/main" userDrawn="1">
  <p:cSld name="38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8773315"/>
      </p:ext>
    </p:extLst>
  </p:cSld>
  <p:clrMapOvr>
    <a:masterClrMapping/>
  </p:clrMapOvr>
</p:sldLayout>
</file>

<file path=ppt/slideLayouts/slideLayout449.xml><?xml version="1.0" encoding="utf-8"?>
<p:sldLayout xmlns:a="http://schemas.openxmlformats.org/drawingml/2006/main" xmlns:r="http://schemas.openxmlformats.org/officeDocument/2006/relationships" xmlns:p="http://schemas.openxmlformats.org/presentationml/2006/main" userDrawn="1">
  <p:cSld name="39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9662022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16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99846987"/>
      </p:ext>
    </p:extLst>
  </p:cSld>
  <p:clrMapOvr>
    <a:masterClrMapping/>
  </p:clrMapOvr>
</p:sldLayout>
</file>

<file path=ppt/slideLayouts/slideLayout450.xml><?xml version="1.0" encoding="utf-8"?>
<p:sldLayout xmlns:a="http://schemas.openxmlformats.org/drawingml/2006/main" xmlns:r="http://schemas.openxmlformats.org/officeDocument/2006/relationships" xmlns:p="http://schemas.openxmlformats.org/presentationml/2006/main" userDrawn="1">
  <p:cSld name="40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58267753"/>
      </p:ext>
    </p:extLst>
  </p:cSld>
  <p:clrMapOvr>
    <a:masterClrMapping/>
  </p:clrMapOvr>
</p:sldLayout>
</file>

<file path=ppt/slideLayouts/slideLayout451.xml><?xml version="1.0" encoding="utf-8"?>
<p:sldLayout xmlns:a="http://schemas.openxmlformats.org/drawingml/2006/main" xmlns:r="http://schemas.openxmlformats.org/officeDocument/2006/relationships" xmlns:p="http://schemas.openxmlformats.org/presentationml/2006/main" userDrawn="1">
  <p:cSld name="41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86730638"/>
      </p:ext>
    </p:extLst>
  </p:cSld>
  <p:clrMapOvr>
    <a:masterClrMapping/>
  </p:clrMapOvr>
</p:sldLayout>
</file>

<file path=ppt/slideLayouts/slideLayout452.xml><?xml version="1.0" encoding="utf-8"?>
<p:sldLayout xmlns:a="http://schemas.openxmlformats.org/drawingml/2006/main" xmlns:r="http://schemas.openxmlformats.org/officeDocument/2006/relationships" xmlns:p="http://schemas.openxmlformats.org/presentationml/2006/main" userDrawn="1">
  <p:cSld name="42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35987409"/>
      </p:ext>
    </p:extLst>
  </p:cSld>
  <p:clrMapOvr>
    <a:masterClrMapping/>
  </p:clrMapOvr>
</p:sldLayout>
</file>

<file path=ppt/slideLayouts/slideLayout453.xml><?xml version="1.0" encoding="utf-8"?>
<p:sldLayout xmlns:a="http://schemas.openxmlformats.org/drawingml/2006/main" xmlns:r="http://schemas.openxmlformats.org/officeDocument/2006/relationships" xmlns:p="http://schemas.openxmlformats.org/presentationml/2006/main" userDrawn="1">
  <p:cSld name="43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15511523"/>
      </p:ext>
    </p:extLst>
  </p:cSld>
  <p:clrMapOvr>
    <a:masterClrMapping/>
  </p:clrMapOvr>
</p:sldLayout>
</file>

<file path=ppt/slideLayouts/slideLayout454.xml><?xml version="1.0" encoding="utf-8"?>
<p:sldLayout xmlns:a="http://schemas.openxmlformats.org/drawingml/2006/main" xmlns:r="http://schemas.openxmlformats.org/officeDocument/2006/relationships" xmlns:p="http://schemas.openxmlformats.org/presentationml/2006/main" userDrawn="1">
  <p:cSld name="44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97398999"/>
      </p:ext>
    </p:extLst>
  </p:cSld>
  <p:clrMapOvr>
    <a:masterClrMapping/>
  </p:clrMapOvr>
</p:sldLayout>
</file>

<file path=ppt/slideLayouts/slideLayout455.xml><?xml version="1.0" encoding="utf-8"?>
<p:sldLayout xmlns:a="http://schemas.openxmlformats.org/drawingml/2006/main" xmlns:r="http://schemas.openxmlformats.org/officeDocument/2006/relationships" xmlns:p="http://schemas.openxmlformats.org/presentationml/2006/main" userDrawn="1">
  <p:cSld name="45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9483545"/>
      </p:ext>
    </p:extLst>
  </p:cSld>
  <p:clrMapOvr>
    <a:masterClrMapping/>
  </p:clrMapOvr>
</p:sldLayout>
</file>

<file path=ppt/slideLayouts/slideLayout456.xml><?xml version="1.0" encoding="utf-8"?>
<p:sldLayout xmlns:a="http://schemas.openxmlformats.org/drawingml/2006/main" xmlns:r="http://schemas.openxmlformats.org/officeDocument/2006/relationships" xmlns:p="http://schemas.openxmlformats.org/presentationml/2006/main" userDrawn="1">
  <p:cSld name="46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28193950"/>
      </p:ext>
    </p:extLst>
  </p:cSld>
  <p:clrMapOvr>
    <a:masterClrMapping/>
  </p:clrMapOvr>
</p:sldLayout>
</file>

<file path=ppt/slideLayouts/slideLayout457.xml><?xml version="1.0" encoding="utf-8"?>
<p:sldLayout xmlns:a="http://schemas.openxmlformats.org/drawingml/2006/main" xmlns:r="http://schemas.openxmlformats.org/officeDocument/2006/relationships" xmlns:p="http://schemas.openxmlformats.org/presentationml/2006/main" userDrawn="1">
  <p:cSld name="47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84576322"/>
      </p:ext>
    </p:extLst>
  </p:cSld>
  <p:clrMapOvr>
    <a:masterClrMapping/>
  </p:clrMapOvr>
</p:sldLayout>
</file>

<file path=ppt/slideLayouts/slideLayout458.xml><?xml version="1.0" encoding="utf-8"?>
<p:sldLayout xmlns:a="http://schemas.openxmlformats.org/drawingml/2006/main" xmlns:r="http://schemas.openxmlformats.org/officeDocument/2006/relationships" xmlns:p="http://schemas.openxmlformats.org/presentationml/2006/main" userDrawn="1">
  <p:cSld name="48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20906121"/>
      </p:ext>
    </p:extLst>
  </p:cSld>
  <p:clrMapOvr>
    <a:masterClrMapping/>
  </p:clrMapOvr>
</p:sldLayout>
</file>

<file path=ppt/slideLayouts/slideLayout459.xml><?xml version="1.0" encoding="utf-8"?>
<p:sldLayout xmlns:a="http://schemas.openxmlformats.org/drawingml/2006/main" xmlns:r="http://schemas.openxmlformats.org/officeDocument/2006/relationships" xmlns:p="http://schemas.openxmlformats.org/presentationml/2006/main" userDrawn="1">
  <p:cSld name="49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34982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6_標題投影片">
    <p:spTree>
      <p:nvGrpSpPr>
        <p:cNvPr id="1" name=""/>
        <p:cNvGrpSpPr/>
        <p:nvPr/>
      </p:nvGrpSpPr>
      <p:grpSpPr>
        <a:xfrm>
          <a:off x="0" y="0"/>
          <a:ext cx="0" cy="0"/>
          <a:chOff x="0" y="0"/>
          <a:chExt cx="0" cy="0"/>
        </a:xfrm>
      </p:grpSpPr>
      <p:pic>
        <p:nvPicPr>
          <p:cNvPr id="2"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34988858"/>
      </p:ext>
    </p:extLst>
  </p:cSld>
  <p:clrMapOvr>
    <a:masterClrMapping/>
  </p:clrMapOvr>
</p:sldLayout>
</file>

<file path=ppt/slideLayouts/slideLayout460.xml><?xml version="1.0" encoding="utf-8"?>
<p:sldLayout xmlns:a="http://schemas.openxmlformats.org/drawingml/2006/main" xmlns:r="http://schemas.openxmlformats.org/officeDocument/2006/relationships" xmlns:p="http://schemas.openxmlformats.org/presentationml/2006/main" userDrawn="1">
  <p:cSld name="50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21835990"/>
      </p:ext>
    </p:extLst>
  </p:cSld>
  <p:clrMapOvr>
    <a:masterClrMapping/>
  </p:clrMapOvr>
</p:sldLayout>
</file>

<file path=ppt/slideLayouts/slideLayout461.xml><?xml version="1.0" encoding="utf-8"?>
<p:sldLayout xmlns:a="http://schemas.openxmlformats.org/drawingml/2006/main" xmlns:r="http://schemas.openxmlformats.org/officeDocument/2006/relationships" xmlns:p="http://schemas.openxmlformats.org/presentationml/2006/main" userDrawn="1">
  <p:cSld name="51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74761401"/>
      </p:ext>
    </p:extLst>
  </p:cSld>
  <p:clrMapOvr>
    <a:masterClrMapping/>
  </p:clrMapOvr>
</p:sldLayout>
</file>

<file path=ppt/slideLayouts/slideLayout462.xml><?xml version="1.0" encoding="utf-8"?>
<p:sldLayout xmlns:a="http://schemas.openxmlformats.org/drawingml/2006/main" xmlns:r="http://schemas.openxmlformats.org/officeDocument/2006/relationships" xmlns:p="http://schemas.openxmlformats.org/presentationml/2006/main" userDrawn="1">
  <p:cSld name="53_標題投影片">
    <p:spTree>
      <p:nvGrpSpPr>
        <p:cNvPr id="1" name=""/>
        <p:cNvGrpSpPr/>
        <p:nvPr/>
      </p:nvGrpSpPr>
      <p:grpSpPr>
        <a:xfrm>
          <a:off x="0" y="0"/>
          <a:ext cx="0" cy="0"/>
          <a:chOff x="0" y="0"/>
          <a:chExt cx="0" cy="0"/>
        </a:xfrm>
      </p:grpSpPr>
      <p:pic>
        <p:nvPicPr>
          <p:cNvPr id="2" name="圖片 2" descr="20120409簡報首頁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60424575"/>
      </p:ext>
    </p:extLst>
  </p:cSld>
  <p:clrMapOvr>
    <a:masterClrMapping/>
  </p:clrMapOvr>
</p:sldLayout>
</file>

<file path=ppt/slideLayouts/slideLayout463.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847280366"/>
      </p:ext>
    </p:extLst>
  </p:cSld>
  <p:clrMapOvr>
    <a:masterClrMapping/>
  </p:clrMapOvr>
</p:sldLayout>
</file>

<file path=ppt/slideLayouts/slideLayout464.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0" y="53975"/>
            <a:ext cx="9144000" cy="782638"/>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952398462"/>
      </p:ext>
    </p:extLst>
  </p:cSld>
  <p:clrMapOvr>
    <a:masterClrMapping/>
  </p:clrMapOvr>
</p:sldLayout>
</file>

<file path=ppt/slideLayouts/slideLayout465.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0" y="53975"/>
            <a:ext cx="9144000" cy="782638"/>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641005256"/>
      </p:ext>
    </p:extLst>
  </p:cSld>
  <p:clrMapOvr>
    <a:masterClrMapping/>
  </p:clrMapOvr>
</p:sldLayout>
</file>

<file path=ppt/slideLayouts/slideLayout466.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620003427"/>
      </p:ext>
    </p:extLst>
  </p:cSld>
  <p:clrMapOvr>
    <a:masterClrMapping/>
  </p:clrMapOvr>
</p:sldLayout>
</file>

<file path=ppt/slideLayouts/slideLayout467.xml><?xml version="1.0" encoding="utf-8"?>
<p:sldLayout xmlns:a="http://schemas.openxmlformats.org/drawingml/2006/main" xmlns:r="http://schemas.openxmlformats.org/officeDocument/2006/relationships" xmlns:p="http://schemas.openxmlformats.org/presentationml/2006/main" preserve="1" userDrawn="1">
  <p:cSld name="標題投影片">
    <p:spTree>
      <p:nvGrpSpPr>
        <p:cNvPr id="1" name=""/>
        <p:cNvGrpSpPr/>
        <p:nvPr/>
      </p:nvGrpSpPr>
      <p:grpSpPr>
        <a:xfrm>
          <a:off x="0" y="0"/>
          <a:ext cx="0" cy="0"/>
          <a:chOff x="0" y="0"/>
          <a:chExt cx="0" cy="0"/>
        </a:xfrm>
      </p:grpSpPr>
      <p:pic>
        <p:nvPicPr>
          <p:cNvPr id="4" name="圖片 2" descr="簡報首頁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標題版面配置區 1"/>
          <p:cNvSpPr>
            <a:spLocks noGrp="1"/>
          </p:cNvSpPr>
          <p:nvPr>
            <p:ph type="title"/>
          </p:nvPr>
        </p:nvSpPr>
        <p:spPr>
          <a:xfrm>
            <a:off x="2411760" y="2213992"/>
            <a:ext cx="6480720" cy="1143000"/>
          </a:xfrm>
          <a:prstGeom prst="rect">
            <a:avLst/>
          </a:prstGeom>
        </p:spPr>
        <p:txBody>
          <a:bodyPr vert="horz" lIns="91440" tIns="45720" rIns="91440" bIns="45720" rtlCol="0" anchor="ctr">
            <a:noAutofit/>
          </a:bodyPr>
          <a:lstStyle>
            <a:lvl1pPr algn="l">
              <a:defRPr sz="6000" b="1">
                <a:solidFill>
                  <a:schemeClr val="bg1"/>
                </a:solidFill>
                <a:effectLst>
                  <a:outerShdw blurRad="38100" dist="38100" dir="2700000" algn="tl">
                    <a:srgbClr val="000000">
                      <a:alpha val="43137"/>
                    </a:srgbClr>
                  </a:outerShdw>
                </a:effectLst>
                <a:latin typeface="微軟正黑體" pitchFamily="34" charset="-120"/>
                <a:ea typeface="微軟正黑體" pitchFamily="34" charset="-120"/>
              </a:defRPr>
            </a:lvl1pPr>
          </a:lstStyle>
          <a:p>
            <a:r>
              <a:rPr lang="zh-TW" altLang="en-US" dirty="0" smtClean="0"/>
              <a:t>按一下以編輯母片標題樣式</a:t>
            </a:r>
            <a:endParaRPr lang="zh-TW" altLang="en-US" dirty="0"/>
          </a:p>
        </p:txBody>
      </p:sp>
      <p:sp>
        <p:nvSpPr>
          <p:cNvPr id="10" name="文字版面配置區 2"/>
          <p:cNvSpPr>
            <a:spLocks noGrp="1"/>
          </p:cNvSpPr>
          <p:nvPr>
            <p:ph idx="1"/>
          </p:nvPr>
        </p:nvSpPr>
        <p:spPr>
          <a:xfrm>
            <a:off x="2483768" y="4581128"/>
            <a:ext cx="5328592" cy="1584176"/>
          </a:xfrm>
          <a:prstGeom prst="rect">
            <a:avLst/>
          </a:prstGeom>
        </p:spPr>
        <p:txBody>
          <a:bodyPr vert="horz" lIns="91440" tIns="45720" rIns="91440" bIns="45720" rtlCol="0">
            <a:normAutofit/>
          </a:bodyPr>
          <a:lstStyle>
            <a:lvl1pPr algn="l">
              <a:defRPr sz="3200">
                <a:latin typeface="微軟正黑體" pitchFamily="34" charset="-120"/>
                <a:ea typeface="微軟正黑體" pitchFamily="34" charset="-120"/>
              </a:defRPr>
            </a:lvl1pPr>
            <a:lvl2pPr algn="l">
              <a:defRPr sz="2000">
                <a:latin typeface="微軟正黑體" pitchFamily="34" charset="-120"/>
                <a:ea typeface="微軟正黑體" pitchFamily="34" charset="-120"/>
              </a:defRPr>
            </a:lvl2pPr>
            <a:lvl3pPr algn="l">
              <a:defRPr sz="2000">
                <a:latin typeface="微軟正黑體" pitchFamily="34" charset="-120"/>
                <a:ea typeface="微軟正黑體" pitchFamily="34" charset="-120"/>
              </a:defRPr>
            </a:lvl3pPr>
            <a:lvl4pPr algn="l">
              <a:defRPr sz="1600">
                <a:latin typeface="微軟正黑體" pitchFamily="34" charset="-120"/>
                <a:ea typeface="微軟正黑體" pitchFamily="34" charset="-120"/>
              </a:defRPr>
            </a:lvl4pPr>
            <a:lvl5pPr algn="l">
              <a:defRPr sz="3200">
                <a:latin typeface="微軟正黑體" pitchFamily="34" charset="-120"/>
                <a:ea typeface="微軟正黑體" pitchFamily="34" charset="-120"/>
              </a:defRPr>
            </a:lvl5pPr>
          </a:lstStyle>
          <a:p>
            <a:pPr lvl="0"/>
            <a:endParaRPr lang="zh-TW" altLang="en-US" noProof="0" dirty="0" smtClean="0"/>
          </a:p>
        </p:txBody>
      </p:sp>
    </p:spTree>
    <p:extLst>
      <p:ext uri="{BB962C8B-B14F-4D97-AF65-F5344CB8AC3E}">
        <p14:creationId xmlns:p14="http://schemas.microsoft.com/office/powerpoint/2010/main" val="2577948094"/>
      </p:ext>
    </p:extLst>
  </p:cSld>
  <p:clrMapOvr>
    <a:masterClrMapping/>
  </p:clrMapOvr>
</p:sldLayout>
</file>

<file path=ppt/slideLayouts/slideLayout468.xml><?xml version="1.0" encoding="utf-8"?>
<p:sldLayout xmlns:a="http://schemas.openxmlformats.org/drawingml/2006/main" xmlns:r="http://schemas.openxmlformats.org/officeDocument/2006/relationships" xmlns:p="http://schemas.openxmlformats.org/presentationml/2006/main" preserve="1" userDrawn="1">
  <p:cSld name="3_標題投影片">
    <p:spTree>
      <p:nvGrpSpPr>
        <p:cNvPr id="1" name=""/>
        <p:cNvGrpSpPr/>
        <p:nvPr/>
      </p:nvGrpSpPr>
      <p:grpSpPr>
        <a:xfrm>
          <a:off x="0" y="0"/>
          <a:ext cx="0" cy="0"/>
          <a:chOff x="0" y="0"/>
          <a:chExt cx="0" cy="0"/>
        </a:xfrm>
      </p:grpSpPr>
      <p:pic>
        <p:nvPicPr>
          <p:cNvPr id="5"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標題 1"/>
          <p:cNvSpPr>
            <a:spLocks noGrp="1"/>
          </p:cNvSpPr>
          <p:nvPr>
            <p:ph type="ctrTitle"/>
          </p:nvPr>
        </p:nvSpPr>
        <p:spPr>
          <a:xfrm>
            <a:off x="685800" y="2130425"/>
            <a:ext cx="7772400" cy="1470025"/>
          </a:xfrm>
          <a:prstGeom prst="rect">
            <a:avLst/>
          </a:prstGeom>
        </p:spPr>
        <p:txBody>
          <a:bodyPr/>
          <a:lstStyle>
            <a:lvl1pPr>
              <a:defRPr sz="3600">
                <a:latin typeface="微軟正黑體" pitchFamily="34" charset="-120"/>
                <a:ea typeface="微軟正黑體" pitchFamily="34" charset="-120"/>
              </a:defRPr>
            </a:lvl1pPr>
          </a:lstStyle>
          <a:p>
            <a:r>
              <a:rPr lang="zh-TW" altLang="en-US" smtClean="0"/>
              <a:t>按一下以編輯母片標題樣式</a:t>
            </a:r>
            <a:endParaRPr lang="zh-TW" altLang="en-US" dirty="0"/>
          </a:p>
        </p:txBody>
      </p:sp>
      <p:sp>
        <p:nvSpPr>
          <p:cNvPr id="3" name="副標題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latin typeface="微軟正黑體" pitchFamily="34" charset="-120"/>
                <a:ea typeface="微軟正黑體" pitchFamily="34" charset="-12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TW" altLang="en-US" smtClean="0"/>
              <a:t>按一下以編輯母片副標題樣式</a:t>
            </a:r>
            <a:endParaRPr lang="zh-TW" altLang="en-US" dirty="0"/>
          </a:p>
        </p:txBody>
      </p:sp>
      <p:sp>
        <p:nvSpPr>
          <p:cNvPr id="9" name="文字版面配置區 11"/>
          <p:cNvSpPr>
            <a:spLocks noGrp="1"/>
          </p:cNvSpPr>
          <p:nvPr>
            <p:ph type="body" sz="quarter" idx="13"/>
          </p:nvPr>
        </p:nvSpPr>
        <p:spPr>
          <a:xfrm>
            <a:off x="1907704" y="404664"/>
            <a:ext cx="6984776" cy="1152128"/>
          </a:xfrm>
          <a:prstGeom prst="rect">
            <a:avLst/>
          </a:prstGeom>
        </p:spPr>
        <p:txBody>
          <a:bodyPr anchor="ctr" anchorCtr="0"/>
          <a:lstStyle>
            <a:lvl1pPr>
              <a:buNone/>
              <a:defRPr sz="4000" b="1">
                <a:solidFill>
                  <a:schemeClr val="bg1"/>
                </a:solidFill>
                <a:effectLst>
                  <a:outerShdw blurRad="38100" dist="38100" dir="2700000" algn="tl">
                    <a:srgbClr val="000000">
                      <a:alpha val="43137"/>
                    </a:srgbClr>
                  </a:outerShdw>
                </a:effectLst>
              </a:defRPr>
            </a:lvl1pPr>
          </a:lstStyle>
          <a:p>
            <a:pPr lvl="0"/>
            <a:r>
              <a:rPr lang="zh-TW" altLang="en-US" smtClean="0"/>
              <a:t>按一下以編輯母片文字樣式</a:t>
            </a:r>
          </a:p>
        </p:txBody>
      </p:sp>
      <p:sp>
        <p:nvSpPr>
          <p:cNvPr id="6" name="日期版面配置區 3"/>
          <p:cNvSpPr>
            <a:spLocks noGrp="1"/>
          </p:cNvSpPr>
          <p:nvPr>
            <p:ph type="dt" sz="half" idx="14"/>
          </p:nvPr>
        </p:nvSpPr>
        <p:spPr>
          <a:xfrm>
            <a:off x="457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0FD3EAB0-4DE5-4F96-9D97-9668132AA176}" type="datetimeFigureOut">
              <a:rPr lang="zh-TW" altLang="en-US"/>
              <a:pPr>
                <a:defRPr/>
              </a:pPr>
              <a:t>2014/5/28</a:t>
            </a:fld>
            <a:endParaRPr lang="zh-TW" altLang="en-US"/>
          </a:p>
        </p:txBody>
      </p:sp>
      <p:sp>
        <p:nvSpPr>
          <p:cNvPr id="7" name="頁尾版面配置區 4"/>
          <p:cNvSpPr>
            <a:spLocks noGrp="1"/>
          </p:cNvSpPr>
          <p:nvPr>
            <p:ph type="ftr" sz="quarter" idx="15"/>
          </p:nvPr>
        </p:nvSpPr>
        <p:spPr>
          <a:xfrm>
            <a:off x="3124200" y="6356350"/>
            <a:ext cx="2895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投影片編號版面配置區 5"/>
          <p:cNvSpPr>
            <a:spLocks noGrp="1"/>
          </p:cNvSpPr>
          <p:nvPr>
            <p:ph type="sldNum" sz="quarter" idx="16"/>
          </p:nvPr>
        </p:nvSpPr>
        <p:spPr>
          <a:xfrm>
            <a:off x="6553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7BA85CBA-C1C3-44BB-B276-619DA6CA55E2}" type="slidenum">
              <a:rPr lang="zh-TW" altLang="en-US"/>
              <a:pPr>
                <a:defRPr/>
              </a:pPr>
              <a:t>‹#›</a:t>
            </a:fld>
            <a:endParaRPr lang="zh-TW" altLang="en-US"/>
          </a:p>
        </p:txBody>
      </p:sp>
    </p:spTree>
    <p:extLst>
      <p:ext uri="{BB962C8B-B14F-4D97-AF65-F5344CB8AC3E}">
        <p14:creationId xmlns:p14="http://schemas.microsoft.com/office/powerpoint/2010/main" val="1753199086"/>
      </p:ext>
    </p:extLst>
  </p:cSld>
  <p:clrMapOvr>
    <a:masterClrMapping/>
  </p:clrMapOvr>
</p:sldLayout>
</file>

<file path=ppt/slideLayouts/slideLayout469.xml><?xml version="1.0" encoding="utf-8"?>
<p:sldLayout xmlns:a="http://schemas.openxmlformats.org/drawingml/2006/main" xmlns:r="http://schemas.openxmlformats.org/officeDocument/2006/relationships" xmlns:p="http://schemas.openxmlformats.org/presentationml/2006/main" preserve="1" userDrawn="1">
  <p:cSld name="標題及物件">
    <p:spTree>
      <p:nvGrpSpPr>
        <p:cNvPr id="1" name=""/>
        <p:cNvGrpSpPr/>
        <p:nvPr/>
      </p:nvGrpSpPr>
      <p:grpSpPr>
        <a:xfrm>
          <a:off x="0" y="0"/>
          <a:ext cx="0" cy="0"/>
          <a:chOff x="0" y="0"/>
          <a:chExt cx="0" cy="0"/>
        </a:xfrm>
      </p:grpSpPr>
      <p:pic>
        <p:nvPicPr>
          <p:cNvPr id="4"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內容版面配置區 2"/>
          <p:cNvSpPr>
            <a:spLocks noGrp="1"/>
          </p:cNvSpPr>
          <p:nvPr>
            <p:ph idx="1"/>
          </p:nvPr>
        </p:nvSpPr>
        <p:spPr>
          <a:xfrm>
            <a:off x="457200" y="1600200"/>
            <a:ext cx="8229600" cy="4525963"/>
          </a:xfrm>
          <a:prstGeom prst="rect">
            <a:avLst/>
          </a:prstGeom>
        </p:spPr>
        <p:txBody>
          <a:bodyPr/>
          <a:lstStyle>
            <a:lvl1pPr>
              <a:defRPr>
                <a:latin typeface="微軟正黑體" pitchFamily="34" charset="-120"/>
                <a:ea typeface="微軟正黑體" pitchFamily="34" charset="-120"/>
              </a:defRPr>
            </a:lvl1pPr>
            <a:lvl2pPr>
              <a:defRPr>
                <a:latin typeface="微軟正黑體" pitchFamily="34" charset="-120"/>
                <a:ea typeface="微軟正黑體" pitchFamily="34" charset="-120"/>
              </a:defRPr>
            </a:lvl2pPr>
            <a:lvl3pPr>
              <a:defRPr>
                <a:latin typeface="微軟正黑體" pitchFamily="34" charset="-120"/>
                <a:ea typeface="微軟正黑體" pitchFamily="34" charset="-120"/>
              </a:defRPr>
            </a:lvl3pPr>
            <a:lvl4pPr>
              <a:defRPr>
                <a:latin typeface="微軟正黑體" pitchFamily="34" charset="-120"/>
                <a:ea typeface="微軟正黑體" pitchFamily="34" charset="-120"/>
              </a:defRPr>
            </a:lvl4pPr>
            <a:lvl5pPr>
              <a:defRPr>
                <a:latin typeface="微軟正黑體" pitchFamily="34" charset="-120"/>
                <a:ea typeface="微軟正黑體" pitchFamily="34" charset="-120"/>
              </a:defRPr>
            </a:lvl5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9" name="文字版面配置區 11"/>
          <p:cNvSpPr>
            <a:spLocks noGrp="1"/>
          </p:cNvSpPr>
          <p:nvPr>
            <p:ph type="body" sz="quarter" idx="13"/>
          </p:nvPr>
        </p:nvSpPr>
        <p:spPr>
          <a:xfrm>
            <a:off x="1907704" y="404664"/>
            <a:ext cx="6984776" cy="1152128"/>
          </a:xfrm>
          <a:prstGeom prst="rect">
            <a:avLst/>
          </a:prstGeom>
        </p:spPr>
        <p:txBody>
          <a:bodyPr anchor="ctr" anchorCtr="0"/>
          <a:lstStyle>
            <a:lvl1pPr>
              <a:buNone/>
              <a:defRPr sz="4000" b="1">
                <a:solidFill>
                  <a:schemeClr val="bg1"/>
                </a:solidFill>
                <a:effectLst>
                  <a:outerShdw blurRad="38100" dist="38100" dir="2700000" algn="tl">
                    <a:srgbClr val="000000">
                      <a:alpha val="43137"/>
                    </a:srgbClr>
                  </a:outerShdw>
                </a:effectLst>
              </a:defRPr>
            </a:lvl1pPr>
          </a:lstStyle>
          <a:p>
            <a:pPr lvl="0"/>
            <a:r>
              <a:rPr lang="zh-TW" altLang="en-US" smtClean="0"/>
              <a:t>按一下以編輯母片文字樣式</a:t>
            </a:r>
          </a:p>
        </p:txBody>
      </p:sp>
      <p:sp>
        <p:nvSpPr>
          <p:cNvPr id="5" name="日期版面配置區 3"/>
          <p:cNvSpPr>
            <a:spLocks noGrp="1"/>
          </p:cNvSpPr>
          <p:nvPr>
            <p:ph type="dt" sz="half" idx="14"/>
          </p:nvPr>
        </p:nvSpPr>
        <p:spPr>
          <a:xfrm>
            <a:off x="457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FCCFA443-C6E7-489C-B555-F1794D53895A}" type="datetimeFigureOut">
              <a:rPr lang="zh-TW" altLang="en-US"/>
              <a:pPr>
                <a:defRPr/>
              </a:pPr>
              <a:t>2014/5/28</a:t>
            </a:fld>
            <a:endParaRPr lang="zh-TW" altLang="en-US"/>
          </a:p>
        </p:txBody>
      </p:sp>
      <p:sp>
        <p:nvSpPr>
          <p:cNvPr id="6" name="頁尾版面配置區 4"/>
          <p:cNvSpPr>
            <a:spLocks noGrp="1"/>
          </p:cNvSpPr>
          <p:nvPr>
            <p:ph type="ftr" sz="quarter" idx="15"/>
          </p:nvPr>
        </p:nvSpPr>
        <p:spPr>
          <a:xfrm>
            <a:off x="3124200" y="6356350"/>
            <a:ext cx="2895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7" name="投影片編號版面配置區 5"/>
          <p:cNvSpPr>
            <a:spLocks noGrp="1"/>
          </p:cNvSpPr>
          <p:nvPr>
            <p:ph type="sldNum" sz="quarter" idx="16"/>
          </p:nvPr>
        </p:nvSpPr>
        <p:spPr>
          <a:xfrm>
            <a:off x="6553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9F9B65D3-DF2A-47FE-BE50-4806630D0887}" type="slidenum">
              <a:rPr lang="zh-TW" altLang="en-US"/>
              <a:pPr>
                <a:defRPr/>
              </a:pPr>
              <a:t>‹#›</a:t>
            </a:fld>
            <a:endParaRPr lang="zh-TW" altLang="en-US"/>
          </a:p>
        </p:txBody>
      </p:sp>
    </p:spTree>
    <p:extLst>
      <p:ext uri="{BB962C8B-B14F-4D97-AF65-F5344CB8AC3E}">
        <p14:creationId xmlns:p14="http://schemas.microsoft.com/office/powerpoint/2010/main" val="185164356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2_標題投影片">
    <p:spTree>
      <p:nvGrpSpPr>
        <p:cNvPr id="1" name=""/>
        <p:cNvGrpSpPr/>
        <p:nvPr/>
      </p:nvGrpSpPr>
      <p:grpSpPr>
        <a:xfrm>
          <a:off x="0" y="0"/>
          <a:ext cx="0" cy="0"/>
          <a:chOff x="0" y="0"/>
          <a:chExt cx="0" cy="0"/>
        </a:xfrm>
      </p:grpSpPr>
      <p:pic>
        <p:nvPicPr>
          <p:cNvPr id="2" name="圖片 2" descr="簡報首頁_鼎捷軟件B.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64756693"/>
      </p:ext>
    </p:extLst>
  </p:cSld>
  <p:clrMapOvr>
    <a:masterClrMapping/>
  </p:clrMapOvr>
</p:sldLayout>
</file>

<file path=ppt/slideLayouts/slideLayout470.xml><?xml version="1.0" encoding="utf-8"?>
<p:sldLayout xmlns:a="http://schemas.openxmlformats.org/drawingml/2006/main" xmlns:r="http://schemas.openxmlformats.org/officeDocument/2006/relationships" xmlns:p="http://schemas.openxmlformats.org/presentationml/2006/main" preserve="1" userDrawn="1">
  <p:cSld name="1_標題投影片">
    <p:spTree>
      <p:nvGrpSpPr>
        <p:cNvPr id="1" name=""/>
        <p:cNvGrpSpPr/>
        <p:nvPr/>
      </p:nvGrpSpPr>
      <p:grpSpPr>
        <a:xfrm>
          <a:off x="0" y="0"/>
          <a:ext cx="0" cy="0"/>
          <a:chOff x="0" y="0"/>
          <a:chExt cx="0" cy="0"/>
        </a:xfrm>
      </p:grpSpPr>
      <p:pic>
        <p:nvPicPr>
          <p:cNvPr id="5"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字版面配置區 2"/>
          <p:cNvSpPr>
            <a:spLocks noGrp="1"/>
          </p:cNvSpPr>
          <p:nvPr>
            <p:ph idx="1"/>
          </p:nvPr>
        </p:nvSpPr>
        <p:spPr>
          <a:xfrm>
            <a:off x="457200" y="1600200"/>
            <a:ext cx="8229600" cy="4525963"/>
          </a:xfrm>
          <a:prstGeom prst="rect">
            <a:avLst/>
          </a:prstGeom>
        </p:spPr>
        <p:txBody>
          <a:bodyPr vert="horz" lIns="91440" tIns="45720" rIns="91440" bIns="45720" rtlCol="0">
            <a:normAutofit/>
          </a:bodyPr>
          <a:lstStyle>
            <a:lvl1pPr algn="l">
              <a:defRPr sz="3600">
                <a:latin typeface="微軟正黑體" pitchFamily="34" charset="-120"/>
                <a:ea typeface="微軟正黑體" pitchFamily="34" charset="-120"/>
              </a:defRPr>
            </a:lvl1pPr>
            <a:lvl2pPr algn="l">
              <a:defRPr sz="3200">
                <a:latin typeface="微軟正黑體" pitchFamily="34" charset="-120"/>
                <a:ea typeface="微軟正黑體" pitchFamily="34" charset="-120"/>
              </a:defRPr>
            </a:lvl2pPr>
            <a:lvl3pPr algn="l">
              <a:defRPr sz="2800">
                <a:latin typeface="微軟正黑體" pitchFamily="34" charset="-120"/>
                <a:ea typeface="微軟正黑體" pitchFamily="34" charset="-120"/>
              </a:defRPr>
            </a:lvl3pPr>
            <a:lvl4pPr algn="l">
              <a:defRPr sz="2400">
                <a:latin typeface="微軟正黑體" pitchFamily="34" charset="-120"/>
                <a:ea typeface="微軟正黑體" pitchFamily="34" charset="-120"/>
              </a:defRPr>
            </a:lvl4pPr>
            <a:lvl5pPr algn="l">
              <a:defRPr sz="2000">
                <a:latin typeface="微軟正黑體" pitchFamily="34" charset="-120"/>
                <a:ea typeface="微軟正黑體" pitchFamily="34" charset="-120"/>
              </a:defRPr>
            </a:lvl5pPr>
          </a:lstStyle>
          <a:p>
            <a:pPr lvl="0"/>
            <a:r>
              <a:rPr lang="zh-TW" altLang="en-US" noProof="0" smtClean="0"/>
              <a:t>按一下以編輯母片文字樣式</a:t>
            </a:r>
          </a:p>
          <a:p>
            <a:pPr lvl="1"/>
            <a:r>
              <a:rPr lang="zh-TW" altLang="en-US" noProof="0" smtClean="0"/>
              <a:t>第二層</a:t>
            </a:r>
          </a:p>
          <a:p>
            <a:pPr lvl="2"/>
            <a:r>
              <a:rPr lang="zh-TW" altLang="en-US" noProof="0" smtClean="0"/>
              <a:t>第三層</a:t>
            </a:r>
          </a:p>
          <a:p>
            <a:pPr lvl="3"/>
            <a:r>
              <a:rPr lang="zh-TW" altLang="en-US" noProof="0" smtClean="0"/>
              <a:t>第四層</a:t>
            </a:r>
          </a:p>
          <a:p>
            <a:pPr lvl="4"/>
            <a:r>
              <a:rPr lang="zh-TW" altLang="en-US" noProof="0" smtClean="0"/>
              <a:t>第五層</a:t>
            </a:r>
            <a:endParaRPr lang="zh-TW" altLang="en-US" noProof="0" dirty="0"/>
          </a:p>
        </p:txBody>
      </p:sp>
      <p:sp>
        <p:nvSpPr>
          <p:cNvPr id="10" name="文字版面配置區 11"/>
          <p:cNvSpPr>
            <a:spLocks noGrp="1"/>
          </p:cNvSpPr>
          <p:nvPr>
            <p:ph type="body" sz="quarter" idx="13"/>
          </p:nvPr>
        </p:nvSpPr>
        <p:spPr>
          <a:xfrm>
            <a:off x="1907704" y="404664"/>
            <a:ext cx="6984776" cy="1152128"/>
          </a:xfrm>
          <a:prstGeom prst="rect">
            <a:avLst/>
          </a:prstGeom>
        </p:spPr>
        <p:txBody>
          <a:bodyPr anchor="ctr" anchorCtr="0"/>
          <a:lstStyle>
            <a:lvl1pPr>
              <a:buNone/>
              <a:defRPr sz="4000" b="1">
                <a:solidFill>
                  <a:schemeClr val="bg1"/>
                </a:solidFill>
                <a:effectLst>
                  <a:outerShdw blurRad="38100" dist="38100" dir="2700000" algn="tl">
                    <a:srgbClr val="000000">
                      <a:alpha val="43137"/>
                    </a:srgbClr>
                  </a:outerShdw>
                </a:effectLst>
              </a:defRPr>
            </a:lvl1pPr>
          </a:lstStyle>
          <a:p>
            <a:pPr lvl="0"/>
            <a:r>
              <a:rPr lang="zh-TW" altLang="en-US" smtClean="0"/>
              <a:t>按一下以編輯母片文字樣式</a:t>
            </a:r>
          </a:p>
        </p:txBody>
      </p:sp>
      <p:sp>
        <p:nvSpPr>
          <p:cNvPr id="6" name="日期版面配置區 3"/>
          <p:cNvSpPr>
            <a:spLocks noGrp="1"/>
          </p:cNvSpPr>
          <p:nvPr>
            <p:ph type="dt" sz="half" idx="14"/>
          </p:nvPr>
        </p:nvSpPr>
        <p:spPr>
          <a:xfrm>
            <a:off x="457200" y="6356350"/>
            <a:ext cx="2133600" cy="365125"/>
          </a:xfrm>
          <a:prstGeom prst="rect">
            <a:avLst/>
          </a:prstGeom>
        </p:spPr>
        <p:txBody>
          <a:bodyPr vert="horz" lIns="91440" tIns="45720" rIns="91440" bIns="45720" rtlCol="0" anchor="ctr"/>
          <a:lstStyle>
            <a:lvl1pPr algn="l">
              <a:defRPr sz="1400">
                <a:solidFill>
                  <a:prstClr val="black">
                    <a:lumMod val="50000"/>
                    <a:lumOff val="50000"/>
                  </a:prstClr>
                </a:solidFill>
                <a:latin typeface="微軟正黑體" pitchFamily="34" charset="-120"/>
                <a:ea typeface="微軟正黑體" pitchFamily="34" charset="-120"/>
              </a:defRPr>
            </a:lvl1pPr>
          </a:lstStyle>
          <a:p>
            <a:pPr>
              <a:defRPr/>
            </a:pPr>
            <a:fld id="{1CF6A76D-F893-4061-9474-E9405AE3DEC5}" type="datetimeFigureOut">
              <a:rPr lang="zh-TW" altLang="en-US"/>
              <a:pPr>
                <a:defRPr/>
              </a:pPr>
              <a:t>2014/5/28</a:t>
            </a:fld>
            <a:endParaRPr lang="zh-TW" altLang="en-US"/>
          </a:p>
        </p:txBody>
      </p:sp>
      <p:sp>
        <p:nvSpPr>
          <p:cNvPr id="7" name="頁尾版面配置區 4"/>
          <p:cNvSpPr>
            <a:spLocks noGrp="1"/>
          </p:cNvSpPr>
          <p:nvPr>
            <p:ph type="ftr" sz="quarter" idx="15"/>
          </p:nvPr>
        </p:nvSpPr>
        <p:spPr>
          <a:xfrm>
            <a:off x="3124200" y="6356350"/>
            <a:ext cx="2895600" cy="365125"/>
          </a:xfrm>
          <a:prstGeom prst="rect">
            <a:avLst/>
          </a:prstGeom>
        </p:spPr>
        <p:txBody>
          <a:bodyPr vert="horz" lIns="91440" tIns="45720" rIns="91440" bIns="45720" rtlCol="0" anchor="ctr"/>
          <a:lstStyle>
            <a:lvl1pPr algn="l">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投影片編號版面配置區 5"/>
          <p:cNvSpPr>
            <a:spLocks noGrp="1"/>
          </p:cNvSpPr>
          <p:nvPr>
            <p:ph type="sldNum" sz="quarter" idx="16"/>
          </p:nvPr>
        </p:nvSpPr>
        <p:spPr>
          <a:xfrm>
            <a:off x="6553200" y="6356350"/>
            <a:ext cx="2133600" cy="365125"/>
          </a:xfrm>
          <a:prstGeom prst="rect">
            <a:avLst/>
          </a:prstGeom>
        </p:spPr>
        <p:txBody>
          <a:bodyPr vert="horz" lIns="91440" tIns="45720" rIns="91440" bIns="45720" rtlCol="0" anchor="ctr"/>
          <a:lstStyle>
            <a:lvl1pPr algn="l">
              <a:defRPr sz="1400">
                <a:solidFill>
                  <a:prstClr val="black">
                    <a:lumMod val="50000"/>
                    <a:lumOff val="50000"/>
                  </a:prstClr>
                </a:solidFill>
                <a:latin typeface="微軟正黑體" pitchFamily="34" charset="-120"/>
                <a:ea typeface="微軟正黑體" pitchFamily="34" charset="-120"/>
              </a:defRPr>
            </a:lvl1pPr>
          </a:lstStyle>
          <a:p>
            <a:pPr>
              <a:defRPr/>
            </a:pPr>
            <a:fld id="{9800E571-65A1-4040-B240-23EA35AF8416}" type="slidenum">
              <a:rPr lang="zh-TW" altLang="en-US"/>
              <a:pPr>
                <a:defRPr/>
              </a:pPr>
              <a:t>‹#›</a:t>
            </a:fld>
            <a:endParaRPr lang="zh-TW" altLang="en-US"/>
          </a:p>
        </p:txBody>
      </p:sp>
    </p:spTree>
    <p:extLst>
      <p:ext uri="{BB962C8B-B14F-4D97-AF65-F5344CB8AC3E}">
        <p14:creationId xmlns:p14="http://schemas.microsoft.com/office/powerpoint/2010/main" val="2769242915"/>
      </p:ext>
    </p:extLst>
  </p:cSld>
  <p:clrMapOvr>
    <a:masterClrMapping/>
  </p:clrMapOvr>
</p:sldLayout>
</file>

<file path=ppt/slideLayouts/slideLayout471.xml><?xml version="1.0" encoding="utf-8"?>
<p:sldLayout xmlns:a="http://schemas.openxmlformats.org/drawingml/2006/main" xmlns:r="http://schemas.openxmlformats.org/officeDocument/2006/relationships" xmlns:p="http://schemas.openxmlformats.org/presentationml/2006/main" preserve="1" userDrawn="1">
  <p:cSld name="區段標題">
    <p:spTree>
      <p:nvGrpSpPr>
        <p:cNvPr id="1" name=""/>
        <p:cNvGrpSpPr/>
        <p:nvPr/>
      </p:nvGrpSpPr>
      <p:grpSpPr>
        <a:xfrm>
          <a:off x="0" y="0"/>
          <a:ext cx="0" cy="0"/>
          <a:chOff x="0" y="0"/>
          <a:chExt cx="0" cy="0"/>
        </a:xfrm>
      </p:grpSpPr>
      <p:pic>
        <p:nvPicPr>
          <p:cNvPr id="5"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標題 1"/>
          <p:cNvSpPr>
            <a:spLocks noGrp="1"/>
          </p:cNvSpPr>
          <p:nvPr>
            <p:ph type="title"/>
          </p:nvPr>
        </p:nvSpPr>
        <p:spPr>
          <a:xfrm>
            <a:off x="722313" y="4406900"/>
            <a:ext cx="7772400" cy="1362075"/>
          </a:xfrm>
          <a:prstGeom prst="rect">
            <a:avLst/>
          </a:prstGeom>
        </p:spPr>
        <p:txBody>
          <a:bodyPr anchor="t"/>
          <a:lstStyle>
            <a:lvl1pPr algn="l">
              <a:defRPr sz="3600" b="1" cap="all">
                <a:latin typeface="微軟正黑體" pitchFamily="34" charset="-120"/>
                <a:ea typeface="微軟正黑體" pitchFamily="34" charset="-120"/>
              </a:defRPr>
            </a:lvl1pPr>
          </a:lstStyle>
          <a:p>
            <a:r>
              <a:rPr lang="zh-TW" altLang="en-US" smtClean="0"/>
              <a:t>按一下以編輯母片標題樣式</a:t>
            </a:r>
            <a:endParaRPr lang="zh-TW" altLang="en-US" dirty="0"/>
          </a:p>
        </p:txBody>
      </p:sp>
      <p:sp>
        <p:nvSpPr>
          <p:cNvPr id="3" name="文字版面配置區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latin typeface="微軟正黑體" pitchFamily="34" charset="-120"/>
                <a:ea typeface="微軟正黑體" pitchFamily="34" charset="-12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TW" altLang="en-US" smtClean="0"/>
              <a:t>按一下以編輯母片文字樣式</a:t>
            </a:r>
          </a:p>
        </p:txBody>
      </p:sp>
      <p:sp>
        <p:nvSpPr>
          <p:cNvPr id="9" name="文字版面配置區 11"/>
          <p:cNvSpPr>
            <a:spLocks noGrp="1"/>
          </p:cNvSpPr>
          <p:nvPr>
            <p:ph type="body" sz="quarter" idx="13"/>
          </p:nvPr>
        </p:nvSpPr>
        <p:spPr>
          <a:xfrm>
            <a:off x="1907704" y="404664"/>
            <a:ext cx="6984776" cy="1152128"/>
          </a:xfrm>
          <a:prstGeom prst="rect">
            <a:avLst/>
          </a:prstGeom>
        </p:spPr>
        <p:txBody>
          <a:bodyPr anchor="ctr" anchorCtr="0"/>
          <a:lstStyle>
            <a:lvl1pPr>
              <a:buNone/>
              <a:defRPr sz="4000" b="1">
                <a:solidFill>
                  <a:schemeClr val="bg1"/>
                </a:solidFill>
                <a:effectLst>
                  <a:outerShdw blurRad="38100" dist="38100" dir="2700000" algn="tl">
                    <a:srgbClr val="000000">
                      <a:alpha val="43137"/>
                    </a:srgbClr>
                  </a:outerShdw>
                </a:effectLst>
              </a:defRPr>
            </a:lvl1pPr>
          </a:lstStyle>
          <a:p>
            <a:pPr lvl="0"/>
            <a:r>
              <a:rPr lang="zh-TW" altLang="en-US" smtClean="0"/>
              <a:t>按一下以編輯母片文字樣式</a:t>
            </a:r>
          </a:p>
        </p:txBody>
      </p:sp>
      <p:sp>
        <p:nvSpPr>
          <p:cNvPr id="6" name="日期版面配置區 3"/>
          <p:cNvSpPr>
            <a:spLocks noGrp="1"/>
          </p:cNvSpPr>
          <p:nvPr>
            <p:ph type="dt" sz="half" idx="14"/>
          </p:nvPr>
        </p:nvSpPr>
        <p:spPr>
          <a:xfrm>
            <a:off x="457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5A925CDF-116D-46FA-8886-ABFB2076F5C5}" type="datetimeFigureOut">
              <a:rPr lang="zh-TW" altLang="en-US"/>
              <a:pPr>
                <a:defRPr/>
              </a:pPr>
              <a:t>2014/5/28</a:t>
            </a:fld>
            <a:endParaRPr lang="zh-TW" altLang="en-US"/>
          </a:p>
        </p:txBody>
      </p:sp>
      <p:sp>
        <p:nvSpPr>
          <p:cNvPr id="7" name="頁尾版面配置區 4"/>
          <p:cNvSpPr>
            <a:spLocks noGrp="1"/>
          </p:cNvSpPr>
          <p:nvPr>
            <p:ph type="ftr" sz="quarter" idx="15"/>
          </p:nvPr>
        </p:nvSpPr>
        <p:spPr>
          <a:xfrm>
            <a:off x="3124200" y="6356350"/>
            <a:ext cx="2895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投影片編號版面配置區 5"/>
          <p:cNvSpPr>
            <a:spLocks noGrp="1"/>
          </p:cNvSpPr>
          <p:nvPr>
            <p:ph type="sldNum" sz="quarter" idx="16"/>
          </p:nvPr>
        </p:nvSpPr>
        <p:spPr>
          <a:xfrm>
            <a:off x="6553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5CF133D0-E052-448F-9961-981CBDE87744}" type="slidenum">
              <a:rPr lang="zh-TW" altLang="en-US"/>
              <a:pPr>
                <a:defRPr/>
              </a:pPr>
              <a:t>‹#›</a:t>
            </a:fld>
            <a:endParaRPr lang="zh-TW" altLang="en-US"/>
          </a:p>
        </p:txBody>
      </p:sp>
    </p:spTree>
    <p:extLst>
      <p:ext uri="{BB962C8B-B14F-4D97-AF65-F5344CB8AC3E}">
        <p14:creationId xmlns:p14="http://schemas.microsoft.com/office/powerpoint/2010/main" val="1105677433"/>
      </p:ext>
    </p:extLst>
  </p:cSld>
  <p:clrMapOvr>
    <a:masterClrMapping/>
  </p:clrMapOvr>
</p:sldLayout>
</file>

<file path=ppt/slideLayouts/slideLayout472.xml><?xml version="1.0" encoding="utf-8"?>
<p:sldLayout xmlns:a="http://schemas.openxmlformats.org/drawingml/2006/main" xmlns:r="http://schemas.openxmlformats.org/officeDocument/2006/relationships" xmlns:p="http://schemas.openxmlformats.org/presentationml/2006/main" preserve="1" userDrawn="1">
  <p:cSld name="兩項物件">
    <p:spTree>
      <p:nvGrpSpPr>
        <p:cNvPr id="1" name=""/>
        <p:cNvGrpSpPr/>
        <p:nvPr/>
      </p:nvGrpSpPr>
      <p:grpSpPr>
        <a:xfrm>
          <a:off x="0" y="0"/>
          <a:ext cx="0" cy="0"/>
          <a:chOff x="0" y="0"/>
          <a:chExt cx="0" cy="0"/>
        </a:xfrm>
      </p:grpSpPr>
      <p:pic>
        <p:nvPicPr>
          <p:cNvPr id="5"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內容版面配置區 2"/>
          <p:cNvSpPr>
            <a:spLocks noGrp="1"/>
          </p:cNvSpPr>
          <p:nvPr>
            <p:ph sz="half" idx="1"/>
          </p:nvPr>
        </p:nvSpPr>
        <p:spPr>
          <a:xfrm>
            <a:off x="457200" y="1639341"/>
            <a:ext cx="4038600" cy="4525963"/>
          </a:xfrm>
          <a:prstGeom prst="rect">
            <a:avLst/>
          </a:prstGeom>
        </p:spPr>
        <p:txBody>
          <a:bodyPr/>
          <a:lstStyle>
            <a:lvl1pPr>
              <a:defRPr sz="2800">
                <a:latin typeface="+mn-ea"/>
                <a:ea typeface="+mn-ea"/>
              </a:defRPr>
            </a:lvl1pPr>
            <a:lvl2pPr>
              <a:defRPr sz="2400">
                <a:latin typeface="+mn-ea"/>
                <a:ea typeface="+mn-ea"/>
              </a:defRPr>
            </a:lvl2pPr>
            <a:lvl3pPr>
              <a:defRPr sz="2000">
                <a:latin typeface="+mn-ea"/>
                <a:ea typeface="+mn-ea"/>
              </a:defRPr>
            </a:lvl3pPr>
            <a:lvl4pPr>
              <a:defRPr sz="1800">
                <a:latin typeface="+mn-ea"/>
                <a:ea typeface="+mn-ea"/>
              </a:defRPr>
            </a:lvl4pPr>
            <a:lvl5pPr>
              <a:defRPr sz="1800">
                <a:latin typeface="+mn-ea"/>
                <a:ea typeface="+mn-ea"/>
              </a:defRPr>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639341"/>
            <a:ext cx="4038600" cy="4525963"/>
          </a:xfrm>
          <a:prstGeom prst="rect">
            <a:avLst/>
          </a:prstGeom>
        </p:spPr>
        <p:txBody>
          <a:bodyPr/>
          <a:lstStyle>
            <a:lvl1pPr>
              <a:defRPr sz="2800">
                <a:latin typeface="+mn-ea"/>
                <a:ea typeface="+mn-ea"/>
              </a:defRPr>
            </a:lvl1pPr>
            <a:lvl2pPr>
              <a:defRPr sz="2400">
                <a:latin typeface="+mn-ea"/>
                <a:ea typeface="+mn-ea"/>
              </a:defRPr>
            </a:lvl2pPr>
            <a:lvl3pPr>
              <a:defRPr sz="2000">
                <a:latin typeface="+mn-ea"/>
                <a:ea typeface="+mn-ea"/>
              </a:defRPr>
            </a:lvl3pPr>
            <a:lvl4pPr>
              <a:defRPr sz="1800">
                <a:latin typeface="+mn-ea"/>
                <a:ea typeface="+mn-ea"/>
              </a:defRPr>
            </a:lvl4pPr>
            <a:lvl5pPr>
              <a:defRPr sz="1800">
                <a:latin typeface="+mn-ea"/>
                <a:ea typeface="+mn-ea"/>
              </a:defRPr>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10" name="文字版面配置區 11"/>
          <p:cNvSpPr>
            <a:spLocks noGrp="1"/>
          </p:cNvSpPr>
          <p:nvPr>
            <p:ph type="body" sz="quarter" idx="13"/>
          </p:nvPr>
        </p:nvSpPr>
        <p:spPr>
          <a:xfrm>
            <a:off x="1907704" y="404664"/>
            <a:ext cx="6984776" cy="1152128"/>
          </a:xfrm>
          <a:prstGeom prst="rect">
            <a:avLst/>
          </a:prstGeom>
        </p:spPr>
        <p:txBody>
          <a:bodyPr anchor="ctr" anchorCtr="0"/>
          <a:lstStyle>
            <a:lvl1pPr>
              <a:buNone/>
              <a:defRPr sz="4000" b="1">
                <a:solidFill>
                  <a:schemeClr val="bg1"/>
                </a:solidFill>
                <a:effectLst>
                  <a:outerShdw blurRad="38100" dist="38100" dir="2700000" algn="tl">
                    <a:srgbClr val="000000">
                      <a:alpha val="43137"/>
                    </a:srgbClr>
                  </a:outerShdw>
                </a:effectLst>
              </a:defRPr>
            </a:lvl1pPr>
          </a:lstStyle>
          <a:p>
            <a:pPr lvl="0"/>
            <a:r>
              <a:rPr lang="zh-TW" altLang="en-US" smtClean="0"/>
              <a:t>按一下以編輯母片文字樣式</a:t>
            </a:r>
          </a:p>
        </p:txBody>
      </p:sp>
      <p:sp>
        <p:nvSpPr>
          <p:cNvPr id="6" name="日期版面配置區 4"/>
          <p:cNvSpPr>
            <a:spLocks noGrp="1"/>
          </p:cNvSpPr>
          <p:nvPr>
            <p:ph type="dt" sz="half" idx="14"/>
          </p:nvPr>
        </p:nvSpPr>
        <p:spPr>
          <a:xfrm>
            <a:off x="457200" y="6356350"/>
            <a:ext cx="2133600" cy="365125"/>
          </a:xfrm>
          <a:prstGeom prst="rect">
            <a:avLst/>
          </a:prstGeom>
        </p:spPr>
        <p:txBody>
          <a:bodyPr/>
          <a:lstStyle>
            <a:lvl1pPr>
              <a:defRPr sz="1400">
                <a:solidFill>
                  <a:prstClr val="black">
                    <a:lumMod val="50000"/>
                    <a:lumOff val="50000"/>
                  </a:prstClr>
                </a:solidFill>
                <a:latin typeface="+mn-ea"/>
                <a:ea typeface="+mn-ea"/>
              </a:defRPr>
            </a:lvl1pPr>
          </a:lstStyle>
          <a:p>
            <a:pPr>
              <a:defRPr/>
            </a:pPr>
            <a:fld id="{35B384EF-7CC3-4FA6-8655-132240EAC868}" type="datetimeFigureOut">
              <a:rPr lang="zh-TW" altLang="en-US"/>
              <a:pPr>
                <a:defRPr/>
              </a:pPr>
              <a:t>2014/5/28</a:t>
            </a:fld>
            <a:endParaRPr lang="zh-TW" altLang="en-US"/>
          </a:p>
        </p:txBody>
      </p:sp>
      <p:sp>
        <p:nvSpPr>
          <p:cNvPr id="7" name="頁尾版面配置區 5"/>
          <p:cNvSpPr>
            <a:spLocks noGrp="1"/>
          </p:cNvSpPr>
          <p:nvPr>
            <p:ph type="ftr" sz="quarter" idx="15"/>
          </p:nvPr>
        </p:nvSpPr>
        <p:spPr>
          <a:xfrm>
            <a:off x="3124200" y="6356350"/>
            <a:ext cx="2895600" cy="365125"/>
          </a:xfrm>
          <a:prstGeom prst="rect">
            <a:avLst/>
          </a:prstGeom>
        </p:spPr>
        <p:txBody>
          <a:bodyPr/>
          <a:lstStyle>
            <a:lvl1pPr>
              <a:defRPr sz="1400">
                <a:solidFill>
                  <a:prstClr val="black">
                    <a:lumMod val="50000"/>
                    <a:lumOff val="50000"/>
                  </a:prstClr>
                </a:solidFill>
                <a:latin typeface="+mn-ea"/>
                <a:ea typeface="+mn-ea"/>
              </a:defRPr>
            </a:lvl1pPr>
          </a:lstStyle>
          <a:p>
            <a:pPr>
              <a:defRPr/>
            </a:pPr>
            <a:endParaRPr lang="zh-TW" altLang="en-US"/>
          </a:p>
        </p:txBody>
      </p:sp>
      <p:sp>
        <p:nvSpPr>
          <p:cNvPr id="8" name="投影片編號版面配置區 6"/>
          <p:cNvSpPr>
            <a:spLocks noGrp="1"/>
          </p:cNvSpPr>
          <p:nvPr>
            <p:ph type="sldNum" sz="quarter" idx="16"/>
          </p:nvPr>
        </p:nvSpPr>
        <p:spPr>
          <a:xfrm>
            <a:off x="6553200" y="6356350"/>
            <a:ext cx="2133600" cy="365125"/>
          </a:xfrm>
          <a:prstGeom prst="rect">
            <a:avLst/>
          </a:prstGeom>
        </p:spPr>
        <p:txBody>
          <a:bodyPr/>
          <a:lstStyle>
            <a:lvl1pPr>
              <a:defRPr sz="1400">
                <a:solidFill>
                  <a:prstClr val="black">
                    <a:lumMod val="50000"/>
                    <a:lumOff val="50000"/>
                  </a:prstClr>
                </a:solidFill>
                <a:latin typeface="+mn-ea"/>
                <a:ea typeface="+mn-ea"/>
              </a:defRPr>
            </a:lvl1pPr>
          </a:lstStyle>
          <a:p>
            <a:pPr>
              <a:defRPr/>
            </a:pPr>
            <a:fld id="{EC1C6EFC-C0FE-4021-A086-1750B75A04AE}" type="slidenum">
              <a:rPr lang="zh-TW" altLang="en-US"/>
              <a:pPr>
                <a:defRPr/>
              </a:pPr>
              <a:t>‹#›</a:t>
            </a:fld>
            <a:endParaRPr lang="zh-TW" altLang="en-US"/>
          </a:p>
        </p:txBody>
      </p:sp>
    </p:spTree>
    <p:extLst>
      <p:ext uri="{BB962C8B-B14F-4D97-AF65-F5344CB8AC3E}">
        <p14:creationId xmlns:p14="http://schemas.microsoft.com/office/powerpoint/2010/main" val="2552611275"/>
      </p:ext>
    </p:extLst>
  </p:cSld>
  <p:clrMapOvr>
    <a:masterClrMapping/>
  </p:clrMapOvr>
</p:sldLayout>
</file>

<file path=ppt/slideLayouts/slideLayout473.xml><?xml version="1.0" encoding="utf-8"?>
<p:sldLayout xmlns:a="http://schemas.openxmlformats.org/drawingml/2006/main" xmlns:r="http://schemas.openxmlformats.org/officeDocument/2006/relationships" xmlns:p="http://schemas.openxmlformats.org/presentationml/2006/main" preserve="1" userDrawn="1">
  <p:cSld name="比對">
    <p:spTree>
      <p:nvGrpSpPr>
        <p:cNvPr id="1" name=""/>
        <p:cNvGrpSpPr/>
        <p:nvPr/>
      </p:nvGrpSpPr>
      <p:grpSpPr>
        <a:xfrm>
          <a:off x="0" y="0"/>
          <a:ext cx="0" cy="0"/>
          <a:chOff x="0" y="0"/>
          <a:chExt cx="0" cy="0"/>
        </a:xfrm>
      </p:grpSpPr>
      <p:pic>
        <p:nvPicPr>
          <p:cNvPr id="7"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文字版面配置區 2"/>
          <p:cNvSpPr>
            <a:spLocks noGrp="1"/>
          </p:cNvSpPr>
          <p:nvPr>
            <p:ph type="body" idx="1"/>
          </p:nvPr>
        </p:nvSpPr>
        <p:spPr>
          <a:xfrm>
            <a:off x="457200" y="1574254"/>
            <a:ext cx="4040188" cy="639762"/>
          </a:xfrm>
          <a:prstGeom prst="rect">
            <a:avLst/>
          </a:prstGeom>
        </p:spPr>
        <p:txBody>
          <a:bodyPr anchor="b"/>
          <a:lstStyle>
            <a:lvl1pPr marL="0" indent="0">
              <a:buNone/>
              <a:defRPr sz="2400" b="1">
                <a:latin typeface="微軟正黑體" pitchFamily="34" charset="-120"/>
                <a:ea typeface="微軟正黑體" pitchFamily="34" charset="-12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214016"/>
            <a:ext cx="4040188" cy="3951288"/>
          </a:xfrm>
          <a:prstGeom prst="rect">
            <a:avLst/>
          </a:prstGeom>
        </p:spPr>
        <p:txBody>
          <a:bodyPr/>
          <a:lstStyle>
            <a:lvl1pPr>
              <a:defRPr sz="2400">
                <a:latin typeface="微軟正黑體" pitchFamily="34" charset="-120"/>
                <a:ea typeface="微軟正黑體" pitchFamily="34" charset="-120"/>
              </a:defRPr>
            </a:lvl1pPr>
            <a:lvl2pPr>
              <a:defRPr sz="2000">
                <a:latin typeface="微軟正黑體" pitchFamily="34" charset="-120"/>
                <a:ea typeface="微軟正黑體" pitchFamily="34" charset="-120"/>
              </a:defRPr>
            </a:lvl2pPr>
            <a:lvl3pPr>
              <a:defRPr sz="1800">
                <a:latin typeface="微軟正黑體" pitchFamily="34" charset="-120"/>
                <a:ea typeface="微軟正黑體" pitchFamily="34" charset="-120"/>
              </a:defRPr>
            </a:lvl3pPr>
            <a:lvl4pPr>
              <a:defRPr sz="1600">
                <a:latin typeface="微軟正黑體" pitchFamily="34" charset="-120"/>
                <a:ea typeface="微軟正黑體" pitchFamily="34" charset="-120"/>
              </a:defRPr>
            </a:lvl4pPr>
            <a:lvl5pPr>
              <a:defRPr sz="1600">
                <a:latin typeface="微軟正黑體" pitchFamily="34" charset="-120"/>
                <a:ea typeface="微軟正黑體" pitchFamily="34" charset="-120"/>
              </a:defRPr>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74254"/>
            <a:ext cx="4041775" cy="639762"/>
          </a:xfrm>
          <a:prstGeom prst="rect">
            <a:avLst/>
          </a:prstGeom>
        </p:spPr>
        <p:txBody>
          <a:bodyPr anchor="b"/>
          <a:lstStyle>
            <a:lvl1pPr marL="0" indent="0">
              <a:buNone/>
              <a:defRPr sz="2400" b="1">
                <a:latin typeface="微軟正黑體" pitchFamily="34" charset="-120"/>
                <a:ea typeface="微軟正黑體" pitchFamily="34" charset="-12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214016"/>
            <a:ext cx="4041775" cy="3951288"/>
          </a:xfrm>
          <a:prstGeom prst="rect">
            <a:avLst/>
          </a:prstGeom>
        </p:spPr>
        <p:txBody>
          <a:bodyPr/>
          <a:lstStyle>
            <a:lvl1pPr>
              <a:defRPr sz="2400">
                <a:latin typeface="微軟正黑體" pitchFamily="34" charset="-120"/>
                <a:ea typeface="微軟正黑體" pitchFamily="34" charset="-120"/>
              </a:defRPr>
            </a:lvl1pPr>
            <a:lvl2pPr>
              <a:defRPr sz="2000">
                <a:latin typeface="微軟正黑體" pitchFamily="34" charset="-120"/>
                <a:ea typeface="微軟正黑體" pitchFamily="34" charset="-120"/>
              </a:defRPr>
            </a:lvl2pPr>
            <a:lvl3pPr>
              <a:defRPr sz="1800">
                <a:latin typeface="微軟正黑體" pitchFamily="34" charset="-120"/>
                <a:ea typeface="微軟正黑體" pitchFamily="34" charset="-120"/>
              </a:defRPr>
            </a:lvl3pPr>
            <a:lvl4pPr>
              <a:defRPr sz="1600">
                <a:latin typeface="微軟正黑體" pitchFamily="34" charset="-120"/>
                <a:ea typeface="微軟正黑體" pitchFamily="34" charset="-120"/>
              </a:defRPr>
            </a:lvl4pPr>
            <a:lvl5pPr>
              <a:defRPr sz="1600">
                <a:latin typeface="微軟正黑體" pitchFamily="34" charset="-120"/>
                <a:ea typeface="微軟正黑體" pitchFamily="34" charset="-120"/>
              </a:defRPr>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12" name="文字版面配置區 11"/>
          <p:cNvSpPr>
            <a:spLocks noGrp="1"/>
          </p:cNvSpPr>
          <p:nvPr>
            <p:ph type="body" sz="quarter" idx="13"/>
          </p:nvPr>
        </p:nvSpPr>
        <p:spPr>
          <a:xfrm>
            <a:off x="1907704" y="404664"/>
            <a:ext cx="6984776" cy="1152128"/>
          </a:xfrm>
          <a:prstGeom prst="rect">
            <a:avLst/>
          </a:prstGeom>
        </p:spPr>
        <p:txBody>
          <a:bodyPr anchor="ctr" anchorCtr="0"/>
          <a:lstStyle>
            <a:lvl1pPr>
              <a:buNone/>
              <a:defRPr sz="4000" b="1">
                <a:solidFill>
                  <a:schemeClr val="bg1"/>
                </a:solidFill>
                <a:effectLst>
                  <a:outerShdw blurRad="38100" dist="38100" dir="2700000" algn="tl">
                    <a:srgbClr val="000000">
                      <a:alpha val="43137"/>
                    </a:srgbClr>
                  </a:outerShdw>
                </a:effectLst>
              </a:defRPr>
            </a:lvl1pPr>
          </a:lstStyle>
          <a:p>
            <a:pPr lvl="0"/>
            <a:r>
              <a:rPr lang="zh-TW" altLang="en-US" smtClean="0"/>
              <a:t>按一下以編輯母片文字樣式</a:t>
            </a:r>
          </a:p>
        </p:txBody>
      </p:sp>
      <p:sp>
        <p:nvSpPr>
          <p:cNvPr id="8" name="日期版面配置區 6"/>
          <p:cNvSpPr>
            <a:spLocks noGrp="1"/>
          </p:cNvSpPr>
          <p:nvPr>
            <p:ph type="dt" sz="half" idx="14"/>
          </p:nvPr>
        </p:nvSpPr>
        <p:spPr>
          <a:xfrm>
            <a:off x="457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3799911C-17CE-48EB-AD6A-E1F565B4AD75}" type="datetimeFigureOut">
              <a:rPr lang="zh-TW" altLang="en-US"/>
              <a:pPr>
                <a:defRPr/>
              </a:pPr>
              <a:t>2014/5/28</a:t>
            </a:fld>
            <a:endParaRPr lang="zh-TW" altLang="en-US"/>
          </a:p>
        </p:txBody>
      </p:sp>
      <p:sp>
        <p:nvSpPr>
          <p:cNvPr id="9" name="頁尾版面配置區 7"/>
          <p:cNvSpPr>
            <a:spLocks noGrp="1"/>
          </p:cNvSpPr>
          <p:nvPr>
            <p:ph type="ftr" sz="quarter" idx="15"/>
          </p:nvPr>
        </p:nvSpPr>
        <p:spPr>
          <a:xfrm>
            <a:off x="3124200" y="6356350"/>
            <a:ext cx="2895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0" name="投影片編號版面配置區 8"/>
          <p:cNvSpPr>
            <a:spLocks noGrp="1"/>
          </p:cNvSpPr>
          <p:nvPr>
            <p:ph type="sldNum" sz="quarter" idx="16"/>
          </p:nvPr>
        </p:nvSpPr>
        <p:spPr>
          <a:xfrm>
            <a:off x="6553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C843EEEF-03E8-4974-B413-AF4EE58C8FF6}" type="slidenum">
              <a:rPr lang="zh-TW" altLang="en-US"/>
              <a:pPr>
                <a:defRPr/>
              </a:pPr>
              <a:t>‹#›</a:t>
            </a:fld>
            <a:endParaRPr lang="zh-TW" altLang="en-US"/>
          </a:p>
        </p:txBody>
      </p:sp>
    </p:spTree>
    <p:extLst>
      <p:ext uri="{BB962C8B-B14F-4D97-AF65-F5344CB8AC3E}">
        <p14:creationId xmlns:p14="http://schemas.microsoft.com/office/powerpoint/2010/main" val="2110141007"/>
      </p:ext>
    </p:extLst>
  </p:cSld>
  <p:clrMapOvr>
    <a:masterClrMapping/>
  </p:clrMapOvr>
</p:sldLayout>
</file>

<file path=ppt/slideLayouts/slideLayout474.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pic>
        <p:nvPicPr>
          <p:cNvPr id="5"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標題 1"/>
          <p:cNvSpPr>
            <a:spLocks noGrp="1"/>
          </p:cNvSpPr>
          <p:nvPr>
            <p:ph type="title"/>
          </p:nvPr>
        </p:nvSpPr>
        <p:spPr>
          <a:xfrm>
            <a:off x="457200" y="548679"/>
            <a:ext cx="3008313" cy="1069577"/>
          </a:xfrm>
          <a:prstGeom prst="rect">
            <a:avLst/>
          </a:prstGeom>
        </p:spPr>
        <p:txBody>
          <a:bodyPr anchor="b"/>
          <a:lstStyle>
            <a:lvl1pPr algn="l">
              <a:defRPr sz="2000" b="1">
                <a:latin typeface="微軟正黑體" pitchFamily="34" charset="-120"/>
                <a:ea typeface="微軟正黑體" pitchFamily="34" charset="-120"/>
              </a:defRPr>
            </a:lvl1pPr>
          </a:lstStyle>
          <a:p>
            <a:r>
              <a:rPr lang="zh-TW" altLang="en-US" smtClean="0"/>
              <a:t>按一下以編輯母片標題樣式</a:t>
            </a:r>
            <a:endParaRPr lang="zh-TW" altLang="en-US" dirty="0"/>
          </a:p>
        </p:txBody>
      </p:sp>
      <p:sp>
        <p:nvSpPr>
          <p:cNvPr id="3" name="內容版面配置區 2"/>
          <p:cNvSpPr>
            <a:spLocks noGrp="1"/>
          </p:cNvSpPr>
          <p:nvPr>
            <p:ph idx="1"/>
          </p:nvPr>
        </p:nvSpPr>
        <p:spPr>
          <a:xfrm>
            <a:off x="3575050" y="548680"/>
            <a:ext cx="5111750" cy="5760640"/>
          </a:xfrm>
          <a:prstGeom prst="rect">
            <a:avLst/>
          </a:prstGeom>
        </p:spPr>
        <p:txBody>
          <a:bodyPr/>
          <a:lstStyle>
            <a:lvl1pPr>
              <a:defRPr sz="3200">
                <a:latin typeface="微軟正黑體" pitchFamily="34" charset="-120"/>
                <a:ea typeface="微軟正黑體" pitchFamily="34" charset="-120"/>
              </a:defRPr>
            </a:lvl1pPr>
            <a:lvl2pPr>
              <a:defRPr sz="2800">
                <a:latin typeface="微軟正黑體" pitchFamily="34" charset="-120"/>
                <a:ea typeface="微軟正黑體" pitchFamily="34" charset="-120"/>
              </a:defRPr>
            </a:lvl2pPr>
            <a:lvl3pPr>
              <a:defRPr sz="2400">
                <a:latin typeface="微軟正黑體" pitchFamily="34" charset="-120"/>
                <a:ea typeface="微軟正黑體" pitchFamily="34" charset="-120"/>
              </a:defRPr>
            </a:lvl3pPr>
            <a:lvl4pPr>
              <a:defRPr sz="2000">
                <a:latin typeface="微軟正黑體" pitchFamily="34" charset="-120"/>
                <a:ea typeface="微軟正黑體" pitchFamily="34" charset="-120"/>
              </a:defRPr>
            </a:lvl4pPr>
            <a:lvl5pPr>
              <a:defRPr sz="2000">
                <a:latin typeface="微軟正黑體" pitchFamily="34" charset="-120"/>
                <a:ea typeface="微軟正黑體" pitchFamily="34" charset="-120"/>
              </a:defRPr>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dirty="0"/>
          </a:p>
        </p:txBody>
      </p:sp>
      <p:sp>
        <p:nvSpPr>
          <p:cNvPr id="4" name="文字版面配置區 3"/>
          <p:cNvSpPr>
            <a:spLocks noGrp="1"/>
          </p:cNvSpPr>
          <p:nvPr>
            <p:ph type="body" sz="half" idx="2"/>
          </p:nvPr>
        </p:nvSpPr>
        <p:spPr>
          <a:xfrm>
            <a:off x="457200" y="1618257"/>
            <a:ext cx="3008313" cy="4691063"/>
          </a:xfrm>
          <a:prstGeom prst="rect">
            <a:avLst/>
          </a:prstGeom>
        </p:spPr>
        <p:txBody>
          <a:bodyPr/>
          <a:lstStyle>
            <a:lvl1pPr marL="0" indent="0">
              <a:buNone/>
              <a:defRPr sz="1400">
                <a:latin typeface="微軟正黑體" pitchFamily="34" charset="-120"/>
                <a:ea typeface="微軟正黑體" pitchFamily="34" charset="-12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6" name="日期版面配置區 4"/>
          <p:cNvSpPr>
            <a:spLocks noGrp="1"/>
          </p:cNvSpPr>
          <p:nvPr>
            <p:ph type="dt" sz="half" idx="10"/>
          </p:nvPr>
        </p:nvSpPr>
        <p:spPr>
          <a:xfrm>
            <a:off x="457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CAC8F7E6-2D8D-462C-B2CD-3459FDCE24B5}" type="datetimeFigureOut">
              <a:rPr lang="zh-TW" altLang="en-US"/>
              <a:pPr>
                <a:defRPr/>
              </a:pPr>
              <a:t>2014/5/28</a:t>
            </a:fld>
            <a:endParaRPr lang="zh-TW" altLang="en-US"/>
          </a:p>
        </p:txBody>
      </p:sp>
      <p:sp>
        <p:nvSpPr>
          <p:cNvPr id="7" name="頁尾版面配置區 5"/>
          <p:cNvSpPr>
            <a:spLocks noGrp="1"/>
          </p:cNvSpPr>
          <p:nvPr>
            <p:ph type="ftr" sz="quarter" idx="11"/>
          </p:nvPr>
        </p:nvSpPr>
        <p:spPr>
          <a:xfrm>
            <a:off x="3124200" y="6356350"/>
            <a:ext cx="2895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投影片編號版面配置區 6"/>
          <p:cNvSpPr>
            <a:spLocks noGrp="1"/>
          </p:cNvSpPr>
          <p:nvPr>
            <p:ph type="sldNum" sz="quarter" idx="12"/>
          </p:nvPr>
        </p:nvSpPr>
        <p:spPr>
          <a:xfrm>
            <a:off x="6553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9F9C6A23-7616-4CCF-B09F-DAF1689C6CD0}" type="slidenum">
              <a:rPr lang="zh-TW" altLang="en-US"/>
              <a:pPr>
                <a:defRPr/>
              </a:pPr>
              <a:t>‹#›</a:t>
            </a:fld>
            <a:endParaRPr lang="zh-TW" altLang="en-US"/>
          </a:p>
        </p:txBody>
      </p:sp>
    </p:spTree>
    <p:extLst>
      <p:ext uri="{BB962C8B-B14F-4D97-AF65-F5344CB8AC3E}">
        <p14:creationId xmlns:p14="http://schemas.microsoft.com/office/powerpoint/2010/main" val="2276816463"/>
      </p:ext>
    </p:extLst>
  </p:cSld>
  <p:clrMapOvr>
    <a:masterClrMapping/>
  </p:clrMapOvr>
</p:sldLayout>
</file>

<file path=ppt/slideLayouts/slideLayout475.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pic>
        <p:nvPicPr>
          <p:cNvPr id="5"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標題 1"/>
          <p:cNvSpPr>
            <a:spLocks noGrp="1"/>
          </p:cNvSpPr>
          <p:nvPr>
            <p:ph type="title"/>
          </p:nvPr>
        </p:nvSpPr>
        <p:spPr>
          <a:xfrm>
            <a:off x="1792288" y="4800600"/>
            <a:ext cx="5486400" cy="566738"/>
          </a:xfrm>
          <a:prstGeom prst="rect">
            <a:avLst/>
          </a:prstGeom>
        </p:spPr>
        <p:txBody>
          <a:bodyPr anchor="b"/>
          <a:lstStyle>
            <a:lvl1pPr algn="l">
              <a:defRPr sz="2000" b="1">
                <a:latin typeface="微軟正黑體" pitchFamily="34" charset="-120"/>
                <a:ea typeface="微軟正黑體" pitchFamily="34" charset="-120"/>
              </a:defRPr>
            </a:lvl1pPr>
          </a:lstStyle>
          <a:p>
            <a:r>
              <a:rPr lang="zh-TW" altLang="en-US" smtClean="0"/>
              <a:t>按一下以編輯母片標題樣式</a:t>
            </a:r>
            <a:endParaRPr lang="zh-TW" altLang="en-US" dirty="0"/>
          </a:p>
        </p:txBody>
      </p:sp>
      <p:sp>
        <p:nvSpPr>
          <p:cNvPr id="3" name="圖片版面配置區 2"/>
          <p:cNvSpPr>
            <a:spLocks noGrp="1"/>
          </p:cNvSpPr>
          <p:nvPr>
            <p:ph type="pic" idx="1"/>
          </p:nvPr>
        </p:nvSpPr>
        <p:spPr>
          <a:xfrm>
            <a:off x="1792288" y="612775"/>
            <a:ext cx="5486400" cy="4114800"/>
          </a:xfrm>
          <a:prstGeom prst="rect">
            <a:avLst/>
          </a:prstGeom>
        </p:spPr>
        <p:txBody>
          <a:bodyPr/>
          <a:lstStyle>
            <a:lvl1pPr marL="0" indent="0">
              <a:buNone/>
              <a:defRPr sz="3200">
                <a:latin typeface="微軟正黑體" pitchFamily="34" charset="-120"/>
                <a:ea typeface="微軟正黑體" pitchFamily="34" charset="-12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TW" altLang="en-US" noProof="0"/>
          </a:p>
        </p:txBody>
      </p:sp>
      <p:sp>
        <p:nvSpPr>
          <p:cNvPr id="4" name="文字版面配置區 3"/>
          <p:cNvSpPr>
            <a:spLocks noGrp="1"/>
          </p:cNvSpPr>
          <p:nvPr>
            <p:ph type="body" sz="half" idx="2"/>
          </p:nvPr>
        </p:nvSpPr>
        <p:spPr>
          <a:xfrm>
            <a:off x="1792288" y="5367338"/>
            <a:ext cx="5486400" cy="804862"/>
          </a:xfrm>
          <a:prstGeom prst="rect">
            <a:avLst/>
          </a:prstGeom>
        </p:spPr>
        <p:txBody>
          <a:bodyPr/>
          <a:lstStyle>
            <a:lvl1pPr marL="0" indent="0">
              <a:buNone/>
              <a:defRPr sz="1400">
                <a:latin typeface="微軟正黑體" pitchFamily="34" charset="-120"/>
                <a:ea typeface="微軟正黑體" pitchFamily="34" charset="-12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6" name="日期版面配置區 4"/>
          <p:cNvSpPr>
            <a:spLocks noGrp="1"/>
          </p:cNvSpPr>
          <p:nvPr>
            <p:ph type="dt" sz="half" idx="10"/>
          </p:nvPr>
        </p:nvSpPr>
        <p:spPr>
          <a:xfrm>
            <a:off x="457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B747437C-DC8E-4118-B5FC-A08E46F7F882}" type="datetimeFigureOut">
              <a:rPr lang="zh-TW" altLang="en-US"/>
              <a:pPr>
                <a:defRPr/>
              </a:pPr>
              <a:t>2014/5/28</a:t>
            </a:fld>
            <a:endParaRPr lang="zh-TW" altLang="en-US"/>
          </a:p>
        </p:txBody>
      </p:sp>
      <p:sp>
        <p:nvSpPr>
          <p:cNvPr id="7" name="頁尾版面配置區 5"/>
          <p:cNvSpPr>
            <a:spLocks noGrp="1"/>
          </p:cNvSpPr>
          <p:nvPr>
            <p:ph type="ftr" sz="quarter" idx="11"/>
          </p:nvPr>
        </p:nvSpPr>
        <p:spPr>
          <a:xfrm>
            <a:off x="3124200" y="6356350"/>
            <a:ext cx="2895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投影片編號版面配置區 6"/>
          <p:cNvSpPr>
            <a:spLocks noGrp="1"/>
          </p:cNvSpPr>
          <p:nvPr>
            <p:ph type="sldNum" sz="quarter" idx="12"/>
          </p:nvPr>
        </p:nvSpPr>
        <p:spPr>
          <a:xfrm>
            <a:off x="6553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11AA2F95-B18D-4526-BB1A-3A3FDEDC5D75}" type="slidenum">
              <a:rPr lang="zh-TW" altLang="en-US"/>
              <a:pPr>
                <a:defRPr/>
              </a:pPr>
              <a:t>‹#›</a:t>
            </a:fld>
            <a:endParaRPr lang="zh-TW" altLang="en-US"/>
          </a:p>
        </p:txBody>
      </p:sp>
    </p:spTree>
    <p:extLst>
      <p:ext uri="{BB962C8B-B14F-4D97-AF65-F5344CB8AC3E}">
        <p14:creationId xmlns:p14="http://schemas.microsoft.com/office/powerpoint/2010/main" val="85457461"/>
      </p:ext>
    </p:extLst>
  </p:cSld>
  <p:clrMapOvr>
    <a:masterClrMapping/>
  </p:clrMapOvr>
</p:sldLayout>
</file>

<file path=ppt/slideLayouts/slideLayout476.xml><?xml version="1.0" encoding="utf-8"?>
<p:sldLayout xmlns:a="http://schemas.openxmlformats.org/drawingml/2006/main" xmlns:r="http://schemas.openxmlformats.org/officeDocument/2006/relationships" xmlns:p="http://schemas.openxmlformats.org/presentationml/2006/main" preserve="1" userDrawn="1">
  <p:cSld name="標題及直排文字">
    <p:spTree>
      <p:nvGrpSpPr>
        <p:cNvPr id="1" name=""/>
        <p:cNvGrpSpPr/>
        <p:nvPr/>
      </p:nvGrpSpPr>
      <p:grpSpPr>
        <a:xfrm>
          <a:off x="0" y="0"/>
          <a:ext cx="0" cy="0"/>
          <a:chOff x="0" y="0"/>
          <a:chExt cx="0" cy="0"/>
        </a:xfrm>
      </p:grpSpPr>
      <p:pic>
        <p:nvPicPr>
          <p:cNvPr id="4"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直排文字版面配置區 2"/>
          <p:cNvSpPr>
            <a:spLocks noGrp="1"/>
          </p:cNvSpPr>
          <p:nvPr>
            <p:ph type="body" orient="vert" idx="1"/>
          </p:nvPr>
        </p:nvSpPr>
        <p:spPr>
          <a:xfrm>
            <a:off x="457200" y="1600200"/>
            <a:ext cx="8229600" cy="4525963"/>
          </a:xfrm>
          <a:prstGeom prst="rect">
            <a:avLst/>
          </a:prstGeom>
        </p:spPr>
        <p:txBody>
          <a:bodyPr vert="eaVert"/>
          <a:lstStyle>
            <a:lvl1pPr>
              <a:defRPr>
                <a:latin typeface="微軟正黑體" pitchFamily="34" charset="-120"/>
                <a:ea typeface="微軟正黑體" pitchFamily="34" charset="-120"/>
              </a:defRPr>
            </a:lvl1pPr>
            <a:lvl2pPr>
              <a:defRPr>
                <a:latin typeface="微軟正黑體" pitchFamily="34" charset="-120"/>
                <a:ea typeface="微軟正黑體" pitchFamily="34" charset="-120"/>
              </a:defRPr>
            </a:lvl2pPr>
            <a:lvl3pPr>
              <a:defRPr>
                <a:latin typeface="微軟正黑體" pitchFamily="34" charset="-120"/>
                <a:ea typeface="微軟正黑體" pitchFamily="34" charset="-120"/>
              </a:defRPr>
            </a:lvl3pPr>
            <a:lvl4pPr>
              <a:defRPr>
                <a:latin typeface="微軟正黑體" pitchFamily="34" charset="-120"/>
                <a:ea typeface="微軟正黑體" pitchFamily="34" charset="-120"/>
              </a:defRPr>
            </a:lvl4pPr>
            <a:lvl5pPr>
              <a:defRPr>
                <a:latin typeface="微軟正黑體" pitchFamily="34" charset="-120"/>
                <a:ea typeface="微軟正黑體" pitchFamily="34" charset="-120"/>
              </a:defRPr>
            </a:lvl5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dirty="0"/>
          </a:p>
        </p:txBody>
      </p:sp>
      <p:sp>
        <p:nvSpPr>
          <p:cNvPr id="5" name="日期版面配置區 3"/>
          <p:cNvSpPr>
            <a:spLocks noGrp="1"/>
          </p:cNvSpPr>
          <p:nvPr>
            <p:ph type="dt" sz="half" idx="10"/>
          </p:nvPr>
        </p:nvSpPr>
        <p:spPr>
          <a:xfrm>
            <a:off x="457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2CD385D5-D40D-4E58-8E99-6D715E06872F}" type="datetimeFigureOut">
              <a:rPr lang="zh-TW" altLang="en-US"/>
              <a:pPr>
                <a:defRPr/>
              </a:pPr>
              <a:t>2014/5/28</a:t>
            </a:fld>
            <a:endParaRPr lang="zh-TW" altLang="en-US"/>
          </a:p>
        </p:txBody>
      </p:sp>
      <p:sp>
        <p:nvSpPr>
          <p:cNvPr id="6" name="頁尾版面配置區 4"/>
          <p:cNvSpPr>
            <a:spLocks noGrp="1"/>
          </p:cNvSpPr>
          <p:nvPr>
            <p:ph type="ftr" sz="quarter" idx="11"/>
          </p:nvPr>
        </p:nvSpPr>
        <p:spPr>
          <a:xfrm>
            <a:off x="3124200" y="6356350"/>
            <a:ext cx="2895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7" name="投影片編號版面配置區 5"/>
          <p:cNvSpPr>
            <a:spLocks noGrp="1"/>
          </p:cNvSpPr>
          <p:nvPr>
            <p:ph type="sldNum" sz="quarter" idx="12"/>
          </p:nvPr>
        </p:nvSpPr>
        <p:spPr>
          <a:xfrm>
            <a:off x="6553200" y="6356350"/>
            <a:ext cx="2133600" cy="365125"/>
          </a:xfrm>
          <a:prstGeom prst="rect">
            <a:avLst/>
          </a:prstGeom>
        </p:spPr>
        <p:txBody>
          <a:bodyPr/>
          <a:lstStyle>
            <a:lvl1pPr>
              <a:defRPr>
                <a:solidFill>
                  <a:prstClr val="black"/>
                </a:solidFill>
                <a:latin typeface="微軟正黑體" pitchFamily="34" charset="-120"/>
                <a:ea typeface="微軟正黑體" pitchFamily="34" charset="-120"/>
              </a:defRPr>
            </a:lvl1pPr>
          </a:lstStyle>
          <a:p>
            <a:pPr>
              <a:defRPr/>
            </a:pPr>
            <a:fld id="{22E4EDD5-C40A-4CDB-B07B-7469F27500E0}" type="slidenum">
              <a:rPr lang="zh-TW" altLang="en-US"/>
              <a:pPr>
                <a:defRPr/>
              </a:pPr>
              <a:t>‹#›</a:t>
            </a:fld>
            <a:endParaRPr lang="zh-TW" altLang="en-US"/>
          </a:p>
        </p:txBody>
      </p:sp>
    </p:spTree>
    <p:extLst>
      <p:ext uri="{BB962C8B-B14F-4D97-AF65-F5344CB8AC3E}">
        <p14:creationId xmlns:p14="http://schemas.microsoft.com/office/powerpoint/2010/main" val="2891831166"/>
      </p:ext>
    </p:extLst>
  </p:cSld>
  <p:clrMapOvr>
    <a:masterClrMapping/>
  </p:clrMapOvr>
</p:sldLayout>
</file>

<file path=ppt/slideLayouts/slideLayout477.xml><?xml version="1.0" encoding="utf-8"?>
<p:sldLayout xmlns:a="http://schemas.openxmlformats.org/drawingml/2006/main" xmlns:r="http://schemas.openxmlformats.org/officeDocument/2006/relationships" xmlns:p="http://schemas.openxmlformats.org/presentationml/2006/main" preserve="1" userDrawn="1">
  <p:cSld name="直排標題及文字">
    <p:spTree>
      <p:nvGrpSpPr>
        <p:cNvPr id="1" name=""/>
        <p:cNvGrpSpPr/>
        <p:nvPr/>
      </p:nvGrpSpPr>
      <p:grpSpPr>
        <a:xfrm>
          <a:off x="0" y="0"/>
          <a:ext cx="0" cy="0"/>
          <a:chOff x="0" y="0"/>
          <a:chExt cx="0" cy="0"/>
        </a:xfrm>
      </p:grpSpPr>
      <p:pic>
        <p:nvPicPr>
          <p:cNvPr id="7"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7"/>
          <p:cNvSpPr/>
          <p:nvPr userDrawn="1"/>
        </p:nvSpPr>
        <p:spPr bwMode="gray">
          <a:xfrm rot="120000">
            <a:off x="3451225" y="2257425"/>
            <a:ext cx="2211388" cy="3684588"/>
          </a:xfrm>
          <a:prstGeom prst="rect">
            <a:avLst/>
          </a:prstGeom>
          <a:solidFill>
            <a:schemeClr val="bg1"/>
          </a:solidFill>
          <a:ln w="190500">
            <a:noFill/>
            <a:miter lim="800000"/>
          </a:ln>
          <a:effectLst>
            <a:outerShdw blurRad="88900" sx="101000" sy="101000" algn="ctr" rotWithShape="0">
              <a:schemeClr val="accent1">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solidFill>
                <a:prstClr val="white"/>
              </a:solidFill>
              <a:latin typeface="微軟正黑體" pitchFamily="34" charset="-120"/>
            </a:endParaRPr>
          </a:p>
        </p:txBody>
      </p:sp>
      <p:sp>
        <p:nvSpPr>
          <p:cNvPr id="9" name="矩形 8"/>
          <p:cNvSpPr/>
          <p:nvPr userDrawn="1"/>
        </p:nvSpPr>
        <p:spPr bwMode="gray">
          <a:xfrm rot="185582">
            <a:off x="1060450" y="2279650"/>
            <a:ext cx="2211388" cy="3684588"/>
          </a:xfrm>
          <a:prstGeom prst="rect">
            <a:avLst/>
          </a:prstGeom>
          <a:solidFill>
            <a:schemeClr val="bg1"/>
          </a:solidFill>
          <a:ln w="190500">
            <a:noFill/>
            <a:miter lim="800000"/>
          </a:ln>
          <a:effectLst>
            <a:outerShdw blurRad="88900" sx="101000" sy="101000" algn="ctr" rotWithShape="0">
              <a:schemeClr val="accent1">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solidFill>
                <a:prstClr val="white"/>
              </a:solidFill>
              <a:latin typeface="微軟正黑體" pitchFamily="34" charset="-120"/>
            </a:endParaRPr>
          </a:p>
        </p:txBody>
      </p:sp>
      <p:sp>
        <p:nvSpPr>
          <p:cNvPr id="14" name="矩形 13"/>
          <p:cNvSpPr/>
          <p:nvPr userDrawn="1"/>
        </p:nvSpPr>
        <p:spPr bwMode="gray">
          <a:xfrm rot="21480000">
            <a:off x="5832475" y="2244725"/>
            <a:ext cx="2211388" cy="3684588"/>
          </a:xfrm>
          <a:prstGeom prst="rect">
            <a:avLst/>
          </a:prstGeom>
          <a:solidFill>
            <a:schemeClr val="bg1"/>
          </a:solidFill>
          <a:ln w="190500">
            <a:noFill/>
            <a:miter lim="800000"/>
          </a:ln>
          <a:effectLst>
            <a:outerShdw blurRad="88900" sx="101000" sy="101000" algn="ctr" rotWithShape="0">
              <a:schemeClr val="accent1">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solidFill>
                <a:prstClr val="white"/>
              </a:solidFill>
              <a:latin typeface="微軟正黑體" pitchFamily="34" charset="-120"/>
            </a:endParaRPr>
          </a:p>
        </p:txBody>
      </p:sp>
      <p:sp>
        <p:nvSpPr>
          <p:cNvPr id="15" name="投影片編號版面配置區 5"/>
          <p:cNvSpPr txBox="1">
            <a:spLocks/>
          </p:cNvSpPr>
          <p:nvPr userDrawn="1"/>
        </p:nvSpPr>
        <p:spPr>
          <a:xfrm>
            <a:off x="7315200" y="6400800"/>
            <a:ext cx="687388" cy="276225"/>
          </a:xfrm>
          <a:prstGeom prst="rect">
            <a:avLst/>
          </a:prstGeom>
        </p:spPr>
        <p:txBody>
          <a:bodyPr anchor="ctr"/>
          <a:lstStyle>
            <a:lvl1pPr>
              <a:defRPr>
                <a:latin typeface="Arial" pitchFamily="34" charset="0"/>
                <a:ea typeface="新細明體" pitchFamily="18" charset="-120"/>
              </a:defRPr>
            </a:lvl1pPr>
          </a:lstStyle>
          <a:p>
            <a:pPr algn="r" fontAlgn="auto">
              <a:spcBef>
                <a:spcPts val="0"/>
              </a:spcBef>
              <a:spcAft>
                <a:spcPts val="0"/>
              </a:spcAft>
              <a:defRPr/>
            </a:pPr>
            <a:fld id="{2B257665-82E2-4DC7-AB33-14D64E10099B}" type="slidenum">
              <a:rPr lang="en-US" altLang="zh-TW" sz="1400" smtClean="0">
                <a:solidFill>
                  <a:prstClr val="black">
                    <a:lumMod val="50000"/>
                    <a:lumOff val="50000"/>
                  </a:prstClr>
                </a:solidFill>
                <a:latin typeface="微軟正黑體" pitchFamily="34" charset="-120"/>
                <a:ea typeface="微軟正黑體" pitchFamily="34" charset="-120"/>
              </a:rPr>
              <a:pPr algn="r" fontAlgn="auto">
                <a:spcBef>
                  <a:spcPts val="0"/>
                </a:spcBef>
                <a:spcAft>
                  <a:spcPts val="0"/>
                </a:spcAft>
                <a:defRPr/>
              </a:pPr>
              <a:t>‹#›</a:t>
            </a:fld>
            <a:endParaRPr lang="zh-TW" altLang="en-US" sz="1400">
              <a:solidFill>
                <a:prstClr val="black">
                  <a:lumMod val="50000"/>
                  <a:lumOff val="50000"/>
                </a:prstClr>
              </a:solidFill>
              <a:latin typeface="微軟正黑體" pitchFamily="34" charset="-120"/>
              <a:ea typeface="微軟正黑體" pitchFamily="34" charset="-120"/>
            </a:endParaRPr>
          </a:p>
        </p:txBody>
      </p:sp>
      <p:sp>
        <p:nvSpPr>
          <p:cNvPr id="10" name="圖片版面配置區 10"/>
          <p:cNvSpPr>
            <a:spLocks noGrp="1"/>
          </p:cNvSpPr>
          <p:nvPr>
            <p:ph type="pic" sz="quarter" idx="13"/>
          </p:nvPr>
        </p:nvSpPr>
        <p:spPr bwMode="gray">
          <a:xfrm>
            <a:off x="1226232" y="2435476"/>
            <a:ext cx="1944797" cy="3314700"/>
          </a:xfrm>
          <a:prstGeom prst="rect">
            <a:avLst/>
          </a:prstGeom>
          <a:solidFill>
            <a:schemeClr val="bg1">
              <a:lumMod val="95000"/>
            </a:schemeClr>
          </a:solidFill>
          <a:ln w="152400">
            <a:solidFill>
              <a:schemeClr val="bg1"/>
            </a:solidFill>
            <a:miter lim="800000"/>
          </a:ln>
          <a:effectLst>
            <a:outerShdw blurRad="88900" sx="101000" sy="101000" algn="tl" rotWithShape="0">
              <a:schemeClr val="accent1">
                <a:lumMod val="50000"/>
                <a:alpha val="15000"/>
              </a:schemeClr>
            </a:outerShdw>
          </a:effectLst>
        </p:spPr>
        <p:txBody>
          <a:bodyPr tIns="457200">
            <a:normAutofit/>
          </a:bodyPr>
          <a:lstStyle>
            <a:lvl1pPr marL="45720" indent="0" algn="ctr" latinLnBrk="0">
              <a:buNone/>
              <a:defRPr lang="zh-TW" sz="1800">
                <a:latin typeface="微軟正黑體" pitchFamily="34" charset="-120"/>
                <a:ea typeface="微軟正黑體" pitchFamily="34" charset="-120"/>
              </a:defRPr>
            </a:lvl1pPr>
          </a:lstStyle>
          <a:p>
            <a:pPr lvl="0"/>
            <a:r>
              <a:rPr lang="zh-TW" altLang="en-US" noProof="0" smtClean="0"/>
              <a:t>按一下圖示以新增圖片</a:t>
            </a:r>
            <a:endParaRPr lang="zh-TW" noProof="0" dirty="0"/>
          </a:p>
        </p:txBody>
      </p:sp>
      <p:sp>
        <p:nvSpPr>
          <p:cNvPr id="11" name="圖片版面配置區 10"/>
          <p:cNvSpPr>
            <a:spLocks noGrp="1"/>
          </p:cNvSpPr>
          <p:nvPr>
            <p:ph type="pic" sz="quarter" idx="14"/>
          </p:nvPr>
        </p:nvSpPr>
        <p:spPr bwMode="gray">
          <a:xfrm>
            <a:off x="3591566" y="2435476"/>
            <a:ext cx="1944797" cy="3314700"/>
          </a:xfrm>
          <a:prstGeom prst="rect">
            <a:avLst/>
          </a:prstGeom>
          <a:solidFill>
            <a:schemeClr val="bg1">
              <a:lumMod val="95000"/>
            </a:schemeClr>
          </a:solidFill>
          <a:ln w="152400">
            <a:solidFill>
              <a:schemeClr val="bg1"/>
            </a:solidFill>
            <a:miter lim="800000"/>
          </a:ln>
          <a:effectLst>
            <a:outerShdw blurRad="88900" sx="101000" sy="101000" algn="tl" rotWithShape="0">
              <a:schemeClr val="accent1">
                <a:lumMod val="50000"/>
                <a:alpha val="15000"/>
              </a:schemeClr>
            </a:outerShdw>
          </a:effectLst>
        </p:spPr>
        <p:txBody>
          <a:bodyPr tIns="457200">
            <a:normAutofit/>
          </a:bodyPr>
          <a:lstStyle>
            <a:lvl1pPr marL="45720" indent="0" algn="ctr" latinLnBrk="0">
              <a:buNone/>
              <a:defRPr lang="zh-TW" sz="1800">
                <a:latin typeface="微軟正黑體" pitchFamily="34" charset="-120"/>
                <a:ea typeface="微軟正黑體" pitchFamily="34" charset="-120"/>
              </a:defRPr>
            </a:lvl1pPr>
          </a:lstStyle>
          <a:p>
            <a:pPr lvl="0"/>
            <a:r>
              <a:rPr lang="zh-TW" altLang="en-US" noProof="0" smtClean="0"/>
              <a:t>按一下圖示以新增圖片</a:t>
            </a:r>
            <a:endParaRPr lang="zh-TW" noProof="0"/>
          </a:p>
        </p:txBody>
      </p:sp>
      <p:sp>
        <p:nvSpPr>
          <p:cNvPr id="12" name="圖片版面配置區 10"/>
          <p:cNvSpPr>
            <a:spLocks noGrp="1"/>
          </p:cNvSpPr>
          <p:nvPr>
            <p:ph type="pic" sz="quarter" idx="15"/>
          </p:nvPr>
        </p:nvSpPr>
        <p:spPr bwMode="gray">
          <a:xfrm>
            <a:off x="5956899" y="2435477"/>
            <a:ext cx="1944797" cy="3314701"/>
          </a:xfrm>
          <a:prstGeom prst="rect">
            <a:avLst/>
          </a:prstGeom>
          <a:solidFill>
            <a:schemeClr val="bg1">
              <a:lumMod val="95000"/>
            </a:schemeClr>
          </a:solidFill>
          <a:ln w="152400">
            <a:solidFill>
              <a:schemeClr val="bg1"/>
            </a:solidFill>
            <a:miter lim="800000"/>
          </a:ln>
          <a:effectLst>
            <a:outerShdw blurRad="88900" sx="101000" sy="101000" algn="tl" rotWithShape="0">
              <a:schemeClr val="accent1">
                <a:lumMod val="50000"/>
                <a:alpha val="15000"/>
              </a:schemeClr>
            </a:outerShdw>
          </a:effectLst>
        </p:spPr>
        <p:txBody>
          <a:bodyPr tIns="457200">
            <a:normAutofit/>
          </a:bodyPr>
          <a:lstStyle>
            <a:lvl1pPr marL="45720" indent="0" algn="ctr" latinLnBrk="0">
              <a:buNone/>
              <a:defRPr lang="zh-TW" sz="1800">
                <a:latin typeface="微軟正黑體" pitchFamily="34" charset="-120"/>
                <a:ea typeface="微軟正黑體" pitchFamily="34" charset="-120"/>
              </a:defRPr>
            </a:lvl1pPr>
          </a:lstStyle>
          <a:p>
            <a:pPr lvl="0"/>
            <a:r>
              <a:rPr lang="zh-TW" altLang="en-US" noProof="0" smtClean="0"/>
              <a:t>按一下圖示以新增圖片</a:t>
            </a:r>
            <a:endParaRPr lang="zh-TW" noProof="0"/>
          </a:p>
        </p:txBody>
      </p:sp>
      <p:sp>
        <p:nvSpPr>
          <p:cNvPr id="13" name="副標題 2"/>
          <p:cNvSpPr>
            <a:spLocks noGrp="1"/>
          </p:cNvSpPr>
          <p:nvPr>
            <p:ph type="subTitle" idx="16"/>
          </p:nvPr>
        </p:nvSpPr>
        <p:spPr>
          <a:xfrm>
            <a:off x="1115616" y="1603648"/>
            <a:ext cx="6859786" cy="457200"/>
          </a:xfrm>
          <a:prstGeom prst="rect">
            <a:avLst/>
          </a:prstGeom>
        </p:spPr>
        <p:txBody>
          <a:bodyPr wrap="square">
            <a:normAutofit/>
          </a:bodyPr>
          <a:lstStyle>
            <a:lvl1pPr marL="0" indent="0" algn="ctr" latinLnBrk="0">
              <a:spcBef>
                <a:spcPts val="0"/>
              </a:spcBef>
              <a:buNone/>
              <a:defRPr lang="zh-TW" sz="2400">
                <a:solidFill>
                  <a:schemeClr val="tx1">
                    <a:lumMod val="90000"/>
                    <a:lumOff val="10000"/>
                  </a:schemeClr>
                </a:solidFill>
                <a:latin typeface="微軟正黑體" pitchFamily="34" charset="-120"/>
                <a:ea typeface="微軟正黑體" pitchFamily="34" charset="-120"/>
              </a:defRPr>
            </a:lvl1pPr>
            <a:lvl2pPr marL="457200" indent="0" algn="ctr" latinLnBrk="0">
              <a:buNone/>
              <a:defRPr lang="zh-TW">
                <a:solidFill>
                  <a:schemeClr val="tx1">
                    <a:tint val="75000"/>
                  </a:schemeClr>
                </a:solidFill>
              </a:defRPr>
            </a:lvl2pPr>
            <a:lvl3pPr marL="914400" indent="0" algn="ctr" latinLnBrk="0">
              <a:buNone/>
              <a:defRPr lang="zh-TW">
                <a:solidFill>
                  <a:schemeClr val="tx1">
                    <a:tint val="75000"/>
                  </a:schemeClr>
                </a:solidFill>
              </a:defRPr>
            </a:lvl3pPr>
            <a:lvl4pPr marL="1371600" indent="0" algn="ctr" latinLnBrk="0">
              <a:buNone/>
              <a:defRPr lang="zh-TW">
                <a:solidFill>
                  <a:schemeClr val="tx1">
                    <a:tint val="75000"/>
                  </a:schemeClr>
                </a:solidFill>
              </a:defRPr>
            </a:lvl4pPr>
            <a:lvl5pPr marL="1828800" indent="0" algn="ctr" latinLnBrk="0">
              <a:buNone/>
              <a:defRPr lang="zh-TW">
                <a:solidFill>
                  <a:schemeClr val="tx1">
                    <a:tint val="75000"/>
                  </a:schemeClr>
                </a:solidFill>
              </a:defRPr>
            </a:lvl5pPr>
            <a:lvl6pPr marL="2286000" indent="0" algn="ctr" latinLnBrk="0">
              <a:buNone/>
              <a:defRPr lang="zh-TW">
                <a:solidFill>
                  <a:schemeClr val="tx1">
                    <a:tint val="75000"/>
                  </a:schemeClr>
                </a:solidFill>
              </a:defRPr>
            </a:lvl6pPr>
            <a:lvl7pPr marL="2743200" indent="0" algn="ctr" latinLnBrk="0">
              <a:buNone/>
              <a:defRPr lang="zh-TW">
                <a:solidFill>
                  <a:schemeClr val="tx1">
                    <a:tint val="75000"/>
                  </a:schemeClr>
                </a:solidFill>
              </a:defRPr>
            </a:lvl7pPr>
            <a:lvl8pPr marL="3200400" indent="0" algn="ctr" latinLnBrk="0">
              <a:buNone/>
              <a:defRPr lang="zh-TW">
                <a:solidFill>
                  <a:schemeClr val="tx1">
                    <a:tint val="75000"/>
                  </a:schemeClr>
                </a:solidFill>
              </a:defRPr>
            </a:lvl8pPr>
            <a:lvl9pPr marL="3657600" indent="0" algn="ctr" latinLnBrk="0">
              <a:buNone/>
              <a:defRPr lang="zh-TW">
                <a:solidFill>
                  <a:schemeClr val="tx1">
                    <a:tint val="75000"/>
                  </a:schemeClr>
                </a:solidFill>
              </a:defRPr>
            </a:lvl9pPr>
          </a:lstStyle>
          <a:p>
            <a:r>
              <a:rPr lang="zh-TW" altLang="en-US" smtClean="0"/>
              <a:t>按一下以編輯母片副標題樣式</a:t>
            </a:r>
            <a:endParaRPr lang="zh-TW" dirty="0"/>
          </a:p>
        </p:txBody>
      </p:sp>
      <p:sp>
        <p:nvSpPr>
          <p:cNvPr id="19" name="文字版面配置區 11"/>
          <p:cNvSpPr>
            <a:spLocks noGrp="1"/>
          </p:cNvSpPr>
          <p:nvPr>
            <p:ph type="body" sz="quarter" idx="20"/>
          </p:nvPr>
        </p:nvSpPr>
        <p:spPr>
          <a:xfrm>
            <a:off x="1907704" y="404664"/>
            <a:ext cx="6984776" cy="1152128"/>
          </a:xfrm>
          <a:prstGeom prst="rect">
            <a:avLst/>
          </a:prstGeom>
        </p:spPr>
        <p:txBody>
          <a:bodyPr anchor="ctr" anchorCtr="0"/>
          <a:lstStyle>
            <a:lvl1pPr>
              <a:buNone/>
              <a:defRPr sz="4000" b="1">
                <a:solidFill>
                  <a:schemeClr val="bg1"/>
                </a:solidFill>
                <a:effectLst>
                  <a:outerShdw blurRad="38100" dist="38100" dir="2700000" algn="tl">
                    <a:srgbClr val="000000">
                      <a:alpha val="43137"/>
                    </a:srgbClr>
                  </a:outerShdw>
                </a:effectLst>
              </a:defRPr>
            </a:lvl1pPr>
          </a:lstStyle>
          <a:p>
            <a:pPr lvl="0"/>
            <a:r>
              <a:rPr lang="zh-TW" altLang="en-US" smtClean="0"/>
              <a:t>按一下以編輯母片文字樣式</a:t>
            </a:r>
          </a:p>
        </p:txBody>
      </p:sp>
      <p:sp>
        <p:nvSpPr>
          <p:cNvPr id="16" name="日期版面配置區 3"/>
          <p:cNvSpPr>
            <a:spLocks noGrp="1"/>
          </p:cNvSpPr>
          <p:nvPr>
            <p:ph type="dt" sz="half" idx="21"/>
          </p:nvPr>
        </p:nvSpPr>
        <p:spPr>
          <a:xfrm>
            <a:off x="457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31B76E81-98A4-4FE3-817C-97F407AFA179}" type="datetimeFigureOut">
              <a:rPr lang="zh-TW" altLang="en-US"/>
              <a:pPr>
                <a:defRPr/>
              </a:pPr>
              <a:t>2014/5/28</a:t>
            </a:fld>
            <a:endParaRPr lang="zh-TW" altLang="en-US"/>
          </a:p>
        </p:txBody>
      </p:sp>
      <p:sp>
        <p:nvSpPr>
          <p:cNvPr id="17" name="頁尾版面配置區 4"/>
          <p:cNvSpPr>
            <a:spLocks noGrp="1"/>
          </p:cNvSpPr>
          <p:nvPr>
            <p:ph type="ftr" sz="quarter" idx="22"/>
          </p:nvPr>
        </p:nvSpPr>
        <p:spPr>
          <a:xfrm>
            <a:off x="3124200" y="6356350"/>
            <a:ext cx="2895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8" name="投影片編號版面配置區 5"/>
          <p:cNvSpPr>
            <a:spLocks noGrp="1"/>
          </p:cNvSpPr>
          <p:nvPr>
            <p:ph type="sldNum" sz="quarter" idx="23"/>
          </p:nvPr>
        </p:nvSpPr>
        <p:spPr>
          <a:xfrm>
            <a:off x="6553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2959BC0C-D28F-46E4-B98C-4633FE8BD3EC}" type="slidenum">
              <a:rPr lang="zh-TW" altLang="en-US"/>
              <a:pPr>
                <a:defRPr/>
              </a:pPr>
              <a:t>‹#›</a:t>
            </a:fld>
            <a:endParaRPr lang="zh-TW" altLang="en-US"/>
          </a:p>
        </p:txBody>
      </p:sp>
    </p:spTree>
    <p:extLst>
      <p:ext uri="{BB962C8B-B14F-4D97-AF65-F5344CB8AC3E}">
        <p14:creationId xmlns:p14="http://schemas.microsoft.com/office/powerpoint/2010/main" val="3680025972"/>
      </p:ext>
    </p:extLst>
  </p:cSld>
  <p:clrMapOvr>
    <a:masterClrMapping/>
  </p:clrMapOvr>
</p:sldLayout>
</file>

<file path=ppt/slideLayouts/slideLayout478.xml><?xml version="1.0" encoding="utf-8"?>
<p:sldLayout xmlns:a="http://schemas.openxmlformats.org/drawingml/2006/main" xmlns:r="http://schemas.openxmlformats.org/officeDocument/2006/relationships" xmlns:p="http://schemas.openxmlformats.org/presentationml/2006/main" preserve="1" userDrawn="1">
  <p:cSld name="自訂版面配置">
    <p:spTree>
      <p:nvGrpSpPr>
        <p:cNvPr id="1" name=""/>
        <p:cNvGrpSpPr/>
        <p:nvPr/>
      </p:nvGrpSpPr>
      <p:grpSpPr>
        <a:xfrm>
          <a:off x="0" y="0"/>
          <a:ext cx="0" cy="0"/>
          <a:chOff x="0" y="0"/>
          <a:chExt cx="0" cy="0"/>
        </a:xfrm>
      </p:grpSpPr>
      <p:pic>
        <p:nvPicPr>
          <p:cNvPr id="5"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標題 1"/>
          <p:cNvSpPr>
            <a:spLocks noGrp="1"/>
          </p:cNvSpPr>
          <p:nvPr>
            <p:ph type="title"/>
          </p:nvPr>
        </p:nvSpPr>
        <p:spPr>
          <a:xfrm>
            <a:off x="5943957" y="1462088"/>
            <a:ext cx="2343761" cy="1966912"/>
          </a:xfrm>
          <a:prstGeom prst="rect">
            <a:avLst/>
          </a:prstGeom>
        </p:spPr>
        <p:txBody>
          <a:bodyPr anchor="b">
            <a:normAutofit/>
          </a:bodyPr>
          <a:lstStyle>
            <a:lvl1pPr algn="l" latinLnBrk="0">
              <a:defRPr lang="zh-TW" sz="3600" b="0">
                <a:latin typeface="微軟正黑體" pitchFamily="34" charset="-120"/>
                <a:ea typeface="微軟正黑體" pitchFamily="34" charset="-120"/>
              </a:defRPr>
            </a:lvl1pPr>
          </a:lstStyle>
          <a:p>
            <a:r>
              <a:rPr lang="zh-TW" altLang="en-US" smtClean="0"/>
              <a:t>按一下以編輯母片標題樣式</a:t>
            </a:r>
            <a:endParaRPr lang="zh-TW"/>
          </a:p>
        </p:txBody>
      </p:sp>
      <p:sp>
        <p:nvSpPr>
          <p:cNvPr id="7" name="內容版面配置區 2"/>
          <p:cNvSpPr>
            <a:spLocks noGrp="1"/>
          </p:cNvSpPr>
          <p:nvPr>
            <p:ph idx="1"/>
          </p:nvPr>
        </p:nvSpPr>
        <p:spPr>
          <a:xfrm>
            <a:off x="856283" y="685800"/>
            <a:ext cx="4859015" cy="5486400"/>
          </a:xfrm>
          <a:prstGeom prst="rect">
            <a:avLst/>
          </a:prstGeom>
        </p:spPr>
        <p:txBody>
          <a:bodyPr>
            <a:normAutofit/>
          </a:bodyPr>
          <a:lstStyle>
            <a:lvl1pPr latinLnBrk="0">
              <a:defRPr lang="zh-TW" sz="2000">
                <a:latin typeface="微軟正黑體" pitchFamily="34" charset="-120"/>
                <a:ea typeface="微軟正黑體" pitchFamily="34" charset="-120"/>
              </a:defRPr>
            </a:lvl1pPr>
            <a:lvl2pPr latinLnBrk="0">
              <a:defRPr lang="zh-TW" sz="1800">
                <a:latin typeface="微軟正黑體" pitchFamily="34" charset="-120"/>
                <a:ea typeface="微軟正黑體" pitchFamily="34" charset="-120"/>
              </a:defRPr>
            </a:lvl2pPr>
            <a:lvl3pPr latinLnBrk="0">
              <a:defRPr lang="zh-TW" sz="1600">
                <a:latin typeface="微軟正黑體" pitchFamily="34" charset="-120"/>
                <a:ea typeface="微軟正黑體" pitchFamily="34" charset="-120"/>
              </a:defRPr>
            </a:lvl3pPr>
            <a:lvl4pPr latinLnBrk="0">
              <a:defRPr lang="zh-TW" sz="1400">
                <a:latin typeface="微軟正黑體" pitchFamily="34" charset="-120"/>
                <a:ea typeface="微軟正黑體" pitchFamily="34" charset="-120"/>
              </a:defRPr>
            </a:lvl4pPr>
            <a:lvl5pPr latinLnBrk="0">
              <a:defRPr lang="zh-TW" sz="1400">
                <a:latin typeface="微軟正黑體" pitchFamily="34" charset="-120"/>
                <a:ea typeface="微軟正黑體" pitchFamily="34" charset="-120"/>
              </a:defRPr>
            </a:lvl5pPr>
            <a:lvl6pPr latinLnBrk="0">
              <a:defRPr lang="zh-TW" sz="1400"/>
            </a:lvl6pPr>
            <a:lvl7pPr latinLnBrk="0">
              <a:defRPr lang="zh-TW" sz="1400"/>
            </a:lvl7pPr>
            <a:lvl8pPr latinLnBrk="0">
              <a:defRPr lang="zh-TW" sz="1400"/>
            </a:lvl8pPr>
            <a:lvl9pPr latinLnBrk="0">
              <a:defRPr lang="zh-TW" sz="14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p>
        </p:txBody>
      </p:sp>
      <p:sp>
        <p:nvSpPr>
          <p:cNvPr id="8" name="文字版面配置區 3"/>
          <p:cNvSpPr>
            <a:spLocks noGrp="1"/>
          </p:cNvSpPr>
          <p:nvPr>
            <p:ph type="body" sz="half" idx="2"/>
          </p:nvPr>
        </p:nvSpPr>
        <p:spPr>
          <a:xfrm>
            <a:off x="5943957" y="3429000"/>
            <a:ext cx="2343761" cy="1828800"/>
          </a:xfrm>
          <a:prstGeom prst="rect">
            <a:avLst/>
          </a:prstGeom>
        </p:spPr>
        <p:txBody>
          <a:bodyPr>
            <a:normAutofit/>
          </a:bodyPr>
          <a:lstStyle>
            <a:lvl1pPr marL="0" indent="0" latinLnBrk="0">
              <a:spcBef>
                <a:spcPts val="12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9" name="日期版面配置區 4"/>
          <p:cNvSpPr>
            <a:spLocks noGrp="1"/>
          </p:cNvSpPr>
          <p:nvPr>
            <p:ph type="dt" sz="half" idx="10"/>
          </p:nvPr>
        </p:nvSpPr>
        <p:spPr>
          <a:xfrm>
            <a:off x="6343650" y="6400800"/>
            <a:ext cx="87630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0" name="頁尾版面配置區 5"/>
          <p:cNvSpPr>
            <a:spLocks noGrp="1"/>
          </p:cNvSpPr>
          <p:nvPr>
            <p:ph type="ftr" sz="quarter" idx="11"/>
          </p:nvPr>
        </p:nvSpPr>
        <p:spPr>
          <a:xfrm>
            <a:off x="1131888" y="6400800"/>
            <a:ext cx="5097462"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1" name="投影片編號版面配置區 6"/>
          <p:cNvSpPr>
            <a:spLocks noGrp="1"/>
          </p:cNvSpPr>
          <p:nvPr>
            <p:ph type="sldNum" sz="quarter" idx="12"/>
          </p:nvPr>
        </p:nvSpPr>
        <p:spPr>
          <a:xfrm>
            <a:off x="7315200" y="6400800"/>
            <a:ext cx="6873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A81384C7-D441-4467-BFAE-ED8B42A1284B}" type="slidenum">
              <a:rPr lang="en-US" altLang="zh-TW"/>
              <a:pPr>
                <a:defRPr/>
              </a:pPr>
              <a:t>‹#›</a:t>
            </a:fld>
            <a:endParaRPr lang="zh-TW" altLang="en-US"/>
          </a:p>
        </p:txBody>
      </p:sp>
    </p:spTree>
    <p:extLst>
      <p:ext uri="{BB962C8B-B14F-4D97-AF65-F5344CB8AC3E}">
        <p14:creationId xmlns:p14="http://schemas.microsoft.com/office/powerpoint/2010/main" val="3382684026"/>
      </p:ext>
    </p:extLst>
  </p:cSld>
  <p:clrMapOvr>
    <a:masterClrMapping/>
  </p:clrMapOvr>
</p:sldLayout>
</file>

<file path=ppt/slideLayouts/slideLayout479.xml><?xml version="1.0" encoding="utf-8"?>
<p:sldLayout xmlns:a="http://schemas.openxmlformats.org/drawingml/2006/main" xmlns:r="http://schemas.openxmlformats.org/officeDocument/2006/relationships" xmlns:p="http://schemas.openxmlformats.org/presentationml/2006/main" preserve="1" userDrawn="1">
  <p:cSld name="2_自訂版面配置">
    <p:spTree>
      <p:nvGrpSpPr>
        <p:cNvPr id="1" name=""/>
        <p:cNvGrpSpPr/>
        <p:nvPr/>
      </p:nvGrpSpPr>
      <p:grpSpPr>
        <a:xfrm>
          <a:off x="0" y="0"/>
          <a:ext cx="0" cy="0"/>
          <a:chOff x="0" y="0"/>
          <a:chExt cx="0" cy="0"/>
        </a:xfrm>
      </p:grpSpPr>
      <p:sp>
        <p:nvSpPr>
          <p:cNvPr id="5" name="矩形 4"/>
          <p:cNvSpPr/>
          <p:nvPr userDrawn="1"/>
        </p:nvSpPr>
        <p:spPr bwMode="gray">
          <a:xfrm rot="120000">
            <a:off x="490538" y="531813"/>
            <a:ext cx="4579937" cy="5716587"/>
          </a:xfrm>
          <a:prstGeom prst="rect">
            <a:avLst/>
          </a:prstGeom>
          <a:solidFill>
            <a:schemeClr val="bg1"/>
          </a:solidFill>
          <a:ln w="190500">
            <a:noFill/>
            <a:miter lim="800000"/>
          </a:ln>
          <a:effectLst>
            <a:outerShdw blurRad="889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solidFill>
                <a:prstClr val="white"/>
              </a:solidFill>
              <a:latin typeface="微軟正黑體" pitchFamily="34" charset="-120"/>
            </a:endParaRPr>
          </a:p>
        </p:txBody>
      </p:sp>
      <p:sp>
        <p:nvSpPr>
          <p:cNvPr id="9" name="矩形 8"/>
          <p:cNvSpPr/>
          <p:nvPr userDrawn="1"/>
        </p:nvSpPr>
        <p:spPr bwMode="gray">
          <a:xfrm>
            <a:off x="5486400" y="0"/>
            <a:ext cx="3144838" cy="6858000"/>
          </a:xfrm>
          <a:prstGeom prst="rect">
            <a:avLst/>
          </a:prstGeom>
          <a:solidFill>
            <a:schemeClr val="bg1"/>
          </a:solidFill>
          <a:ln w="152400">
            <a:noFill/>
            <a:miter lim="800000"/>
          </a:ln>
          <a:effectLst>
            <a:outerShdw blurRad="88900" sx="101000" sy="101000" algn="ctr" rotWithShape="0">
              <a:schemeClr val="accent1">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solidFill>
                <a:prstClr val="white"/>
              </a:solidFill>
              <a:latin typeface="微軟正黑體" pitchFamily="34" charset="-120"/>
            </a:endParaRPr>
          </a:p>
        </p:txBody>
      </p:sp>
      <p:cxnSp>
        <p:nvCxnSpPr>
          <p:cNvPr id="10" name="直線接點 4"/>
          <p:cNvCxnSpPr/>
          <p:nvPr userDrawn="1"/>
        </p:nvCxnSpPr>
        <p:spPr>
          <a:xfrm>
            <a:off x="5600700" y="0"/>
            <a:ext cx="0" cy="6858000"/>
          </a:xfrm>
          <a:prstGeom prst="line">
            <a:avLst/>
          </a:prstGeom>
          <a:noFill/>
          <a:ln w="19050">
            <a:solidFill>
              <a:schemeClr val="accent3">
                <a:lumMod val="50000"/>
                <a:alpha val="15000"/>
              </a:schemeClr>
            </a:solidFill>
            <a:miter lim="800000"/>
          </a:ln>
          <a:effectLst/>
        </p:spPr>
        <p:style>
          <a:lnRef idx="2">
            <a:schemeClr val="accent1">
              <a:shade val="50000"/>
            </a:schemeClr>
          </a:lnRef>
          <a:fillRef idx="1">
            <a:schemeClr val="accent1"/>
          </a:fillRef>
          <a:effectRef idx="0">
            <a:schemeClr val="accent1"/>
          </a:effectRef>
          <a:fontRef idx="minor">
            <a:schemeClr val="lt1"/>
          </a:fontRef>
        </p:style>
      </p:cxnSp>
      <p:cxnSp>
        <p:nvCxnSpPr>
          <p:cNvPr id="11" name="直線接點 5"/>
          <p:cNvCxnSpPr/>
          <p:nvPr userDrawn="1"/>
        </p:nvCxnSpPr>
        <p:spPr>
          <a:xfrm>
            <a:off x="8516938" y="0"/>
            <a:ext cx="0" cy="6858000"/>
          </a:xfrm>
          <a:prstGeom prst="line">
            <a:avLst/>
          </a:prstGeom>
          <a:noFill/>
          <a:ln w="19050">
            <a:solidFill>
              <a:schemeClr val="accent3">
                <a:lumMod val="50000"/>
                <a:alpha val="15000"/>
              </a:schemeClr>
            </a:solidFill>
            <a:miter lim="800000"/>
          </a:ln>
          <a:effectLst/>
        </p:spPr>
        <p:style>
          <a:lnRef idx="2">
            <a:schemeClr val="accent1">
              <a:shade val="50000"/>
            </a:schemeClr>
          </a:lnRef>
          <a:fillRef idx="1">
            <a:schemeClr val="accent1"/>
          </a:fillRef>
          <a:effectRef idx="0">
            <a:schemeClr val="accent1"/>
          </a:effectRef>
          <a:fontRef idx="minor">
            <a:schemeClr val="lt1"/>
          </a:fontRef>
        </p:style>
      </p:cxnSp>
      <p:pic>
        <p:nvPicPr>
          <p:cNvPr id="12"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標題 1"/>
          <p:cNvSpPr>
            <a:spLocks noGrp="1"/>
          </p:cNvSpPr>
          <p:nvPr>
            <p:ph type="title"/>
          </p:nvPr>
        </p:nvSpPr>
        <p:spPr>
          <a:xfrm>
            <a:off x="5943957" y="1643063"/>
            <a:ext cx="2343761" cy="2776537"/>
          </a:xfrm>
          <a:prstGeom prst="rect">
            <a:avLst/>
          </a:prstGeom>
        </p:spPr>
        <p:txBody>
          <a:bodyPr anchor="b">
            <a:normAutofit/>
          </a:bodyPr>
          <a:lstStyle>
            <a:lvl1pPr algn="l" latinLnBrk="0">
              <a:defRPr lang="zh-TW" sz="3600" b="0">
                <a:latin typeface="微軟正黑體" pitchFamily="34" charset="-120"/>
                <a:ea typeface="微軟正黑體" pitchFamily="34" charset="-120"/>
              </a:defRPr>
            </a:lvl1pPr>
          </a:lstStyle>
          <a:p>
            <a:r>
              <a:rPr lang="zh-TW" altLang="en-US" smtClean="0"/>
              <a:t>按一下以編輯母片標題樣式</a:t>
            </a:r>
            <a:endParaRPr lang="zh-TW"/>
          </a:p>
        </p:txBody>
      </p:sp>
      <p:sp>
        <p:nvSpPr>
          <p:cNvPr id="7" name="圖片版面配置區 2"/>
          <p:cNvSpPr>
            <a:spLocks noGrp="1"/>
          </p:cNvSpPr>
          <p:nvPr>
            <p:ph type="pic" idx="1"/>
          </p:nvPr>
        </p:nvSpPr>
        <p:spPr bwMode="gray">
          <a:xfrm>
            <a:off x="559335" y="609600"/>
            <a:ext cx="4437154" cy="5562600"/>
          </a:xfrm>
          <a:prstGeom prst="rect">
            <a:avLst/>
          </a:prstGeom>
          <a:solidFill>
            <a:srgbClr val="FFFFFF">
              <a:shade val="85000"/>
            </a:srgbClr>
          </a:solidFill>
          <a:ln w="152400" cap="flat" cmpd="sng">
            <a:solidFill>
              <a:srgbClr val="FFFFFF"/>
            </a:solidFill>
            <a:miter lim="800000"/>
          </a:ln>
          <a:effectLst>
            <a:outerShdw blurRad="88900" sx="101000" sy="101000" algn="tl" rotWithShape="0">
              <a:schemeClr val="accent1">
                <a:lumMod val="50000"/>
                <a:alpha val="15000"/>
              </a:schemeClr>
            </a:outerShdw>
          </a:effectLst>
          <a:scene3d>
            <a:camera prst="orthographicFront"/>
            <a:lightRig rig="twoPt" dir="t">
              <a:rot lat="0" lon="0" rev="7200000"/>
            </a:lightRig>
          </a:scene3d>
          <a:sp3d prstMaterial="matte">
            <a:bevelT w="25400" h="19050"/>
            <a:contourClr>
              <a:srgbClr val="FFFFFF"/>
            </a:contourClr>
          </a:sp3d>
        </p:spPr>
        <p:txBody>
          <a:bodyPr tIns="457200">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8" name="文字版面配置區 3"/>
          <p:cNvSpPr>
            <a:spLocks noGrp="1"/>
          </p:cNvSpPr>
          <p:nvPr>
            <p:ph type="body" sz="half" idx="2"/>
          </p:nvPr>
        </p:nvSpPr>
        <p:spPr>
          <a:xfrm>
            <a:off x="5943957" y="4423914"/>
            <a:ext cx="2343761" cy="1748287"/>
          </a:xfrm>
          <a:prstGeom prst="rect">
            <a:avLst/>
          </a:prstGeom>
        </p:spPr>
        <p:txBody>
          <a:bodyPr>
            <a:normAutofit/>
          </a:bodyPr>
          <a:lstStyle>
            <a:lvl1pPr marL="0" indent="0" latinLnBrk="0">
              <a:spcBef>
                <a:spcPts val="12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13" name="日期版面配置區 11"/>
          <p:cNvSpPr>
            <a:spLocks noGrp="1"/>
          </p:cNvSpPr>
          <p:nvPr>
            <p:ph type="dt" sz="half" idx="10"/>
          </p:nvPr>
        </p:nvSpPr>
        <p:spPr>
          <a:xfrm>
            <a:off x="6343650" y="6400800"/>
            <a:ext cx="87630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4" name="頁尾版面配置區 12"/>
          <p:cNvSpPr>
            <a:spLocks noGrp="1"/>
          </p:cNvSpPr>
          <p:nvPr>
            <p:ph type="ftr" sz="quarter" idx="11"/>
          </p:nvPr>
        </p:nvSpPr>
        <p:spPr>
          <a:xfrm>
            <a:off x="1131888" y="6400800"/>
            <a:ext cx="5097462"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5" name="投影片編號版面配置區 13"/>
          <p:cNvSpPr>
            <a:spLocks noGrp="1"/>
          </p:cNvSpPr>
          <p:nvPr>
            <p:ph type="sldNum" sz="quarter" idx="12"/>
          </p:nvPr>
        </p:nvSpPr>
        <p:spPr>
          <a:xfrm>
            <a:off x="7315200" y="6400800"/>
            <a:ext cx="6873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343751B4-204D-436E-BAA5-46E719F27BE3}" type="slidenum">
              <a:rPr lang="en-US" altLang="zh-TW"/>
              <a:pPr>
                <a:defRPr/>
              </a:pPr>
              <a:t>‹#›</a:t>
            </a:fld>
            <a:endParaRPr lang="zh-TW" altLang="en-US"/>
          </a:p>
        </p:txBody>
      </p:sp>
    </p:spTree>
    <p:extLst>
      <p:ext uri="{BB962C8B-B14F-4D97-AF65-F5344CB8AC3E}">
        <p14:creationId xmlns:p14="http://schemas.microsoft.com/office/powerpoint/2010/main" val="276899186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7_標題投影片">
    <p:spTree>
      <p:nvGrpSpPr>
        <p:cNvPr id="1" name=""/>
        <p:cNvGrpSpPr/>
        <p:nvPr/>
      </p:nvGrpSpPr>
      <p:grpSpPr>
        <a:xfrm>
          <a:off x="0" y="0"/>
          <a:ext cx="0" cy="0"/>
          <a:chOff x="0" y="0"/>
          <a:chExt cx="0" cy="0"/>
        </a:xfrm>
      </p:grpSpPr>
      <p:pic>
        <p:nvPicPr>
          <p:cNvPr id="2" name="圖片 2" descr="簡報內頁1_鼎捷軟件B.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8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08197974"/>
      </p:ext>
    </p:extLst>
  </p:cSld>
  <p:clrMapOvr>
    <a:masterClrMapping/>
  </p:clrMapOvr>
</p:sldLayout>
</file>

<file path=ppt/slideLayouts/slideLayout480.xml><?xml version="1.0" encoding="utf-8"?>
<p:sldLayout xmlns:a="http://schemas.openxmlformats.org/drawingml/2006/main" xmlns:r="http://schemas.openxmlformats.org/officeDocument/2006/relationships" xmlns:p="http://schemas.openxmlformats.org/presentationml/2006/main" showMasterSp="0" type="picTx" preserve="1">
  <p:cSld name="1_含標題的圖片">
    <p:spTree>
      <p:nvGrpSpPr>
        <p:cNvPr id="1" name=""/>
        <p:cNvGrpSpPr/>
        <p:nvPr/>
      </p:nvGrpSpPr>
      <p:grpSpPr>
        <a:xfrm>
          <a:off x="0" y="0"/>
          <a:ext cx="0" cy="0"/>
          <a:chOff x="0" y="0"/>
          <a:chExt cx="0" cy="0"/>
        </a:xfrm>
      </p:grpSpPr>
      <p:sp>
        <p:nvSpPr>
          <p:cNvPr id="5" name="矩形 4"/>
          <p:cNvSpPr/>
          <p:nvPr/>
        </p:nvSpPr>
        <p:spPr bwMode="gray">
          <a:xfrm rot="120000">
            <a:off x="490538" y="531813"/>
            <a:ext cx="4579937" cy="5716587"/>
          </a:xfrm>
          <a:prstGeom prst="rect">
            <a:avLst/>
          </a:prstGeom>
          <a:solidFill>
            <a:schemeClr val="bg1"/>
          </a:solidFill>
          <a:ln w="190500">
            <a:noFill/>
            <a:miter lim="800000"/>
          </a:ln>
          <a:effectLst>
            <a:outerShdw blurRad="889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solidFill>
                <a:prstClr val="white"/>
              </a:solidFill>
              <a:latin typeface="微軟正黑體" pitchFamily="34" charset="-120"/>
            </a:endParaRPr>
          </a:p>
        </p:txBody>
      </p:sp>
      <p:sp>
        <p:nvSpPr>
          <p:cNvPr id="6" name="矩形 5"/>
          <p:cNvSpPr/>
          <p:nvPr/>
        </p:nvSpPr>
        <p:spPr bwMode="gray">
          <a:xfrm>
            <a:off x="5486400" y="0"/>
            <a:ext cx="3144838" cy="6858000"/>
          </a:xfrm>
          <a:prstGeom prst="rect">
            <a:avLst/>
          </a:prstGeom>
          <a:solidFill>
            <a:schemeClr val="bg1"/>
          </a:solidFill>
          <a:ln w="152400">
            <a:noFill/>
            <a:miter lim="800000"/>
          </a:ln>
          <a:effectLst>
            <a:outerShdw blurRad="88900" sx="101000" sy="101000" algn="ctr" rotWithShape="0">
              <a:schemeClr val="accent1">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solidFill>
                <a:prstClr val="white"/>
              </a:solidFill>
              <a:latin typeface="微軟正黑體" pitchFamily="34" charset="-120"/>
            </a:endParaRPr>
          </a:p>
        </p:txBody>
      </p:sp>
      <p:cxnSp>
        <p:nvCxnSpPr>
          <p:cNvPr id="7" name="直線接點 4"/>
          <p:cNvCxnSpPr/>
          <p:nvPr/>
        </p:nvCxnSpPr>
        <p:spPr>
          <a:xfrm>
            <a:off x="5600700" y="0"/>
            <a:ext cx="0" cy="6858000"/>
          </a:xfrm>
          <a:prstGeom prst="line">
            <a:avLst/>
          </a:prstGeom>
          <a:noFill/>
          <a:ln w="19050">
            <a:solidFill>
              <a:schemeClr val="accent3">
                <a:lumMod val="50000"/>
                <a:alpha val="15000"/>
              </a:schemeClr>
            </a:solidFill>
            <a:miter lim="800000"/>
          </a:ln>
          <a:effectLst/>
        </p:spPr>
        <p:style>
          <a:lnRef idx="2">
            <a:schemeClr val="accent1">
              <a:shade val="50000"/>
            </a:schemeClr>
          </a:lnRef>
          <a:fillRef idx="1">
            <a:schemeClr val="accent1"/>
          </a:fillRef>
          <a:effectRef idx="0">
            <a:schemeClr val="accent1"/>
          </a:effectRef>
          <a:fontRef idx="minor">
            <a:schemeClr val="lt1"/>
          </a:fontRef>
        </p:style>
      </p:cxnSp>
      <p:cxnSp>
        <p:nvCxnSpPr>
          <p:cNvPr id="8" name="直線接點 5"/>
          <p:cNvCxnSpPr/>
          <p:nvPr/>
        </p:nvCxnSpPr>
        <p:spPr>
          <a:xfrm>
            <a:off x="8516938" y="0"/>
            <a:ext cx="0" cy="6858000"/>
          </a:xfrm>
          <a:prstGeom prst="line">
            <a:avLst/>
          </a:prstGeom>
          <a:noFill/>
          <a:ln w="19050">
            <a:solidFill>
              <a:schemeClr val="accent3">
                <a:lumMod val="50000"/>
                <a:alpha val="15000"/>
              </a:schemeClr>
            </a:solidFill>
            <a:miter lim="800000"/>
          </a:ln>
          <a:effectLst/>
        </p:spPr>
        <p:style>
          <a:lnRef idx="2">
            <a:schemeClr val="accent1">
              <a:shade val="50000"/>
            </a:schemeClr>
          </a:lnRef>
          <a:fillRef idx="1">
            <a:schemeClr val="accent1"/>
          </a:fillRef>
          <a:effectRef idx="0">
            <a:schemeClr val="accent1"/>
          </a:effectRef>
          <a:fontRef idx="minor">
            <a:schemeClr val="lt1"/>
          </a:fontRef>
        </p:style>
      </p:cxnSp>
      <p:pic>
        <p:nvPicPr>
          <p:cNvPr id="9"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標題 1"/>
          <p:cNvSpPr>
            <a:spLocks noGrp="1"/>
          </p:cNvSpPr>
          <p:nvPr>
            <p:ph type="title"/>
          </p:nvPr>
        </p:nvSpPr>
        <p:spPr>
          <a:xfrm>
            <a:off x="5943957" y="1643063"/>
            <a:ext cx="2343761" cy="2776537"/>
          </a:xfrm>
          <a:prstGeom prst="rect">
            <a:avLst/>
          </a:prstGeom>
        </p:spPr>
        <p:txBody>
          <a:bodyPr anchor="b">
            <a:normAutofit/>
          </a:bodyPr>
          <a:lstStyle>
            <a:lvl1pPr algn="l" latinLnBrk="0">
              <a:defRPr lang="zh-TW" sz="3600" b="0">
                <a:latin typeface="微軟正黑體" pitchFamily="34" charset="-120"/>
                <a:ea typeface="微軟正黑體" pitchFamily="34" charset="-120"/>
              </a:defRPr>
            </a:lvl1pPr>
          </a:lstStyle>
          <a:p>
            <a:r>
              <a:rPr lang="zh-TW" altLang="en-US" smtClean="0"/>
              <a:t>按一下以編輯母片標題樣式</a:t>
            </a:r>
            <a:endParaRPr lang="zh-TW"/>
          </a:p>
        </p:txBody>
      </p:sp>
      <p:sp>
        <p:nvSpPr>
          <p:cNvPr id="3" name="圖片版面配置區 2"/>
          <p:cNvSpPr>
            <a:spLocks noGrp="1"/>
          </p:cNvSpPr>
          <p:nvPr>
            <p:ph type="pic" idx="1"/>
          </p:nvPr>
        </p:nvSpPr>
        <p:spPr bwMode="gray">
          <a:xfrm>
            <a:off x="559335" y="609600"/>
            <a:ext cx="4437154" cy="5562600"/>
          </a:xfrm>
          <a:prstGeom prst="rect">
            <a:avLst/>
          </a:prstGeom>
          <a:solidFill>
            <a:srgbClr val="FFFFFF">
              <a:shade val="85000"/>
            </a:srgbClr>
          </a:solidFill>
          <a:ln w="152400" cap="flat" cmpd="sng">
            <a:solidFill>
              <a:srgbClr val="FFFFFF"/>
            </a:solidFill>
            <a:miter lim="800000"/>
          </a:ln>
          <a:effectLst>
            <a:outerShdw blurRad="88900" sx="101000" sy="101000" algn="tl" rotWithShape="0">
              <a:schemeClr val="accent1">
                <a:lumMod val="50000"/>
                <a:alpha val="15000"/>
              </a:schemeClr>
            </a:outerShdw>
          </a:effectLst>
          <a:scene3d>
            <a:camera prst="orthographicFront"/>
            <a:lightRig rig="twoPt" dir="t">
              <a:rot lat="0" lon="0" rev="7200000"/>
            </a:lightRig>
          </a:scene3d>
          <a:sp3d prstMaterial="matte">
            <a:bevelT w="25400" h="19050"/>
            <a:contourClr>
              <a:srgbClr val="FFFFFF"/>
            </a:contourClr>
          </a:sp3d>
        </p:spPr>
        <p:txBody>
          <a:bodyPr tIns="457200">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4" name="文字版面配置區 3"/>
          <p:cNvSpPr>
            <a:spLocks noGrp="1"/>
          </p:cNvSpPr>
          <p:nvPr>
            <p:ph type="body" sz="half" idx="2"/>
          </p:nvPr>
        </p:nvSpPr>
        <p:spPr>
          <a:xfrm>
            <a:off x="5943957" y="4423914"/>
            <a:ext cx="2343761" cy="1748287"/>
          </a:xfrm>
          <a:prstGeom prst="rect">
            <a:avLst/>
          </a:prstGeom>
        </p:spPr>
        <p:txBody>
          <a:bodyPr>
            <a:normAutofit/>
          </a:bodyPr>
          <a:lstStyle>
            <a:lvl1pPr marL="0" indent="0" latinLnBrk="0">
              <a:spcBef>
                <a:spcPts val="12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10" name="日期版面配置區 11"/>
          <p:cNvSpPr>
            <a:spLocks noGrp="1"/>
          </p:cNvSpPr>
          <p:nvPr>
            <p:ph type="dt" sz="half" idx="10"/>
          </p:nvPr>
        </p:nvSpPr>
        <p:spPr>
          <a:xfrm>
            <a:off x="6343650" y="6400800"/>
            <a:ext cx="87630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1" name="頁尾版面配置區 12"/>
          <p:cNvSpPr>
            <a:spLocks noGrp="1"/>
          </p:cNvSpPr>
          <p:nvPr>
            <p:ph type="ftr" sz="quarter" idx="11"/>
          </p:nvPr>
        </p:nvSpPr>
        <p:spPr>
          <a:xfrm>
            <a:off x="1131888" y="6400800"/>
            <a:ext cx="5097462"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2" name="投影片編號版面配置區 13"/>
          <p:cNvSpPr>
            <a:spLocks noGrp="1"/>
          </p:cNvSpPr>
          <p:nvPr>
            <p:ph type="sldNum" sz="quarter" idx="12"/>
          </p:nvPr>
        </p:nvSpPr>
        <p:spPr>
          <a:xfrm>
            <a:off x="7315200" y="6400800"/>
            <a:ext cx="6873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7AC4A3DD-ACC6-4D35-9492-DAB8804A2646}" type="slidenum">
              <a:rPr lang="en-US" altLang="zh-TW"/>
              <a:pPr>
                <a:defRPr/>
              </a:pPr>
              <a:t>‹#›</a:t>
            </a:fld>
            <a:endParaRPr lang="zh-TW" altLang="en-US"/>
          </a:p>
        </p:txBody>
      </p:sp>
    </p:spTree>
    <p:extLst>
      <p:ext uri="{BB962C8B-B14F-4D97-AF65-F5344CB8AC3E}">
        <p14:creationId xmlns:p14="http://schemas.microsoft.com/office/powerpoint/2010/main" val="3523569070"/>
      </p:ext>
    </p:extLst>
  </p:cSld>
  <p:clrMapOvr>
    <a:masterClrMapping/>
  </p:clrMapOvr>
  <p:transition/>
</p:sldLayout>
</file>

<file path=ppt/slideLayouts/slideLayout481.xml><?xml version="1.0" encoding="utf-8"?>
<p:sldLayout xmlns:a="http://schemas.openxmlformats.org/drawingml/2006/main" xmlns:r="http://schemas.openxmlformats.org/officeDocument/2006/relationships" xmlns:p="http://schemas.openxmlformats.org/presentationml/2006/main" preserve="1">
  <p:cSld name="左側圖片與標題">
    <p:bg>
      <p:bgPr>
        <a:solidFill>
          <a:schemeClr val="bg1">
            <a:alpha val="0"/>
          </a:schemeClr>
        </a:solidFill>
        <a:effectLst/>
      </p:bgPr>
    </p:bg>
    <p:spTree>
      <p:nvGrpSpPr>
        <p:cNvPr id="1" name=""/>
        <p:cNvGrpSpPr/>
        <p:nvPr/>
      </p:nvGrpSpPr>
      <p:grpSpPr>
        <a:xfrm>
          <a:off x="0" y="0"/>
          <a:ext cx="0" cy="0"/>
          <a:chOff x="0" y="0"/>
          <a:chExt cx="0" cy="0"/>
        </a:xfrm>
      </p:grpSpPr>
      <p:pic>
        <p:nvPicPr>
          <p:cNvPr id="4"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圖片版面配置區 8"/>
          <p:cNvSpPr>
            <a:spLocks noGrp="1"/>
          </p:cNvSpPr>
          <p:nvPr>
            <p:ph type="pic" sz="quarter" idx="10"/>
          </p:nvPr>
        </p:nvSpPr>
        <p:spPr>
          <a:xfrm>
            <a:off x="682609" y="620688"/>
            <a:ext cx="4537463" cy="563880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stStyle>
          <a:p>
            <a:pPr lvl="0"/>
            <a:r>
              <a:rPr lang="zh-TW" altLang="en-US" noProof="0" smtClean="0"/>
              <a:t>按一下圖示以新增圖片</a:t>
            </a:r>
            <a:endParaRPr lang="zh-TW" noProof="0"/>
          </a:p>
        </p:txBody>
      </p:sp>
      <p:sp>
        <p:nvSpPr>
          <p:cNvPr id="2" name="標題 1"/>
          <p:cNvSpPr>
            <a:spLocks noGrp="1"/>
          </p:cNvSpPr>
          <p:nvPr>
            <p:ph type="ctrTitle"/>
          </p:nvPr>
        </p:nvSpPr>
        <p:spPr>
          <a:xfrm>
            <a:off x="5364088" y="2348880"/>
            <a:ext cx="3298513" cy="3888432"/>
          </a:xfrm>
          <a:prstGeom prst="rect">
            <a:avLst/>
          </a:prstGeom>
        </p:spPr>
        <p:txBody>
          <a:bodyPr anchor="b">
            <a:normAutofit/>
          </a:bodyPr>
          <a:lstStyle>
            <a:lvl1pPr latinLnBrk="0">
              <a:lnSpc>
                <a:spcPct val="85000"/>
              </a:lnSpc>
              <a:defRPr lang="zh-TW" sz="3600">
                <a:solidFill>
                  <a:schemeClr val="tx1">
                    <a:lumMod val="50000"/>
                  </a:schemeClr>
                </a:solidFill>
                <a:latin typeface="微軟正黑體" pitchFamily="34" charset="-120"/>
                <a:ea typeface="微軟正黑體" pitchFamily="34" charset="-120"/>
              </a:defRPr>
            </a:lvl1pPr>
          </a:lstStyle>
          <a:p>
            <a:r>
              <a:rPr lang="zh-TW" altLang="en-US" smtClean="0"/>
              <a:t>按一下以編輯母片標題樣式</a:t>
            </a:r>
            <a:endParaRPr lang="zh-TW" dirty="0"/>
          </a:p>
        </p:txBody>
      </p:sp>
      <p:sp>
        <p:nvSpPr>
          <p:cNvPr id="5" name="日期版面配置區 11"/>
          <p:cNvSpPr>
            <a:spLocks noGrp="1"/>
          </p:cNvSpPr>
          <p:nvPr>
            <p:ph type="dt" sz="half" idx="11"/>
          </p:nvPr>
        </p:nvSpPr>
        <p:spPr>
          <a:xfrm>
            <a:off x="6343650" y="6400800"/>
            <a:ext cx="87630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6" name="頁尾版面配置區 12"/>
          <p:cNvSpPr>
            <a:spLocks noGrp="1"/>
          </p:cNvSpPr>
          <p:nvPr>
            <p:ph type="ftr" sz="quarter" idx="12"/>
          </p:nvPr>
        </p:nvSpPr>
        <p:spPr>
          <a:xfrm>
            <a:off x="1131888" y="6400800"/>
            <a:ext cx="5097462"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7" name="投影片編號版面配置區 13"/>
          <p:cNvSpPr>
            <a:spLocks noGrp="1"/>
          </p:cNvSpPr>
          <p:nvPr>
            <p:ph type="sldNum" sz="quarter" idx="13"/>
          </p:nvPr>
        </p:nvSpPr>
        <p:spPr>
          <a:xfrm>
            <a:off x="7315200" y="6400800"/>
            <a:ext cx="6873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BE282C52-86A4-4ECE-950E-F61BBCCA588E}" type="slidenum">
              <a:rPr lang="en-US" altLang="zh-TW"/>
              <a:pPr>
                <a:defRPr/>
              </a:pPr>
              <a:t>‹#›</a:t>
            </a:fld>
            <a:endParaRPr lang="zh-TW" altLang="en-US"/>
          </a:p>
        </p:txBody>
      </p:sp>
    </p:spTree>
    <p:extLst>
      <p:ext uri="{BB962C8B-B14F-4D97-AF65-F5344CB8AC3E}">
        <p14:creationId xmlns:p14="http://schemas.microsoft.com/office/powerpoint/2010/main" val="1303945357"/>
      </p:ext>
    </p:extLst>
  </p:cSld>
  <p:clrMapOvr>
    <a:masterClrMapping/>
  </p:clrMapOvr>
  <p:transition/>
</p:sldLayout>
</file>

<file path=ppt/slideLayouts/slideLayout482.xml><?xml version="1.0" encoding="utf-8"?>
<p:sldLayout xmlns:a="http://schemas.openxmlformats.org/drawingml/2006/main" xmlns:r="http://schemas.openxmlformats.org/officeDocument/2006/relationships" xmlns:p="http://schemas.openxmlformats.org/presentationml/2006/main" preserve="1">
  <p:cSld name="右側圖片與標題">
    <p:spTree>
      <p:nvGrpSpPr>
        <p:cNvPr id="1" name=""/>
        <p:cNvGrpSpPr/>
        <p:nvPr/>
      </p:nvGrpSpPr>
      <p:grpSpPr>
        <a:xfrm>
          <a:off x="0" y="0"/>
          <a:ext cx="0" cy="0"/>
          <a:chOff x="0" y="0"/>
          <a:chExt cx="0" cy="0"/>
        </a:xfrm>
      </p:grpSpPr>
      <p:sp>
        <p:nvSpPr>
          <p:cNvPr id="4" name="手繪多邊形 2"/>
          <p:cNvSpPr>
            <a:spLocks noEditPoints="1"/>
          </p:cNvSpPr>
          <p:nvPr/>
        </p:nvSpPr>
        <p:spPr bwMode="black">
          <a:xfrm>
            <a:off x="0" y="93663"/>
            <a:ext cx="3259138" cy="6764337"/>
          </a:xfrm>
          <a:custGeom>
            <a:avLst/>
            <a:gdLst>
              <a:gd name="T0" fmla="*/ 2147483647 w 11400"/>
              <a:gd name="T1" fmla="*/ 2147483647 h 17756"/>
              <a:gd name="T2" fmla="*/ 2147483647 w 11400"/>
              <a:gd name="T3" fmla="*/ 2147483647 h 17756"/>
              <a:gd name="T4" fmla="*/ 2147483647 w 11400"/>
              <a:gd name="T5" fmla="*/ 2147483647 h 17756"/>
              <a:gd name="T6" fmla="*/ 2147483647 w 11400"/>
              <a:gd name="T7" fmla="*/ 2147483647 h 17756"/>
              <a:gd name="T8" fmla="*/ 2147483647 w 11400"/>
              <a:gd name="T9" fmla="*/ 2147483647 h 17756"/>
              <a:gd name="T10" fmla="*/ 2147483647 w 11400"/>
              <a:gd name="T11" fmla="*/ 2147483647 h 17756"/>
              <a:gd name="T12" fmla="*/ 2147483647 w 11400"/>
              <a:gd name="T13" fmla="*/ 2147483647 h 17756"/>
              <a:gd name="T14" fmla="*/ 2147483647 w 11400"/>
              <a:gd name="T15" fmla="*/ 2147483647 h 17756"/>
              <a:gd name="T16" fmla="*/ 2147483647 w 11400"/>
              <a:gd name="T17" fmla="*/ 2147483647 h 17756"/>
              <a:gd name="T18" fmla="*/ 2147483647 w 11400"/>
              <a:gd name="T19" fmla="*/ 2147483647 h 17756"/>
              <a:gd name="T20" fmla="*/ 2147483647 w 11400"/>
              <a:gd name="T21" fmla="*/ 2147483647 h 17756"/>
              <a:gd name="T22" fmla="*/ 2147483647 w 11400"/>
              <a:gd name="T23" fmla="*/ 2147483647 h 17756"/>
              <a:gd name="T24" fmla="*/ 2147483647 w 11400"/>
              <a:gd name="T25" fmla="*/ 2147483647 h 17756"/>
              <a:gd name="T26" fmla="*/ 2147483647 w 11400"/>
              <a:gd name="T27" fmla="*/ 2147483647 h 17756"/>
              <a:gd name="T28" fmla="*/ 2147483647 w 11400"/>
              <a:gd name="T29" fmla="*/ 2147483647 h 17756"/>
              <a:gd name="T30" fmla="*/ 2147483647 w 11400"/>
              <a:gd name="T31" fmla="*/ 2147483647 h 17756"/>
              <a:gd name="T32" fmla="*/ 2147483647 w 11400"/>
              <a:gd name="T33" fmla="*/ 2147483647 h 17756"/>
              <a:gd name="T34" fmla="*/ 2147483647 w 11400"/>
              <a:gd name="T35" fmla="*/ 2147483647 h 17756"/>
              <a:gd name="T36" fmla="*/ 2147483647 w 11400"/>
              <a:gd name="T37" fmla="*/ 2147483647 h 17756"/>
              <a:gd name="T38" fmla="*/ 2147483647 w 11400"/>
              <a:gd name="T39" fmla="*/ 2147483647 h 17756"/>
              <a:gd name="T40" fmla="*/ 0 w 11400"/>
              <a:gd name="T41" fmla="*/ 2147483647 h 17756"/>
              <a:gd name="T42" fmla="*/ 2147483647 w 11400"/>
              <a:gd name="T43" fmla="*/ 2147483647 h 17756"/>
              <a:gd name="T44" fmla="*/ 2147483647 w 11400"/>
              <a:gd name="T45" fmla="*/ 2147483647 h 17756"/>
              <a:gd name="T46" fmla="*/ 2147483647 w 11400"/>
              <a:gd name="T47" fmla="*/ 2147483647 h 17756"/>
              <a:gd name="T48" fmla="*/ 2147483647 w 11400"/>
              <a:gd name="T49" fmla="*/ 2147483647 h 17756"/>
              <a:gd name="T50" fmla="*/ 2147483647 w 11400"/>
              <a:gd name="T51" fmla="*/ 2147483647 h 17756"/>
              <a:gd name="T52" fmla="*/ 2147483647 w 11400"/>
              <a:gd name="T53" fmla="*/ 2147483647 h 17756"/>
              <a:gd name="T54" fmla="*/ 2147483647 w 11400"/>
              <a:gd name="T55" fmla="*/ 2147483647 h 17756"/>
              <a:gd name="T56" fmla="*/ 2147483647 w 11400"/>
              <a:gd name="T57" fmla="*/ 2147483647 h 17756"/>
              <a:gd name="T58" fmla="*/ 2147483647 w 11400"/>
              <a:gd name="T59" fmla="*/ 2147483647 h 17756"/>
              <a:gd name="T60" fmla="*/ 2147483647 w 11400"/>
              <a:gd name="T61" fmla="*/ 2147483647 h 17756"/>
              <a:gd name="T62" fmla="*/ 2147483647 w 11400"/>
              <a:gd name="T63" fmla="*/ 2147483647 h 17756"/>
              <a:gd name="T64" fmla="*/ 2147483647 w 11400"/>
              <a:gd name="T65" fmla="*/ 2147483647 h 17756"/>
              <a:gd name="T66" fmla="*/ 2147483647 w 11400"/>
              <a:gd name="T67" fmla="*/ 2147483647 h 17756"/>
              <a:gd name="T68" fmla="*/ 2147483647 w 11400"/>
              <a:gd name="T69" fmla="*/ 2147483647 h 17756"/>
              <a:gd name="T70" fmla="*/ 2147483647 w 11400"/>
              <a:gd name="T71" fmla="*/ 2147483647 h 17756"/>
              <a:gd name="T72" fmla="*/ 2147483647 w 11400"/>
              <a:gd name="T73" fmla="*/ 2147483647 h 17756"/>
              <a:gd name="T74" fmla="*/ 2147483647 w 11400"/>
              <a:gd name="T75" fmla="*/ 2147483647 h 17756"/>
              <a:gd name="T76" fmla="*/ 2147483647 w 11400"/>
              <a:gd name="T77" fmla="*/ 2147483647 h 17756"/>
              <a:gd name="T78" fmla="*/ 2147483647 w 11400"/>
              <a:gd name="T79" fmla="*/ 2147483647 h 17756"/>
              <a:gd name="T80" fmla="*/ 2147483647 w 11400"/>
              <a:gd name="T81" fmla="*/ 2147483647 h 17756"/>
              <a:gd name="T82" fmla="*/ 2147483647 w 11400"/>
              <a:gd name="T83" fmla="*/ 2147483647 h 17756"/>
              <a:gd name="T84" fmla="*/ 2147483647 w 11400"/>
              <a:gd name="T85" fmla="*/ 2147483647 h 17756"/>
              <a:gd name="T86" fmla="*/ 2147483647 w 11400"/>
              <a:gd name="T87" fmla="*/ 2147483647 h 17756"/>
              <a:gd name="T88" fmla="*/ 2147483647 w 11400"/>
              <a:gd name="T89" fmla="*/ 2147483647 h 17756"/>
              <a:gd name="T90" fmla="*/ 2147483647 w 11400"/>
              <a:gd name="T91" fmla="*/ 2147483647 h 17756"/>
              <a:gd name="T92" fmla="*/ 2147483647 w 11400"/>
              <a:gd name="T93" fmla="*/ 2147483647 h 17756"/>
              <a:gd name="T94" fmla="*/ 2147483647 w 11400"/>
              <a:gd name="T95" fmla="*/ 2147483647 h 17756"/>
              <a:gd name="T96" fmla="*/ 2147483647 w 11400"/>
              <a:gd name="T97" fmla="*/ 2147483647 h 17756"/>
              <a:gd name="T98" fmla="*/ 2147483647 w 11400"/>
              <a:gd name="T99" fmla="*/ 2147483647 h 17756"/>
              <a:gd name="T100" fmla="*/ 2147483647 w 11400"/>
              <a:gd name="T101" fmla="*/ 2147483647 h 17756"/>
              <a:gd name="T102" fmla="*/ 2147483647 w 11400"/>
              <a:gd name="T103" fmla="*/ 2147483647 h 17756"/>
              <a:gd name="T104" fmla="*/ 2147483647 w 11400"/>
              <a:gd name="T105" fmla="*/ 2147483647 h 17756"/>
              <a:gd name="T106" fmla="*/ 2147483647 w 11400"/>
              <a:gd name="T107" fmla="*/ 2147483647 h 17756"/>
              <a:gd name="T108" fmla="*/ 2147483647 w 11400"/>
              <a:gd name="T109" fmla="*/ 2147483647 h 17756"/>
              <a:gd name="T110" fmla="*/ 2147483647 w 11400"/>
              <a:gd name="T111" fmla="*/ 2147483647 h 17756"/>
              <a:gd name="T112" fmla="*/ 2147483647 w 11400"/>
              <a:gd name="T113" fmla="*/ 2147483647 h 17756"/>
              <a:gd name="T114" fmla="*/ 2147483647 w 11400"/>
              <a:gd name="T115" fmla="*/ 2147483647 h 17756"/>
              <a:gd name="T116" fmla="*/ 2147483647 w 11400"/>
              <a:gd name="T117" fmla="*/ 2147483647 h 17756"/>
              <a:gd name="T118" fmla="*/ 2147483647 w 11400"/>
              <a:gd name="T119" fmla="*/ 2147483647 h 17756"/>
              <a:gd name="T120" fmla="*/ 2147483647 w 11400"/>
              <a:gd name="T121" fmla="*/ 2147483647 h 17756"/>
              <a:gd name="T122" fmla="*/ 2147483647 w 11400"/>
              <a:gd name="T123" fmla="*/ 2147483647 h 17756"/>
              <a:gd name="T124" fmla="*/ 0 w 11400"/>
              <a:gd name="T125" fmla="*/ 2147483647 h 1775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400" h="17756">
                <a:moveTo>
                  <a:pt x="4731" y="17254"/>
                </a:moveTo>
                <a:lnTo>
                  <a:pt x="4834" y="17273"/>
                </a:lnTo>
                <a:lnTo>
                  <a:pt x="4928" y="17314"/>
                </a:lnTo>
                <a:lnTo>
                  <a:pt x="5007" y="17382"/>
                </a:lnTo>
                <a:lnTo>
                  <a:pt x="5076" y="17506"/>
                </a:lnTo>
                <a:lnTo>
                  <a:pt x="5087" y="17654"/>
                </a:lnTo>
                <a:lnTo>
                  <a:pt x="5068" y="17756"/>
                </a:lnTo>
                <a:lnTo>
                  <a:pt x="5038" y="17756"/>
                </a:lnTo>
                <a:lnTo>
                  <a:pt x="5055" y="17643"/>
                </a:lnTo>
                <a:lnTo>
                  <a:pt x="5046" y="17510"/>
                </a:lnTo>
                <a:lnTo>
                  <a:pt x="4985" y="17398"/>
                </a:lnTo>
                <a:lnTo>
                  <a:pt x="4898" y="17318"/>
                </a:lnTo>
                <a:lnTo>
                  <a:pt x="4789" y="17279"/>
                </a:lnTo>
                <a:lnTo>
                  <a:pt x="4675" y="17292"/>
                </a:lnTo>
                <a:lnTo>
                  <a:pt x="4564" y="17344"/>
                </a:lnTo>
                <a:lnTo>
                  <a:pt x="4503" y="17410"/>
                </a:lnTo>
                <a:lnTo>
                  <a:pt x="4471" y="17505"/>
                </a:lnTo>
                <a:lnTo>
                  <a:pt x="4480" y="17589"/>
                </a:lnTo>
                <a:lnTo>
                  <a:pt x="4516" y="17678"/>
                </a:lnTo>
                <a:lnTo>
                  <a:pt x="4584" y="17730"/>
                </a:lnTo>
                <a:lnTo>
                  <a:pt x="4654" y="17747"/>
                </a:lnTo>
                <a:lnTo>
                  <a:pt x="4726" y="17746"/>
                </a:lnTo>
                <a:lnTo>
                  <a:pt x="4789" y="17719"/>
                </a:lnTo>
                <a:lnTo>
                  <a:pt x="4841" y="17651"/>
                </a:lnTo>
                <a:lnTo>
                  <a:pt x="4851" y="17571"/>
                </a:lnTo>
                <a:lnTo>
                  <a:pt x="4820" y="17502"/>
                </a:lnTo>
                <a:lnTo>
                  <a:pt x="4858" y="17582"/>
                </a:lnTo>
                <a:lnTo>
                  <a:pt x="4843" y="17666"/>
                </a:lnTo>
                <a:lnTo>
                  <a:pt x="4786" y="17738"/>
                </a:lnTo>
                <a:lnTo>
                  <a:pt x="4754" y="17756"/>
                </a:lnTo>
                <a:lnTo>
                  <a:pt x="4546" y="17756"/>
                </a:lnTo>
                <a:lnTo>
                  <a:pt x="4483" y="17701"/>
                </a:lnTo>
                <a:lnTo>
                  <a:pt x="4433" y="17605"/>
                </a:lnTo>
                <a:lnTo>
                  <a:pt x="4428" y="17502"/>
                </a:lnTo>
                <a:lnTo>
                  <a:pt x="4466" y="17403"/>
                </a:lnTo>
                <a:lnTo>
                  <a:pt x="4525" y="17322"/>
                </a:lnTo>
                <a:lnTo>
                  <a:pt x="4636" y="17270"/>
                </a:lnTo>
                <a:lnTo>
                  <a:pt x="4731" y="17254"/>
                </a:lnTo>
                <a:close/>
                <a:moveTo>
                  <a:pt x="3837" y="17047"/>
                </a:moveTo>
                <a:cubicBezTo>
                  <a:pt x="3599" y="17160"/>
                  <a:pt x="3430" y="17424"/>
                  <a:pt x="3199" y="17756"/>
                </a:cubicBezTo>
                <a:lnTo>
                  <a:pt x="2780" y="17756"/>
                </a:lnTo>
                <a:cubicBezTo>
                  <a:pt x="3136" y="17420"/>
                  <a:pt x="3492" y="16990"/>
                  <a:pt x="3837" y="17047"/>
                </a:cubicBezTo>
                <a:close/>
                <a:moveTo>
                  <a:pt x="90" y="16866"/>
                </a:moveTo>
                <a:lnTo>
                  <a:pt x="236" y="17019"/>
                </a:lnTo>
                <a:lnTo>
                  <a:pt x="349" y="17194"/>
                </a:lnTo>
                <a:lnTo>
                  <a:pt x="432" y="17398"/>
                </a:lnTo>
                <a:lnTo>
                  <a:pt x="478" y="17620"/>
                </a:lnTo>
                <a:lnTo>
                  <a:pt x="483" y="17756"/>
                </a:lnTo>
                <a:lnTo>
                  <a:pt x="19" y="17756"/>
                </a:lnTo>
                <a:lnTo>
                  <a:pt x="0" y="17716"/>
                </a:lnTo>
                <a:lnTo>
                  <a:pt x="0" y="17337"/>
                </a:lnTo>
                <a:lnTo>
                  <a:pt x="35" y="17320"/>
                </a:lnTo>
                <a:lnTo>
                  <a:pt x="101" y="17250"/>
                </a:lnTo>
                <a:lnTo>
                  <a:pt x="130" y="17173"/>
                </a:lnTo>
                <a:lnTo>
                  <a:pt x="148" y="17104"/>
                </a:lnTo>
                <a:lnTo>
                  <a:pt x="137" y="17029"/>
                </a:lnTo>
                <a:lnTo>
                  <a:pt x="125" y="16964"/>
                </a:lnTo>
                <a:lnTo>
                  <a:pt x="112" y="16908"/>
                </a:lnTo>
                <a:lnTo>
                  <a:pt x="94" y="16871"/>
                </a:lnTo>
                <a:lnTo>
                  <a:pt x="90" y="16866"/>
                </a:lnTo>
                <a:close/>
                <a:moveTo>
                  <a:pt x="5020" y="16712"/>
                </a:moveTo>
                <a:lnTo>
                  <a:pt x="5017" y="16731"/>
                </a:lnTo>
                <a:lnTo>
                  <a:pt x="5015" y="16740"/>
                </a:lnTo>
                <a:lnTo>
                  <a:pt x="5013" y="16750"/>
                </a:lnTo>
                <a:lnTo>
                  <a:pt x="5008" y="16754"/>
                </a:lnTo>
                <a:lnTo>
                  <a:pt x="4991" y="16765"/>
                </a:lnTo>
                <a:lnTo>
                  <a:pt x="4985" y="16769"/>
                </a:lnTo>
                <a:lnTo>
                  <a:pt x="4969" y="16780"/>
                </a:lnTo>
                <a:lnTo>
                  <a:pt x="4952" y="16792"/>
                </a:lnTo>
                <a:lnTo>
                  <a:pt x="4928" y="16816"/>
                </a:lnTo>
                <a:lnTo>
                  <a:pt x="4917" y="16848"/>
                </a:lnTo>
                <a:lnTo>
                  <a:pt x="4901" y="16884"/>
                </a:lnTo>
                <a:lnTo>
                  <a:pt x="4900" y="16917"/>
                </a:lnTo>
                <a:lnTo>
                  <a:pt x="4903" y="16930"/>
                </a:lnTo>
                <a:lnTo>
                  <a:pt x="5020" y="16843"/>
                </a:lnTo>
                <a:lnTo>
                  <a:pt x="5115" y="16734"/>
                </a:lnTo>
                <a:lnTo>
                  <a:pt x="5104" y="16728"/>
                </a:lnTo>
                <a:lnTo>
                  <a:pt x="5095" y="16726"/>
                </a:lnTo>
                <a:lnTo>
                  <a:pt x="5080" y="16728"/>
                </a:lnTo>
                <a:lnTo>
                  <a:pt x="5063" y="16715"/>
                </a:lnTo>
                <a:lnTo>
                  <a:pt x="5039" y="16716"/>
                </a:lnTo>
                <a:lnTo>
                  <a:pt x="5020" y="16712"/>
                </a:lnTo>
                <a:close/>
                <a:moveTo>
                  <a:pt x="5851" y="16068"/>
                </a:moveTo>
                <a:lnTo>
                  <a:pt x="5877" y="16083"/>
                </a:lnTo>
                <a:lnTo>
                  <a:pt x="5900" y="16092"/>
                </a:lnTo>
                <a:lnTo>
                  <a:pt x="5915" y="16114"/>
                </a:lnTo>
                <a:lnTo>
                  <a:pt x="5915" y="16138"/>
                </a:lnTo>
                <a:lnTo>
                  <a:pt x="5916" y="16163"/>
                </a:lnTo>
                <a:lnTo>
                  <a:pt x="5903" y="16180"/>
                </a:lnTo>
                <a:lnTo>
                  <a:pt x="5888" y="16206"/>
                </a:lnTo>
                <a:lnTo>
                  <a:pt x="5864" y="16206"/>
                </a:lnTo>
                <a:lnTo>
                  <a:pt x="5849" y="16208"/>
                </a:lnTo>
                <a:lnTo>
                  <a:pt x="5821" y="16203"/>
                </a:lnTo>
                <a:lnTo>
                  <a:pt x="5810" y="16187"/>
                </a:lnTo>
                <a:lnTo>
                  <a:pt x="5809" y="16162"/>
                </a:lnTo>
                <a:lnTo>
                  <a:pt x="5811" y="16153"/>
                </a:lnTo>
                <a:lnTo>
                  <a:pt x="5809" y="16138"/>
                </a:lnTo>
                <a:lnTo>
                  <a:pt x="5826" y="16127"/>
                </a:lnTo>
                <a:lnTo>
                  <a:pt x="5831" y="16123"/>
                </a:lnTo>
                <a:lnTo>
                  <a:pt x="5855" y="16122"/>
                </a:lnTo>
                <a:lnTo>
                  <a:pt x="5859" y="16128"/>
                </a:lnTo>
                <a:lnTo>
                  <a:pt x="5863" y="16134"/>
                </a:lnTo>
                <a:lnTo>
                  <a:pt x="5874" y="16150"/>
                </a:lnTo>
                <a:lnTo>
                  <a:pt x="5867" y="16163"/>
                </a:lnTo>
                <a:lnTo>
                  <a:pt x="5862" y="16167"/>
                </a:lnTo>
                <a:lnTo>
                  <a:pt x="5845" y="16179"/>
                </a:lnTo>
                <a:lnTo>
                  <a:pt x="5841" y="16173"/>
                </a:lnTo>
                <a:lnTo>
                  <a:pt x="5836" y="16177"/>
                </a:lnTo>
                <a:lnTo>
                  <a:pt x="5839" y="16182"/>
                </a:lnTo>
                <a:lnTo>
                  <a:pt x="5856" y="16195"/>
                </a:lnTo>
                <a:lnTo>
                  <a:pt x="5877" y="16189"/>
                </a:lnTo>
                <a:lnTo>
                  <a:pt x="5893" y="16178"/>
                </a:lnTo>
                <a:lnTo>
                  <a:pt x="5895" y="16169"/>
                </a:lnTo>
                <a:lnTo>
                  <a:pt x="5900" y="16140"/>
                </a:lnTo>
                <a:lnTo>
                  <a:pt x="5898" y="16126"/>
                </a:lnTo>
                <a:lnTo>
                  <a:pt x="5883" y="16103"/>
                </a:lnTo>
                <a:lnTo>
                  <a:pt x="5862" y="16085"/>
                </a:lnTo>
                <a:lnTo>
                  <a:pt x="5834" y="16080"/>
                </a:lnTo>
                <a:lnTo>
                  <a:pt x="5808" y="16089"/>
                </a:lnTo>
                <a:lnTo>
                  <a:pt x="5778" y="16094"/>
                </a:lnTo>
                <a:lnTo>
                  <a:pt x="5786" y="16105"/>
                </a:lnTo>
                <a:lnTo>
                  <a:pt x="5781" y="16109"/>
                </a:lnTo>
                <a:lnTo>
                  <a:pt x="5764" y="16120"/>
                </a:lnTo>
                <a:lnTo>
                  <a:pt x="5762" y="16129"/>
                </a:lnTo>
                <a:lnTo>
                  <a:pt x="5749" y="16146"/>
                </a:lnTo>
                <a:lnTo>
                  <a:pt x="5754" y="16176"/>
                </a:lnTo>
                <a:lnTo>
                  <a:pt x="5752" y="16210"/>
                </a:lnTo>
                <a:lnTo>
                  <a:pt x="5742" y="16184"/>
                </a:lnTo>
                <a:lnTo>
                  <a:pt x="5744" y="16150"/>
                </a:lnTo>
                <a:lnTo>
                  <a:pt x="5758" y="16124"/>
                </a:lnTo>
                <a:lnTo>
                  <a:pt x="5773" y="16097"/>
                </a:lnTo>
                <a:lnTo>
                  <a:pt x="5797" y="16073"/>
                </a:lnTo>
                <a:lnTo>
                  <a:pt x="5830" y="16074"/>
                </a:lnTo>
                <a:lnTo>
                  <a:pt x="5851" y="16068"/>
                </a:lnTo>
                <a:close/>
                <a:moveTo>
                  <a:pt x="5846" y="15859"/>
                </a:moveTo>
                <a:lnTo>
                  <a:pt x="5930" y="15875"/>
                </a:lnTo>
                <a:lnTo>
                  <a:pt x="6009" y="15919"/>
                </a:lnTo>
                <a:lnTo>
                  <a:pt x="6074" y="15989"/>
                </a:lnTo>
                <a:lnTo>
                  <a:pt x="6101" y="16076"/>
                </a:lnTo>
                <a:lnTo>
                  <a:pt x="6108" y="16169"/>
                </a:lnTo>
                <a:lnTo>
                  <a:pt x="6083" y="16252"/>
                </a:lnTo>
                <a:lnTo>
                  <a:pt x="6022" y="16318"/>
                </a:lnTo>
                <a:lnTo>
                  <a:pt x="5939" y="16351"/>
                </a:lnTo>
                <a:lnTo>
                  <a:pt x="5853" y="16344"/>
                </a:lnTo>
                <a:lnTo>
                  <a:pt x="5787" y="16308"/>
                </a:lnTo>
                <a:lnTo>
                  <a:pt x="5743" y="16256"/>
                </a:lnTo>
                <a:lnTo>
                  <a:pt x="5728" y="16210"/>
                </a:lnTo>
                <a:lnTo>
                  <a:pt x="5736" y="16139"/>
                </a:lnTo>
                <a:lnTo>
                  <a:pt x="5765" y="16086"/>
                </a:lnTo>
                <a:lnTo>
                  <a:pt x="5776" y="16079"/>
                </a:lnTo>
                <a:lnTo>
                  <a:pt x="5740" y="16145"/>
                </a:lnTo>
                <a:lnTo>
                  <a:pt x="5735" y="16221"/>
                </a:lnTo>
                <a:lnTo>
                  <a:pt x="5772" y="16286"/>
                </a:lnTo>
                <a:lnTo>
                  <a:pt x="5836" y="16332"/>
                </a:lnTo>
                <a:lnTo>
                  <a:pt x="5911" y="16346"/>
                </a:lnTo>
                <a:lnTo>
                  <a:pt x="5981" y="16330"/>
                </a:lnTo>
                <a:lnTo>
                  <a:pt x="6055" y="16271"/>
                </a:lnTo>
                <a:lnTo>
                  <a:pt x="6090" y="16190"/>
                </a:lnTo>
                <a:lnTo>
                  <a:pt x="6096" y="16104"/>
                </a:lnTo>
                <a:lnTo>
                  <a:pt x="6072" y="16022"/>
                </a:lnTo>
                <a:lnTo>
                  <a:pt x="6019" y="15945"/>
                </a:lnTo>
                <a:lnTo>
                  <a:pt x="5946" y="15897"/>
                </a:lnTo>
                <a:lnTo>
                  <a:pt x="5854" y="15871"/>
                </a:lnTo>
                <a:lnTo>
                  <a:pt x="5768" y="15889"/>
                </a:lnTo>
                <a:lnTo>
                  <a:pt x="5689" y="15927"/>
                </a:lnTo>
                <a:lnTo>
                  <a:pt x="5624" y="15988"/>
                </a:lnTo>
                <a:lnTo>
                  <a:pt x="5579" y="16076"/>
                </a:lnTo>
                <a:lnTo>
                  <a:pt x="5557" y="16164"/>
                </a:lnTo>
                <a:lnTo>
                  <a:pt x="5557" y="16294"/>
                </a:lnTo>
                <a:lnTo>
                  <a:pt x="5578" y="16419"/>
                </a:lnTo>
                <a:lnTo>
                  <a:pt x="5611" y="16551"/>
                </a:lnTo>
                <a:lnTo>
                  <a:pt x="5658" y="16690"/>
                </a:lnTo>
                <a:lnTo>
                  <a:pt x="5688" y="16841"/>
                </a:lnTo>
                <a:lnTo>
                  <a:pt x="5691" y="16929"/>
                </a:lnTo>
                <a:lnTo>
                  <a:pt x="5694" y="16992"/>
                </a:lnTo>
                <a:lnTo>
                  <a:pt x="5693" y="16983"/>
                </a:lnTo>
                <a:lnTo>
                  <a:pt x="5693" y="16996"/>
                </a:lnTo>
                <a:lnTo>
                  <a:pt x="5694" y="16992"/>
                </a:lnTo>
                <a:lnTo>
                  <a:pt x="5694" y="17001"/>
                </a:lnTo>
                <a:lnTo>
                  <a:pt x="5694" y="17016"/>
                </a:lnTo>
                <a:lnTo>
                  <a:pt x="5693" y="17033"/>
                </a:lnTo>
                <a:lnTo>
                  <a:pt x="5690" y="17142"/>
                </a:lnTo>
                <a:lnTo>
                  <a:pt x="5681" y="17186"/>
                </a:lnTo>
                <a:lnTo>
                  <a:pt x="5680" y="17198"/>
                </a:lnTo>
                <a:lnTo>
                  <a:pt x="5661" y="17279"/>
                </a:lnTo>
                <a:lnTo>
                  <a:pt x="5653" y="17314"/>
                </a:lnTo>
                <a:lnTo>
                  <a:pt x="5651" y="17320"/>
                </a:lnTo>
                <a:lnTo>
                  <a:pt x="5632" y="17402"/>
                </a:lnTo>
                <a:lnTo>
                  <a:pt x="5630" y="17383"/>
                </a:lnTo>
                <a:lnTo>
                  <a:pt x="5591" y="17496"/>
                </a:lnTo>
                <a:lnTo>
                  <a:pt x="5487" y="17689"/>
                </a:lnTo>
                <a:lnTo>
                  <a:pt x="5437" y="17756"/>
                </a:lnTo>
                <a:lnTo>
                  <a:pt x="5415" y="17756"/>
                </a:lnTo>
                <a:lnTo>
                  <a:pt x="5474" y="17682"/>
                </a:lnTo>
                <a:lnTo>
                  <a:pt x="5587" y="17490"/>
                </a:lnTo>
                <a:lnTo>
                  <a:pt x="5633" y="17348"/>
                </a:lnTo>
                <a:lnTo>
                  <a:pt x="5665" y="17175"/>
                </a:lnTo>
                <a:lnTo>
                  <a:pt x="5675" y="17013"/>
                </a:lnTo>
                <a:lnTo>
                  <a:pt x="5651" y="16858"/>
                </a:lnTo>
                <a:lnTo>
                  <a:pt x="5615" y="16712"/>
                </a:lnTo>
                <a:lnTo>
                  <a:pt x="5580" y="16565"/>
                </a:lnTo>
                <a:lnTo>
                  <a:pt x="5556" y="16434"/>
                </a:lnTo>
                <a:lnTo>
                  <a:pt x="5533" y="16295"/>
                </a:lnTo>
                <a:lnTo>
                  <a:pt x="5546" y="16171"/>
                </a:lnTo>
                <a:lnTo>
                  <a:pt x="5560" y="16072"/>
                </a:lnTo>
                <a:lnTo>
                  <a:pt x="5609" y="15990"/>
                </a:lnTo>
                <a:lnTo>
                  <a:pt x="5677" y="15910"/>
                </a:lnTo>
                <a:lnTo>
                  <a:pt x="5753" y="15866"/>
                </a:lnTo>
                <a:lnTo>
                  <a:pt x="5846" y="15859"/>
                </a:lnTo>
                <a:close/>
                <a:moveTo>
                  <a:pt x="11398" y="15797"/>
                </a:moveTo>
                <a:lnTo>
                  <a:pt x="11400" y="15808"/>
                </a:lnTo>
                <a:lnTo>
                  <a:pt x="11393" y="15821"/>
                </a:lnTo>
                <a:lnTo>
                  <a:pt x="11398" y="15797"/>
                </a:lnTo>
                <a:close/>
                <a:moveTo>
                  <a:pt x="4013" y="15780"/>
                </a:moveTo>
                <a:lnTo>
                  <a:pt x="3888" y="15801"/>
                </a:lnTo>
                <a:lnTo>
                  <a:pt x="3764" y="15845"/>
                </a:lnTo>
                <a:lnTo>
                  <a:pt x="3647" y="15925"/>
                </a:lnTo>
                <a:lnTo>
                  <a:pt x="3557" y="16020"/>
                </a:lnTo>
                <a:lnTo>
                  <a:pt x="3493" y="16129"/>
                </a:lnTo>
                <a:lnTo>
                  <a:pt x="3476" y="16222"/>
                </a:lnTo>
                <a:lnTo>
                  <a:pt x="3480" y="16383"/>
                </a:lnTo>
                <a:lnTo>
                  <a:pt x="3514" y="16563"/>
                </a:lnTo>
                <a:lnTo>
                  <a:pt x="3595" y="16728"/>
                </a:lnTo>
                <a:lnTo>
                  <a:pt x="3714" y="16866"/>
                </a:lnTo>
                <a:lnTo>
                  <a:pt x="3858" y="16980"/>
                </a:lnTo>
                <a:lnTo>
                  <a:pt x="3945" y="17023"/>
                </a:lnTo>
                <a:lnTo>
                  <a:pt x="3986" y="16965"/>
                </a:lnTo>
                <a:lnTo>
                  <a:pt x="4057" y="16843"/>
                </a:lnTo>
                <a:lnTo>
                  <a:pt x="4119" y="16743"/>
                </a:lnTo>
                <a:lnTo>
                  <a:pt x="4150" y="16681"/>
                </a:lnTo>
                <a:lnTo>
                  <a:pt x="4168" y="16661"/>
                </a:lnTo>
                <a:lnTo>
                  <a:pt x="4183" y="16634"/>
                </a:lnTo>
                <a:lnTo>
                  <a:pt x="4214" y="16572"/>
                </a:lnTo>
                <a:lnTo>
                  <a:pt x="4274" y="16482"/>
                </a:lnTo>
                <a:lnTo>
                  <a:pt x="4338" y="16348"/>
                </a:lnTo>
                <a:lnTo>
                  <a:pt x="4427" y="16181"/>
                </a:lnTo>
                <a:lnTo>
                  <a:pt x="4518" y="16005"/>
                </a:lnTo>
                <a:lnTo>
                  <a:pt x="4570" y="15893"/>
                </a:lnTo>
                <a:lnTo>
                  <a:pt x="4561" y="15877"/>
                </a:lnTo>
                <a:lnTo>
                  <a:pt x="4534" y="15838"/>
                </a:lnTo>
                <a:lnTo>
                  <a:pt x="4506" y="15809"/>
                </a:lnTo>
                <a:lnTo>
                  <a:pt x="4493" y="15826"/>
                </a:lnTo>
                <a:lnTo>
                  <a:pt x="4475" y="15847"/>
                </a:lnTo>
                <a:lnTo>
                  <a:pt x="4452" y="15862"/>
                </a:lnTo>
                <a:lnTo>
                  <a:pt x="4421" y="15875"/>
                </a:lnTo>
                <a:lnTo>
                  <a:pt x="4387" y="15874"/>
                </a:lnTo>
                <a:lnTo>
                  <a:pt x="4369" y="15870"/>
                </a:lnTo>
                <a:lnTo>
                  <a:pt x="4331" y="15863"/>
                </a:lnTo>
                <a:lnTo>
                  <a:pt x="4305" y="15849"/>
                </a:lnTo>
                <a:lnTo>
                  <a:pt x="4278" y="15834"/>
                </a:lnTo>
                <a:lnTo>
                  <a:pt x="4216" y="15803"/>
                </a:lnTo>
                <a:lnTo>
                  <a:pt x="4138" y="15784"/>
                </a:lnTo>
                <a:lnTo>
                  <a:pt x="4013" y="15780"/>
                </a:lnTo>
                <a:close/>
                <a:moveTo>
                  <a:pt x="11396" y="15778"/>
                </a:moveTo>
                <a:lnTo>
                  <a:pt x="11398" y="15793"/>
                </a:lnTo>
                <a:lnTo>
                  <a:pt x="11398" y="15797"/>
                </a:lnTo>
                <a:lnTo>
                  <a:pt x="11395" y="15787"/>
                </a:lnTo>
                <a:lnTo>
                  <a:pt x="11396" y="15778"/>
                </a:lnTo>
                <a:close/>
                <a:moveTo>
                  <a:pt x="10222" y="15768"/>
                </a:moveTo>
                <a:lnTo>
                  <a:pt x="10256" y="15769"/>
                </a:lnTo>
                <a:lnTo>
                  <a:pt x="10275" y="15773"/>
                </a:lnTo>
                <a:lnTo>
                  <a:pt x="10301" y="15787"/>
                </a:lnTo>
                <a:lnTo>
                  <a:pt x="10316" y="15809"/>
                </a:lnTo>
                <a:lnTo>
                  <a:pt x="10343" y="15848"/>
                </a:lnTo>
                <a:lnTo>
                  <a:pt x="10351" y="15884"/>
                </a:lnTo>
                <a:lnTo>
                  <a:pt x="10355" y="15913"/>
                </a:lnTo>
                <a:lnTo>
                  <a:pt x="10374" y="15965"/>
                </a:lnTo>
                <a:lnTo>
                  <a:pt x="10404" y="16043"/>
                </a:lnTo>
                <a:lnTo>
                  <a:pt x="10423" y="16071"/>
                </a:lnTo>
                <a:lnTo>
                  <a:pt x="10445" y="16104"/>
                </a:lnTo>
                <a:lnTo>
                  <a:pt x="10458" y="16087"/>
                </a:lnTo>
                <a:lnTo>
                  <a:pt x="10469" y="16080"/>
                </a:lnTo>
                <a:lnTo>
                  <a:pt x="10492" y="16064"/>
                </a:lnTo>
                <a:lnTo>
                  <a:pt x="10518" y="16055"/>
                </a:lnTo>
                <a:lnTo>
                  <a:pt x="10546" y="16060"/>
                </a:lnTo>
                <a:lnTo>
                  <a:pt x="10587" y="16072"/>
                </a:lnTo>
                <a:lnTo>
                  <a:pt x="10621" y="16098"/>
                </a:lnTo>
                <a:lnTo>
                  <a:pt x="10643" y="16107"/>
                </a:lnTo>
                <a:lnTo>
                  <a:pt x="10696" y="16136"/>
                </a:lnTo>
                <a:lnTo>
                  <a:pt x="10767" y="16169"/>
                </a:lnTo>
                <a:lnTo>
                  <a:pt x="10866" y="16182"/>
                </a:lnTo>
                <a:lnTo>
                  <a:pt x="10974" y="16173"/>
                </a:lnTo>
                <a:lnTo>
                  <a:pt x="11092" y="16142"/>
                </a:lnTo>
                <a:lnTo>
                  <a:pt x="11193" y="16088"/>
                </a:lnTo>
                <a:lnTo>
                  <a:pt x="11280" y="16013"/>
                </a:lnTo>
                <a:lnTo>
                  <a:pt x="11344" y="15928"/>
                </a:lnTo>
                <a:lnTo>
                  <a:pt x="11364" y="15898"/>
                </a:lnTo>
                <a:lnTo>
                  <a:pt x="11381" y="15862"/>
                </a:lnTo>
                <a:lnTo>
                  <a:pt x="11386" y="15834"/>
                </a:lnTo>
                <a:lnTo>
                  <a:pt x="11393" y="15821"/>
                </a:lnTo>
                <a:lnTo>
                  <a:pt x="11397" y="15850"/>
                </a:lnTo>
                <a:lnTo>
                  <a:pt x="11383" y="15901"/>
                </a:lnTo>
                <a:lnTo>
                  <a:pt x="11374" y="15948"/>
                </a:lnTo>
                <a:lnTo>
                  <a:pt x="11324" y="16064"/>
                </a:lnTo>
                <a:lnTo>
                  <a:pt x="11243" y="16160"/>
                </a:lnTo>
                <a:lnTo>
                  <a:pt x="11130" y="16246"/>
                </a:lnTo>
                <a:lnTo>
                  <a:pt x="11038" y="16301"/>
                </a:lnTo>
                <a:lnTo>
                  <a:pt x="10939" y="16336"/>
                </a:lnTo>
                <a:lnTo>
                  <a:pt x="10832" y="16369"/>
                </a:lnTo>
                <a:lnTo>
                  <a:pt x="10723" y="16378"/>
                </a:lnTo>
                <a:lnTo>
                  <a:pt x="10606" y="16361"/>
                </a:lnTo>
                <a:lnTo>
                  <a:pt x="10463" y="16320"/>
                </a:lnTo>
                <a:lnTo>
                  <a:pt x="10356" y="16247"/>
                </a:lnTo>
                <a:lnTo>
                  <a:pt x="10250" y="16165"/>
                </a:lnTo>
                <a:lnTo>
                  <a:pt x="10208" y="16104"/>
                </a:lnTo>
                <a:lnTo>
                  <a:pt x="10174" y="16030"/>
                </a:lnTo>
                <a:lnTo>
                  <a:pt x="10149" y="15981"/>
                </a:lnTo>
                <a:lnTo>
                  <a:pt x="10147" y="15942"/>
                </a:lnTo>
                <a:lnTo>
                  <a:pt x="10142" y="15912"/>
                </a:lnTo>
                <a:lnTo>
                  <a:pt x="10149" y="15875"/>
                </a:lnTo>
                <a:lnTo>
                  <a:pt x="10156" y="15838"/>
                </a:lnTo>
                <a:lnTo>
                  <a:pt x="10175" y="15817"/>
                </a:lnTo>
                <a:lnTo>
                  <a:pt x="10195" y="15787"/>
                </a:lnTo>
                <a:lnTo>
                  <a:pt x="10222" y="15768"/>
                </a:lnTo>
                <a:close/>
                <a:moveTo>
                  <a:pt x="2891" y="15588"/>
                </a:moveTo>
                <a:cubicBezTo>
                  <a:pt x="2755" y="16194"/>
                  <a:pt x="2491" y="17011"/>
                  <a:pt x="2157" y="17756"/>
                </a:cubicBezTo>
                <a:lnTo>
                  <a:pt x="2001" y="17756"/>
                </a:lnTo>
                <a:cubicBezTo>
                  <a:pt x="2236" y="17233"/>
                  <a:pt x="2428" y="16711"/>
                  <a:pt x="2512" y="16336"/>
                </a:cubicBezTo>
                <a:cubicBezTo>
                  <a:pt x="2639" y="16086"/>
                  <a:pt x="2738" y="15774"/>
                  <a:pt x="2891" y="15588"/>
                </a:cubicBezTo>
                <a:close/>
                <a:moveTo>
                  <a:pt x="4948" y="15042"/>
                </a:moveTo>
                <a:lnTo>
                  <a:pt x="4932" y="15075"/>
                </a:lnTo>
                <a:lnTo>
                  <a:pt x="4828" y="15351"/>
                </a:lnTo>
                <a:lnTo>
                  <a:pt x="4736" y="15586"/>
                </a:lnTo>
                <a:lnTo>
                  <a:pt x="4688" y="15690"/>
                </a:lnTo>
                <a:lnTo>
                  <a:pt x="4713" y="15707"/>
                </a:lnTo>
                <a:lnTo>
                  <a:pt x="4791" y="15784"/>
                </a:lnTo>
                <a:lnTo>
                  <a:pt x="4822" y="15853"/>
                </a:lnTo>
                <a:lnTo>
                  <a:pt x="4858" y="15918"/>
                </a:lnTo>
                <a:lnTo>
                  <a:pt x="4872" y="15949"/>
                </a:lnTo>
                <a:lnTo>
                  <a:pt x="4874" y="15989"/>
                </a:lnTo>
                <a:lnTo>
                  <a:pt x="4875" y="16037"/>
                </a:lnTo>
                <a:lnTo>
                  <a:pt x="4868" y="16074"/>
                </a:lnTo>
                <a:lnTo>
                  <a:pt x="4861" y="16112"/>
                </a:lnTo>
                <a:lnTo>
                  <a:pt x="4837" y="16136"/>
                </a:lnTo>
                <a:lnTo>
                  <a:pt x="4815" y="16152"/>
                </a:lnTo>
                <a:lnTo>
                  <a:pt x="4792" y="16167"/>
                </a:lnTo>
                <a:lnTo>
                  <a:pt x="4778" y="16169"/>
                </a:lnTo>
                <a:lnTo>
                  <a:pt x="4740" y="16162"/>
                </a:lnTo>
                <a:lnTo>
                  <a:pt x="4708" y="16151"/>
                </a:lnTo>
                <a:lnTo>
                  <a:pt x="4687" y="16133"/>
                </a:lnTo>
                <a:lnTo>
                  <a:pt x="4657" y="16089"/>
                </a:lnTo>
                <a:lnTo>
                  <a:pt x="4636" y="16046"/>
                </a:lnTo>
                <a:lnTo>
                  <a:pt x="4637" y="16012"/>
                </a:lnTo>
                <a:lnTo>
                  <a:pt x="4609" y="15959"/>
                </a:lnTo>
                <a:lnTo>
                  <a:pt x="4582" y="15914"/>
                </a:lnTo>
                <a:lnTo>
                  <a:pt x="4536" y="16008"/>
                </a:lnTo>
                <a:lnTo>
                  <a:pt x="4453" y="16196"/>
                </a:lnTo>
                <a:lnTo>
                  <a:pt x="4366" y="16354"/>
                </a:lnTo>
                <a:lnTo>
                  <a:pt x="4293" y="16485"/>
                </a:lnTo>
                <a:lnTo>
                  <a:pt x="4240" y="16587"/>
                </a:lnTo>
                <a:lnTo>
                  <a:pt x="4206" y="16643"/>
                </a:lnTo>
                <a:lnTo>
                  <a:pt x="4195" y="16675"/>
                </a:lnTo>
                <a:lnTo>
                  <a:pt x="4182" y="16692"/>
                </a:lnTo>
                <a:lnTo>
                  <a:pt x="4136" y="16756"/>
                </a:lnTo>
                <a:lnTo>
                  <a:pt x="4089" y="16854"/>
                </a:lnTo>
                <a:lnTo>
                  <a:pt x="4003" y="16978"/>
                </a:lnTo>
                <a:lnTo>
                  <a:pt x="3966" y="17033"/>
                </a:lnTo>
                <a:lnTo>
                  <a:pt x="4017" y="17058"/>
                </a:lnTo>
                <a:lnTo>
                  <a:pt x="4191" y="17110"/>
                </a:lnTo>
                <a:lnTo>
                  <a:pt x="4373" y="17124"/>
                </a:lnTo>
                <a:lnTo>
                  <a:pt x="4546" y="17103"/>
                </a:lnTo>
                <a:lnTo>
                  <a:pt x="4722" y="17039"/>
                </a:lnTo>
                <a:lnTo>
                  <a:pt x="4880" y="16947"/>
                </a:lnTo>
                <a:lnTo>
                  <a:pt x="4881" y="16946"/>
                </a:lnTo>
                <a:lnTo>
                  <a:pt x="4870" y="16921"/>
                </a:lnTo>
                <a:lnTo>
                  <a:pt x="4864" y="16877"/>
                </a:lnTo>
                <a:lnTo>
                  <a:pt x="4871" y="16839"/>
                </a:lnTo>
                <a:lnTo>
                  <a:pt x="4881" y="16807"/>
                </a:lnTo>
                <a:lnTo>
                  <a:pt x="4883" y="16774"/>
                </a:lnTo>
                <a:lnTo>
                  <a:pt x="4903" y="16744"/>
                </a:lnTo>
                <a:lnTo>
                  <a:pt x="4923" y="16714"/>
                </a:lnTo>
                <a:lnTo>
                  <a:pt x="4958" y="16681"/>
                </a:lnTo>
                <a:lnTo>
                  <a:pt x="4995" y="16664"/>
                </a:lnTo>
                <a:lnTo>
                  <a:pt x="5031" y="16656"/>
                </a:lnTo>
                <a:lnTo>
                  <a:pt x="5060" y="16652"/>
                </a:lnTo>
                <a:lnTo>
                  <a:pt x="5085" y="16652"/>
                </a:lnTo>
                <a:lnTo>
                  <a:pt x="5098" y="16659"/>
                </a:lnTo>
                <a:lnTo>
                  <a:pt x="5116" y="16662"/>
                </a:lnTo>
                <a:lnTo>
                  <a:pt x="5130" y="16670"/>
                </a:lnTo>
                <a:lnTo>
                  <a:pt x="5141" y="16686"/>
                </a:lnTo>
                <a:lnTo>
                  <a:pt x="5143" y="16701"/>
                </a:lnTo>
                <a:lnTo>
                  <a:pt x="5211" y="16596"/>
                </a:lnTo>
                <a:lnTo>
                  <a:pt x="5151" y="16582"/>
                </a:lnTo>
                <a:lnTo>
                  <a:pt x="5026" y="16602"/>
                </a:lnTo>
                <a:lnTo>
                  <a:pt x="4950" y="16646"/>
                </a:lnTo>
                <a:lnTo>
                  <a:pt x="4886" y="16707"/>
                </a:lnTo>
                <a:lnTo>
                  <a:pt x="4859" y="16774"/>
                </a:lnTo>
                <a:lnTo>
                  <a:pt x="4850" y="16845"/>
                </a:lnTo>
                <a:lnTo>
                  <a:pt x="4842" y="16892"/>
                </a:lnTo>
                <a:lnTo>
                  <a:pt x="4839" y="16853"/>
                </a:lnTo>
                <a:lnTo>
                  <a:pt x="4844" y="16801"/>
                </a:lnTo>
                <a:lnTo>
                  <a:pt x="4866" y="16737"/>
                </a:lnTo>
                <a:lnTo>
                  <a:pt x="4900" y="16680"/>
                </a:lnTo>
                <a:lnTo>
                  <a:pt x="4963" y="16629"/>
                </a:lnTo>
                <a:lnTo>
                  <a:pt x="5043" y="16591"/>
                </a:lnTo>
                <a:lnTo>
                  <a:pt x="5158" y="16569"/>
                </a:lnTo>
                <a:lnTo>
                  <a:pt x="5221" y="16580"/>
                </a:lnTo>
                <a:lnTo>
                  <a:pt x="5238" y="16554"/>
                </a:lnTo>
                <a:lnTo>
                  <a:pt x="5323" y="16357"/>
                </a:lnTo>
                <a:lnTo>
                  <a:pt x="5371" y="16153"/>
                </a:lnTo>
                <a:lnTo>
                  <a:pt x="5386" y="15939"/>
                </a:lnTo>
                <a:lnTo>
                  <a:pt x="5361" y="15736"/>
                </a:lnTo>
                <a:lnTo>
                  <a:pt x="5304" y="15522"/>
                </a:lnTo>
                <a:lnTo>
                  <a:pt x="5208" y="15335"/>
                </a:lnTo>
                <a:lnTo>
                  <a:pt x="5079" y="15170"/>
                </a:lnTo>
                <a:lnTo>
                  <a:pt x="4948" y="15042"/>
                </a:lnTo>
                <a:close/>
                <a:moveTo>
                  <a:pt x="10306" y="14951"/>
                </a:moveTo>
                <a:lnTo>
                  <a:pt x="10517" y="14961"/>
                </a:lnTo>
                <a:lnTo>
                  <a:pt x="10701" y="14991"/>
                </a:lnTo>
                <a:lnTo>
                  <a:pt x="10886" y="15059"/>
                </a:lnTo>
                <a:lnTo>
                  <a:pt x="11035" y="15145"/>
                </a:lnTo>
                <a:lnTo>
                  <a:pt x="11165" y="15251"/>
                </a:lnTo>
                <a:lnTo>
                  <a:pt x="11273" y="15373"/>
                </a:lnTo>
                <a:lnTo>
                  <a:pt x="11346" y="15502"/>
                </a:lnTo>
                <a:lnTo>
                  <a:pt x="11385" y="15630"/>
                </a:lnTo>
                <a:lnTo>
                  <a:pt x="11379" y="15765"/>
                </a:lnTo>
                <a:lnTo>
                  <a:pt x="11336" y="15892"/>
                </a:lnTo>
                <a:lnTo>
                  <a:pt x="11259" y="15994"/>
                </a:lnTo>
                <a:lnTo>
                  <a:pt x="11182" y="16072"/>
                </a:lnTo>
                <a:lnTo>
                  <a:pt x="11099" y="16105"/>
                </a:lnTo>
                <a:lnTo>
                  <a:pt x="11024" y="16115"/>
                </a:lnTo>
                <a:lnTo>
                  <a:pt x="10938" y="16109"/>
                </a:lnTo>
                <a:lnTo>
                  <a:pt x="10873" y="16097"/>
                </a:lnTo>
                <a:lnTo>
                  <a:pt x="10824" y="16073"/>
                </a:lnTo>
                <a:lnTo>
                  <a:pt x="10781" y="16046"/>
                </a:lnTo>
                <a:lnTo>
                  <a:pt x="10820" y="16067"/>
                </a:lnTo>
                <a:lnTo>
                  <a:pt x="10878" y="16093"/>
                </a:lnTo>
                <a:lnTo>
                  <a:pt x="10934" y="16103"/>
                </a:lnTo>
                <a:lnTo>
                  <a:pt x="11020" y="16109"/>
                </a:lnTo>
                <a:lnTo>
                  <a:pt x="11100" y="16095"/>
                </a:lnTo>
                <a:lnTo>
                  <a:pt x="11176" y="16051"/>
                </a:lnTo>
                <a:lnTo>
                  <a:pt x="11256" y="15989"/>
                </a:lnTo>
                <a:lnTo>
                  <a:pt x="11327" y="15891"/>
                </a:lnTo>
                <a:lnTo>
                  <a:pt x="11370" y="15763"/>
                </a:lnTo>
                <a:lnTo>
                  <a:pt x="11361" y="15631"/>
                </a:lnTo>
                <a:lnTo>
                  <a:pt x="11316" y="15506"/>
                </a:lnTo>
                <a:lnTo>
                  <a:pt x="11251" y="15388"/>
                </a:lnTo>
                <a:lnTo>
                  <a:pt x="11141" y="15276"/>
                </a:lnTo>
                <a:lnTo>
                  <a:pt x="11015" y="15175"/>
                </a:lnTo>
                <a:lnTo>
                  <a:pt x="10855" y="15097"/>
                </a:lnTo>
                <a:lnTo>
                  <a:pt x="10690" y="15047"/>
                </a:lnTo>
                <a:lnTo>
                  <a:pt x="10509" y="15008"/>
                </a:lnTo>
                <a:lnTo>
                  <a:pt x="10305" y="15009"/>
                </a:lnTo>
                <a:lnTo>
                  <a:pt x="10026" y="15030"/>
                </a:lnTo>
                <a:lnTo>
                  <a:pt x="9749" y="15089"/>
                </a:lnTo>
                <a:lnTo>
                  <a:pt x="9481" y="15200"/>
                </a:lnTo>
                <a:lnTo>
                  <a:pt x="9224" y="15336"/>
                </a:lnTo>
                <a:lnTo>
                  <a:pt x="8972" y="15492"/>
                </a:lnTo>
                <a:lnTo>
                  <a:pt x="8717" y="15691"/>
                </a:lnTo>
                <a:lnTo>
                  <a:pt x="8470" y="15902"/>
                </a:lnTo>
                <a:lnTo>
                  <a:pt x="8224" y="16137"/>
                </a:lnTo>
                <a:lnTo>
                  <a:pt x="7975" y="16381"/>
                </a:lnTo>
                <a:lnTo>
                  <a:pt x="7728" y="16640"/>
                </a:lnTo>
                <a:lnTo>
                  <a:pt x="7473" y="16897"/>
                </a:lnTo>
                <a:lnTo>
                  <a:pt x="7219" y="17145"/>
                </a:lnTo>
                <a:lnTo>
                  <a:pt x="6957" y="17406"/>
                </a:lnTo>
                <a:lnTo>
                  <a:pt x="6686" y="17641"/>
                </a:lnTo>
                <a:lnTo>
                  <a:pt x="6542" y="17756"/>
                </a:lnTo>
                <a:lnTo>
                  <a:pt x="6489" y="17756"/>
                </a:lnTo>
                <a:lnTo>
                  <a:pt x="6249" y="17756"/>
                </a:lnTo>
                <a:lnTo>
                  <a:pt x="6282" y="17730"/>
                </a:lnTo>
                <a:lnTo>
                  <a:pt x="6565" y="17512"/>
                </a:lnTo>
                <a:lnTo>
                  <a:pt x="6840" y="17282"/>
                </a:lnTo>
                <a:lnTo>
                  <a:pt x="7113" y="17038"/>
                </a:lnTo>
                <a:lnTo>
                  <a:pt x="7367" y="16790"/>
                </a:lnTo>
                <a:lnTo>
                  <a:pt x="7632" y="16535"/>
                </a:lnTo>
                <a:lnTo>
                  <a:pt x="7884" y="16296"/>
                </a:lnTo>
                <a:lnTo>
                  <a:pt x="8144" y="16044"/>
                </a:lnTo>
                <a:lnTo>
                  <a:pt x="8397" y="15830"/>
                </a:lnTo>
                <a:lnTo>
                  <a:pt x="8651" y="15606"/>
                </a:lnTo>
                <a:lnTo>
                  <a:pt x="8919" y="15414"/>
                </a:lnTo>
                <a:lnTo>
                  <a:pt x="9180" y="15260"/>
                </a:lnTo>
                <a:lnTo>
                  <a:pt x="9452" y="15122"/>
                </a:lnTo>
                <a:lnTo>
                  <a:pt x="9727" y="15023"/>
                </a:lnTo>
                <a:lnTo>
                  <a:pt x="10014" y="14965"/>
                </a:lnTo>
                <a:lnTo>
                  <a:pt x="10306" y="14951"/>
                </a:lnTo>
                <a:close/>
                <a:moveTo>
                  <a:pt x="7191" y="14585"/>
                </a:moveTo>
                <a:lnTo>
                  <a:pt x="7089" y="14639"/>
                </a:lnTo>
                <a:lnTo>
                  <a:pt x="7156" y="14593"/>
                </a:lnTo>
                <a:lnTo>
                  <a:pt x="7191" y="14585"/>
                </a:lnTo>
                <a:close/>
                <a:moveTo>
                  <a:pt x="0" y="14502"/>
                </a:moveTo>
                <a:lnTo>
                  <a:pt x="21" y="14507"/>
                </a:lnTo>
                <a:lnTo>
                  <a:pt x="147" y="14583"/>
                </a:lnTo>
                <a:lnTo>
                  <a:pt x="258" y="14686"/>
                </a:lnTo>
                <a:lnTo>
                  <a:pt x="357" y="14806"/>
                </a:lnTo>
                <a:lnTo>
                  <a:pt x="438" y="14971"/>
                </a:lnTo>
                <a:lnTo>
                  <a:pt x="477" y="15148"/>
                </a:lnTo>
                <a:lnTo>
                  <a:pt x="513" y="15401"/>
                </a:lnTo>
                <a:lnTo>
                  <a:pt x="497" y="15640"/>
                </a:lnTo>
                <a:lnTo>
                  <a:pt x="456" y="15889"/>
                </a:lnTo>
                <a:lnTo>
                  <a:pt x="373" y="16125"/>
                </a:lnTo>
                <a:lnTo>
                  <a:pt x="265" y="16371"/>
                </a:lnTo>
                <a:lnTo>
                  <a:pt x="230" y="16434"/>
                </a:lnTo>
                <a:lnTo>
                  <a:pt x="340" y="16540"/>
                </a:lnTo>
                <a:lnTo>
                  <a:pt x="481" y="16745"/>
                </a:lnTo>
                <a:lnTo>
                  <a:pt x="587" y="16982"/>
                </a:lnTo>
                <a:lnTo>
                  <a:pt x="661" y="17233"/>
                </a:lnTo>
                <a:lnTo>
                  <a:pt x="704" y="17497"/>
                </a:lnTo>
                <a:lnTo>
                  <a:pt x="711" y="17756"/>
                </a:lnTo>
                <a:lnTo>
                  <a:pt x="657" y="17756"/>
                </a:lnTo>
                <a:lnTo>
                  <a:pt x="659" y="17740"/>
                </a:lnTo>
                <a:lnTo>
                  <a:pt x="653" y="17483"/>
                </a:lnTo>
                <a:lnTo>
                  <a:pt x="610" y="17219"/>
                </a:lnTo>
                <a:lnTo>
                  <a:pt x="529" y="16981"/>
                </a:lnTo>
                <a:lnTo>
                  <a:pt x="421" y="16753"/>
                </a:lnTo>
                <a:lnTo>
                  <a:pt x="266" y="16574"/>
                </a:lnTo>
                <a:lnTo>
                  <a:pt x="191" y="16508"/>
                </a:lnTo>
                <a:lnTo>
                  <a:pt x="132" y="16617"/>
                </a:lnTo>
                <a:lnTo>
                  <a:pt x="93" y="16685"/>
                </a:lnTo>
                <a:lnTo>
                  <a:pt x="171" y="16745"/>
                </a:lnTo>
                <a:lnTo>
                  <a:pt x="338" y="16941"/>
                </a:lnTo>
                <a:lnTo>
                  <a:pt x="475" y="17165"/>
                </a:lnTo>
                <a:lnTo>
                  <a:pt x="572" y="17400"/>
                </a:lnTo>
                <a:lnTo>
                  <a:pt x="627" y="17648"/>
                </a:lnTo>
                <a:lnTo>
                  <a:pt x="634" y="17756"/>
                </a:lnTo>
                <a:lnTo>
                  <a:pt x="624" y="17756"/>
                </a:lnTo>
                <a:lnTo>
                  <a:pt x="617" y="17679"/>
                </a:lnTo>
                <a:lnTo>
                  <a:pt x="557" y="17427"/>
                </a:lnTo>
                <a:lnTo>
                  <a:pt x="464" y="17196"/>
                </a:lnTo>
                <a:lnTo>
                  <a:pt x="331" y="16978"/>
                </a:lnTo>
                <a:lnTo>
                  <a:pt x="164" y="16783"/>
                </a:lnTo>
                <a:lnTo>
                  <a:pt x="79" y="16711"/>
                </a:lnTo>
                <a:lnTo>
                  <a:pt x="0" y="16849"/>
                </a:lnTo>
                <a:lnTo>
                  <a:pt x="0" y="16686"/>
                </a:lnTo>
                <a:lnTo>
                  <a:pt x="17" y="16659"/>
                </a:lnTo>
                <a:lnTo>
                  <a:pt x="0" y="16644"/>
                </a:lnTo>
                <a:lnTo>
                  <a:pt x="0" y="16614"/>
                </a:lnTo>
                <a:lnTo>
                  <a:pt x="31" y="16637"/>
                </a:lnTo>
                <a:lnTo>
                  <a:pt x="66" y="16581"/>
                </a:lnTo>
                <a:lnTo>
                  <a:pt x="135" y="16459"/>
                </a:lnTo>
                <a:lnTo>
                  <a:pt x="79" y="16409"/>
                </a:lnTo>
                <a:lnTo>
                  <a:pt x="0" y="16363"/>
                </a:lnTo>
                <a:lnTo>
                  <a:pt x="0" y="16260"/>
                </a:lnTo>
                <a:lnTo>
                  <a:pt x="171" y="16378"/>
                </a:lnTo>
                <a:lnTo>
                  <a:pt x="178" y="16384"/>
                </a:lnTo>
                <a:lnTo>
                  <a:pt x="203" y="16340"/>
                </a:lnTo>
                <a:lnTo>
                  <a:pt x="304" y="16107"/>
                </a:lnTo>
                <a:lnTo>
                  <a:pt x="398" y="15863"/>
                </a:lnTo>
                <a:lnTo>
                  <a:pt x="450" y="15631"/>
                </a:lnTo>
                <a:lnTo>
                  <a:pt x="456" y="15391"/>
                </a:lnTo>
                <a:lnTo>
                  <a:pt x="433" y="15154"/>
                </a:lnTo>
                <a:lnTo>
                  <a:pt x="397" y="14983"/>
                </a:lnTo>
                <a:lnTo>
                  <a:pt x="324" y="14829"/>
                </a:lnTo>
                <a:lnTo>
                  <a:pt x="236" y="14701"/>
                </a:lnTo>
                <a:lnTo>
                  <a:pt x="125" y="14598"/>
                </a:lnTo>
                <a:lnTo>
                  <a:pt x="8" y="14523"/>
                </a:lnTo>
                <a:lnTo>
                  <a:pt x="0" y="14521"/>
                </a:lnTo>
                <a:lnTo>
                  <a:pt x="0" y="14502"/>
                </a:lnTo>
                <a:close/>
                <a:moveTo>
                  <a:pt x="7504" y="14460"/>
                </a:moveTo>
                <a:lnTo>
                  <a:pt x="7527" y="14469"/>
                </a:lnTo>
                <a:lnTo>
                  <a:pt x="7548" y="14487"/>
                </a:lnTo>
                <a:lnTo>
                  <a:pt x="7574" y="14502"/>
                </a:lnTo>
                <a:lnTo>
                  <a:pt x="7582" y="14537"/>
                </a:lnTo>
                <a:lnTo>
                  <a:pt x="7586" y="14567"/>
                </a:lnTo>
                <a:lnTo>
                  <a:pt x="7585" y="14600"/>
                </a:lnTo>
                <a:lnTo>
                  <a:pt x="7566" y="14621"/>
                </a:lnTo>
                <a:lnTo>
                  <a:pt x="7556" y="14653"/>
                </a:lnTo>
                <a:lnTo>
                  <a:pt x="7533" y="14668"/>
                </a:lnTo>
                <a:lnTo>
                  <a:pt x="7502" y="14682"/>
                </a:lnTo>
                <a:lnTo>
                  <a:pt x="7496" y="14686"/>
                </a:lnTo>
                <a:lnTo>
                  <a:pt x="7457" y="14688"/>
                </a:lnTo>
                <a:lnTo>
                  <a:pt x="7442" y="14690"/>
                </a:lnTo>
                <a:lnTo>
                  <a:pt x="7448" y="14686"/>
                </a:lnTo>
                <a:lnTo>
                  <a:pt x="7439" y="14685"/>
                </a:lnTo>
                <a:lnTo>
                  <a:pt x="7442" y="14690"/>
                </a:lnTo>
                <a:lnTo>
                  <a:pt x="7434" y="14684"/>
                </a:lnTo>
                <a:lnTo>
                  <a:pt x="7420" y="14681"/>
                </a:lnTo>
                <a:lnTo>
                  <a:pt x="7384" y="14665"/>
                </a:lnTo>
                <a:lnTo>
                  <a:pt x="7352" y="14654"/>
                </a:lnTo>
                <a:lnTo>
                  <a:pt x="7332" y="14660"/>
                </a:lnTo>
                <a:lnTo>
                  <a:pt x="7351" y="14663"/>
                </a:lnTo>
                <a:lnTo>
                  <a:pt x="7362" y="14680"/>
                </a:lnTo>
                <a:lnTo>
                  <a:pt x="7375" y="14687"/>
                </a:lnTo>
                <a:lnTo>
                  <a:pt x="7387" y="14704"/>
                </a:lnTo>
                <a:lnTo>
                  <a:pt x="7413" y="14719"/>
                </a:lnTo>
                <a:lnTo>
                  <a:pt x="7337" y="14738"/>
                </a:lnTo>
                <a:lnTo>
                  <a:pt x="7290" y="14730"/>
                </a:lnTo>
                <a:lnTo>
                  <a:pt x="7254" y="14713"/>
                </a:lnTo>
                <a:lnTo>
                  <a:pt x="7233" y="14695"/>
                </a:lnTo>
                <a:lnTo>
                  <a:pt x="7207" y="14680"/>
                </a:lnTo>
                <a:lnTo>
                  <a:pt x="7211" y="14686"/>
                </a:lnTo>
                <a:lnTo>
                  <a:pt x="7222" y="14702"/>
                </a:lnTo>
                <a:lnTo>
                  <a:pt x="7235" y="14710"/>
                </a:lnTo>
                <a:lnTo>
                  <a:pt x="7256" y="14728"/>
                </a:lnTo>
                <a:lnTo>
                  <a:pt x="7268" y="14745"/>
                </a:lnTo>
                <a:lnTo>
                  <a:pt x="7242" y="14754"/>
                </a:lnTo>
                <a:lnTo>
                  <a:pt x="7223" y="14751"/>
                </a:lnTo>
                <a:lnTo>
                  <a:pt x="7208" y="14753"/>
                </a:lnTo>
                <a:lnTo>
                  <a:pt x="7191" y="14740"/>
                </a:lnTo>
                <a:lnTo>
                  <a:pt x="7187" y="14735"/>
                </a:lnTo>
                <a:lnTo>
                  <a:pt x="7178" y="14733"/>
                </a:lnTo>
                <a:lnTo>
                  <a:pt x="7159" y="14729"/>
                </a:lnTo>
                <a:lnTo>
                  <a:pt x="7154" y="14733"/>
                </a:lnTo>
                <a:lnTo>
                  <a:pt x="7091" y="14760"/>
                </a:lnTo>
                <a:lnTo>
                  <a:pt x="7037" y="14813"/>
                </a:lnTo>
                <a:lnTo>
                  <a:pt x="7016" y="14877"/>
                </a:lnTo>
                <a:lnTo>
                  <a:pt x="7005" y="14933"/>
                </a:lnTo>
                <a:lnTo>
                  <a:pt x="7008" y="14972"/>
                </a:lnTo>
                <a:lnTo>
                  <a:pt x="6994" y="14892"/>
                </a:lnTo>
                <a:lnTo>
                  <a:pt x="7016" y="14795"/>
                </a:lnTo>
                <a:lnTo>
                  <a:pt x="7064" y="14721"/>
                </a:lnTo>
                <a:lnTo>
                  <a:pt x="7143" y="14659"/>
                </a:lnTo>
                <a:lnTo>
                  <a:pt x="7238" y="14618"/>
                </a:lnTo>
                <a:lnTo>
                  <a:pt x="7299" y="14601"/>
                </a:lnTo>
                <a:lnTo>
                  <a:pt x="7350" y="14615"/>
                </a:lnTo>
                <a:lnTo>
                  <a:pt x="7395" y="14633"/>
                </a:lnTo>
                <a:lnTo>
                  <a:pt x="7436" y="14645"/>
                </a:lnTo>
                <a:lnTo>
                  <a:pt x="7476" y="14667"/>
                </a:lnTo>
                <a:lnTo>
                  <a:pt x="7513" y="14674"/>
                </a:lnTo>
                <a:lnTo>
                  <a:pt x="7530" y="14663"/>
                </a:lnTo>
                <a:lnTo>
                  <a:pt x="7555" y="14629"/>
                </a:lnTo>
                <a:lnTo>
                  <a:pt x="7579" y="14604"/>
                </a:lnTo>
                <a:lnTo>
                  <a:pt x="7581" y="14571"/>
                </a:lnTo>
                <a:lnTo>
                  <a:pt x="7577" y="14541"/>
                </a:lnTo>
                <a:lnTo>
                  <a:pt x="7563" y="14509"/>
                </a:lnTo>
                <a:lnTo>
                  <a:pt x="7533" y="14489"/>
                </a:lnTo>
                <a:lnTo>
                  <a:pt x="7516" y="14476"/>
                </a:lnTo>
                <a:lnTo>
                  <a:pt x="7495" y="14482"/>
                </a:lnTo>
                <a:lnTo>
                  <a:pt x="7471" y="14483"/>
                </a:lnTo>
                <a:lnTo>
                  <a:pt x="7460" y="14490"/>
                </a:lnTo>
                <a:lnTo>
                  <a:pt x="7443" y="14502"/>
                </a:lnTo>
                <a:lnTo>
                  <a:pt x="7438" y="14530"/>
                </a:lnTo>
                <a:lnTo>
                  <a:pt x="7442" y="14535"/>
                </a:lnTo>
                <a:lnTo>
                  <a:pt x="7450" y="14546"/>
                </a:lnTo>
                <a:lnTo>
                  <a:pt x="7461" y="14539"/>
                </a:lnTo>
                <a:lnTo>
                  <a:pt x="7466" y="14535"/>
                </a:lnTo>
                <a:lnTo>
                  <a:pt x="7487" y="14529"/>
                </a:lnTo>
                <a:lnTo>
                  <a:pt x="7496" y="14531"/>
                </a:lnTo>
                <a:lnTo>
                  <a:pt x="7508" y="14547"/>
                </a:lnTo>
                <a:lnTo>
                  <a:pt x="7511" y="14553"/>
                </a:lnTo>
                <a:lnTo>
                  <a:pt x="7517" y="14573"/>
                </a:lnTo>
                <a:lnTo>
                  <a:pt x="7506" y="14581"/>
                </a:lnTo>
                <a:lnTo>
                  <a:pt x="7499" y="14594"/>
                </a:lnTo>
                <a:lnTo>
                  <a:pt x="7478" y="14600"/>
                </a:lnTo>
                <a:lnTo>
                  <a:pt x="7464" y="14602"/>
                </a:lnTo>
                <a:lnTo>
                  <a:pt x="7441" y="14593"/>
                </a:lnTo>
                <a:lnTo>
                  <a:pt x="7424" y="14580"/>
                </a:lnTo>
                <a:lnTo>
                  <a:pt x="7414" y="14554"/>
                </a:lnTo>
                <a:lnTo>
                  <a:pt x="7410" y="14525"/>
                </a:lnTo>
                <a:lnTo>
                  <a:pt x="7417" y="14511"/>
                </a:lnTo>
                <a:lnTo>
                  <a:pt x="7436" y="14491"/>
                </a:lnTo>
                <a:lnTo>
                  <a:pt x="7458" y="14475"/>
                </a:lnTo>
                <a:lnTo>
                  <a:pt x="7484" y="14466"/>
                </a:lnTo>
                <a:lnTo>
                  <a:pt x="7504" y="14460"/>
                </a:lnTo>
                <a:close/>
                <a:moveTo>
                  <a:pt x="4672" y="14292"/>
                </a:moveTo>
                <a:lnTo>
                  <a:pt x="4611" y="14333"/>
                </a:lnTo>
                <a:lnTo>
                  <a:pt x="4564" y="14349"/>
                </a:lnTo>
                <a:lnTo>
                  <a:pt x="4516" y="14350"/>
                </a:lnTo>
                <a:lnTo>
                  <a:pt x="4556" y="14338"/>
                </a:lnTo>
                <a:lnTo>
                  <a:pt x="4607" y="14328"/>
                </a:lnTo>
                <a:lnTo>
                  <a:pt x="4672" y="14292"/>
                </a:lnTo>
                <a:close/>
                <a:moveTo>
                  <a:pt x="7285" y="14080"/>
                </a:moveTo>
                <a:lnTo>
                  <a:pt x="7445" y="14101"/>
                </a:lnTo>
                <a:lnTo>
                  <a:pt x="7601" y="14149"/>
                </a:lnTo>
                <a:lnTo>
                  <a:pt x="7748" y="14244"/>
                </a:lnTo>
                <a:lnTo>
                  <a:pt x="7841" y="14343"/>
                </a:lnTo>
                <a:lnTo>
                  <a:pt x="7906" y="14462"/>
                </a:lnTo>
                <a:lnTo>
                  <a:pt x="7952" y="14601"/>
                </a:lnTo>
                <a:lnTo>
                  <a:pt x="7975" y="14741"/>
                </a:lnTo>
                <a:lnTo>
                  <a:pt x="7954" y="14877"/>
                </a:lnTo>
                <a:lnTo>
                  <a:pt x="7924" y="15012"/>
                </a:lnTo>
                <a:lnTo>
                  <a:pt x="7857" y="15140"/>
                </a:lnTo>
                <a:lnTo>
                  <a:pt x="7771" y="15240"/>
                </a:lnTo>
                <a:lnTo>
                  <a:pt x="7654" y="15320"/>
                </a:lnTo>
                <a:lnTo>
                  <a:pt x="7524" y="15368"/>
                </a:lnTo>
                <a:lnTo>
                  <a:pt x="7405" y="15385"/>
                </a:lnTo>
                <a:lnTo>
                  <a:pt x="7278" y="15366"/>
                </a:lnTo>
                <a:lnTo>
                  <a:pt x="7167" y="15311"/>
                </a:lnTo>
                <a:lnTo>
                  <a:pt x="7071" y="15231"/>
                </a:lnTo>
                <a:lnTo>
                  <a:pt x="7002" y="15131"/>
                </a:lnTo>
                <a:lnTo>
                  <a:pt x="6958" y="15007"/>
                </a:lnTo>
                <a:lnTo>
                  <a:pt x="6951" y="14889"/>
                </a:lnTo>
                <a:lnTo>
                  <a:pt x="6983" y="14769"/>
                </a:lnTo>
                <a:lnTo>
                  <a:pt x="7056" y="14662"/>
                </a:lnTo>
                <a:lnTo>
                  <a:pt x="7089" y="14639"/>
                </a:lnTo>
                <a:lnTo>
                  <a:pt x="7018" y="14737"/>
                </a:lnTo>
                <a:lnTo>
                  <a:pt x="6974" y="14840"/>
                </a:lnTo>
                <a:lnTo>
                  <a:pt x="6963" y="14954"/>
                </a:lnTo>
                <a:lnTo>
                  <a:pt x="6994" y="15071"/>
                </a:lnTo>
                <a:lnTo>
                  <a:pt x="7042" y="15177"/>
                </a:lnTo>
                <a:lnTo>
                  <a:pt x="7124" y="15260"/>
                </a:lnTo>
                <a:lnTo>
                  <a:pt x="7218" y="15326"/>
                </a:lnTo>
                <a:lnTo>
                  <a:pt x="7334" y="15352"/>
                </a:lnTo>
                <a:lnTo>
                  <a:pt x="7444" y="15358"/>
                </a:lnTo>
                <a:lnTo>
                  <a:pt x="7578" y="15339"/>
                </a:lnTo>
                <a:lnTo>
                  <a:pt x="7697" y="15274"/>
                </a:lnTo>
                <a:lnTo>
                  <a:pt x="7802" y="15178"/>
                </a:lnTo>
                <a:lnTo>
                  <a:pt x="7875" y="15070"/>
                </a:lnTo>
                <a:lnTo>
                  <a:pt x="7927" y="14945"/>
                </a:lnTo>
                <a:lnTo>
                  <a:pt x="7949" y="14775"/>
                </a:lnTo>
                <a:lnTo>
                  <a:pt x="7928" y="14601"/>
                </a:lnTo>
                <a:lnTo>
                  <a:pt x="7864" y="14449"/>
                </a:lnTo>
                <a:lnTo>
                  <a:pt x="7760" y="14309"/>
                </a:lnTo>
                <a:lnTo>
                  <a:pt x="7622" y="14216"/>
                </a:lnTo>
                <a:lnTo>
                  <a:pt x="7470" y="14149"/>
                </a:lnTo>
                <a:lnTo>
                  <a:pt x="7293" y="14116"/>
                </a:lnTo>
                <a:lnTo>
                  <a:pt x="7125" y="14133"/>
                </a:lnTo>
                <a:lnTo>
                  <a:pt x="7001" y="14178"/>
                </a:lnTo>
                <a:lnTo>
                  <a:pt x="6880" y="14252"/>
                </a:lnTo>
                <a:lnTo>
                  <a:pt x="6764" y="14356"/>
                </a:lnTo>
                <a:lnTo>
                  <a:pt x="6671" y="14469"/>
                </a:lnTo>
                <a:lnTo>
                  <a:pt x="6596" y="14586"/>
                </a:lnTo>
                <a:lnTo>
                  <a:pt x="6518" y="14746"/>
                </a:lnTo>
                <a:lnTo>
                  <a:pt x="6471" y="14916"/>
                </a:lnTo>
                <a:lnTo>
                  <a:pt x="6429" y="15092"/>
                </a:lnTo>
                <a:lnTo>
                  <a:pt x="6398" y="15285"/>
                </a:lnTo>
                <a:lnTo>
                  <a:pt x="6384" y="15490"/>
                </a:lnTo>
                <a:lnTo>
                  <a:pt x="6361" y="15694"/>
                </a:lnTo>
                <a:lnTo>
                  <a:pt x="6340" y="15912"/>
                </a:lnTo>
                <a:lnTo>
                  <a:pt x="6309" y="16129"/>
                </a:lnTo>
                <a:lnTo>
                  <a:pt x="6258" y="16352"/>
                </a:lnTo>
                <a:lnTo>
                  <a:pt x="6194" y="16592"/>
                </a:lnTo>
                <a:lnTo>
                  <a:pt x="6102" y="16826"/>
                </a:lnTo>
                <a:lnTo>
                  <a:pt x="5984" y="17070"/>
                </a:lnTo>
                <a:lnTo>
                  <a:pt x="5821" y="17321"/>
                </a:lnTo>
                <a:lnTo>
                  <a:pt x="5621" y="17564"/>
                </a:lnTo>
                <a:lnTo>
                  <a:pt x="5652" y="17478"/>
                </a:lnTo>
                <a:lnTo>
                  <a:pt x="5824" y="17229"/>
                </a:lnTo>
                <a:lnTo>
                  <a:pt x="5959" y="16974"/>
                </a:lnTo>
                <a:lnTo>
                  <a:pt x="6058" y="16726"/>
                </a:lnTo>
                <a:lnTo>
                  <a:pt x="6125" y="16492"/>
                </a:lnTo>
                <a:lnTo>
                  <a:pt x="6189" y="16252"/>
                </a:lnTo>
                <a:lnTo>
                  <a:pt x="6218" y="16020"/>
                </a:lnTo>
                <a:lnTo>
                  <a:pt x="6250" y="15794"/>
                </a:lnTo>
                <a:lnTo>
                  <a:pt x="6277" y="15572"/>
                </a:lnTo>
                <a:lnTo>
                  <a:pt x="6306" y="15364"/>
                </a:lnTo>
                <a:lnTo>
                  <a:pt x="6340" y="15153"/>
                </a:lnTo>
                <a:lnTo>
                  <a:pt x="6393" y="14945"/>
                </a:lnTo>
                <a:lnTo>
                  <a:pt x="6467" y="14756"/>
                </a:lnTo>
                <a:lnTo>
                  <a:pt x="6568" y="14581"/>
                </a:lnTo>
                <a:lnTo>
                  <a:pt x="6668" y="14430"/>
                </a:lnTo>
                <a:lnTo>
                  <a:pt x="6804" y="14296"/>
                </a:lnTo>
                <a:lnTo>
                  <a:pt x="6946" y="14182"/>
                </a:lnTo>
                <a:lnTo>
                  <a:pt x="7114" y="14116"/>
                </a:lnTo>
                <a:lnTo>
                  <a:pt x="7285" y="14080"/>
                </a:lnTo>
                <a:close/>
                <a:moveTo>
                  <a:pt x="4650" y="14070"/>
                </a:moveTo>
                <a:lnTo>
                  <a:pt x="4669" y="14073"/>
                </a:lnTo>
                <a:lnTo>
                  <a:pt x="4676" y="14084"/>
                </a:lnTo>
                <a:lnTo>
                  <a:pt x="4699" y="14093"/>
                </a:lnTo>
                <a:lnTo>
                  <a:pt x="4691" y="14107"/>
                </a:lnTo>
                <a:lnTo>
                  <a:pt x="4703" y="14123"/>
                </a:lnTo>
                <a:lnTo>
                  <a:pt x="4709" y="14144"/>
                </a:lnTo>
                <a:lnTo>
                  <a:pt x="4700" y="14166"/>
                </a:lnTo>
                <a:lnTo>
                  <a:pt x="4693" y="14204"/>
                </a:lnTo>
                <a:lnTo>
                  <a:pt x="4682" y="14235"/>
                </a:lnTo>
                <a:lnTo>
                  <a:pt x="4662" y="14266"/>
                </a:lnTo>
                <a:lnTo>
                  <a:pt x="4634" y="14285"/>
                </a:lnTo>
                <a:lnTo>
                  <a:pt x="4612" y="14300"/>
                </a:lnTo>
                <a:lnTo>
                  <a:pt x="4580" y="14313"/>
                </a:lnTo>
                <a:lnTo>
                  <a:pt x="4554" y="14323"/>
                </a:lnTo>
                <a:lnTo>
                  <a:pt x="4521" y="14322"/>
                </a:lnTo>
                <a:lnTo>
                  <a:pt x="4487" y="14320"/>
                </a:lnTo>
                <a:lnTo>
                  <a:pt x="4454" y="14319"/>
                </a:lnTo>
                <a:lnTo>
                  <a:pt x="4425" y="14289"/>
                </a:lnTo>
                <a:lnTo>
                  <a:pt x="4406" y="14286"/>
                </a:lnTo>
                <a:lnTo>
                  <a:pt x="4399" y="14275"/>
                </a:lnTo>
                <a:lnTo>
                  <a:pt x="4431" y="14286"/>
                </a:lnTo>
                <a:lnTo>
                  <a:pt x="4448" y="14298"/>
                </a:lnTo>
                <a:lnTo>
                  <a:pt x="4485" y="14305"/>
                </a:lnTo>
                <a:lnTo>
                  <a:pt x="4522" y="14288"/>
                </a:lnTo>
                <a:lnTo>
                  <a:pt x="4543" y="14282"/>
                </a:lnTo>
                <a:lnTo>
                  <a:pt x="4576" y="14259"/>
                </a:lnTo>
                <a:lnTo>
                  <a:pt x="4598" y="14244"/>
                </a:lnTo>
                <a:lnTo>
                  <a:pt x="4605" y="14231"/>
                </a:lnTo>
                <a:lnTo>
                  <a:pt x="4613" y="14218"/>
                </a:lnTo>
                <a:lnTo>
                  <a:pt x="4614" y="14208"/>
                </a:lnTo>
                <a:lnTo>
                  <a:pt x="4623" y="14186"/>
                </a:lnTo>
                <a:lnTo>
                  <a:pt x="4629" y="14182"/>
                </a:lnTo>
                <a:lnTo>
                  <a:pt x="4648" y="14186"/>
                </a:lnTo>
                <a:lnTo>
                  <a:pt x="4651" y="14191"/>
                </a:lnTo>
                <a:lnTo>
                  <a:pt x="4657" y="14163"/>
                </a:lnTo>
                <a:lnTo>
                  <a:pt x="4647" y="14137"/>
                </a:lnTo>
                <a:lnTo>
                  <a:pt x="4643" y="14132"/>
                </a:lnTo>
                <a:lnTo>
                  <a:pt x="4639" y="14126"/>
                </a:lnTo>
                <a:lnTo>
                  <a:pt x="4628" y="14109"/>
                </a:lnTo>
                <a:lnTo>
                  <a:pt x="4635" y="14096"/>
                </a:lnTo>
                <a:lnTo>
                  <a:pt x="4641" y="14092"/>
                </a:lnTo>
                <a:lnTo>
                  <a:pt x="4639" y="14077"/>
                </a:lnTo>
                <a:lnTo>
                  <a:pt x="4650" y="14070"/>
                </a:lnTo>
                <a:close/>
                <a:moveTo>
                  <a:pt x="285" y="13941"/>
                </a:moveTo>
                <a:lnTo>
                  <a:pt x="551" y="14257"/>
                </a:lnTo>
                <a:lnTo>
                  <a:pt x="787" y="14576"/>
                </a:lnTo>
                <a:lnTo>
                  <a:pt x="974" y="14896"/>
                </a:lnTo>
                <a:lnTo>
                  <a:pt x="1107" y="15221"/>
                </a:lnTo>
                <a:lnTo>
                  <a:pt x="1222" y="15542"/>
                </a:lnTo>
                <a:lnTo>
                  <a:pt x="1297" y="15866"/>
                </a:lnTo>
                <a:lnTo>
                  <a:pt x="1341" y="16179"/>
                </a:lnTo>
                <a:lnTo>
                  <a:pt x="1354" y="16496"/>
                </a:lnTo>
                <a:lnTo>
                  <a:pt x="1334" y="16811"/>
                </a:lnTo>
                <a:lnTo>
                  <a:pt x="1297" y="17114"/>
                </a:lnTo>
                <a:lnTo>
                  <a:pt x="1244" y="17404"/>
                </a:lnTo>
                <a:lnTo>
                  <a:pt x="1165" y="17694"/>
                </a:lnTo>
                <a:lnTo>
                  <a:pt x="1144" y="17756"/>
                </a:lnTo>
                <a:lnTo>
                  <a:pt x="826" y="17756"/>
                </a:lnTo>
                <a:lnTo>
                  <a:pt x="830" y="17705"/>
                </a:lnTo>
                <a:lnTo>
                  <a:pt x="823" y="17481"/>
                </a:lnTo>
                <a:lnTo>
                  <a:pt x="796" y="17287"/>
                </a:lnTo>
                <a:lnTo>
                  <a:pt x="762" y="17107"/>
                </a:lnTo>
                <a:lnTo>
                  <a:pt x="711" y="16962"/>
                </a:lnTo>
                <a:lnTo>
                  <a:pt x="646" y="16819"/>
                </a:lnTo>
                <a:lnTo>
                  <a:pt x="590" y="16702"/>
                </a:lnTo>
                <a:lnTo>
                  <a:pt x="531" y="16604"/>
                </a:lnTo>
                <a:lnTo>
                  <a:pt x="464" y="16519"/>
                </a:lnTo>
                <a:lnTo>
                  <a:pt x="408" y="16460"/>
                </a:lnTo>
                <a:lnTo>
                  <a:pt x="368" y="16414"/>
                </a:lnTo>
                <a:lnTo>
                  <a:pt x="343" y="16390"/>
                </a:lnTo>
                <a:lnTo>
                  <a:pt x="332" y="16374"/>
                </a:lnTo>
                <a:lnTo>
                  <a:pt x="349" y="16386"/>
                </a:lnTo>
                <a:lnTo>
                  <a:pt x="388" y="16408"/>
                </a:lnTo>
                <a:lnTo>
                  <a:pt x="437" y="16456"/>
                </a:lnTo>
                <a:lnTo>
                  <a:pt x="513" y="16519"/>
                </a:lnTo>
                <a:lnTo>
                  <a:pt x="587" y="16615"/>
                </a:lnTo>
                <a:lnTo>
                  <a:pt x="678" y="16723"/>
                </a:lnTo>
                <a:lnTo>
                  <a:pt x="760" y="16879"/>
                </a:lnTo>
                <a:lnTo>
                  <a:pt x="843" y="17059"/>
                </a:lnTo>
                <a:lnTo>
                  <a:pt x="923" y="17282"/>
                </a:lnTo>
                <a:lnTo>
                  <a:pt x="980" y="17544"/>
                </a:lnTo>
                <a:lnTo>
                  <a:pt x="986" y="17516"/>
                </a:lnTo>
                <a:lnTo>
                  <a:pt x="991" y="17464"/>
                </a:lnTo>
                <a:lnTo>
                  <a:pt x="989" y="17367"/>
                </a:lnTo>
                <a:lnTo>
                  <a:pt x="989" y="17236"/>
                </a:lnTo>
                <a:lnTo>
                  <a:pt x="967" y="17096"/>
                </a:lnTo>
                <a:lnTo>
                  <a:pt x="925" y="16929"/>
                </a:lnTo>
                <a:lnTo>
                  <a:pt x="871" y="16754"/>
                </a:lnTo>
                <a:lnTo>
                  <a:pt x="780" y="16563"/>
                </a:lnTo>
                <a:lnTo>
                  <a:pt x="664" y="16358"/>
                </a:lnTo>
                <a:lnTo>
                  <a:pt x="510" y="16170"/>
                </a:lnTo>
                <a:lnTo>
                  <a:pt x="602" y="15935"/>
                </a:lnTo>
                <a:lnTo>
                  <a:pt x="655" y="15727"/>
                </a:lnTo>
                <a:lnTo>
                  <a:pt x="671" y="15537"/>
                </a:lnTo>
                <a:lnTo>
                  <a:pt x="656" y="15360"/>
                </a:lnTo>
                <a:lnTo>
                  <a:pt x="625" y="15185"/>
                </a:lnTo>
                <a:lnTo>
                  <a:pt x="567" y="15005"/>
                </a:lnTo>
                <a:lnTo>
                  <a:pt x="508" y="14824"/>
                </a:lnTo>
                <a:lnTo>
                  <a:pt x="437" y="14637"/>
                </a:lnTo>
                <a:lnTo>
                  <a:pt x="374" y="14427"/>
                </a:lnTo>
                <a:lnTo>
                  <a:pt x="324" y="14200"/>
                </a:lnTo>
                <a:lnTo>
                  <a:pt x="285" y="13941"/>
                </a:lnTo>
                <a:close/>
                <a:moveTo>
                  <a:pt x="579" y="13870"/>
                </a:moveTo>
                <a:lnTo>
                  <a:pt x="592" y="13877"/>
                </a:lnTo>
                <a:lnTo>
                  <a:pt x="658" y="13890"/>
                </a:lnTo>
                <a:lnTo>
                  <a:pt x="746" y="13911"/>
                </a:lnTo>
                <a:lnTo>
                  <a:pt x="856" y="13941"/>
                </a:lnTo>
                <a:lnTo>
                  <a:pt x="999" y="13982"/>
                </a:lnTo>
                <a:lnTo>
                  <a:pt x="1132" y="14045"/>
                </a:lnTo>
                <a:lnTo>
                  <a:pt x="1288" y="14118"/>
                </a:lnTo>
                <a:lnTo>
                  <a:pt x="1427" y="14202"/>
                </a:lnTo>
                <a:lnTo>
                  <a:pt x="1557" y="14308"/>
                </a:lnTo>
                <a:lnTo>
                  <a:pt x="1675" y="14432"/>
                </a:lnTo>
                <a:lnTo>
                  <a:pt x="1761" y="14568"/>
                </a:lnTo>
                <a:lnTo>
                  <a:pt x="1812" y="14738"/>
                </a:lnTo>
                <a:lnTo>
                  <a:pt x="1831" y="14920"/>
                </a:lnTo>
                <a:lnTo>
                  <a:pt x="1798" y="15122"/>
                </a:lnTo>
                <a:lnTo>
                  <a:pt x="1796" y="15107"/>
                </a:lnTo>
                <a:lnTo>
                  <a:pt x="1782" y="15051"/>
                </a:lnTo>
                <a:lnTo>
                  <a:pt x="1760" y="14960"/>
                </a:lnTo>
                <a:lnTo>
                  <a:pt x="1721" y="14832"/>
                </a:lnTo>
                <a:lnTo>
                  <a:pt x="1652" y="14708"/>
                </a:lnTo>
                <a:lnTo>
                  <a:pt x="1582" y="14569"/>
                </a:lnTo>
                <a:lnTo>
                  <a:pt x="1469" y="14418"/>
                </a:lnTo>
                <a:lnTo>
                  <a:pt x="1333" y="14291"/>
                </a:lnTo>
                <a:lnTo>
                  <a:pt x="1164" y="14162"/>
                </a:lnTo>
                <a:lnTo>
                  <a:pt x="953" y="14046"/>
                </a:lnTo>
                <a:lnTo>
                  <a:pt x="970" y="14059"/>
                </a:lnTo>
                <a:lnTo>
                  <a:pt x="1017" y="14092"/>
                </a:lnTo>
                <a:lnTo>
                  <a:pt x="1094" y="14145"/>
                </a:lnTo>
                <a:lnTo>
                  <a:pt x="1183" y="14214"/>
                </a:lnTo>
                <a:lnTo>
                  <a:pt x="1289" y="14297"/>
                </a:lnTo>
                <a:lnTo>
                  <a:pt x="1383" y="14411"/>
                </a:lnTo>
                <a:lnTo>
                  <a:pt x="1495" y="14539"/>
                </a:lnTo>
                <a:lnTo>
                  <a:pt x="1578" y="14694"/>
                </a:lnTo>
                <a:lnTo>
                  <a:pt x="1657" y="14868"/>
                </a:lnTo>
                <a:lnTo>
                  <a:pt x="1717" y="15063"/>
                </a:lnTo>
                <a:lnTo>
                  <a:pt x="1739" y="15285"/>
                </a:lnTo>
                <a:lnTo>
                  <a:pt x="1725" y="15515"/>
                </a:lnTo>
                <a:lnTo>
                  <a:pt x="1663" y="15769"/>
                </a:lnTo>
                <a:lnTo>
                  <a:pt x="1667" y="15751"/>
                </a:lnTo>
                <a:lnTo>
                  <a:pt x="1664" y="15687"/>
                </a:lnTo>
                <a:lnTo>
                  <a:pt x="1651" y="15574"/>
                </a:lnTo>
                <a:lnTo>
                  <a:pt x="1633" y="15440"/>
                </a:lnTo>
                <a:lnTo>
                  <a:pt x="1591" y="15272"/>
                </a:lnTo>
                <a:lnTo>
                  <a:pt x="1533" y="15092"/>
                </a:lnTo>
                <a:lnTo>
                  <a:pt x="1459" y="14890"/>
                </a:lnTo>
                <a:lnTo>
                  <a:pt x="1352" y="14686"/>
                </a:lnTo>
                <a:lnTo>
                  <a:pt x="1213" y="14471"/>
                </a:lnTo>
                <a:lnTo>
                  <a:pt x="1034" y="14259"/>
                </a:lnTo>
                <a:lnTo>
                  <a:pt x="824" y="14061"/>
                </a:lnTo>
                <a:lnTo>
                  <a:pt x="579" y="13870"/>
                </a:lnTo>
                <a:close/>
                <a:moveTo>
                  <a:pt x="0" y="13763"/>
                </a:moveTo>
                <a:lnTo>
                  <a:pt x="9" y="13764"/>
                </a:lnTo>
                <a:lnTo>
                  <a:pt x="0" y="13765"/>
                </a:lnTo>
                <a:lnTo>
                  <a:pt x="0" y="13763"/>
                </a:lnTo>
                <a:close/>
                <a:moveTo>
                  <a:pt x="793" y="13256"/>
                </a:moveTo>
                <a:lnTo>
                  <a:pt x="795" y="13281"/>
                </a:lnTo>
                <a:lnTo>
                  <a:pt x="794" y="13287"/>
                </a:lnTo>
                <a:lnTo>
                  <a:pt x="793" y="13256"/>
                </a:lnTo>
                <a:close/>
                <a:moveTo>
                  <a:pt x="4222" y="13221"/>
                </a:moveTo>
                <a:lnTo>
                  <a:pt x="4232" y="13247"/>
                </a:lnTo>
                <a:lnTo>
                  <a:pt x="4227" y="13275"/>
                </a:lnTo>
                <a:lnTo>
                  <a:pt x="4228" y="13242"/>
                </a:lnTo>
                <a:lnTo>
                  <a:pt x="4222" y="13221"/>
                </a:lnTo>
                <a:close/>
                <a:moveTo>
                  <a:pt x="789" y="13200"/>
                </a:moveTo>
                <a:lnTo>
                  <a:pt x="792" y="13218"/>
                </a:lnTo>
                <a:lnTo>
                  <a:pt x="793" y="13256"/>
                </a:lnTo>
                <a:lnTo>
                  <a:pt x="789" y="13200"/>
                </a:lnTo>
                <a:close/>
                <a:moveTo>
                  <a:pt x="4184" y="13190"/>
                </a:moveTo>
                <a:lnTo>
                  <a:pt x="4207" y="13199"/>
                </a:lnTo>
                <a:lnTo>
                  <a:pt x="4222" y="13221"/>
                </a:lnTo>
                <a:lnTo>
                  <a:pt x="4201" y="13203"/>
                </a:lnTo>
                <a:lnTo>
                  <a:pt x="4184" y="13190"/>
                </a:lnTo>
                <a:close/>
                <a:moveTo>
                  <a:pt x="777" y="13123"/>
                </a:moveTo>
                <a:lnTo>
                  <a:pt x="786" y="13149"/>
                </a:lnTo>
                <a:lnTo>
                  <a:pt x="789" y="13200"/>
                </a:lnTo>
                <a:lnTo>
                  <a:pt x="777" y="13123"/>
                </a:lnTo>
                <a:close/>
                <a:moveTo>
                  <a:pt x="4161" y="13108"/>
                </a:moveTo>
                <a:lnTo>
                  <a:pt x="4098" y="13135"/>
                </a:lnTo>
                <a:lnTo>
                  <a:pt x="4059" y="13186"/>
                </a:lnTo>
                <a:lnTo>
                  <a:pt x="4053" y="13248"/>
                </a:lnTo>
                <a:lnTo>
                  <a:pt x="4057" y="13278"/>
                </a:lnTo>
                <a:lnTo>
                  <a:pt x="4076" y="13305"/>
                </a:lnTo>
                <a:lnTo>
                  <a:pt x="4102" y="13320"/>
                </a:lnTo>
                <a:lnTo>
                  <a:pt x="4128" y="13334"/>
                </a:lnTo>
                <a:lnTo>
                  <a:pt x="4158" y="13330"/>
                </a:lnTo>
                <a:lnTo>
                  <a:pt x="4188" y="13326"/>
                </a:lnTo>
                <a:lnTo>
                  <a:pt x="4205" y="13315"/>
                </a:lnTo>
                <a:lnTo>
                  <a:pt x="4219" y="13288"/>
                </a:lnTo>
                <a:lnTo>
                  <a:pt x="4227" y="13275"/>
                </a:lnTo>
                <a:lnTo>
                  <a:pt x="4227" y="13299"/>
                </a:lnTo>
                <a:lnTo>
                  <a:pt x="4208" y="13320"/>
                </a:lnTo>
                <a:lnTo>
                  <a:pt x="4186" y="13335"/>
                </a:lnTo>
                <a:lnTo>
                  <a:pt x="4160" y="13345"/>
                </a:lnTo>
                <a:lnTo>
                  <a:pt x="4127" y="13344"/>
                </a:lnTo>
                <a:lnTo>
                  <a:pt x="4095" y="13333"/>
                </a:lnTo>
                <a:lnTo>
                  <a:pt x="4070" y="13309"/>
                </a:lnTo>
                <a:lnTo>
                  <a:pt x="4051" y="13281"/>
                </a:lnTo>
                <a:lnTo>
                  <a:pt x="4042" y="13255"/>
                </a:lnTo>
                <a:lnTo>
                  <a:pt x="4055" y="13181"/>
                </a:lnTo>
                <a:lnTo>
                  <a:pt x="4094" y="13130"/>
                </a:lnTo>
                <a:lnTo>
                  <a:pt x="4161" y="13108"/>
                </a:lnTo>
                <a:close/>
                <a:moveTo>
                  <a:pt x="0" y="12952"/>
                </a:moveTo>
                <a:lnTo>
                  <a:pt x="36" y="13068"/>
                </a:lnTo>
                <a:lnTo>
                  <a:pt x="50" y="13254"/>
                </a:lnTo>
                <a:lnTo>
                  <a:pt x="25" y="13443"/>
                </a:lnTo>
                <a:lnTo>
                  <a:pt x="0" y="13512"/>
                </a:lnTo>
                <a:lnTo>
                  <a:pt x="0" y="13437"/>
                </a:lnTo>
                <a:lnTo>
                  <a:pt x="15" y="13393"/>
                </a:lnTo>
                <a:lnTo>
                  <a:pt x="27" y="13197"/>
                </a:lnTo>
                <a:lnTo>
                  <a:pt x="0" y="13006"/>
                </a:lnTo>
                <a:lnTo>
                  <a:pt x="0" y="12952"/>
                </a:lnTo>
                <a:close/>
                <a:moveTo>
                  <a:pt x="4156" y="12899"/>
                </a:moveTo>
                <a:lnTo>
                  <a:pt x="4281" y="12903"/>
                </a:lnTo>
                <a:lnTo>
                  <a:pt x="4399" y="12944"/>
                </a:lnTo>
                <a:lnTo>
                  <a:pt x="4492" y="13020"/>
                </a:lnTo>
                <a:lnTo>
                  <a:pt x="4560" y="13120"/>
                </a:lnTo>
                <a:lnTo>
                  <a:pt x="4601" y="13238"/>
                </a:lnTo>
                <a:lnTo>
                  <a:pt x="4595" y="13373"/>
                </a:lnTo>
                <a:lnTo>
                  <a:pt x="4567" y="13498"/>
                </a:lnTo>
                <a:lnTo>
                  <a:pt x="4504" y="13607"/>
                </a:lnTo>
                <a:lnTo>
                  <a:pt x="4410" y="13696"/>
                </a:lnTo>
                <a:lnTo>
                  <a:pt x="4312" y="13749"/>
                </a:lnTo>
                <a:lnTo>
                  <a:pt x="4437" y="13759"/>
                </a:lnTo>
                <a:lnTo>
                  <a:pt x="4570" y="13799"/>
                </a:lnTo>
                <a:lnTo>
                  <a:pt x="4664" y="13864"/>
                </a:lnTo>
                <a:lnTo>
                  <a:pt x="4740" y="13951"/>
                </a:lnTo>
                <a:lnTo>
                  <a:pt x="4763" y="14057"/>
                </a:lnTo>
                <a:lnTo>
                  <a:pt x="4758" y="14167"/>
                </a:lnTo>
                <a:lnTo>
                  <a:pt x="4723" y="14248"/>
                </a:lnTo>
                <a:lnTo>
                  <a:pt x="4672" y="14292"/>
                </a:lnTo>
                <a:lnTo>
                  <a:pt x="4719" y="14242"/>
                </a:lnTo>
                <a:lnTo>
                  <a:pt x="4754" y="14162"/>
                </a:lnTo>
                <a:lnTo>
                  <a:pt x="4758" y="14061"/>
                </a:lnTo>
                <a:lnTo>
                  <a:pt x="4723" y="13962"/>
                </a:lnTo>
                <a:lnTo>
                  <a:pt x="4657" y="13878"/>
                </a:lnTo>
                <a:lnTo>
                  <a:pt x="4557" y="13816"/>
                </a:lnTo>
                <a:lnTo>
                  <a:pt x="4431" y="13787"/>
                </a:lnTo>
                <a:lnTo>
                  <a:pt x="4293" y="13776"/>
                </a:lnTo>
                <a:lnTo>
                  <a:pt x="4171" y="13796"/>
                </a:lnTo>
                <a:lnTo>
                  <a:pt x="4168" y="13797"/>
                </a:lnTo>
                <a:lnTo>
                  <a:pt x="4168" y="13796"/>
                </a:lnTo>
                <a:lnTo>
                  <a:pt x="4153" y="13799"/>
                </a:lnTo>
                <a:lnTo>
                  <a:pt x="4003" y="13853"/>
                </a:lnTo>
                <a:lnTo>
                  <a:pt x="3872" y="13935"/>
                </a:lnTo>
                <a:lnTo>
                  <a:pt x="3676" y="14078"/>
                </a:lnTo>
                <a:lnTo>
                  <a:pt x="3522" y="14257"/>
                </a:lnTo>
                <a:lnTo>
                  <a:pt x="3390" y="14470"/>
                </a:lnTo>
                <a:lnTo>
                  <a:pt x="3291" y="14693"/>
                </a:lnTo>
                <a:lnTo>
                  <a:pt x="3195" y="14946"/>
                </a:lnTo>
                <a:lnTo>
                  <a:pt x="3158" y="15091"/>
                </a:lnTo>
                <a:lnTo>
                  <a:pt x="3265" y="15012"/>
                </a:lnTo>
                <a:lnTo>
                  <a:pt x="3463" y="14885"/>
                </a:lnTo>
                <a:lnTo>
                  <a:pt x="3678" y="14794"/>
                </a:lnTo>
                <a:lnTo>
                  <a:pt x="3896" y="14718"/>
                </a:lnTo>
                <a:lnTo>
                  <a:pt x="4119" y="14687"/>
                </a:lnTo>
                <a:lnTo>
                  <a:pt x="4332" y="14688"/>
                </a:lnTo>
                <a:lnTo>
                  <a:pt x="4532" y="14730"/>
                </a:lnTo>
                <a:lnTo>
                  <a:pt x="4725" y="14810"/>
                </a:lnTo>
                <a:lnTo>
                  <a:pt x="4904" y="14915"/>
                </a:lnTo>
                <a:lnTo>
                  <a:pt x="4961" y="14961"/>
                </a:lnTo>
                <a:lnTo>
                  <a:pt x="5031" y="14803"/>
                </a:lnTo>
                <a:lnTo>
                  <a:pt x="5164" y="14557"/>
                </a:lnTo>
                <a:lnTo>
                  <a:pt x="5304" y="14322"/>
                </a:lnTo>
                <a:lnTo>
                  <a:pt x="5416" y="14164"/>
                </a:lnTo>
                <a:lnTo>
                  <a:pt x="5537" y="14032"/>
                </a:lnTo>
                <a:lnTo>
                  <a:pt x="5648" y="13931"/>
                </a:lnTo>
                <a:lnTo>
                  <a:pt x="5759" y="13855"/>
                </a:lnTo>
                <a:lnTo>
                  <a:pt x="5859" y="13811"/>
                </a:lnTo>
                <a:lnTo>
                  <a:pt x="5982" y="13775"/>
                </a:lnTo>
                <a:lnTo>
                  <a:pt x="6103" y="13774"/>
                </a:lnTo>
                <a:lnTo>
                  <a:pt x="6200" y="13797"/>
                </a:lnTo>
                <a:lnTo>
                  <a:pt x="6302" y="13849"/>
                </a:lnTo>
                <a:lnTo>
                  <a:pt x="6377" y="13912"/>
                </a:lnTo>
                <a:lnTo>
                  <a:pt x="6438" y="14001"/>
                </a:lnTo>
                <a:lnTo>
                  <a:pt x="6471" y="14084"/>
                </a:lnTo>
                <a:lnTo>
                  <a:pt x="6487" y="14179"/>
                </a:lnTo>
                <a:lnTo>
                  <a:pt x="6465" y="14276"/>
                </a:lnTo>
                <a:lnTo>
                  <a:pt x="6419" y="14365"/>
                </a:lnTo>
                <a:lnTo>
                  <a:pt x="6376" y="14399"/>
                </a:lnTo>
                <a:lnTo>
                  <a:pt x="6379" y="14401"/>
                </a:lnTo>
                <a:lnTo>
                  <a:pt x="6345" y="14423"/>
                </a:lnTo>
                <a:lnTo>
                  <a:pt x="6301" y="14454"/>
                </a:lnTo>
                <a:lnTo>
                  <a:pt x="6211" y="14466"/>
                </a:lnTo>
                <a:lnTo>
                  <a:pt x="6127" y="14451"/>
                </a:lnTo>
                <a:lnTo>
                  <a:pt x="6050" y="14398"/>
                </a:lnTo>
                <a:lnTo>
                  <a:pt x="6010" y="14327"/>
                </a:lnTo>
                <a:lnTo>
                  <a:pt x="5998" y="14262"/>
                </a:lnTo>
                <a:lnTo>
                  <a:pt x="6012" y="14187"/>
                </a:lnTo>
                <a:lnTo>
                  <a:pt x="6052" y="14127"/>
                </a:lnTo>
                <a:lnTo>
                  <a:pt x="6122" y="14087"/>
                </a:lnTo>
                <a:lnTo>
                  <a:pt x="6199" y="14091"/>
                </a:lnTo>
                <a:lnTo>
                  <a:pt x="6265" y="14128"/>
                </a:lnTo>
                <a:lnTo>
                  <a:pt x="6291" y="14167"/>
                </a:lnTo>
                <a:lnTo>
                  <a:pt x="6299" y="14202"/>
                </a:lnTo>
                <a:lnTo>
                  <a:pt x="6298" y="14236"/>
                </a:lnTo>
                <a:lnTo>
                  <a:pt x="6291" y="14273"/>
                </a:lnTo>
                <a:lnTo>
                  <a:pt x="6261" y="14301"/>
                </a:lnTo>
                <a:lnTo>
                  <a:pt x="6239" y="14317"/>
                </a:lnTo>
                <a:lnTo>
                  <a:pt x="6213" y="14326"/>
                </a:lnTo>
                <a:lnTo>
                  <a:pt x="6180" y="14325"/>
                </a:lnTo>
                <a:lnTo>
                  <a:pt x="6148" y="14314"/>
                </a:lnTo>
                <a:lnTo>
                  <a:pt x="6176" y="14319"/>
                </a:lnTo>
                <a:lnTo>
                  <a:pt x="6200" y="14319"/>
                </a:lnTo>
                <a:lnTo>
                  <a:pt x="6224" y="14319"/>
                </a:lnTo>
                <a:lnTo>
                  <a:pt x="6247" y="14304"/>
                </a:lnTo>
                <a:lnTo>
                  <a:pt x="6272" y="14270"/>
                </a:lnTo>
                <a:lnTo>
                  <a:pt x="6287" y="14243"/>
                </a:lnTo>
                <a:lnTo>
                  <a:pt x="6283" y="14213"/>
                </a:lnTo>
                <a:lnTo>
                  <a:pt x="6275" y="14178"/>
                </a:lnTo>
                <a:lnTo>
                  <a:pt x="6252" y="14145"/>
                </a:lnTo>
                <a:lnTo>
                  <a:pt x="6195" y="14110"/>
                </a:lnTo>
                <a:lnTo>
                  <a:pt x="6128" y="14107"/>
                </a:lnTo>
                <a:lnTo>
                  <a:pt x="6067" y="14149"/>
                </a:lnTo>
                <a:lnTo>
                  <a:pt x="6020" y="14223"/>
                </a:lnTo>
                <a:lnTo>
                  <a:pt x="6015" y="14299"/>
                </a:lnTo>
                <a:lnTo>
                  <a:pt x="6054" y="14379"/>
                </a:lnTo>
                <a:lnTo>
                  <a:pt x="6121" y="14430"/>
                </a:lnTo>
                <a:lnTo>
                  <a:pt x="6206" y="14446"/>
                </a:lnTo>
                <a:lnTo>
                  <a:pt x="6293" y="14443"/>
                </a:lnTo>
                <a:lnTo>
                  <a:pt x="6365" y="14393"/>
                </a:lnTo>
                <a:lnTo>
                  <a:pt x="6373" y="14398"/>
                </a:lnTo>
                <a:lnTo>
                  <a:pt x="6415" y="14359"/>
                </a:lnTo>
                <a:lnTo>
                  <a:pt x="6455" y="14275"/>
                </a:lnTo>
                <a:lnTo>
                  <a:pt x="6467" y="14185"/>
                </a:lnTo>
                <a:lnTo>
                  <a:pt x="6460" y="14092"/>
                </a:lnTo>
                <a:lnTo>
                  <a:pt x="6418" y="14006"/>
                </a:lnTo>
                <a:lnTo>
                  <a:pt x="6359" y="13933"/>
                </a:lnTo>
                <a:lnTo>
                  <a:pt x="6289" y="13866"/>
                </a:lnTo>
                <a:lnTo>
                  <a:pt x="6195" y="13825"/>
                </a:lnTo>
                <a:lnTo>
                  <a:pt x="6094" y="13796"/>
                </a:lnTo>
                <a:lnTo>
                  <a:pt x="5982" y="13800"/>
                </a:lnTo>
                <a:lnTo>
                  <a:pt x="5869" y="13837"/>
                </a:lnTo>
                <a:lnTo>
                  <a:pt x="5774" y="13877"/>
                </a:lnTo>
                <a:lnTo>
                  <a:pt x="5674" y="13946"/>
                </a:lnTo>
                <a:lnTo>
                  <a:pt x="5553" y="14054"/>
                </a:lnTo>
                <a:lnTo>
                  <a:pt x="5437" y="14182"/>
                </a:lnTo>
                <a:lnTo>
                  <a:pt x="5321" y="14335"/>
                </a:lnTo>
                <a:lnTo>
                  <a:pt x="5177" y="14564"/>
                </a:lnTo>
                <a:lnTo>
                  <a:pt x="5054" y="14812"/>
                </a:lnTo>
                <a:lnTo>
                  <a:pt x="4979" y="14975"/>
                </a:lnTo>
                <a:lnTo>
                  <a:pt x="5068" y="15047"/>
                </a:lnTo>
                <a:lnTo>
                  <a:pt x="5208" y="15204"/>
                </a:lnTo>
                <a:lnTo>
                  <a:pt x="5325" y="15385"/>
                </a:lnTo>
                <a:lnTo>
                  <a:pt x="5398" y="15588"/>
                </a:lnTo>
                <a:lnTo>
                  <a:pt x="5435" y="15807"/>
                </a:lnTo>
                <a:lnTo>
                  <a:pt x="5434" y="16020"/>
                </a:lnTo>
                <a:lnTo>
                  <a:pt x="5398" y="16241"/>
                </a:lnTo>
                <a:lnTo>
                  <a:pt x="5330" y="16451"/>
                </a:lnTo>
                <a:lnTo>
                  <a:pt x="5264" y="16590"/>
                </a:lnTo>
                <a:lnTo>
                  <a:pt x="5361" y="16650"/>
                </a:lnTo>
                <a:lnTo>
                  <a:pt x="5446" y="16738"/>
                </a:lnTo>
                <a:lnTo>
                  <a:pt x="5505" y="16860"/>
                </a:lnTo>
                <a:lnTo>
                  <a:pt x="5543" y="16998"/>
                </a:lnTo>
                <a:lnTo>
                  <a:pt x="5556" y="17136"/>
                </a:lnTo>
                <a:lnTo>
                  <a:pt x="5536" y="17297"/>
                </a:lnTo>
                <a:lnTo>
                  <a:pt x="5497" y="17454"/>
                </a:lnTo>
                <a:lnTo>
                  <a:pt x="5424" y="17610"/>
                </a:lnTo>
                <a:lnTo>
                  <a:pt x="5332" y="17756"/>
                </a:lnTo>
                <a:lnTo>
                  <a:pt x="5279" y="17756"/>
                </a:lnTo>
                <a:lnTo>
                  <a:pt x="5383" y="17597"/>
                </a:lnTo>
                <a:lnTo>
                  <a:pt x="5459" y="17447"/>
                </a:lnTo>
                <a:lnTo>
                  <a:pt x="5498" y="17290"/>
                </a:lnTo>
                <a:lnTo>
                  <a:pt x="5522" y="17135"/>
                </a:lnTo>
                <a:lnTo>
                  <a:pt x="5509" y="16997"/>
                </a:lnTo>
                <a:lnTo>
                  <a:pt x="5479" y="16870"/>
                </a:lnTo>
                <a:lnTo>
                  <a:pt x="5424" y="16753"/>
                </a:lnTo>
                <a:lnTo>
                  <a:pt x="5348" y="16667"/>
                </a:lnTo>
                <a:lnTo>
                  <a:pt x="5257" y="16606"/>
                </a:lnTo>
                <a:lnTo>
                  <a:pt x="5250" y="16620"/>
                </a:lnTo>
                <a:lnTo>
                  <a:pt x="5140" y="16768"/>
                </a:lnTo>
                <a:lnTo>
                  <a:pt x="5010" y="16899"/>
                </a:lnTo>
                <a:lnTo>
                  <a:pt x="4913" y="16976"/>
                </a:lnTo>
                <a:lnTo>
                  <a:pt x="4916" y="16988"/>
                </a:lnTo>
                <a:lnTo>
                  <a:pt x="4927" y="17005"/>
                </a:lnTo>
                <a:lnTo>
                  <a:pt x="4910" y="16992"/>
                </a:lnTo>
                <a:lnTo>
                  <a:pt x="4904" y="16983"/>
                </a:lnTo>
                <a:lnTo>
                  <a:pt x="4862" y="17017"/>
                </a:lnTo>
                <a:lnTo>
                  <a:pt x="4703" y="17094"/>
                </a:lnTo>
                <a:lnTo>
                  <a:pt x="4524" y="17143"/>
                </a:lnTo>
                <a:lnTo>
                  <a:pt x="4336" y="17166"/>
                </a:lnTo>
                <a:lnTo>
                  <a:pt x="4138" y="17139"/>
                </a:lnTo>
                <a:lnTo>
                  <a:pt x="3952" y="17070"/>
                </a:lnTo>
                <a:lnTo>
                  <a:pt x="3945" y="17066"/>
                </a:lnTo>
                <a:lnTo>
                  <a:pt x="3902" y="17129"/>
                </a:lnTo>
                <a:lnTo>
                  <a:pt x="3787" y="17306"/>
                </a:lnTo>
                <a:lnTo>
                  <a:pt x="3654" y="17479"/>
                </a:lnTo>
                <a:lnTo>
                  <a:pt x="3511" y="17675"/>
                </a:lnTo>
                <a:lnTo>
                  <a:pt x="3445" y="17756"/>
                </a:lnTo>
                <a:lnTo>
                  <a:pt x="3409" y="17756"/>
                </a:lnTo>
                <a:lnTo>
                  <a:pt x="3490" y="17657"/>
                </a:lnTo>
                <a:lnTo>
                  <a:pt x="3633" y="17461"/>
                </a:lnTo>
                <a:lnTo>
                  <a:pt x="3767" y="17287"/>
                </a:lnTo>
                <a:lnTo>
                  <a:pt x="3882" y="17110"/>
                </a:lnTo>
                <a:lnTo>
                  <a:pt x="3923" y="17053"/>
                </a:lnTo>
                <a:lnTo>
                  <a:pt x="3787" y="16972"/>
                </a:lnTo>
                <a:lnTo>
                  <a:pt x="3645" y="16849"/>
                </a:lnTo>
                <a:lnTo>
                  <a:pt x="3534" y="16688"/>
                </a:lnTo>
                <a:lnTo>
                  <a:pt x="3468" y="16497"/>
                </a:lnTo>
                <a:lnTo>
                  <a:pt x="3446" y="16333"/>
                </a:lnTo>
                <a:lnTo>
                  <a:pt x="3453" y="16165"/>
                </a:lnTo>
                <a:lnTo>
                  <a:pt x="3461" y="16141"/>
                </a:lnTo>
                <a:lnTo>
                  <a:pt x="3463" y="16109"/>
                </a:lnTo>
                <a:lnTo>
                  <a:pt x="3501" y="15985"/>
                </a:lnTo>
                <a:lnTo>
                  <a:pt x="3583" y="15855"/>
                </a:lnTo>
                <a:lnTo>
                  <a:pt x="3697" y="15736"/>
                </a:lnTo>
                <a:lnTo>
                  <a:pt x="3797" y="15667"/>
                </a:lnTo>
                <a:lnTo>
                  <a:pt x="3824" y="15648"/>
                </a:lnTo>
                <a:lnTo>
                  <a:pt x="3847" y="15640"/>
                </a:lnTo>
                <a:lnTo>
                  <a:pt x="3915" y="15602"/>
                </a:lnTo>
                <a:lnTo>
                  <a:pt x="4025" y="15560"/>
                </a:lnTo>
                <a:lnTo>
                  <a:pt x="4155" y="15536"/>
                </a:lnTo>
                <a:lnTo>
                  <a:pt x="4289" y="15541"/>
                </a:lnTo>
                <a:lnTo>
                  <a:pt x="4448" y="15571"/>
                </a:lnTo>
                <a:lnTo>
                  <a:pt x="4593" y="15627"/>
                </a:lnTo>
                <a:lnTo>
                  <a:pt x="4664" y="15674"/>
                </a:lnTo>
                <a:lnTo>
                  <a:pt x="4704" y="15575"/>
                </a:lnTo>
                <a:lnTo>
                  <a:pt x="4802" y="15336"/>
                </a:lnTo>
                <a:lnTo>
                  <a:pt x="4915" y="15063"/>
                </a:lnTo>
                <a:lnTo>
                  <a:pt x="4931" y="15027"/>
                </a:lnTo>
                <a:lnTo>
                  <a:pt x="4747" y="14901"/>
                </a:lnTo>
                <a:lnTo>
                  <a:pt x="4550" y="14816"/>
                </a:lnTo>
                <a:lnTo>
                  <a:pt x="4348" y="14759"/>
                </a:lnTo>
                <a:lnTo>
                  <a:pt x="4140" y="14730"/>
                </a:lnTo>
                <a:lnTo>
                  <a:pt x="3922" y="14757"/>
                </a:lnTo>
                <a:lnTo>
                  <a:pt x="3703" y="14818"/>
                </a:lnTo>
                <a:lnTo>
                  <a:pt x="3506" y="14912"/>
                </a:lnTo>
                <a:lnTo>
                  <a:pt x="3314" y="15036"/>
                </a:lnTo>
                <a:lnTo>
                  <a:pt x="3136" y="15174"/>
                </a:lnTo>
                <a:lnTo>
                  <a:pt x="3126" y="15214"/>
                </a:lnTo>
                <a:lnTo>
                  <a:pt x="3059" y="15497"/>
                </a:lnTo>
                <a:lnTo>
                  <a:pt x="2996" y="15785"/>
                </a:lnTo>
                <a:lnTo>
                  <a:pt x="2935" y="16088"/>
                </a:lnTo>
                <a:lnTo>
                  <a:pt x="2894" y="16276"/>
                </a:lnTo>
                <a:cubicBezTo>
                  <a:pt x="2966" y="16076"/>
                  <a:pt x="3045" y="15878"/>
                  <a:pt x="3132" y="15685"/>
                </a:cubicBezTo>
                <a:lnTo>
                  <a:pt x="3242" y="15191"/>
                </a:lnTo>
                <a:cubicBezTo>
                  <a:pt x="3583" y="14861"/>
                  <a:pt x="3919" y="14769"/>
                  <a:pt x="4200" y="14785"/>
                </a:cubicBezTo>
                <a:cubicBezTo>
                  <a:pt x="4481" y="14800"/>
                  <a:pt x="4707" y="14922"/>
                  <a:pt x="4828" y="15020"/>
                </a:cubicBezTo>
                <a:cubicBezTo>
                  <a:pt x="4387" y="14864"/>
                  <a:pt x="4261" y="14924"/>
                  <a:pt x="4107" y="14993"/>
                </a:cubicBezTo>
                <a:cubicBezTo>
                  <a:pt x="4414" y="15122"/>
                  <a:pt x="4603" y="15287"/>
                  <a:pt x="4648" y="15488"/>
                </a:cubicBezTo>
                <a:cubicBezTo>
                  <a:pt x="4153" y="15236"/>
                  <a:pt x="4153" y="15488"/>
                  <a:pt x="3882" y="15497"/>
                </a:cubicBezTo>
                <a:cubicBezTo>
                  <a:pt x="3778" y="15529"/>
                  <a:pt x="3674" y="15377"/>
                  <a:pt x="3531" y="15590"/>
                </a:cubicBezTo>
                <a:cubicBezTo>
                  <a:pt x="3549" y="15895"/>
                  <a:pt x="3116" y="15769"/>
                  <a:pt x="3368" y="16290"/>
                </a:cubicBezTo>
                <a:lnTo>
                  <a:pt x="3092" y="16331"/>
                </a:lnTo>
                <a:cubicBezTo>
                  <a:pt x="3278" y="16467"/>
                  <a:pt x="3045" y="16939"/>
                  <a:pt x="3639" y="16921"/>
                </a:cubicBezTo>
                <a:cubicBezTo>
                  <a:pt x="3275" y="17118"/>
                  <a:pt x="3014" y="17451"/>
                  <a:pt x="2731" y="17756"/>
                </a:cubicBezTo>
                <a:lnTo>
                  <a:pt x="2251" y="17756"/>
                </a:lnTo>
                <a:lnTo>
                  <a:pt x="2279" y="17688"/>
                </a:lnTo>
                <a:lnTo>
                  <a:pt x="2436" y="17311"/>
                </a:lnTo>
                <a:lnTo>
                  <a:pt x="2580" y="16927"/>
                </a:lnTo>
                <a:lnTo>
                  <a:pt x="2676" y="16649"/>
                </a:lnTo>
                <a:lnTo>
                  <a:pt x="2765" y="16351"/>
                </a:lnTo>
                <a:lnTo>
                  <a:pt x="2843" y="16061"/>
                </a:lnTo>
                <a:lnTo>
                  <a:pt x="2902" y="15767"/>
                </a:lnTo>
                <a:lnTo>
                  <a:pt x="2975" y="15481"/>
                </a:lnTo>
                <a:lnTo>
                  <a:pt x="3024" y="15286"/>
                </a:lnTo>
                <a:lnTo>
                  <a:pt x="2978" y="15332"/>
                </a:lnTo>
                <a:lnTo>
                  <a:pt x="2822" y="15520"/>
                </a:lnTo>
                <a:lnTo>
                  <a:pt x="2689" y="15718"/>
                </a:lnTo>
                <a:lnTo>
                  <a:pt x="2582" y="15930"/>
                </a:lnTo>
                <a:lnTo>
                  <a:pt x="2480" y="16163"/>
                </a:lnTo>
                <a:lnTo>
                  <a:pt x="2388" y="16398"/>
                </a:lnTo>
                <a:lnTo>
                  <a:pt x="2310" y="16639"/>
                </a:lnTo>
                <a:lnTo>
                  <a:pt x="2239" y="16892"/>
                </a:lnTo>
                <a:lnTo>
                  <a:pt x="2155" y="17162"/>
                </a:lnTo>
                <a:lnTo>
                  <a:pt x="2072" y="17423"/>
                </a:lnTo>
                <a:lnTo>
                  <a:pt x="1977" y="17700"/>
                </a:lnTo>
                <a:lnTo>
                  <a:pt x="1957" y="17756"/>
                </a:lnTo>
                <a:lnTo>
                  <a:pt x="1707" y="17756"/>
                </a:lnTo>
                <a:lnTo>
                  <a:pt x="1815" y="17452"/>
                </a:lnTo>
                <a:lnTo>
                  <a:pt x="1927" y="17139"/>
                </a:lnTo>
                <a:lnTo>
                  <a:pt x="2034" y="16845"/>
                </a:lnTo>
                <a:lnTo>
                  <a:pt x="2148" y="16546"/>
                </a:lnTo>
                <a:lnTo>
                  <a:pt x="2271" y="16274"/>
                </a:lnTo>
                <a:lnTo>
                  <a:pt x="2404" y="16004"/>
                </a:lnTo>
                <a:lnTo>
                  <a:pt x="2566" y="15753"/>
                </a:lnTo>
                <a:lnTo>
                  <a:pt x="2731" y="15518"/>
                </a:lnTo>
                <a:lnTo>
                  <a:pt x="2930" y="15308"/>
                </a:lnTo>
                <a:lnTo>
                  <a:pt x="3053" y="15177"/>
                </a:lnTo>
                <a:lnTo>
                  <a:pt x="3131" y="14925"/>
                </a:lnTo>
                <a:lnTo>
                  <a:pt x="3229" y="14662"/>
                </a:lnTo>
                <a:lnTo>
                  <a:pt x="3338" y="14440"/>
                </a:lnTo>
                <a:lnTo>
                  <a:pt x="3484" y="14226"/>
                </a:lnTo>
                <a:lnTo>
                  <a:pt x="3647" y="14048"/>
                </a:lnTo>
                <a:lnTo>
                  <a:pt x="3845" y="13896"/>
                </a:lnTo>
                <a:lnTo>
                  <a:pt x="3995" y="13818"/>
                </a:lnTo>
                <a:lnTo>
                  <a:pt x="4149" y="13769"/>
                </a:lnTo>
                <a:lnTo>
                  <a:pt x="4167" y="13766"/>
                </a:lnTo>
                <a:lnTo>
                  <a:pt x="4166" y="13757"/>
                </a:lnTo>
                <a:lnTo>
                  <a:pt x="4283" y="13726"/>
                </a:lnTo>
                <a:lnTo>
                  <a:pt x="4387" y="13663"/>
                </a:lnTo>
                <a:lnTo>
                  <a:pt x="4484" y="13580"/>
                </a:lnTo>
                <a:lnTo>
                  <a:pt x="4537" y="13478"/>
                </a:lnTo>
                <a:lnTo>
                  <a:pt x="4571" y="13373"/>
                </a:lnTo>
                <a:lnTo>
                  <a:pt x="4577" y="13239"/>
                </a:lnTo>
                <a:lnTo>
                  <a:pt x="4540" y="13125"/>
                </a:lnTo>
                <a:lnTo>
                  <a:pt x="4475" y="13031"/>
                </a:lnTo>
                <a:lnTo>
                  <a:pt x="4386" y="12961"/>
                </a:lnTo>
                <a:lnTo>
                  <a:pt x="4278" y="12922"/>
                </a:lnTo>
                <a:lnTo>
                  <a:pt x="4153" y="12918"/>
                </a:lnTo>
                <a:lnTo>
                  <a:pt x="4061" y="12940"/>
                </a:lnTo>
                <a:lnTo>
                  <a:pt x="3984" y="12993"/>
                </a:lnTo>
                <a:lnTo>
                  <a:pt x="3927" y="13065"/>
                </a:lnTo>
                <a:lnTo>
                  <a:pt x="3896" y="13151"/>
                </a:lnTo>
                <a:lnTo>
                  <a:pt x="3892" y="13252"/>
                </a:lnTo>
                <a:lnTo>
                  <a:pt x="3920" y="13339"/>
                </a:lnTo>
                <a:lnTo>
                  <a:pt x="3989" y="13405"/>
                </a:lnTo>
                <a:lnTo>
                  <a:pt x="4068" y="13449"/>
                </a:lnTo>
                <a:lnTo>
                  <a:pt x="4164" y="13457"/>
                </a:lnTo>
                <a:lnTo>
                  <a:pt x="4231" y="13436"/>
                </a:lnTo>
                <a:lnTo>
                  <a:pt x="4290" y="13379"/>
                </a:lnTo>
                <a:lnTo>
                  <a:pt x="4320" y="13317"/>
                </a:lnTo>
                <a:lnTo>
                  <a:pt x="4329" y="13246"/>
                </a:lnTo>
                <a:lnTo>
                  <a:pt x="4294" y="13172"/>
                </a:lnTo>
                <a:lnTo>
                  <a:pt x="4241" y="13118"/>
                </a:lnTo>
                <a:lnTo>
                  <a:pt x="4305" y="13164"/>
                </a:lnTo>
                <a:lnTo>
                  <a:pt x="4338" y="13248"/>
                </a:lnTo>
                <a:lnTo>
                  <a:pt x="4337" y="13330"/>
                </a:lnTo>
                <a:lnTo>
                  <a:pt x="4301" y="13395"/>
                </a:lnTo>
                <a:lnTo>
                  <a:pt x="4238" y="13447"/>
                </a:lnTo>
                <a:lnTo>
                  <a:pt x="4156" y="13470"/>
                </a:lnTo>
                <a:lnTo>
                  <a:pt x="4061" y="13462"/>
                </a:lnTo>
                <a:lnTo>
                  <a:pt x="3973" y="13417"/>
                </a:lnTo>
                <a:lnTo>
                  <a:pt x="3903" y="13351"/>
                </a:lnTo>
                <a:lnTo>
                  <a:pt x="3879" y="13245"/>
                </a:lnTo>
                <a:lnTo>
                  <a:pt x="3878" y="13148"/>
                </a:lnTo>
                <a:lnTo>
                  <a:pt x="3923" y="13059"/>
                </a:lnTo>
                <a:lnTo>
                  <a:pt x="3972" y="12976"/>
                </a:lnTo>
                <a:lnTo>
                  <a:pt x="4050" y="12923"/>
                </a:lnTo>
                <a:lnTo>
                  <a:pt x="4156" y="12899"/>
                </a:lnTo>
                <a:close/>
                <a:moveTo>
                  <a:pt x="271" y="12393"/>
                </a:moveTo>
                <a:lnTo>
                  <a:pt x="117" y="12425"/>
                </a:lnTo>
                <a:lnTo>
                  <a:pt x="0" y="12474"/>
                </a:lnTo>
                <a:lnTo>
                  <a:pt x="0" y="12463"/>
                </a:lnTo>
                <a:lnTo>
                  <a:pt x="139" y="12410"/>
                </a:lnTo>
                <a:lnTo>
                  <a:pt x="271" y="12393"/>
                </a:lnTo>
                <a:close/>
                <a:moveTo>
                  <a:pt x="303" y="12387"/>
                </a:moveTo>
                <a:lnTo>
                  <a:pt x="319" y="12388"/>
                </a:lnTo>
                <a:lnTo>
                  <a:pt x="271" y="12393"/>
                </a:lnTo>
                <a:lnTo>
                  <a:pt x="303" y="12387"/>
                </a:lnTo>
                <a:close/>
                <a:moveTo>
                  <a:pt x="3738" y="11334"/>
                </a:moveTo>
                <a:lnTo>
                  <a:pt x="3728" y="11343"/>
                </a:lnTo>
                <a:lnTo>
                  <a:pt x="3730" y="11340"/>
                </a:lnTo>
                <a:lnTo>
                  <a:pt x="3738" y="11334"/>
                </a:lnTo>
                <a:close/>
                <a:moveTo>
                  <a:pt x="3835" y="11267"/>
                </a:moveTo>
                <a:lnTo>
                  <a:pt x="3738" y="11334"/>
                </a:lnTo>
                <a:lnTo>
                  <a:pt x="3792" y="11289"/>
                </a:lnTo>
                <a:lnTo>
                  <a:pt x="3835" y="11267"/>
                </a:lnTo>
                <a:close/>
                <a:moveTo>
                  <a:pt x="3321" y="11096"/>
                </a:moveTo>
                <a:lnTo>
                  <a:pt x="3320" y="11101"/>
                </a:lnTo>
                <a:lnTo>
                  <a:pt x="3320" y="11099"/>
                </a:lnTo>
                <a:lnTo>
                  <a:pt x="3321" y="11096"/>
                </a:lnTo>
                <a:close/>
                <a:moveTo>
                  <a:pt x="3634" y="11079"/>
                </a:moveTo>
                <a:lnTo>
                  <a:pt x="3637" y="11085"/>
                </a:lnTo>
                <a:lnTo>
                  <a:pt x="3633" y="11080"/>
                </a:lnTo>
                <a:lnTo>
                  <a:pt x="3634" y="11079"/>
                </a:lnTo>
                <a:close/>
                <a:moveTo>
                  <a:pt x="0" y="11076"/>
                </a:moveTo>
                <a:lnTo>
                  <a:pt x="19" y="11081"/>
                </a:lnTo>
                <a:lnTo>
                  <a:pt x="253" y="11173"/>
                </a:lnTo>
                <a:lnTo>
                  <a:pt x="439" y="11290"/>
                </a:lnTo>
                <a:lnTo>
                  <a:pt x="603" y="11422"/>
                </a:lnTo>
                <a:lnTo>
                  <a:pt x="734" y="11553"/>
                </a:lnTo>
                <a:lnTo>
                  <a:pt x="811" y="11647"/>
                </a:lnTo>
                <a:lnTo>
                  <a:pt x="920" y="11751"/>
                </a:lnTo>
                <a:lnTo>
                  <a:pt x="1102" y="11969"/>
                </a:lnTo>
                <a:lnTo>
                  <a:pt x="1277" y="12224"/>
                </a:lnTo>
                <a:lnTo>
                  <a:pt x="1426" y="12513"/>
                </a:lnTo>
                <a:lnTo>
                  <a:pt x="1571" y="12830"/>
                </a:lnTo>
                <a:lnTo>
                  <a:pt x="1688" y="13191"/>
                </a:lnTo>
                <a:lnTo>
                  <a:pt x="1732" y="13357"/>
                </a:lnTo>
                <a:lnTo>
                  <a:pt x="1737" y="13369"/>
                </a:lnTo>
                <a:lnTo>
                  <a:pt x="1801" y="13594"/>
                </a:lnTo>
                <a:lnTo>
                  <a:pt x="1806" y="13682"/>
                </a:lnTo>
                <a:lnTo>
                  <a:pt x="1856" y="14006"/>
                </a:lnTo>
                <a:lnTo>
                  <a:pt x="1894" y="14477"/>
                </a:lnTo>
                <a:lnTo>
                  <a:pt x="1864" y="14922"/>
                </a:lnTo>
                <a:lnTo>
                  <a:pt x="1852" y="14416"/>
                </a:lnTo>
                <a:lnTo>
                  <a:pt x="1789" y="13945"/>
                </a:lnTo>
                <a:lnTo>
                  <a:pt x="1703" y="13523"/>
                </a:lnTo>
                <a:lnTo>
                  <a:pt x="1606" y="13189"/>
                </a:lnTo>
                <a:lnTo>
                  <a:pt x="1550" y="13122"/>
                </a:lnTo>
                <a:lnTo>
                  <a:pt x="1422" y="13030"/>
                </a:lnTo>
                <a:lnTo>
                  <a:pt x="1286" y="12985"/>
                </a:lnTo>
                <a:lnTo>
                  <a:pt x="1143" y="12969"/>
                </a:lnTo>
                <a:lnTo>
                  <a:pt x="991" y="12984"/>
                </a:lnTo>
                <a:lnTo>
                  <a:pt x="859" y="13042"/>
                </a:lnTo>
                <a:lnTo>
                  <a:pt x="775" y="13112"/>
                </a:lnTo>
                <a:lnTo>
                  <a:pt x="777" y="13123"/>
                </a:lnTo>
                <a:lnTo>
                  <a:pt x="773" y="13113"/>
                </a:lnTo>
                <a:lnTo>
                  <a:pt x="750" y="13133"/>
                </a:lnTo>
                <a:lnTo>
                  <a:pt x="668" y="13238"/>
                </a:lnTo>
                <a:lnTo>
                  <a:pt x="621" y="13360"/>
                </a:lnTo>
                <a:lnTo>
                  <a:pt x="608" y="13483"/>
                </a:lnTo>
                <a:lnTo>
                  <a:pt x="632" y="13614"/>
                </a:lnTo>
                <a:lnTo>
                  <a:pt x="647" y="13641"/>
                </a:lnTo>
                <a:lnTo>
                  <a:pt x="698" y="13568"/>
                </a:lnTo>
                <a:lnTo>
                  <a:pt x="767" y="13431"/>
                </a:lnTo>
                <a:lnTo>
                  <a:pt x="794" y="13287"/>
                </a:lnTo>
                <a:lnTo>
                  <a:pt x="796" y="13378"/>
                </a:lnTo>
                <a:lnTo>
                  <a:pt x="744" y="13528"/>
                </a:lnTo>
                <a:lnTo>
                  <a:pt x="657" y="13661"/>
                </a:lnTo>
                <a:lnTo>
                  <a:pt x="693" y="13727"/>
                </a:lnTo>
                <a:lnTo>
                  <a:pt x="788" y="13817"/>
                </a:lnTo>
                <a:lnTo>
                  <a:pt x="902" y="13877"/>
                </a:lnTo>
                <a:lnTo>
                  <a:pt x="1025" y="13890"/>
                </a:lnTo>
                <a:lnTo>
                  <a:pt x="1141" y="13868"/>
                </a:lnTo>
                <a:lnTo>
                  <a:pt x="1239" y="13809"/>
                </a:lnTo>
                <a:lnTo>
                  <a:pt x="1314" y="13716"/>
                </a:lnTo>
                <a:lnTo>
                  <a:pt x="1357" y="13589"/>
                </a:lnTo>
                <a:lnTo>
                  <a:pt x="1355" y="13598"/>
                </a:lnTo>
                <a:lnTo>
                  <a:pt x="1320" y="13713"/>
                </a:lnTo>
                <a:lnTo>
                  <a:pt x="1261" y="13794"/>
                </a:lnTo>
                <a:lnTo>
                  <a:pt x="1187" y="13852"/>
                </a:lnTo>
                <a:lnTo>
                  <a:pt x="1091" y="13902"/>
                </a:lnTo>
                <a:lnTo>
                  <a:pt x="974" y="13909"/>
                </a:lnTo>
                <a:lnTo>
                  <a:pt x="865" y="13870"/>
                </a:lnTo>
                <a:lnTo>
                  <a:pt x="763" y="13817"/>
                </a:lnTo>
                <a:lnTo>
                  <a:pt x="691" y="13736"/>
                </a:lnTo>
                <a:lnTo>
                  <a:pt x="653" y="13666"/>
                </a:lnTo>
                <a:lnTo>
                  <a:pt x="550" y="13768"/>
                </a:lnTo>
                <a:lnTo>
                  <a:pt x="415" y="13845"/>
                </a:lnTo>
                <a:lnTo>
                  <a:pt x="558" y="13958"/>
                </a:lnTo>
                <a:lnTo>
                  <a:pt x="804" y="14197"/>
                </a:lnTo>
                <a:lnTo>
                  <a:pt x="950" y="14350"/>
                </a:lnTo>
                <a:lnTo>
                  <a:pt x="1079" y="14539"/>
                </a:lnTo>
                <a:lnTo>
                  <a:pt x="1207" y="14737"/>
                </a:lnTo>
                <a:lnTo>
                  <a:pt x="1318" y="14970"/>
                </a:lnTo>
                <a:lnTo>
                  <a:pt x="1419" y="15211"/>
                </a:lnTo>
                <a:lnTo>
                  <a:pt x="1510" y="15475"/>
                </a:lnTo>
                <a:lnTo>
                  <a:pt x="1570" y="15752"/>
                </a:lnTo>
                <a:lnTo>
                  <a:pt x="1602" y="16048"/>
                </a:lnTo>
                <a:lnTo>
                  <a:pt x="1625" y="16367"/>
                </a:lnTo>
                <a:lnTo>
                  <a:pt x="1624" y="16686"/>
                </a:lnTo>
                <a:lnTo>
                  <a:pt x="1585" y="17022"/>
                </a:lnTo>
                <a:lnTo>
                  <a:pt x="1519" y="17378"/>
                </a:lnTo>
                <a:lnTo>
                  <a:pt x="1424" y="17737"/>
                </a:lnTo>
                <a:lnTo>
                  <a:pt x="1417" y="17756"/>
                </a:lnTo>
                <a:lnTo>
                  <a:pt x="1238" y="17756"/>
                </a:lnTo>
                <a:lnTo>
                  <a:pt x="1312" y="17480"/>
                </a:lnTo>
                <a:lnTo>
                  <a:pt x="1372" y="17128"/>
                </a:lnTo>
                <a:lnTo>
                  <a:pt x="1403" y="16781"/>
                </a:lnTo>
                <a:lnTo>
                  <a:pt x="1410" y="16458"/>
                </a:lnTo>
                <a:lnTo>
                  <a:pt x="1400" y="16146"/>
                </a:lnTo>
                <a:lnTo>
                  <a:pt x="1360" y="15839"/>
                </a:lnTo>
                <a:lnTo>
                  <a:pt x="1306" y="15558"/>
                </a:lnTo>
                <a:lnTo>
                  <a:pt x="1241" y="15285"/>
                </a:lnTo>
                <a:lnTo>
                  <a:pt x="1138" y="15029"/>
                </a:lnTo>
                <a:lnTo>
                  <a:pt x="1034" y="14806"/>
                </a:lnTo>
                <a:lnTo>
                  <a:pt x="919" y="14591"/>
                </a:lnTo>
                <a:lnTo>
                  <a:pt x="801" y="14395"/>
                </a:lnTo>
                <a:lnTo>
                  <a:pt x="666" y="14235"/>
                </a:lnTo>
                <a:lnTo>
                  <a:pt x="524" y="14087"/>
                </a:lnTo>
                <a:lnTo>
                  <a:pt x="381" y="13974"/>
                </a:lnTo>
                <a:lnTo>
                  <a:pt x="266" y="13892"/>
                </a:lnTo>
                <a:lnTo>
                  <a:pt x="260" y="13893"/>
                </a:lnTo>
                <a:lnTo>
                  <a:pt x="95" y="13901"/>
                </a:lnTo>
                <a:lnTo>
                  <a:pt x="0" y="13886"/>
                </a:lnTo>
                <a:lnTo>
                  <a:pt x="0" y="13864"/>
                </a:lnTo>
                <a:lnTo>
                  <a:pt x="4" y="13865"/>
                </a:lnTo>
                <a:lnTo>
                  <a:pt x="193" y="13866"/>
                </a:lnTo>
                <a:lnTo>
                  <a:pt x="224" y="13862"/>
                </a:lnTo>
                <a:lnTo>
                  <a:pt x="95" y="13770"/>
                </a:lnTo>
                <a:lnTo>
                  <a:pt x="0" y="13720"/>
                </a:lnTo>
                <a:lnTo>
                  <a:pt x="0" y="13584"/>
                </a:lnTo>
                <a:lnTo>
                  <a:pt x="288" y="13743"/>
                </a:lnTo>
                <a:lnTo>
                  <a:pt x="395" y="13829"/>
                </a:lnTo>
                <a:lnTo>
                  <a:pt x="496" y="13772"/>
                </a:lnTo>
                <a:lnTo>
                  <a:pt x="620" y="13679"/>
                </a:lnTo>
                <a:lnTo>
                  <a:pt x="642" y="13647"/>
                </a:lnTo>
                <a:lnTo>
                  <a:pt x="626" y="13618"/>
                </a:lnTo>
                <a:lnTo>
                  <a:pt x="602" y="13487"/>
                </a:lnTo>
                <a:lnTo>
                  <a:pt x="613" y="13349"/>
                </a:lnTo>
                <a:lnTo>
                  <a:pt x="669" y="13229"/>
                </a:lnTo>
                <a:lnTo>
                  <a:pt x="743" y="13122"/>
                </a:lnTo>
                <a:lnTo>
                  <a:pt x="769" y="13100"/>
                </a:lnTo>
                <a:lnTo>
                  <a:pt x="745" y="13030"/>
                </a:lnTo>
                <a:lnTo>
                  <a:pt x="669" y="12919"/>
                </a:lnTo>
                <a:lnTo>
                  <a:pt x="573" y="12838"/>
                </a:lnTo>
                <a:lnTo>
                  <a:pt x="458" y="12778"/>
                </a:lnTo>
                <a:lnTo>
                  <a:pt x="329" y="12745"/>
                </a:lnTo>
                <a:lnTo>
                  <a:pt x="215" y="12757"/>
                </a:lnTo>
                <a:lnTo>
                  <a:pt x="118" y="12783"/>
                </a:lnTo>
                <a:lnTo>
                  <a:pt x="24" y="12848"/>
                </a:lnTo>
                <a:lnTo>
                  <a:pt x="0" y="12873"/>
                </a:lnTo>
                <a:lnTo>
                  <a:pt x="0" y="12831"/>
                </a:lnTo>
                <a:lnTo>
                  <a:pt x="87" y="12772"/>
                </a:lnTo>
                <a:lnTo>
                  <a:pt x="200" y="12735"/>
                </a:lnTo>
                <a:lnTo>
                  <a:pt x="319" y="12719"/>
                </a:lnTo>
                <a:lnTo>
                  <a:pt x="448" y="12752"/>
                </a:lnTo>
                <a:lnTo>
                  <a:pt x="555" y="12801"/>
                </a:lnTo>
                <a:lnTo>
                  <a:pt x="653" y="12873"/>
                </a:lnTo>
                <a:lnTo>
                  <a:pt x="726" y="12978"/>
                </a:lnTo>
                <a:lnTo>
                  <a:pt x="772" y="13093"/>
                </a:lnTo>
                <a:lnTo>
                  <a:pt x="773" y="13097"/>
                </a:lnTo>
                <a:lnTo>
                  <a:pt x="862" y="13023"/>
                </a:lnTo>
                <a:lnTo>
                  <a:pt x="998" y="12971"/>
                </a:lnTo>
                <a:lnTo>
                  <a:pt x="1132" y="12952"/>
                </a:lnTo>
                <a:lnTo>
                  <a:pt x="1283" y="12970"/>
                </a:lnTo>
                <a:lnTo>
                  <a:pt x="1419" y="13025"/>
                </a:lnTo>
                <a:lnTo>
                  <a:pt x="1545" y="13101"/>
                </a:lnTo>
                <a:lnTo>
                  <a:pt x="1595" y="13154"/>
                </a:lnTo>
                <a:lnTo>
                  <a:pt x="1588" y="13129"/>
                </a:lnTo>
                <a:lnTo>
                  <a:pt x="1569" y="13085"/>
                </a:lnTo>
                <a:lnTo>
                  <a:pt x="1492" y="12966"/>
                </a:lnTo>
                <a:lnTo>
                  <a:pt x="1345" y="12798"/>
                </a:lnTo>
                <a:lnTo>
                  <a:pt x="1169" y="12649"/>
                </a:lnTo>
                <a:lnTo>
                  <a:pt x="973" y="12531"/>
                </a:lnTo>
                <a:lnTo>
                  <a:pt x="752" y="12446"/>
                </a:lnTo>
                <a:lnTo>
                  <a:pt x="514" y="12397"/>
                </a:lnTo>
                <a:lnTo>
                  <a:pt x="319" y="12388"/>
                </a:lnTo>
                <a:lnTo>
                  <a:pt x="328" y="12387"/>
                </a:lnTo>
                <a:lnTo>
                  <a:pt x="572" y="12398"/>
                </a:lnTo>
                <a:lnTo>
                  <a:pt x="795" y="12449"/>
                </a:lnTo>
                <a:lnTo>
                  <a:pt x="1011" y="12538"/>
                </a:lnTo>
                <a:lnTo>
                  <a:pt x="1206" y="12656"/>
                </a:lnTo>
                <a:lnTo>
                  <a:pt x="1374" y="12794"/>
                </a:lnTo>
                <a:lnTo>
                  <a:pt x="1512" y="12951"/>
                </a:lnTo>
                <a:lnTo>
                  <a:pt x="1439" y="12782"/>
                </a:lnTo>
                <a:lnTo>
                  <a:pt x="1325" y="12557"/>
                </a:lnTo>
                <a:lnTo>
                  <a:pt x="1239" y="12454"/>
                </a:lnTo>
                <a:lnTo>
                  <a:pt x="1075" y="12322"/>
                </a:lnTo>
                <a:lnTo>
                  <a:pt x="892" y="12211"/>
                </a:lnTo>
                <a:lnTo>
                  <a:pt x="692" y="12145"/>
                </a:lnTo>
                <a:lnTo>
                  <a:pt x="480" y="12110"/>
                </a:lnTo>
                <a:lnTo>
                  <a:pt x="264" y="12104"/>
                </a:lnTo>
                <a:lnTo>
                  <a:pt x="48" y="12146"/>
                </a:lnTo>
                <a:lnTo>
                  <a:pt x="0" y="12166"/>
                </a:lnTo>
                <a:lnTo>
                  <a:pt x="0" y="12144"/>
                </a:lnTo>
                <a:lnTo>
                  <a:pt x="57" y="12123"/>
                </a:lnTo>
                <a:lnTo>
                  <a:pt x="278" y="12077"/>
                </a:lnTo>
                <a:lnTo>
                  <a:pt x="487" y="12073"/>
                </a:lnTo>
                <a:lnTo>
                  <a:pt x="688" y="12115"/>
                </a:lnTo>
                <a:lnTo>
                  <a:pt x="883" y="12185"/>
                </a:lnTo>
                <a:lnTo>
                  <a:pt x="1065" y="12296"/>
                </a:lnTo>
                <a:lnTo>
                  <a:pt x="1220" y="12427"/>
                </a:lnTo>
                <a:lnTo>
                  <a:pt x="1310" y="12527"/>
                </a:lnTo>
                <a:lnTo>
                  <a:pt x="1276" y="12461"/>
                </a:lnTo>
                <a:lnTo>
                  <a:pt x="1092" y="12180"/>
                </a:lnTo>
                <a:lnTo>
                  <a:pt x="885" y="11939"/>
                </a:lnTo>
                <a:lnTo>
                  <a:pt x="682" y="11727"/>
                </a:lnTo>
                <a:lnTo>
                  <a:pt x="465" y="11541"/>
                </a:lnTo>
                <a:lnTo>
                  <a:pt x="232" y="11392"/>
                </a:lnTo>
                <a:lnTo>
                  <a:pt x="12" y="11273"/>
                </a:lnTo>
                <a:lnTo>
                  <a:pt x="0" y="11269"/>
                </a:lnTo>
                <a:lnTo>
                  <a:pt x="0" y="11076"/>
                </a:lnTo>
                <a:close/>
                <a:moveTo>
                  <a:pt x="2609" y="10669"/>
                </a:moveTo>
                <a:lnTo>
                  <a:pt x="2609" y="10687"/>
                </a:lnTo>
                <a:lnTo>
                  <a:pt x="2611" y="10721"/>
                </a:lnTo>
                <a:lnTo>
                  <a:pt x="2609" y="10669"/>
                </a:lnTo>
                <a:close/>
                <a:moveTo>
                  <a:pt x="3270" y="10502"/>
                </a:moveTo>
                <a:lnTo>
                  <a:pt x="3223" y="10508"/>
                </a:lnTo>
                <a:lnTo>
                  <a:pt x="3284" y="10560"/>
                </a:lnTo>
                <a:lnTo>
                  <a:pt x="3371" y="10615"/>
                </a:lnTo>
                <a:lnTo>
                  <a:pt x="3478" y="10640"/>
                </a:lnTo>
                <a:lnTo>
                  <a:pt x="3580" y="10635"/>
                </a:lnTo>
                <a:lnTo>
                  <a:pt x="3712" y="10577"/>
                </a:lnTo>
                <a:lnTo>
                  <a:pt x="3712" y="10576"/>
                </a:lnTo>
                <a:lnTo>
                  <a:pt x="3614" y="10530"/>
                </a:lnTo>
                <a:lnTo>
                  <a:pt x="3592" y="10523"/>
                </a:lnTo>
                <a:lnTo>
                  <a:pt x="3553" y="10547"/>
                </a:lnTo>
                <a:lnTo>
                  <a:pt x="3420" y="10557"/>
                </a:lnTo>
                <a:lnTo>
                  <a:pt x="3304" y="10530"/>
                </a:lnTo>
                <a:lnTo>
                  <a:pt x="3270" y="10502"/>
                </a:lnTo>
                <a:close/>
                <a:moveTo>
                  <a:pt x="3472" y="10489"/>
                </a:moveTo>
                <a:lnTo>
                  <a:pt x="3336" y="10493"/>
                </a:lnTo>
                <a:lnTo>
                  <a:pt x="3298" y="10498"/>
                </a:lnTo>
                <a:lnTo>
                  <a:pt x="3317" y="10513"/>
                </a:lnTo>
                <a:lnTo>
                  <a:pt x="3433" y="10540"/>
                </a:lnTo>
                <a:lnTo>
                  <a:pt x="3541" y="10531"/>
                </a:lnTo>
                <a:lnTo>
                  <a:pt x="3566" y="10516"/>
                </a:lnTo>
                <a:lnTo>
                  <a:pt x="3472" y="10489"/>
                </a:lnTo>
                <a:close/>
                <a:moveTo>
                  <a:pt x="3460" y="10211"/>
                </a:moveTo>
                <a:lnTo>
                  <a:pt x="3470" y="10237"/>
                </a:lnTo>
                <a:lnTo>
                  <a:pt x="3465" y="10265"/>
                </a:lnTo>
                <a:lnTo>
                  <a:pt x="3459" y="10269"/>
                </a:lnTo>
                <a:lnTo>
                  <a:pt x="3459" y="10245"/>
                </a:lnTo>
                <a:lnTo>
                  <a:pt x="3460" y="10211"/>
                </a:lnTo>
                <a:close/>
                <a:moveTo>
                  <a:pt x="371" y="10097"/>
                </a:moveTo>
                <a:lnTo>
                  <a:pt x="442" y="10105"/>
                </a:lnTo>
                <a:lnTo>
                  <a:pt x="513" y="10138"/>
                </a:lnTo>
                <a:lnTo>
                  <a:pt x="583" y="10180"/>
                </a:lnTo>
                <a:lnTo>
                  <a:pt x="645" y="10235"/>
                </a:lnTo>
                <a:lnTo>
                  <a:pt x="708" y="10363"/>
                </a:lnTo>
                <a:lnTo>
                  <a:pt x="744" y="10485"/>
                </a:lnTo>
                <a:lnTo>
                  <a:pt x="732" y="10623"/>
                </a:lnTo>
                <a:lnTo>
                  <a:pt x="688" y="10760"/>
                </a:lnTo>
                <a:lnTo>
                  <a:pt x="605" y="10866"/>
                </a:lnTo>
                <a:lnTo>
                  <a:pt x="491" y="10961"/>
                </a:lnTo>
                <a:lnTo>
                  <a:pt x="391" y="11005"/>
                </a:lnTo>
                <a:lnTo>
                  <a:pt x="294" y="11031"/>
                </a:lnTo>
                <a:lnTo>
                  <a:pt x="158" y="11034"/>
                </a:lnTo>
                <a:lnTo>
                  <a:pt x="29" y="11001"/>
                </a:lnTo>
                <a:lnTo>
                  <a:pt x="0" y="10984"/>
                </a:lnTo>
                <a:lnTo>
                  <a:pt x="0" y="10964"/>
                </a:lnTo>
                <a:lnTo>
                  <a:pt x="6" y="10967"/>
                </a:lnTo>
                <a:lnTo>
                  <a:pt x="133" y="11010"/>
                </a:lnTo>
                <a:lnTo>
                  <a:pt x="257" y="11024"/>
                </a:lnTo>
                <a:lnTo>
                  <a:pt x="403" y="10988"/>
                </a:lnTo>
                <a:lnTo>
                  <a:pt x="426" y="10973"/>
                </a:lnTo>
                <a:lnTo>
                  <a:pt x="431" y="10969"/>
                </a:lnTo>
                <a:lnTo>
                  <a:pt x="448" y="10958"/>
                </a:lnTo>
                <a:lnTo>
                  <a:pt x="542" y="10893"/>
                </a:lnTo>
                <a:lnTo>
                  <a:pt x="621" y="10806"/>
                </a:lnTo>
                <a:lnTo>
                  <a:pt x="668" y="10684"/>
                </a:lnTo>
                <a:lnTo>
                  <a:pt x="680" y="10570"/>
                </a:lnTo>
                <a:lnTo>
                  <a:pt x="670" y="10438"/>
                </a:lnTo>
                <a:lnTo>
                  <a:pt x="628" y="10352"/>
                </a:lnTo>
                <a:lnTo>
                  <a:pt x="571" y="10293"/>
                </a:lnTo>
                <a:lnTo>
                  <a:pt x="500" y="10261"/>
                </a:lnTo>
                <a:lnTo>
                  <a:pt x="436" y="10239"/>
                </a:lnTo>
                <a:lnTo>
                  <a:pt x="371" y="10227"/>
                </a:lnTo>
                <a:lnTo>
                  <a:pt x="324" y="10219"/>
                </a:lnTo>
                <a:lnTo>
                  <a:pt x="299" y="10195"/>
                </a:lnTo>
                <a:lnTo>
                  <a:pt x="290" y="10169"/>
                </a:lnTo>
                <a:lnTo>
                  <a:pt x="319" y="10116"/>
                </a:lnTo>
                <a:lnTo>
                  <a:pt x="371" y="10097"/>
                </a:lnTo>
                <a:close/>
                <a:moveTo>
                  <a:pt x="3238" y="10081"/>
                </a:moveTo>
                <a:lnTo>
                  <a:pt x="3182" y="10131"/>
                </a:lnTo>
                <a:lnTo>
                  <a:pt x="3187" y="10121"/>
                </a:lnTo>
                <a:lnTo>
                  <a:pt x="3238" y="10081"/>
                </a:lnTo>
                <a:close/>
                <a:moveTo>
                  <a:pt x="3253" y="10068"/>
                </a:moveTo>
                <a:lnTo>
                  <a:pt x="3238" y="10081"/>
                </a:lnTo>
                <a:lnTo>
                  <a:pt x="3250" y="10070"/>
                </a:lnTo>
                <a:lnTo>
                  <a:pt x="3253" y="10068"/>
                </a:lnTo>
                <a:close/>
                <a:moveTo>
                  <a:pt x="3274" y="10058"/>
                </a:moveTo>
                <a:lnTo>
                  <a:pt x="3253" y="10068"/>
                </a:lnTo>
                <a:lnTo>
                  <a:pt x="3261" y="10063"/>
                </a:lnTo>
                <a:lnTo>
                  <a:pt x="3274" y="10058"/>
                </a:lnTo>
                <a:close/>
                <a:moveTo>
                  <a:pt x="3361" y="9651"/>
                </a:moveTo>
                <a:lnTo>
                  <a:pt x="3274" y="9654"/>
                </a:lnTo>
                <a:lnTo>
                  <a:pt x="3166" y="9687"/>
                </a:lnTo>
                <a:lnTo>
                  <a:pt x="3060" y="9735"/>
                </a:lnTo>
                <a:lnTo>
                  <a:pt x="2951" y="9826"/>
                </a:lnTo>
                <a:lnTo>
                  <a:pt x="2854" y="9934"/>
                </a:lnTo>
                <a:lnTo>
                  <a:pt x="2755" y="10075"/>
                </a:lnTo>
                <a:lnTo>
                  <a:pt x="2690" y="10242"/>
                </a:lnTo>
                <a:lnTo>
                  <a:pt x="2641" y="10431"/>
                </a:lnTo>
                <a:lnTo>
                  <a:pt x="2623" y="10655"/>
                </a:lnTo>
                <a:lnTo>
                  <a:pt x="2632" y="10918"/>
                </a:lnTo>
                <a:lnTo>
                  <a:pt x="2617" y="10807"/>
                </a:lnTo>
                <a:lnTo>
                  <a:pt x="2623" y="10892"/>
                </a:lnTo>
                <a:lnTo>
                  <a:pt x="2647" y="11162"/>
                </a:lnTo>
                <a:lnTo>
                  <a:pt x="2649" y="11144"/>
                </a:lnTo>
                <a:lnTo>
                  <a:pt x="2647" y="11164"/>
                </a:lnTo>
                <a:lnTo>
                  <a:pt x="2651" y="11207"/>
                </a:lnTo>
                <a:lnTo>
                  <a:pt x="2664" y="11476"/>
                </a:lnTo>
                <a:lnTo>
                  <a:pt x="2668" y="11718"/>
                </a:lnTo>
                <a:lnTo>
                  <a:pt x="2666" y="11907"/>
                </a:lnTo>
                <a:lnTo>
                  <a:pt x="2673" y="12367"/>
                </a:lnTo>
                <a:lnTo>
                  <a:pt x="2667" y="12787"/>
                </a:lnTo>
                <a:lnTo>
                  <a:pt x="2666" y="12821"/>
                </a:lnTo>
                <a:lnTo>
                  <a:pt x="2667" y="12869"/>
                </a:lnTo>
                <a:lnTo>
                  <a:pt x="2676" y="13132"/>
                </a:lnTo>
                <a:lnTo>
                  <a:pt x="2677" y="13384"/>
                </a:lnTo>
                <a:lnTo>
                  <a:pt x="2684" y="13608"/>
                </a:lnTo>
                <a:lnTo>
                  <a:pt x="2689" y="13817"/>
                </a:lnTo>
                <a:lnTo>
                  <a:pt x="2686" y="13990"/>
                </a:lnTo>
                <a:lnTo>
                  <a:pt x="2682" y="14140"/>
                </a:lnTo>
                <a:lnTo>
                  <a:pt x="2682" y="14246"/>
                </a:lnTo>
                <a:lnTo>
                  <a:pt x="2679" y="14313"/>
                </a:lnTo>
                <a:lnTo>
                  <a:pt x="2739" y="14199"/>
                </a:lnTo>
                <a:lnTo>
                  <a:pt x="2785" y="14053"/>
                </a:lnTo>
                <a:lnTo>
                  <a:pt x="2821" y="13890"/>
                </a:lnTo>
                <a:lnTo>
                  <a:pt x="2846" y="13701"/>
                </a:lnTo>
                <a:lnTo>
                  <a:pt x="2862" y="13510"/>
                </a:lnTo>
                <a:lnTo>
                  <a:pt x="2864" y="13466"/>
                </a:lnTo>
                <a:lnTo>
                  <a:pt x="2864" y="13419"/>
                </a:lnTo>
                <a:lnTo>
                  <a:pt x="2857" y="13147"/>
                </a:lnTo>
                <a:lnTo>
                  <a:pt x="2846" y="12869"/>
                </a:lnTo>
                <a:lnTo>
                  <a:pt x="2837" y="12606"/>
                </a:lnTo>
                <a:lnTo>
                  <a:pt x="2838" y="12335"/>
                </a:lnTo>
                <a:lnTo>
                  <a:pt x="2852" y="12081"/>
                </a:lnTo>
                <a:lnTo>
                  <a:pt x="2888" y="11836"/>
                </a:lnTo>
                <a:lnTo>
                  <a:pt x="2940" y="11604"/>
                </a:lnTo>
                <a:lnTo>
                  <a:pt x="3027" y="11374"/>
                </a:lnTo>
                <a:lnTo>
                  <a:pt x="3110" y="11210"/>
                </a:lnTo>
                <a:lnTo>
                  <a:pt x="3209" y="11045"/>
                </a:lnTo>
                <a:lnTo>
                  <a:pt x="3339" y="10890"/>
                </a:lnTo>
                <a:lnTo>
                  <a:pt x="3492" y="10768"/>
                </a:lnTo>
                <a:lnTo>
                  <a:pt x="3646" y="10671"/>
                </a:lnTo>
                <a:lnTo>
                  <a:pt x="3780" y="10626"/>
                </a:lnTo>
                <a:lnTo>
                  <a:pt x="3747" y="10593"/>
                </a:lnTo>
                <a:lnTo>
                  <a:pt x="3717" y="10579"/>
                </a:lnTo>
                <a:lnTo>
                  <a:pt x="3634" y="10630"/>
                </a:lnTo>
                <a:lnTo>
                  <a:pt x="3519" y="10652"/>
                </a:lnTo>
                <a:lnTo>
                  <a:pt x="3407" y="10631"/>
                </a:lnTo>
                <a:lnTo>
                  <a:pt x="3307" y="10594"/>
                </a:lnTo>
                <a:lnTo>
                  <a:pt x="3224" y="10520"/>
                </a:lnTo>
                <a:lnTo>
                  <a:pt x="3215" y="10509"/>
                </a:lnTo>
                <a:lnTo>
                  <a:pt x="3187" y="10513"/>
                </a:lnTo>
                <a:lnTo>
                  <a:pt x="3053" y="10580"/>
                </a:lnTo>
                <a:lnTo>
                  <a:pt x="2902" y="10693"/>
                </a:lnTo>
                <a:lnTo>
                  <a:pt x="2777" y="10819"/>
                </a:lnTo>
                <a:lnTo>
                  <a:pt x="2695" y="10973"/>
                </a:lnTo>
                <a:lnTo>
                  <a:pt x="2771" y="10823"/>
                </a:lnTo>
                <a:lnTo>
                  <a:pt x="2879" y="10683"/>
                </a:lnTo>
                <a:lnTo>
                  <a:pt x="3014" y="10583"/>
                </a:lnTo>
                <a:lnTo>
                  <a:pt x="3173" y="10506"/>
                </a:lnTo>
                <a:lnTo>
                  <a:pt x="3207" y="10499"/>
                </a:lnTo>
                <a:lnTo>
                  <a:pt x="3161" y="10441"/>
                </a:lnTo>
                <a:lnTo>
                  <a:pt x="3128" y="10333"/>
                </a:lnTo>
                <a:lnTo>
                  <a:pt x="3134" y="10223"/>
                </a:lnTo>
                <a:lnTo>
                  <a:pt x="3174" y="10138"/>
                </a:lnTo>
                <a:lnTo>
                  <a:pt x="3182" y="10131"/>
                </a:lnTo>
                <a:lnTo>
                  <a:pt x="3147" y="10206"/>
                </a:lnTo>
                <a:lnTo>
                  <a:pt x="3133" y="10305"/>
                </a:lnTo>
                <a:lnTo>
                  <a:pt x="3150" y="10400"/>
                </a:lnTo>
                <a:lnTo>
                  <a:pt x="3205" y="10492"/>
                </a:lnTo>
                <a:lnTo>
                  <a:pt x="3212" y="10498"/>
                </a:lnTo>
                <a:lnTo>
                  <a:pt x="3255" y="10489"/>
                </a:lnTo>
                <a:lnTo>
                  <a:pt x="3208" y="10449"/>
                </a:lnTo>
                <a:lnTo>
                  <a:pt x="3160" y="10368"/>
                </a:lnTo>
                <a:lnTo>
                  <a:pt x="3146" y="10264"/>
                </a:lnTo>
                <a:lnTo>
                  <a:pt x="3178" y="10168"/>
                </a:lnTo>
                <a:lnTo>
                  <a:pt x="3237" y="10087"/>
                </a:lnTo>
                <a:lnTo>
                  <a:pt x="3303" y="10049"/>
                </a:lnTo>
                <a:lnTo>
                  <a:pt x="3274" y="10058"/>
                </a:lnTo>
                <a:lnTo>
                  <a:pt x="3329" y="10032"/>
                </a:lnTo>
                <a:lnTo>
                  <a:pt x="3426" y="10030"/>
                </a:lnTo>
                <a:lnTo>
                  <a:pt x="3494" y="10057"/>
                </a:lnTo>
                <a:lnTo>
                  <a:pt x="3545" y="10120"/>
                </a:lnTo>
                <a:lnTo>
                  <a:pt x="3501" y="10069"/>
                </a:lnTo>
                <a:lnTo>
                  <a:pt x="3439" y="10038"/>
                </a:lnTo>
                <a:lnTo>
                  <a:pt x="3348" y="10035"/>
                </a:lnTo>
                <a:lnTo>
                  <a:pt x="3311" y="10047"/>
                </a:lnTo>
                <a:lnTo>
                  <a:pt x="3385" y="10042"/>
                </a:lnTo>
                <a:lnTo>
                  <a:pt x="3458" y="10065"/>
                </a:lnTo>
                <a:lnTo>
                  <a:pt x="3519" y="10106"/>
                </a:lnTo>
                <a:lnTo>
                  <a:pt x="3557" y="10185"/>
                </a:lnTo>
                <a:lnTo>
                  <a:pt x="3553" y="10262"/>
                </a:lnTo>
                <a:lnTo>
                  <a:pt x="3509" y="10341"/>
                </a:lnTo>
                <a:lnTo>
                  <a:pt x="3440" y="10372"/>
                </a:lnTo>
                <a:lnTo>
                  <a:pt x="3373" y="10369"/>
                </a:lnTo>
                <a:lnTo>
                  <a:pt x="3322" y="10330"/>
                </a:lnTo>
                <a:lnTo>
                  <a:pt x="3305" y="10293"/>
                </a:lnTo>
                <a:lnTo>
                  <a:pt x="3299" y="10273"/>
                </a:lnTo>
                <a:lnTo>
                  <a:pt x="3300" y="10239"/>
                </a:lnTo>
                <a:lnTo>
                  <a:pt x="3311" y="10207"/>
                </a:lnTo>
                <a:lnTo>
                  <a:pt x="3335" y="10183"/>
                </a:lnTo>
                <a:lnTo>
                  <a:pt x="3357" y="10168"/>
                </a:lnTo>
                <a:lnTo>
                  <a:pt x="3383" y="10158"/>
                </a:lnTo>
                <a:lnTo>
                  <a:pt x="3406" y="10167"/>
                </a:lnTo>
                <a:lnTo>
                  <a:pt x="3430" y="10167"/>
                </a:lnTo>
                <a:lnTo>
                  <a:pt x="3445" y="10189"/>
                </a:lnTo>
                <a:lnTo>
                  <a:pt x="3449" y="10194"/>
                </a:lnTo>
                <a:lnTo>
                  <a:pt x="3424" y="10170"/>
                </a:lnTo>
                <a:lnTo>
                  <a:pt x="3400" y="10171"/>
                </a:lnTo>
                <a:lnTo>
                  <a:pt x="3367" y="10169"/>
                </a:lnTo>
                <a:lnTo>
                  <a:pt x="3339" y="10188"/>
                </a:lnTo>
                <a:lnTo>
                  <a:pt x="3321" y="10209"/>
                </a:lnTo>
                <a:lnTo>
                  <a:pt x="3310" y="10241"/>
                </a:lnTo>
                <a:lnTo>
                  <a:pt x="3305" y="10269"/>
                </a:lnTo>
                <a:lnTo>
                  <a:pt x="3312" y="10304"/>
                </a:lnTo>
                <a:lnTo>
                  <a:pt x="3328" y="10327"/>
                </a:lnTo>
                <a:lnTo>
                  <a:pt x="3352" y="10350"/>
                </a:lnTo>
                <a:lnTo>
                  <a:pt x="3394" y="10363"/>
                </a:lnTo>
                <a:lnTo>
                  <a:pt x="3431" y="10370"/>
                </a:lnTo>
                <a:lnTo>
                  <a:pt x="3462" y="10356"/>
                </a:lnTo>
                <a:lnTo>
                  <a:pt x="3501" y="10330"/>
                </a:lnTo>
                <a:lnTo>
                  <a:pt x="3542" y="10270"/>
                </a:lnTo>
                <a:lnTo>
                  <a:pt x="3552" y="10189"/>
                </a:lnTo>
                <a:lnTo>
                  <a:pt x="3515" y="10124"/>
                </a:lnTo>
                <a:lnTo>
                  <a:pt x="3457" y="10075"/>
                </a:lnTo>
                <a:lnTo>
                  <a:pt x="3387" y="10057"/>
                </a:lnTo>
                <a:lnTo>
                  <a:pt x="3319" y="10064"/>
                </a:lnTo>
                <a:lnTo>
                  <a:pt x="3248" y="10104"/>
                </a:lnTo>
                <a:lnTo>
                  <a:pt x="3191" y="10175"/>
                </a:lnTo>
                <a:lnTo>
                  <a:pt x="3165" y="10267"/>
                </a:lnTo>
                <a:lnTo>
                  <a:pt x="3177" y="10357"/>
                </a:lnTo>
                <a:lnTo>
                  <a:pt x="3225" y="10438"/>
                </a:lnTo>
                <a:lnTo>
                  <a:pt x="3281" y="10484"/>
                </a:lnTo>
                <a:lnTo>
                  <a:pt x="3309" y="10478"/>
                </a:lnTo>
                <a:lnTo>
                  <a:pt x="3445" y="10474"/>
                </a:lnTo>
                <a:lnTo>
                  <a:pt x="3586" y="10500"/>
                </a:lnTo>
                <a:lnTo>
                  <a:pt x="3589" y="10502"/>
                </a:lnTo>
                <a:lnTo>
                  <a:pt x="3645" y="10468"/>
                </a:lnTo>
                <a:lnTo>
                  <a:pt x="3720" y="10375"/>
                </a:lnTo>
                <a:lnTo>
                  <a:pt x="3769" y="10268"/>
                </a:lnTo>
                <a:lnTo>
                  <a:pt x="3775" y="10158"/>
                </a:lnTo>
                <a:lnTo>
                  <a:pt x="3749" y="10037"/>
                </a:lnTo>
                <a:lnTo>
                  <a:pt x="3684" y="9943"/>
                </a:lnTo>
                <a:lnTo>
                  <a:pt x="3569" y="9834"/>
                </a:lnTo>
                <a:lnTo>
                  <a:pt x="3427" y="9793"/>
                </a:lnTo>
                <a:lnTo>
                  <a:pt x="3294" y="9779"/>
                </a:lnTo>
                <a:lnTo>
                  <a:pt x="3147" y="9814"/>
                </a:lnTo>
                <a:lnTo>
                  <a:pt x="3021" y="9892"/>
                </a:lnTo>
                <a:lnTo>
                  <a:pt x="2991" y="9872"/>
                </a:lnTo>
                <a:lnTo>
                  <a:pt x="3128" y="9786"/>
                </a:lnTo>
                <a:lnTo>
                  <a:pt x="3281" y="9747"/>
                </a:lnTo>
                <a:lnTo>
                  <a:pt x="3428" y="9760"/>
                </a:lnTo>
                <a:lnTo>
                  <a:pt x="3573" y="9816"/>
                </a:lnTo>
                <a:lnTo>
                  <a:pt x="3699" y="9917"/>
                </a:lnTo>
                <a:lnTo>
                  <a:pt x="3760" y="10030"/>
                </a:lnTo>
                <a:lnTo>
                  <a:pt x="3792" y="10147"/>
                </a:lnTo>
                <a:lnTo>
                  <a:pt x="3784" y="10266"/>
                </a:lnTo>
                <a:lnTo>
                  <a:pt x="3743" y="10384"/>
                </a:lnTo>
                <a:lnTo>
                  <a:pt x="3656" y="10484"/>
                </a:lnTo>
                <a:lnTo>
                  <a:pt x="3611" y="10512"/>
                </a:lnTo>
                <a:lnTo>
                  <a:pt x="3706" y="10556"/>
                </a:lnTo>
                <a:lnTo>
                  <a:pt x="3720" y="10568"/>
                </a:lnTo>
                <a:lnTo>
                  <a:pt x="3813" y="10475"/>
                </a:lnTo>
                <a:lnTo>
                  <a:pt x="3875" y="10351"/>
                </a:lnTo>
                <a:lnTo>
                  <a:pt x="3906" y="10207"/>
                </a:lnTo>
                <a:lnTo>
                  <a:pt x="3891" y="10054"/>
                </a:lnTo>
                <a:lnTo>
                  <a:pt x="3851" y="9945"/>
                </a:lnTo>
                <a:lnTo>
                  <a:pt x="3830" y="9909"/>
                </a:lnTo>
                <a:lnTo>
                  <a:pt x="3748" y="9810"/>
                </a:lnTo>
                <a:lnTo>
                  <a:pt x="3642" y="9727"/>
                </a:lnTo>
                <a:lnTo>
                  <a:pt x="3503" y="9667"/>
                </a:lnTo>
                <a:lnTo>
                  <a:pt x="3361" y="9651"/>
                </a:lnTo>
                <a:close/>
                <a:moveTo>
                  <a:pt x="5070" y="9528"/>
                </a:moveTo>
                <a:lnTo>
                  <a:pt x="5069" y="9547"/>
                </a:lnTo>
                <a:lnTo>
                  <a:pt x="5049" y="9599"/>
                </a:lnTo>
                <a:lnTo>
                  <a:pt x="5070" y="9528"/>
                </a:lnTo>
                <a:close/>
                <a:moveTo>
                  <a:pt x="4734" y="9436"/>
                </a:moveTo>
                <a:lnTo>
                  <a:pt x="4737" y="9514"/>
                </a:lnTo>
                <a:lnTo>
                  <a:pt x="4706" y="9625"/>
                </a:lnTo>
                <a:lnTo>
                  <a:pt x="4725" y="9522"/>
                </a:lnTo>
                <a:lnTo>
                  <a:pt x="4734" y="9436"/>
                </a:lnTo>
                <a:close/>
                <a:moveTo>
                  <a:pt x="4727" y="9372"/>
                </a:moveTo>
                <a:lnTo>
                  <a:pt x="4737" y="9408"/>
                </a:lnTo>
                <a:lnTo>
                  <a:pt x="4734" y="9436"/>
                </a:lnTo>
                <a:lnTo>
                  <a:pt x="4733" y="9402"/>
                </a:lnTo>
                <a:lnTo>
                  <a:pt x="4727" y="9372"/>
                </a:lnTo>
                <a:close/>
                <a:moveTo>
                  <a:pt x="4259" y="9271"/>
                </a:moveTo>
                <a:lnTo>
                  <a:pt x="4353" y="9288"/>
                </a:lnTo>
                <a:lnTo>
                  <a:pt x="4436" y="9337"/>
                </a:lnTo>
                <a:lnTo>
                  <a:pt x="4491" y="9406"/>
                </a:lnTo>
                <a:lnTo>
                  <a:pt x="4509" y="9491"/>
                </a:lnTo>
                <a:lnTo>
                  <a:pt x="4487" y="9579"/>
                </a:lnTo>
                <a:lnTo>
                  <a:pt x="4489" y="9594"/>
                </a:lnTo>
                <a:lnTo>
                  <a:pt x="4482" y="9607"/>
                </a:lnTo>
                <a:lnTo>
                  <a:pt x="4496" y="9508"/>
                </a:lnTo>
                <a:lnTo>
                  <a:pt x="4476" y="9432"/>
                </a:lnTo>
                <a:lnTo>
                  <a:pt x="4430" y="9365"/>
                </a:lnTo>
                <a:lnTo>
                  <a:pt x="4361" y="9324"/>
                </a:lnTo>
                <a:lnTo>
                  <a:pt x="4278" y="9299"/>
                </a:lnTo>
                <a:lnTo>
                  <a:pt x="4191" y="9302"/>
                </a:lnTo>
                <a:lnTo>
                  <a:pt x="4103" y="9329"/>
                </a:lnTo>
                <a:lnTo>
                  <a:pt x="4039" y="9390"/>
                </a:lnTo>
                <a:lnTo>
                  <a:pt x="3975" y="9499"/>
                </a:lnTo>
                <a:lnTo>
                  <a:pt x="3952" y="9620"/>
                </a:lnTo>
                <a:lnTo>
                  <a:pt x="3965" y="9734"/>
                </a:lnTo>
                <a:lnTo>
                  <a:pt x="4015" y="9854"/>
                </a:lnTo>
                <a:lnTo>
                  <a:pt x="4095" y="9947"/>
                </a:lnTo>
                <a:lnTo>
                  <a:pt x="4199" y="10014"/>
                </a:lnTo>
                <a:lnTo>
                  <a:pt x="4363" y="10064"/>
                </a:lnTo>
                <a:lnTo>
                  <a:pt x="4533" y="10062"/>
                </a:lnTo>
                <a:lnTo>
                  <a:pt x="4690" y="10028"/>
                </a:lnTo>
                <a:lnTo>
                  <a:pt x="4847" y="9936"/>
                </a:lnTo>
                <a:lnTo>
                  <a:pt x="4946" y="9819"/>
                </a:lnTo>
                <a:lnTo>
                  <a:pt x="5013" y="9691"/>
                </a:lnTo>
                <a:lnTo>
                  <a:pt x="5049" y="9599"/>
                </a:lnTo>
                <a:lnTo>
                  <a:pt x="5024" y="9684"/>
                </a:lnTo>
                <a:lnTo>
                  <a:pt x="4943" y="9838"/>
                </a:lnTo>
                <a:lnTo>
                  <a:pt x="4828" y="9957"/>
                </a:lnTo>
                <a:lnTo>
                  <a:pt x="4686" y="10047"/>
                </a:lnTo>
                <a:lnTo>
                  <a:pt x="4554" y="10080"/>
                </a:lnTo>
                <a:lnTo>
                  <a:pt x="4425" y="10095"/>
                </a:lnTo>
                <a:lnTo>
                  <a:pt x="4285" y="10069"/>
                </a:lnTo>
                <a:lnTo>
                  <a:pt x="4161" y="10032"/>
                </a:lnTo>
                <a:lnTo>
                  <a:pt x="4058" y="9940"/>
                </a:lnTo>
                <a:lnTo>
                  <a:pt x="3981" y="9829"/>
                </a:lnTo>
                <a:lnTo>
                  <a:pt x="3952" y="9727"/>
                </a:lnTo>
                <a:lnTo>
                  <a:pt x="3947" y="9624"/>
                </a:lnTo>
                <a:lnTo>
                  <a:pt x="3968" y="9512"/>
                </a:lnTo>
                <a:lnTo>
                  <a:pt x="4009" y="9418"/>
                </a:lnTo>
                <a:lnTo>
                  <a:pt x="4072" y="9342"/>
                </a:lnTo>
                <a:lnTo>
                  <a:pt x="4153" y="9295"/>
                </a:lnTo>
                <a:lnTo>
                  <a:pt x="4259" y="9271"/>
                </a:lnTo>
                <a:close/>
                <a:moveTo>
                  <a:pt x="4359" y="9048"/>
                </a:moveTo>
                <a:lnTo>
                  <a:pt x="4454" y="9055"/>
                </a:lnTo>
                <a:lnTo>
                  <a:pt x="4561" y="9104"/>
                </a:lnTo>
                <a:lnTo>
                  <a:pt x="4648" y="9183"/>
                </a:lnTo>
                <a:lnTo>
                  <a:pt x="4707" y="9281"/>
                </a:lnTo>
                <a:lnTo>
                  <a:pt x="4727" y="9372"/>
                </a:lnTo>
                <a:lnTo>
                  <a:pt x="4708" y="9306"/>
                </a:lnTo>
                <a:lnTo>
                  <a:pt x="4654" y="9204"/>
                </a:lnTo>
                <a:lnTo>
                  <a:pt x="4576" y="9127"/>
                </a:lnTo>
                <a:lnTo>
                  <a:pt x="4475" y="9074"/>
                </a:lnTo>
                <a:lnTo>
                  <a:pt x="4359" y="9048"/>
                </a:lnTo>
                <a:close/>
                <a:moveTo>
                  <a:pt x="4349" y="9046"/>
                </a:moveTo>
                <a:lnTo>
                  <a:pt x="4359" y="9048"/>
                </a:lnTo>
                <a:lnTo>
                  <a:pt x="4343" y="9046"/>
                </a:lnTo>
                <a:lnTo>
                  <a:pt x="4349" y="9046"/>
                </a:lnTo>
                <a:close/>
                <a:moveTo>
                  <a:pt x="4540" y="8670"/>
                </a:moveTo>
                <a:lnTo>
                  <a:pt x="4576" y="8686"/>
                </a:lnTo>
                <a:lnTo>
                  <a:pt x="4563" y="8681"/>
                </a:lnTo>
                <a:lnTo>
                  <a:pt x="4540" y="8670"/>
                </a:lnTo>
                <a:close/>
                <a:moveTo>
                  <a:pt x="4150" y="8473"/>
                </a:moveTo>
                <a:lnTo>
                  <a:pt x="4155" y="8477"/>
                </a:lnTo>
                <a:lnTo>
                  <a:pt x="4355" y="8602"/>
                </a:lnTo>
                <a:lnTo>
                  <a:pt x="4563" y="8681"/>
                </a:lnTo>
                <a:lnTo>
                  <a:pt x="4602" y="8701"/>
                </a:lnTo>
                <a:lnTo>
                  <a:pt x="4705" y="8720"/>
                </a:lnTo>
                <a:lnTo>
                  <a:pt x="4779" y="8728"/>
                </a:lnTo>
                <a:lnTo>
                  <a:pt x="4633" y="8615"/>
                </a:lnTo>
                <a:lnTo>
                  <a:pt x="4454" y="8533"/>
                </a:lnTo>
                <a:lnTo>
                  <a:pt x="4265" y="8483"/>
                </a:lnTo>
                <a:lnTo>
                  <a:pt x="4150" y="8473"/>
                </a:lnTo>
                <a:close/>
                <a:moveTo>
                  <a:pt x="4001" y="8469"/>
                </a:moveTo>
                <a:lnTo>
                  <a:pt x="3819" y="8488"/>
                </a:lnTo>
                <a:lnTo>
                  <a:pt x="3598" y="8558"/>
                </a:lnTo>
                <a:lnTo>
                  <a:pt x="3394" y="8665"/>
                </a:lnTo>
                <a:lnTo>
                  <a:pt x="3199" y="8808"/>
                </a:lnTo>
                <a:lnTo>
                  <a:pt x="3175" y="8833"/>
                </a:lnTo>
                <a:lnTo>
                  <a:pt x="3098" y="8934"/>
                </a:lnTo>
                <a:lnTo>
                  <a:pt x="2953" y="9164"/>
                </a:lnTo>
                <a:lnTo>
                  <a:pt x="2834" y="9417"/>
                </a:lnTo>
                <a:lnTo>
                  <a:pt x="2728" y="9702"/>
                </a:lnTo>
                <a:lnTo>
                  <a:pt x="2652" y="10032"/>
                </a:lnTo>
                <a:lnTo>
                  <a:pt x="2610" y="10387"/>
                </a:lnTo>
                <a:lnTo>
                  <a:pt x="2610" y="10488"/>
                </a:lnTo>
                <a:lnTo>
                  <a:pt x="2637" y="10319"/>
                </a:lnTo>
                <a:lnTo>
                  <a:pt x="2687" y="10130"/>
                </a:lnTo>
                <a:lnTo>
                  <a:pt x="2773" y="9982"/>
                </a:lnTo>
                <a:lnTo>
                  <a:pt x="2853" y="9861"/>
                </a:lnTo>
                <a:lnTo>
                  <a:pt x="2952" y="9768"/>
                </a:lnTo>
                <a:lnTo>
                  <a:pt x="3063" y="9692"/>
                </a:lnTo>
                <a:lnTo>
                  <a:pt x="3169" y="9644"/>
                </a:lnTo>
                <a:lnTo>
                  <a:pt x="3264" y="9628"/>
                </a:lnTo>
                <a:lnTo>
                  <a:pt x="3424" y="9624"/>
                </a:lnTo>
                <a:lnTo>
                  <a:pt x="3567" y="9665"/>
                </a:lnTo>
                <a:lnTo>
                  <a:pt x="3702" y="9743"/>
                </a:lnTo>
                <a:lnTo>
                  <a:pt x="3805" y="9848"/>
                </a:lnTo>
                <a:lnTo>
                  <a:pt x="3769" y="9746"/>
                </a:lnTo>
                <a:lnTo>
                  <a:pt x="3762" y="9580"/>
                </a:lnTo>
                <a:lnTo>
                  <a:pt x="3802" y="9413"/>
                </a:lnTo>
                <a:lnTo>
                  <a:pt x="3862" y="9299"/>
                </a:lnTo>
                <a:lnTo>
                  <a:pt x="3945" y="9193"/>
                </a:lnTo>
                <a:lnTo>
                  <a:pt x="4057" y="9108"/>
                </a:lnTo>
                <a:lnTo>
                  <a:pt x="4187" y="9059"/>
                </a:lnTo>
                <a:lnTo>
                  <a:pt x="4316" y="9044"/>
                </a:lnTo>
                <a:lnTo>
                  <a:pt x="4343" y="9046"/>
                </a:lnTo>
                <a:lnTo>
                  <a:pt x="4221" y="9061"/>
                </a:lnTo>
                <a:lnTo>
                  <a:pt x="4102" y="9101"/>
                </a:lnTo>
                <a:lnTo>
                  <a:pt x="3984" y="9166"/>
                </a:lnTo>
                <a:lnTo>
                  <a:pt x="3899" y="9257"/>
                </a:lnTo>
                <a:lnTo>
                  <a:pt x="3824" y="9374"/>
                </a:lnTo>
                <a:lnTo>
                  <a:pt x="3785" y="9531"/>
                </a:lnTo>
                <a:lnTo>
                  <a:pt x="3782" y="9680"/>
                </a:lnTo>
                <a:lnTo>
                  <a:pt x="3813" y="9822"/>
                </a:lnTo>
                <a:lnTo>
                  <a:pt x="3875" y="9959"/>
                </a:lnTo>
                <a:lnTo>
                  <a:pt x="3972" y="10088"/>
                </a:lnTo>
                <a:lnTo>
                  <a:pt x="4078" y="10195"/>
                </a:lnTo>
                <a:lnTo>
                  <a:pt x="4208" y="10277"/>
                </a:lnTo>
                <a:lnTo>
                  <a:pt x="4358" y="10329"/>
                </a:lnTo>
                <a:lnTo>
                  <a:pt x="4506" y="10366"/>
                </a:lnTo>
                <a:lnTo>
                  <a:pt x="4664" y="10372"/>
                </a:lnTo>
                <a:lnTo>
                  <a:pt x="4848" y="10319"/>
                </a:lnTo>
                <a:lnTo>
                  <a:pt x="5024" y="10231"/>
                </a:lnTo>
                <a:lnTo>
                  <a:pt x="5159" y="10106"/>
                </a:lnTo>
                <a:lnTo>
                  <a:pt x="5284" y="9955"/>
                </a:lnTo>
                <a:lnTo>
                  <a:pt x="5373" y="9787"/>
                </a:lnTo>
                <a:lnTo>
                  <a:pt x="5423" y="9598"/>
                </a:lnTo>
                <a:lnTo>
                  <a:pt x="5450" y="9400"/>
                </a:lnTo>
                <a:lnTo>
                  <a:pt x="5427" y="9212"/>
                </a:lnTo>
                <a:lnTo>
                  <a:pt x="5379" y="9000"/>
                </a:lnTo>
                <a:lnTo>
                  <a:pt x="5289" y="8809"/>
                </a:lnTo>
                <a:lnTo>
                  <a:pt x="5267" y="8780"/>
                </a:lnTo>
                <a:lnTo>
                  <a:pt x="5240" y="8785"/>
                </a:lnTo>
                <a:lnTo>
                  <a:pt x="5031" y="8790"/>
                </a:lnTo>
                <a:lnTo>
                  <a:pt x="4892" y="8791"/>
                </a:lnTo>
                <a:lnTo>
                  <a:pt x="4986" y="8927"/>
                </a:lnTo>
                <a:lnTo>
                  <a:pt x="5058" y="9114"/>
                </a:lnTo>
                <a:lnTo>
                  <a:pt x="5085" y="9308"/>
                </a:lnTo>
                <a:lnTo>
                  <a:pt x="5078" y="9500"/>
                </a:lnTo>
                <a:lnTo>
                  <a:pt x="5070" y="9528"/>
                </a:lnTo>
                <a:lnTo>
                  <a:pt x="5074" y="9388"/>
                </a:lnTo>
                <a:lnTo>
                  <a:pt x="5069" y="9237"/>
                </a:lnTo>
                <a:lnTo>
                  <a:pt x="5008" y="9042"/>
                </a:lnTo>
                <a:lnTo>
                  <a:pt x="4914" y="8870"/>
                </a:lnTo>
                <a:lnTo>
                  <a:pt x="4841" y="8791"/>
                </a:lnTo>
                <a:lnTo>
                  <a:pt x="4827" y="8791"/>
                </a:lnTo>
                <a:lnTo>
                  <a:pt x="4622" y="8753"/>
                </a:lnTo>
                <a:lnTo>
                  <a:pt x="4410" y="8694"/>
                </a:lnTo>
                <a:lnTo>
                  <a:pt x="4187" y="8595"/>
                </a:lnTo>
                <a:lnTo>
                  <a:pt x="4001" y="8469"/>
                </a:lnTo>
                <a:close/>
                <a:moveTo>
                  <a:pt x="3001" y="8389"/>
                </a:moveTo>
                <a:lnTo>
                  <a:pt x="3016" y="8411"/>
                </a:lnTo>
                <a:lnTo>
                  <a:pt x="3039" y="8493"/>
                </a:lnTo>
                <a:lnTo>
                  <a:pt x="3026" y="8568"/>
                </a:lnTo>
                <a:lnTo>
                  <a:pt x="2993" y="8639"/>
                </a:lnTo>
                <a:lnTo>
                  <a:pt x="2934" y="8696"/>
                </a:lnTo>
                <a:lnTo>
                  <a:pt x="2856" y="8725"/>
                </a:lnTo>
                <a:lnTo>
                  <a:pt x="2800" y="8714"/>
                </a:lnTo>
                <a:lnTo>
                  <a:pt x="2740" y="8674"/>
                </a:lnTo>
                <a:lnTo>
                  <a:pt x="2702" y="8619"/>
                </a:lnTo>
                <a:lnTo>
                  <a:pt x="2703" y="8609"/>
                </a:lnTo>
                <a:lnTo>
                  <a:pt x="2745" y="8670"/>
                </a:lnTo>
                <a:lnTo>
                  <a:pt x="2798" y="8699"/>
                </a:lnTo>
                <a:lnTo>
                  <a:pt x="2861" y="8697"/>
                </a:lnTo>
                <a:lnTo>
                  <a:pt x="2928" y="8675"/>
                </a:lnTo>
                <a:lnTo>
                  <a:pt x="2978" y="8641"/>
                </a:lnTo>
                <a:lnTo>
                  <a:pt x="3020" y="8571"/>
                </a:lnTo>
                <a:lnTo>
                  <a:pt x="3028" y="8476"/>
                </a:lnTo>
                <a:lnTo>
                  <a:pt x="3001" y="8389"/>
                </a:lnTo>
                <a:close/>
                <a:moveTo>
                  <a:pt x="3847" y="8332"/>
                </a:moveTo>
                <a:lnTo>
                  <a:pt x="3769" y="8367"/>
                </a:lnTo>
                <a:lnTo>
                  <a:pt x="3597" y="8461"/>
                </a:lnTo>
                <a:lnTo>
                  <a:pt x="3414" y="8587"/>
                </a:lnTo>
                <a:lnTo>
                  <a:pt x="3244" y="8744"/>
                </a:lnTo>
                <a:lnTo>
                  <a:pt x="3205" y="8795"/>
                </a:lnTo>
                <a:lnTo>
                  <a:pt x="3317" y="8694"/>
                </a:lnTo>
                <a:lnTo>
                  <a:pt x="3490" y="8591"/>
                </a:lnTo>
                <a:lnTo>
                  <a:pt x="3670" y="8508"/>
                </a:lnTo>
                <a:lnTo>
                  <a:pt x="3869" y="8453"/>
                </a:lnTo>
                <a:lnTo>
                  <a:pt x="3975" y="8448"/>
                </a:lnTo>
                <a:lnTo>
                  <a:pt x="3847" y="8332"/>
                </a:lnTo>
                <a:close/>
                <a:moveTo>
                  <a:pt x="3781" y="8259"/>
                </a:moveTo>
                <a:lnTo>
                  <a:pt x="3773" y="8266"/>
                </a:lnTo>
                <a:lnTo>
                  <a:pt x="3751" y="8280"/>
                </a:lnTo>
                <a:lnTo>
                  <a:pt x="3787" y="8267"/>
                </a:lnTo>
                <a:lnTo>
                  <a:pt x="3781" y="8259"/>
                </a:lnTo>
                <a:close/>
                <a:moveTo>
                  <a:pt x="4264" y="8232"/>
                </a:moveTo>
                <a:lnTo>
                  <a:pt x="4105" y="8251"/>
                </a:lnTo>
                <a:lnTo>
                  <a:pt x="3955" y="8288"/>
                </a:lnTo>
                <a:lnTo>
                  <a:pt x="3985" y="8325"/>
                </a:lnTo>
                <a:lnTo>
                  <a:pt x="4122" y="8448"/>
                </a:lnTo>
                <a:lnTo>
                  <a:pt x="4284" y="8463"/>
                </a:lnTo>
                <a:lnTo>
                  <a:pt x="4450" y="8503"/>
                </a:lnTo>
                <a:lnTo>
                  <a:pt x="4615" y="8577"/>
                </a:lnTo>
                <a:lnTo>
                  <a:pt x="4753" y="8671"/>
                </a:lnTo>
                <a:lnTo>
                  <a:pt x="4828" y="8733"/>
                </a:lnTo>
                <a:lnTo>
                  <a:pt x="4952" y="8746"/>
                </a:lnTo>
                <a:lnTo>
                  <a:pt x="5205" y="8735"/>
                </a:lnTo>
                <a:lnTo>
                  <a:pt x="5230" y="8729"/>
                </a:lnTo>
                <a:lnTo>
                  <a:pt x="5157" y="8630"/>
                </a:lnTo>
                <a:lnTo>
                  <a:pt x="5000" y="8484"/>
                </a:lnTo>
                <a:lnTo>
                  <a:pt x="4810" y="8362"/>
                </a:lnTo>
                <a:lnTo>
                  <a:pt x="4608" y="8281"/>
                </a:lnTo>
                <a:lnTo>
                  <a:pt x="4396" y="8247"/>
                </a:lnTo>
                <a:lnTo>
                  <a:pt x="4264" y="8232"/>
                </a:lnTo>
                <a:close/>
                <a:moveTo>
                  <a:pt x="2776" y="8216"/>
                </a:moveTo>
                <a:lnTo>
                  <a:pt x="2646" y="8241"/>
                </a:lnTo>
                <a:lnTo>
                  <a:pt x="2625" y="8250"/>
                </a:lnTo>
                <a:lnTo>
                  <a:pt x="2661" y="8239"/>
                </a:lnTo>
                <a:lnTo>
                  <a:pt x="2760" y="8228"/>
                </a:lnTo>
                <a:lnTo>
                  <a:pt x="2851" y="8255"/>
                </a:lnTo>
                <a:lnTo>
                  <a:pt x="2927" y="8293"/>
                </a:lnTo>
                <a:lnTo>
                  <a:pt x="2978" y="8356"/>
                </a:lnTo>
                <a:lnTo>
                  <a:pt x="3001" y="8389"/>
                </a:lnTo>
                <a:lnTo>
                  <a:pt x="2946" y="8321"/>
                </a:lnTo>
                <a:lnTo>
                  <a:pt x="2863" y="8271"/>
                </a:lnTo>
                <a:lnTo>
                  <a:pt x="2775" y="8250"/>
                </a:lnTo>
                <a:lnTo>
                  <a:pt x="2659" y="8248"/>
                </a:lnTo>
                <a:lnTo>
                  <a:pt x="2553" y="8296"/>
                </a:lnTo>
                <a:lnTo>
                  <a:pt x="2467" y="8364"/>
                </a:lnTo>
                <a:lnTo>
                  <a:pt x="2460" y="8371"/>
                </a:lnTo>
                <a:lnTo>
                  <a:pt x="2397" y="8461"/>
                </a:lnTo>
                <a:lnTo>
                  <a:pt x="2361" y="8575"/>
                </a:lnTo>
                <a:lnTo>
                  <a:pt x="2357" y="8619"/>
                </a:lnTo>
                <a:lnTo>
                  <a:pt x="2411" y="8932"/>
                </a:lnTo>
                <a:lnTo>
                  <a:pt x="2471" y="9364"/>
                </a:lnTo>
                <a:lnTo>
                  <a:pt x="2520" y="9780"/>
                </a:lnTo>
                <a:lnTo>
                  <a:pt x="2562" y="10175"/>
                </a:lnTo>
                <a:lnTo>
                  <a:pt x="2587" y="10424"/>
                </a:lnTo>
                <a:lnTo>
                  <a:pt x="2601" y="10100"/>
                </a:lnTo>
                <a:lnTo>
                  <a:pt x="2667" y="9744"/>
                </a:lnTo>
                <a:lnTo>
                  <a:pt x="2756" y="9422"/>
                </a:lnTo>
                <a:lnTo>
                  <a:pt x="2871" y="9139"/>
                </a:lnTo>
                <a:lnTo>
                  <a:pt x="3011" y="8904"/>
                </a:lnTo>
                <a:lnTo>
                  <a:pt x="3080" y="8816"/>
                </a:lnTo>
                <a:lnTo>
                  <a:pt x="3041" y="8851"/>
                </a:lnTo>
                <a:lnTo>
                  <a:pt x="2940" y="8895"/>
                </a:lnTo>
                <a:lnTo>
                  <a:pt x="2843" y="8897"/>
                </a:lnTo>
                <a:lnTo>
                  <a:pt x="2748" y="8864"/>
                </a:lnTo>
                <a:lnTo>
                  <a:pt x="2683" y="8794"/>
                </a:lnTo>
                <a:lnTo>
                  <a:pt x="2641" y="8709"/>
                </a:lnTo>
                <a:lnTo>
                  <a:pt x="2644" y="8618"/>
                </a:lnTo>
                <a:lnTo>
                  <a:pt x="2684" y="8533"/>
                </a:lnTo>
                <a:lnTo>
                  <a:pt x="2648" y="8623"/>
                </a:lnTo>
                <a:lnTo>
                  <a:pt x="2649" y="8720"/>
                </a:lnTo>
                <a:lnTo>
                  <a:pt x="2693" y="8796"/>
                </a:lnTo>
                <a:lnTo>
                  <a:pt x="2759" y="8857"/>
                </a:lnTo>
                <a:lnTo>
                  <a:pt x="2855" y="8889"/>
                </a:lnTo>
                <a:lnTo>
                  <a:pt x="2957" y="8884"/>
                </a:lnTo>
                <a:lnTo>
                  <a:pt x="3042" y="8842"/>
                </a:lnTo>
                <a:lnTo>
                  <a:pt x="3088" y="8806"/>
                </a:lnTo>
                <a:lnTo>
                  <a:pt x="3142" y="8737"/>
                </a:lnTo>
                <a:lnTo>
                  <a:pt x="3169" y="8681"/>
                </a:lnTo>
                <a:lnTo>
                  <a:pt x="3147" y="8731"/>
                </a:lnTo>
                <a:lnTo>
                  <a:pt x="3164" y="8709"/>
                </a:lnTo>
                <a:lnTo>
                  <a:pt x="3337" y="8533"/>
                </a:lnTo>
                <a:lnTo>
                  <a:pt x="3505" y="8410"/>
                </a:lnTo>
                <a:lnTo>
                  <a:pt x="3565" y="8374"/>
                </a:lnTo>
                <a:lnTo>
                  <a:pt x="3450" y="8390"/>
                </a:lnTo>
                <a:lnTo>
                  <a:pt x="3327" y="8401"/>
                </a:lnTo>
                <a:lnTo>
                  <a:pt x="3196" y="8377"/>
                </a:lnTo>
                <a:lnTo>
                  <a:pt x="3081" y="8329"/>
                </a:lnTo>
                <a:lnTo>
                  <a:pt x="3108" y="8356"/>
                </a:lnTo>
                <a:lnTo>
                  <a:pt x="3166" y="8463"/>
                </a:lnTo>
                <a:lnTo>
                  <a:pt x="3190" y="8569"/>
                </a:lnTo>
                <a:lnTo>
                  <a:pt x="3169" y="8681"/>
                </a:lnTo>
                <a:lnTo>
                  <a:pt x="3179" y="8577"/>
                </a:lnTo>
                <a:lnTo>
                  <a:pt x="3160" y="8467"/>
                </a:lnTo>
                <a:lnTo>
                  <a:pt x="3094" y="8358"/>
                </a:lnTo>
                <a:lnTo>
                  <a:pt x="3043" y="8312"/>
                </a:lnTo>
                <a:lnTo>
                  <a:pt x="2977" y="8266"/>
                </a:lnTo>
                <a:lnTo>
                  <a:pt x="2903" y="8235"/>
                </a:lnTo>
                <a:lnTo>
                  <a:pt x="2776" y="8216"/>
                </a:lnTo>
                <a:close/>
                <a:moveTo>
                  <a:pt x="2913" y="8003"/>
                </a:moveTo>
                <a:lnTo>
                  <a:pt x="2919" y="8020"/>
                </a:lnTo>
                <a:lnTo>
                  <a:pt x="2915" y="8015"/>
                </a:lnTo>
                <a:lnTo>
                  <a:pt x="2913" y="8003"/>
                </a:lnTo>
                <a:close/>
                <a:moveTo>
                  <a:pt x="3415" y="7745"/>
                </a:moveTo>
                <a:lnTo>
                  <a:pt x="3417" y="7842"/>
                </a:lnTo>
                <a:lnTo>
                  <a:pt x="3379" y="7917"/>
                </a:lnTo>
                <a:lnTo>
                  <a:pt x="3415" y="7827"/>
                </a:lnTo>
                <a:lnTo>
                  <a:pt x="3415" y="7745"/>
                </a:lnTo>
                <a:close/>
                <a:moveTo>
                  <a:pt x="3373" y="7661"/>
                </a:moveTo>
                <a:lnTo>
                  <a:pt x="3377" y="7665"/>
                </a:lnTo>
                <a:lnTo>
                  <a:pt x="3415" y="7745"/>
                </a:lnTo>
                <a:lnTo>
                  <a:pt x="3373" y="7661"/>
                </a:lnTo>
                <a:close/>
                <a:moveTo>
                  <a:pt x="3226" y="7565"/>
                </a:moveTo>
                <a:lnTo>
                  <a:pt x="3309" y="7590"/>
                </a:lnTo>
                <a:lnTo>
                  <a:pt x="3369" y="7654"/>
                </a:lnTo>
                <a:lnTo>
                  <a:pt x="3373" y="7661"/>
                </a:lnTo>
                <a:lnTo>
                  <a:pt x="3320" y="7606"/>
                </a:lnTo>
                <a:lnTo>
                  <a:pt x="3230" y="7570"/>
                </a:lnTo>
                <a:lnTo>
                  <a:pt x="3128" y="7575"/>
                </a:lnTo>
                <a:lnTo>
                  <a:pt x="3031" y="7625"/>
                </a:lnTo>
                <a:lnTo>
                  <a:pt x="2950" y="7697"/>
                </a:lnTo>
                <a:lnTo>
                  <a:pt x="2903" y="7795"/>
                </a:lnTo>
                <a:lnTo>
                  <a:pt x="2891" y="7909"/>
                </a:lnTo>
                <a:lnTo>
                  <a:pt x="2913" y="8003"/>
                </a:lnTo>
                <a:lnTo>
                  <a:pt x="2890" y="7943"/>
                </a:lnTo>
                <a:lnTo>
                  <a:pt x="2892" y="7827"/>
                </a:lnTo>
                <a:lnTo>
                  <a:pt x="2913" y="7739"/>
                </a:lnTo>
                <a:lnTo>
                  <a:pt x="2976" y="7663"/>
                </a:lnTo>
                <a:lnTo>
                  <a:pt x="3046" y="7599"/>
                </a:lnTo>
                <a:lnTo>
                  <a:pt x="3133" y="7572"/>
                </a:lnTo>
                <a:lnTo>
                  <a:pt x="3226" y="7565"/>
                </a:lnTo>
                <a:close/>
                <a:moveTo>
                  <a:pt x="3766" y="7486"/>
                </a:moveTo>
                <a:lnTo>
                  <a:pt x="3817" y="7616"/>
                </a:lnTo>
                <a:lnTo>
                  <a:pt x="3826" y="7773"/>
                </a:lnTo>
                <a:lnTo>
                  <a:pt x="3802" y="7928"/>
                </a:lnTo>
                <a:lnTo>
                  <a:pt x="3767" y="8011"/>
                </a:lnTo>
                <a:lnTo>
                  <a:pt x="3839" y="8148"/>
                </a:lnTo>
                <a:lnTo>
                  <a:pt x="3846" y="8157"/>
                </a:lnTo>
                <a:lnTo>
                  <a:pt x="3859" y="8142"/>
                </a:lnTo>
                <a:lnTo>
                  <a:pt x="3920" y="8052"/>
                </a:lnTo>
                <a:lnTo>
                  <a:pt x="3954" y="7947"/>
                </a:lnTo>
                <a:lnTo>
                  <a:pt x="3996" y="7795"/>
                </a:lnTo>
                <a:lnTo>
                  <a:pt x="3981" y="7642"/>
                </a:lnTo>
                <a:lnTo>
                  <a:pt x="3945" y="7515"/>
                </a:lnTo>
                <a:lnTo>
                  <a:pt x="3768" y="7486"/>
                </a:lnTo>
                <a:lnTo>
                  <a:pt x="3766" y="7486"/>
                </a:lnTo>
                <a:close/>
                <a:moveTo>
                  <a:pt x="3619" y="7439"/>
                </a:moveTo>
                <a:lnTo>
                  <a:pt x="3619" y="7483"/>
                </a:lnTo>
                <a:lnTo>
                  <a:pt x="3652" y="7721"/>
                </a:lnTo>
                <a:lnTo>
                  <a:pt x="3732" y="7944"/>
                </a:lnTo>
                <a:lnTo>
                  <a:pt x="3758" y="7995"/>
                </a:lnTo>
                <a:lnTo>
                  <a:pt x="3762" y="7988"/>
                </a:lnTo>
                <a:lnTo>
                  <a:pt x="3807" y="7852"/>
                </a:lnTo>
                <a:lnTo>
                  <a:pt x="3814" y="7708"/>
                </a:lnTo>
                <a:lnTo>
                  <a:pt x="3782" y="7566"/>
                </a:lnTo>
                <a:lnTo>
                  <a:pt x="3739" y="7477"/>
                </a:lnTo>
                <a:lnTo>
                  <a:pt x="3619" y="7439"/>
                </a:lnTo>
                <a:close/>
                <a:moveTo>
                  <a:pt x="4940" y="7351"/>
                </a:moveTo>
                <a:lnTo>
                  <a:pt x="4983" y="7354"/>
                </a:lnTo>
                <a:lnTo>
                  <a:pt x="4949" y="7353"/>
                </a:lnTo>
                <a:lnTo>
                  <a:pt x="4940" y="7351"/>
                </a:lnTo>
                <a:close/>
                <a:moveTo>
                  <a:pt x="4934" y="7350"/>
                </a:moveTo>
                <a:lnTo>
                  <a:pt x="4943" y="7350"/>
                </a:lnTo>
                <a:lnTo>
                  <a:pt x="4940" y="7351"/>
                </a:lnTo>
                <a:lnTo>
                  <a:pt x="4934" y="7350"/>
                </a:lnTo>
                <a:close/>
                <a:moveTo>
                  <a:pt x="4921" y="7347"/>
                </a:moveTo>
                <a:lnTo>
                  <a:pt x="4934" y="7350"/>
                </a:lnTo>
                <a:lnTo>
                  <a:pt x="4907" y="7350"/>
                </a:lnTo>
                <a:lnTo>
                  <a:pt x="4921" y="7347"/>
                </a:lnTo>
                <a:close/>
                <a:moveTo>
                  <a:pt x="3621" y="7310"/>
                </a:moveTo>
                <a:lnTo>
                  <a:pt x="3620" y="7393"/>
                </a:lnTo>
                <a:lnTo>
                  <a:pt x="3697" y="7430"/>
                </a:lnTo>
                <a:lnTo>
                  <a:pt x="3718" y="7434"/>
                </a:lnTo>
                <a:lnTo>
                  <a:pt x="3706" y="7407"/>
                </a:lnTo>
                <a:lnTo>
                  <a:pt x="3621" y="7310"/>
                </a:lnTo>
                <a:close/>
                <a:moveTo>
                  <a:pt x="3644" y="7140"/>
                </a:moveTo>
                <a:lnTo>
                  <a:pt x="3621" y="7237"/>
                </a:lnTo>
                <a:lnTo>
                  <a:pt x="3621" y="7278"/>
                </a:lnTo>
                <a:lnTo>
                  <a:pt x="3673" y="7324"/>
                </a:lnTo>
                <a:lnTo>
                  <a:pt x="3739" y="7437"/>
                </a:lnTo>
                <a:lnTo>
                  <a:pt x="3912" y="7470"/>
                </a:lnTo>
                <a:lnTo>
                  <a:pt x="3927" y="7469"/>
                </a:lnTo>
                <a:lnTo>
                  <a:pt x="3879" y="7362"/>
                </a:lnTo>
                <a:lnTo>
                  <a:pt x="3778" y="7251"/>
                </a:lnTo>
                <a:lnTo>
                  <a:pt x="3657" y="7147"/>
                </a:lnTo>
                <a:lnTo>
                  <a:pt x="3644" y="7140"/>
                </a:lnTo>
                <a:close/>
                <a:moveTo>
                  <a:pt x="3255" y="7125"/>
                </a:moveTo>
                <a:lnTo>
                  <a:pt x="3343" y="7224"/>
                </a:lnTo>
                <a:lnTo>
                  <a:pt x="3417" y="7275"/>
                </a:lnTo>
                <a:lnTo>
                  <a:pt x="3416" y="7271"/>
                </a:lnTo>
                <a:lnTo>
                  <a:pt x="3424" y="7176"/>
                </a:lnTo>
                <a:lnTo>
                  <a:pt x="3284" y="7126"/>
                </a:lnTo>
                <a:lnTo>
                  <a:pt x="3255" y="7125"/>
                </a:lnTo>
                <a:close/>
                <a:moveTo>
                  <a:pt x="3110" y="7122"/>
                </a:moveTo>
                <a:lnTo>
                  <a:pt x="3011" y="7133"/>
                </a:lnTo>
                <a:lnTo>
                  <a:pt x="2909" y="7162"/>
                </a:lnTo>
                <a:lnTo>
                  <a:pt x="2795" y="7233"/>
                </a:lnTo>
                <a:lnTo>
                  <a:pt x="2682" y="7318"/>
                </a:lnTo>
                <a:lnTo>
                  <a:pt x="2579" y="7430"/>
                </a:lnTo>
                <a:lnTo>
                  <a:pt x="2480" y="7571"/>
                </a:lnTo>
                <a:lnTo>
                  <a:pt x="2399" y="7750"/>
                </a:lnTo>
                <a:lnTo>
                  <a:pt x="2349" y="7939"/>
                </a:lnTo>
                <a:lnTo>
                  <a:pt x="2311" y="8169"/>
                </a:lnTo>
                <a:lnTo>
                  <a:pt x="2314" y="8375"/>
                </a:lnTo>
                <a:lnTo>
                  <a:pt x="2334" y="8488"/>
                </a:lnTo>
                <a:lnTo>
                  <a:pt x="2349" y="8574"/>
                </a:lnTo>
                <a:lnTo>
                  <a:pt x="2371" y="8494"/>
                </a:lnTo>
                <a:lnTo>
                  <a:pt x="2422" y="8402"/>
                </a:lnTo>
                <a:lnTo>
                  <a:pt x="2485" y="8327"/>
                </a:lnTo>
                <a:lnTo>
                  <a:pt x="2507" y="8312"/>
                </a:lnTo>
                <a:lnTo>
                  <a:pt x="2529" y="8296"/>
                </a:lnTo>
                <a:lnTo>
                  <a:pt x="2568" y="8270"/>
                </a:lnTo>
                <a:lnTo>
                  <a:pt x="2596" y="8251"/>
                </a:lnTo>
                <a:lnTo>
                  <a:pt x="2704" y="8217"/>
                </a:lnTo>
                <a:lnTo>
                  <a:pt x="2812" y="8209"/>
                </a:lnTo>
                <a:lnTo>
                  <a:pt x="2928" y="8235"/>
                </a:lnTo>
                <a:lnTo>
                  <a:pt x="2940" y="8241"/>
                </a:lnTo>
                <a:lnTo>
                  <a:pt x="2924" y="8229"/>
                </a:lnTo>
                <a:lnTo>
                  <a:pt x="2838" y="8117"/>
                </a:lnTo>
                <a:lnTo>
                  <a:pt x="2766" y="7987"/>
                </a:lnTo>
                <a:lnTo>
                  <a:pt x="2734" y="7846"/>
                </a:lnTo>
                <a:lnTo>
                  <a:pt x="2732" y="7700"/>
                </a:lnTo>
                <a:lnTo>
                  <a:pt x="2778" y="7554"/>
                </a:lnTo>
                <a:lnTo>
                  <a:pt x="2817" y="7479"/>
                </a:lnTo>
                <a:lnTo>
                  <a:pt x="2870" y="7426"/>
                </a:lnTo>
                <a:lnTo>
                  <a:pt x="2940" y="7362"/>
                </a:lnTo>
                <a:lnTo>
                  <a:pt x="3009" y="7331"/>
                </a:lnTo>
                <a:lnTo>
                  <a:pt x="3077" y="7300"/>
                </a:lnTo>
                <a:lnTo>
                  <a:pt x="3132" y="7320"/>
                </a:lnTo>
                <a:lnTo>
                  <a:pt x="3168" y="7360"/>
                </a:lnTo>
                <a:lnTo>
                  <a:pt x="3179" y="7401"/>
                </a:lnTo>
                <a:lnTo>
                  <a:pt x="3148" y="7439"/>
                </a:lnTo>
                <a:lnTo>
                  <a:pt x="3091" y="7462"/>
                </a:lnTo>
                <a:lnTo>
                  <a:pt x="3020" y="7502"/>
                </a:lnTo>
                <a:lnTo>
                  <a:pt x="2944" y="7546"/>
                </a:lnTo>
                <a:lnTo>
                  <a:pt x="2880" y="7607"/>
                </a:lnTo>
                <a:lnTo>
                  <a:pt x="2834" y="7695"/>
                </a:lnTo>
                <a:lnTo>
                  <a:pt x="2817" y="7813"/>
                </a:lnTo>
                <a:lnTo>
                  <a:pt x="2831" y="7975"/>
                </a:lnTo>
                <a:lnTo>
                  <a:pt x="2892" y="8112"/>
                </a:lnTo>
                <a:lnTo>
                  <a:pt x="2987" y="8227"/>
                </a:lnTo>
                <a:lnTo>
                  <a:pt x="3117" y="8309"/>
                </a:lnTo>
                <a:lnTo>
                  <a:pt x="3265" y="8370"/>
                </a:lnTo>
                <a:lnTo>
                  <a:pt x="3248" y="8357"/>
                </a:lnTo>
                <a:lnTo>
                  <a:pt x="3275" y="8372"/>
                </a:lnTo>
                <a:lnTo>
                  <a:pt x="3312" y="8379"/>
                </a:lnTo>
                <a:lnTo>
                  <a:pt x="3484" y="8367"/>
                </a:lnTo>
                <a:lnTo>
                  <a:pt x="3647" y="8320"/>
                </a:lnTo>
                <a:lnTo>
                  <a:pt x="3765" y="8239"/>
                </a:lnTo>
                <a:lnTo>
                  <a:pt x="3685" y="8136"/>
                </a:lnTo>
                <a:lnTo>
                  <a:pt x="3649" y="8180"/>
                </a:lnTo>
                <a:lnTo>
                  <a:pt x="3512" y="8266"/>
                </a:lnTo>
                <a:lnTo>
                  <a:pt x="3410" y="8295"/>
                </a:lnTo>
                <a:lnTo>
                  <a:pt x="3285" y="8292"/>
                </a:lnTo>
                <a:lnTo>
                  <a:pt x="3173" y="8271"/>
                </a:lnTo>
                <a:lnTo>
                  <a:pt x="3077" y="8214"/>
                </a:lnTo>
                <a:lnTo>
                  <a:pt x="2994" y="8141"/>
                </a:lnTo>
                <a:lnTo>
                  <a:pt x="2929" y="8046"/>
                </a:lnTo>
                <a:lnTo>
                  <a:pt x="2919" y="8020"/>
                </a:lnTo>
                <a:lnTo>
                  <a:pt x="2972" y="8098"/>
                </a:lnTo>
                <a:lnTo>
                  <a:pt x="3050" y="8175"/>
                </a:lnTo>
                <a:lnTo>
                  <a:pt x="3137" y="8230"/>
                </a:lnTo>
                <a:lnTo>
                  <a:pt x="3236" y="8268"/>
                </a:lnTo>
                <a:lnTo>
                  <a:pt x="3348" y="8289"/>
                </a:lnTo>
                <a:lnTo>
                  <a:pt x="3453" y="8274"/>
                </a:lnTo>
                <a:lnTo>
                  <a:pt x="3577" y="8206"/>
                </a:lnTo>
                <a:lnTo>
                  <a:pt x="3675" y="8123"/>
                </a:lnTo>
                <a:lnTo>
                  <a:pt x="3674" y="8122"/>
                </a:lnTo>
                <a:lnTo>
                  <a:pt x="3571" y="7924"/>
                </a:lnTo>
                <a:lnTo>
                  <a:pt x="3479" y="7718"/>
                </a:lnTo>
                <a:lnTo>
                  <a:pt x="3433" y="7497"/>
                </a:lnTo>
                <a:lnTo>
                  <a:pt x="3421" y="7329"/>
                </a:lnTo>
                <a:lnTo>
                  <a:pt x="3296" y="7215"/>
                </a:lnTo>
                <a:lnTo>
                  <a:pt x="3234" y="7125"/>
                </a:lnTo>
                <a:lnTo>
                  <a:pt x="3110" y="7122"/>
                </a:lnTo>
                <a:close/>
                <a:moveTo>
                  <a:pt x="3178" y="7037"/>
                </a:moveTo>
                <a:lnTo>
                  <a:pt x="3150" y="7038"/>
                </a:lnTo>
                <a:lnTo>
                  <a:pt x="2984" y="7070"/>
                </a:lnTo>
                <a:lnTo>
                  <a:pt x="2812" y="7139"/>
                </a:lnTo>
                <a:lnTo>
                  <a:pt x="2664" y="7233"/>
                </a:lnTo>
                <a:lnTo>
                  <a:pt x="2535" y="7354"/>
                </a:lnTo>
                <a:lnTo>
                  <a:pt x="2425" y="7503"/>
                </a:lnTo>
                <a:lnTo>
                  <a:pt x="2343" y="7681"/>
                </a:lnTo>
                <a:lnTo>
                  <a:pt x="2286" y="7859"/>
                </a:lnTo>
                <a:lnTo>
                  <a:pt x="2261" y="8048"/>
                </a:lnTo>
                <a:lnTo>
                  <a:pt x="2262" y="8087"/>
                </a:lnTo>
                <a:lnTo>
                  <a:pt x="2293" y="8257"/>
                </a:lnTo>
                <a:lnTo>
                  <a:pt x="2303" y="8027"/>
                </a:lnTo>
                <a:lnTo>
                  <a:pt x="2336" y="7825"/>
                </a:lnTo>
                <a:lnTo>
                  <a:pt x="2399" y="7643"/>
                </a:lnTo>
                <a:lnTo>
                  <a:pt x="2481" y="7489"/>
                </a:lnTo>
                <a:lnTo>
                  <a:pt x="2572" y="7361"/>
                </a:lnTo>
                <a:lnTo>
                  <a:pt x="2674" y="7259"/>
                </a:lnTo>
                <a:lnTo>
                  <a:pt x="2784" y="7183"/>
                </a:lnTo>
                <a:lnTo>
                  <a:pt x="2896" y="7131"/>
                </a:lnTo>
                <a:lnTo>
                  <a:pt x="2992" y="7105"/>
                </a:lnTo>
                <a:lnTo>
                  <a:pt x="3184" y="7088"/>
                </a:lnTo>
                <a:lnTo>
                  <a:pt x="3212" y="7093"/>
                </a:lnTo>
                <a:lnTo>
                  <a:pt x="3186" y="7054"/>
                </a:lnTo>
                <a:lnTo>
                  <a:pt x="3178" y="7037"/>
                </a:lnTo>
                <a:close/>
                <a:moveTo>
                  <a:pt x="3325" y="7032"/>
                </a:moveTo>
                <a:lnTo>
                  <a:pt x="3187" y="7037"/>
                </a:lnTo>
                <a:lnTo>
                  <a:pt x="3199" y="7061"/>
                </a:lnTo>
                <a:lnTo>
                  <a:pt x="3230" y="7096"/>
                </a:lnTo>
                <a:lnTo>
                  <a:pt x="3362" y="7121"/>
                </a:lnTo>
                <a:lnTo>
                  <a:pt x="3426" y="7149"/>
                </a:lnTo>
                <a:lnTo>
                  <a:pt x="3433" y="7058"/>
                </a:lnTo>
                <a:lnTo>
                  <a:pt x="3325" y="7032"/>
                </a:lnTo>
                <a:close/>
                <a:moveTo>
                  <a:pt x="4874" y="6898"/>
                </a:moveTo>
                <a:lnTo>
                  <a:pt x="4772" y="6928"/>
                </a:lnTo>
                <a:lnTo>
                  <a:pt x="4689" y="6985"/>
                </a:lnTo>
                <a:lnTo>
                  <a:pt x="4632" y="7081"/>
                </a:lnTo>
                <a:lnTo>
                  <a:pt x="4604" y="7206"/>
                </a:lnTo>
                <a:lnTo>
                  <a:pt x="4607" y="7238"/>
                </a:lnTo>
                <a:lnTo>
                  <a:pt x="4700" y="7156"/>
                </a:lnTo>
                <a:lnTo>
                  <a:pt x="4838" y="6989"/>
                </a:lnTo>
                <a:lnTo>
                  <a:pt x="4884" y="6900"/>
                </a:lnTo>
                <a:lnTo>
                  <a:pt x="4874" y="6898"/>
                </a:lnTo>
                <a:close/>
                <a:moveTo>
                  <a:pt x="0" y="6599"/>
                </a:moveTo>
                <a:lnTo>
                  <a:pt x="76" y="6684"/>
                </a:lnTo>
                <a:lnTo>
                  <a:pt x="197" y="6813"/>
                </a:lnTo>
                <a:lnTo>
                  <a:pt x="279" y="6920"/>
                </a:lnTo>
                <a:lnTo>
                  <a:pt x="321" y="6981"/>
                </a:lnTo>
                <a:lnTo>
                  <a:pt x="336" y="7004"/>
                </a:lnTo>
                <a:lnTo>
                  <a:pt x="227" y="6858"/>
                </a:lnTo>
                <a:lnTo>
                  <a:pt x="85" y="6710"/>
                </a:lnTo>
                <a:lnTo>
                  <a:pt x="0" y="6631"/>
                </a:lnTo>
                <a:lnTo>
                  <a:pt x="0" y="6599"/>
                </a:lnTo>
                <a:close/>
                <a:moveTo>
                  <a:pt x="5035" y="6527"/>
                </a:moveTo>
                <a:lnTo>
                  <a:pt x="5004" y="6695"/>
                </a:lnTo>
                <a:lnTo>
                  <a:pt x="4930" y="6885"/>
                </a:lnTo>
                <a:lnTo>
                  <a:pt x="4923" y="6896"/>
                </a:lnTo>
                <a:lnTo>
                  <a:pt x="4947" y="6897"/>
                </a:lnTo>
                <a:lnTo>
                  <a:pt x="5026" y="6917"/>
                </a:lnTo>
                <a:lnTo>
                  <a:pt x="5099" y="6964"/>
                </a:lnTo>
                <a:lnTo>
                  <a:pt x="5154" y="7033"/>
                </a:lnTo>
                <a:lnTo>
                  <a:pt x="5176" y="7124"/>
                </a:lnTo>
                <a:lnTo>
                  <a:pt x="5160" y="7208"/>
                </a:lnTo>
                <a:lnTo>
                  <a:pt x="5124" y="7274"/>
                </a:lnTo>
                <a:lnTo>
                  <a:pt x="5067" y="7321"/>
                </a:lnTo>
                <a:lnTo>
                  <a:pt x="4989" y="7350"/>
                </a:lnTo>
                <a:lnTo>
                  <a:pt x="4943" y="7350"/>
                </a:lnTo>
                <a:lnTo>
                  <a:pt x="5033" y="7320"/>
                </a:lnTo>
                <a:lnTo>
                  <a:pt x="5105" y="7246"/>
                </a:lnTo>
                <a:lnTo>
                  <a:pt x="5131" y="7154"/>
                </a:lnTo>
                <a:lnTo>
                  <a:pt x="5125" y="7061"/>
                </a:lnTo>
                <a:lnTo>
                  <a:pt x="5064" y="6972"/>
                </a:lnTo>
                <a:lnTo>
                  <a:pt x="4968" y="6916"/>
                </a:lnTo>
                <a:lnTo>
                  <a:pt x="4916" y="6906"/>
                </a:lnTo>
                <a:lnTo>
                  <a:pt x="4820" y="7058"/>
                </a:lnTo>
                <a:lnTo>
                  <a:pt x="4690" y="7213"/>
                </a:lnTo>
                <a:lnTo>
                  <a:pt x="4610" y="7276"/>
                </a:lnTo>
                <a:lnTo>
                  <a:pt x="4613" y="7314"/>
                </a:lnTo>
                <a:lnTo>
                  <a:pt x="4657" y="7415"/>
                </a:lnTo>
                <a:lnTo>
                  <a:pt x="4733" y="7501"/>
                </a:lnTo>
                <a:lnTo>
                  <a:pt x="4820" y="7556"/>
                </a:lnTo>
                <a:lnTo>
                  <a:pt x="4919" y="7594"/>
                </a:lnTo>
                <a:lnTo>
                  <a:pt x="5044" y="7598"/>
                </a:lnTo>
                <a:lnTo>
                  <a:pt x="5156" y="7570"/>
                </a:lnTo>
                <a:lnTo>
                  <a:pt x="5263" y="7513"/>
                </a:lnTo>
                <a:lnTo>
                  <a:pt x="5357" y="7399"/>
                </a:lnTo>
                <a:lnTo>
                  <a:pt x="5430" y="7268"/>
                </a:lnTo>
                <a:lnTo>
                  <a:pt x="5454" y="7137"/>
                </a:lnTo>
                <a:lnTo>
                  <a:pt x="5448" y="6986"/>
                </a:lnTo>
                <a:lnTo>
                  <a:pt x="5409" y="6858"/>
                </a:lnTo>
                <a:lnTo>
                  <a:pt x="5333" y="6722"/>
                </a:lnTo>
                <a:lnTo>
                  <a:pt x="5231" y="6621"/>
                </a:lnTo>
                <a:lnTo>
                  <a:pt x="5086" y="6541"/>
                </a:lnTo>
                <a:lnTo>
                  <a:pt x="5035" y="6527"/>
                </a:lnTo>
                <a:close/>
                <a:moveTo>
                  <a:pt x="4785" y="6495"/>
                </a:moveTo>
                <a:lnTo>
                  <a:pt x="4634" y="6525"/>
                </a:lnTo>
                <a:lnTo>
                  <a:pt x="4484" y="6579"/>
                </a:lnTo>
                <a:lnTo>
                  <a:pt x="4369" y="6674"/>
                </a:lnTo>
                <a:lnTo>
                  <a:pt x="4255" y="6793"/>
                </a:lnTo>
                <a:lnTo>
                  <a:pt x="4157" y="6959"/>
                </a:lnTo>
                <a:lnTo>
                  <a:pt x="4109" y="7138"/>
                </a:lnTo>
                <a:lnTo>
                  <a:pt x="4094" y="7320"/>
                </a:lnTo>
                <a:lnTo>
                  <a:pt x="4117" y="7465"/>
                </a:lnTo>
                <a:lnTo>
                  <a:pt x="4121" y="7465"/>
                </a:lnTo>
                <a:lnTo>
                  <a:pt x="4325" y="7406"/>
                </a:lnTo>
                <a:lnTo>
                  <a:pt x="4527" y="7308"/>
                </a:lnTo>
                <a:lnTo>
                  <a:pt x="4565" y="7275"/>
                </a:lnTo>
                <a:lnTo>
                  <a:pt x="4563" y="7194"/>
                </a:lnTo>
                <a:lnTo>
                  <a:pt x="4588" y="7087"/>
                </a:lnTo>
                <a:lnTo>
                  <a:pt x="4648" y="6997"/>
                </a:lnTo>
                <a:lnTo>
                  <a:pt x="4729" y="6925"/>
                </a:lnTo>
                <a:lnTo>
                  <a:pt x="4861" y="6891"/>
                </a:lnTo>
                <a:lnTo>
                  <a:pt x="4887" y="6893"/>
                </a:lnTo>
                <a:lnTo>
                  <a:pt x="4936" y="6799"/>
                </a:lnTo>
                <a:lnTo>
                  <a:pt x="4997" y="6602"/>
                </a:lnTo>
                <a:lnTo>
                  <a:pt x="5007" y="6518"/>
                </a:lnTo>
                <a:lnTo>
                  <a:pt x="4943" y="6500"/>
                </a:lnTo>
                <a:lnTo>
                  <a:pt x="4785" y="6495"/>
                </a:lnTo>
                <a:close/>
                <a:moveTo>
                  <a:pt x="1099" y="6226"/>
                </a:moveTo>
                <a:lnTo>
                  <a:pt x="1128" y="6280"/>
                </a:lnTo>
                <a:lnTo>
                  <a:pt x="1174" y="6322"/>
                </a:lnTo>
                <a:lnTo>
                  <a:pt x="1245" y="6331"/>
                </a:lnTo>
                <a:lnTo>
                  <a:pt x="1271" y="6321"/>
                </a:lnTo>
                <a:lnTo>
                  <a:pt x="1298" y="6302"/>
                </a:lnTo>
                <a:lnTo>
                  <a:pt x="1317" y="6281"/>
                </a:lnTo>
                <a:lnTo>
                  <a:pt x="1302" y="6308"/>
                </a:lnTo>
                <a:lnTo>
                  <a:pt x="1274" y="6327"/>
                </a:lnTo>
                <a:lnTo>
                  <a:pt x="1248" y="6336"/>
                </a:lnTo>
                <a:lnTo>
                  <a:pt x="1177" y="6328"/>
                </a:lnTo>
                <a:lnTo>
                  <a:pt x="1121" y="6293"/>
                </a:lnTo>
                <a:lnTo>
                  <a:pt x="1099" y="6226"/>
                </a:lnTo>
                <a:close/>
                <a:moveTo>
                  <a:pt x="1231" y="6144"/>
                </a:moveTo>
                <a:lnTo>
                  <a:pt x="1264" y="6146"/>
                </a:lnTo>
                <a:lnTo>
                  <a:pt x="1291" y="6160"/>
                </a:lnTo>
                <a:lnTo>
                  <a:pt x="1304" y="6168"/>
                </a:lnTo>
                <a:lnTo>
                  <a:pt x="1319" y="6190"/>
                </a:lnTo>
                <a:lnTo>
                  <a:pt x="1329" y="6216"/>
                </a:lnTo>
                <a:lnTo>
                  <a:pt x="1314" y="6194"/>
                </a:lnTo>
                <a:lnTo>
                  <a:pt x="1298" y="6171"/>
                </a:lnTo>
                <a:lnTo>
                  <a:pt x="1280" y="6168"/>
                </a:lnTo>
                <a:lnTo>
                  <a:pt x="1259" y="6150"/>
                </a:lnTo>
                <a:lnTo>
                  <a:pt x="1235" y="6150"/>
                </a:lnTo>
                <a:lnTo>
                  <a:pt x="1214" y="6156"/>
                </a:lnTo>
                <a:lnTo>
                  <a:pt x="1231" y="6144"/>
                </a:lnTo>
                <a:close/>
                <a:moveTo>
                  <a:pt x="124" y="6040"/>
                </a:moveTo>
                <a:lnTo>
                  <a:pt x="200" y="6117"/>
                </a:lnTo>
                <a:lnTo>
                  <a:pt x="127" y="6046"/>
                </a:lnTo>
                <a:lnTo>
                  <a:pt x="124" y="6040"/>
                </a:lnTo>
                <a:close/>
                <a:moveTo>
                  <a:pt x="83" y="5994"/>
                </a:moveTo>
                <a:lnTo>
                  <a:pt x="138" y="6062"/>
                </a:lnTo>
                <a:lnTo>
                  <a:pt x="157" y="6090"/>
                </a:lnTo>
                <a:lnTo>
                  <a:pt x="83" y="5994"/>
                </a:lnTo>
                <a:close/>
                <a:moveTo>
                  <a:pt x="91" y="5962"/>
                </a:moveTo>
                <a:lnTo>
                  <a:pt x="124" y="6040"/>
                </a:lnTo>
                <a:lnTo>
                  <a:pt x="119" y="6035"/>
                </a:lnTo>
                <a:lnTo>
                  <a:pt x="91" y="5962"/>
                </a:lnTo>
                <a:close/>
                <a:moveTo>
                  <a:pt x="86" y="5950"/>
                </a:moveTo>
                <a:lnTo>
                  <a:pt x="91" y="5962"/>
                </a:lnTo>
                <a:lnTo>
                  <a:pt x="86" y="5951"/>
                </a:lnTo>
                <a:lnTo>
                  <a:pt x="86" y="5950"/>
                </a:lnTo>
                <a:close/>
                <a:moveTo>
                  <a:pt x="0" y="5885"/>
                </a:moveTo>
                <a:lnTo>
                  <a:pt x="83" y="5994"/>
                </a:lnTo>
                <a:lnTo>
                  <a:pt x="0" y="5914"/>
                </a:lnTo>
                <a:lnTo>
                  <a:pt x="0" y="5885"/>
                </a:lnTo>
                <a:close/>
                <a:moveTo>
                  <a:pt x="81" y="5881"/>
                </a:moveTo>
                <a:lnTo>
                  <a:pt x="86" y="5950"/>
                </a:lnTo>
                <a:lnTo>
                  <a:pt x="77" y="5925"/>
                </a:lnTo>
                <a:lnTo>
                  <a:pt x="81" y="5881"/>
                </a:lnTo>
                <a:close/>
                <a:moveTo>
                  <a:pt x="4878" y="5787"/>
                </a:moveTo>
                <a:lnTo>
                  <a:pt x="4889" y="5803"/>
                </a:lnTo>
                <a:lnTo>
                  <a:pt x="4894" y="5816"/>
                </a:lnTo>
                <a:lnTo>
                  <a:pt x="4878" y="5787"/>
                </a:lnTo>
                <a:close/>
                <a:moveTo>
                  <a:pt x="117" y="5718"/>
                </a:moveTo>
                <a:lnTo>
                  <a:pt x="88" y="5811"/>
                </a:lnTo>
                <a:lnTo>
                  <a:pt x="81" y="5881"/>
                </a:lnTo>
                <a:lnTo>
                  <a:pt x="79" y="5858"/>
                </a:lnTo>
                <a:lnTo>
                  <a:pt x="93" y="5759"/>
                </a:lnTo>
                <a:lnTo>
                  <a:pt x="117" y="5718"/>
                </a:lnTo>
                <a:close/>
                <a:moveTo>
                  <a:pt x="136" y="5685"/>
                </a:moveTo>
                <a:lnTo>
                  <a:pt x="117" y="5718"/>
                </a:lnTo>
                <a:lnTo>
                  <a:pt x="124" y="5697"/>
                </a:lnTo>
                <a:lnTo>
                  <a:pt x="136" y="5685"/>
                </a:lnTo>
                <a:close/>
                <a:moveTo>
                  <a:pt x="2046" y="5655"/>
                </a:moveTo>
                <a:lnTo>
                  <a:pt x="2049" y="5658"/>
                </a:lnTo>
                <a:lnTo>
                  <a:pt x="2047" y="5657"/>
                </a:lnTo>
                <a:lnTo>
                  <a:pt x="2046" y="5655"/>
                </a:lnTo>
                <a:close/>
                <a:moveTo>
                  <a:pt x="185" y="5643"/>
                </a:moveTo>
                <a:lnTo>
                  <a:pt x="136" y="5685"/>
                </a:lnTo>
                <a:lnTo>
                  <a:pt x="142" y="5676"/>
                </a:lnTo>
                <a:lnTo>
                  <a:pt x="185" y="5643"/>
                </a:lnTo>
                <a:close/>
                <a:moveTo>
                  <a:pt x="211" y="5622"/>
                </a:moveTo>
                <a:lnTo>
                  <a:pt x="185" y="5643"/>
                </a:lnTo>
                <a:lnTo>
                  <a:pt x="205" y="5625"/>
                </a:lnTo>
                <a:lnTo>
                  <a:pt x="211" y="5622"/>
                </a:lnTo>
                <a:close/>
                <a:moveTo>
                  <a:pt x="4773" y="5622"/>
                </a:moveTo>
                <a:lnTo>
                  <a:pt x="4849" y="5733"/>
                </a:lnTo>
                <a:lnTo>
                  <a:pt x="4878" y="5787"/>
                </a:lnTo>
                <a:lnTo>
                  <a:pt x="4773" y="5622"/>
                </a:lnTo>
                <a:close/>
                <a:moveTo>
                  <a:pt x="2194" y="5622"/>
                </a:moveTo>
                <a:lnTo>
                  <a:pt x="2161" y="5645"/>
                </a:lnTo>
                <a:lnTo>
                  <a:pt x="2131" y="5649"/>
                </a:lnTo>
                <a:lnTo>
                  <a:pt x="2157" y="5639"/>
                </a:lnTo>
                <a:lnTo>
                  <a:pt x="2194" y="5622"/>
                </a:lnTo>
                <a:close/>
                <a:moveTo>
                  <a:pt x="2226" y="5574"/>
                </a:moveTo>
                <a:lnTo>
                  <a:pt x="2218" y="5597"/>
                </a:lnTo>
                <a:lnTo>
                  <a:pt x="2194" y="5622"/>
                </a:lnTo>
                <a:lnTo>
                  <a:pt x="2226" y="5574"/>
                </a:lnTo>
                <a:close/>
                <a:moveTo>
                  <a:pt x="333" y="5561"/>
                </a:moveTo>
                <a:lnTo>
                  <a:pt x="452" y="5569"/>
                </a:lnTo>
                <a:lnTo>
                  <a:pt x="572" y="5601"/>
                </a:lnTo>
                <a:lnTo>
                  <a:pt x="672" y="5663"/>
                </a:lnTo>
                <a:lnTo>
                  <a:pt x="752" y="5755"/>
                </a:lnTo>
                <a:lnTo>
                  <a:pt x="805" y="5881"/>
                </a:lnTo>
                <a:lnTo>
                  <a:pt x="820" y="6010"/>
                </a:lnTo>
                <a:lnTo>
                  <a:pt x="802" y="6137"/>
                </a:lnTo>
                <a:lnTo>
                  <a:pt x="759" y="6265"/>
                </a:lnTo>
                <a:lnTo>
                  <a:pt x="680" y="6376"/>
                </a:lnTo>
                <a:lnTo>
                  <a:pt x="584" y="6474"/>
                </a:lnTo>
                <a:lnTo>
                  <a:pt x="466" y="6539"/>
                </a:lnTo>
                <a:lnTo>
                  <a:pt x="345" y="6589"/>
                </a:lnTo>
                <a:lnTo>
                  <a:pt x="213" y="6599"/>
                </a:lnTo>
                <a:lnTo>
                  <a:pt x="65" y="6586"/>
                </a:lnTo>
                <a:lnTo>
                  <a:pt x="0" y="6559"/>
                </a:lnTo>
                <a:lnTo>
                  <a:pt x="0" y="6539"/>
                </a:lnTo>
                <a:lnTo>
                  <a:pt x="125" y="6577"/>
                </a:lnTo>
                <a:lnTo>
                  <a:pt x="283" y="6583"/>
                </a:lnTo>
                <a:lnTo>
                  <a:pt x="425" y="6551"/>
                </a:lnTo>
                <a:lnTo>
                  <a:pt x="545" y="6476"/>
                </a:lnTo>
                <a:lnTo>
                  <a:pt x="650" y="6380"/>
                </a:lnTo>
                <a:lnTo>
                  <a:pt x="744" y="6267"/>
                </a:lnTo>
                <a:lnTo>
                  <a:pt x="792" y="6135"/>
                </a:lnTo>
                <a:lnTo>
                  <a:pt x="809" y="5993"/>
                </a:lnTo>
                <a:lnTo>
                  <a:pt x="790" y="5859"/>
                </a:lnTo>
                <a:lnTo>
                  <a:pt x="723" y="5726"/>
                </a:lnTo>
                <a:lnTo>
                  <a:pt x="640" y="5652"/>
                </a:lnTo>
                <a:lnTo>
                  <a:pt x="535" y="5594"/>
                </a:lnTo>
                <a:lnTo>
                  <a:pt x="426" y="5579"/>
                </a:lnTo>
                <a:lnTo>
                  <a:pt x="311" y="5577"/>
                </a:lnTo>
                <a:lnTo>
                  <a:pt x="211" y="5622"/>
                </a:lnTo>
                <a:lnTo>
                  <a:pt x="227" y="5610"/>
                </a:lnTo>
                <a:lnTo>
                  <a:pt x="333" y="5561"/>
                </a:lnTo>
                <a:close/>
                <a:moveTo>
                  <a:pt x="2235" y="5554"/>
                </a:moveTo>
                <a:lnTo>
                  <a:pt x="2234" y="5561"/>
                </a:lnTo>
                <a:lnTo>
                  <a:pt x="2226" y="5574"/>
                </a:lnTo>
                <a:lnTo>
                  <a:pt x="2229" y="5565"/>
                </a:lnTo>
                <a:lnTo>
                  <a:pt x="2235" y="5554"/>
                </a:lnTo>
                <a:close/>
                <a:moveTo>
                  <a:pt x="2239" y="5523"/>
                </a:moveTo>
                <a:lnTo>
                  <a:pt x="2243" y="5539"/>
                </a:lnTo>
                <a:lnTo>
                  <a:pt x="2235" y="5554"/>
                </a:lnTo>
                <a:lnTo>
                  <a:pt x="2239" y="5523"/>
                </a:lnTo>
                <a:close/>
                <a:moveTo>
                  <a:pt x="2106" y="5470"/>
                </a:moveTo>
                <a:lnTo>
                  <a:pt x="2134" y="5475"/>
                </a:lnTo>
                <a:lnTo>
                  <a:pt x="2151" y="5488"/>
                </a:lnTo>
                <a:lnTo>
                  <a:pt x="2161" y="5514"/>
                </a:lnTo>
                <a:lnTo>
                  <a:pt x="2153" y="5503"/>
                </a:lnTo>
                <a:lnTo>
                  <a:pt x="2138" y="5481"/>
                </a:lnTo>
                <a:lnTo>
                  <a:pt x="2106" y="5470"/>
                </a:lnTo>
                <a:close/>
                <a:moveTo>
                  <a:pt x="2072" y="5469"/>
                </a:moveTo>
                <a:lnTo>
                  <a:pt x="2106" y="5470"/>
                </a:lnTo>
                <a:lnTo>
                  <a:pt x="2080" y="5480"/>
                </a:lnTo>
                <a:lnTo>
                  <a:pt x="2058" y="5495"/>
                </a:lnTo>
                <a:lnTo>
                  <a:pt x="2036" y="5510"/>
                </a:lnTo>
                <a:lnTo>
                  <a:pt x="2032" y="5529"/>
                </a:lnTo>
                <a:lnTo>
                  <a:pt x="2027" y="5557"/>
                </a:lnTo>
                <a:lnTo>
                  <a:pt x="2037" y="5583"/>
                </a:lnTo>
                <a:lnTo>
                  <a:pt x="2041" y="5613"/>
                </a:lnTo>
                <a:lnTo>
                  <a:pt x="2018" y="5579"/>
                </a:lnTo>
                <a:lnTo>
                  <a:pt x="2018" y="5555"/>
                </a:lnTo>
                <a:lnTo>
                  <a:pt x="2017" y="5531"/>
                </a:lnTo>
                <a:lnTo>
                  <a:pt x="2028" y="5499"/>
                </a:lnTo>
                <a:lnTo>
                  <a:pt x="2050" y="5484"/>
                </a:lnTo>
                <a:lnTo>
                  <a:pt x="2072" y="5469"/>
                </a:lnTo>
                <a:close/>
                <a:moveTo>
                  <a:pt x="2233" y="5468"/>
                </a:moveTo>
                <a:lnTo>
                  <a:pt x="2243" y="5490"/>
                </a:lnTo>
                <a:lnTo>
                  <a:pt x="2239" y="5523"/>
                </a:lnTo>
                <a:lnTo>
                  <a:pt x="2231" y="5498"/>
                </a:lnTo>
                <a:lnTo>
                  <a:pt x="2233" y="5468"/>
                </a:lnTo>
                <a:close/>
                <a:moveTo>
                  <a:pt x="2229" y="5459"/>
                </a:moveTo>
                <a:lnTo>
                  <a:pt x="2233" y="5464"/>
                </a:lnTo>
                <a:lnTo>
                  <a:pt x="2233" y="5468"/>
                </a:lnTo>
                <a:lnTo>
                  <a:pt x="2229" y="5459"/>
                </a:lnTo>
                <a:close/>
                <a:moveTo>
                  <a:pt x="2111" y="5442"/>
                </a:moveTo>
                <a:lnTo>
                  <a:pt x="2134" y="5451"/>
                </a:lnTo>
                <a:lnTo>
                  <a:pt x="2164" y="5471"/>
                </a:lnTo>
                <a:lnTo>
                  <a:pt x="2168" y="5477"/>
                </a:lnTo>
                <a:lnTo>
                  <a:pt x="2119" y="5453"/>
                </a:lnTo>
                <a:lnTo>
                  <a:pt x="2065" y="5457"/>
                </a:lnTo>
                <a:lnTo>
                  <a:pt x="2020" y="5488"/>
                </a:lnTo>
                <a:lnTo>
                  <a:pt x="1995" y="5546"/>
                </a:lnTo>
                <a:lnTo>
                  <a:pt x="2001" y="5591"/>
                </a:lnTo>
                <a:lnTo>
                  <a:pt x="2046" y="5655"/>
                </a:lnTo>
                <a:lnTo>
                  <a:pt x="2002" y="5615"/>
                </a:lnTo>
                <a:lnTo>
                  <a:pt x="1998" y="5585"/>
                </a:lnTo>
                <a:lnTo>
                  <a:pt x="1990" y="5550"/>
                </a:lnTo>
                <a:lnTo>
                  <a:pt x="1995" y="5522"/>
                </a:lnTo>
                <a:lnTo>
                  <a:pt x="2009" y="5496"/>
                </a:lnTo>
                <a:lnTo>
                  <a:pt x="2029" y="5465"/>
                </a:lnTo>
                <a:lnTo>
                  <a:pt x="2057" y="5446"/>
                </a:lnTo>
                <a:lnTo>
                  <a:pt x="2087" y="5442"/>
                </a:lnTo>
                <a:lnTo>
                  <a:pt x="2111" y="5442"/>
                </a:lnTo>
                <a:close/>
                <a:moveTo>
                  <a:pt x="4631" y="5435"/>
                </a:moveTo>
                <a:lnTo>
                  <a:pt x="4735" y="5566"/>
                </a:lnTo>
                <a:lnTo>
                  <a:pt x="4773" y="5622"/>
                </a:lnTo>
                <a:lnTo>
                  <a:pt x="4634" y="5456"/>
                </a:lnTo>
                <a:lnTo>
                  <a:pt x="4610" y="5436"/>
                </a:lnTo>
                <a:lnTo>
                  <a:pt x="4369" y="5450"/>
                </a:lnTo>
                <a:lnTo>
                  <a:pt x="4118" y="5500"/>
                </a:lnTo>
                <a:lnTo>
                  <a:pt x="3873" y="5571"/>
                </a:lnTo>
                <a:lnTo>
                  <a:pt x="3631" y="5671"/>
                </a:lnTo>
                <a:lnTo>
                  <a:pt x="3405" y="5794"/>
                </a:lnTo>
                <a:lnTo>
                  <a:pt x="3171" y="5963"/>
                </a:lnTo>
                <a:lnTo>
                  <a:pt x="2957" y="6175"/>
                </a:lnTo>
                <a:lnTo>
                  <a:pt x="2759" y="6409"/>
                </a:lnTo>
                <a:lnTo>
                  <a:pt x="2592" y="6654"/>
                </a:lnTo>
                <a:lnTo>
                  <a:pt x="2449" y="6932"/>
                </a:lnTo>
                <a:lnTo>
                  <a:pt x="2333" y="7215"/>
                </a:lnTo>
                <a:lnTo>
                  <a:pt x="2250" y="7509"/>
                </a:lnTo>
                <a:lnTo>
                  <a:pt x="2202" y="7789"/>
                </a:lnTo>
                <a:lnTo>
                  <a:pt x="2243" y="7988"/>
                </a:lnTo>
                <a:lnTo>
                  <a:pt x="2245" y="7871"/>
                </a:lnTo>
                <a:lnTo>
                  <a:pt x="2294" y="7716"/>
                </a:lnTo>
                <a:lnTo>
                  <a:pt x="2353" y="7552"/>
                </a:lnTo>
                <a:lnTo>
                  <a:pt x="2446" y="7415"/>
                </a:lnTo>
                <a:lnTo>
                  <a:pt x="2569" y="7273"/>
                </a:lnTo>
                <a:lnTo>
                  <a:pt x="2706" y="7163"/>
                </a:lnTo>
                <a:lnTo>
                  <a:pt x="2863" y="7072"/>
                </a:lnTo>
                <a:lnTo>
                  <a:pt x="3032" y="7021"/>
                </a:lnTo>
                <a:lnTo>
                  <a:pt x="3163" y="7003"/>
                </a:lnTo>
                <a:lnTo>
                  <a:pt x="3111" y="6885"/>
                </a:lnTo>
                <a:lnTo>
                  <a:pt x="3099" y="6869"/>
                </a:lnTo>
                <a:lnTo>
                  <a:pt x="3097" y="6854"/>
                </a:lnTo>
                <a:lnTo>
                  <a:pt x="3170" y="7002"/>
                </a:lnTo>
                <a:lnTo>
                  <a:pt x="3211" y="6996"/>
                </a:lnTo>
                <a:lnTo>
                  <a:pt x="3392" y="7010"/>
                </a:lnTo>
                <a:lnTo>
                  <a:pt x="3440" y="7024"/>
                </a:lnTo>
                <a:lnTo>
                  <a:pt x="3494" y="6826"/>
                </a:lnTo>
                <a:lnTo>
                  <a:pt x="3594" y="6603"/>
                </a:lnTo>
                <a:lnTo>
                  <a:pt x="3659" y="6484"/>
                </a:lnTo>
                <a:lnTo>
                  <a:pt x="3751" y="6380"/>
                </a:lnTo>
                <a:lnTo>
                  <a:pt x="3862" y="6280"/>
                </a:lnTo>
                <a:lnTo>
                  <a:pt x="3984" y="6196"/>
                </a:lnTo>
                <a:lnTo>
                  <a:pt x="4112" y="6133"/>
                </a:lnTo>
                <a:lnTo>
                  <a:pt x="4242" y="6084"/>
                </a:lnTo>
                <a:lnTo>
                  <a:pt x="4355" y="6072"/>
                </a:lnTo>
                <a:lnTo>
                  <a:pt x="4464" y="6087"/>
                </a:lnTo>
                <a:lnTo>
                  <a:pt x="4541" y="6140"/>
                </a:lnTo>
                <a:lnTo>
                  <a:pt x="4594" y="6218"/>
                </a:lnTo>
                <a:lnTo>
                  <a:pt x="4608" y="6298"/>
                </a:lnTo>
                <a:lnTo>
                  <a:pt x="4576" y="6345"/>
                </a:lnTo>
                <a:lnTo>
                  <a:pt x="4528" y="6394"/>
                </a:lnTo>
                <a:lnTo>
                  <a:pt x="4454" y="6428"/>
                </a:lnTo>
                <a:lnTo>
                  <a:pt x="4353" y="6473"/>
                </a:lnTo>
                <a:lnTo>
                  <a:pt x="4247" y="6497"/>
                </a:lnTo>
                <a:lnTo>
                  <a:pt x="4127" y="6547"/>
                </a:lnTo>
                <a:lnTo>
                  <a:pt x="4019" y="6604"/>
                </a:lnTo>
                <a:lnTo>
                  <a:pt x="3908" y="6680"/>
                </a:lnTo>
                <a:lnTo>
                  <a:pt x="3807" y="6782"/>
                </a:lnTo>
                <a:lnTo>
                  <a:pt x="3732" y="6899"/>
                </a:lnTo>
                <a:lnTo>
                  <a:pt x="3665" y="7051"/>
                </a:lnTo>
                <a:lnTo>
                  <a:pt x="3651" y="7113"/>
                </a:lnTo>
                <a:lnTo>
                  <a:pt x="3706" y="7146"/>
                </a:lnTo>
                <a:lnTo>
                  <a:pt x="3821" y="7254"/>
                </a:lnTo>
                <a:lnTo>
                  <a:pt x="3920" y="7374"/>
                </a:lnTo>
                <a:lnTo>
                  <a:pt x="3955" y="7469"/>
                </a:lnTo>
                <a:lnTo>
                  <a:pt x="4066" y="7466"/>
                </a:lnTo>
                <a:lnTo>
                  <a:pt x="4049" y="7384"/>
                </a:lnTo>
                <a:lnTo>
                  <a:pt x="4046" y="7214"/>
                </a:lnTo>
                <a:lnTo>
                  <a:pt x="4081" y="7051"/>
                </a:lnTo>
                <a:lnTo>
                  <a:pt x="4145" y="6894"/>
                </a:lnTo>
                <a:lnTo>
                  <a:pt x="4231" y="6769"/>
                </a:lnTo>
                <a:lnTo>
                  <a:pt x="4336" y="6673"/>
                </a:lnTo>
                <a:lnTo>
                  <a:pt x="4458" y="6589"/>
                </a:lnTo>
                <a:lnTo>
                  <a:pt x="4595" y="6527"/>
                </a:lnTo>
                <a:lnTo>
                  <a:pt x="4742" y="6492"/>
                </a:lnTo>
                <a:lnTo>
                  <a:pt x="4885" y="6475"/>
                </a:lnTo>
                <a:lnTo>
                  <a:pt x="5008" y="6502"/>
                </a:lnTo>
                <a:lnTo>
                  <a:pt x="5020" y="6398"/>
                </a:lnTo>
                <a:lnTo>
                  <a:pt x="5006" y="6188"/>
                </a:lnTo>
                <a:lnTo>
                  <a:pt x="4970" y="5992"/>
                </a:lnTo>
                <a:lnTo>
                  <a:pt x="4894" y="5816"/>
                </a:lnTo>
                <a:lnTo>
                  <a:pt x="4946" y="5910"/>
                </a:lnTo>
                <a:lnTo>
                  <a:pt x="5013" y="6102"/>
                </a:lnTo>
                <a:lnTo>
                  <a:pt x="5039" y="6295"/>
                </a:lnTo>
                <a:lnTo>
                  <a:pt x="5040" y="6499"/>
                </a:lnTo>
                <a:lnTo>
                  <a:pt x="5038" y="6510"/>
                </a:lnTo>
                <a:lnTo>
                  <a:pt x="5170" y="6557"/>
                </a:lnTo>
                <a:lnTo>
                  <a:pt x="5294" y="6643"/>
                </a:lnTo>
                <a:lnTo>
                  <a:pt x="5398" y="6759"/>
                </a:lnTo>
                <a:lnTo>
                  <a:pt x="5466" y="6892"/>
                </a:lnTo>
                <a:lnTo>
                  <a:pt x="5494" y="7028"/>
                </a:lnTo>
                <a:lnTo>
                  <a:pt x="5494" y="7183"/>
                </a:lnTo>
                <a:lnTo>
                  <a:pt x="5460" y="7312"/>
                </a:lnTo>
                <a:lnTo>
                  <a:pt x="5385" y="7429"/>
                </a:lnTo>
                <a:lnTo>
                  <a:pt x="5295" y="7523"/>
                </a:lnTo>
                <a:lnTo>
                  <a:pt x="5173" y="7583"/>
                </a:lnTo>
                <a:lnTo>
                  <a:pt x="5028" y="7609"/>
                </a:lnTo>
                <a:lnTo>
                  <a:pt x="4908" y="7601"/>
                </a:lnTo>
                <a:lnTo>
                  <a:pt x="4792" y="7575"/>
                </a:lnTo>
                <a:lnTo>
                  <a:pt x="4691" y="7522"/>
                </a:lnTo>
                <a:lnTo>
                  <a:pt x="4613" y="7421"/>
                </a:lnTo>
                <a:lnTo>
                  <a:pt x="4568" y="7309"/>
                </a:lnTo>
                <a:lnTo>
                  <a:pt x="4531" y="7338"/>
                </a:lnTo>
                <a:lnTo>
                  <a:pt x="4357" y="7441"/>
                </a:lnTo>
                <a:lnTo>
                  <a:pt x="4158" y="7496"/>
                </a:lnTo>
                <a:lnTo>
                  <a:pt x="4122" y="7500"/>
                </a:lnTo>
                <a:lnTo>
                  <a:pt x="4123" y="7504"/>
                </a:lnTo>
                <a:lnTo>
                  <a:pt x="4182" y="7684"/>
                </a:lnTo>
                <a:lnTo>
                  <a:pt x="4283" y="7843"/>
                </a:lnTo>
                <a:lnTo>
                  <a:pt x="4402" y="7981"/>
                </a:lnTo>
                <a:lnTo>
                  <a:pt x="4559" y="8102"/>
                </a:lnTo>
                <a:lnTo>
                  <a:pt x="4737" y="8184"/>
                </a:lnTo>
                <a:lnTo>
                  <a:pt x="4932" y="8230"/>
                </a:lnTo>
                <a:lnTo>
                  <a:pt x="5118" y="8240"/>
                </a:lnTo>
                <a:lnTo>
                  <a:pt x="5318" y="8210"/>
                </a:lnTo>
                <a:lnTo>
                  <a:pt x="5498" y="8151"/>
                </a:lnTo>
                <a:lnTo>
                  <a:pt x="5674" y="8063"/>
                </a:lnTo>
                <a:lnTo>
                  <a:pt x="5840" y="7949"/>
                </a:lnTo>
                <a:lnTo>
                  <a:pt x="5974" y="7799"/>
                </a:lnTo>
                <a:lnTo>
                  <a:pt x="6099" y="7624"/>
                </a:lnTo>
                <a:lnTo>
                  <a:pt x="6175" y="7425"/>
                </a:lnTo>
                <a:lnTo>
                  <a:pt x="6229" y="7208"/>
                </a:lnTo>
                <a:lnTo>
                  <a:pt x="6245" y="6993"/>
                </a:lnTo>
                <a:lnTo>
                  <a:pt x="6237" y="6779"/>
                </a:lnTo>
                <a:lnTo>
                  <a:pt x="6183" y="6571"/>
                </a:lnTo>
                <a:lnTo>
                  <a:pt x="6100" y="6367"/>
                </a:lnTo>
                <a:lnTo>
                  <a:pt x="5980" y="6156"/>
                </a:lnTo>
                <a:lnTo>
                  <a:pt x="5819" y="5956"/>
                </a:lnTo>
                <a:lnTo>
                  <a:pt x="5632" y="5791"/>
                </a:lnTo>
                <a:lnTo>
                  <a:pt x="5421" y="5674"/>
                </a:lnTo>
                <a:lnTo>
                  <a:pt x="5188" y="5573"/>
                </a:lnTo>
                <a:lnTo>
                  <a:pt x="4941" y="5522"/>
                </a:lnTo>
                <a:lnTo>
                  <a:pt x="4967" y="5513"/>
                </a:lnTo>
                <a:lnTo>
                  <a:pt x="4995" y="5518"/>
                </a:lnTo>
                <a:lnTo>
                  <a:pt x="5173" y="5551"/>
                </a:lnTo>
                <a:lnTo>
                  <a:pt x="5342" y="5607"/>
                </a:lnTo>
                <a:lnTo>
                  <a:pt x="5573" y="5717"/>
                </a:lnTo>
                <a:lnTo>
                  <a:pt x="5767" y="5869"/>
                </a:lnTo>
                <a:lnTo>
                  <a:pt x="5943" y="6042"/>
                </a:lnTo>
                <a:lnTo>
                  <a:pt x="6085" y="6238"/>
                </a:lnTo>
                <a:lnTo>
                  <a:pt x="6193" y="6466"/>
                </a:lnTo>
                <a:lnTo>
                  <a:pt x="6260" y="6706"/>
                </a:lnTo>
                <a:lnTo>
                  <a:pt x="6287" y="6924"/>
                </a:lnTo>
                <a:lnTo>
                  <a:pt x="6281" y="7140"/>
                </a:lnTo>
                <a:lnTo>
                  <a:pt x="6246" y="7352"/>
                </a:lnTo>
                <a:lnTo>
                  <a:pt x="6176" y="7547"/>
                </a:lnTo>
                <a:lnTo>
                  <a:pt x="6069" y="7735"/>
                </a:lnTo>
                <a:lnTo>
                  <a:pt x="5933" y="7893"/>
                </a:lnTo>
                <a:lnTo>
                  <a:pt x="5761" y="8036"/>
                </a:lnTo>
                <a:lnTo>
                  <a:pt x="5589" y="8129"/>
                </a:lnTo>
                <a:lnTo>
                  <a:pt x="5398" y="8195"/>
                </a:lnTo>
                <a:lnTo>
                  <a:pt x="5206" y="8237"/>
                </a:lnTo>
                <a:lnTo>
                  <a:pt x="5001" y="8248"/>
                </a:lnTo>
                <a:lnTo>
                  <a:pt x="4808" y="8217"/>
                </a:lnTo>
                <a:lnTo>
                  <a:pt x="4615" y="8161"/>
                </a:lnTo>
                <a:lnTo>
                  <a:pt x="4472" y="8072"/>
                </a:lnTo>
                <a:lnTo>
                  <a:pt x="4346" y="7971"/>
                </a:lnTo>
                <a:lnTo>
                  <a:pt x="4240" y="7840"/>
                </a:lnTo>
                <a:lnTo>
                  <a:pt x="4150" y="7698"/>
                </a:lnTo>
                <a:lnTo>
                  <a:pt x="4083" y="7540"/>
                </a:lnTo>
                <a:lnTo>
                  <a:pt x="4075" y="7505"/>
                </a:lnTo>
                <a:lnTo>
                  <a:pt x="3973" y="7516"/>
                </a:lnTo>
                <a:lnTo>
                  <a:pt x="3978" y="7530"/>
                </a:lnTo>
                <a:lnTo>
                  <a:pt x="4012" y="7686"/>
                </a:lnTo>
                <a:lnTo>
                  <a:pt x="4003" y="7840"/>
                </a:lnTo>
                <a:lnTo>
                  <a:pt x="3969" y="7993"/>
                </a:lnTo>
                <a:lnTo>
                  <a:pt x="3893" y="8143"/>
                </a:lnTo>
                <a:lnTo>
                  <a:pt x="3862" y="8175"/>
                </a:lnTo>
                <a:lnTo>
                  <a:pt x="3905" y="8227"/>
                </a:lnTo>
                <a:lnTo>
                  <a:pt x="4034" y="8194"/>
                </a:lnTo>
                <a:lnTo>
                  <a:pt x="4196" y="8180"/>
                </a:lnTo>
                <a:lnTo>
                  <a:pt x="4425" y="8194"/>
                </a:lnTo>
                <a:lnTo>
                  <a:pt x="4658" y="8247"/>
                </a:lnTo>
                <a:lnTo>
                  <a:pt x="4872" y="8344"/>
                </a:lnTo>
                <a:lnTo>
                  <a:pt x="5066" y="8472"/>
                </a:lnTo>
                <a:lnTo>
                  <a:pt x="5223" y="8642"/>
                </a:lnTo>
                <a:lnTo>
                  <a:pt x="5273" y="8719"/>
                </a:lnTo>
                <a:lnTo>
                  <a:pt x="5443" y="8678"/>
                </a:lnTo>
                <a:lnTo>
                  <a:pt x="5657" y="8597"/>
                </a:lnTo>
                <a:lnTo>
                  <a:pt x="5862" y="8480"/>
                </a:lnTo>
                <a:lnTo>
                  <a:pt x="6017" y="8349"/>
                </a:lnTo>
                <a:lnTo>
                  <a:pt x="6153" y="8191"/>
                </a:lnTo>
                <a:lnTo>
                  <a:pt x="6268" y="8014"/>
                </a:lnTo>
                <a:lnTo>
                  <a:pt x="6356" y="7832"/>
                </a:lnTo>
                <a:lnTo>
                  <a:pt x="6442" y="7601"/>
                </a:lnTo>
                <a:lnTo>
                  <a:pt x="6493" y="7354"/>
                </a:lnTo>
                <a:lnTo>
                  <a:pt x="6491" y="7102"/>
                </a:lnTo>
                <a:lnTo>
                  <a:pt x="6452" y="6867"/>
                </a:lnTo>
                <a:lnTo>
                  <a:pt x="6389" y="6633"/>
                </a:lnTo>
                <a:lnTo>
                  <a:pt x="6293" y="6398"/>
                </a:lnTo>
                <a:lnTo>
                  <a:pt x="6158" y="6189"/>
                </a:lnTo>
                <a:lnTo>
                  <a:pt x="5998" y="6004"/>
                </a:lnTo>
                <a:lnTo>
                  <a:pt x="5811" y="5839"/>
                </a:lnTo>
                <a:lnTo>
                  <a:pt x="5606" y="5694"/>
                </a:lnTo>
                <a:lnTo>
                  <a:pt x="5377" y="5574"/>
                </a:lnTo>
                <a:lnTo>
                  <a:pt x="5135" y="5496"/>
                </a:lnTo>
                <a:lnTo>
                  <a:pt x="4878" y="5443"/>
                </a:lnTo>
                <a:lnTo>
                  <a:pt x="4631" y="5435"/>
                </a:lnTo>
                <a:close/>
                <a:moveTo>
                  <a:pt x="2313" y="5320"/>
                </a:moveTo>
                <a:lnTo>
                  <a:pt x="2336" y="5353"/>
                </a:lnTo>
                <a:lnTo>
                  <a:pt x="2367" y="5422"/>
                </a:lnTo>
                <a:lnTo>
                  <a:pt x="2368" y="5494"/>
                </a:lnTo>
                <a:lnTo>
                  <a:pt x="2348" y="5573"/>
                </a:lnTo>
                <a:lnTo>
                  <a:pt x="2301" y="5646"/>
                </a:lnTo>
                <a:lnTo>
                  <a:pt x="2240" y="5688"/>
                </a:lnTo>
                <a:lnTo>
                  <a:pt x="2154" y="5706"/>
                </a:lnTo>
                <a:lnTo>
                  <a:pt x="2068" y="5676"/>
                </a:lnTo>
                <a:lnTo>
                  <a:pt x="2049" y="5658"/>
                </a:lnTo>
                <a:lnTo>
                  <a:pt x="2109" y="5688"/>
                </a:lnTo>
                <a:lnTo>
                  <a:pt x="2191" y="5689"/>
                </a:lnTo>
                <a:lnTo>
                  <a:pt x="2264" y="5664"/>
                </a:lnTo>
                <a:lnTo>
                  <a:pt x="2320" y="5592"/>
                </a:lnTo>
                <a:lnTo>
                  <a:pt x="2360" y="5508"/>
                </a:lnTo>
                <a:lnTo>
                  <a:pt x="2359" y="5410"/>
                </a:lnTo>
                <a:lnTo>
                  <a:pt x="2313" y="5320"/>
                </a:lnTo>
                <a:close/>
                <a:moveTo>
                  <a:pt x="2284" y="5287"/>
                </a:moveTo>
                <a:lnTo>
                  <a:pt x="2302" y="5303"/>
                </a:lnTo>
                <a:lnTo>
                  <a:pt x="2313" y="5320"/>
                </a:lnTo>
                <a:lnTo>
                  <a:pt x="2284" y="5287"/>
                </a:lnTo>
                <a:close/>
                <a:moveTo>
                  <a:pt x="2434" y="5234"/>
                </a:moveTo>
                <a:lnTo>
                  <a:pt x="2452" y="5252"/>
                </a:lnTo>
                <a:lnTo>
                  <a:pt x="2443" y="5247"/>
                </a:lnTo>
                <a:lnTo>
                  <a:pt x="2434" y="5234"/>
                </a:lnTo>
                <a:close/>
                <a:moveTo>
                  <a:pt x="2223" y="5234"/>
                </a:moveTo>
                <a:lnTo>
                  <a:pt x="2245" y="5244"/>
                </a:lnTo>
                <a:lnTo>
                  <a:pt x="2284" y="5287"/>
                </a:lnTo>
                <a:lnTo>
                  <a:pt x="2223" y="5234"/>
                </a:lnTo>
                <a:close/>
                <a:moveTo>
                  <a:pt x="2171" y="5209"/>
                </a:moveTo>
                <a:lnTo>
                  <a:pt x="2218" y="5230"/>
                </a:lnTo>
                <a:lnTo>
                  <a:pt x="2223" y="5234"/>
                </a:lnTo>
                <a:lnTo>
                  <a:pt x="2171" y="5209"/>
                </a:lnTo>
                <a:close/>
                <a:moveTo>
                  <a:pt x="2989" y="5206"/>
                </a:moveTo>
                <a:lnTo>
                  <a:pt x="2839" y="5277"/>
                </a:lnTo>
                <a:lnTo>
                  <a:pt x="2753" y="5339"/>
                </a:lnTo>
                <a:lnTo>
                  <a:pt x="2847" y="5312"/>
                </a:lnTo>
                <a:lnTo>
                  <a:pt x="2963" y="5232"/>
                </a:lnTo>
                <a:lnTo>
                  <a:pt x="2989" y="5206"/>
                </a:lnTo>
                <a:close/>
                <a:moveTo>
                  <a:pt x="2143" y="5196"/>
                </a:moveTo>
                <a:lnTo>
                  <a:pt x="2147" y="5197"/>
                </a:lnTo>
                <a:lnTo>
                  <a:pt x="2171" y="5209"/>
                </a:lnTo>
                <a:lnTo>
                  <a:pt x="2143" y="5196"/>
                </a:lnTo>
                <a:close/>
                <a:moveTo>
                  <a:pt x="2389" y="5169"/>
                </a:moveTo>
                <a:lnTo>
                  <a:pt x="2434" y="5234"/>
                </a:lnTo>
                <a:lnTo>
                  <a:pt x="2407" y="5206"/>
                </a:lnTo>
                <a:lnTo>
                  <a:pt x="2389" y="5169"/>
                </a:lnTo>
                <a:close/>
                <a:moveTo>
                  <a:pt x="1852" y="5160"/>
                </a:moveTo>
                <a:lnTo>
                  <a:pt x="1778" y="5206"/>
                </a:lnTo>
                <a:lnTo>
                  <a:pt x="1789" y="5198"/>
                </a:lnTo>
                <a:lnTo>
                  <a:pt x="1822" y="5175"/>
                </a:lnTo>
                <a:lnTo>
                  <a:pt x="1852" y="5160"/>
                </a:lnTo>
                <a:close/>
                <a:moveTo>
                  <a:pt x="2382" y="5153"/>
                </a:moveTo>
                <a:lnTo>
                  <a:pt x="2389" y="5169"/>
                </a:lnTo>
                <a:lnTo>
                  <a:pt x="2385" y="5164"/>
                </a:lnTo>
                <a:lnTo>
                  <a:pt x="2382" y="5153"/>
                </a:lnTo>
                <a:close/>
                <a:moveTo>
                  <a:pt x="3541" y="5064"/>
                </a:moveTo>
                <a:lnTo>
                  <a:pt x="3297" y="5101"/>
                </a:lnTo>
                <a:lnTo>
                  <a:pt x="3067" y="5169"/>
                </a:lnTo>
                <a:lnTo>
                  <a:pt x="3045" y="5180"/>
                </a:lnTo>
                <a:lnTo>
                  <a:pt x="3024" y="5215"/>
                </a:lnTo>
                <a:lnTo>
                  <a:pt x="2923" y="5293"/>
                </a:lnTo>
                <a:lnTo>
                  <a:pt x="2825" y="5352"/>
                </a:lnTo>
                <a:lnTo>
                  <a:pt x="2720" y="5366"/>
                </a:lnTo>
                <a:lnTo>
                  <a:pt x="2717" y="5366"/>
                </a:lnTo>
                <a:lnTo>
                  <a:pt x="2643" y="5420"/>
                </a:lnTo>
                <a:lnTo>
                  <a:pt x="2440" y="5600"/>
                </a:lnTo>
                <a:lnTo>
                  <a:pt x="2393" y="5660"/>
                </a:lnTo>
                <a:lnTo>
                  <a:pt x="2389" y="5668"/>
                </a:lnTo>
                <a:lnTo>
                  <a:pt x="2369" y="5690"/>
                </a:lnTo>
                <a:lnTo>
                  <a:pt x="2275" y="5811"/>
                </a:lnTo>
                <a:lnTo>
                  <a:pt x="2146" y="6038"/>
                </a:lnTo>
                <a:lnTo>
                  <a:pt x="2043" y="6281"/>
                </a:lnTo>
                <a:lnTo>
                  <a:pt x="1981" y="6535"/>
                </a:lnTo>
                <a:lnTo>
                  <a:pt x="1967" y="6788"/>
                </a:lnTo>
                <a:lnTo>
                  <a:pt x="2060" y="7126"/>
                </a:lnTo>
                <a:lnTo>
                  <a:pt x="2159" y="7579"/>
                </a:lnTo>
                <a:lnTo>
                  <a:pt x="2181" y="7685"/>
                </a:lnTo>
                <a:lnTo>
                  <a:pt x="2183" y="7531"/>
                </a:lnTo>
                <a:lnTo>
                  <a:pt x="2233" y="7259"/>
                </a:lnTo>
                <a:lnTo>
                  <a:pt x="2317" y="6990"/>
                </a:lnTo>
                <a:lnTo>
                  <a:pt x="2426" y="6744"/>
                </a:lnTo>
                <a:lnTo>
                  <a:pt x="2572" y="6505"/>
                </a:lnTo>
                <a:lnTo>
                  <a:pt x="2739" y="6284"/>
                </a:lnTo>
                <a:lnTo>
                  <a:pt x="2937" y="6074"/>
                </a:lnTo>
                <a:lnTo>
                  <a:pt x="3151" y="5887"/>
                </a:lnTo>
                <a:lnTo>
                  <a:pt x="3390" y="5723"/>
                </a:lnTo>
                <a:lnTo>
                  <a:pt x="3649" y="5578"/>
                </a:lnTo>
                <a:lnTo>
                  <a:pt x="3910" y="5471"/>
                </a:lnTo>
                <a:lnTo>
                  <a:pt x="4204" y="5400"/>
                </a:lnTo>
                <a:lnTo>
                  <a:pt x="4487" y="5361"/>
                </a:lnTo>
                <a:lnTo>
                  <a:pt x="4514" y="5361"/>
                </a:lnTo>
                <a:lnTo>
                  <a:pt x="4457" y="5316"/>
                </a:lnTo>
                <a:lnTo>
                  <a:pt x="4252" y="5196"/>
                </a:lnTo>
                <a:lnTo>
                  <a:pt x="4006" y="5112"/>
                </a:lnTo>
                <a:lnTo>
                  <a:pt x="3776" y="5074"/>
                </a:lnTo>
                <a:lnTo>
                  <a:pt x="3541" y="5064"/>
                </a:lnTo>
                <a:close/>
                <a:moveTo>
                  <a:pt x="2621" y="4782"/>
                </a:moveTo>
                <a:lnTo>
                  <a:pt x="2681" y="4822"/>
                </a:lnTo>
                <a:lnTo>
                  <a:pt x="2729" y="4879"/>
                </a:lnTo>
                <a:lnTo>
                  <a:pt x="2736" y="4890"/>
                </a:lnTo>
                <a:lnTo>
                  <a:pt x="2740" y="4896"/>
                </a:lnTo>
                <a:lnTo>
                  <a:pt x="2674" y="4835"/>
                </a:lnTo>
                <a:lnTo>
                  <a:pt x="2612" y="4804"/>
                </a:lnTo>
                <a:lnTo>
                  <a:pt x="2530" y="4804"/>
                </a:lnTo>
                <a:lnTo>
                  <a:pt x="2459" y="4844"/>
                </a:lnTo>
                <a:lnTo>
                  <a:pt x="2397" y="4895"/>
                </a:lnTo>
                <a:lnTo>
                  <a:pt x="2357" y="4980"/>
                </a:lnTo>
                <a:lnTo>
                  <a:pt x="2351" y="5065"/>
                </a:lnTo>
                <a:lnTo>
                  <a:pt x="2382" y="5153"/>
                </a:lnTo>
                <a:lnTo>
                  <a:pt x="2355" y="5095"/>
                </a:lnTo>
                <a:lnTo>
                  <a:pt x="2344" y="5021"/>
                </a:lnTo>
                <a:lnTo>
                  <a:pt x="2356" y="4931"/>
                </a:lnTo>
                <a:lnTo>
                  <a:pt x="2404" y="4858"/>
                </a:lnTo>
                <a:lnTo>
                  <a:pt x="2466" y="4806"/>
                </a:lnTo>
                <a:lnTo>
                  <a:pt x="2543" y="4787"/>
                </a:lnTo>
                <a:lnTo>
                  <a:pt x="2621" y="4782"/>
                </a:lnTo>
                <a:close/>
                <a:moveTo>
                  <a:pt x="682" y="4620"/>
                </a:moveTo>
                <a:lnTo>
                  <a:pt x="671" y="4652"/>
                </a:lnTo>
                <a:lnTo>
                  <a:pt x="668" y="4671"/>
                </a:lnTo>
                <a:lnTo>
                  <a:pt x="663" y="4641"/>
                </a:lnTo>
                <a:lnTo>
                  <a:pt x="682" y="4620"/>
                </a:lnTo>
                <a:close/>
                <a:moveTo>
                  <a:pt x="599" y="4595"/>
                </a:moveTo>
                <a:lnTo>
                  <a:pt x="589" y="4675"/>
                </a:lnTo>
                <a:lnTo>
                  <a:pt x="622" y="4735"/>
                </a:lnTo>
                <a:lnTo>
                  <a:pt x="663" y="4771"/>
                </a:lnTo>
                <a:lnTo>
                  <a:pt x="734" y="4780"/>
                </a:lnTo>
                <a:lnTo>
                  <a:pt x="760" y="4770"/>
                </a:lnTo>
                <a:lnTo>
                  <a:pt x="784" y="4746"/>
                </a:lnTo>
                <a:lnTo>
                  <a:pt x="799" y="4719"/>
                </a:lnTo>
                <a:lnTo>
                  <a:pt x="813" y="4693"/>
                </a:lnTo>
                <a:lnTo>
                  <a:pt x="815" y="4659"/>
                </a:lnTo>
                <a:lnTo>
                  <a:pt x="800" y="4637"/>
                </a:lnTo>
                <a:lnTo>
                  <a:pt x="788" y="4620"/>
                </a:lnTo>
                <a:lnTo>
                  <a:pt x="762" y="4606"/>
                </a:lnTo>
                <a:lnTo>
                  <a:pt x="749" y="4599"/>
                </a:lnTo>
                <a:lnTo>
                  <a:pt x="773" y="4598"/>
                </a:lnTo>
                <a:lnTo>
                  <a:pt x="794" y="4617"/>
                </a:lnTo>
                <a:lnTo>
                  <a:pt x="809" y="4639"/>
                </a:lnTo>
                <a:lnTo>
                  <a:pt x="819" y="4665"/>
                </a:lnTo>
                <a:lnTo>
                  <a:pt x="817" y="4698"/>
                </a:lnTo>
                <a:lnTo>
                  <a:pt x="818" y="4723"/>
                </a:lnTo>
                <a:lnTo>
                  <a:pt x="788" y="4751"/>
                </a:lnTo>
                <a:lnTo>
                  <a:pt x="764" y="4776"/>
                </a:lnTo>
                <a:lnTo>
                  <a:pt x="738" y="4785"/>
                </a:lnTo>
                <a:lnTo>
                  <a:pt x="667" y="4777"/>
                </a:lnTo>
                <a:lnTo>
                  <a:pt x="611" y="4742"/>
                </a:lnTo>
                <a:lnTo>
                  <a:pt x="584" y="4679"/>
                </a:lnTo>
                <a:lnTo>
                  <a:pt x="599" y="4595"/>
                </a:lnTo>
                <a:close/>
                <a:moveTo>
                  <a:pt x="726" y="4590"/>
                </a:moveTo>
                <a:lnTo>
                  <a:pt x="749" y="4599"/>
                </a:lnTo>
                <a:lnTo>
                  <a:pt x="715" y="4597"/>
                </a:lnTo>
                <a:lnTo>
                  <a:pt x="693" y="4612"/>
                </a:lnTo>
                <a:lnTo>
                  <a:pt x="682" y="4620"/>
                </a:lnTo>
                <a:lnTo>
                  <a:pt x="700" y="4599"/>
                </a:lnTo>
                <a:lnTo>
                  <a:pt x="726" y="4590"/>
                </a:lnTo>
                <a:close/>
                <a:moveTo>
                  <a:pt x="3020" y="4485"/>
                </a:moveTo>
                <a:lnTo>
                  <a:pt x="3027" y="4495"/>
                </a:lnTo>
                <a:lnTo>
                  <a:pt x="3098" y="4609"/>
                </a:lnTo>
                <a:lnTo>
                  <a:pt x="3108" y="4638"/>
                </a:lnTo>
                <a:lnTo>
                  <a:pt x="3090" y="4598"/>
                </a:lnTo>
                <a:lnTo>
                  <a:pt x="3020" y="4485"/>
                </a:lnTo>
                <a:close/>
                <a:moveTo>
                  <a:pt x="2977" y="4435"/>
                </a:moveTo>
                <a:lnTo>
                  <a:pt x="3005" y="4461"/>
                </a:lnTo>
                <a:lnTo>
                  <a:pt x="3020" y="4485"/>
                </a:lnTo>
                <a:lnTo>
                  <a:pt x="2977" y="4435"/>
                </a:lnTo>
                <a:close/>
                <a:moveTo>
                  <a:pt x="2910" y="4371"/>
                </a:moveTo>
                <a:lnTo>
                  <a:pt x="2940" y="4391"/>
                </a:lnTo>
                <a:lnTo>
                  <a:pt x="2977" y="4435"/>
                </a:lnTo>
                <a:lnTo>
                  <a:pt x="2910" y="4371"/>
                </a:lnTo>
                <a:close/>
                <a:moveTo>
                  <a:pt x="819" y="4249"/>
                </a:moveTo>
                <a:lnTo>
                  <a:pt x="696" y="4260"/>
                </a:lnTo>
                <a:lnTo>
                  <a:pt x="582" y="4297"/>
                </a:lnTo>
                <a:lnTo>
                  <a:pt x="492" y="4367"/>
                </a:lnTo>
                <a:lnTo>
                  <a:pt x="435" y="4463"/>
                </a:lnTo>
                <a:lnTo>
                  <a:pt x="390" y="4576"/>
                </a:lnTo>
                <a:lnTo>
                  <a:pt x="394" y="4687"/>
                </a:lnTo>
                <a:lnTo>
                  <a:pt x="428" y="4786"/>
                </a:lnTo>
                <a:lnTo>
                  <a:pt x="484" y="4854"/>
                </a:lnTo>
                <a:lnTo>
                  <a:pt x="555" y="4911"/>
                </a:lnTo>
                <a:lnTo>
                  <a:pt x="649" y="4928"/>
                </a:lnTo>
                <a:lnTo>
                  <a:pt x="740" y="4931"/>
                </a:lnTo>
                <a:lnTo>
                  <a:pt x="824" y="4898"/>
                </a:lnTo>
                <a:lnTo>
                  <a:pt x="903" y="4835"/>
                </a:lnTo>
                <a:lnTo>
                  <a:pt x="939" y="4745"/>
                </a:lnTo>
                <a:lnTo>
                  <a:pt x="932" y="4652"/>
                </a:lnTo>
                <a:lnTo>
                  <a:pt x="907" y="4580"/>
                </a:lnTo>
                <a:lnTo>
                  <a:pt x="852" y="4536"/>
                </a:lnTo>
                <a:lnTo>
                  <a:pt x="790" y="4505"/>
                </a:lnTo>
                <a:lnTo>
                  <a:pt x="714" y="4500"/>
                </a:lnTo>
                <a:lnTo>
                  <a:pt x="640" y="4535"/>
                </a:lnTo>
                <a:lnTo>
                  <a:pt x="599" y="4595"/>
                </a:lnTo>
                <a:lnTo>
                  <a:pt x="632" y="4524"/>
                </a:lnTo>
                <a:lnTo>
                  <a:pt x="716" y="4491"/>
                </a:lnTo>
                <a:lnTo>
                  <a:pt x="798" y="4492"/>
                </a:lnTo>
                <a:lnTo>
                  <a:pt x="865" y="4519"/>
                </a:lnTo>
                <a:lnTo>
                  <a:pt x="924" y="4568"/>
                </a:lnTo>
                <a:lnTo>
                  <a:pt x="947" y="4650"/>
                </a:lnTo>
                <a:lnTo>
                  <a:pt x="952" y="4753"/>
                </a:lnTo>
                <a:lnTo>
                  <a:pt x="907" y="4841"/>
                </a:lnTo>
                <a:lnTo>
                  <a:pt x="835" y="4915"/>
                </a:lnTo>
                <a:lnTo>
                  <a:pt x="746" y="4951"/>
                </a:lnTo>
                <a:lnTo>
                  <a:pt x="700" y="4952"/>
                </a:lnTo>
                <a:lnTo>
                  <a:pt x="799" y="4980"/>
                </a:lnTo>
                <a:lnTo>
                  <a:pt x="945" y="5051"/>
                </a:lnTo>
                <a:lnTo>
                  <a:pt x="1088" y="5141"/>
                </a:lnTo>
                <a:lnTo>
                  <a:pt x="1232" y="5254"/>
                </a:lnTo>
                <a:lnTo>
                  <a:pt x="1372" y="5411"/>
                </a:lnTo>
                <a:lnTo>
                  <a:pt x="1499" y="5585"/>
                </a:lnTo>
                <a:lnTo>
                  <a:pt x="1618" y="5804"/>
                </a:lnTo>
                <a:lnTo>
                  <a:pt x="1499" y="5406"/>
                </a:lnTo>
                <a:lnTo>
                  <a:pt x="1368" y="5014"/>
                </a:lnTo>
                <a:lnTo>
                  <a:pt x="1238" y="4646"/>
                </a:lnTo>
                <a:lnTo>
                  <a:pt x="1174" y="4470"/>
                </a:lnTo>
                <a:lnTo>
                  <a:pt x="1132" y="4409"/>
                </a:lnTo>
                <a:lnTo>
                  <a:pt x="1045" y="4330"/>
                </a:lnTo>
                <a:lnTo>
                  <a:pt x="935" y="4275"/>
                </a:lnTo>
                <a:lnTo>
                  <a:pt x="819" y="4249"/>
                </a:lnTo>
                <a:close/>
                <a:moveTo>
                  <a:pt x="3062" y="3785"/>
                </a:moveTo>
                <a:lnTo>
                  <a:pt x="2996" y="3855"/>
                </a:lnTo>
                <a:lnTo>
                  <a:pt x="2938" y="3936"/>
                </a:lnTo>
                <a:lnTo>
                  <a:pt x="2908" y="4047"/>
                </a:lnTo>
                <a:lnTo>
                  <a:pt x="2896" y="4161"/>
                </a:lnTo>
                <a:lnTo>
                  <a:pt x="2939" y="4319"/>
                </a:lnTo>
                <a:lnTo>
                  <a:pt x="3031" y="4452"/>
                </a:lnTo>
                <a:lnTo>
                  <a:pt x="3146" y="4560"/>
                </a:lnTo>
                <a:lnTo>
                  <a:pt x="3292" y="4631"/>
                </a:lnTo>
                <a:lnTo>
                  <a:pt x="3459" y="4671"/>
                </a:lnTo>
                <a:lnTo>
                  <a:pt x="3620" y="4667"/>
                </a:lnTo>
                <a:lnTo>
                  <a:pt x="3778" y="4624"/>
                </a:lnTo>
                <a:lnTo>
                  <a:pt x="3835" y="4591"/>
                </a:lnTo>
                <a:lnTo>
                  <a:pt x="3613" y="4468"/>
                </a:lnTo>
                <a:lnTo>
                  <a:pt x="3402" y="4303"/>
                </a:lnTo>
                <a:lnTo>
                  <a:pt x="3235" y="4107"/>
                </a:lnTo>
                <a:lnTo>
                  <a:pt x="3095" y="3869"/>
                </a:lnTo>
                <a:lnTo>
                  <a:pt x="3062" y="3785"/>
                </a:lnTo>
                <a:close/>
                <a:moveTo>
                  <a:pt x="3198" y="3714"/>
                </a:moveTo>
                <a:lnTo>
                  <a:pt x="3151" y="3724"/>
                </a:lnTo>
                <a:lnTo>
                  <a:pt x="3063" y="3785"/>
                </a:lnTo>
                <a:lnTo>
                  <a:pt x="3191" y="4007"/>
                </a:lnTo>
                <a:lnTo>
                  <a:pt x="3337" y="4184"/>
                </a:lnTo>
                <a:lnTo>
                  <a:pt x="3511" y="4342"/>
                </a:lnTo>
                <a:lnTo>
                  <a:pt x="3699" y="4474"/>
                </a:lnTo>
                <a:lnTo>
                  <a:pt x="3883" y="4564"/>
                </a:lnTo>
                <a:lnTo>
                  <a:pt x="3924" y="4540"/>
                </a:lnTo>
                <a:lnTo>
                  <a:pt x="4010" y="4471"/>
                </a:lnTo>
                <a:lnTo>
                  <a:pt x="3904" y="4440"/>
                </a:lnTo>
                <a:lnTo>
                  <a:pt x="3695" y="4338"/>
                </a:lnTo>
                <a:lnTo>
                  <a:pt x="3509" y="4197"/>
                </a:lnTo>
                <a:lnTo>
                  <a:pt x="3355" y="4033"/>
                </a:lnTo>
                <a:lnTo>
                  <a:pt x="3233" y="3831"/>
                </a:lnTo>
                <a:lnTo>
                  <a:pt x="3198" y="3714"/>
                </a:lnTo>
                <a:close/>
                <a:moveTo>
                  <a:pt x="1521" y="3656"/>
                </a:moveTo>
                <a:lnTo>
                  <a:pt x="1526" y="3660"/>
                </a:lnTo>
                <a:lnTo>
                  <a:pt x="1523" y="3659"/>
                </a:lnTo>
                <a:lnTo>
                  <a:pt x="1521" y="3656"/>
                </a:lnTo>
                <a:close/>
                <a:moveTo>
                  <a:pt x="1451" y="3578"/>
                </a:moveTo>
                <a:lnTo>
                  <a:pt x="1521" y="3656"/>
                </a:lnTo>
                <a:lnTo>
                  <a:pt x="1486" y="3628"/>
                </a:lnTo>
                <a:lnTo>
                  <a:pt x="1451" y="3578"/>
                </a:lnTo>
                <a:close/>
                <a:moveTo>
                  <a:pt x="1412" y="3512"/>
                </a:moveTo>
                <a:lnTo>
                  <a:pt x="1451" y="3578"/>
                </a:lnTo>
                <a:lnTo>
                  <a:pt x="1428" y="3544"/>
                </a:lnTo>
                <a:lnTo>
                  <a:pt x="1412" y="3512"/>
                </a:lnTo>
                <a:close/>
                <a:moveTo>
                  <a:pt x="1391" y="3473"/>
                </a:moveTo>
                <a:lnTo>
                  <a:pt x="1412" y="3512"/>
                </a:lnTo>
                <a:lnTo>
                  <a:pt x="1392" y="3480"/>
                </a:lnTo>
                <a:lnTo>
                  <a:pt x="1391" y="3473"/>
                </a:lnTo>
                <a:close/>
                <a:moveTo>
                  <a:pt x="4169" y="3210"/>
                </a:moveTo>
                <a:lnTo>
                  <a:pt x="4197" y="3251"/>
                </a:lnTo>
                <a:lnTo>
                  <a:pt x="4218" y="3296"/>
                </a:lnTo>
                <a:lnTo>
                  <a:pt x="4169" y="3210"/>
                </a:lnTo>
                <a:close/>
                <a:moveTo>
                  <a:pt x="4091" y="3096"/>
                </a:moveTo>
                <a:lnTo>
                  <a:pt x="4130" y="3142"/>
                </a:lnTo>
                <a:lnTo>
                  <a:pt x="4169" y="3210"/>
                </a:lnTo>
                <a:lnTo>
                  <a:pt x="4091" y="3096"/>
                </a:lnTo>
                <a:close/>
                <a:moveTo>
                  <a:pt x="4066" y="3067"/>
                </a:moveTo>
                <a:lnTo>
                  <a:pt x="4083" y="3084"/>
                </a:lnTo>
                <a:lnTo>
                  <a:pt x="4091" y="3096"/>
                </a:lnTo>
                <a:lnTo>
                  <a:pt x="4066" y="3067"/>
                </a:lnTo>
                <a:close/>
                <a:moveTo>
                  <a:pt x="2207" y="2967"/>
                </a:moveTo>
                <a:lnTo>
                  <a:pt x="2216" y="2980"/>
                </a:lnTo>
                <a:lnTo>
                  <a:pt x="2219" y="2993"/>
                </a:lnTo>
                <a:lnTo>
                  <a:pt x="2207" y="2967"/>
                </a:lnTo>
                <a:close/>
                <a:moveTo>
                  <a:pt x="1127" y="2850"/>
                </a:moveTo>
                <a:lnTo>
                  <a:pt x="1104" y="2870"/>
                </a:lnTo>
                <a:lnTo>
                  <a:pt x="987" y="3032"/>
                </a:lnTo>
                <a:lnTo>
                  <a:pt x="916" y="3203"/>
                </a:lnTo>
                <a:lnTo>
                  <a:pt x="878" y="3384"/>
                </a:lnTo>
                <a:lnTo>
                  <a:pt x="882" y="3529"/>
                </a:lnTo>
                <a:lnTo>
                  <a:pt x="941" y="3667"/>
                </a:lnTo>
                <a:lnTo>
                  <a:pt x="1053" y="3949"/>
                </a:lnTo>
                <a:lnTo>
                  <a:pt x="1119" y="4121"/>
                </a:lnTo>
                <a:lnTo>
                  <a:pt x="1077" y="3924"/>
                </a:lnTo>
                <a:lnTo>
                  <a:pt x="1053" y="3557"/>
                </a:lnTo>
                <a:lnTo>
                  <a:pt x="1063" y="3191"/>
                </a:lnTo>
                <a:lnTo>
                  <a:pt x="1127" y="2850"/>
                </a:lnTo>
                <a:close/>
                <a:moveTo>
                  <a:pt x="2017" y="2760"/>
                </a:moveTo>
                <a:lnTo>
                  <a:pt x="2028" y="2766"/>
                </a:lnTo>
                <a:lnTo>
                  <a:pt x="2136" y="2863"/>
                </a:lnTo>
                <a:lnTo>
                  <a:pt x="2156" y="2893"/>
                </a:lnTo>
                <a:lnTo>
                  <a:pt x="2094" y="2826"/>
                </a:lnTo>
                <a:lnTo>
                  <a:pt x="2017" y="2760"/>
                </a:lnTo>
                <a:close/>
                <a:moveTo>
                  <a:pt x="5064" y="2752"/>
                </a:moveTo>
                <a:lnTo>
                  <a:pt x="5067" y="2759"/>
                </a:lnTo>
                <a:lnTo>
                  <a:pt x="5064" y="2754"/>
                </a:lnTo>
                <a:lnTo>
                  <a:pt x="5064" y="2752"/>
                </a:lnTo>
                <a:close/>
                <a:moveTo>
                  <a:pt x="5054" y="2728"/>
                </a:moveTo>
                <a:lnTo>
                  <a:pt x="5065" y="2744"/>
                </a:lnTo>
                <a:lnTo>
                  <a:pt x="5064" y="2752"/>
                </a:lnTo>
                <a:lnTo>
                  <a:pt x="5054" y="2728"/>
                </a:lnTo>
                <a:close/>
                <a:moveTo>
                  <a:pt x="5051" y="2720"/>
                </a:moveTo>
                <a:lnTo>
                  <a:pt x="5054" y="2728"/>
                </a:lnTo>
                <a:lnTo>
                  <a:pt x="5050" y="2722"/>
                </a:lnTo>
                <a:lnTo>
                  <a:pt x="5051" y="2720"/>
                </a:lnTo>
                <a:close/>
                <a:moveTo>
                  <a:pt x="3144" y="2632"/>
                </a:moveTo>
                <a:lnTo>
                  <a:pt x="3035" y="2841"/>
                </a:lnTo>
                <a:lnTo>
                  <a:pt x="2976" y="3077"/>
                </a:lnTo>
                <a:lnTo>
                  <a:pt x="2961" y="3316"/>
                </a:lnTo>
                <a:lnTo>
                  <a:pt x="2990" y="3549"/>
                </a:lnTo>
                <a:lnTo>
                  <a:pt x="3050" y="3745"/>
                </a:lnTo>
                <a:lnTo>
                  <a:pt x="3117" y="3699"/>
                </a:lnTo>
                <a:lnTo>
                  <a:pt x="3186" y="3672"/>
                </a:lnTo>
                <a:lnTo>
                  <a:pt x="3165" y="3601"/>
                </a:lnTo>
                <a:lnTo>
                  <a:pt x="3136" y="3417"/>
                </a:lnTo>
                <a:lnTo>
                  <a:pt x="3150" y="3235"/>
                </a:lnTo>
                <a:lnTo>
                  <a:pt x="3190" y="3044"/>
                </a:lnTo>
                <a:lnTo>
                  <a:pt x="3255" y="2878"/>
                </a:lnTo>
                <a:lnTo>
                  <a:pt x="3354" y="2712"/>
                </a:lnTo>
                <a:lnTo>
                  <a:pt x="3389" y="2667"/>
                </a:lnTo>
                <a:lnTo>
                  <a:pt x="3346" y="2652"/>
                </a:lnTo>
                <a:lnTo>
                  <a:pt x="3144" y="2632"/>
                </a:lnTo>
                <a:close/>
                <a:moveTo>
                  <a:pt x="4939" y="2484"/>
                </a:moveTo>
                <a:lnTo>
                  <a:pt x="4963" y="2513"/>
                </a:lnTo>
                <a:lnTo>
                  <a:pt x="5052" y="2713"/>
                </a:lnTo>
                <a:lnTo>
                  <a:pt x="5051" y="2720"/>
                </a:lnTo>
                <a:lnTo>
                  <a:pt x="4986" y="2570"/>
                </a:lnTo>
                <a:lnTo>
                  <a:pt x="4939" y="2484"/>
                </a:lnTo>
                <a:close/>
                <a:moveTo>
                  <a:pt x="4130" y="2310"/>
                </a:moveTo>
                <a:lnTo>
                  <a:pt x="3942" y="2333"/>
                </a:lnTo>
                <a:lnTo>
                  <a:pt x="3762" y="2391"/>
                </a:lnTo>
                <a:lnTo>
                  <a:pt x="3604" y="2483"/>
                </a:lnTo>
                <a:lnTo>
                  <a:pt x="3461" y="2606"/>
                </a:lnTo>
                <a:lnTo>
                  <a:pt x="3433" y="2644"/>
                </a:lnTo>
                <a:lnTo>
                  <a:pt x="3579" y="2696"/>
                </a:lnTo>
                <a:lnTo>
                  <a:pt x="3786" y="2807"/>
                </a:lnTo>
                <a:lnTo>
                  <a:pt x="3971" y="2957"/>
                </a:lnTo>
                <a:lnTo>
                  <a:pt x="4066" y="3067"/>
                </a:lnTo>
                <a:lnTo>
                  <a:pt x="3945" y="2943"/>
                </a:lnTo>
                <a:lnTo>
                  <a:pt x="3787" y="2831"/>
                </a:lnTo>
                <a:lnTo>
                  <a:pt x="3569" y="2728"/>
                </a:lnTo>
                <a:lnTo>
                  <a:pt x="3410" y="2674"/>
                </a:lnTo>
                <a:lnTo>
                  <a:pt x="3351" y="2755"/>
                </a:lnTo>
                <a:lnTo>
                  <a:pt x="3262" y="2922"/>
                </a:lnTo>
                <a:lnTo>
                  <a:pt x="3210" y="3096"/>
                </a:lnTo>
                <a:lnTo>
                  <a:pt x="3196" y="3302"/>
                </a:lnTo>
                <a:lnTo>
                  <a:pt x="3212" y="3503"/>
                </a:lnTo>
                <a:lnTo>
                  <a:pt x="3252" y="3656"/>
                </a:lnTo>
                <a:lnTo>
                  <a:pt x="3333" y="3656"/>
                </a:lnTo>
                <a:lnTo>
                  <a:pt x="3429" y="3689"/>
                </a:lnTo>
                <a:lnTo>
                  <a:pt x="3510" y="3747"/>
                </a:lnTo>
                <a:lnTo>
                  <a:pt x="3578" y="3847"/>
                </a:lnTo>
                <a:lnTo>
                  <a:pt x="3590" y="3864"/>
                </a:lnTo>
                <a:lnTo>
                  <a:pt x="3601" y="3880"/>
                </a:lnTo>
                <a:lnTo>
                  <a:pt x="3523" y="3779"/>
                </a:lnTo>
                <a:lnTo>
                  <a:pt x="3442" y="3720"/>
                </a:lnTo>
                <a:lnTo>
                  <a:pt x="3345" y="3697"/>
                </a:lnTo>
                <a:lnTo>
                  <a:pt x="3265" y="3700"/>
                </a:lnTo>
                <a:lnTo>
                  <a:pt x="3347" y="3867"/>
                </a:lnTo>
                <a:lnTo>
                  <a:pt x="3458" y="4028"/>
                </a:lnTo>
                <a:lnTo>
                  <a:pt x="3600" y="4175"/>
                </a:lnTo>
                <a:lnTo>
                  <a:pt x="3796" y="4318"/>
                </a:lnTo>
                <a:lnTo>
                  <a:pt x="4004" y="4420"/>
                </a:lnTo>
                <a:lnTo>
                  <a:pt x="4054" y="4436"/>
                </a:lnTo>
                <a:lnTo>
                  <a:pt x="4066" y="4426"/>
                </a:lnTo>
                <a:lnTo>
                  <a:pt x="4172" y="4296"/>
                </a:lnTo>
                <a:lnTo>
                  <a:pt x="4267" y="4149"/>
                </a:lnTo>
                <a:lnTo>
                  <a:pt x="4327" y="3986"/>
                </a:lnTo>
                <a:lnTo>
                  <a:pt x="4349" y="3816"/>
                </a:lnTo>
                <a:lnTo>
                  <a:pt x="4346" y="3783"/>
                </a:lnTo>
                <a:lnTo>
                  <a:pt x="4316" y="3781"/>
                </a:lnTo>
                <a:lnTo>
                  <a:pt x="4256" y="3765"/>
                </a:lnTo>
                <a:lnTo>
                  <a:pt x="4234" y="3756"/>
                </a:lnTo>
                <a:lnTo>
                  <a:pt x="4189" y="3738"/>
                </a:lnTo>
                <a:lnTo>
                  <a:pt x="4164" y="3714"/>
                </a:lnTo>
                <a:lnTo>
                  <a:pt x="4149" y="3692"/>
                </a:lnTo>
                <a:lnTo>
                  <a:pt x="4130" y="3664"/>
                </a:lnTo>
                <a:lnTo>
                  <a:pt x="4120" y="3638"/>
                </a:lnTo>
                <a:lnTo>
                  <a:pt x="4111" y="3612"/>
                </a:lnTo>
                <a:lnTo>
                  <a:pt x="4124" y="3595"/>
                </a:lnTo>
                <a:lnTo>
                  <a:pt x="4127" y="3576"/>
                </a:lnTo>
                <a:lnTo>
                  <a:pt x="4145" y="3556"/>
                </a:lnTo>
                <a:lnTo>
                  <a:pt x="4171" y="3546"/>
                </a:lnTo>
                <a:lnTo>
                  <a:pt x="4201" y="3542"/>
                </a:lnTo>
                <a:lnTo>
                  <a:pt x="4237" y="3534"/>
                </a:lnTo>
                <a:lnTo>
                  <a:pt x="4282" y="3552"/>
                </a:lnTo>
                <a:lnTo>
                  <a:pt x="4296" y="3550"/>
                </a:lnTo>
                <a:lnTo>
                  <a:pt x="4313" y="3563"/>
                </a:lnTo>
                <a:lnTo>
                  <a:pt x="4315" y="3563"/>
                </a:lnTo>
                <a:lnTo>
                  <a:pt x="4280" y="3431"/>
                </a:lnTo>
                <a:lnTo>
                  <a:pt x="4218" y="3296"/>
                </a:lnTo>
                <a:lnTo>
                  <a:pt x="4247" y="3347"/>
                </a:lnTo>
                <a:lnTo>
                  <a:pt x="4303" y="3488"/>
                </a:lnTo>
                <a:lnTo>
                  <a:pt x="4324" y="3563"/>
                </a:lnTo>
                <a:lnTo>
                  <a:pt x="4347" y="3564"/>
                </a:lnTo>
                <a:lnTo>
                  <a:pt x="4392" y="3582"/>
                </a:lnTo>
                <a:lnTo>
                  <a:pt x="4441" y="3581"/>
                </a:lnTo>
                <a:lnTo>
                  <a:pt x="4478" y="3588"/>
                </a:lnTo>
                <a:lnTo>
                  <a:pt x="4519" y="3577"/>
                </a:lnTo>
                <a:lnTo>
                  <a:pt x="4517" y="3562"/>
                </a:lnTo>
                <a:lnTo>
                  <a:pt x="4505" y="3545"/>
                </a:lnTo>
                <a:lnTo>
                  <a:pt x="4507" y="3512"/>
                </a:lnTo>
                <a:lnTo>
                  <a:pt x="4520" y="3495"/>
                </a:lnTo>
                <a:lnTo>
                  <a:pt x="4534" y="3468"/>
                </a:lnTo>
                <a:lnTo>
                  <a:pt x="4564" y="3440"/>
                </a:lnTo>
                <a:lnTo>
                  <a:pt x="4597" y="3417"/>
                </a:lnTo>
                <a:lnTo>
                  <a:pt x="4623" y="3407"/>
                </a:lnTo>
                <a:lnTo>
                  <a:pt x="4667" y="3377"/>
                </a:lnTo>
                <a:lnTo>
                  <a:pt x="4734" y="3331"/>
                </a:lnTo>
                <a:lnTo>
                  <a:pt x="4796" y="3256"/>
                </a:lnTo>
                <a:lnTo>
                  <a:pt x="4853" y="3160"/>
                </a:lnTo>
                <a:lnTo>
                  <a:pt x="4879" y="3044"/>
                </a:lnTo>
                <a:lnTo>
                  <a:pt x="4877" y="2922"/>
                </a:lnTo>
                <a:lnTo>
                  <a:pt x="4865" y="2809"/>
                </a:lnTo>
                <a:lnTo>
                  <a:pt x="4864" y="2807"/>
                </a:lnTo>
                <a:lnTo>
                  <a:pt x="4790" y="2689"/>
                </a:lnTo>
                <a:lnTo>
                  <a:pt x="4688" y="2563"/>
                </a:lnTo>
                <a:lnTo>
                  <a:pt x="4571" y="2464"/>
                </a:lnTo>
                <a:lnTo>
                  <a:pt x="4435" y="2386"/>
                </a:lnTo>
                <a:lnTo>
                  <a:pt x="4282" y="2328"/>
                </a:lnTo>
                <a:lnTo>
                  <a:pt x="4130" y="2310"/>
                </a:lnTo>
                <a:close/>
                <a:moveTo>
                  <a:pt x="338" y="2256"/>
                </a:moveTo>
                <a:lnTo>
                  <a:pt x="358" y="2320"/>
                </a:lnTo>
                <a:lnTo>
                  <a:pt x="340" y="2268"/>
                </a:lnTo>
                <a:lnTo>
                  <a:pt x="338" y="2256"/>
                </a:lnTo>
                <a:close/>
                <a:moveTo>
                  <a:pt x="1237" y="2030"/>
                </a:moveTo>
                <a:lnTo>
                  <a:pt x="1273" y="2063"/>
                </a:lnTo>
                <a:lnTo>
                  <a:pt x="1251" y="2051"/>
                </a:lnTo>
                <a:lnTo>
                  <a:pt x="1237" y="2030"/>
                </a:lnTo>
                <a:close/>
                <a:moveTo>
                  <a:pt x="1198" y="1973"/>
                </a:moveTo>
                <a:lnTo>
                  <a:pt x="1237" y="2030"/>
                </a:lnTo>
                <a:lnTo>
                  <a:pt x="1215" y="2010"/>
                </a:lnTo>
                <a:lnTo>
                  <a:pt x="1198" y="1973"/>
                </a:lnTo>
                <a:close/>
                <a:moveTo>
                  <a:pt x="1182" y="1940"/>
                </a:moveTo>
                <a:lnTo>
                  <a:pt x="1198" y="1973"/>
                </a:lnTo>
                <a:lnTo>
                  <a:pt x="1190" y="1962"/>
                </a:lnTo>
                <a:lnTo>
                  <a:pt x="1182" y="1940"/>
                </a:lnTo>
                <a:close/>
                <a:moveTo>
                  <a:pt x="1161" y="1881"/>
                </a:moveTo>
                <a:lnTo>
                  <a:pt x="1182" y="1940"/>
                </a:lnTo>
                <a:lnTo>
                  <a:pt x="1163" y="1899"/>
                </a:lnTo>
                <a:lnTo>
                  <a:pt x="1161" y="1881"/>
                </a:lnTo>
                <a:close/>
                <a:moveTo>
                  <a:pt x="1157" y="1839"/>
                </a:moveTo>
                <a:lnTo>
                  <a:pt x="1161" y="1881"/>
                </a:lnTo>
                <a:lnTo>
                  <a:pt x="1155" y="1863"/>
                </a:lnTo>
                <a:lnTo>
                  <a:pt x="1157" y="1839"/>
                </a:lnTo>
                <a:close/>
                <a:moveTo>
                  <a:pt x="1349" y="1575"/>
                </a:moveTo>
                <a:lnTo>
                  <a:pt x="1429" y="1585"/>
                </a:lnTo>
                <a:lnTo>
                  <a:pt x="1486" y="1620"/>
                </a:lnTo>
                <a:lnTo>
                  <a:pt x="1537" y="1683"/>
                </a:lnTo>
                <a:lnTo>
                  <a:pt x="1541" y="1688"/>
                </a:lnTo>
                <a:lnTo>
                  <a:pt x="1549" y="1699"/>
                </a:lnTo>
                <a:lnTo>
                  <a:pt x="1494" y="1631"/>
                </a:lnTo>
                <a:lnTo>
                  <a:pt x="1413" y="1597"/>
                </a:lnTo>
                <a:lnTo>
                  <a:pt x="1338" y="1607"/>
                </a:lnTo>
                <a:lnTo>
                  <a:pt x="1260" y="1636"/>
                </a:lnTo>
                <a:lnTo>
                  <a:pt x="1205" y="1699"/>
                </a:lnTo>
                <a:lnTo>
                  <a:pt x="1162" y="1777"/>
                </a:lnTo>
                <a:lnTo>
                  <a:pt x="1157" y="1839"/>
                </a:lnTo>
                <a:lnTo>
                  <a:pt x="1155" y="1815"/>
                </a:lnTo>
                <a:lnTo>
                  <a:pt x="1165" y="1735"/>
                </a:lnTo>
                <a:lnTo>
                  <a:pt x="1212" y="1661"/>
                </a:lnTo>
                <a:lnTo>
                  <a:pt x="1280" y="1606"/>
                </a:lnTo>
                <a:lnTo>
                  <a:pt x="1349" y="1575"/>
                </a:lnTo>
                <a:close/>
                <a:moveTo>
                  <a:pt x="1922" y="1461"/>
                </a:moveTo>
                <a:lnTo>
                  <a:pt x="1777" y="1616"/>
                </a:lnTo>
                <a:lnTo>
                  <a:pt x="1563" y="1910"/>
                </a:lnTo>
                <a:lnTo>
                  <a:pt x="1435" y="2140"/>
                </a:lnTo>
                <a:lnTo>
                  <a:pt x="1446" y="2145"/>
                </a:lnTo>
                <a:lnTo>
                  <a:pt x="1553" y="2145"/>
                </a:lnTo>
                <a:lnTo>
                  <a:pt x="1655" y="2116"/>
                </a:lnTo>
                <a:lnTo>
                  <a:pt x="1772" y="2036"/>
                </a:lnTo>
                <a:lnTo>
                  <a:pt x="1845" y="1954"/>
                </a:lnTo>
                <a:lnTo>
                  <a:pt x="1815" y="1933"/>
                </a:lnTo>
                <a:lnTo>
                  <a:pt x="1718" y="1803"/>
                </a:lnTo>
                <a:lnTo>
                  <a:pt x="1714" y="1798"/>
                </a:lnTo>
                <a:lnTo>
                  <a:pt x="1710" y="1792"/>
                </a:lnTo>
                <a:lnTo>
                  <a:pt x="1699" y="1776"/>
                </a:lnTo>
                <a:lnTo>
                  <a:pt x="1695" y="1770"/>
                </a:lnTo>
                <a:lnTo>
                  <a:pt x="1701" y="1766"/>
                </a:lnTo>
                <a:lnTo>
                  <a:pt x="1704" y="1772"/>
                </a:lnTo>
                <a:lnTo>
                  <a:pt x="1805" y="1907"/>
                </a:lnTo>
                <a:lnTo>
                  <a:pt x="1856" y="1942"/>
                </a:lnTo>
                <a:lnTo>
                  <a:pt x="1869" y="1928"/>
                </a:lnTo>
                <a:lnTo>
                  <a:pt x="1940" y="1806"/>
                </a:lnTo>
                <a:lnTo>
                  <a:pt x="1962" y="1660"/>
                </a:lnTo>
                <a:lnTo>
                  <a:pt x="1947" y="1532"/>
                </a:lnTo>
                <a:lnTo>
                  <a:pt x="1922" y="1461"/>
                </a:lnTo>
                <a:close/>
                <a:moveTo>
                  <a:pt x="1780" y="1231"/>
                </a:moveTo>
                <a:lnTo>
                  <a:pt x="1809" y="1259"/>
                </a:lnTo>
                <a:lnTo>
                  <a:pt x="1836" y="1298"/>
                </a:lnTo>
                <a:lnTo>
                  <a:pt x="1780" y="1231"/>
                </a:lnTo>
                <a:close/>
                <a:moveTo>
                  <a:pt x="1720" y="1175"/>
                </a:moveTo>
                <a:lnTo>
                  <a:pt x="1749" y="1195"/>
                </a:lnTo>
                <a:lnTo>
                  <a:pt x="1780" y="1231"/>
                </a:lnTo>
                <a:lnTo>
                  <a:pt x="1720" y="1175"/>
                </a:lnTo>
                <a:close/>
                <a:moveTo>
                  <a:pt x="2799" y="822"/>
                </a:moveTo>
                <a:lnTo>
                  <a:pt x="2620" y="907"/>
                </a:lnTo>
                <a:lnTo>
                  <a:pt x="2311" y="1111"/>
                </a:lnTo>
                <a:lnTo>
                  <a:pt x="2031" y="1344"/>
                </a:lnTo>
                <a:lnTo>
                  <a:pt x="1927" y="1455"/>
                </a:lnTo>
                <a:lnTo>
                  <a:pt x="1957" y="1533"/>
                </a:lnTo>
                <a:lnTo>
                  <a:pt x="1970" y="1671"/>
                </a:lnTo>
                <a:lnTo>
                  <a:pt x="1942" y="1821"/>
                </a:lnTo>
                <a:lnTo>
                  <a:pt x="1895" y="1919"/>
                </a:lnTo>
                <a:lnTo>
                  <a:pt x="1869" y="1951"/>
                </a:lnTo>
                <a:lnTo>
                  <a:pt x="1930" y="1993"/>
                </a:lnTo>
                <a:lnTo>
                  <a:pt x="2061" y="2041"/>
                </a:lnTo>
                <a:lnTo>
                  <a:pt x="2205" y="2049"/>
                </a:lnTo>
                <a:lnTo>
                  <a:pt x="2339" y="2030"/>
                </a:lnTo>
                <a:lnTo>
                  <a:pt x="2474" y="1978"/>
                </a:lnTo>
                <a:lnTo>
                  <a:pt x="2598" y="1909"/>
                </a:lnTo>
                <a:lnTo>
                  <a:pt x="2711" y="1799"/>
                </a:lnTo>
                <a:lnTo>
                  <a:pt x="2806" y="1677"/>
                </a:lnTo>
                <a:lnTo>
                  <a:pt x="2873" y="1549"/>
                </a:lnTo>
                <a:lnTo>
                  <a:pt x="2907" y="1395"/>
                </a:lnTo>
                <a:lnTo>
                  <a:pt x="2923" y="1205"/>
                </a:lnTo>
                <a:lnTo>
                  <a:pt x="2888" y="1024"/>
                </a:lnTo>
                <a:lnTo>
                  <a:pt x="2823" y="857"/>
                </a:lnTo>
                <a:lnTo>
                  <a:pt x="2799" y="822"/>
                </a:lnTo>
                <a:close/>
                <a:moveTo>
                  <a:pt x="3925" y="549"/>
                </a:moveTo>
                <a:lnTo>
                  <a:pt x="3627" y="566"/>
                </a:lnTo>
                <a:lnTo>
                  <a:pt x="3331" y="623"/>
                </a:lnTo>
                <a:lnTo>
                  <a:pt x="2965" y="743"/>
                </a:lnTo>
                <a:lnTo>
                  <a:pt x="2817" y="813"/>
                </a:lnTo>
                <a:lnTo>
                  <a:pt x="2906" y="979"/>
                </a:lnTo>
                <a:lnTo>
                  <a:pt x="2944" y="1165"/>
                </a:lnTo>
                <a:lnTo>
                  <a:pt x="2951" y="1365"/>
                </a:lnTo>
                <a:lnTo>
                  <a:pt x="2918" y="1518"/>
                </a:lnTo>
                <a:lnTo>
                  <a:pt x="2866" y="1668"/>
                </a:lnTo>
                <a:lnTo>
                  <a:pt x="2791" y="1809"/>
                </a:lnTo>
                <a:lnTo>
                  <a:pt x="2681" y="1934"/>
                </a:lnTo>
                <a:lnTo>
                  <a:pt x="2553" y="2021"/>
                </a:lnTo>
                <a:lnTo>
                  <a:pt x="2401" y="2085"/>
                </a:lnTo>
                <a:lnTo>
                  <a:pt x="2237" y="2108"/>
                </a:lnTo>
                <a:lnTo>
                  <a:pt x="2086" y="2089"/>
                </a:lnTo>
                <a:lnTo>
                  <a:pt x="1943" y="2024"/>
                </a:lnTo>
                <a:lnTo>
                  <a:pt x="1859" y="1964"/>
                </a:lnTo>
                <a:lnTo>
                  <a:pt x="1825" y="2007"/>
                </a:lnTo>
                <a:lnTo>
                  <a:pt x="1731" y="2096"/>
                </a:lnTo>
                <a:lnTo>
                  <a:pt x="1626" y="2144"/>
                </a:lnTo>
                <a:lnTo>
                  <a:pt x="1525" y="2164"/>
                </a:lnTo>
                <a:lnTo>
                  <a:pt x="1430" y="2150"/>
                </a:lnTo>
                <a:lnTo>
                  <a:pt x="1388" y="2226"/>
                </a:lnTo>
                <a:lnTo>
                  <a:pt x="1247" y="2567"/>
                </a:lnTo>
                <a:lnTo>
                  <a:pt x="1184" y="2779"/>
                </a:lnTo>
                <a:lnTo>
                  <a:pt x="1234" y="2739"/>
                </a:lnTo>
                <a:lnTo>
                  <a:pt x="1385" y="2661"/>
                </a:lnTo>
                <a:lnTo>
                  <a:pt x="1545" y="2632"/>
                </a:lnTo>
                <a:lnTo>
                  <a:pt x="1714" y="2630"/>
                </a:lnTo>
                <a:lnTo>
                  <a:pt x="1872" y="2669"/>
                </a:lnTo>
                <a:lnTo>
                  <a:pt x="1994" y="2740"/>
                </a:lnTo>
                <a:lnTo>
                  <a:pt x="2017" y="2760"/>
                </a:lnTo>
                <a:lnTo>
                  <a:pt x="1900" y="2698"/>
                </a:lnTo>
                <a:lnTo>
                  <a:pt x="1741" y="2645"/>
                </a:lnTo>
                <a:lnTo>
                  <a:pt x="1576" y="2643"/>
                </a:lnTo>
                <a:lnTo>
                  <a:pt x="1413" y="2666"/>
                </a:lnTo>
                <a:lnTo>
                  <a:pt x="1259" y="2739"/>
                </a:lnTo>
                <a:lnTo>
                  <a:pt x="1175" y="2809"/>
                </a:lnTo>
                <a:lnTo>
                  <a:pt x="1144" y="2916"/>
                </a:lnTo>
                <a:lnTo>
                  <a:pt x="1081" y="3277"/>
                </a:lnTo>
                <a:lnTo>
                  <a:pt x="1070" y="3652"/>
                </a:lnTo>
                <a:lnTo>
                  <a:pt x="1107" y="4026"/>
                </a:lnTo>
                <a:lnTo>
                  <a:pt x="1141" y="4178"/>
                </a:lnTo>
                <a:lnTo>
                  <a:pt x="1177" y="4272"/>
                </a:lnTo>
                <a:lnTo>
                  <a:pt x="1307" y="4615"/>
                </a:lnTo>
                <a:lnTo>
                  <a:pt x="1435" y="4992"/>
                </a:lnTo>
                <a:lnTo>
                  <a:pt x="1508" y="5209"/>
                </a:lnTo>
                <a:lnTo>
                  <a:pt x="1509" y="5195"/>
                </a:lnTo>
                <a:lnTo>
                  <a:pt x="1505" y="5189"/>
                </a:lnTo>
                <a:lnTo>
                  <a:pt x="1423" y="4927"/>
                </a:lnTo>
                <a:lnTo>
                  <a:pt x="1373" y="4652"/>
                </a:lnTo>
                <a:lnTo>
                  <a:pt x="1365" y="4379"/>
                </a:lnTo>
                <a:lnTo>
                  <a:pt x="1399" y="4095"/>
                </a:lnTo>
                <a:lnTo>
                  <a:pt x="1462" y="3831"/>
                </a:lnTo>
                <a:lnTo>
                  <a:pt x="1529" y="3662"/>
                </a:lnTo>
                <a:lnTo>
                  <a:pt x="1526" y="3660"/>
                </a:lnTo>
                <a:lnTo>
                  <a:pt x="1529" y="3661"/>
                </a:lnTo>
                <a:lnTo>
                  <a:pt x="1563" y="3574"/>
                </a:lnTo>
                <a:lnTo>
                  <a:pt x="1704" y="3339"/>
                </a:lnTo>
                <a:lnTo>
                  <a:pt x="1878" y="3132"/>
                </a:lnTo>
                <a:lnTo>
                  <a:pt x="1819" y="3080"/>
                </a:lnTo>
                <a:lnTo>
                  <a:pt x="1724" y="3048"/>
                </a:lnTo>
                <a:lnTo>
                  <a:pt x="1625" y="3059"/>
                </a:lnTo>
                <a:lnTo>
                  <a:pt x="1521" y="3097"/>
                </a:lnTo>
                <a:lnTo>
                  <a:pt x="1446" y="3165"/>
                </a:lnTo>
                <a:lnTo>
                  <a:pt x="1393" y="3267"/>
                </a:lnTo>
                <a:lnTo>
                  <a:pt x="1383" y="3372"/>
                </a:lnTo>
                <a:lnTo>
                  <a:pt x="1391" y="3473"/>
                </a:lnTo>
                <a:lnTo>
                  <a:pt x="1379" y="3448"/>
                </a:lnTo>
                <a:lnTo>
                  <a:pt x="1368" y="3349"/>
                </a:lnTo>
                <a:lnTo>
                  <a:pt x="1381" y="3250"/>
                </a:lnTo>
                <a:lnTo>
                  <a:pt x="1438" y="3154"/>
                </a:lnTo>
                <a:lnTo>
                  <a:pt x="1499" y="3088"/>
                </a:lnTo>
                <a:lnTo>
                  <a:pt x="1569" y="3048"/>
                </a:lnTo>
                <a:lnTo>
                  <a:pt x="1645" y="3028"/>
                </a:lnTo>
                <a:lnTo>
                  <a:pt x="1731" y="3035"/>
                </a:lnTo>
                <a:lnTo>
                  <a:pt x="1834" y="3078"/>
                </a:lnTo>
                <a:lnTo>
                  <a:pt x="1886" y="3124"/>
                </a:lnTo>
                <a:lnTo>
                  <a:pt x="2094" y="2933"/>
                </a:lnTo>
                <a:lnTo>
                  <a:pt x="2157" y="2894"/>
                </a:lnTo>
                <a:lnTo>
                  <a:pt x="2156" y="2893"/>
                </a:lnTo>
                <a:lnTo>
                  <a:pt x="2157" y="2894"/>
                </a:lnTo>
                <a:lnTo>
                  <a:pt x="2284" y="2818"/>
                </a:lnTo>
                <a:lnTo>
                  <a:pt x="2482" y="2715"/>
                </a:lnTo>
                <a:lnTo>
                  <a:pt x="2692" y="2628"/>
                </a:lnTo>
                <a:lnTo>
                  <a:pt x="2912" y="2591"/>
                </a:lnTo>
                <a:lnTo>
                  <a:pt x="3112" y="2583"/>
                </a:lnTo>
                <a:lnTo>
                  <a:pt x="3166" y="2498"/>
                </a:lnTo>
                <a:lnTo>
                  <a:pt x="3298" y="2334"/>
                </a:lnTo>
                <a:lnTo>
                  <a:pt x="3477" y="2203"/>
                </a:lnTo>
                <a:lnTo>
                  <a:pt x="3646" y="2103"/>
                </a:lnTo>
                <a:lnTo>
                  <a:pt x="3828" y="2036"/>
                </a:lnTo>
                <a:lnTo>
                  <a:pt x="4023" y="1999"/>
                </a:lnTo>
                <a:lnTo>
                  <a:pt x="4216" y="2006"/>
                </a:lnTo>
                <a:lnTo>
                  <a:pt x="4408" y="2037"/>
                </a:lnTo>
                <a:lnTo>
                  <a:pt x="4594" y="2130"/>
                </a:lnTo>
                <a:lnTo>
                  <a:pt x="4756" y="2247"/>
                </a:lnTo>
                <a:lnTo>
                  <a:pt x="4889" y="2392"/>
                </a:lnTo>
                <a:lnTo>
                  <a:pt x="4939" y="2484"/>
                </a:lnTo>
                <a:lnTo>
                  <a:pt x="4829" y="2352"/>
                </a:lnTo>
                <a:lnTo>
                  <a:pt x="4668" y="2226"/>
                </a:lnTo>
                <a:lnTo>
                  <a:pt x="4486" y="2139"/>
                </a:lnTo>
                <a:lnTo>
                  <a:pt x="4289" y="2078"/>
                </a:lnTo>
                <a:lnTo>
                  <a:pt x="4082" y="2073"/>
                </a:lnTo>
                <a:lnTo>
                  <a:pt x="3874" y="2102"/>
                </a:lnTo>
                <a:lnTo>
                  <a:pt x="3669" y="2161"/>
                </a:lnTo>
                <a:lnTo>
                  <a:pt x="3490" y="2268"/>
                </a:lnTo>
                <a:lnTo>
                  <a:pt x="3303" y="2437"/>
                </a:lnTo>
                <a:lnTo>
                  <a:pt x="3177" y="2590"/>
                </a:lnTo>
                <a:lnTo>
                  <a:pt x="3352" y="2615"/>
                </a:lnTo>
                <a:lnTo>
                  <a:pt x="3414" y="2637"/>
                </a:lnTo>
                <a:lnTo>
                  <a:pt x="3468" y="2569"/>
                </a:lnTo>
                <a:lnTo>
                  <a:pt x="3611" y="2445"/>
                </a:lnTo>
                <a:lnTo>
                  <a:pt x="3773" y="2359"/>
                </a:lnTo>
                <a:lnTo>
                  <a:pt x="3953" y="2301"/>
                </a:lnTo>
                <a:lnTo>
                  <a:pt x="4135" y="2281"/>
                </a:lnTo>
                <a:lnTo>
                  <a:pt x="4302" y="2298"/>
                </a:lnTo>
                <a:lnTo>
                  <a:pt x="4457" y="2346"/>
                </a:lnTo>
                <a:lnTo>
                  <a:pt x="4622" y="2420"/>
                </a:lnTo>
                <a:lnTo>
                  <a:pt x="4749" y="2521"/>
                </a:lnTo>
                <a:lnTo>
                  <a:pt x="4861" y="2648"/>
                </a:lnTo>
                <a:lnTo>
                  <a:pt x="4939" y="2798"/>
                </a:lnTo>
                <a:lnTo>
                  <a:pt x="4954" y="2874"/>
                </a:lnTo>
                <a:lnTo>
                  <a:pt x="4971" y="2916"/>
                </a:lnTo>
                <a:lnTo>
                  <a:pt x="4989" y="3050"/>
                </a:lnTo>
                <a:lnTo>
                  <a:pt x="4997" y="3167"/>
                </a:lnTo>
                <a:lnTo>
                  <a:pt x="4968" y="3268"/>
                </a:lnTo>
                <a:lnTo>
                  <a:pt x="4914" y="3428"/>
                </a:lnTo>
                <a:lnTo>
                  <a:pt x="4825" y="3571"/>
                </a:lnTo>
                <a:lnTo>
                  <a:pt x="4720" y="3667"/>
                </a:lnTo>
                <a:lnTo>
                  <a:pt x="4601" y="3732"/>
                </a:lnTo>
                <a:lnTo>
                  <a:pt x="4482" y="3773"/>
                </a:lnTo>
                <a:lnTo>
                  <a:pt x="4393" y="3785"/>
                </a:lnTo>
                <a:lnTo>
                  <a:pt x="4362" y="3784"/>
                </a:lnTo>
                <a:lnTo>
                  <a:pt x="4363" y="3790"/>
                </a:lnTo>
                <a:lnTo>
                  <a:pt x="4358" y="3948"/>
                </a:lnTo>
                <a:lnTo>
                  <a:pt x="4306" y="4098"/>
                </a:lnTo>
                <a:lnTo>
                  <a:pt x="4246" y="4237"/>
                </a:lnTo>
                <a:lnTo>
                  <a:pt x="4164" y="4367"/>
                </a:lnTo>
                <a:lnTo>
                  <a:pt x="4088" y="4446"/>
                </a:lnTo>
                <a:lnTo>
                  <a:pt x="4224" y="4489"/>
                </a:lnTo>
                <a:lnTo>
                  <a:pt x="4444" y="4501"/>
                </a:lnTo>
                <a:lnTo>
                  <a:pt x="4668" y="4494"/>
                </a:lnTo>
                <a:lnTo>
                  <a:pt x="4881" y="4437"/>
                </a:lnTo>
                <a:lnTo>
                  <a:pt x="5095" y="4356"/>
                </a:lnTo>
                <a:lnTo>
                  <a:pt x="5282" y="4236"/>
                </a:lnTo>
                <a:lnTo>
                  <a:pt x="5459" y="4090"/>
                </a:lnTo>
                <a:lnTo>
                  <a:pt x="5609" y="3905"/>
                </a:lnTo>
                <a:lnTo>
                  <a:pt x="5734" y="3706"/>
                </a:lnTo>
                <a:lnTo>
                  <a:pt x="5838" y="3454"/>
                </a:lnTo>
                <a:lnTo>
                  <a:pt x="5911" y="3192"/>
                </a:lnTo>
                <a:lnTo>
                  <a:pt x="5917" y="2927"/>
                </a:lnTo>
                <a:lnTo>
                  <a:pt x="5898" y="2662"/>
                </a:lnTo>
                <a:lnTo>
                  <a:pt x="5837" y="2419"/>
                </a:lnTo>
                <a:lnTo>
                  <a:pt x="5735" y="2163"/>
                </a:lnTo>
                <a:lnTo>
                  <a:pt x="5603" y="1935"/>
                </a:lnTo>
                <a:lnTo>
                  <a:pt x="5438" y="1730"/>
                </a:lnTo>
                <a:lnTo>
                  <a:pt x="5232" y="1537"/>
                </a:lnTo>
                <a:lnTo>
                  <a:pt x="4983" y="1365"/>
                </a:lnTo>
                <a:lnTo>
                  <a:pt x="4714" y="1223"/>
                </a:lnTo>
                <a:lnTo>
                  <a:pt x="4437" y="1128"/>
                </a:lnTo>
                <a:lnTo>
                  <a:pt x="4143" y="1069"/>
                </a:lnTo>
                <a:lnTo>
                  <a:pt x="3844" y="1062"/>
                </a:lnTo>
                <a:lnTo>
                  <a:pt x="3548" y="1094"/>
                </a:lnTo>
                <a:lnTo>
                  <a:pt x="3254" y="1165"/>
                </a:lnTo>
                <a:lnTo>
                  <a:pt x="2972" y="1277"/>
                </a:lnTo>
                <a:lnTo>
                  <a:pt x="2983" y="1269"/>
                </a:lnTo>
                <a:lnTo>
                  <a:pt x="3009" y="1260"/>
                </a:lnTo>
                <a:lnTo>
                  <a:pt x="3026" y="1248"/>
                </a:lnTo>
                <a:lnTo>
                  <a:pt x="3278" y="1140"/>
                </a:lnTo>
                <a:lnTo>
                  <a:pt x="3553" y="1066"/>
                </a:lnTo>
                <a:lnTo>
                  <a:pt x="3825" y="1034"/>
                </a:lnTo>
                <a:lnTo>
                  <a:pt x="4101" y="1032"/>
                </a:lnTo>
                <a:lnTo>
                  <a:pt x="4385" y="1065"/>
                </a:lnTo>
                <a:lnTo>
                  <a:pt x="4648" y="1138"/>
                </a:lnTo>
                <a:lnTo>
                  <a:pt x="4903" y="1249"/>
                </a:lnTo>
                <a:lnTo>
                  <a:pt x="5125" y="1382"/>
                </a:lnTo>
                <a:lnTo>
                  <a:pt x="5325" y="1530"/>
                </a:lnTo>
                <a:lnTo>
                  <a:pt x="5514" y="1710"/>
                </a:lnTo>
                <a:lnTo>
                  <a:pt x="5662" y="1902"/>
                </a:lnTo>
                <a:lnTo>
                  <a:pt x="5796" y="2121"/>
                </a:lnTo>
                <a:lnTo>
                  <a:pt x="5898" y="2352"/>
                </a:lnTo>
                <a:lnTo>
                  <a:pt x="5959" y="2596"/>
                </a:lnTo>
                <a:lnTo>
                  <a:pt x="5989" y="2853"/>
                </a:lnTo>
                <a:lnTo>
                  <a:pt x="5976" y="3131"/>
                </a:lnTo>
                <a:lnTo>
                  <a:pt x="5916" y="3401"/>
                </a:lnTo>
                <a:lnTo>
                  <a:pt x="5807" y="3647"/>
                </a:lnTo>
                <a:lnTo>
                  <a:pt x="5661" y="3886"/>
                </a:lnTo>
                <a:lnTo>
                  <a:pt x="5489" y="4086"/>
                </a:lnTo>
                <a:lnTo>
                  <a:pt x="5267" y="4262"/>
                </a:lnTo>
                <a:lnTo>
                  <a:pt x="5028" y="4402"/>
                </a:lnTo>
                <a:lnTo>
                  <a:pt x="4809" y="4487"/>
                </a:lnTo>
                <a:lnTo>
                  <a:pt x="4584" y="4527"/>
                </a:lnTo>
                <a:lnTo>
                  <a:pt x="4355" y="4538"/>
                </a:lnTo>
                <a:lnTo>
                  <a:pt x="4119" y="4504"/>
                </a:lnTo>
                <a:lnTo>
                  <a:pt x="4052" y="4484"/>
                </a:lnTo>
                <a:lnTo>
                  <a:pt x="4050" y="4486"/>
                </a:lnTo>
                <a:lnTo>
                  <a:pt x="3932" y="4575"/>
                </a:lnTo>
                <a:lnTo>
                  <a:pt x="3924" y="4581"/>
                </a:lnTo>
                <a:lnTo>
                  <a:pt x="4123" y="4640"/>
                </a:lnTo>
                <a:lnTo>
                  <a:pt x="4353" y="4678"/>
                </a:lnTo>
                <a:lnTo>
                  <a:pt x="4575" y="4680"/>
                </a:lnTo>
                <a:lnTo>
                  <a:pt x="4810" y="4642"/>
                </a:lnTo>
                <a:lnTo>
                  <a:pt x="5057" y="4562"/>
                </a:lnTo>
                <a:lnTo>
                  <a:pt x="5290" y="4450"/>
                </a:lnTo>
                <a:lnTo>
                  <a:pt x="5505" y="4311"/>
                </a:lnTo>
                <a:lnTo>
                  <a:pt x="5699" y="4154"/>
                </a:lnTo>
                <a:lnTo>
                  <a:pt x="5870" y="3963"/>
                </a:lnTo>
                <a:lnTo>
                  <a:pt x="6025" y="3750"/>
                </a:lnTo>
                <a:lnTo>
                  <a:pt x="6132" y="3513"/>
                </a:lnTo>
                <a:lnTo>
                  <a:pt x="6227" y="3236"/>
                </a:lnTo>
                <a:lnTo>
                  <a:pt x="6274" y="2959"/>
                </a:lnTo>
                <a:lnTo>
                  <a:pt x="6283" y="2676"/>
                </a:lnTo>
                <a:lnTo>
                  <a:pt x="6242" y="2402"/>
                </a:lnTo>
                <a:lnTo>
                  <a:pt x="6171" y="2132"/>
                </a:lnTo>
                <a:lnTo>
                  <a:pt x="6066" y="1861"/>
                </a:lnTo>
                <a:lnTo>
                  <a:pt x="5923" y="1617"/>
                </a:lnTo>
                <a:lnTo>
                  <a:pt x="5748" y="1386"/>
                </a:lnTo>
                <a:lnTo>
                  <a:pt x="5544" y="1184"/>
                </a:lnTo>
                <a:lnTo>
                  <a:pt x="5308" y="995"/>
                </a:lnTo>
                <a:lnTo>
                  <a:pt x="5065" y="843"/>
                </a:lnTo>
                <a:lnTo>
                  <a:pt x="4788" y="724"/>
                </a:lnTo>
                <a:lnTo>
                  <a:pt x="4510" y="629"/>
                </a:lnTo>
                <a:lnTo>
                  <a:pt x="4216" y="569"/>
                </a:lnTo>
                <a:lnTo>
                  <a:pt x="3925" y="549"/>
                </a:lnTo>
                <a:close/>
                <a:moveTo>
                  <a:pt x="1721" y="275"/>
                </a:moveTo>
                <a:lnTo>
                  <a:pt x="1466" y="320"/>
                </a:lnTo>
                <a:lnTo>
                  <a:pt x="1227" y="411"/>
                </a:lnTo>
                <a:lnTo>
                  <a:pt x="1025" y="533"/>
                </a:lnTo>
                <a:lnTo>
                  <a:pt x="831" y="691"/>
                </a:lnTo>
                <a:lnTo>
                  <a:pt x="823" y="701"/>
                </a:lnTo>
                <a:lnTo>
                  <a:pt x="802" y="743"/>
                </a:lnTo>
                <a:lnTo>
                  <a:pt x="734" y="822"/>
                </a:lnTo>
                <a:lnTo>
                  <a:pt x="714" y="835"/>
                </a:lnTo>
                <a:lnTo>
                  <a:pt x="681" y="875"/>
                </a:lnTo>
                <a:lnTo>
                  <a:pt x="549" y="1088"/>
                </a:lnTo>
                <a:lnTo>
                  <a:pt x="450" y="1311"/>
                </a:lnTo>
                <a:lnTo>
                  <a:pt x="382" y="1546"/>
                </a:lnTo>
                <a:lnTo>
                  <a:pt x="355" y="1730"/>
                </a:lnTo>
                <a:lnTo>
                  <a:pt x="367" y="1678"/>
                </a:lnTo>
                <a:lnTo>
                  <a:pt x="445" y="1494"/>
                </a:lnTo>
                <a:lnTo>
                  <a:pt x="558" y="1327"/>
                </a:lnTo>
                <a:lnTo>
                  <a:pt x="706" y="1185"/>
                </a:lnTo>
                <a:lnTo>
                  <a:pt x="828" y="1101"/>
                </a:lnTo>
                <a:lnTo>
                  <a:pt x="959" y="1043"/>
                </a:lnTo>
                <a:lnTo>
                  <a:pt x="1102" y="1002"/>
                </a:lnTo>
                <a:lnTo>
                  <a:pt x="1251" y="981"/>
                </a:lnTo>
                <a:lnTo>
                  <a:pt x="1403" y="1000"/>
                </a:lnTo>
                <a:lnTo>
                  <a:pt x="1557" y="1057"/>
                </a:lnTo>
                <a:lnTo>
                  <a:pt x="1694" y="1151"/>
                </a:lnTo>
                <a:lnTo>
                  <a:pt x="1720" y="1175"/>
                </a:lnTo>
                <a:lnTo>
                  <a:pt x="1641" y="1122"/>
                </a:lnTo>
                <a:lnTo>
                  <a:pt x="1486" y="1049"/>
                </a:lnTo>
                <a:lnTo>
                  <a:pt x="1319" y="1008"/>
                </a:lnTo>
                <a:lnTo>
                  <a:pt x="1159" y="1013"/>
                </a:lnTo>
                <a:lnTo>
                  <a:pt x="997" y="1050"/>
                </a:lnTo>
                <a:lnTo>
                  <a:pt x="848" y="1119"/>
                </a:lnTo>
                <a:lnTo>
                  <a:pt x="710" y="1215"/>
                </a:lnTo>
                <a:lnTo>
                  <a:pt x="581" y="1336"/>
                </a:lnTo>
                <a:lnTo>
                  <a:pt x="462" y="1507"/>
                </a:lnTo>
                <a:lnTo>
                  <a:pt x="382" y="1676"/>
                </a:lnTo>
                <a:lnTo>
                  <a:pt x="344" y="1822"/>
                </a:lnTo>
                <a:lnTo>
                  <a:pt x="342" y="2046"/>
                </a:lnTo>
                <a:lnTo>
                  <a:pt x="374" y="2294"/>
                </a:lnTo>
                <a:lnTo>
                  <a:pt x="431" y="2499"/>
                </a:lnTo>
                <a:lnTo>
                  <a:pt x="481" y="2604"/>
                </a:lnTo>
                <a:lnTo>
                  <a:pt x="529" y="2710"/>
                </a:lnTo>
                <a:lnTo>
                  <a:pt x="560" y="2778"/>
                </a:lnTo>
                <a:lnTo>
                  <a:pt x="571" y="2795"/>
                </a:lnTo>
                <a:lnTo>
                  <a:pt x="584" y="2826"/>
                </a:lnTo>
                <a:lnTo>
                  <a:pt x="614" y="2904"/>
                </a:lnTo>
                <a:lnTo>
                  <a:pt x="671" y="3036"/>
                </a:lnTo>
                <a:lnTo>
                  <a:pt x="743" y="3199"/>
                </a:lnTo>
                <a:lnTo>
                  <a:pt x="833" y="3415"/>
                </a:lnTo>
                <a:lnTo>
                  <a:pt x="869" y="3499"/>
                </a:lnTo>
                <a:lnTo>
                  <a:pt x="870" y="3373"/>
                </a:lnTo>
                <a:lnTo>
                  <a:pt x="905" y="3186"/>
                </a:lnTo>
                <a:lnTo>
                  <a:pt x="971" y="3010"/>
                </a:lnTo>
                <a:lnTo>
                  <a:pt x="1081" y="2861"/>
                </a:lnTo>
                <a:lnTo>
                  <a:pt x="1134" y="2819"/>
                </a:lnTo>
                <a:lnTo>
                  <a:pt x="1224" y="2486"/>
                </a:lnTo>
                <a:lnTo>
                  <a:pt x="1357" y="2157"/>
                </a:lnTo>
                <a:lnTo>
                  <a:pt x="1374" y="2129"/>
                </a:lnTo>
                <a:lnTo>
                  <a:pt x="1302" y="2089"/>
                </a:lnTo>
                <a:lnTo>
                  <a:pt x="1273" y="2063"/>
                </a:lnTo>
                <a:lnTo>
                  <a:pt x="1343" y="2102"/>
                </a:lnTo>
                <a:lnTo>
                  <a:pt x="1381" y="2117"/>
                </a:lnTo>
                <a:lnTo>
                  <a:pt x="1541" y="1843"/>
                </a:lnTo>
                <a:lnTo>
                  <a:pt x="1746" y="1547"/>
                </a:lnTo>
                <a:lnTo>
                  <a:pt x="1894" y="1392"/>
                </a:lnTo>
                <a:lnTo>
                  <a:pt x="1836" y="1298"/>
                </a:lnTo>
                <a:lnTo>
                  <a:pt x="1898" y="1388"/>
                </a:lnTo>
                <a:lnTo>
                  <a:pt x="1993" y="1288"/>
                </a:lnTo>
                <a:lnTo>
                  <a:pt x="2269" y="1050"/>
                </a:lnTo>
                <a:lnTo>
                  <a:pt x="2563" y="848"/>
                </a:lnTo>
                <a:lnTo>
                  <a:pt x="2757" y="762"/>
                </a:lnTo>
                <a:lnTo>
                  <a:pt x="2716" y="702"/>
                </a:lnTo>
                <a:lnTo>
                  <a:pt x="2591" y="568"/>
                </a:lnTo>
                <a:lnTo>
                  <a:pt x="2433" y="456"/>
                </a:lnTo>
                <a:lnTo>
                  <a:pt x="2269" y="372"/>
                </a:lnTo>
                <a:lnTo>
                  <a:pt x="2087" y="309"/>
                </a:lnTo>
                <a:lnTo>
                  <a:pt x="1910" y="276"/>
                </a:lnTo>
                <a:lnTo>
                  <a:pt x="1721" y="275"/>
                </a:lnTo>
                <a:close/>
                <a:moveTo>
                  <a:pt x="268" y="0"/>
                </a:moveTo>
                <a:lnTo>
                  <a:pt x="408" y="2"/>
                </a:lnTo>
                <a:lnTo>
                  <a:pt x="516" y="42"/>
                </a:lnTo>
                <a:lnTo>
                  <a:pt x="631" y="102"/>
                </a:lnTo>
                <a:lnTo>
                  <a:pt x="731" y="188"/>
                </a:lnTo>
                <a:lnTo>
                  <a:pt x="811" y="280"/>
                </a:lnTo>
                <a:lnTo>
                  <a:pt x="857" y="395"/>
                </a:lnTo>
                <a:lnTo>
                  <a:pt x="874" y="515"/>
                </a:lnTo>
                <a:lnTo>
                  <a:pt x="860" y="611"/>
                </a:lnTo>
                <a:lnTo>
                  <a:pt x="1011" y="477"/>
                </a:lnTo>
                <a:lnTo>
                  <a:pt x="1196" y="366"/>
                </a:lnTo>
                <a:lnTo>
                  <a:pt x="1402" y="274"/>
                </a:lnTo>
                <a:lnTo>
                  <a:pt x="1605" y="225"/>
                </a:lnTo>
                <a:lnTo>
                  <a:pt x="1838" y="220"/>
                </a:lnTo>
                <a:lnTo>
                  <a:pt x="2049" y="254"/>
                </a:lnTo>
                <a:lnTo>
                  <a:pt x="2227" y="311"/>
                </a:lnTo>
                <a:lnTo>
                  <a:pt x="2399" y="406"/>
                </a:lnTo>
                <a:lnTo>
                  <a:pt x="2561" y="523"/>
                </a:lnTo>
                <a:lnTo>
                  <a:pt x="2704" y="661"/>
                </a:lnTo>
                <a:lnTo>
                  <a:pt x="2773" y="754"/>
                </a:lnTo>
                <a:lnTo>
                  <a:pt x="2901" y="698"/>
                </a:lnTo>
                <a:lnTo>
                  <a:pt x="3254" y="570"/>
                </a:lnTo>
                <a:lnTo>
                  <a:pt x="3594" y="507"/>
                </a:lnTo>
                <a:lnTo>
                  <a:pt x="3932" y="488"/>
                </a:lnTo>
                <a:lnTo>
                  <a:pt x="4274" y="522"/>
                </a:lnTo>
                <a:lnTo>
                  <a:pt x="4605" y="588"/>
                </a:lnTo>
                <a:lnTo>
                  <a:pt x="4916" y="709"/>
                </a:lnTo>
                <a:lnTo>
                  <a:pt x="5219" y="877"/>
                </a:lnTo>
                <a:lnTo>
                  <a:pt x="5485" y="1086"/>
                </a:lnTo>
                <a:lnTo>
                  <a:pt x="5682" y="1277"/>
                </a:lnTo>
                <a:lnTo>
                  <a:pt x="5850" y="1487"/>
                </a:lnTo>
                <a:lnTo>
                  <a:pt x="5996" y="1722"/>
                </a:lnTo>
                <a:lnTo>
                  <a:pt x="6120" y="1963"/>
                </a:lnTo>
                <a:lnTo>
                  <a:pt x="6226" y="2225"/>
                </a:lnTo>
                <a:lnTo>
                  <a:pt x="6282" y="2496"/>
                </a:lnTo>
                <a:lnTo>
                  <a:pt x="6310" y="2763"/>
                </a:lnTo>
                <a:lnTo>
                  <a:pt x="6296" y="3050"/>
                </a:lnTo>
                <a:lnTo>
                  <a:pt x="6232" y="3339"/>
                </a:lnTo>
                <a:lnTo>
                  <a:pt x="6141" y="3622"/>
                </a:lnTo>
                <a:lnTo>
                  <a:pt x="6003" y="3872"/>
                </a:lnTo>
                <a:lnTo>
                  <a:pt x="5827" y="4115"/>
                </a:lnTo>
                <a:lnTo>
                  <a:pt x="5617" y="4308"/>
                </a:lnTo>
                <a:lnTo>
                  <a:pt x="5382" y="4477"/>
                </a:lnTo>
                <a:lnTo>
                  <a:pt x="5110" y="4615"/>
                </a:lnTo>
                <a:lnTo>
                  <a:pt x="4853" y="4693"/>
                </a:lnTo>
                <a:lnTo>
                  <a:pt x="4594" y="4732"/>
                </a:lnTo>
                <a:lnTo>
                  <a:pt x="4329" y="4727"/>
                </a:lnTo>
                <a:lnTo>
                  <a:pt x="4077" y="4680"/>
                </a:lnTo>
                <a:lnTo>
                  <a:pt x="3880" y="4608"/>
                </a:lnTo>
                <a:lnTo>
                  <a:pt x="3795" y="4661"/>
                </a:lnTo>
                <a:lnTo>
                  <a:pt x="3642" y="4701"/>
                </a:lnTo>
                <a:lnTo>
                  <a:pt x="3501" y="4708"/>
                </a:lnTo>
                <a:lnTo>
                  <a:pt x="3338" y="4673"/>
                </a:lnTo>
                <a:lnTo>
                  <a:pt x="3195" y="4608"/>
                </a:lnTo>
                <a:lnTo>
                  <a:pt x="3065" y="4502"/>
                </a:lnTo>
                <a:lnTo>
                  <a:pt x="2959" y="4370"/>
                </a:lnTo>
                <a:lnTo>
                  <a:pt x="2899" y="4224"/>
                </a:lnTo>
                <a:lnTo>
                  <a:pt x="2888" y="4101"/>
                </a:lnTo>
                <a:lnTo>
                  <a:pt x="2905" y="3983"/>
                </a:lnTo>
                <a:lnTo>
                  <a:pt x="2941" y="3869"/>
                </a:lnTo>
                <a:lnTo>
                  <a:pt x="3012" y="3771"/>
                </a:lnTo>
                <a:lnTo>
                  <a:pt x="3047" y="3747"/>
                </a:lnTo>
                <a:lnTo>
                  <a:pt x="3016" y="3670"/>
                </a:lnTo>
                <a:lnTo>
                  <a:pt x="2967" y="3467"/>
                </a:lnTo>
                <a:lnTo>
                  <a:pt x="2945" y="3270"/>
                </a:lnTo>
                <a:lnTo>
                  <a:pt x="2956" y="3059"/>
                </a:lnTo>
                <a:lnTo>
                  <a:pt x="2992" y="2862"/>
                </a:lnTo>
                <a:lnTo>
                  <a:pt x="3057" y="2671"/>
                </a:lnTo>
                <a:lnTo>
                  <a:pt x="3083" y="2630"/>
                </a:lnTo>
                <a:lnTo>
                  <a:pt x="2884" y="2634"/>
                </a:lnTo>
                <a:lnTo>
                  <a:pt x="2663" y="2680"/>
                </a:lnTo>
                <a:lnTo>
                  <a:pt x="2448" y="2771"/>
                </a:lnTo>
                <a:lnTo>
                  <a:pt x="2244" y="2878"/>
                </a:lnTo>
                <a:lnTo>
                  <a:pt x="2184" y="2922"/>
                </a:lnTo>
                <a:lnTo>
                  <a:pt x="2187" y="2926"/>
                </a:lnTo>
                <a:lnTo>
                  <a:pt x="2207" y="2967"/>
                </a:lnTo>
                <a:lnTo>
                  <a:pt x="2179" y="2926"/>
                </a:lnTo>
                <a:lnTo>
                  <a:pt x="2048" y="3021"/>
                </a:lnTo>
                <a:lnTo>
                  <a:pt x="1916" y="3149"/>
                </a:lnTo>
                <a:lnTo>
                  <a:pt x="1917" y="3152"/>
                </a:lnTo>
                <a:lnTo>
                  <a:pt x="1916" y="3150"/>
                </a:lnTo>
                <a:lnTo>
                  <a:pt x="1877" y="3188"/>
                </a:lnTo>
                <a:lnTo>
                  <a:pt x="1684" y="3442"/>
                </a:lnTo>
                <a:lnTo>
                  <a:pt x="1561" y="3676"/>
                </a:lnTo>
                <a:lnTo>
                  <a:pt x="1643" y="3715"/>
                </a:lnTo>
                <a:lnTo>
                  <a:pt x="1769" y="3743"/>
                </a:lnTo>
                <a:lnTo>
                  <a:pt x="1901" y="3734"/>
                </a:lnTo>
                <a:lnTo>
                  <a:pt x="2012" y="3682"/>
                </a:lnTo>
                <a:lnTo>
                  <a:pt x="2120" y="3600"/>
                </a:lnTo>
                <a:lnTo>
                  <a:pt x="2191" y="3502"/>
                </a:lnTo>
                <a:lnTo>
                  <a:pt x="2247" y="3382"/>
                </a:lnTo>
                <a:lnTo>
                  <a:pt x="2270" y="3260"/>
                </a:lnTo>
                <a:lnTo>
                  <a:pt x="2257" y="3123"/>
                </a:lnTo>
                <a:lnTo>
                  <a:pt x="2219" y="2993"/>
                </a:lnTo>
                <a:lnTo>
                  <a:pt x="2246" y="3048"/>
                </a:lnTo>
                <a:lnTo>
                  <a:pt x="2276" y="3175"/>
                </a:lnTo>
                <a:lnTo>
                  <a:pt x="2276" y="3305"/>
                </a:lnTo>
                <a:lnTo>
                  <a:pt x="2248" y="3431"/>
                </a:lnTo>
                <a:lnTo>
                  <a:pt x="2188" y="3545"/>
                </a:lnTo>
                <a:lnTo>
                  <a:pt x="2096" y="3649"/>
                </a:lnTo>
                <a:lnTo>
                  <a:pt x="1976" y="3724"/>
                </a:lnTo>
                <a:lnTo>
                  <a:pt x="1849" y="3753"/>
                </a:lnTo>
                <a:lnTo>
                  <a:pt x="1722" y="3759"/>
                </a:lnTo>
                <a:lnTo>
                  <a:pt x="1595" y="3716"/>
                </a:lnTo>
                <a:lnTo>
                  <a:pt x="1556" y="3685"/>
                </a:lnTo>
                <a:lnTo>
                  <a:pt x="1543" y="3711"/>
                </a:lnTo>
                <a:lnTo>
                  <a:pt x="1440" y="4001"/>
                </a:lnTo>
                <a:lnTo>
                  <a:pt x="1394" y="4302"/>
                </a:lnTo>
                <a:lnTo>
                  <a:pt x="1380" y="4614"/>
                </a:lnTo>
                <a:lnTo>
                  <a:pt x="1429" y="4923"/>
                </a:lnTo>
                <a:lnTo>
                  <a:pt x="1510" y="5173"/>
                </a:lnTo>
                <a:lnTo>
                  <a:pt x="1514" y="5060"/>
                </a:lnTo>
                <a:lnTo>
                  <a:pt x="1559" y="4875"/>
                </a:lnTo>
                <a:lnTo>
                  <a:pt x="1636" y="4691"/>
                </a:lnTo>
                <a:lnTo>
                  <a:pt x="1754" y="4529"/>
                </a:lnTo>
                <a:lnTo>
                  <a:pt x="1905" y="4392"/>
                </a:lnTo>
                <a:lnTo>
                  <a:pt x="2027" y="4309"/>
                </a:lnTo>
                <a:lnTo>
                  <a:pt x="2151" y="4240"/>
                </a:lnTo>
                <a:lnTo>
                  <a:pt x="2294" y="4199"/>
                </a:lnTo>
                <a:lnTo>
                  <a:pt x="2437" y="4182"/>
                </a:lnTo>
                <a:lnTo>
                  <a:pt x="2592" y="4206"/>
                </a:lnTo>
                <a:lnTo>
                  <a:pt x="2752" y="4260"/>
                </a:lnTo>
                <a:lnTo>
                  <a:pt x="2886" y="4347"/>
                </a:lnTo>
                <a:lnTo>
                  <a:pt x="2910" y="4371"/>
                </a:lnTo>
                <a:lnTo>
                  <a:pt x="2833" y="4318"/>
                </a:lnTo>
                <a:lnTo>
                  <a:pt x="2677" y="4246"/>
                </a:lnTo>
                <a:lnTo>
                  <a:pt x="2518" y="4216"/>
                </a:lnTo>
                <a:lnTo>
                  <a:pt x="2344" y="4213"/>
                </a:lnTo>
                <a:lnTo>
                  <a:pt x="2188" y="4247"/>
                </a:lnTo>
                <a:lnTo>
                  <a:pt x="2040" y="4316"/>
                </a:lnTo>
                <a:lnTo>
                  <a:pt x="1901" y="4411"/>
                </a:lnTo>
                <a:lnTo>
                  <a:pt x="1772" y="4532"/>
                </a:lnTo>
                <a:lnTo>
                  <a:pt x="1653" y="4704"/>
                </a:lnTo>
                <a:lnTo>
                  <a:pt x="1572" y="4882"/>
                </a:lnTo>
                <a:lnTo>
                  <a:pt x="1522" y="5071"/>
                </a:lnTo>
                <a:lnTo>
                  <a:pt x="1515" y="5188"/>
                </a:lnTo>
                <a:lnTo>
                  <a:pt x="1524" y="5217"/>
                </a:lnTo>
                <a:lnTo>
                  <a:pt x="1520" y="5211"/>
                </a:lnTo>
                <a:lnTo>
                  <a:pt x="1514" y="5202"/>
                </a:lnTo>
                <a:lnTo>
                  <a:pt x="1513" y="5222"/>
                </a:lnTo>
                <a:lnTo>
                  <a:pt x="1569" y="5390"/>
                </a:lnTo>
                <a:lnTo>
                  <a:pt x="1618" y="5548"/>
                </a:lnTo>
                <a:lnTo>
                  <a:pt x="1641" y="5446"/>
                </a:lnTo>
                <a:lnTo>
                  <a:pt x="1710" y="5334"/>
                </a:lnTo>
                <a:lnTo>
                  <a:pt x="1797" y="5258"/>
                </a:lnTo>
                <a:lnTo>
                  <a:pt x="1906" y="5191"/>
                </a:lnTo>
                <a:lnTo>
                  <a:pt x="2018" y="5163"/>
                </a:lnTo>
                <a:lnTo>
                  <a:pt x="2125" y="5188"/>
                </a:lnTo>
                <a:lnTo>
                  <a:pt x="2143" y="5196"/>
                </a:lnTo>
                <a:lnTo>
                  <a:pt x="2035" y="5176"/>
                </a:lnTo>
                <a:lnTo>
                  <a:pt x="1929" y="5200"/>
                </a:lnTo>
                <a:lnTo>
                  <a:pt x="1823" y="5248"/>
                </a:lnTo>
                <a:lnTo>
                  <a:pt x="1733" y="5318"/>
                </a:lnTo>
                <a:lnTo>
                  <a:pt x="1676" y="5414"/>
                </a:lnTo>
                <a:lnTo>
                  <a:pt x="1631" y="5551"/>
                </a:lnTo>
                <a:lnTo>
                  <a:pt x="1627" y="5577"/>
                </a:lnTo>
                <a:lnTo>
                  <a:pt x="1696" y="5800"/>
                </a:lnTo>
                <a:lnTo>
                  <a:pt x="1820" y="6230"/>
                </a:lnTo>
                <a:lnTo>
                  <a:pt x="1936" y="6672"/>
                </a:lnTo>
                <a:lnTo>
                  <a:pt x="1967" y="6787"/>
                </a:lnTo>
                <a:lnTo>
                  <a:pt x="1970" y="6591"/>
                </a:lnTo>
                <a:lnTo>
                  <a:pt x="2008" y="6337"/>
                </a:lnTo>
                <a:lnTo>
                  <a:pt x="2090" y="6101"/>
                </a:lnTo>
                <a:lnTo>
                  <a:pt x="2210" y="5872"/>
                </a:lnTo>
                <a:lnTo>
                  <a:pt x="2278" y="5769"/>
                </a:lnTo>
                <a:lnTo>
                  <a:pt x="2224" y="5797"/>
                </a:lnTo>
                <a:lnTo>
                  <a:pt x="2120" y="5811"/>
                </a:lnTo>
                <a:lnTo>
                  <a:pt x="2015" y="5777"/>
                </a:lnTo>
                <a:lnTo>
                  <a:pt x="1938" y="5700"/>
                </a:lnTo>
                <a:lnTo>
                  <a:pt x="1901" y="5635"/>
                </a:lnTo>
                <a:lnTo>
                  <a:pt x="1889" y="5546"/>
                </a:lnTo>
                <a:lnTo>
                  <a:pt x="1918" y="5469"/>
                </a:lnTo>
                <a:lnTo>
                  <a:pt x="1974" y="5397"/>
                </a:lnTo>
                <a:lnTo>
                  <a:pt x="2058" y="5364"/>
                </a:lnTo>
                <a:lnTo>
                  <a:pt x="2148" y="5376"/>
                </a:lnTo>
                <a:lnTo>
                  <a:pt x="2216" y="5427"/>
                </a:lnTo>
                <a:lnTo>
                  <a:pt x="2229" y="5459"/>
                </a:lnTo>
                <a:lnTo>
                  <a:pt x="2214" y="5437"/>
                </a:lnTo>
                <a:lnTo>
                  <a:pt x="2146" y="5385"/>
                </a:lnTo>
                <a:lnTo>
                  <a:pt x="2069" y="5381"/>
                </a:lnTo>
                <a:lnTo>
                  <a:pt x="1986" y="5414"/>
                </a:lnTo>
                <a:lnTo>
                  <a:pt x="1931" y="5476"/>
                </a:lnTo>
                <a:lnTo>
                  <a:pt x="1907" y="5549"/>
                </a:lnTo>
                <a:lnTo>
                  <a:pt x="1912" y="5627"/>
                </a:lnTo>
                <a:lnTo>
                  <a:pt x="1943" y="5696"/>
                </a:lnTo>
                <a:lnTo>
                  <a:pt x="2026" y="5770"/>
                </a:lnTo>
                <a:lnTo>
                  <a:pt x="2118" y="5796"/>
                </a:lnTo>
                <a:lnTo>
                  <a:pt x="2217" y="5786"/>
                </a:lnTo>
                <a:lnTo>
                  <a:pt x="2292" y="5748"/>
                </a:lnTo>
                <a:lnTo>
                  <a:pt x="2358" y="5647"/>
                </a:lnTo>
                <a:lnTo>
                  <a:pt x="2399" y="5607"/>
                </a:lnTo>
                <a:lnTo>
                  <a:pt x="2431" y="5516"/>
                </a:lnTo>
                <a:lnTo>
                  <a:pt x="2426" y="5389"/>
                </a:lnTo>
                <a:lnTo>
                  <a:pt x="2363" y="5285"/>
                </a:lnTo>
                <a:lnTo>
                  <a:pt x="2268" y="5195"/>
                </a:lnTo>
                <a:lnTo>
                  <a:pt x="2176" y="5144"/>
                </a:lnTo>
                <a:lnTo>
                  <a:pt x="2079" y="5121"/>
                </a:lnTo>
                <a:lnTo>
                  <a:pt x="2006" y="5122"/>
                </a:lnTo>
                <a:lnTo>
                  <a:pt x="1932" y="5133"/>
                </a:lnTo>
                <a:lnTo>
                  <a:pt x="1870" y="5150"/>
                </a:lnTo>
                <a:lnTo>
                  <a:pt x="1852" y="5160"/>
                </a:lnTo>
                <a:lnTo>
                  <a:pt x="1898" y="5131"/>
                </a:lnTo>
                <a:lnTo>
                  <a:pt x="2023" y="5111"/>
                </a:lnTo>
                <a:lnTo>
                  <a:pt x="2150" y="5130"/>
                </a:lnTo>
                <a:lnTo>
                  <a:pt x="2276" y="5182"/>
                </a:lnTo>
                <a:lnTo>
                  <a:pt x="2379" y="5274"/>
                </a:lnTo>
                <a:lnTo>
                  <a:pt x="2431" y="5361"/>
                </a:lnTo>
                <a:lnTo>
                  <a:pt x="2449" y="5471"/>
                </a:lnTo>
                <a:lnTo>
                  <a:pt x="2440" y="5567"/>
                </a:lnTo>
                <a:lnTo>
                  <a:pt x="2524" y="5485"/>
                </a:lnTo>
                <a:lnTo>
                  <a:pt x="2678" y="5358"/>
                </a:lnTo>
                <a:lnTo>
                  <a:pt x="2599" y="5344"/>
                </a:lnTo>
                <a:lnTo>
                  <a:pt x="2488" y="5289"/>
                </a:lnTo>
                <a:lnTo>
                  <a:pt x="2452" y="5252"/>
                </a:lnTo>
                <a:lnTo>
                  <a:pt x="2539" y="5304"/>
                </a:lnTo>
                <a:lnTo>
                  <a:pt x="2638" y="5341"/>
                </a:lnTo>
                <a:lnTo>
                  <a:pt x="2699" y="5342"/>
                </a:lnTo>
                <a:lnTo>
                  <a:pt x="2707" y="5335"/>
                </a:lnTo>
                <a:lnTo>
                  <a:pt x="2918" y="5214"/>
                </a:lnTo>
                <a:lnTo>
                  <a:pt x="3040" y="5154"/>
                </a:lnTo>
                <a:lnTo>
                  <a:pt x="3064" y="5130"/>
                </a:lnTo>
                <a:lnTo>
                  <a:pt x="3131" y="5002"/>
                </a:lnTo>
                <a:lnTo>
                  <a:pt x="3154" y="4857"/>
                </a:lnTo>
                <a:lnTo>
                  <a:pt x="3139" y="4728"/>
                </a:lnTo>
                <a:lnTo>
                  <a:pt x="3108" y="4638"/>
                </a:lnTo>
                <a:lnTo>
                  <a:pt x="3148" y="4730"/>
                </a:lnTo>
                <a:lnTo>
                  <a:pt x="3169" y="4879"/>
                </a:lnTo>
                <a:lnTo>
                  <a:pt x="3134" y="5017"/>
                </a:lnTo>
                <a:lnTo>
                  <a:pt x="3081" y="5119"/>
                </a:lnTo>
                <a:lnTo>
                  <a:pt x="3068" y="5141"/>
                </a:lnTo>
                <a:lnTo>
                  <a:pt x="3126" y="5113"/>
                </a:lnTo>
                <a:lnTo>
                  <a:pt x="3349" y="5057"/>
                </a:lnTo>
                <a:lnTo>
                  <a:pt x="3578" y="5022"/>
                </a:lnTo>
                <a:lnTo>
                  <a:pt x="3804" y="5031"/>
                </a:lnTo>
                <a:lnTo>
                  <a:pt x="4028" y="5072"/>
                </a:lnTo>
                <a:lnTo>
                  <a:pt x="4240" y="5155"/>
                </a:lnTo>
                <a:lnTo>
                  <a:pt x="4458" y="5283"/>
                </a:lnTo>
                <a:lnTo>
                  <a:pt x="4551" y="5361"/>
                </a:lnTo>
                <a:lnTo>
                  <a:pt x="4782" y="5362"/>
                </a:lnTo>
                <a:lnTo>
                  <a:pt x="5070" y="5401"/>
                </a:lnTo>
                <a:lnTo>
                  <a:pt x="5349" y="5487"/>
                </a:lnTo>
                <a:lnTo>
                  <a:pt x="5616" y="5614"/>
                </a:lnTo>
                <a:lnTo>
                  <a:pt x="5827" y="5755"/>
                </a:lnTo>
                <a:lnTo>
                  <a:pt x="6022" y="5931"/>
                </a:lnTo>
                <a:lnTo>
                  <a:pt x="6200" y="6119"/>
                </a:lnTo>
                <a:lnTo>
                  <a:pt x="6333" y="6337"/>
                </a:lnTo>
                <a:lnTo>
                  <a:pt x="6445" y="6571"/>
                </a:lnTo>
                <a:lnTo>
                  <a:pt x="6519" y="6822"/>
                </a:lnTo>
                <a:lnTo>
                  <a:pt x="6554" y="7075"/>
                </a:lnTo>
                <a:lnTo>
                  <a:pt x="6550" y="7331"/>
                </a:lnTo>
                <a:lnTo>
                  <a:pt x="6502" y="7593"/>
                </a:lnTo>
                <a:lnTo>
                  <a:pt x="6441" y="7814"/>
                </a:lnTo>
                <a:lnTo>
                  <a:pt x="6339" y="8022"/>
                </a:lnTo>
                <a:lnTo>
                  <a:pt x="6200" y="8224"/>
                </a:lnTo>
                <a:lnTo>
                  <a:pt x="6026" y="8409"/>
                </a:lnTo>
                <a:lnTo>
                  <a:pt x="5819" y="8559"/>
                </a:lnTo>
                <a:lnTo>
                  <a:pt x="5639" y="8666"/>
                </a:lnTo>
                <a:lnTo>
                  <a:pt x="5446" y="8741"/>
                </a:lnTo>
                <a:lnTo>
                  <a:pt x="5306" y="8771"/>
                </a:lnTo>
                <a:lnTo>
                  <a:pt x="5351" y="8840"/>
                </a:lnTo>
                <a:lnTo>
                  <a:pt x="5436" y="9059"/>
                </a:lnTo>
                <a:lnTo>
                  <a:pt x="5472" y="9254"/>
                </a:lnTo>
                <a:lnTo>
                  <a:pt x="5480" y="9469"/>
                </a:lnTo>
                <a:lnTo>
                  <a:pt x="5444" y="9665"/>
                </a:lnTo>
                <a:lnTo>
                  <a:pt x="5368" y="9864"/>
                </a:lnTo>
                <a:lnTo>
                  <a:pt x="5264" y="10033"/>
                </a:lnTo>
                <a:lnTo>
                  <a:pt x="5126" y="10177"/>
                </a:lnTo>
                <a:lnTo>
                  <a:pt x="4968" y="10302"/>
                </a:lnTo>
                <a:lnTo>
                  <a:pt x="4771" y="10372"/>
                </a:lnTo>
                <a:lnTo>
                  <a:pt x="4601" y="10399"/>
                </a:lnTo>
                <a:lnTo>
                  <a:pt x="4441" y="10378"/>
                </a:lnTo>
                <a:lnTo>
                  <a:pt x="4279" y="10334"/>
                </a:lnTo>
                <a:lnTo>
                  <a:pt x="4144" y="10256"/>
                </a:lnTo>
                <a:lnTo>
                  <a:pt x="4008" y="10153"/>
                </a:lnTo>
                <a:lnTo>
                  <a:pt x="3896" y="10026"/>
                </a:lnTo>
                <a:lnTo>
                  <a:pt x="3894" y="10022"/>
                </a:lnTo>
                <a:lnTo>
                  <a:pt x="3924" y="10137"/>
                </a:lnTo>
                <a:lnTo>
                  <a:pt x="3906" y="10289"/>
                </a:lnTo>
                <a:lnTo>
                  <a:pt x="3855" y="10429"/>
                </a:lnTo>
                <a:lnTo>
                  <a:pt x="3760" y="10552"/>
                </a:lnTo>
                <a:lnTo>
                  <a:pt x="3726" y="10573"/>
                </a:lnTo>
                <a:lnTo>
                  <a:pt x="3786" y="10623"/>
                </a:lnTo>
                <a:lnTo>
                  <a:pt x="3811" y="10615"/>
                </a:lnTo>
                <a:lnTo>
                  <a:pt x="3986" y="10584"/>
                </a:lnTo>
                <a:lnTo>
                  <a:pt x="4153" y="10601"/>
                </a:lnTo>
                <a:lnTo>
                  <a:pt x="4327" y="10652"/>
                </a:lnTo>
                <a:lnTo>
                  <a:pt x="4488" y="10721"/>
                </a:lnTo>
                <a:lnTo>
                  <a:pt x="4626" y="10839"/>
                </a:lnTo>
                <a:lnTo>
                  <a:pt x="4740" y="10981"/>
                </a:lnTo>
                <a:lnTo>
                  <a:pt x="4821" y="11146"/>
                </a:lnTo>
                <a:lnTo>
                  <a:pt x="4870" y="11324"/>
                </a:lnTo>
                <a:lnTo>
                  <a:pt x="4889" y="11507"/>
                </a:lnTo>
                <a:lnTo>
                  <a:pt x="4860" y="11690"/>
                </a:lnTo>
                <a:lnTo>
                  <a:pt x="4800" y="11853"/>
                </a:lnTo>
                <a:lnTo>
                  <a:pt x="4704" y="12009"/>
                </a:lnTo>
                <a:lnTo>
                  <a:pt x="4578" y="12136"/>
                </a:lnTo>
                <a:lnTo>
                  <a:pt x="4414" y="12217"/>
                </a:lnTo>
                <a:lnTo>
                  <a:pt x="4256" y="12260"/>
                </a:lnTo>
                <a:lnTo>
                  <a:pt x="4097" y="12255"/>
                </a:lnTo>
                <a:lnTo>
                  <a:pt x="3936" y="12210"/>
                </a:lnTo>
                <a:lnTo>
                  <a:pt x="3797" y="12126"/>
                </a:lnTo>
                <a:lnTo>
                  <a:pt x="3687" y="12014"/>
                </a:lnTo>
                <a:lnTo>
                  <a:pt x="3618" y="11890"/>
                </a:lnTo>
                <a:lnTo>
                  <a:pt x="3584" y="11758"/>
                </a:lnTo>
                <a:lnTo>
                  <a:pt x="3586" y="11618"/>
                </a:lnTo>
                <a:lnTo>
                  <a:pt x="3614" y="11492"/>
                </a:lnTo>
                <a:lnTo>
                  <a:pt x="3666" y="11409"/>
                </a:lnTo>
                <a:lnTo>
                  <a:pt x="3664" y="11410"/>
                </a:lnTo>
                <a:lnTo>
                  <a:pt x="3585" y="11415"/>
                </a:lnTo>
                <a:lnTo>
                  <a:pt x="3495" y="11403"/>
                </a:lnTo>
                <a:lnTo>
                  <a:pt x="3424" y="11370"/>
                </a:lnTo>
                <a:lnTo>
                  <a:pt x="3361" y="11291"/>
                </a:lnTo>
                <a:lnTo>
                  <a:pt x="3318" y="11215"/>
                </a:lnTo>
                <a:lnTo>
                  <a:pt x="3309" y="11131"/>
                </a:lnTo>
                <a:lnTo>
                  <a:pt x="3320" y="11101"/>
                </a:lnTo>
                <a:lnTo>
                  <a:pt x="3321" y="11196"/>
                </a:lnTo>
                <a:lnTo>
                  <a:pt x="3363" y="11281"/>
                </a:lnTo>
                <a:lnTo>
                  <a:pt x="3418" y="11350"/>
                </a:lnTo>
                <a:lnTo>
                  <a:pt x="3507" y="11395"/>
                </a:lnTo>
                <a:lnTo>
                  <a:pt x="3607" y="11399"/>
                </a:lnTo>
                <a:lnTo>
                  <a:pt x="3680" y="11385"/>
                </a:lnTo>
                <a:lnTo>
                  <a:pt x="3684" y="11380"/>
                </a:lnTo>
                <a:lnTo>
                  <a:pt x="3728" y="11343"/>
                </a:lnTo>
                <a:lnTo>
                  <a:pt x="3702" y="11380"/>
                </a:lnTo>
                <a:lnTo>
                  <a:pt x="3708" y="11379"/>
                </a:lnTo>
                <a:lnTo>
                  <a:pt x="3804" y="11329"/>
                </a:lnTo>
                <a:lnTo>
                  <a:pt x="3880" y="11261"/>
                </a:lnTo>
                <a:lnTo>
                  <a:pt x="3936" y="11165"/>
                </a:lnTo>
                <a:lnTo>
                  <a:pt x="3959" y="11044"/>
                </a:lnTo>
                <a:lnTo>
                  <a:pt x="3956" y="10965"/>
                </a:lnTo>
                <a:lnTo>
                  <a:pt x="3954" y="10965"/>
                </a:lnTo>
                <a:lnTo>
                  <a:pt x="3796" y="10984"/>
                </a:lnTo>
                <a:lnTo>
                  <a:pt x="3659" y="11046"/>
                </a:lnTo>
                <a:lnTo>
                  <a:pt x="3634" y="11063"/>
                </a:lnTo>
                <a:lnTo>
                  <a:pt x="3638" y="11076"/>
                </a:lnTo>
                <a:lnTo>
                  <a:pt x="3634" y="11079"/>
                </a:lnTo>
                <a:lnTo>
                  <a:pt x="3628" y="11067"/>
                </a:lnTo>
                <a:lnTo>
                  <a:pt x="3542" y="11126"/>
                </a:lnTo>
                <a:lnTo>
                  <a:pt x="3625" y="11059"/>
                </a:lnTo>
                <a:lnTo>
                  <a:pt x="3602" y="11011"/>
                </a:lnTo>
                <a:lnTo>
                  <a:pt x="3546" y="10977"/>
                </a:lnTo>
                <a:lnTo>
                  <a:pt x="3475" y="10968"/>
                </a:lnTo>
                <a:lnTo>
                  <a:pt x="3409" y="10980"/>
                </a:lnTo>
                <a:lnTo>
                  <a:pt x="3356" y="11033"/>
                </a:lnTo>
                <a:lnTo>
                  <a:pt x="3321" y="11096"/>
                </a:lnTo>
                <a:lnTo>
                  <a:pt x="3339" y="11045"/>
                </a:lnTo>
                <a:lnTo>
                  <a:pt x="3395" y="10982"/>
                </a:lnTo>
                <a:lnTo>
                  <a:pt x="3467" y="10957"/>
                </a:lnTo>
                <a:lnTo>
                  <a:pt x="3545" y="10952"/>
                </a:lnTo>
                <a:lnTo>
                  <a:pt x="3609" y="10998"/>
                </a:lnTo>
                <a:lnTo>
                  <a:pt x="3630" y="11055"/>
                </a:lnTo>
                <a:lnTo>
                  <a:pt x="3679" y="11016"/>
                </a:lnTo>
                <a:lnTo>
                  <a:pt x="3836" y="10948"/>
                </a:lnTo>
                <a:lnTo>
                  <a:pt x="3950" y="10935"/>
                </a:lnTo>
                <a:lnTo>
                  <a:pt x="3939" y="10878"/>
                </a:lnTo>
                <a:lnTo>
                  <a:pt x="3953" y="10917"/>
                </a:lnTo>
                <a:lnTo>
                  <a:pt x="3954" y="10934"/>
                </a:lnTo>
                <a:lnTo>
                  <a:pt x="4010" y="10927"/>
                </a:lnTo>
                <a:lnTo>
                  <a:pt x="4183" y="10955"/>
                </a:lnTo>
                <a:lnTo>
                  <a:pt x="4320" y="11000"/>
                </a:lnTo>
                <a:lnTo>
                  <a:pt x="4446" y="11076"/>
                </a:lnTo>
                <a:lnTo>
                  <a:pt x="4549" y="11177"/>
                </a:lnTo>
                <a:lnTo>
                  <a:pt x="4625" y="11288"/>
                </a:lnTo>
                <a:lnTo>
                  <a:pt x="4671" y="11428"/>
                </a:lnTo>
                <a:lnTo>
                  <a:pt x="4675" y="11564"/>
                </a:lnTo>
                <a:lnTo>
                  <a:pt x="4651" y="11695"/>
                </a:lnTo>
                <a:lnTo>
                  <a:pt x="4591" y="11809"/>
                </a:lnTo>
                <a:lnTo>
                  <a:pt x="4506" y="11900"/>
                </a:lnTo>
                <a:lnTo>
                  <a:pt x="4401" y="11972"/>
                </a:lnTo>
                <a:lnTo>
                  <a:pt x="4302" y="12007"/>
                </a:lnTo>
                <a:lnTo>
                  <a:pt x="4185" y="12015"/>
                </a:lnTo>
                <a:lnTo>
                  <a:pt x="4073" y="11994"/>
                </a:lnTo>
                <a:lnTo>
                  <a:pt x="3962" y="11939"/>
                </a:lnTo>
                <a:lnTo>
                  <a:pt x="3875" y="11860"/>
                </a:lnTo>
                <a:lnTo>
                  <a:pt x="3829" y="11794"/>
                </a:lnTo>
                <a:lnTo>
                  <a:pt x="3796" y="11710"/>
                </a:lnTo>
                <a:lnTo>
                  <a:pt x="3776" y="11585"/>
                </a:lnTo>
                <a:lnTo>
                  <a:pt x="3793" y="11468"/>
                </a:lnTo>
                <a:lnTo>
                  <a:pt x="3836" y="11364"/>
                </a:lnTo>
                <a:lnTo>
                  <a:pt x="3906" y="11276"/>
                </a:lnTo>
                <a:lnTo>
                  <a:pt x="3993" y="11200"/>
                </a:lnTo>
                <a:lnTo>
                  <a:pt x="4110" y="11169"/>
                </a:lnTo>
                <a:lnTo>
                  <a:pt x="4173" y="11166"/>
                </a:lnTo>
                <a:lnTo>
                  <a:pt x="4235" y="11172"/>
                </a:lnTo>
                <a:lnTo>
                  <a:pt x="4299" y="11194"/>
                </a:lnTo>
                <a:lnTo>
                  <a:pt x="4344" y="11236"/>
                </a:lnTo>
                <a:lnTo>
                  <a:pt x="4371" y="11275"/>
                </a:lnTo>
                <a:lnTo>
                  <a:pt x="4362" y="11322"/>
                </a:lnTo>
                <a:lnTo>
                  <a:pt x="4334" y="11341"/>
                </a:lnTo>
                <a:lnTo>
                  <a:pt x="4299" y="11325"/>
                </a:lnTo>
                <a:lnTo>
                  <a:pt x="4250" y="11301"/>
                </a:lnTo>
                <a:lnTo>
                  <a:pt x="4193" y="11266"/>
                </a:lnTo>
                <a:lnTo>
                  <a:pt x="4130" y="11245"/>
                </a:lnTo>
                <a:lnTo>
                  <a:pt x="4061" y="11251"/>
                </a:lnTo>
                <a:lnTo>
                  <a:pt x="3973" y="11279"/>
                </a:lnTo>
                <a:lnTo>
                  <a:pt x="3878" y="11377"/>
                </a:lnTo>
                <a:lnTo>
                  <a:pt x="3814" y="11486"/>
                </a:lnTo>
                <a:lnTo>
                  <a:pt x="3795" y="11613"/>
                </a:lnTo>
                <a:lnTo>
                  <a:pt x="3829" y="11745"/>
                </a:lnTo>
                <a:lnTo>
                  <a:pt x="3832" y="11751"/>
                </a:lnTo>
                <a:lnTo>
                  <a:pt x="3842" y="11777"/>
                </a:lnTo>
                <a:lnTo>
                  <a:pt x="3907" y="11871"/>
                </a:lnTo>
                <a:lnTo>
                  <a:pt x="3995" y="11941"/>
                </a:lnTo>
                <a:lnTo>
                  <a:pt x="4093" y="11988"/>
                </a:lnTo>
                <a:lnTo>
                  <a:pt x="4207" y="11999"/>
                </a:lnTo>
                <a:lnTo>
                  <a:pt x="4323" y="11977"/>
                </a:lnTo>
                <a:lnTo>
                  <a:pt x="4434" y="11925"/>
                </a:lnTo>
                <a:lnTo>
                  <a:pt x="4524" y="11855"/>
                </a:lnTo>
                <a:lnTo>
                  <a:pt x="4592" y="11751"/>
                </a:lnTo>
                <a:lnTo>
                  <a:pt x="4646" y="11641"/>
                </a:lnTo>
                <a:lnTo>
                  <a:pt x="4660" y="11517"/>
                </a:lnTo>
                <a:lnTo>
                  <a:pt x="4637" y="11378"/>
                </a:lnTo>
                <a:lnTo>
                  <a:pt x="4579" y="11246"/>
                </a:lnTo>
                <a:lnTo>
                  <a:pt x="4488" y="11137"/>
                </a:lnTo>
                <a:lnTo>
                  <a:pt x="4375" y="11044"/>
                </a:lnTo>
                <a:lnTo>
                  <a:pt x="4245" y="10986"/>
                </a:lnTo>
                <a:lnTo>
                  <a:pt x="4101" y="10954"/>
                </a:lnTo>
                <a:lnTo>
                  <a:pt x="3957" y="10965"/>
                </a:lnTo>
                <a:lnTo>
                  <a:pt x="3958" y="10971"/>
                </a:lnTo>
                <a:lnTo>
                  <a:pt x="3969" y="11070"/>
                </a:lnTo>
                <a:lnTo>
                  <a:pt x="3940" y="11171"/>
                </a:lnTo>
                <a:lnTo>
                  <a:pt x="3884" y="11267"/>
                </a:lnTo>
                <a:lnTo>
                  <a:pt x="3823" y="11333"/>
                </a:lnTo>
                <a:lnTo>
                  <a:pt x="3751" y="11382"/>
                </a:lnTo>
                <a:lnTo>
                  <a:pt x="3687" y="11402"/>
                </a:lnTo>
                <a:lnTo>
                  <a:pt x="3657" y="11447"/>
                </a:lnTo>
                <a:lnTo>
                  <a:pt x="3606" y="11563"/>
                </a:lnTo>
                <a:lnTo>
                  <a:pt x="3602" y="11689"/>
                </a:lnTo>
                <a:lnTo>
                  <a:pt x="3611" y="11821"/>
                </a:lnTo>
                <a:lnTo>
                  <a:pt x="3663" y="11932"/>
                </a:lnTo>
                <a:lnTo>
                  <a:pt x="3751" y="12060"/>
                </a:lnTo>
                <a:lnTo>
                  <a:pt x="3864" y="12153"/>
                </a:lnTo>
                <a:lnTo>
                  <a:pt x="4007" y="12218"/>
                </a:lnTo>
                <a:lnTo>
                  <a:pt x="4162" y="12242"/>
                </a:lnTo>
                <a:lnTo>
                  <a:pt x="4311" y="12222"/>
                </a:lnTo>
                <a:lnTo>
                  <a:pt x="4449" y="12184"/>
                </a:lnTo>
                <a:lnTo>
                  <a:pt x="4580" y="12102"/>
                </a:lnTo>
                <a:lnTo>
                  <a:pt x="4681" y="12000"/>
                </a:lnTo>
                <a:lnTo>
                  <a:pt x="4763" y="11870"/>
                </a:lnTo>
                <a:lnTo>
                  <a:pt x="4817" y="11735"/>
                </a:lnTo>
                <a:lnTo>
                  <a:pt x="4853" y="11597"/>
                </a:lnTo>
                <a:lnTo>
                  <a:pt x="4852" y="11418"/>
                </a:lnTo>
                <a:lnTo>
                  <a:pt x="4822" y="11243"/>
                </a:lnTo>
                <a:lnTo>
                  <a:pt x="4751" y="11079"/>
                </a:lnTo>
                <a:lnTo>
                  <a:pt x="4646" y="10939"/>
                </a:lnTo>
                <a:lnTo>
                  <a:pt x="4523" y="10820"/>
                </a:lnTo>
                <a:lnTo>
                  <a:pt x="4361" y="10727"/>
                </a:lnTo>
                <a:lnTo>
                  <a:pt x="4193" y="10671"/>
                </a:lnTo>
                <a:lnTo>
                  <a:pt x="4024" y="10640"/>
                </a:lnTo>
                <a:lnTo>
                  <a:pt x="3838" y="10654"/>
                </a:lnTo>
                <a:lnTo>
                  <a:pt x="3826" y="10657"/>
                </a:lnTo>
                <a:lnTo>
                  <a:pt x="3840" y="10668"/>
                </a:lnTo>
                <a:lnTo>
                  <a:pt x="3922" y="10800"/>
                </a:lnTo>
                <a:lnTo>
                  <a:pt x="3939" y="10878"/>
                </a:lnTo>
                <a:lnTo>
                  <a:pt x="3911" y="10807"/>
                </a:lnTo>
                <a:lnTo>
                  <a:pt x="3853" y="10700"/>
                </a:lnTo>
                <a:lnTo>
                  <a:pt x="3814" y="10660"/>
                </a:lnTo>
                <a:lnTo>
                  <a:pt x="3665" y="10699"/>
                </a:lnTo>
                <a:lnTo>
                  <a:pt x="3513" y="10787"/>
                </a:lnTo>
                <a:lnTo>
                  <a:pt x="3371" y="10901"/>
                </a:lnTo>
                <a:lnTo>
                  <a:pt x="3246" y="11052"/>
                </a:lnTo>
                <a:lnTo>
                  <a:pt x="3144" y="11212"/>
                </a:lnTo>
                <a:lnTo>
                  <a:pt x="3064" y="11381"/>
                </a:lnTo>
                <a:lnTo>
                  <a:pt x="3005" y="11568"/>
                </a:lnTo>
                <a:lnTo>
                  <a:pt x="2969" y="11764"/>
                </a:lnTo>
                <a:lnTo>
                  <a:pt x="2955" y="11970"/>
                </a:lnTo>
                <a:lnTo>
                  <a:pt x="2959" y="12179"/>
                </a:lnTo>
                <a:lnTo>
                  <a:pt x="2964" y="12388"/>
                </a:lnTo>
                <a:lnTo>
                  <a:pt x="2991" y="12606"/>
                </a:lnTo>
                <a:lnTo>
                  <a:pt x="2992" y="12617"/>
                </a:lnTo>
                <a:lnTo>
                  <a:pt x="2997" y="12602"/>
                </a:lnTo>
                <a:lnTo>
                  <a:pt x="3059" y="12478"/>
                </a:lnTo>
                <a:lnTo>
                  <a:pt x="3142" y="12396"/>
                </a:lnTo>
                <a:lnTo>
                  <a:pt x="3247" y="12348"/>
                </a:lnTo>
                <a:lnTo>
                  <a:pt x="3380" y="12339"/>
                </a:lnTo>
                <a:lnTo>
                  <a:pt x="3488" y="12379"/>
                </a:lnTo>
                <a:lnTo>
                  <a:pt x="3553" y="12449"/>
                </a:lnTo>
                <a:lnTo>
                  <a:pt x="3584" y="12517"/>
                </a:lnTo>
                <a:lnTo>
                  <a:pt x="3596" y="12607"/>
                </a:lnTo>
                <a:lnTo>
                  <a:pt x="3591" y="12683"/>
                </a:lnTo>
                <a:lnTo>
                  <a:pt x="3590" y="12690"/>
                </a:lnTo>
                <a:lnTo>
                  <a:pt x="3590" y="12717"/>
                </a:lnTo>
                <a:lnTo>
                  <a:pt x="3578" y="12737"/>
                </a:lnTo>
                <a:lnTo>
                  <a:pt x="3574" y="12752"/>
                </a:lnTo>
                <a:lnTo>
                  <a:pt x="3554" y="12807"/>
                </a:lnTo>
                <a:lnTo>
                  <a:pt x="3541" y="12824"/>
                </a:lnTo>
                <a:lnTo>
                  <a:pt x="3556" y="12774"/>
                </a:lnTo>
                <a:lnTo>
                  <a:pt x="3548" y="12786"/>
                </a:lnTo>
                <a:lnTo>
                  <a:pt x="3495" y="12839"/>
                </a:lnTo>
                <a:lnTo>
                  <a:pt x="3411" y="12848"/>
                </a:lnTo>
                <a:lnTo>
                  <a:pt x="3340" y="12840"/>
                </a:lnTo>
                <a:lnTo>
                  <a:pt x="3283" y="12781"/>
                </a:lnTo>
                <a:lnTo>
                  <a:pt x="3264" y="12753"/>
                </a:lnTo>
                <a:lnTo>
                  <a:pt x="3252" y="12712"/>
                </a:lnTo>
                <a:lnTo>
                  <a:pt x="3259" y="12675"/>
                </a:lnTo>
                <a:lnTo>
                  <a:pt x="3274" y="12648"/>
                </a:lnTo>
                <a:lnTo>
                  <a:pt x="3290" y="12613"/>
                </a:lnTo>
                <a:lnTo>
                  <a:pt x="3323" y="12590"/>
                </a:lnTo>
                <a:lnTo>
                  <a:pt x="3353" y="12586"/>
                </a:lnTo>
                <a:lnTo>
                  <a:pt x="3377" y="12585"/>
                </a:lnTo>
                <a:lnTo>
                  <a:pt x="3405" y="12591"/>
                </a:lnTo>
                <a:lnTo>
                  <a:pt x="3437" y="12601"/>
                </a:lnTo>
                <a:lnTo>
                  <a:pt x="3453" y="12624"/>
                </a:lnTo>
                <a:lnTo>
                  <a:pt x="3460" y="12635"/>
                </a:lnTo>
                <a:lnTo>
                  <a:pt x="3464" y="12664"/>
                </a:lnTo>
                <a:lnTo>
                  <a:pt x="3457" y="12678"/>
                </a:lnTo>
                <a:lnTo>
                  <a:pt x="3452" y="12706"/>
                </a:lnTo>
                <a:lnTo>
                  <a:pt x="3441" y="12713"/>
                </a:lnTo>
                <a:lnTo>
                  <a:pt x="3419" y="12728"/>
                </a:lnTo>
                <a:lnTo>
                  <a:pt x="3393" y="12738"/>
                </a:lnTo>
                <a:lnTo>
                  <a:pt x="3370" y="12729"/>
                </a:lnTo>
                <a:lnTo>
                  <a:pt x="3357" y="12722"/>
                </a:lnTo>
                <a:lnTo>
                  <a:pt x="3345" y="12705"/>
                </a:lnTo>
                <a:lnTo>
                  <a:pt x="3336" y="12703"/>
                </a:lnTo>
                <a:lnTo>
                  <a:pt x="3325" y="12711"/>
                </a:lnTo>
                <a:lnTo>
                  <a:pt x="3323" y="12720"/>
                </a:lnTo>
                <a:lnTo>
                  <a:pt x="3346" y="12778"/>
                </a:lnTo>
                <a:lnTo>
                  <a:pt x="3394" y="12811"/>
                </a:lnTo>
                <a:lnTo>
                  <a:pt x="3457" y="12808"/>
                </a:lnTo>
                <a:lnTo>
                  <a:pt x="3490" y="12785"/>
                </a:lnTo>
                <a:lnTo>
                  <a:pt x="3518" y="12766"/>
                </a:lnTo>
                <a:lnTo>
                  <a:pt x="3538" y="12736"/>
                </a:lnTo>
                <a:lnTo>
                  <a:pt x="3561" y="12663"/>
                </a:lnTo>
                <a:lnTo>
                  <a:pt x="3554" y="12623"/>
                </a:lnTo>
                <a:lnTo>
                  <a:pt x="3530" y="12570"/>
                </a:lnTo>
                <a:lnTo>
                  <a:pt x="3477" y="12517"/>
                </a:lnTo>
                <a:lnTo>
                  <a:pt x="3421" y="12482"/>
                </a:lnTo>
                <a:lnTo>
                  <a:pt x="3346" y="12468"/>
                </a:lnTo>
                <a:lnTo>
                  <a:pt x="3270" y="12488"/>
                </a:lnTo>
                <a:lnTo>
                  <a:pt x="3203" y="12534"/>
                </a:lnTo>
                <a:lnTo>
                  <a:pt x="3145" y="12615"/>
                </a:lnTo>
                <a:lnTo>
                  <a:pt x="3098" y="12737"/>
                </a:lnTo>
                <a:lnTo>
                  <a:pt x="3068" y="12896"/>
                </a:lnTo>
                <a:lnTo>
                  <a:pt x="3069" y="13099"/>
                </a:lnTo>
                <a:lnTo>
                  <a:pt x="3095" y="13350"/>
                </a:lnTo>
                <a:lnTo>
                  <a:pt x="3118" y="13669"/>
                </a:lnTo>
                <a:lnTo>
                  <a:pt x="3109" y="13953"/>
                </a:lnTo>
                <a:lnTo>
                  <a:pt x="3079" y="14194"/>
                </a:lnTo>
                <a:lnTo>
                  <a:pt x="3020" y="14406"/>
                </a:lnTo>
                <a:lnTo>
                  <a:pt x="2946" y="14595"/>
                </a:lnTo>
                <a:lnTo>
                  <a:pt x="2844" y="14755"/>
                </a:lnTo>
                <a:lnTo>
                  <a:pt x="2743" y="14906"/>
                </a:lnTo>
                <a:lnTo>
                  <a:pt x="2639" y="15051"/>
                </a:lnTo>
                <a:lnTo>
                  <a:pt x="2540" y="15168"/>
                </a:lnTo>
                <a:lnTo>
                  <a:pt x="2442" y="15300"/>
                </a:lnTo>
                <a:lnTo>
                  <a:pt x="2368" y="15441"/>
                </a:lnTo>
                <a:lnTo>
                  <a:pt x="2293" y="15582"/>
                </a:lnTo>
                <a:lnTo>
                  <a:pt x="2223" y="15752"/>
                </a:lnTo>
                <a:lnTo>
                  <a:pt x="2155" y="15938"/>
                </a:lnTo>
                <a:lnTo>
                  <a:pt x="2079" y="16137"/>
                </a:lnTo>
                <a:lnTo>
                  <a:pt x="2003" y="16336"/>
                </a:lnTo>
                <a:lnTo>
                  <a:pt x="1935" y="16546"/>
                </a:lnTo>
                <a:lnTo>
                  <a:pt x="1865" y="16741"/>
                </a:lnTo>
                <a:lnTo>
                  <a:pt x="1804" y="16937"/>
                </a:lnTo>
                <a:lnTo>
                  <a:pt x="1747" y="17115"/>
                </a:lnTo>
                <a:lnTo>
                  <a:pt x="1704" y="17267"/>
                </a:lnTo>
                <a:lnTo>
                  <a:pt x="1656" y="17398"/>
                </a:lnTo>
                <a:lnTo>
                  <a:pt x="1631" y="17505"/>
                </a:lnTo>
                <a:lnTo>
                  <a:pt x="1610" y="17569"/>
                </a:lnTo>
                <a:lnTo>
                  <a:pt x="1601" y="17591"/>
                </a:lnTo>
                <a:lnTo>
                  <a:pt x="1645" y="17430"/>
                </a:lnTo>
                <a:lnTo>
                  <a:pt x="1693" y="17251"/>
                </a:lnTo>
                <a:lnTo>
                  <a:pt x="1733" y="17035"/>
                </a:lnTo>
                <a:lnTo>
                  <a:pt x="1773" y="16796"/>
                </a:lnTo>
                <a:lnTo>
                  <a:pt x="1814" y="16547"/>
                </a:lnTo>
                <a:lnTo>
                  <a:pt x="1859" y="16280"/>
                </a:lnTo>
                <a:lnTo>
                  <a:pt x="1887" y="16000"/>
                </a:lnTo>
                <a:lnTo>
                  <a:pt x="1929" y="15717"/>
                </a:lnTo>
                <a:lnTo>
                  <a:pt x="1959" y="15428"/>
                </a:lnTo>
                <a:lnTo>
                  <a:pt x="1987" y="15147"/>
                </a:lnTo>
                <a:lnTo>
                  <a:pt x="2020" y="14863"/>
                </a:lnTo>
                <a:lnTo>
                  <a:pt x="2046" y="14593"/>
                </a:lnTo>
                <a:lnTo>
                  <a:pt x="2071" y="14331"/>
                </a:lnTo>
                <a:lnTo>
                  <a:pt x="2088" y="14083"/>
                </a:lnTo>
                <a:lnTo>
                  <a:pt x="2109" y="13864"/>
                </a:lnTo>
                <a:lnTo>
                  <a:pt x="2129" y="13655"/>
                </a:lnTo>
                <a:lnTo>
                  <a:pt x="2145" y="13488"/>
                </a:lnTo>
                <a:lnTo>
                  <a:pt x="2153" y="13345"/>
                </a:lnTo>
                <a:lnTo>
                  <a:pt x="2162" y="13240"/>
                </a:lnTo>
                <a:lnTo>
                  <a:pt x="2160" y="13177"/>
                </a:lnTo>
                <a:lnTo>
                  <a:pt x="2165" y="13149"/>
                </a:lnTo>
                <a:lnTo>
                  <a:pt x="2121" y="12787"/>
                </a:lnTo>
                <a:lnTo>
                  <a:pt x="2060" y="12462"/>
                </a:lnTo>
                <a:lnTo>
                  <a:pt x="1991" y="12183"/>
                </a:lnTo>
                <a:lnTo>
                  <a:pt x="1911" y="11936"/>
                </a:lnTo>
                <a:lnTo>
                  <a:pt x="1834" y="11728"/>
                </a:lnTo>
                <a:lnTo>
                  <a:pt x="1745" y="11552"/>
                </a:lnTo>
                <a:lnTo>
                  <a:pt x="1646" y="11408"/>
                </a:lnTo>
                <a:lnTo>
                  <a:pt x="1619" y="11376"/>
                </a:lnTo>
                <a:lnTo>
                  <a:pt x="1723" y="11804"/>
                </a:lnTo>
                <a:lnTo>
                  <a:pt x="1837" y="12386"/>
                </a:lnTo>
                <a:lnTo>
                  <a:pt x="1909" y="13014"/>
                </a:lnTo>
                <a:lnTo>
                  <a:pt x="1958" y="13691"/>
                </a:lnTo>
                <a:lnTo>
                  <a:pt x="1899" y="14555"/>
                </a:lnTo>
                <a:lnTo>
                  <a:pt x="1885" y="13847"/>
                </a:lnTo>
                <a:lnTo>
                  <a:pt x="1835" y="13179"/>
                </a:lnTo>
                <a:lnTo>
                  <a:pt x="1748" y="12554"/>
                </a:lnTo>
                <a:lnTo>
                  <a:pt x="1626" y="11960"/>
                </a:lnTo>
                <a:lnTo>
                  <a:pt x="1482" y="11406"/>
                </a:lnTo>
                <a:lnTo>
                  <a:pt x="1399" y="11169"/>
                </a:lnTo>
                <a:lnTo>
                  <a:pt x="1339" y="11137"/>
                </a:lnTo>
                <a:lnTo>
                  <a:pt x="1237" y="11085"/>
                </a:lnTo>
                <a:lnTo>
                  <a:pt x="1149" y="11064"/>
                </a:lnTo>
                <a:lnTo>
                  <a:pt x="1059" y="11052"/>
                </a:lnTo>
                <a:lnTo>
                  <a:pt x="966" y="11059"/>
                </a:lnTo>
                <a:lnTo>
                  <a:pt x="890" y="11078"/>
                </a:lnTo>
                <a:lnTo>
                  <a:pt x="825" y="11115"/>
                </a:lnTo>
                <a:lnTo>
                  <a:pt x="770" y="11153"/>
                </a:lnTo>
                <a:lnTo>
                  <a:pt x="718" y="11196"/>
                </a:lnTo>
                <a:lnTo>
                  <a:pt x="685" y="11243"/>
                </a:lnTo>
                <a:lnTo>
                  <a:pt x="677" y="11286"/>
                </a:lnTo>
                <a:lnTo>
                  <a:pt x="681" y="11344"/>
                </a:lnTo>
                <a:lnTo>
                  <a:pt x="691" y="11400"/>
                </a:lnTo>
                <a:lnTo>
                  <a:pt x="697" y="11415"/>
                </a:lnTo>
                <a:lnTo>
                  <a:pt x="723" y="11454"/>
                </a:lnTo>
                <a:lnTo>
                  <a:pt x="742" y="11482"/>
                </a:lnTo>
                <a:lnTo>
                  <a:pt x="746" y="11487"/>
                </a:lnTo>
                <a:lnTo>
                  <a:pt x="827" y="11546"/>
                </a:lnTo>
                <a:lnTo>
                  <a:pt x="930" y="11565"/>
                </a:lnTo>
                <a:lnTo>
                  <a:pt x="1021" y="11543"/>
                </a:lnTo>
                <a:lnTo>
                  <a:pt x="1091" y="11479"/>
                </a:lnTo>
                <a:lnTo>
                  <a:pt x="1108" y="11443"/>
                </a:lnTo>
                <a:lnTo>
                  <a:pt x="1113" y="11415"/>
                </a:lnTo>
                <a:lnTo>
                  <a:pt x="1120" y="11377"/>
                </a:lnTo>
                <a:lnTo>
                  <a:pt x="1110" y="11351"/>
                </a:lnTo>
                <a:lnTo>
                  <a:pt x="1095" y="11305"/>
                </a:lnTo>
                <a:lnTo>
                  <a:pt x="1053" y="11268"/>
                </a:lnTo>
                <a:lnTo>
                  <a:pt x="1006" y="11260"/>
                </a:lnTo>
                <a:lnTo>
                  <a:pt x="961" y="11266"/>
                </a:lnTo>
                <a:lnTo>
                  <a:pt x="945" y="11277"/>
                </a:lnTo>
                <a:lnTo>
                  <a:pt x="949" y="11283"/>
                </a:lnTo>
                <a:lnTo>
                  <a:pt x="951" y="11298"/>
                </a:lnTo>
                <a:lnTo>
                  <a:pt x="969" y="11301"/>
                </a:lnTo>
                <a:lnTo>
                  <a:pt x="992" y="11310"/>
                </a:lnTo>
                <a:lnTo>
                  <a:pt x="1013" y="11329"/>
                </a:lnTo>
                <a:lnTo>
                  <a:pt x="1022" y="11355"/>
                </a:lnTo>
                <a:lnTo>
                  <a:pt x="1019" y="11373"/>
                </a:lnTo>
                <a:lnTo>
                  <a:pt x="1019" y="11397"/>
                </a:lnTo>
                <a:lnTo>
                  <a:pt x="1006" y="11414"/>
                </a:lnTo>
                <a:lnTo>
                  <a:pt x="990" y="11426"/>
                </a:lnTo>
                <a:lnTo>
                  <a:pt x="979" y="11433"/>
                </a:lnTo>
                <a:lnTo>
                  <a:pt x="957" y="11449"/>
                </a:lnTo>
                <a:lnTo>
                  <a:pt x="927" y="11453"/>
                </a:lnTo>
                <a:lnTo>
                  <a:pt x="899" y="11448"/>
                </a:lnTo>
                <a:lnTo>
                  <a:pt x="878" y="11429"/>
                </a:lnTo>
                <a:lnTo>
                  <a:pt x="853" y="11405"/>
                </a:lnTo>
                <a:lnTo>
                  <a:pt x="840" y="11374"/>
                </a:lnTo>
                <a:lnTo>
                  <a:pt x="823" y="11337"/>
                </a:lnTo>
                <a:lnTo>
                  <a:pt x="829" y="11299"/>
                </a:lnTo>
                <a:lnTo>
                  <a:pt x="864" y="11243"/>
                </a:lnTo>
                <a:lnTo>
                  <a:pt x="921" y="11195"/>
                </a:lnTo>
                <a:lnTo>
                  <a:pt x="990" y="11189"/>
                </a:lnTo>
                <a:lnTo>
                  <a:pt x="1060" y="11207"/>
                </a:lnTo>
                <a:lnTo>
                  <a:pt x="1110" y="11245"/>
                </a:lnTo>
                <a:lnTo>
                  <a:pt x="1149" y="11301"/>
                </a:lnTo>
                <a:lnTo>
                  <a:pt x="1166" y="11362"/>
                </a:lnTo>
                <a:lnTo>
                  <a:pt x="1149" y="11455"/>
                </a:lnTo>
                <a:lnTo>
                  <a:pt x="1107" y="11525"/>
                </a:lnTo>
                <a:lnTo>
                  <a:pt x="1024" y="11582"/>
                </a:lnTo>
                <a:lnTo>
                  <a:pt x="942" y="11606"/>
                </a:lnTo>
                <a:lnTo>
                  <a:pt x="908" y="11601"/>
                </a:lnTo>
                <a:lnTo>
                  <a:pt x="884" y="11605"/>
                </a:lnTo>
                <a:lnTo>
                  <a:pt x="815" y="11587"/>
                </a:lnTo>
                <a:lnTo>
                  <a:pt x="784" y="11565"/>
                </a:lnTo>
                <a:lnTo>
                  <a:pt x="771" y="11559"/>
                </a:lnTo>
                <a:lnTo>
                  <a:pt x="762" y="11550"/>
                </a:lnTo>
                <a:lnTo>
                  <a:pt x="751" y="11541"/>
                </a:lnTo>
                <a:lnTo>
                  <a:pt x="716" y="11498"/>
                </a:lnTo>
                <a:lnTo>
                  <a:pt x="703" y="11484"/>
                </a:lnTo>
                <a:lnTo>
                  <a:pt x="701" y="11480"/>
                </a:lnTo>
                <a:lnTo>
                  <a:pt x="696" y="11473"/>
                </a:lnTo>
                <a:lnTo>
                  <a:pt x="648" y="11391"/>
                </a:lnTo>
                <a:lnTo>
                  <a:pt x="621" y="11304"/>
                </a:lnTo>
                <a:lnTo>
                  <a:pt x="627" y="11218"/>
                </a:lnTo>
                <a:lnTo>
                  <a:pt x="642" y="11134"/>
                </a:lnTo>
                <a:lnTo>
                  <a:pt x="692" y="11051"/>
                </a:lnTo>
                <a:lnTo>
                  <a:pt x="775" y="10994"/>
                </a:lnTo>
                <a:lnTo>
                  <a:pt x="892" y="10963"/>
                </a:lnTo>
                <a:lnTo>
                  <a:pt x="1045" y="10947"/>
                </a:lnTo>
                <a:lnTo>
                  <a:pt x="1228" y="10977"/>
                </a:lnTo>
                <a:lnTo>
                  <a:pt x="1348" y="11026"/>
                </a:lnTo>
                <a:lnTo>
                  <a:pt x="1302" y="10894"/>
                </a:lnTo>
                <a:lnTo>
                  <a:pt x="1168" y="10573"/>
                </a:lnTo>
                <a:lnTo>
                  <a:pt x="1175" y="10638"/>
                </a:lnTo>
                <a:lnTo>
                  <a:pt x="1154" y="10540"/>
                </a:lnTo>
                <a:lnTo>
                  <a:pt x="1101" y="10411"/>
                </a:lnTo>
                <a:lnTo>
                  <a:pt x="1026" y="10261"/>
                </a:lnTo>
                <a:lnTo>
                  <a:pt x="950" y="10166"/>
                </a:lnTo>
                <a:lnTo>
                  <a:pt x="990" y="10250"/>
                </a:lnTo>
                <a:lnTo>
                  <a:pt x="1002" y="10267"/>
                </a:lnTo>
                <a:lnTo>
                  <a:pt x="998" y="10286"/>
                </a:lnTo>
                <a:lnTo>
                  <a:pt x="1010" y="10302"/>
                </a:lnTo>
                <a:lnTo>
                  <a:pt x="1014" y="10308"/>
                </a:lnTo>
                <a:lnTo>
                  <a:pt x="1016" y="10323"/>
                </a:lnTo>
                <a:lnTo>
                  <a:pt x="927" y="10144"/>
                </a:lnTo>
                <a:lnTo>
                  <a:pt x="797" y="10040"/>
                </a:lnTo>
                <a:lnTo>
                  <a:pt x="658" y="9956"/>
                </a:lnTo>
                <a:lnTo>
                  <a:pt x="488" y="9910"/>
                </a:lnTo>
                <a:lnTo>
                  <a:pt x="320" y="9903"/>
                </a:lnTo>
                <a:lnTo>
                  <a:pt x="156" y="9926"/>
                </a:lnTo>
                <a:lnTo>
                  <a:pt x="0" y="9992"/>
                </a:lnTo>
                <a:lnTo>
                  <a:pt x="0" y="9976"/>
                </a:lnTo>
                <a:lnTo>
                  <a:pt x="72" y="9935"/>
                </a:lnTo>
                <a:lnTo>
                  <a:pt x="235" y="9888"/>
                </a:lnTo>
                <a:lnTo>
                  <a:pt x="407" y="9876"/>
                </a:lnTo>
                <a:lnTo>
                  <a:pt x="581" y="9903"/>
                </a:lnTo>
                <a:lnTo>
                  <a:pt x="742" y="9972"/>
                </a:lnTo>
                <a:lnTo>
                  <a:pt x="884" y="10071"/>
                </a:lnTo>
                <a:lnTo>
                  <a:pt x="899" y="10085"/>
                </a:lnTo>
                <a:lnTo>
                  <a:pt x="830" y="9945"/>
                </a:lnTo>
                <a:lnTo>
                  <a:pt x="618" y="9601"/>
                </a:lnTo>
                <a:lnTo>
                  <a:pt x="371" y="9289"/>
                </a:lnTo>
                <a:lnTo>
                  <a:pt x="100" y="9001"/>
                </a:lnTo>
                <a:lnTo>
                  <a:pt x="0" y="8918"/>
                </a:lnTo>
                <a:lnTo>
                  <a:pt x="0" y="8873"/>
                </a:lnTo>
                <a:lnTo>
                  <a:pt x="107" y="8964"/>
                </a:lnTo>
                <a:lnTo>
                  <a:pt x="367" y="9259"/>
                </a:lnTo>
                <a:lnTo>
                  <a:pt x="610" y="9565"/>
                </a:lnTo>
                <a:lnTo>
                  <a:pt x="823" y="9900"/>
                </a:lnTo>
                <a:lnTo>
                  <a:pt x="922" y="10107"/>
                </a:lnTo>
                <a:lnTo>
                  <a:pt x="973" y="10155"/>
                </a:lnTo>
                <a:lnTo>
                  <a:pt x="882" y="9974"/>
                </a:lnTo>
                <a:lnTo>
                  <a:pt x="634" y="9565"/>
                </a:lnTo>
                <a:lnTo>
                  <a:pt x="375" y="9188"/>
                </a:lnTo>
                <a:lnTo>
                  <a:pt x="109" y="8848"/>
                </a:lnTo>
                <a:lnTo>
                  <a:pt x="0" y="8730"/>
                </a:lnTo>
                <a:lnTo>
                  <a:pt x="0" y="8295"/>
                </a:lnTo>
                <a:lnTo>
                  <a:pt x="147" y="8463"/>
                </a:lnTo>
                <a:lnTo>
                  <a:pt x="451" y="8859"/>
                </a:lnTo>
                <a:lnTo>
                  <a:pt x="470" y="8891"/>
                </a:lnTo>
                <a:lnTo>
                  <a:pt x="586" y="9043"/>
                </a:lnTo>
                <a:lnTo>
                  <a:pt x="820" y="9421"/>
                </a:lnTo>
                <a:lnTo>
                  <a:pt x="1046" y="9821"/>
                </a:lnTo>
                <a:lnTo>
                  <a:pt x="1246" y="10254"/>
                </a:lnTo>
                <a:lnTo>
                  <a:pt x="1428" y="10733"/>
                </a:lnTo>
                <a:lnTo>
                  <a:pt x="1564" y="11174"/>
                </a:lnTo>
                <a:lnTo>
                  <a:pt x="1677" y="11297"/>
                </a:lnTo>
                <a:lnTo>
                  <a:pt x="1800" y="11465"/>
                </a:lnTo>
                <a:lnTo>
                  <a:pt x="1904" y="11663"/>
                </a:lnTo>
                <a:lnTo>
                  <a:pt x="1989" y="11882"/>
                </a:lnTo>
                <a:lnTo>
                  <a:pt x="2076" y="12116"/>
                </a:lnTo>
                <a:lnTo>
                  <a:pt x="2141" y="12365"/>
                </a:lnTo>
                <a:lnTo>
                  <a:pt x="2195" y="12622"/>
                </a:lnTo>
                <a:lnTo>
                  <a:pt x="2248" y="12876"/>
                </a:lnTo>
                <a:lnTo>
                  <a:pt x="2233" y="12547"/>
                </a:lnTo>
                <a:lnTo>
                  <a:pt x="2164" y="11900"/>
                </a:lnTo>
                <a:lnTo>
                  <a:pt x="2051" y="11284"/>
                </a:lnTo>
                <a:lnTo>
                  <a:pt x="1911" y="10712"/>
                </a:lnTo>
                <a:lnTo>
                  <a:pt x="1741" y="10167"/>
                </a:lnTo>
                <a:lnTo>
                  <a:pt x="1537" y="9655"/>
                </a:lnTo>
                <a:lnTo>
                  <a:pt x="1317" y="9169"/>
                </a:lnTo>
                <a:lnTo>
                  <a:pt x="1074" y="8732"/>
                </a:lnTo>
                <a:lnTo>
                  <a:pt x="807" y="8320"/>
                </a:lnTo>
                <a:lnTo>
                  <a:pt x="524" y="7943"/>
                </a:lnTo>
                <a:lnTo>
                  <a:pt x="221" y="7597"/>
                </a:lnTo>
                <a:lnTo>
                  <a:pt x="0" y="7378"/>
                </a:lnTo>
                <a:lnTo>
                  <a:pt x="0" y="6909"/>
                </a:lnTo>
                <a:lnTo>
                  <a:pt x="38" y="6939"/>
                </a:lnTo>
                <a:lnTo>
                  <a:pt x="335" y="7216"/>
                </a:lnTo>
                <a:lnTo>
                  <a:pt x="617" y="7520"/>
                </a:lnTo>
                <a:lnTo>
                  <a:pt x="889" y="7856"/>
                </a:lnTo>
                <a:lnTo>
                  <a:pt x="1155" y="8220"/>
                </a:lnTo>
                <a:lnTo>
                  <a:pt x="1395" y="8618"/>
                </a:lnTo>
                <a:lnTo>
                  <a:pt x="1620" y="9051"/>
                </a:lnTo>
                <a:lnTo>
                  <a:pt x="1817" y="9528"/>
                </a:lnTo>
                <a:lnTo>
                  <a:pt x="1991" y="10020"/>
                </a:lnTo>
                <a:lnTo>
                  <a:pt x="2139" y="10556"/>
                </a:lnTo>
                <a:lnTo>
                  <a:pt x="2260" y="11125"/>
                </a:lnTo>
                <a:lnTo>
                  <a:pt x="2341" y="11730"/>
                </a:lnTo>
                <a:lnTo>
                  <a:pt x="2397" y="12369"/>
                </a:lnTo>
                <a:lnTo>
                  <a:pt x="2412" y="13045"/>
                </a:lnTo>
                <a:lnTo>
                  <a:pt x="2397" y="13748"/>
                </a:lnTo>
                <a:lnTo>
                  <a:pt x="2371" y="14032"/>
                </a:lnTo>
                <a:lnTo>
                  <a:pt x="2375" y="14073"/>
                </a:lnTo>
                <a:lnTo>
                  <a:pt x="2382" y="14273"/>
                </a:lnTo>
                <a:lnTo>
                  <a:pt x="2390" y="14439"/>
                </a:lnTo>
                <a:lnTo>
                  <a:pt x="2388" y="14579"/>
                </a:lnTo>
                <a:lnTo>
                  <a:pt x="2387" y="14685"/>
                </a:lnTo>
                <a:lnTo>
                  <a:pt x="2390" y="14748"/>
                </a:lnTo>
                <a:lnTo>
                  <a:pt x="2390" y="14773"/>
                </a:lnTo>
                <a:lnTo>
                  <a:pt x="2570" y="11138"/>
                </a:lnTo>
                <a:lnTo>
                  <a:pt x="2554" y="10899"/>
                </a:lnTo>
                <a:lnTo>
                  <a:pt x="2527" y="10550"/>
                </a:lnTo>
                <a:lnTo>
                  <a:pt x="2488" y="10185"/>
                </a:lnTo>
                <a:lnTo>
                  <a:pt x="2445" y="9790"/>
                </a:lnTo>
                <a:lnTo>
                  <a:pt x="2397" y="9375"/>
                </a:lnTo>
                <a:lnTo>
                  <a:pt x="2337" y="8943"/>
                </a:lnTo>
                <a:lnTo>
                  <a:pt x="2263" y="8503"/>
                </a:lnTo>
                <a:lnTo>
                  <a:pt x="2183" y="8053"/>
                </a:lnTo>
                <a:lnTo>
                  <a:pt x="2089" y="7595"/>
                </a:lnTo>
                <a:lnTo>
                  <a:pt x="1983" y="7145"/>
                </a:lnTo>
                <a:lnTo>
                  <a:pt x="1873" y="6699"/>
                </a:lnTo>
                <a:lnTo>
                  <a:pt x="1751" y="6260"/>
                </a:lnTo>
                <a:lnTo>
                  <a:pt x="1692" y="6058"/>
                </a:lnTo>
                <a:lnTo>
                  <a:pt x="1673" y="6007"/>
                </a:lnTo>
                <a:lnTo>
                  <a:pt x="1654" y="5976"/>
                </a:lnTo>
                <a:lnTo>
                  <a:pt x="1563" y="5892"/>
                </a:lnTo>
                <a:lnTo>
                  <a:pt x="1462" y="5839"/>
                </a:lnTo>
                <a:lnTo>
                  <a:pt x="1338" y="5801"/>
                </a:lnTo>
                <a:lnTo>
                  <a:pt x="1221" y="5809"/>
                </a:lnTo>
                <a:lnTo>
                  <a:pt x="1107" y="5846"/>
                </a:lnTo>
                <a:lnTo>
                  <a:pt x="1013" y="5910"/>
                </a:lnTo>
                <a:lnTo>
                  <a:pt x="943" y="5999"/>
                </a:lnTo>
                <a:lnTo>
                  <a:pt x="902" y="6117"/>
                </a:lnTo>
                <a:lnTo>
                  <a:pt x="909" y="6235"/>
                </a:lnTo>
                <a:lnTo>
                  <a:pt x="931" y="6326"/>
                </a:lnTo>
                <a:lnTo>
                  <a:pt x="990" y="6399"/>
                </a:lnTo>
                <a:lnTo>
                  <a:pt x="1062" y="6456"/>
                </a:lnTo>
                <a:lnTo>
                  <a:pt x="1148" y="6487"/>
                </a:lnTo>
                <a:lnTo>
                  <a:pt x="1245" y="6486"/>
                </a:lnTo>
                <a:lnTo>
                  <a:pt x="1338" y="6454"/>
                </a:lnTo>
                <a:lnTo>
                  <a:pt x="1402" y="6394"/>
                </a:lnTo>
                <a:lnTo>
                  <a:pt x="1442" y="6309"/>
                </a:lnTo>
                <a:lnTo>
                  <a:pt x="1446" y="6209"/>
                </a:lnTo>
                <a:lnTo>
                  <a:pt x="1425" y="6142"/>
                </a:lnTo>
                <a:lnTo>
                  <a:pt x="1377" y="6084"/>
                </a:lnTo>
                <a:lnTo>
                  <a:pt x="1301" y="6056"/>
                </a:lnTo>
                <a:lnTo>
                  <a:pt x="1229" y="6047"/>
                </a:lnTo>
                <a:lnTo>
                  <a:pt x="1161" y="6078"/>
                </a:lnTo>
                <a:lnTo>
                  <a:pt x="1110" y="6146"/>
                </a:lnTo>
                <a:lnTo>
                  <a:pt x="1153" y="6067"/>
                </a:lnTo>
                <a:lnTo>
                  <a:pt x="1237" y="6034"/>
                </a:lnTo>
                <a:lnTo>
                  <a:pt x="1317" y="6044"/>
                </a:lnTo>
                <a:lnTo>
                  <a:pt x="1379" y="6075"/>
                </a:lnTo>
                <a:lnTo>
                  <a:pt x="1441" y="6130"/>
                </a:lnTo>
                <a:lnTo>
                  <a:pt x="1465" y="6212"/>
                </a:lnTo>
                <a:lnTo>
                  <a:pt x="1457" y="6307"/>
                </a:lnTo>
                <a:lnTo>
                  <a:pt x="1421" y="6397"/>
                </a:lnTo>
                <a:lnTo>
                  <a:pt x="1349" y="6471"/>
                </a:lnTo>
                <a:lnTo>
                  <a:pt x="1256" y="6502"/>
                </a:lnTo>
                <a:lnTo>
                  <a:pt x="1150" y="6502"/>
                </a:lnTo>
                <a:lnTo>
                  <a:pt x="1054" y="6470"/>
                </a:lnTo>
                <a:lnTo>
                  <a:pt x="983" y="6413"/>
                </a:lnTo>
                <a:lnTo>
                  <a:pt x="925" y="6329"/>
                </a:lnTo>
                <a:lnTo>
                  <a:pt x="891" y="6231"/>
                </a:lnTo>
                <a:lnTo>
                  <a:pt x="889" y="6110"/>
                </a:lnTo>
                <a:lnTo>
                  <a:pt x="930" y="5992"/>
                </a:lnTo>
                <a:lnTo>
                  <a:pt x="1007" y="5890"/>
                </a:lnTo>
                <a:lnTo>
                  <a:pt x="1098" y="5820"/>
                </a:lnTo>
                <a:lnTo>
                  <a:pt x="1216" y="5779"/>
                </a:lnTo>
                <a:lnTo>
                  <a:pt x="1356" y="5781"/>
                </a:lnTo>
                <a:lnTo>
                  <a:pt x="1482" y="5809"/>
                </a:lnTo>
                <a:lnTo>
                  <a:pt x="1587" y="5867"/>
                </a:lnTo>
                <a:lnTo>
                  <a:pt x="1624" y="5903"/>
                </a:lnTo>
                <a:lnTo>
                  <a:pt x="1543" y="5743"/>
                </a:lnTo>
                <a:lnTo>
                  <a:pt x="1405" y="5543"/>
                </a:lnTo>
                <a:lnTo>
                  <a:pt x="1263" y="5371"/>
                </a:lnTo>
                <a:lnTo>
                  <a:pt x="1118" y="5243"/>
                </a:lnTo>
                <a:lnTo>
                  <a:pt x="959" y="5131"/>
                </a:lnTo>
                <a:lnTo>
                  <a:pt x="794" y="5057"/>
                </a:lnTo>
                <a:lnTo>
                  <a:pt x="640" y="4999"/>
                </a:lnTo>
                <a:lnTo>
                  <a:pt x="495" y="4977"/>
                </a:lnTo>
                <a:lnTo>
                  <a:pt x="366" y="4968"/>
                </a:lnTo>
                <a:lnTo>
                  <a:pt x="237" y="4982"/>
                </a:lnTo>
                <a:lnTo>
                  <a:pt x="126" y="5010"/>
                </a:lnTo>
                <a:lnTo>
                  <a:pt x="0" y="5062"/>
                </a:lnTo>
                <a:lnTo>
                  <a:pt x="0" y="5027"/>
                </a:lnTo>
                <a:lnTo>
                  <a:pt x="97" y="4981"/>
                </a:lnTo>
                <a:lnTo>
                  <a:pt x="261" y="4934"/>
                </a:lnTo>
                <a:lnTo>
                  <a:pt x="380" y="4917"/>
                </a:lnTo>
                <a:lnTo>
                  <a:pt x="511" y="4917"/>
                </a:lnTo>
                <a:lnTo>
                  <a:pt x="572" y="4927"/>
                </a:lnTo>
                <a:lnTo>
                  <a:pt x="553" y="4920"/>
                </a:lnTo>
                <a:lnTo>
                  <a:pt x="476" y="4867"/>
                </a:lnTo>
                <a:lnTo>
                  <a:pt x="410" y="4782"/>
                </a:lnTo>
                <a:lnTo>
                  <a:pt x="373" y="4693"/>
                </a:lnTo>
                <a:lnTo>
                  <a:pt x="373" y="4563"/>
                </a:lnTo>
                <a:lnTo>
                  <a:pt x="409" y="4448"/>
                </a:lnTo>
                <a:lnTo>
                  <a:pt x="375" y="4529"/>
                </a:lnTo>
                <a:lnTo>
                  <a:pt x="274" y="4680"/>
                </a:lnTo>
                <a:lnTo>
                  <a:pt x="143" y="4786"/>
                </a:lnTo>
                <a:lnTo>
                  <a:pt x="1" y="4876"/>
                </a:lnTo>
                <a:lnTo>
                  <a:pt x="0" y="4876"/>
                </a:lnTo>
                <a:lnTo>
                  <a:pt x="0" y="4841"/>
                </a:lnTo>
                <a:lnTo>
                  <a:pt x="7" y="4838"/>
                </a:lnTo>
                <a:lnTo>
                  <a:pt x="135" y="4751"/>
                </a:lnTo>
                <a:lnTo>
                  <a:pt x="258" y="4633"/>
                </a:lnTo>
                <a:lnTo>
                  <a:pt x="357" y="4492"/>
                </a:lnTo>
                <a:lnTo>
                  <a:pt x="417" y="4329"/>
                </a:lnTo>
                <a:lnTo>
                  <a:pt x="453" y="4157"/>
                </a:lnTo>
                <a:lnTo>
                  <a:pt x="458" y="3974"/>
                </a:lnTo>
                <a:lnTo>
                  <a:pt x="411" y="3762"/>
                </a:lnTo>
                <a:lnTo>
                  <a:pt x="335" y="3569"/>
                </a:lnTo>
                <a:lnTo>
                  <a:pt x="221" y="3402"/>
                </a:lnTo>
                <a:lnTo>
                  <a:pt x="72" y="3268"/>
                </a:lnTo>
                <a:lnTo>
                  <a:pt x="0" y="3223"/>
                </a:lnTo>
                <a:lnTo>
                  <a:pt x="0" y="3208"/>
                </a:lnTo>
                <a:lnTo>
                  <a:pt x="134" y="3299"/>
                </a:lnTo>
                <a:lnTo>
                  <a:pt x="287" y="3463"/>
                </a:lnTo>
                <a:lnTo>
                  <a:pt x="409" y="3665"/>
                </a:lnTo>
                <a:lnTo>
                  <a:pt x="460" y="3834"/>
                </a:lnTo>
                <a:lnTo>
                  <a:pt x="481" y="4007"/>
                </a:lnTo>
                <a:lnTo>
                  <a:pt x="480" y="4196"/>
                </a:lnTo>
                <a:lnTo>
                  <a:pt x="443" y="4368"/>
                </a:lnTo>
                <a:lnTo>
                  <a:pt x="409" y="4448"/>
                </a:lnTo>
                <a:lnTo>
                  <a:pt x="477" y="4345"/>
                </a:lnTo>
                <a:lnTo>
                  <a:pt x="578" y="4267"/>
                </a:lnTo>
                <a:lnTo>
                  <a:pt x="697" y="4226"/>
                </a:lnTo>
                <a:lnTo>
                  <a:pt x="829" y="4217"/>
                </a:lnTo>
                <a:lnTo>
                  <a:pt x="959" y="4251"/>
                </a:lnTo>
                <a:lnTo>
                  <a:pt x="1068" y="4314"/>
                </a:lnTo>
                <a:lnTo>
                  <a:pt x="1140" y="4375"/>
                </a:lnTo>
                <a:lnTo>
                  <a:pt x="1110" y="4293"/>
                </a:lnTo>
                <a:lnTo>
                  <a:pt x="988" y="3985"/>
                </a:lnTo>
                <a:lnTo>
                  <a:pt x="878" y="3694"/>
                </a:lnTo>
                <a:lnTo>
                  <a:pt x="770" y="3442"/>
                </a:lnTo>
                <a:lnTo>
                  <a:pt x="678" y="3236"/>
                </a:lnTo>
                <a:lnTo>
                  <a:pt x="599" y="3061"/>
                </a:lnTo>
                <a:lnTo>
                  <a:pt x="549" y="2941"/>
                </a:lnTo>
                <a:lnTo>
                  <a:pt x="516" y="2857"/>
                </a:lnTo>
                <a:lnTo>
                  <a:pt x="506" y="2831"/>
                </a:lnTo>
                <a:lnTo>
                  <a:pt x="491" y="2809"/>
                </a:lnTo>
                <a:lnTo>
                  <a:pt x="460" y="2741"/>
                </a:lnTo>
                <a:lnTo>
                  <a:pt x="414" y="2625"/>
                </a:lnTo>
                <a:lnTo>
                  <a:pt x="345" y="2477"/>
                </a:lnTo>
                <a:lnTo>
                  <a:pt x="247" y="2299"/>
                </a:lnTo>
                <a:lnTo>
                  <a:pt x="147" y="2082"/>
                </a:lnTo>
                <a:lnTo>
                  <a:pt x="32" y="1843"/>
                </a:lnTo>
                <a:lnTo>
                  <a:pt x="0" y="1785"/>
                </a:lnTo>
                <a:lnTo>
                  <a:pt x="0" y="1626"/>
                </a:lnTo>
                <a:lnTo>
                  <a:pt x="96" y="1807"/>
                </a:lnTo>
                <a:lnTo>
                  <a:pt x="219" y="2057"/>
                </a:lnTo>
                <a:lnTo>
                  <a:pt x="325" y="2270"/>
                </a:lnTo>
                <a:lnTo>
                  <a:pt x="376" y="2382"/>
                </a:lnTo>
                <a:lnTo>
                  <a:pt x="358" y="2320"/>
                </a:lnTo>
                <a:lnTo>
                  <a:pt x="388" y="2407"/>
                </a:lnTo>
                <a:lnTo>
                  <a:pt x="394" y="2420"/>
                </a:lnTo>
                <a:lnTo>
                  <a:pt x="363" y="2326"/>
                </a:lnTo>
                <a:lnTo>
                  <a:pt x="329" y="2173"/>
                </a:lnTo>
                <a:lnTo>
                  <a:pt x="338" y="2256"/>
                </a:lnTo>
                <a:lnTo>
                  <a:pt x="338" y="2253"/>
                </a:lnTo>
                <a:lnTo>
                  <a:pt x="316" y="2109"/>
                </a:lnTo>
                <a:lnTo>
                  <a:pt x="313" y="2099"/>
                </a:lnTo>
                <a:lnTo>
                  <a:pt x="313" y="2093"/>
                </a:lnTo>
                <a:lnTo>
                  <a:pt x="307" y="2054"/>
                </a:lnTo>
                <a:lnTo>
                  <a:pt x="310" y="2017"/>
                </a:lnTo>
                <a:lnTo>
                  <a:pt x="304" y="1860"/>
                </a:lnTo>
                <a:lnTo>
                  <a:pt x="316" y="1616"/>
                </a:lnTo>
                <a:lnTo>
                  <a:pt x="369" y="1383"/>
                </a:lnTo>
                <a:lnTo>
                  <a:pt x="455" y="1153"/>
                </a:lnTo>
                <a:lnTo>
                  <a:pt x="563" y="965"/>
                </a:lnTo>
                <a:lnTo>
                  <a:pt x="613" y="891"/>
                </a:lnTo>
                <a:lnTo>
                  <a:pt x="526" y="900"/>
                </a:lnTo>
                <a:lnTo>
                  <a:pt x="442" y="884"/>
                </a:lnTo>
                <a:lnTo>
                  <a:pt x="359" y="835"/>
                </a:lnTo>
                <a:lnTo>
                  <a:pt x="289" y="769"/>
                </a:lnTo>
                <a:lnTo>
                  <a:pt x="282" y="758"/>
                </a:lnTo>
                <a:lnTo>
                  <a:pt x="278" y="752"/>
                </a:lnTo>
                <a:lnTo>
                  <a:pt x="365" y="831"/>
                </a:lnTo>
                <a:lnTo>
                  <a:pt x="444" y="875"/>
                </a:lnTo>
                <a:lnTo>
                  <a:pt x="541" y="874"/>
                </a:lnTo>
                <a:lnTo>
                  <a:pt x="628" y="846"/>
                </a:lnTo>
                <a:lnTo>
                  <a:pt x="654" y="831"/>
                </a:lnTo>
                <a:lnTo>
                  <a:pt x="689" y="780"/>
                </a:lnTo>
                <a:lnTo>
                  <a:pt x="819" y="650"/>
                </a:lnTo>
                <a:lnTo>
                  <a:pt x="827" y="636"/>
                </a:lnTo>
                <a:lnTo>
                  <a:pt x="855" y="535"/>
                </a:lnTo>
                <a:lnTo>
                  <a:pt x="852" y="399"/>
                </a:lnTo>
                <a:lnTo>
                  <a:pt x="800" y="288"/>
                </a:lnTo>
                <a:lnTo>
                  <a:pt x="726" y="192"/>
                </a:lnTo>
                <a:lnTo>
                  <a:pt x="620" y="109"/>
                </a:lnTo>
                <a:lnTo>
                  <a:pt x="500" y="53"/>
                </a:lnTo>
                <a:lnTo>
                  <a:pt x="374" y="25"/>
                </a:lnTo>
                <a:lnTo>
                  <a:pt x="253" y="27"/>
                </a:lnTo>
                <a:lnTo>
                  <a:pt x="65" y="74"/>
                </a:lnTo>
                <a:lnTo>
                  <a:pt x="0" y="115"/>
                </a:lnTo>
                <a:lnTo>
                  <a:pt x="0" y="86"/>
                </a:lnTo>
                <a:lnTo>
                  <a:pt x="11" y="79"/>
                </a:lnTo>
                <a:lnTo>
                  <a:pt x="128" y="23"/>
                </a:lnTo>
                <a:lnTo>
                  <a:pt x="268" y="0"/>
                </a:lnTo>
                <a:close/>
              </a:path>
            </a:pathLst>
          </a:custGeom>
          <a:solidFill>
            <a:schemeClr val="bg1"/>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pic>
        <p:nvPicPr>
          <p:cNvPr id="5"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圖片版面配置區 8"/>
          <p:cNvSpPr>
            <a:spLocks noGrp="1"/>
          </p:cNvSpPr>
          <p:nvPr>
            <p:ph type="pic" sz="quarter" idx="10"/>
          </p:nvPr>
        </p:nvSpPr>
        <p:spPr>
          <a:xfrm>
            <a:off x="4316605" y="836712"/>
            <a:ext cx="4287843" cy="5328592"/>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stStyle>
          <a:p>
            <a:pPr lvl="0"/>
            <a:r>
              <a:rPr lang="zh-TW" altLang="en-US" noProof="0" smtClean="0"/>
              <a:t>按一下圖示以新增圖片</a:t>
            </a:r>
            <a:endParaRPr lang="zh-TW" noProof="0"/>
          </a:p>
        </p:txBody>
      </p:sp>
      <p:sp>
        <p:nvSpPr>
          <p:cNvPr id="2" name="標題 1"/>
          <p:cNvSpPr>
            <a:spLocks noGrp="1"/>
          </p:cNvSpPr>
          <p:nvPr>
            <p:ph type="ctrTitle"/>
          </p:nvPr>
        </p:nvSpPr>
        <p:spPr>
          <a:xfrm>
            <a:off x="651107" y="2241376"/>
            <a:ext cx="3488845" cy="3923928"/>
          </a:xfrm>
          <a:prstGeom prst="rect">
            <a:avLst/>
          </a:prstGeom>
        </p:spPr>
        <p:txBody>
          <a:bodyPr anchor="b">
            <a:normAutofit/>
          </a:bodyPr>
          <a:lstStyle>
            <a:lvl1pPr latinLnBrk="0">
              <a:lnSpc>
                <a:spcPct val="85000"/>
              </a:lnSpc>
              <a:defRPr lang="zh-TW" sz="3600">
                <a:solidFill>
                  <a:schemeClr val="tx1">
                    <a:lumMod val="50000"/>
                  </a:schemeClr>
                </a:solidFill>
                <a:latin typeface="微軟正黑體" pitchFamily="34" charset="-120"/>
                <a:ea typeface="微軟正黑體" pitchFamily="34" charset="-120"/>
              </a:defRPr>
            </a:lvl1pPr>
          </a:lstStyle>
          <a:p>
            <a:r>
              <a:rPr lang="zh-TW" altLang="en-US" smtClean="0"/>
              <a:t>按一下以編輯母片標題樣式</a:t>
            </a:r>
            <a:endParaRPr lang="zh-TW" dirty="0"/>
          </a:p>
        </p:txBody>
      </p:sp>
      <p:sp>
        <p:nvSpPr>
          <p:cNvPr id="6" name="日期版面配置區 11"/>
          <p:cNvSpPr>
            <a:spLocks noGrp="1"/>
          </p:cNvSpPr>
          <p:nvPr>
            <p:ph type="dt" sz="half" idx="11"/>
          </p:nvPr>
        </p:nvSpPr>
        <p:spPr>
          <a:xfrm>
            <a:off x="6343650" y="6400800"/>
            <a:ext cx="87630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7" name="頁尾版面配置區 12"/>
          <p:cNvSpPr>
            <a:spLocks noGrp="1"/>
          </p:cNvSpPr>
          <p:nvPr>
            <p:ph type="ftr" sz="quarter" idx="12"/>
          </p:nvPr>
        </p:nvSpPr>
        <p:spPr>
          <a:xfrm>
            <a:off x="1131888" y="6400800"/>
            <a:ext cx="5097462"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投影片編號版面配置區 13"/>
          <p:cNvSpPr>
            <a:spLocks noGrp="1"/>
          </p:cNvSpPr>
          <p:nvPr>
            <p:ph type="sldNum" sz="quarter" idx="13"/>
          </p:nvPr>
        </p:nvSpPr>
        <p:spPr>
          <a:xfrm>
            <a:off x="7315200" y="6400800"/>
            <a:ext cx="6873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77ABEC28-99B8-4571-A2E3-ED81ECE7A4A6}" type="slidenum">
              <a:rPr lang="en-US" altLang="zh-TW"/>
              <a:pPr>
                <a:defRPr/>
              </a:pPr>
              <a:t>‹#›</a:t>
            </a:fld>
            <a:endParaRPr lang="zh-TW" altLang="en-US"/>
          </a:p>
        </p:txBody>
      </p:sp>
    </p:spTree>
    <p:extLst>
      <p:ext uri="{BB962C8B-B14F-4D97-AF65-F5344CB8AC3E}">
        <p14:creationId xmlns:p14="http://schemas.microsoft.com/office/powerpoint/2010/main" val="2545482054"/>
      </p:ext>
    </p:extLst>
  </p:cSld>
  <p:clrMapOvr>
    <a:masterClrMapping/>
  </p:clrMapOvr>
  <p:transition/>
</p:sldLayout>
</file>

<file path=ppt/slideLayouts/slideLayout483.xml><?xml version="1.0" encoding="utf-8"?>
<p:sldLayout xmlns:a="http://schemas.openxmlformats.org/drawingml/2006/main" xmlns:r="http://schemas.openxmlformats.org/officeDocument/2006/relationships" xmlns:p="http://schemas.openxmlformats.org/presentationml/2006/main" preserve="1">
  <p:cSld name="1_左側圖片與標題">
    <p:spTree>
      <p:nvGrpSpPr>
        <p:cNvPr id="1" name=""/>
        <p:cNvGrpSpPr/>
        <p:nvPr/>
      </p:nvGrpSpPr>
      <p:grpSpPr>
        <a:xfrm>
          <a:off x="0" y="0"/>
          <a:ext cx="0" cy="0"/>
          <a:chOff x="0" y="0"/>
          <a:chExt cx="0" cy="0"/>
        </a:xfrm>
      </p:grpSpPr>
      <p:pic>
        <p:nvPicPr>
          <p:cNvPr id="5"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圖片版面配置區 2"/>
          <p:cNvSpPr>
            <a:spLocks noGrp="1"/>
          </p:cNvSpPr>
          <p:nvPr>
            <p:ph type="pic" idx="1"/>
          </p:nvPr>
        </p:nvSpPr>
        <p:spPr>
          <a:xfrm>
            <a:off x="580547" y="836712"/>
            <a:ext cx="5647637" cy="5256584"/>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2" name="標題 1"/>
          <p:cNvSpPr>
            <a:spLocks noGrp="1"/>
          </p:cNvSpPr>
          <p:nvPr>
            <p:ph type="title"/>
          </p:nvPr>
        </p:nvSpPr>
        <p:spPr>
          <a:xfrm>
            <a:off x="6300192" y="1600200"/>
            <a:ext cx="2343760" cy="2438400"/>
          </a:xfrm>
          <a:prstGeom prst="rect">
            <a:avLst/>
          </a:prstGeom>
        </p:spPr>
        <p:txBody>
          <a:bodyPr anchor="b">
            <a:normAutofit/>
          </a:bodyPr>
          <a:lstStyle>
            <a:lvl1pPr algn="l" latinLnBrk="0">
              <a:lnSpc>
                <a:spcPct val="85000"/>
              </a:lnSpc>
              <a:defRPr lang="zh-TW" sz="3600" b="0" baseline="0">
                <a:solidFill>
                  <a:schemeClr val="tx1">
                    <a:lumMod val="50000"/>
                  </a:schemeClr>
                </a:solidFill>
                <a:latin typeface="微軟正黑體" pitchFamily="34" charset="-120"/>
                <a:ea typeface="微軟正黑體" pitchFamily="34" charset="-120"/>
              </a:defRPr>
            </a:lvl1pPr>
          </a:lstStyle>
          <a:p>
            <a:r>
              <a:rPr lang="zh-TW" altLang="en-US" smtClean="0"/>
              <a:t>按一下以編輯母片標題樣式</a:t>
            </a:r>
            <a:endParaRPr lang="zh-TW" dirty="0"/>
          </a:p>
        </p:txBody>
      </p:sp>
      <p:sp>
        <p:nvSpPr>
          <p:cNvPr id="4" name="文字版面配置區 3"/>
          <p:cNvSpPr>
            <a:spLocks noGrp="1"/>
          </p:cNvSpPr>
          <p:nvPr>
            <p:ph type="body" sz="half" idx="2"/>
          </p:nvPr>
        </p:nvSpPr>
        <p:spPr>
          <a:xfrm>
            <a:off x="6300192" y="4264496"/>
            <a:ext cx="2343760" cy="1828800"/>
          </a:xfrm>
          <a:prstGeom prst="rect">
            <a:avLst/>
          </a:prstGeom>
        </p:spPr>
        <p:txBody>
          <a:bodyPr>
            <a:normAutofit/>
          </a:bodyPr>
          <a:lstStyle>
            <a:lvl1pPr marL="0" indent="0" latinLnBrk="0">
              <a:lnSpc>
                <a:spcPct val="110000"/>
              </a:lnSpc>
              <a:spcBef>
                <a:spcPts val="10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6" name="日期版面配置區 5"/>
          <p:cNvSpPr>
            <a:spLocks noGrp="1"/>
          </p:cNvSpPr>
          <p:nvPr>
            <p:ph type="dt" sz="half" idx="10"/>
          </p:nvPr>
        </p:nvSpPr>
        <p:spPr>
          <a:xfrm>
            <a:off x="5829300" y="6400800"/>
            <a:ext cx="116205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7" name="頁尾版面配置區 6"/>
          <p:cNvSpPr>
            <a:spLocks noGrp="1"/>
          </p:cNvSpPr>
          <p:nvPr>
            <p:ph type="ftr" sz="quarter" idx="11"/>
          </p:nvPr>
        </p:nvSpPr>
        <p:spPr>
          <a:xfrm>
            <a:off x="1141413" y="6400800"/>
            <a:ext cx="4467225"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投影片編號版面配置區 7"/>
          <p:cNvSpPr>
            <a:spLocks noGrp="1"/>
          </p:cNvSpPr>
          <p:nvPr>
            <p:ph type="sldNum" sz="quarter" idx="12"/>
          </p:nvPr>
        </p:nvSpPr>
        <p:spPr>
          <a:xfrm>
            <a:off x="7200900" y="6400800"/>
            <a:ext cx="8016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072485FB-4380-4A92-88C9-BBA22571F873}" type="slidenum">
              <a:rPr lang="en-US" altLang="zh-TW"/>
              <a:pPr>
                <a:defRPr/>
              </a:pPr>
              <a:t>‹#›</a:t>
            </a:fld>
            <a:endParaRPr lang="zh-TW" altLang="en-US"/>
          </a:p>
        </p:txBody>
      </p:sp>
    </p:spTree>
    <p:extLst>
      <p:ext uri="{BB962C8B-B14F-4D97-AF65-F5344CB8AC3E}">
        <p14:creationId xmlns:p14="http://schemas.microsoft.com/office/powerpoint/2010/main" val="2036873058"/>
      </p:ext>
    </p:extLst>
  </p:cSld>
  <p:clrMapOvr>
    <a:masterClrMapping/>
  </p:clrMapOvr>
  <p:transition/>
</p:sldLayout>
</file>

<file path=ppt/slideLayouts/slideLayout484.xml><?xml version="1.0" encoding="utf-8"?>
<p:sldLayout xmlns:a="http://schemas.openxmlformats.org/drawingml/2006/main" xmlns:r="http://schemas.openxmlformats.org/officeDocument/2006/relationships" xmlns:p="http://schemas.openxmlformats.org/presentationml/2006/main" preserve="1">
  <p:cSld name="1_右側圖片與標題">
    <p:spTree>
      <p:nvGrpSpPr>
        <p:cNvPr id="1" name=""/>
        <p:cNvGrpSpPr/>
        <p:nvPr/>
      </p:nvGrpSpPr>
      <p:grpSpPr>
        <a:xfrm>
          <a:off x="0" y="0"/>
          <a:ext cx="0" cy="0"/>
          <a:chOff x="0" y="0"/>
          <a:chExt cx="0" cy="0"/>
        </a:xfrm>
      </p:grpSpPr>
      <p:sp>
        <p:nvSpPr>
          <p:cNvPr id="5" name="手繪多邊形 2"/>
          <p:cNvSpPr>
            <a:spLocks noEditPoints="1"/>
          </p:cNvSpPr>
          <p:nvPr/>
        </p:nvSpPr>
        <p:spPr bwMode="black">
          <a:xfrm>
            <a:off x="0" y="93663"/>
            <a:ext cx="3259138" cy="6764337"/>
          </a:xfrm>
          <a:custGeom>
            <a:avLst/>
            <a:gdLst>
              <a:gd name="T0" fmla="*/ 2147483647 w 11400"/>
              <a:gd name="T1" fmla="*/ 2147483647 h 17756"/>
              <a:gd name="T2" fmla="*/ 2147483647 w 11400"/>
              <a:gd name="T3" fmla="*/ 2147483647 h 17756"/>
              <a:gd name="T4" fmla="*/ 2147483647 w 11400"/>
              <a:gd name="T5" fmla="*/ 2147483647 h 17756"/>
              <a:gd name="T6" fmla="*/ 2147483647 w 11400"/>
              <a:gd name="T7" fmla="*/ 2147483647 h 17756"/>
              <a:gd name="T8" fmla="*/ 2147483647 w 11400"/>
              <a:gd name="T9" fmla="*/ 2147483647 h 17756"/>
              <a:gd name="T10" fmla="*/ 2147483647 w 11400"/>
              <a:gd name="T11" fmla="*/ 2147483647 h 17756"/>
              <a:gd name="T12" fmla="*/ 2147483647 w 11400"/>
              <a:gd name="T13" fmla="*/ 2147483647 h 17756"/>
              <a:gd name="T14" fmla="*/ 2147483647 w 11400"/>
              <a:gd name="T15" fmla="*/ 2147483647 h 17756"/>
              <a:gd name="T16" fmla="*/ 2147483647 w 11400"/>
              <a:gd name="T17" fmla="*/ 2147483647 h 17756"/>
              <a:gd name="T18" fmla="*/ 2147483647 w 11400"/>
              <a:gd name="T19" fmla="*/ 2147483647 h 17756"/>
              <a:gd name="T20" fmla="*/ 2147483647 w 11400"/>
              <a:gd name="T21" fmla="*/ 2147483647 h 17756"/>
              <a:gd name="T22" fmla="*/ 2147483647 w 11400"/>
              <a:gd name="T23" fmla="*/ 2147483647 h 17756"/>
              <a:gd name="T24" fmla="*/ 2147483647 w 11400"/>
              <a:gd name="T25" fmla="*/ 2147483647 h 17756"/>
              <a:gd name="T26" fmla="*/ 2147483647 w 11400"/>
              <a:gd name="T27" fmla="*/ 2147483647 h 17756"/>
              <a:gd name="T28" fmla="*/ 2147483647 w 11400"/>
              <a:gd name="T29" fmla="*/ 2147483647 h 17756"/>
              <a:gd name="T30" fmla="*/ 2147483647 w 11400"/>
              <a:gd name="T31" fmla="*/ 2147483647 h 17756"/>
              <a:gd name="T32" fmla="*/ 2147483647 w 11400"/>
              <a:gd name="T33" fmla="*/ 2147483647 h 17756"/>
              <a:gd name="T34" fmla="*/ 2147483647 w 11400"/>
              <a:gd name="T35" fmla="*/ 2147483647 h 17756"/>
              <a:gd name="T36" fmla="*/ 2147483647 w 11400"/>
              <a:gd name="T37" fmla="*/ 2147483647 h 17756"/>
              <a:gd name="T38" fmla="*/ 2147483647 w 11400"/>
              <a:gd name="T39" fmla="*/ 2147483647 h 17756"/>
              <a:gd name="T40" fmla="*/ 0 w 11400"/>
              <a:gd name="T41" fmla="*/ 2147483647 h 17756"/>
              <a:gd name="T42" fmla="*/ 2147483647 w 11400"/>
              <a:gd name="T43" fmla="*/ 2147483647 h 17756"/>
              <a:gd name="T44" fmla="*/ 2147483647 w 11400"/>
              <a:gd name="T45" fmla="*/ 2147483647 h 17756"/>
              <a:gd name="T46" fmla="*/ 2147483647 w 11400"/>
              <a:gd name="T47" fmla="*/ 2147483647 h 17756"/>
              <a:gd name="T48" fmla="*/ 2147483647 w 11400"/>
              <a:gd name="T49" fmla="*/ 2147483647 h 17756"/>
              <a:gd name="T50" fmla="*/ 2147483647 w 11400"/>
              <a:gd name="T51" fmla="*/ 2147483647 h 17756"/>
              <a:gd name="T52" fmla="*/ 2147483647 w 11400"/>
              <a:gd name="T53" fmla="*/ 2147483647 h 17756"/>
              <a:gd name="T54" fmla="*/ 2147483647 w 11400"/>
              <a:gd name="T55" fmla="*/ 2147483647 h 17756"/>
              <a:gd name="T56" fmla="*/ 2147483647 w 11400"/>
              <a:gd name="T57" fmla="*/ 2147483647 h 17756"/>
              <a:gd name="T58" fmla="*/ 2147483647 w 11400"/>
              <a:gd name="T59" fmla="*/ 2147483647 h 17756"/>
              <a:gd name="T60" fmla="*/ 2147483647 w 11400"/>
              <a:gd name="T61" fmla="*/ 2147483647 h 17756"/>
              <a:gd name="T62" fmla="*/ 2147483647 w 11400"/>
              <a:gd name="T63" fmla="*/ 2147483647 h 17756"/>
              <a:gd name="T64" fmla="*/ 2147483647 w 11400"/>
              <a:gd name="T65" fmla="*/ 2147483647 h 17756"/>
              <a:gd name="T66" fmla="*/ 2147483647 w 11400"/>
              <a:gd name="T67" fmla="*/ 2147483647 h 17756"/>
              <a:gd name="T68" fmla="*/ 2147483647 w 11400"/>
              <a:gd name="T69" fmla="*/ 2147483647 h 17756"/>
              <a:gd name="T70" fmla="*/ 2147483647 w 11400"/>
              <a:gd name="T71" fmla="*/ 2147483647 h 17756"/>
              <a:gd name="T72" fmla="*/ 2147483647 w 11400"/>
              <a:gd name="T73" fmla="*/ 2147483647 h 17756"/>
              <a:gd name="T74" fmla="*/ 2147483647 w 11400"/>
              <a:gd name="T75" fmla="*/ 2147483647 h 17756"/>
              <a:gd name="T76" fmla="*/ 2147483647 w 11400"/>
              <a:gd name="T77" fmla="*/ 2147483647 h 17756"/>
              <a:gd name="T78" fmla="*/ 2147483647 w 11400"/>
              <a:gd name="T79" fmla="*/ 2147483647 h 17756"/>
              <a:gd name="T80" fmla="*/ 2147483647 w 11400"/>
              <a:gd name="T81" fmla="*/ 2147483647 h 17756"/>
              <a:gd name="T82" fmla="*/ 2147483647 w 11400"/>
              <a:gd name="T83" fmla="*/ 2147483647 h 17756"/>
              <a:gd name="T84" fmla="*/ 2147483647 w 11400"/>
              <a:gd name="T85" fmla="*/ 2147483647 h 17756"/>
              <a:gd name="T86" fmla="*/ 2147483647 w 11400"/>
              <a:gd name="T87" fmla="*/ 2147483647 h 17756"/>
              <a:gd name="T88" fmla="*/ 2147483647 w 11400"/>
              <a:gd name="T89" fmla="*/ 2147483647 h 17756"/>
              <a:gd name="T90" fmla="*/ 2147483647 w 11400"/>
              <a:gd name="T91" fmla="*/ 2147483647 h 17756"/>
              <a:gd name="T92" fmla="*/ 2147483647 w 11400"/>
              <a:gd name="T93" fmla="*/ 2147483647 h 17756"/>
              <a:gd name="T94" fmla="*/ 2147483647 w 11400"/>
              <a:gd name="T95" fmla="*/ 2147483647 h 17756"/>
              <a:gd name="T96" fmla="*/ 2147483647 w 11400"/>
              <a:gd name="T97" fmla="*/ 2147483647 h 17756"/>
              <a:gd name="T98" fmla="*/ 2147483647 w 11400"/>
              <a:gd name="T99" fmla="*/ 2147483647 h 17756"/>
              <a:gd name="T100" fmla="*/ 2147483647 w 11400"/>
              <a:gd name="T101" fmla="*/ 2147483647 h 17756"/>
              <a:gd name="T102" fmla="*/ 2147483647 w 11400"/>
              <a:gd name="T103" fmla="*/ 2147483647 h 17756"/>
              <a:gd name="T104" fmla="*/ 2147483647 w 11400"/>
              <a:gd name="T105" fmla="*/ 2147483647 h 17756"/>
              <a:gd name="T106" fmla="*/ 2147483647 w 11400"/>
              <a:gd name="T107" fmla="*/ 2147483647 h 17756"/>
              <a:gd name="T108" fmla="*/ 2147483647 w 11400"/>
              <a:gd name="T109" fmla="*/ 2147483647 h 17756"/>
              <a:gd name="T110" fmla="*/ 2147483647 w 11400"/>
              <a:gd name="T111" fmla="*/ 2147483647 h 17756"/>
              <a:gd name="T112" fmla="*/ 2147483647 w 11400"/>
              <a:gd name="T113" fmla="*/ 2147483647 h 17756"/>
              <a:gd name="T114" fmla="*/ 2147483647 w 11400"/>
              <a:gd name="T115" fmla="*/ 2147483647 h 17756"/>
              <a:gd name="T116" fmla="*/ 2147483647 w 11400"/>
              <a:gd name="T117" fmla="*/ 2147483647 h 17756"/>
              <a:gd name="T118" fmla="*/ 2147483647 w 11400"/>
              <a:gd name="T119" fmla="*/ 2147483647 h 17756"/>
              <a:gd name="T120" fmla="*/ 2147483647 w 11400"/>
              <a:gd name="T121" fmla="*/ 2147483647 h 17756"/>
              <a:gd name="T122" fmla="*/ 2147483647 w 11400"/>
              <a:gd name="T123" fmla="*/ 2147483647 h 17756"/>
              <a:gd name="T124" fmla="*/ 0 w 11400"/>
              <a:gd name="T125" fmla="*/ 2147483647 h 1775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400" h="17756">
                <a:moveTo>
                  <a:pt x="4731" y="17254"/>
                </a:moveTo>
                <a:lnTo>
                  <a:pt x="4834" y="17273"/>
                </a:lnTo>
                <a:lnTo>
                  <a:pt x="4928" y="17314"/>
                </a:lnTo>
                <a:lnTo>
                  <a:pt x="5007" y="17382"/>
                </a:lnTo>
                <a:lnTo>
                  <a:pt x="5076" y="17506"/>
                </a:lnTo>
                <a:lnTo>
                  <a:pt x="5087" y="17654"/>
                </a:lnTo>
                <a:lnTo>
                  <a:pt x="5068" y="17756"/>
                </a:lnTo>
                <a:lnTo>
                  <a:pt x="5038" y="17756"/>
                </a:lnTo>
                <a:lnTo>
                  <a:pt x="5055" y="17643"/>
                </a:lnTo>
                <a:lnTo>
                  <a:pt x="5046" y="17510"/>
                </a:lnTo>
                <a:lnTo>
                  <a:pt x="4985" y="17398"/>
                </a:lnTo>
                <a:lnTo>
                  <a:pt x="4898" y="17318"/>
                </a:lnTo>
                <a:lnTo>
                  <a:pt x="4789" y="17279"/>
                </a:lnTo>
                <a:lnTo>
                  <a:pt x="4675" y="17292"/>
                </a:lnTo>
                <a:lnTo>
                  <a:pt x="4564" y="17344"/>
                </a:lnTo>
                <a:lnTo>
                  <a:pt x="4503" y="17410"/>
                </a:lnTo>
                <a:lnTo>
                  <a:pt x="4471" y="17505"/>
                </a:lnTo>
                <a:lnTo>
                  <a:pt x="4480" y="17589"/>
                </a:lnTo>
                <a:lnTo>
                  <a:pt x="4516" y="17678"/>
                </a:lnTo>
                <a:lnTo>
                  <a:pt x="4584" y="17730"/>
                </a:lnTo>
                <a:lnTo>
                  <a:pt x="4654" y="17747"/>
                </a:lnTo>
                <a:lnTo>
                  <a:pt x="4726" y="17746"/>
                </a:lnTo>
                <a:lnTo>
                  <a:pt x="4789" y="17719"/>
                </a:lnTo>
                <a:lnTo>
                  <a:pt x="4841" y="17651"/>
                </a:lnTo>
                <a:lnTo>
                  <a:pt x="4851" y="17571"/>
                </a:lnTo>
                <a:lnTo>
                  <a:pt x="4820" y="17502"/>
                </a:lnTo>
                <a:lnTo>
                  <a:pt x="4858" y="17582"/>
                </a:lnTo>
                <a:lnTo>
                  <a:pt x="4843" y="17666"/>
                </a:lnTo>
                <a:lnTo>
                  <a:pt x="4786" y="17738"/>
                </a:lnTo>
                <a:lnTo>
                  <a:pt x="4754" y="17756"/>
                </a:lnTo>
                <a:lnTo>
                  <a:pt x="4546" y="17756"/>
                </a:lnTo>
                <a:lnTo>
                  <a:pt x="4483" y="17701"/>
                </a:lnTo>
                <a:lnTo>
                  <a:pt x="4433" y="17605"/>
                </a:lnTo>
                <a:lnTo>
                  <a:pt x="4428" y="17502"/>
                </a:lnTo>
                <a:lnTo>
                  <a:pt x="4466" y="17403"/>
                </a:lnTo>
                <a:lnTo>
                  <a:pt x="4525" y="17322"/>
                </a:lnTo>
                <a:lnTo>
                  <a:pt x="4636" y="17270"/>
                </a:lnTo>
                <a:lnTo>
                  <a:pt x="4731" y="17254"/>
                </a:lnTo>
                <a:close/>
                <a:moveTo>
                  <a:pt x="3837" y="17047"/>
                </a:moveTo>
                <a:cubicBezTo>
                  <a:pt x="3599" y="17160"/>
                  <a:pt x="3430" y="17424"/>
                  <a:pt x="3199" y="17756"/>
                </a:cubicBezTo>
                <a:lnTo>
                  <a:pt x="2780" y="17756"/>
                </a:lnTo>
                <a:cubicBezTo>
                  <a:pt x="3136" y="17420"/>
                  <a:pt x="3492" y="16990"/>
                  <a:pt x="3837" y="17047"/>
                </a:cubicBezTo>
                <a:close/>
                <a:moveTo>
                  <a:pt x="90" y="16866"/>
                </a:moveTo>
                <a:lnTo>
                  <a:pt x="236" y="17019"/>
                </a:lnTo>
                <a:lnTo>
                  <a:pt x="349" y="17194"/>
                </a:lnTo>
                <a:lnTo>
                  <a:pt x="432" y="17398"/>
                </a:lnTo>
                <a:lnTo>
                  <a:pt x="478" y="17620"/>
                </a:lnTo>
                <a:lnTo>
                  <a:pt x="483" y="17756"/>
                </a:lnTo>
                <a:lnTo>
                  <a:pt x="19" y="17756"/>
                </a:lnTo>
                <a:lnTo>
                  <a:pt x="0" y="17716"/>
                </a:lnTo>
                <a:lnTo>
                  <a:pt x="0" y="17337"/>
                </a:lnTo>
                <a:lnTo>
                  <a:pt x="35" y="17320"/>
                </a:lnTo>
                <a:lnTo>
                  <a:pt x="101" y="17250"/>
                </a:lnTo>
                <a:lnTo>
                  <a:pt x="130" y="17173"/>
                </a:lnTo>
                <a:lnTo>
                  <a:pt x="148" y="17104"/>
                </a:lnTo>
                <a:lnTo>
                  <a:pt x="137" y="17029"/>
                </a:lnTo>
                <a:lnTo>
                  <a:pt x="125" y="16964"/>
                </a:lnTo>
                <a:lnTo>
                  <a:pt x="112" y="16908"/>
                </a:lnTo>
                <a:lnTo>
                  <a:pt x="94" y="16871"/>
                </a:lnTo>
                <a:lnTo>
                  <a:pt x="90" y="16866"/>
                </a:lnTo>
                <a:close/>
                <a:moveTo>
                  <a:pt x="5020" y="16712"/>
                </a:moveTo>
                <a:lnTo>
                  <a:pt x="5017" y="16731"/>
                </a:lnTo>
                <a:lnTo>
                  <a:pt x="5015" y="16740"/>
                </a:lnTo>
                <a:lnTo>
                  <a:pt x="5013" y="16750"/>
                </a:lnTo>
                <a:lnTo>
                  <a:pt x="5008" y="16754"/>
                </a:lnTo>
                <a:lnTo>
                  <a:pt x="4991" y="16765"/>
                </a:lnTo>
                <a:lnTo>
                  <a:pt x="4985" y="16769"/>
                </a:lnTo>
                <a:lnTo>
                  <a:pt x="4969" y="16780"/>
                </a:lnTo>
                <a:lnTo>
                  <a:pt x="4952" y="16792"/>
                </a:lnTo>
                <a:lnTo>
                  <a:pt x="4928" y="16816"/>
                </a:lnTo>
                <a:lnTo>
                  <a:pt x="4917" y="16848"/>
                </a:lnTo>
                <a:lnTo>
                  <a:pt x="4901" y="16884"/>
                </a:lnTo>
                <a:lnTo>
                  <a:pt x="4900" y="16917"/>
                </a:lnTo>
                <a:lnTo>
                  <a:pt x="4903" y="16930"/>
                </a:lnTo>
                <a:lnTo>
                  <a:pt x="5020" y="16843"/>
                </a:lnTo>
                <a:lnTo>
                  <a:pt x="5115" y="16734"/>
                </a:lnTo>
                <a:lnTo>
                  <a:pt x="5104" y="16728"/>
                </a:lnTo>
                <a:lnTo>
                  <a:pt x="5095" y="16726"/>
                </a:lnTo>
                <a:lnTo>
                  <a:pt x="5080" y="16728"/>
                </a:lnTo>
                <a:lnTo>
                  <a:pt x="5063" y="16715"/>
                </a:lnTo>
                <a:lnTo>
                  <a:pt x="5039" y="16716"/>
                </a:lnTo>
                <a:lnTo>
                  <a:pt x="5020" y="16712"/>
                </a:lnTo>
                <a:close/>
                <a:moveTo>
                  <a:pt x="5851" y="16068"/>
                </a:moveTo>
                <a:lnTo>
                  <a:pt x="5877" y="16083"/>
                </a:lnTo>
                <a:lnTo>
                  <a:pt x="5900" y="16092"/>
                </a:lnTo>
                <a:lnTo>
                  <a:pt x="5915" y="16114"/>
                </a:lnTo>
                <a:lnTo>
                  <a:pt x="5915" y="16138"/>
                </a:lnTo>
                <a:lnTo>
                  <a:pt x="5916" y="16163"/>
                </a:lnTo>
                <a:lnTo>
                  <a:pt x="5903" y="16180"/>
                </a:lnTo>
                <a:lnTo>
                  <a:pt x="5888" y="16206"/>
                </a:lnTo>
                <a:lnTo>
                  <a:pt x="5864" y="16206"/>
                </a:lnTo>
                <a:lnTo>
                  <a:pt x="5849" y="16208"/>
                </a:lnTo>
                <a:lnTo>
                  <a:pt x="5821" y="16203"/>
                </a:lnTo>
                <a:lnTo>
                  <a:pt x="5810" y="16187"/>
                </a:lnTo>
                <a:lnTo>
                  <a:pt x="5809" y="16162"/>
                </a:lnTo>
                <a:lnTo>
                  <a:pt x="5811" y="16153"/>
                </a:lnTo>
                <a:lnTo>
                  <a:pt x="5809" y="16138"/>
                </a:lnTo>
                <a:lnTo>
                  <a:pt x="5826" y="16127"/>
                </a:lnTo>
                <a:lnTo>
                  <a:pt x="5831" y="16123"/>
                </a:lnTo>
                <a:lnTo>
                  <a:pt x="5855" y="16122"/>
                </a:lnTo>
                <a:lnTo>
                  <a:pt x="5859" y="16128"/>
                </a:lnTo>
                <a:lnTo>
                  <a:pt x="5863" y="16134"/>
                </a:lnTo>
                <a:lnTo>
                  <a:pt x="5874" y="16150"/>
                </a:lnTo>
                <a:lnTo>
                  <a:pt x="5867" y="16163"/>
                </a:lnTo>
                <a:lnTo>
                  <a:pt x="5862" y="16167"/>
                </a:lnTo>
                <a:lnTo>
                  <a:pt x="5845" y="16179"/>
                </a:lnTo>
                <a:lnTo>
                  <a:pt x="5841" y="16173"/>
                </a:lnTo>
                <a:lnTo>
                  <a:pt x="5836" y="16177"/>
                </a:lnTo>
                <a:lnTo>
                  <a:pt x="5839" y="16182"/>
                </a:lnTo>
                <a:lnTo>
                  <a:pt x="5856" y="16195"/>
                </a:lnTo>
                <a:lnTo>
                  <a:pt x="5877" y="16189"/>
                </a:lnTo>
                <a:lnTo>
                  <a:pt x="5893" y="16178"/>
                </a:lnTo>
                <a:lnTo>
                  <a:pt x="5895" y="16169"/>
                </a:lnTo>
                <a:lnTo>
                  <a:pt x="5900" y="16140"/>
                </a:lnTo>
                <a:lnTo>
                  <a:pt x="5898" y="16126"/>
                </a:lnTo>
                <a:lnTo>
                  <a:pt x="5883" y="16103"/>
                </a:lnTo>
                <a:lnTo>
                  <a:pt x="5862" y="16085"/>
                </a:lnTo>
                <a:lnTo>
                  <a:pt x="5834" y="16080"/>
                </a:lnTo>
                <a:lnTo>
                  <a:pt x="5808" y="16089"/>
                </a:lnTo>
                <a:lnTo>
                  <a:pt x="5778" y="16094"/>
                </a:lnTo>
                <a:lnTo>
                  <a:pt x="5786" y="16105"/>
                </a:lnTo>
                <a:lnTo>
                  <a:pt x="5781" y="16109"/>
                </a:lnTo>
                <a:lnTo>
                  <a:pt x="5764" y="16120"/>
                </a:lnTo>
                <a:lnTo>
                  <a:pt x="5762" y="16129"/>
                </a:lnTo>
                <a:lnTo>
                  <a:pt x="5749" y="16146"/>
                </a:lnTo>
                <a:lnTo>
                  <a:pt x="5754" y="16176"/>
                </a:lnTo>
                <a:lnTo>
                  <a:pt x="5752" y="16210"/>
                </a:lnTo>
                <a:lnTo>
                  <a:pt x="5742" y="16184"/>
                </a:lnTo>
                <a:lnTo>
                  <a:pt x="5744" y="16150"/>
                </a:lnTo>
                <a:lnTo>
                  <a:pt x="5758" y="16124"/>
                </a:lnTo>
                <a:lnTo>
                  <a:pt x="5773" y="16097"/>
                </a:lnTo>
                <a:lnTo>
                  <a:pt x="5797" y="16073"/>
                </a:lnTo>
                <a:lnTo>
                  <a:pt x="5830" y="16074"/>
                </a:lnTo>
                <a:lnTo>
                  <a:pt x="5851" y="16068"/>
                </a:lnTo>
                <a:close/>
                <a:moveTo>
                  <a:pt x="5846" y="15859"/>
                </a:moveTo>
                <a:lnTo>
                  <a:pt x="5930" y="15875"/>
                </a:lnTo>
                <a:lnTo>
                  <a:pt x="6009" y="15919"/>
                </a:lnTo>
                <a:lnTo>
                  <a:pt x="6074" y="15989"/>
                </a:lnTo>
                <a:lnTo>
                  <a:pt x="6101" y="16076"/>
                </a:lnTo>
                <a:lnTo>
                  <a:pt x="6108" y="16169"/>
                </a:lnTo>
                <a:lnTo>
                  <a:pt x="6083" y="16252"/>
                </a:lnTo>
                <a:lnTo>
                  <a:pt x="6022" y="16318"/>
                </a:lnTo>
                <a:lnTo>
                  <a:pt x="5939" y="16351"/>
                </a:lnTo>
                <a:lnTo>
                  <a:pt x="5853" y="16344"/>
                </a:lnTo>
                <a:lnTo>
                  <a:pt x="5787" y="16308"/>
                </a:lnTo>
                <a:lnTo>
                  <a:pt x="5743" y="16256"/>
                </a:lnTo>
                <a:lnTo>
                  <a:pt x="5728" y="16210"/>
                </a:lnTo>
                <a:lnTo>
                  <a:pt x="5736" y="16139"/>
                </a:lnTo>
                <a:lnTo>
                  <a:pt x="5765" y="16086"/>
                </a:lnTo>
                <a:lnTo>
                  <a:pt x="5776" y="16079"/>
                </a:lnTo>
                <a:lnTo>
                  <a:pt x="5740" y="16145"/>
                </a:lnTo>
                <a:lnTo>
                  <a:pt x="5735" y="16221"/>
                </a:lnTo>
                <a:lnTo>
                  <a:pt x="5772" y="16286"/>
                </a:lnTo>
                <a:lnTo>
                  <a:pt x="5836" y="16332"/>
                </a:lnTo>
                <a:lnTo>
                  <a:pt x="5911" y="16346"/>
                </a:lnTo>
                <a:lnTo>
                  <a:pt x="5981" y="16330"/>
                </a:lnTo>
                <a:lnTo>
                  <a:pt x="6055" y="16271"/>
                </a:lnTo>
                <a:lnTo>
                  <a:pt x="6090" y="16190"/>
                </a:lnTo>
                <a:lnTo>
                  <a:pt x="6096" y="16104"/>
                </a:lnTo>
                <a:lnTo>
                  <a:pt x="6072" y="16022"/>
                </a:lnTo>
                <a:lnTo>
                  <a:pt x="6019" y="15945"/>
                </a:lnTo>
                <a:lnTo>
                  <a:pt x="5946" y="15897"/>
                </a:lnTo>
                <a:lnTo>
                  <a:pt x="5854" y="15871"/>
                </a:lnTo>
                <a:lnTo>
                  <a:pt x="5768" y="15889"/>
                </a:lnTo>
                <a:lnTo>
                  <a:pt x="5689" y="15927"/>
                </a:lnTo>
                <a:lnTo>
                  <a:pt x="5624" y="15988"/>
                </a:lnTo>
                <a:lnTo>
                  <a:pt x="5579" y="16076"/>
                </a:lnTo>
                <a:lnTo>
                  <a:pt x="5557" y="16164"/>
                </a:lnTo>
                <a:lnTo>
                  <a:pt x="5557" y="16294"/>
                </a:lnTo>
                <a:lnTo>
                  <a:pt x="5578" y="16419"/>
                </a:lnTo>
                <a:lnTo>
                  <a:pt x="5611" y="16551"/>
                </a:lnTo>
                <a:lnTo>
                  <a:pt x="5658" y="16690"/>
                </a:lnTo>
                <a:lnTo>
                  <a:pt x="5688" y="16841"/>
                </a:lnTo>
                <a:lnTo>
                  <a:pt x="5691" y="16929"/>
                </a:lnTo>
                <a:lnTo>
                  <a:pt x="5694" y="16992"/>
                </a:lnTo>
                <a:lnTo>
                  <a:pt x="5693" y="16983"/>
                </a:lnTo>
                <a:lnTo>
                  <a:pt x="5693" y="16996"/>
                </a:lnTo>
                <a:lnTo>
                  <a:pt x="5694" y="16992"/>
                </a:lnTo>
                <a:lnTo>
                  <a:pt x="5694" y="17001"/>
                </a:lnTo>
                <a:lnTo>
                  <a:pt x="5694" y="17016"/>
                </a:lnTo>
                <a:lnTo>
                  <a:pt x="5693" y="17033"/>
                </a:lnTo>
                <a:lnTo>
                  <a:pt x="5690" y="17142"/>
                </a:lnTo>
                <a:lnTo>
                  <a:pt x="5681" y="17186"/>
                </a:lnTo>
                <a:lnTo>
                  <a:pt x="5680" y="17198"/>
                </a:lnTo>
                <a:lnTo>
                  <a:pt x="5661" y="17279"/>
                </a:lnTo>
                <a:lnTo>
                  <a:pt x="5653" y="17314"/>
                </a:lnTo>
                <a:lnTo>
                  <a:pt x="5651" y="17320"/>
                </a:lnTo>
                <a:lnTo>
                  <a:pt x="5632" y="17402"/>
                </a:lnTo>
                <a:lnTo>
                  <a:pt x="5630" y="17383"/>
                </a:lnTo>
                <a:lnTo>
                  <a:pt x="5591" y="17496"/>
                </a:lnTo>
                <a:lnTo>
                  <a:pt x="5487" y="17689"/>
                </a:lnTo>
                <a:lnTo>
                  <a:pt x="5437" y="17756"/>
                </a:lnTo>
                <a:lnTo>
                  <a:pt x="5415" y="17756"/>
                </a:lnTo>
                <a:lnTo>
                  <a:pt x="5474" y="17682"/>
                </a:lnTo>
                <a:lnTo>
                  <a:pt x="5587" y="17490"/>
                </a:lnTo>
                <a:lnTo>
                  <a:pt x="5633" y="17348"/>
                </a:lnTo>
                <a:lnTo>
                  <a:pt x="5665" y="17175"/>
                </a:lnTo>
                <a:lnTo>
                  <a:pt x="5675" y="17013"/>
                </a:lnTo>
                <a:lnTo>
                  <a:pt x="5651" y="16858"/>
                </a:lnTo>
                <a:lnTo>
                  <a:pt x="5615" y="16712"/>
                </a:lnTo>
                <a:lnTo>
                  <a:pt x="5580" y="16565"/>
                </a:lnTo>
                <a:lnTo>
                  <a:pt x="5556" y="16434"/>
                </a:lnTo>
                <a:lnTo>
                  <a:pt x="5533" y="16295"/>
                </a:lnTo>
                <a:lnTo>
                  <a:pt x="5546" y="16171"/>
                </a:lnTo>
                <a:lnTo>
                  <a:pt x="5560" y="16072"/>
                </a:lnTo>
                <a:lnTo>
                  <a:pt x="5609" y="15990"/>
                </a:lnTo>
                <a:lnTo>
                  <a:pt x="5677" y="15910"/>
                </a:lnTo>
                <a:lnTo>
                  <a:pt x="5753" y="15866"/>
                </a:lnTo>
                <a:lnTo>
                  <a:pt x="5846" y="15859"/>
                </a:lnTo>
                <a:close/>
                <a:moveTo>
                  <a:pt x="11398" y="15797"/>
                </a:moveTo>
                <a:lnTo>
                  <a:pt x="11400" y="15808"/>
                </a:lnTo>
                <a:lnTo>
                  <a:pt x="11393" y="15821"/>
                </a:lnTo>
                <a:lnTo>
                  <a:pt x="11398" y="15797"/>
                </a:lnTo>
                <a:close/>
                <a:moveTo>
                  <a:pt x="4013" y="15780"/>
                </a:moveTo>
                <a:lnTo>
                  <a:pt x="3888" y="15801"/>
                </a:lnTo>
                <a:lnTo>
                  <a:pt x="3764" y="15845"/>
                </a:lnTo>
                <a:lnTo>
                  <a:pt x="3647" y="15925"/>
                </a:lnTo>
                <a:lnTo>
                  <a:pt x="3557" y="16020"/>
                </a:lnTo>
                <a:lnTo>
                  <a:pt x="3493" y="16129"/>
                </a:lnTo>
                <a:lnTo>
                  <a:pt x="3476" y="16222"/>
                </a:lnTo>
                <a:lnTo>
                  <a:pt x="3480" y="16383"/>
                </a:lnTo>
                <a:lnTo>
                  <a:pt x="3514" y="16563"/>
                </a:lnTo>
                <a:lnTo>
                  <a:pt x="3595" y="16728"/>
                </a:lnTo>
                <a:lnTo>
                  <a:pt x="3714" y="16866"/>
                </a:lnTo>
                <a:lnTo>
                  <a:pt x="3858" y="16980"/>
                </a:lnTo>
                <a:lnTo>
                  <a:pt x="3945" y="17023"/>
                </a:lnTo>
                <a:lnTo>
                  <a:pt x="3986" y="16965"/>
                </a:lnTo>
                <a:lnTo>
                  <a:pt x="4057" y="16843"/>
                </a:lnTo>
                <a:lnTo>
                  <a:pt x="4119" y="16743"/>
                </a:lnTo>
                <a:lnTo>
                  <a:pt x="4150" y="16681"/>
                </a:lnTo>
                <a:lnTo>
                  <a:pt x="4168" y="16661"/>
                </a:lnTo>
                <a:lnTo>
                  <a:pt x="4183" y="16634"/>
                </a:lnTo>
                <a:lnTo>
                  <a:pt x="4214" y="16572"/>
                </a:lnTo>
                <a:lnTo>
                  <a:pt x="4274" y="16482"/>
                </a:lnTo>
                <a:lnTo>
                  <a:pt x="4338" y="16348"/>
                </a:lnTo>
                <a:lnTo>
                  <a:pt x="4427" y="16181"/>
                </a:lnTo>
                <a:lnTo>
                  <a:pt x="4518" y="16005"/>
                </a:lnTo>
                <a:lnTo>
                  <a:pt x="4570" y="15893"/>
                </a:lnTo>
                <a:lnTo>
                  <a:pt x="4561" y="15877"/>
                </a:lnTo>
                <a:lnTo>
                  <a:pt x="4534" y="15838"/>
                </a:lnTo>
                <a:lnTo>
                  <a:pt x="4506" y="15809"/>
                </a:lnTo>
                <a:lnTo>
                  <a:pt x="4493" y="15826"/>
                </a:lnTo>
                <a:lnTo>
                  <a:pt x="4475" y="15847"/>
                </a:lnTo>
                <a:lnTo>
                  <a:pt x="4452" y="15862"/>
                </a:lnTo>
                <a:lnTo>
                  <a:pt x="4421" y="15875"/>
                </a:lnTo>
                <a:lnTo>
                  <a:pt x="4387" y="15874"/>
                </a:lnTo>
                <a:lnTo>
                  <a:pt x="4369" y="15870"/>
                </a:lnTo>
                <a:lnTo>
                  <a:pt x="4331" y="15863"/>
                </a:lnTo>
                <a:lnTo>
                  <a:pt x="4305" y="15849"/>
                </a:lnTo>
                <a:lnTo>
                  <a:pt x="4278" y="15834"/>
                </a:lnTo>
                <a:lnTo>
                  <a:pt x="4216" y="15803"/>
                </a:lnTo>
                <a:lnTo>
                  <a:pt x="4138" y="15784"/>
                </a:lnTo>
                <a:lnTo>
                  <a:pt x="4013" y="15780"/>
                </a:lnTo>
                <a:close/>
                <a:moveTo>
                  <a:pt x="11396" y="15778"/>
                </a:moveTo>
                <a:lnTo>
                  <a:pt x="11398" y="15793"/>
                </a:lnTo>
                <a:lnTo>
                  <a:pt x="11398" y="15797"/>
                </a:lnTo>
                <a:lnTo>
                  <a:pt x="11395" y="15787"/>
                </a:lnTo>
                <a:lnTo>
                  <a:pt x="11396" y="15778"/>
                </a:lnTo>
                <a:close/>
                <a:moveTo>
                  <a:pt x="10222" y="15768"/>
                </a:moveTo>
                <a:lnTo>
                  <a:pt x="10256" y="15769"/>
                </a:lnTo>
                <a:lnTo>
                  <a:pt x="10275" y="15773"/>
                </a:lnTo>
                <a:lnTo>
                  <a:pt x="10301" y="15787"/>
                </a:lnTo>
                <a:lnTo>
                  <a:pt x="10316" y="15809"/>
                </a:lnTo>
                <a:lnTo>
                  <a:pt x="10343" y="15848"/>
                </a:lnTo>
                <a:lnTo>
                  <a:pt x="10351" y="15884"/>
                </a:lnTo>
                <a:lnTo>
                  <a:pt x="10355" y="15913"/>
                </a:lnTo>
                <a:lnTo>
                  <a:pt x="10374" y="15965"/>
                </a:lnTo>
                <a:lnTo>
                  <a:pt x="10404" y="16043"/>
                </a:lnTo>
                <a:lnTo>
                  <a:pt x="10423" y="16071"/>
                </a:lnTo>
                <a:lnTo>
                  <a:pt x="10445" y="16104"/>
                </a:lnTo>
                <a:lnTo>
                  <a:pt x="10458" y="16087"/>
                </a:lnTo>
                <a:lnTo>
                  <a:pt x="10469" y="16080"/>
                </a:lnTo>
                <a:lnTo>
                  <a:pt x="10492" y="16064"/>
                </a:lnTo>
                <a:lnTo>
                  <a:pt x="10518" y="16055"/>
                </a:lnTo>
                <a:lnTo>
                  <a:pt x="10546" y="16060"/>
                </a:lnTo>
                <a:lnTo>
                  <a:pt x="10587" y="16072"/>
                </a:lnTo>
                <a:lnTo>
                  <a:pt x="10621" y="16098"/>
                </a:lnTo>
                <a:lnTo>
                  <a:pt x="10643" y="16107"/>
                </a:lnTo>
                <a:lnTo>
                  <a:pt x="10696" y="16136"/>
                </a:lnTo>
                <a:lnTo>
                  <a:pt x="10767" y="16169"/>
                </a:lnTo>
                <a:lnTo>
                  <a:pt x="10866" y="16182"/>
                </a:lnTo>
                <a:lnTo>
                  <a:pt x="10974" y="16173"/>
                </a:lnTo>
                <a:lnTo>
                  <a:pt x="11092" y="16142"/>
                </a:lnTo>
                <a:lnTo>
                  <a:pt x="11193" y="16088"/>
                </a:lnTo>
                <a:lnTo>
                  <a:pt x="11280" y="16013"/>
                </a:lnTo>
                <a:lnTo>
                  <a:pt x="11344" y="15928"/>
                </a:lnTo>
                <a:lnTo>
                  <a:pt x="11364" y="15898"/>
                </a:lnTo>
                <a:lnTo>
                  <a:pt x="11381" y="15862"/>
                </a:lnTo>
                <a:lnTo>
                  <a:pt x="11386" y="15834"/>
                </a:lnTo>
                <a:lnTo>
                  <a:pt x="11393" y="15821"/>
                </a:lnTo>
                <a:lnTo>
                  <a:pt x="11397" y="15850"/>
                </a:lnTo>
                <a:lnTo>
                  <a:pt x="11383" y="15901"/>
                </a:lnTo>
                <a:lnTo>
                  <a:pt x="11374" y="15948"/>
                </a:lnTo>
                <a:lnTo>
                  <a:pt x="11324" y="16064"/>
                </a:lnTo>
                <a:lnTo>
                  <a:pt x="11243" y="16160"/>
                </a:lnTo>
                <a:lnTo>
                  <a:pt x="11130" y="16246"/>
                </a:lnTo>
                <a:lnTo>
                  <a:pt x="11038" y="16301"/>
                </a:lnTo>
                <a:lnTo>
                  <a:pt x="10939" y="16336"/>
                </a:lnTo>
                <a:lnTo>
                  <a:pt x="10832" y="16369"/>
                </a:lnTo>
                <a:lnTo>
                  <a:pt x="10723" y="16378"/>
                </a:lnTo>
                <a:lnTo>
                  <a:pt x="10606" y="16361"/>
                </a:lnTo>
                <a:lnTo>
                  <a:pt x="10463" y="16320"/>
                </a:lnTo>
                <a:lnTo>
                  <a:pt x="10356" y="16247"/>
                </a:lnTo>
                <a:lnTo>
                  <a:pt x="10250" y="16165"/>
                </a:lnTo>
                <a:lnTo>
                  <a:pt x="10208" y="16104"/>
                </a:lnTo>
                <a:lnTo>
                  <a:pt x="10174" y="16030"/>
                </a:lnTo>
                <a:lnTo>
                  <a:pt x="10149" y="15981"/>
                </a:lnTo>
                <a:lnTo>
                  <a:pt x="10147" y="15942"/>
                </a:lnTo>
                <a:lnTo>
                  <a:pt x="10142" y="15912"/>
                </a:lnTo>
                <a:lnTo>
                  <a:pt x="10149" y="15875"/>
                </a:lnTo>
                <a:lnTo>
                  <a:pt x="10156" y="15838"/>
                </a:lnTo>
                <a:lnTo>
                  <a:pt x="10175" y="15817"/>
                </a:lnTo>
                <a:lnTo>
                  <a:pt x="10195" y="15787"/>
                </a:lnTo>
                <a:lnTo>
                  <a:pt x="10222" y="15768"/>
                </a:lnTo>
                <a:close/>
                <a:moveTo>
                  <a:pt x="2891" y="15588"/>
                </a:moveTo>
                <a:cubicBezTo>
                  <a:pt x="2755" y="16194"/>
                  <a:pt x="2491" y="17011"/>
                  <a:pt x="2157" y="17756"/>
                </a:cubicBezTo>
                <a:lnTo>
                  <a:pt x="2001" y="17756"/>
                </a:lnTo>
                <a:cubicBezTo>
                  <a:pt x="2236" y="17233"/>
                  <a:pt x="2428" y="16711"/>
                  <a:pt x="2512" y="16336"/>
                </a:cubicBezTo>
                <a:cubicBezTo>
                  <a:pt x="2639" y="16086"/>
                  <a:pt x="2738" y="15774"/>
                  <a:pt x="2891" y="15588"/>
                </a:cubicBezTo>
                <a:close/>
                <a:moveTo>
                  <a:pt x="4948" y="15042"/>
                </a:moveTo>
                <a:lnTo>
                  <a:pt x="4932" y="15075"/>
                </a:lnTo>
                <a:lnTo>
                  <a:pt x="4828" y="15351"/>
                </a:lnTo>
                <a:lnTo>
                  <a:pt x="4736" y="15586"/>
                </a:lnTo>
                <a:lnTo>
                  <a:pt x="4688" y="15690"/>
                </a:lnTo>
                <a:lnTo>
                  <a:pt x="4713" y="15707"/>
                </a:lnTo>
                <a:lnTo>
                  <a:pt x="4791" y="15784"/>
                </a:lnTo>
                <a:lnTo>
                  <a:pt x="4822" y="15853"/>
                </a:lnTo>
                <a:lnTo>
                  <a:pt x="4858" y="15918"/>
                </a:lnTo>
                <a:lnTo>
                  <a:pt x="4872" y="15949"/>
                </a:lnTo>
                <a:lnTo>
                  <a:pt x="4874" y="15989"/>
                </a:lnTo>
                <a:lnTo>
                  <a:pt x="4875" y="16037"/>
                </a:lnTo>
                <a:lnTo>
                  <a:pt x="4868" y="16074"/>
                </a:lnTo>
                <a:lnTo>
                  <a:pt x="4861" y="16112"/>
                </a:lnTo>
                <a:lnTo>
                  <a:pt x="4837" y="16136"/>
                </a:lnTo>
                <a:lnTo>
                  <a:pt x="4815" y="16152"/>
                </a:lnTo>
                <a:lnTo>
                  <a:pt x="4792" y="16167"/>
                </a:lnTo>
                <a:lnTo>
                  <a:pt x="4778" y="16169"/>
                </a:lnTo>
                <a:lnTo>
                  <a:pt x="4740" y="16162"/>
                </a:lnTo>
                <a:lnTo>
                  <a:pt x="4708" y="16151"/>
                </a:lnTo>
                <a:lnTo>
                  <a:pt x="4687" y="16133"/>
                </a:lnTo>
                <a:lnTo>
                  <a:pt x="4657" y="16089"/>
                </a:lnTo>
                <a:lnTo>
                  <a:pt x="4636" y="16046"/>
                </a:lnTo>
                <a:lnTo>
                  <a:pt x="4637" y="16012"/>
                </a:lnTo>
                <a:lnTo>
                  <a:pt x="4609" y="15959"/>
                </a:lnTo>
                <a:lnTo>
                  <a:pt x="4582" y="15914"/>
                </a:lnTo>
                <a:lnTo>
                  <a:pt x="4536" y="16008"/>
                </a:lnTo>
                <a:lnTo>
                  <a:pt x="4453" y="16196"/>
                </a:lnTo>
                <a:lnTo>
                  <a:pt x="4366" y="16354"/>
                </a:lnTo>
                <a:lnTo>
                  <a:pt x="4293" y="16485"/>
                </a:lnTo>
                <a:lnTo>
                  <a:pt x="4240" y="16587"/>
                </a:lnTo>
                <a:lnTo>
                  <a:pt x="4206" y="16643"/>
                </a:lnTo>
                <a:lnTo>
                  <a:pt x="4195" y="16675"/>
                </a:lnTo>
                <a:lnTo>
                  <a:pt x="4182" y="16692"/>
                </a:lnTo>
                <a:lnTo>
                  <a:pt x="4136" y="16756"/>
                </a:lnTo>
                <a:lnTo>
                  <a:pt x="4089" y="16854"/>
                </a:lnTo>
                <a:lnTo>
                  <a:pt x="4003" y="16978"/>
                </a:lnTo>
                <a:lnTo>
                  <a:pt x="3966" y="17033"/>
                </a:lnTo>
                <a:lnTo>
                  <a:pt x="4017" y="17058"/>
                </a:lnTo>
                <a:lnTo>
                  <a:pt x="4191" y="17110"/>
                </a:lnTo>
                <a:lnTo>
                  <a:pt x="4373" y="17124"/>
                </a:lnTo>
                <a:lnTo>
                  <a:pt x="4546" y="17103"/>
                </a:lnTo>
                <a:lnTo>
                  <a:pt x="4722" y="17039"/>
                </a:lnTo>
                <a:lnTo>
                  <a:pt x="4880" y="16947"/>
                </a:lnTo>
                <a:lnTo>
                  <a:pt x="4881" y="16946"/>
                </a:lnTo>
                <a:lnTo>
                  <a:pt x="4870" y="16921"/>
                </a:lnTo>
                <a:lnTo>
                  <a:pt x="4864" y="16877"/>
                </a:lnTo>
                <a:lnTo>
                  <a:pt x="4871" y="16839"/>
                </a:lnTo>
                <a:lnTo>
                  <a:pt x="4881" y="16807"/>
                </a:lnTo>
                <a:lnTo>
                  <a:pt x="4883" y="16774"/>
                </a:lnTo>
                <a:lnTo>
                  <a:pt x="4903" y="16744"/>
                </a:lnTo>
                <a:lnTo>
                  <a:pt x="4923" y="16714"/>
                </a:lnTo>
                <a:lnTo>
                  <a:pt x="4958" y="16681"/>
                </a:lnTo>
                <a:lnTo>
                  <a:pt x="4995" y="16664"/>
                </a:lnTo>
                <a:lnTo>
                  <a:pt x="5031" y="16656"/>
                </a:lnTo>
                <a:lnTo>
                  <a:pt x="5060" y="16652"/>
                </a:lnTo>
                <a:lnTo>
                  <a:pt x="5085" y="16652"/>
                </a:lnTo>
                <a:lnTo>
                  <a:pt x="5098" y="16659"/>
                </a:lnTo>
                <a:lnTo>
                  <a:pt x="5116" y="16662"/>
                </a:lnTo>
                <a:lnTo>
                  <a:pt x="5130" y="16670"/>
                </a:lnTo>
                <a:lnTo>
                  <a:pt x="5141" y="16686"/>
                </a:lnTo>
                <a:lnTo>
                  <a:pt x="5143" y="16701"/>
                </a:lnTo>
                <a:lnTo>
                  <a:pt x="5211" y="16596"/>
                </a:lnTo>
                <a:lnTo>
                  <a:pt x="5151" y="16582"/>
                </a:lnTo>
                <a:lnTo>
                  <a:pt x="5026" y="16602"/>
                </a:lnTo>
                <a:lnTo>
                  <a:pt x="4950" y="16646"/>
                </a:lnTo>
                <a:lnTo>
                  <a:pt x="4886" y="16707"/>
                </a:lnTo>
                <a:lnTo>
                  <a:pt x="4859" y="16774"/>
                </a:lnTo>
                <a:lnTo>
                  <a:pt x="4850" y="16845"/>
                </a:lnTo>
                <a:lnTo>
                  <a:pt x="4842" y="16892"/>
                </a:lnTo>
                <a:lnTo>
                  <a:pt x="4839" y="16853"/>
                </a:lnTo>
                <a:lnTo>
                  <a:pt x="4844" y="16801"/>
                </a:lnTo>
                <a:lnTo>
                  <a:pt x="4866" y="16737"/>
                </a:lnTo>
                <a:lnTo>
                  <a:pt x="4900" y="16680"/>
                </a:lnTo>
                <a:lnTo>
                  <a:pt x="4963" y="16629"/>
                </a:lnTo>
                <a:lnTo>
                  <a:pt x="5043" y="16591"/>
                </a:lnTo>
                <a:lnTo>
                  <a:pt x="5158" y="16569"/>
                </a:lnTo>
                <a:lnTo>
                  <a:pt x="5221" y="16580"/>
                </a:lnTo>
                <a:lnTo>
                  <a:pt x="5238" y="16554"/>
                </a:lnTo>
                <a:lnTo>
                  <a:pt x="5323" y="16357"/>
                </a:lnTo>
                <a:lnTo>
                  <a:pt x="5371" y="16153"/>
                </a:lnTo>
                <a:lnTo>
                  <a:pt x="5386" y="15939"/>
                </a:lnTo>
                <a:lnTo>
                  <a:pt x="5361" y="15736"/>
                </a:lnTo>
                <a:lnTo>
                  <a:pt x="5304" y="15522"/>
                </a:lnTo>
                <a:lnTo>
                  <a:pt x="5208" y="15335"/>
                </a:lnTo>
                <a:lnTo>
                  <a:pt x="5079" y="15170"/>
                </a:lnTo>
                <a:lnTo>
                  <a:pt x="4948" y="15042"/>
                </a:lnTo>
                <a:close/>
                <a:moveTo>
                  <a:pt x="10306" y="14951"/>
                </a:moveTo>
                <a:lnTo>
                  <a:pt x="10517" y="14961"/>
                </a:lnTo>
                <a:lnTo>
                  <a:pt x="10701" y="14991"/>
                </a:lnTo>
                <a:lnTo>
                  <a:pt x="10886" y="15059"/>
                </a:lnTo>
                <a:lnTo>
                  <a:pt x="11035" y="15145"/>
                </a:lnTo>
                <a:lnTo>
                  <a:pt x="11165" y="15251"/>
                </a:lnTo>
                <a:lnTo>
                  <a:pt x="11273" y="15373"/>
                </a:lnTo>
                <a:lnTo>
                  <a:pt x="11346" y="15502"/>
                </a:lnTo>
                <a:lnTo>
                  <a:pt x="11385" y="15630"/>
                </a:lnTo>
                <a:lnTo>
                  <a:pt x="11379" y="15765"/>
                </a:lnTo>
                <a:lnTo>
                  <a:pt x="11336" y="15892"/>
                </a:lnTo>
                <a:lnTo>
                  <a:pt x="11259" y="15994"/>
                </a:lnTo>
                <a:lnTo>
                  <a:pt x="11182" y="16072"/>
                </a:lnTo>
                <a:lnTo>
                  <a:pt x="11099" y="16105"/>
                </a:lnTo>
                <a:lnTo>
                  <a:pt x="11024" y="16115"/>
                </a:lnTo>
                <a:lnTo>
                  <a:pt x="10938" y="16109"/>
                </a:lnTo>
                <a:lnTo>
                  <a:pt x="10873" y="16097"/>
                </a:lnTo>
                <a:lnTo>
                  <a:pt x="10824" y="16073"/>
                </a:lnTo>
                <a:lnTo>
                  <a:pt x="10781" y="16046"/>
                </a:lnTo>
                <a:lnTo>
                  <a:pt x="10820" y="16067"/>
                </a:lnTo>
                <a:lnTo>
                  <a:pt x="10878" y="16093"/>
                </a:lnTo>
                <a:lnTo>
                  <a:pt x="10934" y="16103"/>
                </a:lnTo>
                <a:lnTo>
                  <a:pt x="11020" y="16109"/>
                </a:lnTo>
                <a:lnTo>
                  <a:pt x="11100" y="16095"/>
                </a:lnTo>
                <a:lnTo>
                  <a:pt x="11176" y="16051"/>
                </a:lnTo>
                <a:lnTo>
                  <a:pt x="11256" y="15989"/>
                </a:lnTo>
                <a:lnTo>
                  <a:pt x="11327" y="15891"/>
                </a:lnTo>
                <a:lnTo>
                  <a:pt x="11370" y="15763"/>
                </a:lnTo>
                <a:lnTo>
                  <a:pt x="11361" y="15631"/>
                </a:lnTo>
                <a:lnTo>
                  <a:pt x="11316" y="15506"/>
                </a:lnTo>
                <a:lnTo>
                  <a:pt x="11251" y="15388"/>
                </a:lnTo>
                <a:lnTo>
                  <a:pt x="11141" y="15276"/>
                </a:lnTo>
                <a:lnTo>
                  <a:pt x="11015" y="15175"/>
                </a:lnTo>
                <a:lnTo>
                  <a:pt x="10855" y="15097"/>
                </a:lnTo>
                <a:lnTo>
                  <a:pt x="10690" y="15047"/>
                </a:lnTo>
                <a:lnTo>
                  <a:pt x="10509" y="15008"/>
                </a:lnTo>
                <a:lnTo>
                  <a:pt x="10305" y="15009"/>
                </a:lnTo>
                <a:lnTo>
                  <a:pt x="10026" y="15030"/>
                </a:lnTo>
                <a:lnTo>
                  <a:pt x="9749" y="15089"/>
                </a:lnTo>
                <a:lnTo>
                  <a:pt x="9481" y="15200"/>
                </a:lnTo>
                <a:lnTo>
                  <a:pt x="9224" y="15336"/>
                </a:lnTo>
                <a:lnTo>
                  <a:pt x="8972" y="15492"/>
                </a:lnTo>
                <a:lnTo>
                  <a:pt x="8717" y="15691"/>
                </a:lnTo>
                <a:lnTo>
                  <a:pt x="8470" y="15902"/>
                </a:lnTo>
                <a:lnTo>
                  <a:pt x="8224" y="16137"/>
                </a:lnTo>
                <a:lnTo>
                  <a:pt x="7975" y="16381"/>
                </a:lnTo>
                <a:lnTo>
                  <a:pt x="7728" y="16640"/>
                </a:lnTo>
                <a:lnTo>
                  <a:pt x="7473" y="16897"/>
                </a:lnTo>
                <a:lnTo>
                  <a:pt x="7219" y="17145"/>
                </a:lnTo>
                <a:lnTo>
                  <a:pt x="6957" y="17406"/>
                </a:lnTo>
                <a:lnTo>
                  <a:pt x="6686" y="17641"/>
                </a:lnTo>
                <a:lnTo>
                  <a:pt x="6542" y="17756"/>
                </a:lnTo>
                <a:lnTo>
                  <a:pt x="6489" y="17756"/>
                </a:lnTo>
                <a:lnTo>
                  <a:pt x="6249" y="17756"/>
                </a:lnTo>
                <a:lnTo>
                  <a:pt x="6282" y="17730"/>
                </a:lnTo>
                <a:lnTo>
                  <a:pt x="6565" y="17512"/>
                </a:lnTo>
                <a:lnTo>
                  <a:pt x="6840" y="17282"/>
                </a:lnTo>
                <a:lnTo>
                  <a:pt x="7113" y="17038"/>
                </a:lnTo>
                <a:lnTo>
                  <a:pt x="7367" y="16790"/>
                </a:lnTo>
                <a:lnTo>
                  <a:pt x="7632" y="16535"/>
                </a:lnTo>
                <a:lnTo>
                  <a:pt x="7884" y="16296"/>
                </a:lnTo>
                <a:lnTo>
                  <a:pt x="8144" y="16044"/>
                </a:lnTo>
                <a:lnTo>
                  <a:pt x="8397" y="15830"/>
                </a:lnTo>
                <a:lnTo>
                  <a:pt x="8651" y="15606"/>
                </a:lnTo>
                <a:lnTo>
                  <a:pt x="8919" y="15414"/>
                </a:lnTo>
                <a:lnTo>
                  <a:pt x="9180" y="15260"/>
                </a:lnTo>
                <a:lnTo>
                  <a:pt x="9452" y="15122"/>
                </a:lnTo>
                <a:lnTo>
                  <a:pt x="9727" y="15023"/>
                </a:lnTo>
                <a:lnTo>
                  <a:pt x="10014" y="14965"/>
                </a:lnTo>
                <a:lnTo>
                  <a:pt x="10306" y="14951"/>
                </a:lnTo>
                <a:close/>
                <a:moveTo>
                  <a:pt x="7191" y="14585"/>
                </a:moveTo>
                <a:lnTo>
                  <a:pt x="7089" y="14639"/>
                </a:lnTo>
                <a:lnTo>
                  <a:pt x="7156" y="14593"/>
                </a:lnTo>
                <a:lnTo>
                  <a:pt x="7191" y="14585"/>
                </a:lnTo>
                <a:close/>
                <a:moveTo>
                  <a:pt x="0" y="14502"/>
                </a:moveTo>
                <a:lnTo>
                  <a:pt x="21" y="14507"/>
                </a:lnTo>
                <a:lnTo>
                  <a:pt x="147" y="14583"/>
                </a:lnTo>
                <a:lnTo>
                  <a:pt x="258" y="14686"/>
                </a:lnTo>
                <a:lnTo>
                  <a:pt x="357" y="14806"/>
                </a:lnTo>
                <a:lnTo>
                  <a:pt x="438" y="14971"/>
                </a:lnTo>
                <a:lnTo>
                  <a:pt x="477" y="15148"/>
                </a:lnTo>
                <a:lnTo>
                  <a:pt x="513" y="15401"/>
                </a:lnTo>
                <a:lnTo>
                  <a:pt x="497" y="15640"/>
                </a:lnTo>
                <a:lnTo>
                  <a:pt x="456" y="15889"/>
                </a:lnTo>
                <a:lnTo>
                  <a:pt x="373" y="16125"/>
                </a:lnTo>
                <a:lnTo>
                  <a:pt x="265" y="16371"/>
                </a:lnTo>
                <a:lnTo>
                  <a:pt x="230" y="16434"/>
                </a:lnTo>
                <a:lnTo>
                  <a:pt x="340" y="16540"/>
                </a:lnTo>
                <a:lnTo>
                  <a:pt x="481" y="16745"/>
                </a:lnTo>
                <a:lnTo>
                  <a:pt x="587" y="16982"/>
                </a:lnTo>
                <a:lnTo>
                  <a:pt x="661" y="17233"/>
                </a:lnTo>
                <a:lnTo>
                  <a:pt x="704" y="17497"/>
                </a:lnTo>
                <a:lnTo>
                  <a:pt x="711" y="17756"/>
                </a:lnTo>
                <a:lnTo>
                  <a:pt x="657" y="17756"/>
                </a:lnTo>
                <a:lnTo>
                  <a:pt x="659" y="17740"/>
                </a:lnTo>
                <a:lnTo>
                  <a:pt x="653" y="17483"/>
                </a:lnTo>
                <a:lnTo>
                  <a:pt x="610" y="17219"/>
                </a:lnTo>
                <a:lnTo>
                  <a:pt x="529" y="16981"/>
                </a:lnTo>
                <a:lnTo>
                  <a:pt x="421" y="16753"/>
                </a:lnTo>
                <a:lnTo>
                  <a:pt x="266" y="16574"/>
                </a:lnTo>
                <a:lnTo>
                  <a:pt x="191" y="16508"/>
                </a:lnTo>
                <a:lnTo>
                  <a:pt x="132" y="16617"/>
                </a:lnTo>
                <a:lnTo>
                  <a:pt x="93" y="16685"/>
                </a:lnTo>
                <a:lnTo>
                  <a:pt x="171" y="16745"/>
                </a:lnTo>
                <a:lnTo>
                  <a:pt x="338" y="16941"/>
                </a:lnTo>
                <a:lnTo>
                  <a:pt x="475" y="17165"/>
                </a:lnTo>
                <a:lnTo>
                  <a:pt x="572" y="17400"/>
                </a:lnTo>
                <a:lnTo>
                  <a:pt x="627" y="17648"/>
                </a:lnTo>
                <a:lnTo>
                  <a:pt x="634" y="17756"/>
                </a:lnTo>
                <a:lnTo>
                  <a:pt x="624" y="17756"/>
                </a:lnTo>
                <a:lnTo>
                  <a:pt x="617" y="17679"/>
                </a:lnTo>
                <a:lnTo>
                  <a:pt x="557" y="17427"/>
                </a:lnTo>
                <a:lnTo>
                  <a:pt x="464" y="17196"/>
                </a:lnTo>
                <a:lnTo>
                  <a:pt x="331" y="16978"/>
                </a:lnTo>
                <a:lnTo>
                  <a:pt x="164" y="16783"/>
                </a:lnTo>
                <a:lnTo>
                  <a:pt x="79" y="16711"/>
                </a:lnTo>
                <a:lnTo>
                  <a:pt x="0" y="16849"/>
                </a:lnTo>
                <a:lnTo>
                  <a:pt x="0" y="16686"/>
                </a:lnTo>
                <a:lnTo>
                  <a:pt x="17" y="16659"/>
                </a:lnTo>
                <a:lnTo>
                  <a:pt x="0" y="16644"/>
                </a:lnTo>
                <a:lnTo>
                  <a:pt x="0" y="16614"/>
                </a:lnTo>
                <a:lnTo>
                  <a:pt x="31" y="16637"/>
                </a:lnTo>
                <a:lnTo>
                  <a:pt x="66" y="16581"/>
                </a:lnTo>
                <a:lnTo>
                  <a:pt x="135" y="16459"/>
                </a:lnTo>
                <a:lnTo>
                  <a:pt x="79" y="16409"/>
                </a:lnTo>
                <a:lnTo>
                  <a:pt x="0" y="16363"/>
                </a:lnTo>
                <a:lnTo>
                  <a:pt x="0" y="16260"/>
                </a:lnTo>
                <a:lnTo>
                  <a:pt x="171" y="16378"/>
                </a:lnTo>
                <a:lnTo>
                  <a:pt x="178" y="16384"/>
                </a:lnTo>
                <a:lnTo>
                  <a:pt x="203" y="16340"/>
                </a:lnTo>
                <a:lnTo>
                  <a:pt x="304" y="16107"/>
                </a:lnTo>
                <a:lnTo>
                  <a:pt x="398" y="15863"/>
                </a:lnTo>
                <a:lnTo>
                  <a:pt x="450" y="15631"/>
                </a:lnTo>
                <a:lnTo>
                  <a:pt x="456" y="15391"/>
                </a:lnTo>
                <a:lnTo>
                  <a:pt x="433" y="15154"/>
                </a:lnTo>
                <a:lnTo>
                  <a:pt x="397" y="14983"/>
                </a:lnTo>
                <a:lnTo>
                  <a:pt x="324" y="14829"/>
                </a:lnTo>
                <a:lnTo>
                  <a:pt x="236" y="14701"/>
                </a:lnTo>
                <a:lnTo>
                  <a:pt x="125" y="14598"/>
                </a:lnTo>
                <a:lnTo>
                  <a:pt x="8" y="14523"/>
                </a:lnTo>
                <a:lnTo>
                  <a:pt x="0" y="14521"/>
                </a:lnTo>
                <a:lnTo>
                  <a:pt x="0" y="14502"/>
                </a:lnTo>
                <a:close/>
                <a:moveTo>
                  <a:pt x="7504" y="14460"/>
                </a:moveTo>
                <a:lnTo>
                  <a:pt x="7527" y="14469"/>
                </a:lnTo>
                <a:lnTo>
                  <a:pt x="7548" y="14487"/>
                </a:lnTo>
                <a:lnTo>
                  <a:pt x="7574" y="14502"/>
                </a:lnTo>
                <a:lnTo>
                  <a:pt x="7582" y="14537"/>
                </a:lnTo>
                <a:lnTo>
                  <a:pt x="7586" y="14567"/>
                </a:lnTo>
                <a:lnTo>
                  <a:pt x="7585" y="14600"/>
                </a:lnTo>
                <a:lnTo>
                  <a:pt x="7566" y="14621"/>
                </a:lnTo>
                <a:lnTo>
                  <a:pt x="7556" y="14653"/>
                </a:lnTo>
                <a:lnTo>
                  <a:pt x="7533" y="14668"/>
                </a:lnTo>
                <a:lnTo>
                  <a:pt x="7502" y="14682"/>
                </a:lnTo>
                <a:lnTo>
                  <a:pt x="7496" y="14686"/>
                </a:lnTo>
                <a:lnTo>
                  <a:pt x="7457" y="14688"/>
                </a:lnTo>
                <a:lnTo>
                  <a:pt x="7442" y="14690"/>
                </a:lnTo>
                <a:lnTo>
                  <a:pt x="7448" y="14686"/>
                </a:lnTo>
                <a:lnTo>
                  <a:pt x="7439" y="14685"/>
                </a:lnTo>
                <a:lnTo>
                  <a:pt x="7442" y="14690"/>
                </a:lnTo>
                <a:lnTo>
                  <a:pt x="7434" y="14684"/>
                </a:lnTo>
                <a:lnTo>
                  <a:pt x="7420" y="14681"/>
                </a:lnTo>
                <a:lnTo>
                  <a:pt x="7384" y="14665"/>
                </a:lnTo>
                <a:lnTo>
                  <a:pt x="7352" y="14654"/>
                </a:lnTo>
                <a:lnTo>
                  <a:pt x="7332" y="14660"/>
                </a:lnTo>
                <a:lnTo>
                  <a:pt x="7351" y="14663"/>
                </a:lnTo>
                <a:lnTo>
                  <a:pt x="7362" y="14680"/>
                </a:lnTo>
                <a:lnTo>
                  <a:pt x="7375" y="14687"/>
                </a:lnTo>
                <a:lnTo>
                  <a:pt x="7387" y="14704"/>
                </a:lnTo>
                <a:lnTo>
                  <a:pt x="7413" y="14719"/>
                </a:lnTo>
                <a:lnTo>
                  <a:pt x="7337" y="14738"/>
                </a:lnTo>
                <a:lnTo>
                  <a:pt x="7290" y="14730"/>
                </a:lnTo>
                <a:lnTo>
                  <a:pt x="7254" y="14713"/>
                </a:lnTo>
                <a:lnTo>
                  <a:pt x="7233" y="14695"/>
                </a:lnTo>
                <a:lnTo>
                  <a:pt x="7207" y="14680"/>
                </a:lnTo>
                <a:lnTo>
                  <a:pt x="7211" y="14686"/>
                </a:lnTo>
                <a:lnTo>
                  <a:pt x="7222" y="14702"/>
                </a:lnTo>
                <a:lnTo>
                  <a:pt x="7235" y="14710"/>
                </a:lnTo>
                <a:lnTo>
                  <a:pt x="7256" y="14728"/>
                </a:lnTo>
                <a:lnTo>
                  <a:pt x="7268" y="14745"/>
                </a:lnTo>
                <a:lnTo>
                  <a:pt x="7242" y="14754"/>
                </a:lnTo>
                <a:lnTo>
                  <a:pt x="7223" y="14751"/>
                </a:lnTo>
                <a:lnTo>
                  <a:pt x="7208" y="14753"/>
                </a:lnTo>
                <a:lnTo>
                  <a:pt x="7191" y="14740"/>
                </a:lnTo>
                <a:lnTo>
                  <a:pt x="7187" y="14735"/>
                </a:lnTo>
                <a:lnTo>
                  <a:pt x="7178" y="14733"/>
                </a:lnTo>
                <a:lnTo>
                  <a:pt x="7159" y="14729"/>
                </a:lnTo>
                <a:lnTo>
                  <a:pt x="7154" y="14733"/>
                </a:lnTo>
                <a:lnTo>
                  <a:pt x="7091" y="14760"/>
                </a:lnTo>
                <a:lnTo>
                  <a:pt x="7037" y="14813"/>
                </a:lnTo>
                <a:lnTo>
                  <a:pt x="7016" y="14877"/>
                </a:lnTo>
                <a:lnTo>
                  <a:pt x="7005" y="14933"/>
                </a:lnTo>
                <a:lnTo>
                  <a:pt x="7008" y="14972"/>
                </a:lnTo>
                <a:lnTo>
                  <a:pt x="6994" y="14892"/>
                </a:lnTo>
                <a:lnTo>
                  <a:pt x="7016" y="14795"/>
                </a:lnTo>
                <a:lnTo>
                  <a:pt x="7064" y="14721"/>
                </a:lnTo>
                <a:lnTo>
                  <a:pt x="7143" y="14659"/>
                </a:lnTo>
                <a:lnTo>
                  <a:pt x="7238" y="14618"/>
                </a:lnTo>
                <a:lnTo>
                  <a:pt x="7299" y="14601"/>
                </a:lnTo>
                <a:lnTo>
                  <a:pt x="7350" y="14615"/>
                </a:lnTo>
                <a:lnTo>
                  <a:pt x="7395" y="14633"/>
                </a:lnTo>
                <a:lnTo>
                  <a:pt x="7436" y="14645"/>
                </a:lnTo>
                <a:lnTo>
                  <a:pt x="7476" y="14667"/>
                </a:lnTo>
                <a:lnTo>
                  <a:pt x="7513" y="14674"/>
                </a:lnTo>
                <a:lnTo>
                  <a:pt x="7530" y="14663"/>
                </a:lnTo>
                <a:lnTo>
                  <a:pt x="7555" y="14629"/>
                </a:lnTo>
                <a:lnTo>
                  <a:pt x="7579" y="14604"/>
                </a:lnTo>
                <a:lnTo>
                  <a:pt x="7581" y="14571"/>
                </a:lnTo>
                <a:lnTo>
                  <a:pt x="7577" y="14541"/>
                </a:lnTo>
                <a:lnTo>
                  <a:pt x="7563" y="14509"/>
                </a:lnTo>
                <a:lnTo>
                  <a:pt x="7533" y="14489"/>
                </a:lnTo>
                <a:lnTo>
                  <a:pt x="7516" y="14476"/>
                </a:lnTo>
                <a:lnTo>
                  <a:pt x="7495" y="14482"/>
                </a:lnTo>
                <a:lnTo>
                  <a:pt x="7471" y="14483"/>
                </a:lnTo>
                <a:lnTo>
                  <a:pt x="7460" y="14490"/>
                </a:lnTo>
                <a:lnTo>
                  <a:pt x="7443" y="14502"/>
                </a:lnTo>
                <a:lnTo>
                  <a:pt x="7438" y="14530"/>
                </a:lnTo>
                <a:lnTo>
                  <a:pt x="7442" y="14535"/>
                </a:lnTo>
                <a:lnTo>
                  <a:pt x="7450" y="14546"/>
                </a:lnTo>
                <a:lnTo>
                  <a:pt x="7461" y="14539"/>
                </a:lnTo>
                <a:lnTo>
                  <a:pt x="7466" y="14535"/>
                </a:lnTo>
                <a:lnTo>
                  <a:pt x="7487" y="14529"/>
                </a:lnTo>
                <a:lnTo>
                  <a:pt x="7496" y="14531"/>
                </a:lnTo>
                <a:lnTo>
                  <a:pt x="7508" y="14547"/>
                </a:lnTo>
                <a:lnTo>
                  <a:pt x="7511" y="14553"/>
                </a:lnTo>
                <a:lnTo>
                  <a:pt x="7517" y="14573"/>
                </a:lnTo>
                <a:lnTo>
                  <a:pt x="7506" y="14581"/>
                </a:lnTo>
                <a:lnTo>
                  <a:pt x="7499" y="14594"/>
                </a:lnTo>
                <a:lnTo>
                  <a:pt x="7478" y="14600"/>
                </a:lnTo>
                <a:lnTo>
                  <a:pt x="7464" y="14602"/>
                </a:lnTo>
                <a:lnTo>
                  <a:pt x="7441" y="14593"/>
                </a:lnTo>
                <a:lnTo>
                  <a:pt x="7424" y="14580"/>
                </a:lnTo>
                <a:lnTo>
                  <a:pt x="7414" y="14554"/>
                </a:lnTo>
                <a:lnTo>
                  <a:pt x="7410" y="14525"/>
                </a:lnTo>
                <a:lnTo>
                  <a:pt x="7417" y="14511"/>
                </a:lnTo>
                <a:lnTo>
                  <a:pt x="7436" y="14491"/>
                </a:lnTo>
                <a:lnTo>
                  <a:pt x="7458" y="14475"/>
                </a:lnTo>
                <a:lnTo>
                  <a:pt x="7484" y="14466"/>
                </a:lnTo>
                <a:lnTo>
                  <a:pt x="7504" y="14460"/>
                </a:lnTo>
                <a:close/>
                <a:moveTo>
                  <a:pt x="4672" y="14292"/>
                </a:moveTo>
                <a:lnTo>
                  <a:pt x="4611" y="14333"/>
                </a:lnTo>
                <a:lnTo>
                  <a:pt x="4564" y="14349"/>
                </a:lnTo>
                <a:lnTo>
                  <a:pt x="4516" y="14350"/>
                </a:lnTo>
                <a:lnTo>
                  <a:pt x="4556" y="14338"/>
                </a:lnTo>
                <a:lnTo>
                  <a:pt x="4607" y="14328"/>
                </a:lnTo>
                <a:lnTo>
                  <a:pt x="4672" y="14292"/>
                </a:lnTo>
                <a:close/>
                <a:moveTo>
                  <a:pt x="7285" y="14080"/>
                </a:moveTo>
                <a:lnTo>
                  <a:pt x="7445" y="14101"/>
                </a:lnTo>
                <a:lnTo>
                  <a:pt x="7601" y="14149"/>
                </a:lnTo>
                <a:lnTo>
                  <a:pt x="7748" y="14244"/>
                </a:lnTo>
                <a:lnTo>
                  <a:pt x="7841" y="14343"/>
                </a:lnTo>
                <a:lnTo>
                  <a:pt x="7906" y="14462"/>
                </a:lnTo>
                <a:lnTo>
                  <a:pt x="7952" y="14601"/>
                </a:lnTo>
                <a:lnTo>
                  <a:pt x="7975" y="14741"/>
                </a:lnTo>
                <a:lnTo>
                  <a:pt x="7954" y="14877"/>
                </a:lnTo>
                <a:lnTo>
                  <a:pt x="7924" y="15012"/>
                </a:lnTo>
                <a:lnTo>
                  <a:pt x="7857" y="15140"/>
                </a:lnTo>
                <a:lnTo>
                  <a:pt x="7771" y="15240"/>
                </a:lnTo>
                <a:lnTo>
                  <a:pt x="7654" y="15320"/>
                </a:lnTo>
                <a:lnTo>
                  <a:pt x="7524" y="15368"/>
                </a:lnTo>
                <a:lnTo>
                  <a:pt x="7405" y="15385"/>
                </a:lnTo>
                <a:lnTo>
                  <a:pt x="7278" y="15366"/>
                </a:lnTo>
                <a:lnTo>
                  <a:pt x="7167" y="15311"/>
                </a:lnTo>
                <a:lnTo>
                  <a:pt x="7071" y="15231"/>
                </a:lnTo>
                <a:lnTo>
                  <a:pt x="7002" y="15131"/>
                </a:lnTo>
                <a:lnTo>
                  <a:pt x="6958" y="15007"/>
                </a:lnTo>
                <a:lnTo>
                  <a:pt x="6951" y="14889"/>
                </a:lnTo>
                <a:lnTo>
                  <a:pt x="6983" y="14769"/>
                </a:lnTo>
                <a:lnTo>
                  <a:pt x="7056" y="14662"/>
                </a:lnTo>
                <a:lnTo>
                  <a:pt x="7089" y="14639"/>
                </a:lnTo>
                <a:lnTo>
                  <a:pt x="7018" y="14737"/>
                </a:lnTo>
                <a:lnTo>
                  <a:pt x="6974" y="14840"/>
                </a:lnTo>
                <a:lnTo>
                  <a:pt x="6963" y="14954"/>
                </a:lnTo>
                <a:lnTo>
                  <a:pt x="6994" y="15071"/>
                </a:lnTo>
                <a:lnTo>
                  <a:pt x="7042" y="15177"/>
                </a:lnTo>
                <a:lnTo>
                  <a:pt x="7124" y="15260"/>
                </a:lnTo>
                <a:lnTo>
                  <a:pt x="7218" y="15326"/>
                </a:lnTo>
                <a:lnTo>
                  <a:pt x="7334" y="15352"/>
                </a:lnTo>
                <a:lnTo>
                  <a:pt x="7444" y="15358"/>
                </a:lnTo>
                <a:lnTo>
                  <a:pt x="7578" y="15339"/>
                </a:lnTo>
                <a:lnTo>
                  <a:pt x="7697" y="15274"/>
                </a:lnTo>
                <a:lnTo>
                  <a:pt x="7802" y="15178"/>
                </a:lnTo>
                <a:lnTo>
                  <a:pt x="7875" y="15070"/>
                </a:lnTo>
                <a:lnTo>
                  <a:pt x="7927" y="14945"/>
                </a:lnTo>
                <a:lnTo>
                  <a:pt x="7949" y="14775"/>
                </a:lnTo>
                <a:lnTo>
                  <a:pt x="7928" y="14601"/>
                </a:lnTo>
                <a:lnTo>
                  <a:pt x="7864" y="14449"/>
                </a:lnTo>
                <a:lnTo>
                  <a:pt x="7760" y="14309"/>
                </a:lnTo>
                <a:lnTo>
                  <a:pt x="7622" y="14216"/>
                </a:lnTo>
                <a:lnTo>
                  <a:pt x="7470" y="14149"/>
                </a:lnTo>
                <a:lnTo>
                  <a:pt x="7293" y="14116"/>
                </a:lnTo>
                <a:lnTo>
                  <a:pt x="7125" y="14133"/>
                </a:lnTo>
                <a:lnTo>
                  <a:pt x="7001" y="14178"/>
                </a:lnTo>
                <a:lnTo>
                  <a:pt x="6880" y="14252"/>
                </a:lnTo>
                <a:lnTo>
                  <a:pt x="6764" y="14356"/>
                </a:lnTo>
                <a:lnTo>
                  <a:pt x="6671" y="14469"/>
                </a:lnTo>
                <a:lnTo>
                  <a:pt x="6596" y="14586"/>
                </a:lnTo>
                <a:lnTo>
                  <a:pt x="6518" y="14746"/>
                </a:lnTo>
                <a:lnTo>
                  <a:pt x="6471" y="14916"/>
                </a:lnTo>
                <a:lnTo>
                  <a:pt x="6429" y="15092"/>
                </a:lnTo>
                <a:lnTo>
                  <a:pt x="6398" y="15285"/>
                </a:lnTo>
                <a:lnTo>
                  <a:pt x="6384" y="15490"/>
                </a:lnTo>
                <a:lnTo>
                  <a:pt x="6361" y="15694"/>
                </a:lnTo>
                <a:lnTo>
                  <a:pt x="6340" y="15912"/>
                </a:lnTo>
                <a:lnTo>
                  <a:pt x="6309" y="16129"/>
                </a:lnTo>
                <a:lnTo>
                  <a:pt x="6258" y="16352"/>
                </a:lnTo>
                <a:lnTo>
                  <a:pt x="6194" y="16592"/>
                </a:lnTo>
                <a:lnTo>
                  <a:pt x="6102" y="16826"/>
                </a:lnTo>
                <a:lnTo>
                  <a:pt x="5984" y="17070"/>
                </a:lnTo>
                <a:lnTo>
                  <a:pt x="5821" y="17321"/>
                </a:lnTo>
                <a:lnTo>
                  <a:pt x="5621" y="17564"/>
                </a:lnTo>
                <a:lnTo>
                  <a:pt x="5652" y="17478"/>
                </a:lnTo>
                <a:lnTo>
                  <a:pt x="5824" y="17229"/>
                </a:lnTo>
                <a:lnTo>
                  <a:pt x="5959" y="16974"/>
                </a:lnTo>
                <a:lnTo>
                  <a:pt x="6058" y="16726"/>
                </a:lnTo>
                <a:lnTo>
                  <a:pt x="6125" y="16492"/>
                </a:lnTo>
                <a:lnTo>
                  <a:pt x="6189" y="16252"/>
                </a:lnTo>
                <a:lnTo>
                  <a:pt x="6218" y="16020"/>
                </a:lnTo>
                <a:lnTo>
                  <a:pt x="6250" y="15794"/>
                </a:lnTo>
                <a:lnTo>
                  <a:pt x="6277" y="15572"/>
                </a:lnTo>
                <a:lnTo>
                  <a:pt x="6306" y="15364"/>
                </a:lnTo>
                <a:lnTo>
                  <a:pt x="6340" y="15153"/>
                </a:lnTo>
                <a:lnTo>
                  <a:pt x="6393" y="14945"/>
                </a:lnTo>
                <a:lnTo>
                  <a:pt x="6467" y="14756"/>
                </a:lnTo>
                <a:lnTo>
                  <a:pt x="6568" y="14581"/>
                </a:lnTo>
                <a:lnTo>
                  <a:pt x="6668" y="14430"/>
                </a:lnTo>
                <a:lnTo>
                  <a:pt x="6804" y="14296"/>
                </a:lnTo>
                <a:lnTo>
                  <a:pt x="6946" y="14182"/>
                </a:lnTo>
                <a:lnTo>
                  <a:pt x="7114" y="14116"/>
                </a:lnTo>
                <a:lnTo>
                  <a:pt x="7285" y="14080"/>
                </a:lnTo>
                <a:close/>
                <a:moveTo>
                  <a:pt x="4650" y="14070"/>
                </a:moveTo>
                <a:lnTo>
                  <a:pt x="4669" y="14073"/>
                </a:lnTo>
                <a:lnTo>
                  <a:pt x="4676" y="14084"/>
                </a:lnTo>
                <a:lnTo>
                  <a:pt x="4699" y="14093"/>
                </a:lnTo>
                <a:lnTo>
                  <a:pt x="4691" y="14107"/>
                </a:lnTo>
                <a:lnTo>
                  <a:pt x="4703" y="14123"/>
                </a:lnTo>
                <a:lnTo>
                  <a:pt x="4709" y="14144"/>
                </a:lnTo>
                <a:lnTo>
                  <a:pt x="4700" y="14166"/>
                </a:lnTo>
                <a:lnTo>
                  <a:pt x="4693" y="14204"/>
                </a:lnTo>
                <a:lnTo>
                  <a:pt x="4682" y="14235"/>
                </a:lnTo>
                <a:lnTo>
                  <a:pt x="4662" y="14266"/>
                </a:lnTo>
                <a:lnTo>
                  <a:pt x="4634" y="14285"/>
                </a:lnTo>
                <a:lnTo>
                  <a:pt x="4612" y="14300"/>
                </a:lnTo>
                <a:lnTo>
                  <a:pt x="4580" y="14313"/>
                </a:lnTo>
                <a:lnTo>
                  <a:pt x="4554" y="14323"/>
                </a:lnTo>
                <a:lnTo>
                  <a:pt x="4521" y="14322"/>
                </a:lnTo>
                <a:lnTo>
                  <a:pt x="4487" y="14320"/>
                </a:lnTo>
                <a:lnTo>
                  <a:pt x="4454" y="14319"/>
                </a:lnTo>
                <a:lnTo>
                  <a:pt x="4425" y="14289"/>
                </a:lnTo>
                <a:lnTo>
                  <a:pt x="4406" y="14286"/>
                </a:lnTo>
                <a:lnTo>
                  <a:pt x="4399" y="14275"/>
                </a:lnTo>
                <a:lnTo>
                  <a:pt x="4431" y="14286"/>
                </a:lnTo>
                <a:lnTo>
                  <a:pt x="4448" y="14298"/>
                </a:lnTo>
                <a:lnTo>
                  <a:pt x="4485" y="14305"/>
                </a:lnTo>
                <a:lnTo>
                  <a:pt x="4522" y="14288"/>
                </a:lnTo>
                <a:lnTo>
                  <a:pt x="4543" y="14282"/>
                </a:lnTo>
                <a:lnTo>
                  <a:pt x="4576" y="14259"/>
                </a:lnTo>
                <a:lnTo>
                  <a:pt x="4598" y="14244"/>
                </a:lnTo>
                <a:lnTo>
                  <a:pt x="4605" y="14231"/>
                </a:lnTo>
                <a:lnTo>
                  <a:pt x="4613" y="14218"/>
                </a:lnTo>
                <a:lnTo>
                  <a:pt x="4614" y="14208"/>
                </a:lnTo>
                <a:lnTo>
                  <a:pt x="4623" y="14186"/>
                </a:lnTo>
                <a:lnTo>
                  <a:pt x="4629" y="14182"/>
                </a:lnTo>
                <a:lnTo>
                  <a:pt x="4648" y="14186"/>
                </a:lnTo>
                <a:lnTo>
                  <a:pt x="4651" y="14191"/>
                </a:lnTo>
                <a:lnTo>
                  <a:pt x="4657" y="14163"/>
                </a:lnTo>
                <a:lnTo>
                  <a:pt x="4647" y="14137"/>
                </a:lnTo>
                <a:lnTo>
                  <a:pt x="4643" y="14132"/>
                </a:lnTo>
                <a:lnTo>
                  <a:pt x="4639" y="14126"/>
                </a:lnTo>
                <a:lnTo>
                  <a:pt x="4628" y="14109"/>
                </a:lnTo>
                <a:lnTo>
                  <a:pt x="4635" y="14096"/>
                </a:lnTo>
                <a:lnTo>
                  <a:pt x="4641" y="14092"/>
                </a:lnTo>
                <a:lnTo>
                  <a:pt x="4639" y="14077"/>
                </a:lnTo>
                <a:lnTo>
                  <a:pt x="4650" y="14070"/>
                </a:lnTo>
                <a:close/>
                <a:moveTo>
                  <a:pt x="285" y="13941"/>
                </a:moveTo>
                <a:lnTo>
                  <a:pt x="551" y="14257"/>
                </a:lnTo>
                <a:lnTo>
                  <a:pt x="787" y="14576"/>
                </a:lnTo>
                <a:lnTo>
                  <a:pt x="974" y="14896"/>
                </a:lnTo>
                <a:lnTo>
                  <a:pt x="1107" y="15221"/>
                </a:lnTo>
                <a:lnTo>
                  <a:pt x="1222" y="15542"/>
                </a:lnTo>
                <a:lnTo>
                  <a:pt x="1297" y="15866"/>
                </a:lnTo>
                <a:lnTo>
                  <a:pt x="1341" y="16179"/>
                </a:lnTo>
                <a:lnTo>
                  <a:pt x="1354" y="16496"/>
                </a:lnTo>
                <a:lnTo>
                  <a:pt x="1334" y="16811"/>
                </a:lnTo>
                <a:lnTo>
                  <a:pt x="1297" y="17114"/>
                </a:lnTo>
                <a:lnTo>
                  <a:pt x="1244" y="17404"/>
                </a:lnTo>
                <a:lnTo>
                  <a:pt x="1165" y="17694"/>
                </a:lnTo>
                <a:lnTo>
                  <a:pt x="1144" y="17756"/>
                </a:lnTo>
                <a:lnTo>
                  <a:pt x="826" y="17756"/>
                </a:lnTo>
                <a:lnTo>
                  <a:pt x="830" y="17705"/>
                </a:lnTo>
                <a:lnTo>
                  <a:pt x="823" y="17481"/>
                </a:lnTo>
                <a:lnTo>
                  <a:pt x="796" y="17287"/>
                </a:lnTo>
                <a:lnTo>
                  <a:pt x="762" y="17107"/>
                </a:lnTo>
                <a:lnTo>
                  <a:pt x="711" y="16962"/>
                </a:lnTo>
                <a:lnTo>
                  <a:pt x="646" y="16819"/>
                </a:lnTo>
                <a:lnTo>
                  <a:pt x="590" y="16702"/>
                </a:lnTo>
                <a:lnTo>
                  <a:pt x="531" y="16604"/>
                </a:lnTo>
                <a:lnTo>
                  <a:pt x="464" y="16519"/>
                </a:lnTo>
                <a:lnTo>
                  <a:pt x="408" y="16460"/>
                </a:lnTo>
                <a:lnTo>
                  <a:pt x="368" y="16414"/>
                </a:lnTo>
                <a:lnTo>
                  <a:pt x="343" y="16390"/>
                </a:lnTo>
                <a:lnTo>
                  <a:pt x="332" y="16374"/>
                </a:lnTo>
                <a:lnTo>
                  <a:pt x="349" y="16386"/>
                </a:lnTo>
                <a:lnTo>
                  <a:pt x="388" y="16408"/>
                </a:lnTo>
                <a:lnTo>
                  <a:pt x="437" y="16456"/>
                </a:lnTo>
                <a:lnTo>
                  <a:pt x="513" y="16519"/>
                </a:lnTo>
                <a:lnTo>
                  <a:pt x="587" y="16615"/>
                </a:lnTo>
                <a:lnTo>
                  <a:pt x="678" y="16723"/>
                </a:lnTo>
                <a:lnTo>
                  <a:pt x="760" y="16879"/>
                </a:lnTo>
                <a:lnTo>
                  <a:pt x="843" y="17059"/>
                </a:lnTo>
                <a:lnTo>
                  <a:pt x="923" y="17282"/>
                </a:lnTo>
                <a:lnTo>
                  <a:pt x="980" y="17544"/>
                </a:lnTo>
                <a:lnTo>
                  <a:pt x="986" y="17516"/>
                </a:lnTo>
                <a:lnTo>
                  <a:pt x="991" y="17464"/>
                </a:lnTo>
                <a:lnTo>
                  <a:pt x="989" y="17367"/>
                </a:lnTo>
                <a:lnTo>
                  <a:pt x="989" y="17236"/>
                </a:lnTo>
                <a:lnTo>
                  <a:pt x="967" y="17096"/>
                </a:lnTo>
                <a:lnTo>
                  <a:pt x="925" y="16929"/>
                </a:lnTo>
                <a:lnTo>
                  <a:pt x="871" y="16754"/>
                </a:lnTo>
                <a:lnTo>
                  <a:pt x="780" y="16563"/>
                </a:lnTo>
                <a:lnTo>
                  <a:pt x="664" y="16358"/>
                </a:lnTo>
                <a:lnTo>
                  <a:pt x="510" y="16170"/>
                </a:lnTo>
                <a:lnTo>
                  <a:pt x="602" y="15935"/>
                </a:lnTo>
                <a:lnTo>
                  <a:pt x="655" y="15727"/>
                </a:lnTo>
                <a:lnTo>
                  <a:pt x="671" y="15537"/>
                </a:lnTo>
                <a:lnTo>
                  <a:pt x="656" y="15360"/>
                </a:lnTo>
                <a:lnTo>
                  <a:pt x="625" y="15185"/>
                </a:lnTo>
                <a:lnTo>
                  <a:pt x="567" y="15005"/>
                </a:lnTo>
                <a:lnTo>
                  <a:pt x="508" y="14824"/>
                </a:lnTo>
                <a:lnTo>
                  <a:pt x="437" y="14637"/>
                </a:lnTo>
                <a:lnTo>
                  <a:pt x="374" y="14427"/>
                </a:lnTo>
                <a:lnTo>
                  <a:pt x="324" y="14200"/>
                </a:lnTo>
                <a:lnTo>
                  <a:pt x="285" y="13941"/>
                </a:lnTo>
                <a:close/>
                <a:moveTo>
                  <a:pt x="579" y="13870"/>
                </a:moveTo>
                <a:lnTo>
                  <a:pt x="592" y="13877"/>
                </a:lnTo>
                <a:lnTo>
                  <a:pt x="658" y="13890"/>
                </a:lnTo>
                <a:lnTo>
                  <a:pt x="746" y="13911"/>
                </a:lnTo>
                <a:lnTo>
                  <a:pt x="856" y="13941"/>
                </a:lnTo>
                <a:lnTo>
                  <a:pt x="999" y="13982"/>
                </a:lnTo>
                <a:lnTo>
                  <a:pt x="1132" y="14045"/>
                </a:lnTo>
                <a:lnTo>
                  <a:pt x="1288" y="14118"/>
                </a:lnTo>
                <a:lnTo>
                  <a:pt x="1427" y="14202"/>
                </a:lnTo>
                <a:lnTo>
                  <a:pt x="1557" y="14308"/>
                </a:lnTo>
                <a:lnTo>
                  <a:pt x="1675" y="14432"/>
                </a:lnTo>
                <a:lnTo>
                  <a:pt x="1761" y="14568"/>
                </a:lnTo>
                <a:lnTo>
                  <a:pt x="1812" y="14738"/>
                </a:lnTo>
                <a:lnTo>
                  <a:pt x="1831" y="14920"/>
                </a:lnTo>
                <a:lnTo>
                  <a:pt x="1798" y="15122"/>
                </a:lnTo>
                <a:lnTo>
                  <a:pt x="1796" y="15107"/>
                </a:lnTo>
                <a:lnTo>
                  <a:pt x="1782" y="15051"/>
                </a:lnTo>
                <a:lnTo>
                  <a:pt x="1760" y="14960"/>
                </a:lnTo>
                <a:lnTo>
                  <a:pt x="1721" y="14832"/>
                </a:lnTo>
                <a:lnTo>
                  <a:pt x="1652" y="14708"/>
                </a:lnTo>
                <a:lnTo>
                  <a:pt x="1582" y="14569"/>
                </a:lnTo>
                <a:lnTo>
                  <a:pt x="1469" y="14418"/>
                </a:lnTo>
                <a:lnTo>
                  <a:pt x="1333" y="14291"/>
                </a:lnTo>
                <a:lnTo>
                  <a:pt x="1164" y="14162"/>
                </a:lnTo>
                <a:lnTo>
                  <a:pt x="953" y="14046"/>
                </a:lnTo>
                <a:lnTo>
                  <a:pt x="970" y="14059"/>
                </a:lnTo>
                <a:lnTo>
                  <a:pt x="1017" y="14092"/>
                </a:lnTo>
                <a:lnTo>
                  <a:pt x="1094" y="14145"/>
                </a:lnTo>
                <a:lnTo>
                  <a:pt x="1183" y="14214"/>
                </a:lnTo>
                <a:lnTo>
                  <a:pt x="1289" y="14297"/>
                </a:lnTo>
                <a:lnTo>
                  <a:pt x="1383" y="14411"/>
                </a:lnTo>
                <a:lnTo>
                  <a:pt x="1495" y="14539"/>
                </a:lnTo>
                <a:lnTo>
                  <a:pt x="1578" y="14694"/>
                </a:lnTo>
                <a:lnTo>
                  <a:pt x="1657" y="14868"/>
                </a:lnTo>
                <a:lnTo>
                  <a:pt x="1717" y="15063"/>
                </a:lnTo>
                <a:lnTo>
                  <a:pt x="1739" y="15285"/>
                </a:lnTo>
                <a:lnTo>
                  <a:pt x="1725" y="15515"/>
                </a:lnTo>
                <a:lnTo>
                  <a:pt x="1663" y="15769"/>
                </a:lnTo>
                <a:lnTo>
                  <a:pt x="1667" y="15751"/>
                </a:lnTo>
                <a:lnTo>
                  <a:pt x="1664" y="15687"/>
                </a:lnTo>
                <a:lnTo>
                  <a:pt x="1651" y="15574"/>
                </a:lnTo>
                <a:lnTo>
                  <a:pt x="1633" y="15440"/>
                </a:lnTo>
                <a:lnTo>
                  <a:pt x="1591" y="15272"/>
                </a:lnTo>
                <a:lnTo>
                  <a:pt x="1533" y="15092"/>
                </a:lnTo>
                <a:lnTo>
                  <a:pt x="1459" y="14890"/>
                </a:lnTo>
                <a:lnTo>
                  <a:pt x="1352" y="14686"/>
                </a:lnTo>
                <a:lnTo>
                  <a:pt x="1213" y="14471"/>
                </a:lnTo>
                <a:lnTo>
                  <a:pt x="1034" y="14259"/>
                </a:lnTo>
                <a:lnTo>
                  <a:pt x="824" y="14061"/>
                </a:lnTo>
                <a:lnTo>
                  <a:pt x="579" y="13870"/>
                </a:lnTo>
                <a:close/>
                <a:moveTo>
                  <a:pt x="0" y="13763"/>
                </a:moveTo>
                <a:lnTo>
                  <a:pt x="9" y="13764"/>
                </a:lnTo>
                <a:lnTo>
                  <a:pt x="0" y="13765"/>
                </a:lnTo>
                <a:lnTo>
                  <a:pt x="0" y="13763"/>
                </a:lnTo>
                <a:close/>
                <a:moveTo>
                  <a:pt x="793" y="13256"/>
                </a:moveTo>
                <a:lnTo>
                  <a:pt x="795" y="13281"/>
                </a:lnTo>
                <a:lnTo>
                  <a:pt x="794" y="13287"/>
                </a:lnTo>
                <a:lnTo>
                  <a:pt x="793" y="13256"/>
                </a:lnTo>
                <a:close/>
                <a:moveTo>
                  <a:pt x="4222" y="13221"/>
                </a:moveTo>
                <a:lnTo>
                  <a:pt x="4232" y="13247"/>
                </a:lnTo>
                <a:lnTo>
                  <a:pt x="4227" y="13275"/>
                </a:lnTo>
                <a:lnTo>
                  <a:pt x="4228" y="13242"/>
                </a:lnTo>
                <a:lnTo>
                  <a:pt x="4222" y="13221"/>
                </a:lnTo>
                <a:close/>
                <a:moveTo>
                  <a:pt x="789" y="13200"/>
                </a:moveTo>
                <a:lnTo>
                  <a:pt x="792" y="13218"/>
                </a:lnTo>
                <a:lnTo>
                  <a:pt x="793" y="13256"/>
                </a:lnTo>
                <a:lnTo>
                  <a:pt x="789" y="13200"/>
                </a:lnTo>
                <a:close/>
                <a:moveTo>
                  <a:pt x="4184" y="13190"/>
                </a:moveTo>
                <a:lnTo>
                  <a:pt x="4207" y="13199"/>
                </a:lnTo>
                <a:lnTo>
                  <a:pt x="4222" y="13221"/>
                </a:lnTo>
                <a:lnTo>
                  <a:pt x="4201" y="13203"/>
                </a:lnTo>
                <a:lnTo>
                  <a:pt x="4184" y="13190"/>
                </a:lnTo>
                <a:close/>
                <a:moveTo>
                  <a:pt x="777" y="13123"/>
                </a:moveTo>
                <a:lnTo>
                  <a:pt x="786" y="13149"/>
                </a:lnTo>
                <a:lnTo>
                  <a:pt x="789" y="13200"/>
                </a:lnTo>
                <a:lnTo>
                  <a:pt x="777" y="13123"/>
                </a:lnTo>
                <a:close/>
                <a:moveTo>
                  <a:pt x="4161" y="13108"/>
                </a:moveTo>
                <a:lnTo>
                  <a:pt x="4098" y="13135"/>
                </a:lnTo>
                <a:lnTo>
                  <a:pt x="4059" y="13186"/>
                </a:lnTo>
                <a:lnTo>
                  <a:pt x="4053" y="13248"/>
                </a:lnTo>
                <a:lnTo>
                  <a:pt x="4057" y="13278"/>
                </a:lnTo>
                <a:lnTo>
                  <a:pt x="4076" y="13305"/>
                </a:lnTo>
                <a:lnTo>
                  <a:pt x="4102" y="13320"/>
                </a:lnTo>
                <a:lnTo>
                  <a:pt x="4128" y="13334"/>
                </a:lnTo>
                <a:lnTo>
                  <a:pt x="4158" y="13330"/>
                </a:lnTo>
                <a:lnTo>
                  <a:pt x="4188" y="13326"/>
                </a:lnTo>
                <a:lnTo>
                  <a:pt x="4205" y="13315"/>
                </a:lnTo>
                <a:lnTo>
                  <a:pt x="4219" y="13288"/>
                </a:lnTo>
                <a:lnTo>
                  <a:pt x="4227" y="13275"/>
                </a:lnTo>
                <a:lnTo>
                  <a:pt x="4227" y="13299"/>
                </a:lnTo>
                <a:lnTo>
                  <a:pt x="4208" y="13320"/>
                </a:lnTo>
                <a:lnTo>
                  <a:pt x="4186" y="13335"/>
                </a:lnTo>
                <a:lnTo>
                  <a:pt x="4160" y="13345"/>
                </a:lnTo>
                <a:lnTo>
                  <a:pt x="4127" y="13344"/>
                </a:lnTo>
                <a:lnTo>
                  <a:pt x="4095" y="13333"/>
                </a:lnTo>
                <a:lnTo>
                  <a:pt x="4070" y="13309"/>
                </a:lnTo>
                <a:lnTo>
                  <a:pt x="4051" y="13281"/>
                </a:lnTo>
                <a:lnTo>
                  <a:pt x="4042" y="13255"/>
                </a:lnTo>
                <a:lnTo>
                  <a:pt x="4055" y="13181"/>
                </a:lnTo>
                <a:lnTo>
                  <a:pt x="4094" y="13130"/>
                </a:lnTo>
                <a:lnTo>
                  <a:pt x="4161" y="13108"/>
                </a:lnTo>
                <a:close/>
                <a:moveTo>
                  <a:pt x="0" y="12952"/>
                </a:moveTo>
                <a:lnTo>
                  <a:pt x="36" y="13068"/>
                </a:lnTo>
                <a:lnTo>
                  <a:pt x="50" y="13254"/>
                </a:lnTo>
                <a:lnTo>
                  <a:pt x="25" y="13443"/>
                </a:lnTo>
                <a:lnTo>
                  <a:pt x="0" y="13512"/>
                </a:lnTo>
                <a:lnTo>
                  <a:pt x="0" y="13437"/>
                </a:lnTo>
                <a:lnTo>
                  <a:pt x="15" y="13393"/>
                </a:lnTo>
                <a:lnTo>
                  <a:pt x="27" y="13197"/>
                </a:lnTo>
                <a:lnTo>
                  <a:pt x="0" y="13006"/>
                </a:lnTo>
                <a:lnTo>
                  <a:pt x="0" y="12952"/>
                </a:lnTo>
                <a:close/>
                <a:moveTo>
                  <a:pt x="4156" y="12899"/>
                </a:moveTo>
                <a:lnTo>
                  <a:pt x="4281" y="12903"/>
                </a:lnTo>
                <a:lnTo>
                  <a:pt x="4399" y="12944"/>
                </a:lnTo>
                <a:lnTo>
                  <a:pt x="4492" y="13020"/>
                </a:lnTo>
                <a:lnTo>
                  <a:pt x="4560" y="13120"/>
                </a:lnTo>
                <a:lnTo>
                  <a:pt x="4601" y="13238"/>
                </a:lnTo>
                <a:lnTo>
                  <a:pt x="4595" y="13373"/>
                </a:lnTo>
                <a:lnTo>
                  <a:pt x="4567" y="13498"/>
                </a:lnTo>
                <a:lnTo>
                  <a:pt x="4504" y="13607"/>
                </a:lnTo>
                <a:lnTo>
                  <a:pt x="4410" y="13696"/>
                </a:lnTo>
                <a:lnTo>
                  <a:pt x="4312" y="13749"/>
                </a:lnTo>
                <a:lnTo>
                  <a:pt x="4437" y="13759"/>
                </a:lnTo>
                <a:lnTo>
                  <a:pt x="4570" y="13799"/>
                </a:lnTo>
                <a:lnTo>
                  <a:pt x="4664" y="13864"/>
                </a:lnTo>
                <a:lnTo>
                  <a:pt x="4740" y="13951"/>
                </a:lnTo>
                <a:lnTo>
                  <a:pt x="4763" y="14057"/>
                </a:lnTo>
                <a:lnTo>
                  <a:pt x="4758" y="14167"/>
                </a:lnTo>
                <a:lnTo>
                  <a:pt x="4723" y="14248"/>
                </a:lnTo>
                <a:lnTo>
                  <a:pt x="4672" y="14292"/>
                </a:lnTo>
                <a:lnTo>
                  <a:pt x="4719" y="14242"/>
                </a:lnTo>
                <a:lnTo>
                  <a:pt x="4754" y="14162"/>
                </a:lnTo>
                <a:lnTo>
                  <a:pt x="4758" y="14061"/>
                </a:lnTo>
                <a:lnTo>
                  <a:pt x="4723" y="13962"/>
                </a:lnTo>
                <a:lnTo>
                  <a:pt x="4657" y="13878"/>
                </a:lnTo>
                <a:lnTo>
                  <a:pt x="4557" y="13816"/>
                </a:lnTo>
                <a:lnTo>
                  <a:pt x="4431" y="13787"/>
                </a:lnTo>
                <a:lnTo>
                  <a:pt x="4293" y="13776"/>
                </a:lnTo>
                <a:lnTo>
                  <a:pt x="4171" y="13796"/>
                </a:lnTo>
                <a:lnTo>
                  <a:pt x="4168" y="13797"/>
                </a:lnTo>
                <a:lnTo>
                  <a:pt x="4168" y="13796"/>
                </a:lnTo>
                <a:lnTo>
                  <a:pt x="4153" y="13799"/>
                </a:lnTo>
                <a:lnTo>
                  <a:pt x="4003" y="13853"/>
                </a:lnTo>
                <a:lnTo>
                  <a:pt x="3872" y="13935"/>
                </a:lnTo>
                <a:lnTo>
                  <a:pt x="3676" y="14078"/>
                </a:lnTo>
                <a:lnTo>
                  <a:pt x="3522" y="14257"/>
                </a:lnTo>
                <a:lnTo>
                  <a:pt x="3390" y="14470"/>
                </a:lnTo>
                <a:lnTo>
                  <a:pt x="3291" y="14693"/>
                </a:lnTo>
                <a:lnTo>
                  <a:pt x="3195" y="14946"/>
                </a:lnTo>
                <a:lnTo>
                  <a:pt x="3158" y="15091"/>
                </a:lnTo>
                <a:lnTo>
                  <a:pt x="3265" y="15012"/>
                </a:lnTo>
                <a:lnTo>
                  <a:pt x="3463" y="14885"/>
                </a:lnTo>
                <a:lnTo>
                  <a:pt x="3678" y="14794"/>
                </a:lnTo>
                <a:lnTo>
                  <a:pt x="3896" y="14718"/>
                </a:lnTo>
                <a:lnTo>
                  <a:pt x="4119" y="14687"/>
                </a:lnTo>
                <a:lnTo>
                  <a:pt x="4332" y="14688"/>
                </a:lnTo>
                <a:lnTo>
                  <a:pt x="4532" y="14730"/>
                </a:lnTo>
                <a:lnTo>
                  <a:pt x="4725" y="14810"/>
                </a:lnTo>
                <a:lnTo>
                  <a:pt x="4904" y="14915"/>
                </a:lnTo>
                <a:lnTo>
                  <a:pt x="4961" y="14961"/>
                </a:lnTo>
                <a:lnTo>
                  <a:pt x="5031" y="14803"/>
                </a:lnTo>
                <a:lnTo>
                  <a:pt x="5164" y="14557"/>
                </a:lnTo>
                <a:lnTo>
                  <a:pt x="5304" y="14322"/>
                </a:lnTo>
                <a:lnTo>
                  <a:pt x="5416" y="14164"/>
                </a:lnTo>
                <a:lnTo>
                  <a:pt x="5537" y="14032"/>
                </a:lnTo>
                <a:lnTo>
                  <a:pt x="5648" y="13931"/>
                </a:lnTo>
                <a:lnTo>
                  <a:pt x="5759" y="13855"/>
                </a:lnTo>
                <a:lnTo>
                  <a:pt x="5859" y="13811"/>
                </a:lnTo>
                <a:lnTo>
                  <a:pt x="5982" y="13775"/>
                </a:lnTo>
                <a:lnTo>
                  <a:pt x="6103" y="13774"/>
                </a:lnTo>
                <a:lnTo>
                  <a:pt x="6200" y="13797"/>
                </a:lnTo>
                <a:lnTo>
                  <a:pt x="6302" y="13849"/>
                </a:lnTo>
                <a:lnTo>
                  <a:pt x="6377" y="13912"/>
                </a:lnTo>
                <a:lnTo>
                  <a:pt x="6438" y="14001"/>
                </a:lnTo>
                <a:lnTo>
                  <a:pt x="6471" y="14084"/>
                </a:lnTo>
                <a:lnTo>
                  <a:pt x="6487" y="14179"/>
                </a:lnTo>
                <a:lnTo>
                  <a:pt x="6465" y="14276"/>
                </a:lnTo>
                <a:lnTo>
                  <a:pt x="6419" y="14365"/>
                </a:lnTo>
                <a:lnTo>
                  <a:pt x="6376" y="14399"/>
                </a:lnTo>
                <a:lnTo>
                  <a:pt x="6379" y="14401"/>
                </a:lnTo>
                <a:lnTo>
                  <a:pt x="6345" y="14423"/>
                </a:lnTo>
                <a:lnTo>
                  <a:pt x="6301" y="14454"/>
                </a:lnTo>
                <a:lnTo>
                  <a:pt x="6211" y="14466"/>
                </a:lnTo>
                <a:lnTo>
                  <a:pt x="6127" y="14451"/>
                </a:lnTo>
                <a:lnTo>
                  <a:pt x="6050" y="14398"/>
                </a:lnTo>
                <a:lnTo>
                  <a:pt x="6010" y="14327"/>
                </a:lnTo>
                <a:lnTo>
                  <a:pt x="5998" y="14262"/>
                </a:lnTo>
                <a:lnTo>
                  <a:pt x="6012" y="14187"/>
                </a:lnTo>
                <a:lnTo>
                  <a:pt x="6052" y="14127"/>
                </a:lnTo>
                <a:lnTo>
                  <a:pt x="6122" y="14087"/>
                </a:lnTo>
                <a:lnTo>
                  <a:pt x="6199" y="14091"/>
                </a:lnTo>
                <a:lnTo>
                  <a:pt x="6265" y="14128"/>
                </a:lnTo>
                <a:lnTo>
                  <a:pt x="6291" y="14167"/>
                </a:lnTo>
                <a:lnTo>
                  <a:pt x="6299" y="14202"/>
                </a:lnTo>
                <a:lnTo>
                  <a:pt x="6298" y="14236"/>
                </a:lnTo>
                <a:lnTo>
                  <a:pt x="6291" y="14273"/>
                </a:lnTo>
                <a:lnTo>
                  <a:pt x="6261" y="14301"/>
                </a:lnTo>
                <a:lnTo>
                  <a:pt x="6239" y="14317"/>
                </a:lnTo>
                <a:lnTo>
                  <a:pt x="6213" y="14326"/>
                </a:lnTo>
                <a:lnTo>
                  <a:pt x="6180" y="14325"/>
                </a:lnTo>
                <a:lnTo>
                  <a:pt x="6148" y="14314"/>
                </a:lnTo>
                <a:lnTo>
                  <a:pt x="6176" y="14319"/>
                </a:lnTo>
                <a:lnTo>
                  <a:pt x="6200" y="14319"/>
                </a:lnTo>
                <a:lnTo>
                  <a:pt x="6224" y="14319"/>
                </a:lnTo>
                <a:lnTo>
                  <a:pt x="6247" y="14304"/>
                </a:lnTo>
                <a:lnTo>
                  <a:pt x="6272" y="14270"/>
                </a:lnTo>
                <a:lnTo>
                  <a:pt x="6287" y="14243"/>
                </a:lnTo>
                <a:lnTo>
                  <a:pt x="6283" y="14213"/>
                </a:lnTo>
                <a:lnTo>
                  <a:pt x="6275" y="14178"/>
                </a:lnTo>
                <a:lnTo>
                  <a:pt x="6252" y="14145"/>
                </a:lnTo>
                <a:lnTo>
                  <a:pt x="6195" y="14110"/>
                </a:lnTo>
                <a:lnTo>
                  <a:pt x="6128" y="14107"/>
                </a:lnTo>
                <a:lnTo>
                  <a:pt x="6067" y="14149"/>
                </a:lnTo>
                <a:lnTo>
                  <a:pt x="6020" y="14223"/>
                </a:lnTo>
                <a:lnTo>
                  <a:pt x="6015" y="14299"/>
                </a:lnTo>
                <a:lnTo>
                  <a:pt x="6054" y="14379"/>
                </a:lnTo>
                <a:lnTo>
                  <a:pt x="6121" y="14430"/>
                </a:lnTo>
                <a:lnTo>
                  <a:pt x="6206" y="14446"/>
                </a:lnTo>
                <a:lnTo>
                  <a:pt x="6293" y="14443"/>
                </a:lnTo>
                <a:lnTo>
                  <a:pt x="6365" y="14393"/>
                </a:lnTo>
                <a:lnTo>
                  <a:pt x="6373" y="14398"/>
                </a:lnTo>
                <a:lnTo>
                  <a:pt x="6415" y="14359"/>
                </a:lnTo>
                <a:lnTo>
                  <a:pt x="6455" y="14275"/>
                </a:lnTo>
                <a:lnTo>
                  <a:pt x="6467" y="14185"/>
                </a:lnTo>
                <a:lnTo>
                  <a:pt x="6460" y="14092"/>
                </a:lnTo>
                <a:lnTo>
                  <a:pt x="6418" y="14006"/>
                </a:lnTo>
                <a:lnTo>
                  <a:pt x="6359" y="13933"/>
                </a:lnTo>
                <a:lnTo>
                  <a:pt x="6289" y="13866"/>
                </a:lnTo>
                <a:lnTo>
                  <a:pt x="6195" y="13825"/>
                </a:lnTo>
                <a:lnTo>
                  <a:pt x="6094" y="13796"/>
                </a:lnTo>
                <a:lnTo>
                  <a:pt x="5982" y="13800"/>
                </a:lnTo>
                <a:lnTo>
                  <a:pt x="5869" y="13837"/>
                </a:lnTo>
                <a:lnTo>
                  <a:pt x="5774" y="13877"/>
                </a:lnTo>
                <a:lnTo>
                  <a:pt x="5674" y="13946"/>
                </a:lnTo>
                <a:lnTo>
                  <a:pt x="5553" y="14054"/>
                </a:lnTo>
                <a:lnTo>
                  <a:pt x="5437" y="14182"/>
                </a:lnTo>
                <a:lnTo>
                  <a:pt x="5321" y="14335"/>
                </a:lnTo>
                <a:lnTo>
                  <a:pt x="5177" y="14564"/>
                </a:lnTo>
                <a:lnTo>
                  <a:pt x="5054" y="14812"/>
                </a:lnTo>
                <a:lnTo>
                  <a:pt x="4979" y="14975"/>
                </a:lnTo>
                <a:lnTo>
                  <a:pt x="5068" y="15047"/>
                </a:lnTo>
                <a:lnTo>
                  <a:pt x="5208" y="15204"/>
                </a:lnTo>
                <a:lnTo>
                  <a:pt x="5325" y="15385"/>
                </a:lnTo>
                <a:lnTo>
                  <a:pt x="5398" y="15588"/>
                </a:lnTo>
                <a:lnTo>
                  <a:pt x="5435" y="15807"/>
                </a:lnTo>
                <a:lnTo>
                  <a:pt x="5434" y="16020"/>
                </a:lnTo>
                <a:lnTo>
                  <a:pt x="5398" y="16241"/>
                </a:lnTo>
                <a:lnTo>
                  <a:pt x="5330" y="16451"/>
                </a:lnTo>
                <a:lnTo>
                  <a:pt x="5264" y="16590"/>
                </a:lnTo>
                <a:lnTo>
                  <a:pt x="5361" y="16650"/>
                </a:lnTo>
                <a:lnTo>
                  <a:pt x="5446" y="16738"/>
                </a:lnTo>
                <a:lnTo>
                  <a:pt x="5505" y="16860"/>
                </a:lnTo>
                <a:lnTo>
                  <a:pt x="5543" y="16998"/>
                </a:lnTo>
                <a:lnTo>
                  <a:pt x="5556" y="17136"/>
                </a:lnTo>
                <a:lnTo>
                  <a:pt x="5536" y="17297"/>
                </a:lnTo>
                <a:lnTo>
                  <a:pt x="5497" y="17454"/>
                </a:lnTo>
                <a:lnTo>
                  <a:pt x="5424" y="17610"/>
                </a:lnTo>
                <a:lnTo>
                  <a:pt x="5332" y="17756"/>
                </a:lnTo>
                <a:lnTo>
                  <a:pt x="5279" y="17756"/>
                </a:lnTo>
                <a:lnTo>
                  <a:pt x="5383" y="17597"/>
                </a:lnTo>
                <a:lnTo>
                  <a:pt x="5459" y="17447"/>
                </a:lnTo>
                <a:lnTo>
                  <a:pt x="5498" y="17290"/>
                </a:lnTo>
                <a:lnTo>
                  <a:pt x="5522" y="17135"/>
                </a:lnTo>
                <a:lnTo>
                  <a:pt x="5509" y="16997"/>
                </a:lnTo>
                <a:lnTo>
                  <a:pt x="5479" y="16870"/>
                </a:lnTo>
                <a:lnTo>
                  <a:pt x="5424" y="16753"/>
                </a:lnTo>
                <a:lnTo>
                  <a:pt x="5348" y="16667"/>
                </a:lnTo>
                <a:lnTo>
                  <a:pt x="5257" y="16606"/>
                </a:lnTo>
                <a:lnTo>
                  <a:pt x="5250" y="16620"/>
                </a:lnTo>
                <a:lnTo>
                  <a:pt x="5140" y="16768"/>
                </a:lnTo>
                <a:lnTo>
                  <a:pt x="5010" y="16899"/>
                </a:lnTo>
                <a:lnTo>
                  <a:pt x="4913" y="16976"/>
                </a:lnTo>
                <a:lnTo>
                  <a:pt x="4916" y="16988"/>
                </a:lnTo>
                <a:lnTo>
                  <a:pt x="4927" y="17005"/>
                </a:lnTo>
                <a:lnTo>
                  <a:pt x="4910" y="16992"/>
                </a:lnTo>
                <a:lnTo>
                  <a:pt x="4904" y="16983"/>
                </a:lnTo>
                <a:lnTo>
                  <a:pt x="4862" y="17017"/>
                </a:lnTo>
                <a:lnTo>
                  <a:pt x="4703" y="17094"/>
                </a:lnTo>
                <a:lnTo>
                  <a:pt x="4524" y="17143"/>
                </a:lnTo>
                <a:lnTo>
                  <a:pt x="4336" y="17166"/>
                </a:lnTo>
                <a:lnTo>
                  <a:pt x="4138" y="17139"/>
                </a:lnTo>
                <a:lnTo>
                  <a:pt x="3952" y="17070"/>
                </a:lnTo>
                <a:lnTo>
                  <a:pt x="3945" y="17066"/>
                </a:lnTo>
                <a:lnTo>
                  <a:pt x="3902" y="17129"/>
                </a:lnTo>
                <a:lnTo>
                  <a:pt x="3787" y="17306"/>
                </a:lnTo>
                <a:lnTo>
                  <a:pt x="3654" y="17479"/>
                </a:lnTo>
                <a:lnTo>
                  <a:pt x="3511" y="17675"/>
                </a:lnTo>
                <a:lnTo>
                  <a:pt x="3445" y="17756"/>
                </a:lnTo>
                <a:lnTo>
                  <a:pt x="3409" y="17756"/>
                </a:lnTo>
                <a:lnTo>
                  <a:pt x="3490" y="17657"/>
                </a:lnTo>
                <a:lnTo>
                  <a:pt x="3633" y="17461"/>
                </a:lnTo>
                <a:lnTo>
                  <a:pt x="3767" y="17287"/>
                </a:lnTo>
                <a:lnTo>
                  <a:pt x="3882" y="17110"/>
                </a:lnTo>
                <a:lnTo>
                  <a:pt x="3923" y="17053"/>
                </a:lnTo>
                <a:lnTo>
                  <a:pt x="3787" y="16972"/>
                </a:lnTo>
                <a:lnTo>
                  <a:pt x="3645" y="16849"/>
                </a:lnTo>
                <a:lnTo>
                  <a:pt x="3534" y="16688"/>
                </a:lnTo>
                <a:lnTo>
                  <a:pt x="3468" y="16497"/>
                </a:lnTo>
                <a:lnTo>
                  <a:pt x="3446" y="16333"/>
                </a:lnTo>
                <a:lnTo>
                  <a:pt x="3453" y="16165"/>
                </a:lnTo>
                <a:lnTo>
                  <a:pt x="3461" y="16141"/>
                </a:lnTo>
                <a:lnTo>
                  <a:pt x="3463" y="16109"/>
                </a:lnTo>
                <a:lnTo>
                  <a:pt x="3501" y="15985"/>
                </a:lnTo>
                <a:lnTo>
                  <a:pt x="3583" y="15855"/>
                </a:lnTo>
                <a:lnTo>
                  <a:pt x="3697" y="15736"/>
                </a:lnTo>
                <a:lnTo>
                  <a:pt x="3797" y="15667"/>
                </a:lnTo>
                <a:lnTo>
                  <a:pt x="3824" y="15648"/>
                </a:lnTo>
                <a:lnTo>
                  <a:pt x="3847" y="15640"/>
                </a:lnTo>
                <a:lnTo>
                  <a:pt x="3915" y="15602"/>
                </a:lnTo>
                <a:lnTo>
                  <a:pt x="4025" y="15560"/>
                </a:lnTo>
                <a:lnTo>
                  <a:pt x="4155" y="15536"/>
                </a:lnTo>
                <a:lnTo>
                  <a:pt x="4289" y="15541"/>
                </a:lnTo>
                <a:lnTo>
                  <a:pt x="4448" y="15571"/>
                </a:lnTo>
                <a:lnTo>
                  <a:pt x="4593" y="15627"/>
                </a:lnTo>
                <a:lnTo>
                  <a:pt x="4664" y="15674"/>
                </a:lnTo>
                <a:lnTo>
                  <a:pt x="4704" y="15575"/>
                </a:lnTo>
                <a:lnTo>
                  <a:pt x="4802" y="15336"/>
                </a:lnTo>
                <a:lnTo>
                  <a:pt x="4915" y="15063"/>
                </a:lnTo>
                <a:lnTo>
                  <a:pt x="4931" y="15027"/>
                </a:lnTo>
                <a:lnTo>
                  <a:pt x="4747" y="14901"/>
                </a:lnTo>
                <a:lnTo>
                  <a:pt x="4550" y="14816"/>
                </a:lnTo>
                <a:lnTo>
                  <a:pt x="4348" y="14759"/>
                </a:lnTo>
                <a:lnTo>
                  <a:pt x="4140" y="14730"/>
                </a:lnTo>
                <a:lnTo>
                  <a:pt x="3922" y="14757"/>
                </a:lnTo>
                <a:lnTo>
                  <a:pt x="3703" y="14818"/>
                </a:lnTo>
                <a:lnTo>
                  <a:pt x="3506" y="14912"/>
                </a:lnTo>
                <a:lnTo>
                  <a:pt x="3314" y="15036"/>
                </a:lnTo>
                <a:lnTo>
                  <a:pt x="3136" y="15174"/>
                </a:lnTo>
                <a:lnTo>
                  <a:pt x="3126" y="15214"/>
                </a:lnTo>
                <a:lnTo>
                  <a:pt x="3059" y="15497"/>
                </a:lnTo>
                <a:lnTo>
                  <a:pt x="2996" y="15785"/>
                </a:lnTo>
                <a:lnTo>
                  <a:pt x="2935" y="16088"/>
                </a:lnTo>
                <a:lnTo>
                  <a:pt x="2894" y="16276"/>
                </a:lnTo>
                <a:cubicBezTo>
                  <a:pt x="2966" y="16076"/>
                  <a:pt x="3045" y="15878"/>
                  <a:pt x="3132" y="15685"/>
                </a:cubicBezTo>
                <a:lnTo>
                  <a:pt x="3242" y="15191"/>
                </a:lnTo>
                <a:cubicBezTo>
                  <a:pt x="3583" y="14861"/>
                  <a:pt x="3919" y="14769"/>
                  <a:pt x="4200" y="14785"/>
                </a:cubicBezTo>
                <a:cubicBezTo>
                  <a:pt x="4481" y="14800"/>
                  <a:pt x="4707" y="14922"/>
                  <a:pt x="4828" y="15020"/>
                </a:cubicBezTo>
                <a:cubicBezTo>
                  <a:pt x="4387" y="14864"/>
                  <a:pt x="4261" y="14924"/>
                  <a:pt x="4107" y="14993"/>
                </a:cubicBezTo>
                <a:cubicBezTo>
                  <a:pt x="4414" y="15122"/>
                  <a:pt x="4603" y="15287"/>
                  <a:pt x="4648" y="15488"/>
                </a:cubicBezTo>
                <a:cubicBezTo>
                  <a:pt x="4153" y="15236"/>
                  <a:pt x="4153" y="15488"/>
                  <a:pt x="3882" y="15497"/>
                </a:cubicBezTo>
                <a:cubicBezTo>
                  <a:pt x="3778" y="15529"/>
                  <a:pt x="3674" y="15377"/>
                  <a:pt x="3531" y="15590"/>
                </a:cubicBezTo>
                <a:cubicBezTo>
                  <a:pt x="3549" y="15895"/>
                  <a:pt x="3116" y="15769"/>
                  <a:pt x="3368" y="16290"/>
                </a:cubicBezTo>
                <a:lnTo>
                  <a:pt x="3092" y="16331"/>
                </a:lnTo>
                <a:cubicBezTo>
                  <a:pt x="3278" y="16467"/>
                  <a:pt x="3045" y="16939"/>
                  <a:pt x="3639" y="16921"/>
                </a:cubicBezTo>
                <a:cubicBezTo>
                  <a:pt x="3275" y="17118"/>
                  <a:pt x="3014" y="17451"/>
                  <a:pt x="2731" y="17756"/>
                </a:cubicBezTo>
                <a:lnTo>
                  <a:pt x="2251" y="17756"/>
                </a:lnTo>
                <a:lnTo>
                  <a:pt x="2279" y="17688"/>
                </a:lnTo>
                <a:lnTo>
                  <a:pt x="2436" y="17311"/>
                </a:lnTo>
                <a:lnTo>
                  <a:pt x="2580" y="16927"/>
                </a:lnTo>
                <a:lnTo>
                  <a:pt x="2676" y="16649"/>
                </a:lnTo>
                <a:lnTo>
                  <a:pt x="2765" y="16351"/>
                </a:lnTo>
                <a:lnTo>
                  <a:pt x="2843" y="16061"/>
                </a:lnTo>
                <a:lnTo>
                  <a:pt x="2902" y="15767"/>
                </a:lnTo>
                <a:lnTo>
                  <a:pt x="2975" y="15481"/>
                </a:lnTo>
                <a:lnTo>
                  <a:pt x="3024" y="15286"/>
                </a:lnTo>
                <a:lnTo>
                  <a:pt x="2978" y="15332"/>
                </a:lnTo>
                <a:lnTo>
                  <a:pt x="2822" y="15520"/>
                </a:lnTo>
                <a:lnTo>
                  <a:pt x="2689" y="15718"/>
                </a:lnTo>
                <a:lnTo>
                  <a:pt x="2582" y="15930"/>
                </a:lnTo>
                <a:lnTo>
                  <a:pt x="2480" y="16163"/>
                </a:lnTo>
                <a:lnTo>
                  <a:pt x="2388" y="16398"/>
                </a:lnTo>
                <a:lnTo>
                  <a:pt x="2310" y="16639"/>
                </a:lnTo>
                <a:lnTo>
                  <a:pt x="2239" y="16892"/>
                </a:lnTo>
                <a:lnTo>
                  <a:pt x="2155" y="17162"/>
                </a:lnTo>
                <a:lnTo>
                  <a:pt x="2072" y="17423"/>
                </a:lnTo>
                <a:lnTo>
                  <a:pt x="1977" y="17700"/>
                </a:lnTo>
                <a:lnTo>
                  <a:pt x="1957" y="17756"/>
                </a:lnTo>
                <a:lnTo>
                  <a:pt x="1707" y="17756"/>
                </a:lnTo>
                <a:lnTo>
                  <a:pt x="1815" y="17452"/>
                </a:lnTo>
                <a:lnTo>
                  <a:pt x="1927" y="17139"/>
                </a:lnTo>
                <a:lnTo>
                  <a:pt x="2034" y="16845"/>
                </a:lnTo>
                <a:lnTo>
                  <a:pt x="2148" y="16546"/>
                </a:lnTo>
                <a:lnTo>
                  <a:pt x="2271" y="16274"/>
                </a:lnTo>
                <a:lnTo>
                  <a:pt x="2404" y="16004"/>
                </a:lnTo>
                <a:lnTo>
                  <a:pt x="2566" y="15753"/>
                </a:lnTo>
                <a:lnTo>
                  <a:pt x="2731" y="15518"/>
                </a:lnTo>
                <a:lnTo>
                  <a:pt x="2930" y="15308"/>
                </a:lnTo>
                <a:lnTo>
                  <a:pt x="3053" y="15177"/>
                </a:lnTo>
                <a:lnTo>
                  <a:pt x="3131" y="14925"/>
                </a:lnTo>
                <a:lnTo>
                  <a:pt x="3229" y="14662"/>
                </a:lnTo>
                <a:lnTo>
                  <a:pt x="3338" y="14440"/>
                </a:lnTo>
                <a:lnTo>
                  <a:pt x="3484" y="14226"/>
                </a:lnTo>
                <a:lnTo>
                  <a:pt x="3647" y="14048"/>
                </a:lnTo>
                <a:lnTo>
                  <a:pt x="3845" y="13896"/>
                </a:lnTo>
                <a:lnTo>
                  <a:pt x="3995" y="13818"/>
                </a:lnTo>
                <a:lnTo>
                  <a:pt x="4149" y="13769"/>
                </a:lnTo>
                <a:lnTo>
                  <a:pt x="4167" y="13766"/>
                </a:lnTo>
                <a:lnTo>
                  <a:pt x="4166" y="13757"/>
                </a:lnTo>
                <a:lnTo>
                  <a:pt x="4283" y="13726"/>
                </a:lnTo>
                <a:lnTo>
                  <a:pt x="4387" y="13663"/>
                </a:lnTo>
                <a:lnTo>
                  <a:pt x="4484" y="13580"/>
                </a:lnTo>
                <a:lnTo>
                  <a:pt x="4537" y="13478"/>
                </a:lnTo>
                <a:lnTo>
                  <a:pt x="4571" y="13373"/>
                </a:lnTo>
                <a:lnTo>
                  <a:pt x="4577" y="13239"/>
                </a:lnTo>
                <a:lnTo>
                  <a:pt x="4540" y="13125"/>
                </a:lnTo>
                <a:lnTo>
                  <a:pt x="4475" y="13031"/>
                </a:lnTo>
                <a:lnTo>
                  <a:pt x="4386" y="12961"/>
                </a:lnTo>
                <a:lnTo>
                  <a:pt x="4278" y="12922"/>
                </a:lnTo>
                <a:lnTo>
                  <a:pt x="4153" y="12918"/>
                </a:lnTo>
                <a:lnTo>
                  <a:pt x="4061" y="12940"/>
                </a:lnTo>
                <a:lnTo>
                  <a:pt x="3984" y="12993"/>
                </a:lnTo>
                <a:lnTo>
                  <a:pt x="3927" y="13065"/>
                </a:lnTo>
                <a:lnTo>
                  <a:pt x="3896" y="13151"/>
                </a:lnTo>
                <a:lnTo>
                  <a:pt x="3892" y="13252"/>
                </a:lnTo>
                <a:lnTo>
                  <a:pt x="3920" y="13339"/>
                </a:lnTo>
                <a:lnTo>
                  <a:pt x="3989" y="13405"/>
                </a:lnTo>
                <a:lnTo>
                  <a:pt x="4068" y="13449"/>
                </a:lnTo>
                <a:lnTo>
                  <a:pt x="4164" y="13457"/>
                </a:lnTo>
                <a:lnTo>
                  <a:pt x="4231" y="13436"/>
                </a:lnTo>
                <a:lnTo>
                  <a:pt x="4290" y="13379"/>
                </a:lnTo>
                <a:lnTo>
                  <a:pt x="4320" y="13317"/>
                </a:lnTo>
                <a:lnTo>
                  <a:pt x="4329" y="13246"/>
                </a:lnTo>
                <a:lnTo>
                  <a:pt x="4294" y="13172"/>
                </a:lnTo>
                <a:lnTo>
                  <a:pt x="4241" y="13118"/>
                </a:lnTo>
                <a:lnTo>
                  <a:pt x="4305" y="13164"/>
                </a:lnTo>
                <a:lnTo>
                  <a:pt x="4338" y="13248"/>
                </a:lnTo>
                <a:lnTo>
                  <a:pt x="4337" y="13330"/>
                </a:lnTo>
                <a:lnTo>
                  <a:pt x="4301" y="13395"/>
                </a:lnTo>
                <a:lnTo>
                  <a:pt x="4238" y="13447"/>
                </a:lnTo>
                <a:lnTo>
                  <a:pt x="4156" y="13470"/>
                </a:lnTo>
                <a:lnTo>
                  <a:pt x="4061" y="13462"/>
                </a:lnTo>
                <a:lnTo>
                  <a:pt x="3973" y="13417"/>
                </a:lnTo>
                <a:lnTo>
                  <a:pt x="3903" y="13351"/>
                </a:lnTo>
                <a:lnTo>
                  <a:pt x="3879" y="13245"/>
                </a:lnTo>
                <a:lnTo>
                  <a:pt x="3878" y="13148"/>
                </a:lnTo>
                <a:lnTo>
                  <a:pt x="3923" y="13059"/>
                </a:lnTo>
                <a:lnTo>
                  <a:pt x="3972" y="12976"/>
                </a:lnTo>
                <a:lnTo>
                  <a:pt x="4050" y="12923"/>
                </a:lnTo>
                <a:lnTo>
                  <a:pt x="4156" y="12899"/>
                </a:lnTo>
                <a:close/>
                <a:moveTo>
                  <a:pt x="271" y="12393"/>
                </a:moveTo>
                <a:lnTo>
                  <a:pt x="117" y="12425"/>
                </a:lnTo>
                <a:lnTo>
                  <a:pt x="0" y="12474"/>
                </a:lnTo>
                <a:lnTo>
                  <a:pt x="0" y="12463"/>
                </a:lnTo>
                <a:lnTo>
                  <a:pt x="139" y="12410"/>
                </a:lnTo>
                <a:lnTo>
                  <a:pt x="271" y="12393"/>
                </a:lnTo>
                <a:close/>
                <a:moveTo>
                  <a:pt x="303" y="12387"/>
                </a:moveTo>
                <a:lnTo>
                  <a:pt x="319" y="12388"/>
                </a:lnTo>
                <a:lnTo>
                  <a:pt x="271" y="12393"/>
                </a:lnTo>
                <a:lnTo>
                  <a:pt x="303" y="12387"/>
                </a:lnTo>
                <a:close/>
                <a:moveTo>
                  <a:pt x="3738" y="11334"/>
                </a:moveTo>
                <a:lnTo>
                  <a:pt x="3728" y="11343"/>
                </a:lnTo>
                <a:lnTo>
                  <a:pt x="3730" y="11340"/>
                </a:lnTo>
                <a:lnTo>
                  <a:pt x="3738" y="11334"/>
                </a:lnTo>
                <a:close/>
                <a:moveTo>
                  <a:pt x="3835" y="11267"/>
                </a:moveTo>
                <a:lnTo>
                  <a:pt x="3738" y="11334"/>
                </a:lnTo>
                <a:lnTo>
                  <a:pt x="3792" y="11289"/>
                </a:lnTo>
                <a:lnTo>
                  <a:pt x="3835" y="11267"/>
                </a:lnTo>
                <a:close/>
                <a:moveTo>
                  <a:pt x="3321" y="11096"/>
                </a:moveTo>
                <a:lnTo>
                  <a:pt x="3320" y="11101"/>
                </a:lnTo>
                <a:lnTo>
                  <a:pt x="3320" y="11099"/>
                </a:lnTo>
                <a:lnTo>
                  <a:pt x="3321" y="11096"/>
                </a:lnTo>
                <a:close/>
                <a:moveTo>
                  <a:pt x="3634" y="11079"/>
                </a:moveTo>
                <a:lnTo>
                  <a:pt x="3637" y="11085"/>
                </a:lnTo>
                <a:lnTo>
                  <a:pt x="3633" y="11080"/>
                </a:lnTo>
                <a:lnTo>
                  <a:pt x="3634" y="11079"/>
                </a:lnTo>
                <a:close/>
                <a:moveTo>
                  <a:pt x="0" y="11076"/>
                </a:moveTo>
                <a:lnTo>
                  <a:pt x="19" y="11081"/>
                </a:lnTo>
                <a:lnTo>
                  <a:pt x="253" y="11173"/>
                </a:lnTo>
                <a:lnTo>
                  <a:pt x="439" y="11290"/>
                </a:lnTo>
                <a:lnTo>
                  <a:pt x="603" y="11422"/>
                </a:lnTo>
                <a:lnTo>
                  <a:pt x="734" y="11553"/>
                </a:lnTo>
                <a:lnTo>
                  <a:pt x="811" y="11647"/>
                </a:lnTo>
                <a:lnTo>
                  <a:pt x="920" y="11751"/>
                </a:lnTo>
                <a:lnTo>
                  <a:pt x="1102" y="11969"/>
                </a:lnTo>
                <a:lnTo>
                  <a:pt x="1277" y="12224"/>
                </a:lnTo>
                <a:lnTo>
                  <a:pt x="1426" y="12513"/>
                </a:lnTo>
                <a:lnTo>
                  <a:pt x="1571" y="12830"/>
                </a:lnTo>
                <a:lnTo>
                  <a:pt x="1688" y="13191"/>
                </a:lnTo>
                <a:lnTo>
                  <a:pt x="1732" y="13357"/>
                </a:lnTo>
                <a:lnTo>
                  <a:pt x="1737" y="13369"/>
                </a:lnTo>
                <a:lnTo>
                  <a:pt x="1801" y="13594"/>
                </a:lnTo>
                <a:lnTo>
                  <a:pt x="1806" y="13682"/>
                </a:lnTo>
                <a:lnTo>
                  <a:pt x="1856" y="14006"/>
                </a:lnTo>
                <a:lnTo>
                  <a:pt x="1894" y="14477"/>
                </a:lnTo>
                <a:lnTo>
                  <a:pt x="1864" y="14922"/>
                </a:lnTo>
                <a:lnTo>
                  <a:pt x="1852" y="14416"/>
                </a:lnTo>
                <a:lnTo>
                  <a:pt x="1789" y="13945"/>
                </a:lnTo>
                <a:lnTo>
                  <a:pt x="1703" y="13523"/>
                </a:lnTo>
                <a:lnTo>
                  <a:pt x="1606" y="13189"/>
                </a:lnTo>
                <a:lnTo>
                  <a:pt x="1550" y="13122"/>
                </a:lnTo>
                <a:lnTo>
                  <a:pt x="1422" y="13030"/>
                </a:lnTo>
                <a:lnTo>
                  <a:pt x="1286" y="12985"/>
                </a:lnTo>
                <a:lnTo>
                  <a:pt x="1143" y="12969"/>
                </a:lnTo>
                <a:lnTo>
                  <a:pt x="991" y="12984"/>
                </a:lnTo>
                <a:lnTo>
                  <a:pt x="859" y="13042"/>
                </a:lnTo>
                <a:lnTo>
                  <a:pt x="775" y="13112"/>
                </a:lnTo>
                <a:lnTo>
                  <a:pt x="777" y="13123"/>
                </a:lnTo>
                <a:lnTo>
                  <a:pt x="773" y="13113"/>
                </a:lnTo>
                <a:lnTo>
                  <a:pt x="750" y="13133"/>
                </a:lnTo>
                <a:lnTo>
                  <a:pt x="668" y="13238"/>
                </a:lnTo>
                <a:lnTo>
                  <a:pt x="621" y="13360"/>
                </a:lnTo>
                <a:lnTo>
                  <a:pt x="608" y="13483"/>
                </a:lnTo>
                <a:lnTo>
                  <a:pt x="632" y="13614"/>
                </a:lnTo>
                <a:lnTo>
                  <a:pt x="647" y="13641"/>
                </a:lnTo>
                <a:lnTo>
                  <a:pt x="698" y="13568"/>
                </a:lnTo>
                <a:lnTo>
                  <a:pt x="767" y="13431"/>
                </a:lnTo>
                <a:lnTo>
                  <a:pt x="794" y="13287"/>
                </a:lnTo>
                <a:lnTo>
                  <a:pt x="796" y="13378"/>
                </a:lnTo>
                <a:lnTo>
                  <a:pt x="744" y="13528"/>
                </a:lnTo>
                <a:lnTo>
                  <a:pt x="657" y="13661"/>
                </a:lnTo>
                <a:lnTo>
                  <a:pt x="693" y="13727"/>
                </a:lnTo>
                <a:lnTo>
                  <a:pt x="788" y="13817"/>
                </a:lnTo>
                <a:lnTo>
                  <a:pt x="902" y="13877"/>
                </a:lnTo>
                <a:lnTo>
                  <a:pt x="1025" y="13890"/>
                </a:lnTo>
                <a:lnTo>
                  <a:pt x="1141" y="13868"/>
                </a:lnTo>
                <a:lnTo>
                  <a:pt x="1239" y="13809"/>
                </a:lnTo>
                <a:lnTo>
                  <a:pt x="1314" y="13716"/>
                </a:lnTo>
                <a:lnTo>
                  <a:pt x="1357" y="13589"/>
                </a:lnTo>
                <a:lnTo>
                  <a:pt x="1355" y="13598"/>
                </a:lnTo>
                <a:lnTo>
                  <a:pt x="1320" y="13713"/>
                </a:lnTo>
                <a:lnTo>
                  <a:pt x="1261" y="13794"/>
                </a:lnTo>
                <a:lnTo>
                  <a:pt x="1187" y="13852"/>
                </a:lnTo>
                <a:lnTo>
                  <a:pt x="1091" y="13902"/>
                </a:lnTo>
                <a:lnTo>
                  <a:pt x="974" y="13909"/>
                </a:lnTo>
                <a:lnTo>
                  <a:pt x="865" y="13870"/>
                </a:lnTo>
                <a:lnTo>
                  <a:pt x="763" y="13817"/>
                </a:lnTo>
                <a:lnTo>
                  <a:pt x="691" y="13736"/>
                </a:lnTo>
                <a:lnTo>
                  <a:pt x="653" y="13666"/>
                </a:lnTo>
                <a:lnTo>
                  <a:pt x="550" y="13768"/>
                </a:lnTo>
                <a:lnTo>
                  <a:pt x="415" y="13845"/>
                </a:lnTo>
                <a:lnTo>
                  <a:pt x="558" y="13958"/>
                </a:lnTo>
                <a:lnTo>
                  <a:pt x="804" y="14197"/>
                </a:lnTo>
                <a:lnTo>
                  <a:pt x="950" y="14350"/>
                </a:lnTo>
                <a:lnTo>
                  <a:pt x="1079" y="14539"/>
                </a:lnTo>
                <a:lnTo>
                  <a:pt x="1207" y="14737"/>
                </a:lnTo>
                <a:lnTo>
                  <a:pt x="1318" y="14970"/>
                </a:lnTo>
                <a:lnTo>
                  <a:pt x="1419" y="15211"/>
                </a:lnTo>
                <a:lnTo>
                  <a:pt x="1510" y="15475"/>
                </a:lnTo>
                <a:lnTo>
                  <a:pt x="1570" y="15752"/>
                </a:lnTo>
                <a:lnTo>
                  <a:pt x="1602" y="16048"/>
                </a:lnTo>
                <a:lnTo>
                  <a:pt x="1625" y="16367"/>
                </a:lnTo>
                <a:lnTo>
                  <a:pt x="1624" y="16686"/>
                </a:lnTo>
                <a:lnTo>
                  <a:pt x="1585" y="17022"/>
                </a:lnTo>
                <a:lnTo>
                  <a:pt x="1519" y="17378"/>
                </a:lnTo>
                <a:lnTo>
                  <a:pt x="1424" y="17737"/>
                </a:lnTo>
                <a:lnTo>
                  <a:pt x="1417" y="17756"/>
                </a:lnTo>
                <a:lnTo>
                  <a:pt x="1238" y="17756"/>
                </a:lnTo>
                <a:lnTo>
                  <a:pt x="1312" y="17480"/>
                </a:lnTo>
                <a:lnTo>
                  <a:pt x="1372" y="17128"/>
                </a:lnTo>
                <a:lnTo>
                  <a:pt x="1403" y="16781"/>
                </a:lnTo>
                <a:lnTo>
                  <a:pt x="1410" y="16458"/>
                </a:lnTo>
                <a:lnTo>
                  <a:pt x="1400" y="16146"/>
                </a:lnTo>
                <a:lnTo>
                  <a:pt x="1360" y="15839"/>
                </a:lnTo>
                <a:lnTo>
                  <a:pt x="1306" y="15558"/>
                </a:lnTo>
                <a:lnTo>
                  <a:pt x="1241" y="15285"/>
                </a:lnTo>
                <a:lnTo>
                  <a:pt x="1138" y="15029"/>
                </a:lnTo>
                <a:lnTo>
                  <a:pt x="1034" y="14806"/>
                </a:lnTo>
                <a:lnTo>
                  <a:pt x="919" y="14591"/>
                </a:lnTo>
                <a:lnTo>
                  <a:pt x="801" y="14395"/>
                </a:lnTo>
                <a:lnTo>
                  <a:pt x="666" y="14235"/>
                </a:lnTo>
                <a:lnTo>
                  <a:pt x="524" y="14087"/>
                </a:lnTo>
                <a:lnTo>
                  <a:pt x="381" y="13974"/>
                </a:lnTo>
                <a:lnTo>
                  <a:pt x="266" y="13892"/>
                </a:lnTo>
                <a:lnTo>
                  <a:pt x="260" y="13893"/>
                </a:lnTo>
                <a:lnTo>
                  <a:pt x="95" y="13901"/>
                </a:lnTo>
                <a:lnTo>
                  <a:pt x="0" y="13886"/>
                </a:lnTo>
                <a:lnTo>
                  <a:pt x="0" y="13864"/>
                </a:lnTo>
                <a:lnTo>
                  <a:pt x="4" y="13865"/>
                </a:lnTo>
                <a:lnTo>
                  <a:pt x="193" y="13866"/>
                </a:lnTo>
                <a:lnTo>
                  <a:pt x="224" y="13862"/>
                </a:lnTo>
                <a:lnTo>
                  <a:pt x="95" y="13770"/>
                </a:lnTo>
                <a:lnTo>
                  <a:pt x="0" y="13720"/>
                </a:lnTo>
                <a:lnTo>
                  <a:pt x="0" y="13584"/>
                </a:lnTo>
                <a:lnTo>
                  <a:pt x="288" y="13743"/>
                </a:lnTo>
                <a:lnTo>
                  <a:pt x="395" y="13829"/>
                </a:lnTo>
                <a:lnTo>
                  <a:pt x="496" y="13772"/>
                </a:lnTo>
                <a:lnTo>
                  <a:pt x="620" y="13679"/>
                </a:lnTo>
                <a:lnTo>
                  <a:pt x="642" y="13647"/>
                </a:lnTo>
                <a:lnTo>
                  <a:pt x="626" y="13618"/>
                </a:lnTo>
                <a:lnTo>
                  <a:pt x="602" y="13487"/>
                </a:lnTo>
                <a:lnTo>
                  <a:pt x="613" y="13349"/>
                </a:lnTo>
                <a:lnTo>
                  <a:pt x="669" y="13229"/>
                </a:lnTo>
                <a:lnTo>
                  <a:pt x="743" y="13122"/>
                </a:lnTo>
                <a:lnTo>
                  <a:pt x="769" y="13100"/>
                </a:lnTo>
                <a:lnTo>
                  <a:pt x="745" y="13030"/>
                </a:lnTo>
                <a:lnTo>
                  <a:pt x="669" y="12919"/>
                </a:lnTo>
                <a:lnTo>
                  <a:pt x="573" y="12838"/>
                </a:lnTo>
                <a:lnTo>
                  <a:pt x="458" y="12778"/>
                </a:lnTo>
                <a:lnTo>
                  <a:pt x="329" y="12745"/>
                </a:lnTo>
                <a:lnTo>
                  <a:pt x="215" y="12757"/>
                </a:lnTo>
                <a:lnTo>
                  <a:pt x="118" y="12783"/>
                </a:lnTo>
                <a:lnTo>
                  <a:pt x="24" y="12848"/>
                </a:lnTo>
                <a:lnTo>
                  <a:pt x="0" y="12873"/>
                </a:lnTo>
                <a:lnTo>
                  <a:pt x="0" y="12831"/>
                </a:lnTo>
                <a:lnTo>
                  <a:pt x="87" y="12772"/>
                </a:lnTo>
                <a:lnTo>
                  <a:pt x="200" y="12735"/>
                </a:lnTo>
                <a:lnTo>
                  <a:pt x="319" y="12719"/>
                </a:lnTo>
                <a:lnTo>
                  <a:pt x="448" y="12752"/>
                </a:lnTo>
                <a:lnTo>
                  <a:pt x="555" y="12801"/>
                </a:lnTo>
                <a:lnTo>
                  <a:pt x="653" y="12873"/>
                </a:lnTo>
                <a:lnTo>
                  <a:pt x="726" y="12978"/>
                </a:lnTo>
                <a:lnTo>
                  <a:pt x="772" y="13093"/>
                </a:lnTo>
                <a:lnTo>
                  <a:pt x="773" y="13097"/>
                </a:lnTo>
                <a:lnTo>
                  <a:pt x="862" y="13023"/>
                </a:lnTo>
                <a:lnTo>
                  <a:pt x="998" y="12971"/>
                </a:lnTo>
                <a:lnTo>
                  <a:pt x="1132" y="12952"/>
                </a:lnTo>
                <a:lnTo>
                  <a:pt x="1283" y="12970"/>
                </a:lnTo>
                <a:lnTo>
                  <a:pt x="1419" y="13025"/>
                </a:lnTo>
                <a:lnTo>
                  <a:pt x="1545" y="13101"/>
                </a:lnTo>
                <a:lnTo>
                  <a:pt x="1595" y="13154"/>
                </a:lnTo>
                <a:lnTo>
                  <a:pt x="1588" y="13129"/>
                </a:lnTo>
                <a:lnTo>
                  <a:pt x="1569" y="13085"/>
                </a:lnTo>
                <a:lnTo>
                  <a:pt x="1492" y="12966"/>
                </a:lnTo>
                <a:lnTo>
                  <a:pt x="1345" y="12798"/>
                </a:lnTo>
                <a:lnTo>
                  <a:pt x="1169" y="12649"/>
                </a:lnTo>
                <a:lnTo>
                  <a:pt x="973" y="12531"/>
                </a:lnTo>
                <a:lnTo>
                  <a:pt x="752" y="12446"/>
                </a:lnTo>
                <a:lnTo>
                  <a:pt x="514" y="12397"/>
                </a:lnTo>
                <a:lnTo>
                  <a:pt x="319" y="12388"/>
                </a:lnTo>
                <a:lnTo>
                  <a:pt x="328" y="12387"/>
                </a:lnTo>
                <a:lnTo>
                  <a:pt x="572" y="12398"/>
                </a:lnTo>
                <a:lnTo>
                  <a:pt x="795" y="12449"/>
                </a:lnTo>
                <a:lnTo>
                  <a:pt x="1011" y="12538"/>
                </a:lnTo>
                <a:lnTo>
                  <a:pt x="1206" y="12656"/>
                </a:lnTo>
                <a:lnTo>
                  <a:pt x="1374" y="12794"/>
                </a:lnTo>
                <a:lnTo>
                  <a:pt x="1512" y="12951"/>
                </a:lnTo>
                <a:lnTo>
                  <a:pt x="1439" y="12782"/>
                </a:lnTo>
                <a:lnTo>
                  <a:pt x="1325" y="12557"/>
                </a:lnTo>
                <a:lnTo>
                  <a:pt x="1239" y="12454"/>
                </a:lnTo>
                <a:lnTo>
                  <a:pt x="1075" y="12322"/>
                </a:lnTo>
                <a:lnTo>
                  <a:pt x="892" y="12211"/>
                </a:lnTo>
                <a:lnTo>
                  <a:pt x="692" y="12145"/>
                </a:lnTo>
                <a:lnTo>
                  <a:pt x="480" y="12110"/>
                </a:lnTo>
                <a:lnTo>
                  <a:pt x="264" y="12104"/>
                </a:lnTo>
                <a:lnTo>
                  <a:pt x="48" y="12146"/>
                </a:lnTo>
                <a:lnTo>
                  <a:pt x="0" y="12166"/>
                </a:lnTo>
                <a:lnTo>
                  <a:pt x="0" y="12144"/>
                </a:lnTo>
                <a:lnTo>
                  <a:pt x="57" y="12123"/>
                </a:lnTo>
                <a:lnTo>
                  <a:pt x="278" y="12077"/>
                </a:lnTo>
                <a:lnTo>
                  <a:pt x="487" y="12073"/>
                </a:lnTo>
                <a:lnTo>
                  <a:pt x="688" y="12115"/>
                </a:lnTo>
                <a:lnTo>
                  <a:pt x="883" y="12185"/>
                </a:lnTo>
                <a:lnTo>
                  <a:pt x="1065" y="12296"/>
                </a:lnTo>
                <a:lnTo>
                  <a:pt x="1220" y="12427"/>
                </a:lnTo>
                <a:lnTo>
                  <a:pt x="1310" y="12527"/>
                </a:lnTo>
                <a:lnTo>
                  <a:pt x="1276" y="12461"/>
                </a:lnTo>
                <a:lnTo>
                  <a:pt x="1092" y="12180"/>
                </a:lnTo>
                <a:lnTo>
                  <a:pt x="885" y="11939"/>
                </a:lnTo>
                <a:lnTo>
                  <a:pt x="682" y="11727"/>
                </a:lnTo>
                <a:lnTo>
                  <a:pt x="465" y="11541"/>
                </a:lnTo>
                <a:lnTo>
                  <a:pt x="232" y="11392"/>
                </a:lnTo>
                <a:lnTo>
                  <a:pt x="12" y="11273"/>
                </a:lnTo>
                <a:lnTo>
                  <a:pt x="0" y="11269"/>
                </a:lnTo>
                <a:lnTo>
                  <a:pt x="0" y="11076"/>
                </a:lnTo>
                <a:close/>
                <a:moveTo>
                  <a:pt x="2609" y="10669"/>
                </a:moveTo>
                <a:lnTo>
                  <a:pt x="2609" y="10687"/>
                </a:lnTo>
                <a:lnTo>
                  <a:pt x="2611" y="10721"/>
                </a:lnTo>
                <a:lnTo>
                  <a:pt x="2609" y="10669"/>
                </a:lnTo>
                <a:close/>
                <a:moveTo>
                  <a:pt x="3270" y="10502"/>
                </a:moveTo>
                <a:lnTo>
                  <a:pt x="3223" y="10508"/>
                </a:lnTo>
                <a:lnTo>
                  <a:pt x="3284" y="10560"/>
                </a:lnTo>
                <a:lnTo>
                  <a:pt x="3371" y="10615"/>
                </a:lnTo>
                <a:lnTo>
                  <a:pt x="3478" y="10640"/>
                </a:lnTo>
                <a:lnTo>
                  <a:pt x="3580" y="10635"/>
                </a:lnTo>
                <a:lnTo>
                  <a:pt x="3712" y="10577"/>
                </a:lnTo>
                <a:lnTo>
                  <a:pt x="3712" y="10576"/>
                </a:lnTo>
                <a:lnTo>
                  <a:pt x="3614" y="10530"/>
                </a:lnTo>
                <a:lnTo>
                  <a:pt x="3592" y="10523"/>
                </a:lnTo>
                <a:lnTo>
                  <a:pt x="3553" y="10547"/>
                </a:lnTo>
                <a:lnTo>
                  <a:pt x="3420" y="10557"/>
                </a:lnTo>
                <a:lnTo>
                  <a:pt x="3304" y="10530"/>
                </a:lnTo>
                <a:lnTo>
                  <a:pt x="3270" y="10502"/>
                </a:lnTo>
                <a:close/>
                <a:moveTo>
                  <a:pt x="3472" y="10489"/>
                </a:moveTo>
                <a:lnTo>
                  <a:pt x="3336" y="10493"/>
                </a:lnTo>
                <a:lnTo>
                  <a:pt x="3298" y="10498"/>
                </a:lnTo>
                <a:lnTo>
                  <a:pt x="3317" y="10513"/>
                </a:lnTo>
                <a:lnTo>
                  <a:pt x="3433" y="10540"/>
                </a:lnTo>
                <a:lnTo>
                  <a:pt x="3541" y="10531"/>
                </a:lnTo>
                <a:lnTo>
                  <a:pt x="3566" y="10516"/>
                </a:lnTo>
                <a:lnTo>
                  <a:pt x="3472" y="10489"/>
                </a:lnTo>
                <a:close/>
                <a:moveTo>
                  <a:pt x="3460" y="10211"/>
                </a:moveTo>
                <a:lnTo>
                  <a:pt x="3470" y="10237"/>
                </a:lnTo>
                <a:lnTo>
                  <a:pt x="3465" y="10265"/>
                </a:lnTo>
                <a:lnTo>
                  <a:pt x="3459" y="10269"/>
                </a:lnTo>
                <a:lnTo>
                  <a:pt x="3459" y="10245"/>
                </a:lnTo>
                <a:lnTo>
                  <a:pt x="3460" y="10211"/>
                </a:lnTo>
                <a:close/>
                <a:moveTo>
                  <a:pt x="371" y="10097"/>
                </a:moveTo>
                <a:lnTo>
                  <a:pt x="442" y="10105"/>
                </a:lnTo>
                <a:lnTo>
                  <a:pt x="513" y="10138"/>
                </a:lnTo>
                <a:lnTo>
                  <a:pt x="583" y="10180"/>
                </a:lnTo>
                <a:lnTo>
                  <a:pt x="645" y="10235"/>
                </a:lnTo>
                <a:lnTo>
                  <a:pt x="708" y="10363"/>
                </a:lnTo>
                <a:lnTo>
                  <a:pt x="744" y="10485"/>
                </a:lnTo>
                <a:lnTo>
                  <a:pt x="732" y="10623"/>
                </a:lnTo>
                <a:lnTo>
                  <a:pt x="688" y="10760"/>
                </a:lnTo>
                <a:lnTo>
                  <a:pt x="605" y="10866"/>
                </a:lnTo>
                <a:lnTo>
                  <a:pt x="491" y="10961"/>
                </a:lnTo>
                <a:lnTo>
                  <a:pt x="391" y="11005"/>
                </a:lnTo>
                <a:lnTo>
                  <a:pt x="294" y="11031"/>
                </a:lnTo>
                <a:lnTo>
                  <a:pt x="158" y="11034"/>
                </a:lnTo>
                <a:lnTo>
                  <a:pt x="29" y="11001"/>
                </a:lnTo>
                <a:lnTo>
                  <a:pt x="0" y="10984"/>
                </a:lnTo>
                <a:lnTo>
                  <a:pt x="0" y="10964"/>
                </a:lnTo>
                <a:lnTo>
                  <a:pt x="6" y="10967"/>
                </a:lnTo>
                <a:lnTo>
                  <a:pt x="133" y="11010"/>
                </a:lnTo>
                <a:lnTo>
                  <a:pt x="257" y="11024"/>
                </a:lnTo>
                <a:lnTo>
                  <a:pt x="403" y="10988"/>
                </a:lnTo>
                <a:lnTo>
                  <a:pt x="426" y="10973"/>
                </a:lnTo>
                <a:lnTo>
                  <a:pt x="431" y="10969"/>
                </a:lnTo>
                <a:lnTo>
                  <a:pt x="448" y="10958"/>
                </a:lnTo>
                <a:lnTo>
                  <a:pt x="542" y="10893"/>
                </a:lnTo>
                <a:lnTo>
                  <a:pt x="621" y="10806"/>
                </a:lnTo>
                <a:lnTo>
                  <a:pt x="668" y="10684"/>
                </a:lnTo>
                <a:lnTo>
                  <a:pt x="680" y="10570"/>
                </a:lnTo>
                <a:lnTo>
                  <a:pt x="670" y="10438"/>
                </a:lnTo>
                <a:lnTo>
                  <a:pt x="628" y="10352"/>
                </a:lnTo>
                <a:lnTo>
                  <a:pt x="571" y="10293"/>
                </a:lnTo>
                <a:lnTo>
                  <a:pt x="500" y="10261"/>
                </a:lnTo>
                <a:lnTo>
                  <a:pt x="436" y="10239"/>
                </a:lnTo>
                <a:lnTo>
                  <a:pt x="371" y="10227"/>
                </a:lnTo>
                <a:lnTo>
                  <a:pt x="324" y="10219"/>
                </a:lnTo>
                <a:lnTo>
                  <a:pt x="299" y="10195"/>
                </a:lnTo>
                <a:lnTo>
                  <a:pt x="290" y="10169"/>
                </a:lnTo>
                <a:lnTo>
                  <a:pt x="319" y="10116"/>
                </a:lnTo>
                <a:lnTo>
                  <a:pt x="371" y="10097"/>
                </a:lnTo>
                <a:close/>
                <a:moveTo>
                  <a:pt x="3238" y="10081"/>
                </a:moveTo>
                <a:lnTo>
                  <a:pt x="3182" y="10131"/>
                </a:lnTo>
                <a:lnTo>
                  <a:pt x="3187" y="10121"/>
                </a:lnTo>
                <a:lnTo>
                  <a:pt x="3238" y="10081"/>
                </a:lnTo>
                <a:close/>
                <a:moveTo>
                  <a:pt x="3253" y="10068"/>
                </a:moveTo>
                <a:lnTo>
                  <a:pt x="3238" y="10081"/>
                </a:lnTo>
                <a:lnTo>
                  <a:pt x="3250" y="10070"/>
                </a:lnTo>
                <a:lnTo>
                  <a:pt x="3253" y="10068"/>
                </a:lnTo>
                <a:close/>
                <a:moveTo>
                  <a:pt x="3274" y="10058"/>
                </a:moveTo>
                <a:lnTo>
                  <a:pt x="3253" y="10068"/>
                </a:lnTo>
                <a:lnTo>
                  <a:pt x="3261" y="10063"/>
                </a:lnTo>
                <a:lnTo>
                  <a:pt x="3274" y="10058"/>
                </a:lnTo>
                <a:close/>
                <a:moveTo>
                  <a:pt x="3361" y="9651"/>
                </a:moveTo>
                <a:lnTo>
                  <a:pt x="3274" y="9654"/>
                </a:lnTo>
                <a:lnTo>
                  <a:pt x="3166" y="9687"/>
                </a:lnTo>
                <a:lnTo>
                  <a:pt x="3060" y="9735"/>
                </a:lnTo>
                <a:lnTo>
                  <a:pt x="2951" y="9826"/>
                </a:lnTo>
                <a:lnTo>
                  <a:pt x="2854" y="9934"/>
                </a:lnTo>
                <a:lnTo>
                  <a:pt x="2755" y="10075"/>
                </a:lnTo>
                <a:lnTo>
                  <a:pt x="2690" y="10242"/>
                </a:lnTo>
                <a:lnTo>
                  <a:pt x="2641" y="10431"/>
                </a:lnTo>
                <a:lnTo>
                  <a:pt x="2623" y="10655"/>
                </a:lnTo>
                <a:lnTo>
                  <a:pt x="2632" y="10918"/>
                </a:lnTo>
                <a:lnTo>
                  <a:pt x="2617" y="10807"/>
                </a:lnTo>
                <a:lnTo>
                  <a:pt x="2623" y="10892"/>
                </a:lnTo>
                <a:lnTo>
                  <a:pt x="2647" y="11162"/>
                </a:lnTo>
                <a:lnTo>
                  <a:pt x="2649" y="11144"/>
                </a:lnTo>
                <a:lnTo>
                  <a:pt x="2647" y="11164"/>
                </a:lnTo>
                <a:lnTo>
                  <a:pt x="2651" y="11207"/>
                </a:lnTo>
                <a:lnTo>
                  <a:pt x="2664" y="11476"/>
                </a:lnTo>
                <a:lnTo>
                  <a:pt x="2668" y="11718"/>
                </a:lnTo>
                <a:lnTo>
                  <a:pt x="2666" y="11907"/>
                </a:lnTo>
                <a:lnTo>
                  <a:pt x="2673" y="12367"/>
                </a:lnTo>
                <a:lnTo>
                  <a:pt x="2667" y="12787"/>
                </a:lnTo>
                <a:lnTo>
                  <a:pt x="2666" y="12821"/>
                </a:lnTo>
                <a:lnTo>
                  <a:pt x="2667" y="12869"/>
                </a:lnTo>
                <a:lnTo>
                  <a:pt x="2676" y="13132"/>
                </a:lnTo>
                <a:lnTo>
                  <a:pt x="2677" y="13384"/>
                </a:lnTo>
                <a:lnTo>
                  <a:pt x="2684" y="13608"/>
                </a:lnTo>
                <a:lnTo>
                  <a:pt x="2689" y="13817"/>
                </a:lnTo>
                <a:lnTo>
                  <a:pt x="2686" y="13990"/>
                </a:lnTo>
                <a:lnTo>
                  <a:pt x="2682" y="14140"/>
                </a:lnTo>
                <a:lnTo>
                  <a:pt x="2682" y="14246"/>
                </a:lnTo>
                <a:lnTo>
                  <a:pt x="2679" y="14313"/>
                </a:lnTo>
                <a:lnTo>
                  <a:pt x="2739" y="14199"/>
                </a:lnTo>
                <a:lnTo>
                  <a:pt x="2785" y="14053"/>
                </a:lnTo>
                <a:lnTo>
                  <a:pt x="2821" y="13890"/>
                </a:lnTo>
                <a:lnTo>
                  <a:pt x="2846" y="13701"/>
                </a:lnTo>
                <a:lnTo>
                  <a:pt x="2862" y="13510"/>
                </a:lnTo>
                <a:lnTo>
                  <a:pt x="2864" y="13466"/>
                </a:lnTo>
                <a:lnTo>
                  <a:pt x="2864" y="13419"/>
                </a:lnTo>
                <a:lnTo>
                  <a:pt x="2857" y="13147"/>
                </a:lnTo>
                <a:lnTo>
                  <a:pt x="2846" y="12869"/>
                </a:lnTo>
                <a:lnTo>
                  <a:pt x="2837" y="12606"/>
                </a:lnTo>
                <a:lnTo>
                  <a:pt x="2838" y="12335"/>
                </a:lnTo>
                <a:lnTo>
                  <a:pt x="2852" y="12081"/>
                </a:lnTo>
                <a:lnTo>
                  <a:pt x="2888" y="11836"/>
                </a:lnTo>
                <a:lnTo>
                  <a:pt x="2940" y="11604"/>
                </a:lnTo>
                <a:lnTo>
                  <a:pt x="3027" y="11374"/>
                </a:lnTo>
                <a:lnTo>
                  <a:pt x="3110" y="11210"/>
                </a:lnTo>
                <a:lnTo>
                  <a:pt x="3209" y="11045"/>
                </a:lnTo>
                <a:lnTo>
                  <a:pt x="3339" y="10890"/>
                </a:lnTo>
                <a:lnTo>
                  <a:pt x="3492" y="10768"/>
                </a:lnTo>
                <a:lnTo>
                  <a:pt x="3646" y="10671"/>
                </a:lnTo>
                <a:lnTo>
                  <a:pt x="3780" y="10626"/>
                </a:lnTo>
                <a:lnTo>
                  <a:pt x="3747" y="10593"/>
                </a:lnTo>
                <a:lnTo>
                  <a:pt x="3717" y="10579"/>
                </a:lnTo>
                <a:lnTo>
                  <a:pt x="3634" y="10630"/>
                </a:lnTo>
                <a:lnTo>
                  <a:pt x="3519" y="10652"/>
                </a:lnTo>
                <a:lnTo>
                  <a:pt x="3407" y="10631"/>
                </a:lnTo>
                <a:lnTo>
                  <a:pt x="3307" y="10594"/>
                </a:lnTo>
                <a:lnTo>
                  <a:pt x="3224" y="10520"/>
                </a:lnTo>
                <a:lnTo>
                  <a:pt x="3215" y="10509"/>
                </a:lnTo>
                <a:lnTo>
                  <a:pt x="3187" y="10513"/>
                </a:lnTo>
                <a:lnTo>
                  <a:pt x="3053" y="10580"/>
                </a:lnTo>
                <a:lnTo>
                  <a:pt x="2902" y="10693"/>
                </a:lnTo>
                <a:lnTo>
                  <a:pt x="2777" y="10819"/>
                </a:lnTo>
                <a:lnTo>
                  <a:pt x="2695" y="10973"/>
                </a:lnTo>
                <a:lnTo>
                  <a:pt x="2771" y="10823"/>
                </a:lnTo>
                <a:lnTo>
                  <a:pt x="2879" y="10683"/>
                </a:lnTo>
                <a:lnTo>
                  <a:pt x="3014" y="10583"/>
                </a:lnTo>
                <a:lnTo>
                  <a:pt x="3173" y="10506"/>
                </a:lnTo>
                <a:lnTo>
                  <a:pt x="3207" y="10499"/>
                </a:lnTo>
                <a:lnTo>
                  <a:pt x="3161" y="10441"/>
                </a:lnTo>
                <a:lnTo>
                  <a:pt x="3128" y="10333"/>
                </a:lnTo>
                <a:lnTo>
                  <a:pt x="3134" y="10223"/>
                </a:lnTo>
                <a:lnTo>
                  <a:pt x="3174" y="10138"/>
                </a:lnTo>
                <a:lnTo>
                  <a:pt x="3182" y="10131"/>
                </a:lnTo>
                <a:lnTo>
                  <a:pt x="3147" y="10206"/>
                </a:lnTo>
                <a:lnTo>
                  <a:pt x="3133" y="10305"/>
                </a:lnTo>
                <a:lnTo>
                  <a:pt x="3150" y="10400"/>
                </a:lnTo>
                <a:lnTo>
                  <a:pt x="3205" y="10492"/>
                </a:lnTo>
                <a:lnTo>
                  <a:pt x="3212" y="10498"/>
                </a:lnTo>
                <a:lnTo>
                  <a:pt x="3255" y="10489"/>
                </a:lnTo>
                <a:lnTo>
                  <a:pt x="3208" y="10449"/>
                </a:lnTo>
                <a:lnTo>
                  <a:pt x="3160" y="10368"/>
                </a:lnTo>
                <a:lnTo>
                  <a:pt x="3146" y="10264"/>
                </a:lnTo>
                <a:lnTo>
                  <a:pt x="3178" y="10168"/>
                </a:lnTo>
                <a:lnTo>
                  <a:pt x="3237" y="10087"/>
                </a:lnTo>
                <a:lnTo>
                  <a:pt x="3303" y="10049"/>
                </a:lnTo>
                <a:lnTo>
                  <a:pt x="3274" y="10058"/>
                </a:lnTo>
                <a:lnTo>
                  <a:pt x="3329" y="10032"/>
                </a:lnTo>
                <a:lnTo>
                  <a:pt x="3426" y="10030"/>
                </a:lnTo>
                <a:lnTo>
                  <a:pt x="3494" y="10057"/>
                </a:lnTo>
                <a:lnTo>
                  <a:pt x="3545" y="10120"/>
                </a:lnTo>
                <a:lnTo>
                  <a:pt x="3501" y="10069"/>
                </a:lnTo>
                <a:lnTo>
                  <a:pt x="3439" y="10038"/>
                </a:lnTo>
                <a:lnTo>
                  <a:pt x="3348" y="10035"/>
                </a:lnTo>
                <a:lnTo>
                  <a:pt x="3311" y="10047"/>
                </a:lnTo>
                <a:lnTo>
                  <a:pt x="3385" y="10042"/>
                </a:lnTo>
                <a:lnTo>
                  <a:pt x="3458" y="10065"/>
                </a:lnTo>
                <a:lnTo>
                  <a:pt x="3519" y="10106"/>
                </a:lnTo>
                <a:lnTo>
                  <a:pt x="3557" y="10185"/>
                </a:lnTo>
                <a:lnTo>
                  <a:pt x="3553" y="10262"/>
                </a:lnTo>
                <a:lnTo>
                  <a:pt x="3509" y="10341"/>
                </a:lnTo>
                <a:lnTo>
                  <a:pt x="3440" y="10372"/>
                </a:lnTo>
                <a:lnTo>
                  <a:pt x="3373" y="10369"/>
                </a:lnTo>
                <a:lnTo>
                  <a:pt x="3322" y="10330"/>
                </a:lnTo>
                <a:lnTo>
                  <a:pt x="3305" y="10293"/>
                </a:lnTo>
                <a:lnTo>
                  <a:pt x="3299" y="10273"/>
                </a:lnTo>
                <a:lnTo>
                  <a:pt x="3300" y="10239"/>
                </a:lnTo>
                <a:lnTo>
                  <a:pt x="3311" y="10207"/>
                </a:lnTo>
                <a:lnTo>
                  <a:pt x="3335" y="10183"/>
                </a:lnTo>
                <a:lnTo>
                  <a:pt x="3357" y="10168"/>
                </a:lnTo>
                <a:lnTo>
                  <a:pt x="3383" y="10158"/>
                </a:lnTo>
                <a:lnTo>
                  <a:pt x="3406" y="10167"/>
                </a:lnTo>
                <a:lnTo>
                  <a:pt x="3430" y="10167"/>
                </a:lnTo>
                <a:lnTo>
                  <a:pt x="3445" y="10189"/>
                </a:lnTo>
                <a:lnTo>
                  <a:pt x="3449" y="10194"/>
                </a:lnTo>
                <a:lnTo>
                  <a:pt x="3424" y="10170"/>
                </a:lnTo>
                <a:lnTo>
                  <a:pt x="3400" y="10171"/>
                </a:lnTo>
                <a:lnTo>
                  <a:pt x="3367" y="10169"/>
                </a:lnTo>
                <a:lnTo>
                  <a:pt x="3339" y="10188"/>
                </a:lnTo>
                <a:lnTo>
                  <a:pt x="3321" y="10209"/>
                </a:lnTo>
                <a:lnTo>
                  <a:pt x="3310" y="10241"/>
                </a:lnTo>
                <a:lnTo>
                  <a:pt x="3305" y="10269"/>
                </a:lnTo>
                <a:lnTo>
                  <a:pt x="3312" y="10304"/>
                </a:lnTo>
                <a:lnTo>
                  <a:pt x="3328" y="10327"/>
                </a:lnTo>
                <a:lnTo>
                  <a:pt x="3352" y="10350"/>
                </a:lnTo>
                <a:lnTo>
                  <a:pt x="3394" y="10363"/>
                </a:lnTo>
                <a:lnTo>
                  <a:pt x="3431" y="10370"/>
                </a:lnTo>
                <a:lnTo>
                  <a:pt x="3462" y="10356"/>
                </a:lnTo>
                <a:lnTo>
                  <a:pt x="3501" y="10330"/>
                </a:lnTo>
                <a:lnTo>
                  <a:pt x="3542" y="10270"/>
                </a:lnTo>
                <a:lnTo>
                  <a:pt x="3552" y="10189"/>
                </a:lnTo>
                <a:lnTo>
                  <a:pt x="3515" y="10124"/>
                </a:lnTo>
                <a:lnTo>
                  <a:pt x="3457" y="10075"/>
                </a:lnTo>
                <a:lnTo>
                  <a:pt x="3387" y="10057"/>
                </a:lnTo>
                <a:lnTo>
                  <a:pt x="3319" y="10064"/>
                </a:lnTo>
                <a:lnTo>
                  <a:pt x="3248" y="10104"/>
                </a:lnTo>
                <a:lnTo>
                  <a:pt x="3191" y="10175"/>
                </a:lnTo>
                <a:lnTo>
                  <a:pt x="3165" y="10267"/>
                </a:lnTo>
                <a:lnTo>
                  <a:pt x="3177" y="10357"/>
                </a:lnTo>
                <a:lnTo>
                  <a:pt x="3225" y="10438"/>
                </a:lnTo>
                <a:lnTo>
                  <a:pt x="3281" y="10484"/>
                </a:lnTo>
                <a:lnTo>
                  <a:pt x="3309" y="10478"/>
                </a:lnTo>
                <a:lnTo>
                  <a:pt x="3445" y="10474"/>
                </a:lnTo>
                <a:lnTo>
                  <a:pt x="3586" y="10500"/>
                </a:lnTo>
                <a:lnTo>
                  <a:pt x="3589" y="10502"/>
                </a:lnTo>
                <a:lnTo>
                  <a:pt x="3645" y="10468"/>
                </a:lnTo>
                <a:lnTo>
                  <a:pt x="3720" y="10375"/>
                </a:lnTo>
                <a:lnTo>
                  <a:pt x="3769" y="10268"/>
                </a:lnTo>
                <a:lnTo>
                  <a:pt x="3775" y="10158"/>
                </a:lnTo>
                <a:lnTo>
                  <a:pt x="3749" y="10037"/>
                </a:lnTo>
                <a:lnTo>
                  <a:pt x="3684" y="9943"/>
                </a:lnTo>
                <a:lnTo>
                  <a:pt x="3569" y="9834"/>
                </a:lnTo>
                <a:lnTo>
                  <a:pt x="3427" y="9793"/>
                </a:lnTo>
                <a:lnTo>
                  <a:pt x="3294" y="9779"/>
                </a:lnTo>
                <a:lnTo>
                  <a:pt x="3147" y="9814"/>
                </a:lnTo>
                <a:lnTo>
                  <a:pt x="3021" y="9892"/>
                </a:lnTo>
                <a:lnTo>
                  <a:pt x="2991" y="9872"/>
                </a:lnTo>
                <a:lnTo>
                  <a:pt x="3128" y="9786"/>
                </a:lnTo>
                <a:lnTo>
                  <a:pt x="3281" y="9747"/>
                </a:lnTo>
                <a:lnTo>
                  <a:pt x="3428" y="9760"/>
                </a:lnTo>
                <a:lnTo>
                  <a:pt x="3573" y="9816"/>
                </a:lnTo>
                <a:lnTo>
                  <a:pt x="3699" y="9917"/>
                </a:lnTo>
                <a:lnTo>
                  <a:pt x="3760" y="10030"/>
                </a:lnTo>
                <a:lnTo>
                  <a:pt x="3792" y="10147"/>
                </a:lnTo>
                <a:lnTo>
                  <a:pt x="3784" y="10266"/>
                </a:lnTo>
                <a:lnTo>
                  <a:pt x="3743" y="10384"/>
                </a:lnTo>
                <a:lnTo>
                  <a:pt x="3656" y="10484"/>
                </a:lnTo>
                <a:lnTo>
                  <a:pt x="3611" y="10512"/>
                </a:lnTo>
                <a:lnTo>
                  <a:pt x="3706" y="10556"/>
                </a:lnTo>
                <a:lnTo>
                  <a:pt x="3720" y="10568"/>
                </a:lnTo>
                <a:lnTo>
                  <a:pt x="3813" y="10475"/>
                </a:lnTo>
                <a:lnTo>
                  <a:pt x="3875" y="10351"/>
                </a:lnTo>
                <a:lnTo>
                  <a:pt x="3906" y="10207"/>
                </a:lnTo>
                <a:lnTo>
                  <a:pt x="3891" y="10054"/>
                </a:lnTo>
                <a:lnTo>
                  <a:pt x="3851" y="9945"/>
                </a:lnTo>
                <a:lnTo>
                  <a:pt x="3830" y="9909"/>
                </a:lnTo>
                <a:lnTo>
                  <a:pt x="3748" y="9810"/>
                </a:lnTo>
                <a:lnTo>
                  <a:pt x="3642" y="9727"/>
                </a:lnTo>
                <a:lnTo>
                  <a:pt x="3503" y="9667"/>
                </a:lnTo>
                <a:lnTo>
                  <a:pt x="3361" y="9651"/>
                </a:lnTo>
                <a:close/>
                <a:moveTo>
                  <a:pt x="5070" y="9528"/>
                </a:moveTo>
                <a:lnTo>
                  <a:pt x="5069" y="9547"/>
                </a:lnTo>
                <a:lnTo>
                  <a:pt x="5049" y="9599"/>
                </a:lnTo>
                <a:lnTo>
                  <a:pt x="5070" y="9528"/>
                </a:lnTo>
                <a:close/>
                <a:moveTo>
                  <a:pt x="4734" y="9436"/>
                </a:moveTo>
                <a:lnTo>
                  <a:pt x="4737" y="9514"/>
                </a:lnTo>
                <a:lnTo>
                  <a:pt x="4706" y="9625"/>
                </a:lnTo>
                <a:lnTo>
                  <a:pt x="4725" y="9522"/>
                </a:lnTo>
                <a:lnTo>
                  <a:pt x="4734" y="9436"/>
                </a:lnTo>
                <a:close/>
                <a:moveTo>
                  <a:pt x="4727" y="9372"/>
                </a:moveTo>
                <a:lnTo>
                  <a:pt x="4737" y="9408"/>
                </a:lnTo>
                <a:lnTo>
                  <a:pt x="4734" y="9436"/>
                </a:lnTo>
                <a:lnTo>
                  <a:pt x="4733" y="9402"/>
                </a:lnTo>
                <a:lnTo>
                  <a:pt x="4727" y="9372"/>
                </a:lnTo>
                <a:close/>
                <a:moveTo>
                  <a:pt x="4259" y="9271"/>
                </a:moveTo>
                <a:lnTo>
                  <a:pt x="4353" y="9288"/>
                </a:lnTo>
                <a:lnTo>
                  <a:pt x="4436" y="9337"/>
                </a:lnTo>
                <a:lnTo>
                  <a:pt x="4491" y="9406"/>
                </a:lnTo>
                <a:lnTo>
                  <a:pt x="4509" y="9491"/>
                </a:lnTo>
                <a:lnTo>
                  <a:pt x="4487" y="9579"/>
                </a:lnTo>
                <a:lnTo>
                  <a:pt x="4489" y="9594"/>
                </a:lnTo>
                <a:lnTo>
                  <a:pt x="4482" y="9607"/>
                </a:lnTo>
                <a:lnTo>
                  <a:pt x="4496" y="9508"/>
                </a:lnTo>
                <a:lnTo>
                  <a:pt x="4476" y="9432"/>
                </a:lnTo>
                <a:lnTo>
                  <a:pt x="4430" y="9365"/>
                </a:lnTo>
                <a:lnTo>
                  <a:pt x="4361" y="9324"/>
                </a:lnTo>
                <a:lnTo>
                  <a:pt x="4278" y="9299"/>
                </a:lnTo>
                <a:lnTo>
                  <a:pt x="4191" y="9302"/>
                </a:lnTo>
                <a:lnTo>
                  <a:pt x="4103" y="9329"/>
                </a:lnTo>
                <a:lnTo>
                  <a:pt x="4039" y="9390"/>
                </a:lnTo>
                <a:lnTo>
                  <a:pt x="3975" y="9499"/>
                </a:lnTo>
                <a:lnTo>
                  <a:pt x="3952" y="9620"/>
                </a:lnTo>
                <a:lnTo>
                  <a:pt x="3965" y="9734"/>
                </a:lnTo>
                <a:lnTo>
                  <a:pt x="4015" y="9854"/>
                </a:lnTo>
                <a:lnTo>
                  <a:pt x="4095" y="9947"/>
                </a:lnTo>
                <a:lnTo>
                  <a:pt x="4199" y="10014"/>
                </a:lnTo>
                <a:lnTo>
                  <a:pt x="4363" y="10064"/>
                </a:lnTo>
                <a:lnTo>
                  <a:pt x="4533" y="10062"/>
                </a:lnTo>
                <a:lnTo>
                  <a:pt x="4690" y="10028"/>
                </a:lnTo>
                <a:lnTo>
                  <a:pt x="4847" y="9936"/>
                </a:lnTo>
                <a:lnTo>
                  <a:pt x="4946" y="9819"/>
                </a:lnTo>
                <a:lnTo>
                  <a:pt x="5013" y="9691"/>
                </a:lnTo>
                <a:lnTo>
                  <a:pt x="5049" y="9599"/>
                </a:lnTo>
                <a:lnTo>
                  <a:pt x="5024" y="9684"/>
                </a:lnTo>
                <a:lnTo>
                  <a:pt x="4943" y="9838"/>
                </a:lnTo>
                <a:lnTo>
                  <a:pt x="4828" y="9957"/>
                </a:lnTo>
                <a:lnTo>
                  <a:pt x="4686" y="10047"/>
                </a:lnTo>
                <a:lnTo>
                  <a:pt x="4554" y="10080"/>
                </a:lnTo>
                <a:lnTo>
                  <a:pt x="4425" y="10095"/>
                </a:lnTo>
                <a:lnTo>
                  <a:pt x="4285" y="10069"/>
                </a:lnTo>
                <a:lnTo>
                  <a:pt x="4161" y="10032"/>
                </a:lnTo>
                <a:lnTo>
                  <a:pt x="4058" y="9940"/>
                </a:lnTo>
                <a:lnTo>
                  <a:pt x="3981" y="9829"/>
                </a:lnTo>
                <a:lnTo>
                  <a:pt x="3952" y="9727"/>
                </a:lnTo>
                <a:lnTo>
                  <a:pt x="3947" y="9624"/>
                </a:lnTo>
                <a:lnTo>
                  <a:pt x="3968" y="9512"/>
                </a:lnTo>
                <a:lnTo>
                  <a:pt x="4009" y="9418"/>
                </a:lnTo>
                <a:lnTo>
                  <a:pt x="4072" y="9342"/>
                </a:lnTo>
                <a:lnTo>
                  <a:pt x="4153" y="9295"/>
                </a:lnTo>
                <a:lnTo>
                  <a:pt x="4259" y="9271"/>
                </a:lnTo>
                <a:close/>
                <a:moveTo>
                  <a:pt x="4359" y="9048"/>
                </a:moveTo>
                <a:lnTo>
                  <a:pt x="4454" y="9055"/>
                </a:lnTo>
                <a:lnTo>
                  <a:pt x="4561" y="9104"/>
                </a:lnTo>
                <a:lnTo>
                  <a:pt x="4648" y="9183"/>
                </a:lnTo>
                <a:lnTo>
                  <a:pt x="4707" y="9281"/>
                </a:lnTo>
                <a:lnTo>
                  <a:pt x="4727" y="9372"/>
                </a:lnTo>
                <a:lnTo>
                  <a:pt x="4708" y="9306"/>
                </a:lnTo>
                <a:lnTo>
                  <a:pt x="4654" y="9204"/>
                </a:lnTo>
                <a:lnTo>
                  <a:pt x="4576" y="9127"/>
                </a:lnTo>
                <a:lnTo>
                  <a:pt x="4475" y="9074"/>
                </a:lnTo>
                <a:lnTo>
                  <a:pt x="4359" y="9048"/>
                </a:lnTo>
                <a:close/>
                <a:moveTo>
                  <a:pt x="4349" y="9046"/>
                </a:moveTo>
                <a:lnTo>
                  <a:pt x="4359" y="9048"/>
                </a:lnTo>
                <a:lnTo>
                  <a:pt x="4343" y="9046"/>
                </a:lnTo>
                <a:lnTo>
                  <a:pt x="4349" y="9046"/>
                </a:lnTo>
                <a:close/>
                <a:moveTo>
                  <a:pt x="4540" y="8670"/>
                </a:moveTo>
                <a:lnTo>
                  <a:pt x="4576" y="8686"/>
                </a:lnTo>
                <a:lnTo>
                  <a:pt x="4563" y="8681"/>
                </a:lnTo>
                <a:lnTo>
                  <a:pt x="4540" y="8670"/>
                </a:lnTo>
                <a:close/>
                <a:moveTo>
                  <a:pt x="4150" y="8473"/>
                </a:moveTo>
                <a:lnTo>
                  <a:pt x="4155" y="8477"/>
                </a:lnTo>
                <a:lnTo>
                  <a:pt x="4355" y="8602"/>
                </a:lnTo>
                <a:lnTo>
                  <a:pt x="4563" y="8681"/>
                </a:lnTo>
                <a:lnTo>
                  <a:pt x="4602" y="8701"/>
                </a:lnTo>
                <a:lnTo>
                  <a:pt x="4705" y="8720"/>
                </a:lnTo>
                <a:lnTo>
                  <a:pt x="4779" y="8728"/>
                </a:lnTo>
                <a:lnTo>
                  <a:pt x="4633" y="8615"/>
                </a:lnTo>
                <a:lnTo>
                  <a:pt x="4454" y="8533"/>
                </a:lnTo>
                <a:lnTo>
                  <a:pt x="4265" y="8483"/>
                </a:lnTo>
                <a:lnTo>
                  <a:pt x="4150" y="8473"/>
                </a:lnTo>
                <a:close/>
                <a:moveTo>
                  <a:pt x="4001" y="8469"/>
                </a:moveTo>
                <a:lnTo>
                  <a:pt x="3819" y="8488"/>
                </a:lnTo>
                <a:lnTo>
                  <a:pt x="3598" y="8558"/>
                </a:lnTo>
                <a:lnTo>
                  <a:pt x="3394" y="8665"/>
                </a:lnTo>
                <a:lnTo>
                  <a:pt x="3199" y="8808"/>
                </a:lnTo>
                <a:lnTo>
                  <a:pt x="3175" y="8833"/>
                </a:lnTo>
                <a:lnTo>
                  <a:pt x="3098" y="8934"/>
                </a:lnTo>
                <a:lnTo>
                  <a:pt x="2953" y="9164"/>
                </a:lnTo>
                <a:lnTo>
                  <a:pt x="2834" y="9417"/>
                </a:lnTo>
                <a:lnTo>
                  <a:pt x="2728" y="9702"/>
                </a:lnTo>
                <a:lnTo>
                  <a:pt x="2652" y="10032"/>
                </a:lnTo>
                <a:lnTo>
                  <a:pt x="2610" y="10387"/>
                </a:lnTo>
                <a:lnTo>
                  <a:pt x="2610" y="10488"/>
                </a:lnTo>
                <a:lnTo>
                  <a:pt x="2637" y="10319"/>
                </a:lnTo>
                <a:lnTo>
                  <a:pt x="2687" y="10130"/>
                </a:lnTo>
                <a:lnTo>
                  <a:pt x="2773" y="9982"/>
                </a:lnTo>
                <a:lnTo>
                  <a:pt x="2853" y="9861"/>
                </a:lnTo>
                <a:lnTo>
                  <a:pt x="2952" y="9768"/>
                </a:lnTo>
                <a:lnTo>
                  <a:pt x="3063" y="9692"/>
                </a:lnTo>
                <a:lnTo>
                  <a:pt x="3169" y="9644"/>
                </a:lnTo>
                <a:lnTo>
                  <a:pt x="3264" y="9628"/>
                </a:lnTo>
                <a:lnTo>
                  <a:pt x="3424" y="9624"/>
                </a:lnTo>
                <a:lnTo>
                  <a:pt x="3567" y="9665"/>
                </a:lnTo>
                <a:lnTo>
                  <a:pt x="3702" y="9743"/>
                </a:lnTo>
                <a:lnTo>
                  <a:pt x="3805" y="9848"/>
                </a:lnTo>
                <a:lnTo>
                  <a:pt x="3769" y="9746"/>
                </a:lnTo>
                <a:lnTo>
                  <a:pt x="3762" y="9580"/>
                </a:lnTo>
                <a:lnTo>
                  <a:pt x="3802" y="9413"/>
                </a:lnTo>
                <a:lnTo>
                  <a:pt x="3862" y="9299"/>
                </a:lnTo>
                <a:lnTo>
                  <a:pt x="3945" y="9193"/>
                </a:lnTo>
                <a:lnTo>
                  <a:pt x="4057" y="9108"/>
                </a:lnTo>
                <a:lnTo>
                  <a:pt x="4187" y="9059"/>
                </a:lnTo>
                <a:lnTo>
                  <a:pt x="4316" y="9044"/>
                </a:lnTo>
                <a:lnTo>
                  <a:pt x="4343" y="9046"/>
                </a:lnTo>
                <a:lnTo>
                  <a:pt x="4221" y="9061"/>
                </a:lnTo>
                <a:lnTo>
                  <a:pt x="4102" y="9101"/>
                </a:lnTo>
                <a:lnTo>
                  <a:pt x="3984" y="9166"/>
                </a:lnTo>
                <a:lnTo>
                  <a:pt x="3899" y="9257"/>
                </a:lnTo>
                <a:lnTo>
                  <a:pt x="3824" y="9374"/>
                </a:lnTo>
                <a:lnTo>
                  <a:pt x="3785" y="9531"/>
                </a:lnTo>
                <a:lnTo>
                  <a:pt x="3782" y="9680"/>
                </a:lnTo>
                <a:lnTo>
                  <a:pt x="3813" y="9822"/>
                </a:lnTo>
                <a:lnTo>
                  <a:pt x="3875" y="9959"/>
                </a:lnTo>
                <a:lnTo>
                  <a:pt x="3972" y="10088"/>
                </a:lnTo>
                <a:lnTo>
                  <a:pt x="4078" y="10195"/>
                </a:lnTo>
                <a:lnTo>
                  <a:pt x="4208" y="10277"/>
                </a:lnTo>
                <a:lnTo>
                  <a:pt x="4358" y="10329"/>
                </a:lnTo>
                <a:lnTo>
                  <a:pt x="4506" y="10366"/>
                </a:lnTo>
                <a:lnTo>
                  <a:pt x="4664" y="10372"/>
                </a:lnTo>
                <a:lnTo>
                  <a:pt x="4848" y="10319"/>
                </a:lnTo>
                <a:lnTo>
                  <a:pt x="5024" y="10231"/>
                </a:lnTo>
                <a:lnTo>
                  <a:pt x="5159" y="10106"/>
                </a:lnTo>
                <a:lnTo>
                  <a:pt x="5284" y="9955"/>
                </a:lnTo>
                <a:lnTo>
                  <a:pt x="5373" y="9787"/>
                </a:lnTo>
                <a:lnTo>
                  <a:pt x="5423" y="9598"/>
                </a:lnTo>
                <a:lnTo>
                  <a:pt x="5450" y="9400"/>
                </a:lnTo>
                <a:lnTo>
                  <a:pt x="5427" y="9212"/>
                </a:lnTo>
                <a:lnTo>
                  <a:pt x="5379" y="9000"/>
                </a:lnTo>
                <a:lnTo>
                  <a:pt x="5289" y="8809"/>
                </a:lnTo>
                <a:lnTo>
                  <a:pt x="5267" y="8780"/>
                </a:lnTo>
                <a:lnTo>
                  <a:pt x="5240" y="8785"/>
                </a:lnTo>
                <a:lnTo>
                  <a:pt x="5031" y="8790"/>
                </a:lnTo>
                <a:lnTo>
                  <a:pt x="4892" y="8791"/>
                </a:lnTo>
                <a:lnTo>
                  <a:pt x="4986" y="8927"/>
                </a:lnTo>
                <a:lnTo>
                  <a:pt x="5058" y="9114"/>
                </a:lnTo>
                <a:lnTo>
                  <a:pt x="5085" y="9308"/>
                </a:lnTo>
                <a:lnTo>
                  <a:pt x="5078" y="9500"/>
                </a:lnTo>
                <a:lnTo>
                  <a:pt x="5070" y="9528"/>
                </a:lnTo>
                <a:lnTo>
                  <a:pt x="5074" y="9388"/>
                </a:lnTo>
                <a:lnTo>
                  <a:pt x="5069" y="9237"/>
                </a:lnTo>
                <a:lnTo>
                  <a:pt x="5008" y="9042"/>
                </a:lnTo>
                <a:lnTo>
                  <a:pt x="4914" y="8870"/>
                </a:lnTo>
                <a:lnTo>
                  <a:pt x="4841" y="8791"/>
                </a:lnTo>
                <a:lnTo>
                  <a:pt x="4827" y="8791"/>
                </a:lnTo>
                <a:lnTo>
                  <a:pt x="4622" y="8753"/>
                </a:lnTo>
                <a:lnTo>
                  <a:pt x="4410" y="8694"/>
                </a:lnTo>
                <a:lnTo>
                  <a:pt x="4187" y="8595"/>
                </a:lnTo>
                <a:lnTo>
                  <a:pt x="4001" y="8469"/>
                </a:lnTo>
                <a:close/>
                <a:moveTo>
                  <a:pt x="3001" y="8389"/>
                </a:moveTo>
                <a:lnTo>
                  <a:pt x="3016" y="8411"/>
                </a:lnTo>
                <a:lnTo>
                  <a:pt x="3039" y="8493"/>
                </a:lnTo>
                <a:lnTo>
                  <a:pt x="3026" y="8568"/>
                </a:lnTo>
                <a:lnTo>
                  <a:pt x="2993" y="8639"/>
                </a:lnTo>
                <a:lnTo>
                  <a:pt x="2934" y="8696"/>
                </a:lnTo>
                <a:lnTo>
                  <a:pt x="2856" y="8725"/>
                </a:lnTo>
                <a:lnTo>
                  <a:pt x="2800" y="8714"/>
                </a:lnTo>
                <a:lnTo>
                  <a:pt x="2740" y="8674"/>
                </a:lnTo>
                <a:lnTo>
                  <a:pt x="2702" y="8619"/>
                </a:lnTo>
                <a:lnTo>
                  <a:pt x="2703" y="8609"/>
                </a:lnTo>
                <a:lnTo>
                  <a:pt x="2745" y="8670"/>
                </a:lnTo>
                <a:lnTo>
                  <a:pt x="2798" y="8699"/>
                </a:lnTo>
                <a:lnTo>
                  <a:pt x="2861" y="8697"/>
                </a:lnTo>
                <a:lnTo>
                  <a:pt x="2928" y="8675"/>
                </a:lnTo>
                <a:lnTo>
                  <a:pt x="2978" y="8641"/>
                </a:lnTo>
                <a:lnTo>
                  <a:pt x="3020" y="8571"/>
                </a:lnTo>
                <a:lnTo>
                  <a:pt x="3028" y="8476"/>
                </a:lnTo>
                <a:lnTo>
                  <a:pt x="3001" y="8389"/>
                </a:lnTo>
                <a:close/>
                <a:moveTo>
                  <a:pt x="3847" y="8332"/>
                </a:moveTo>
                <a:lnTo>
                  <a:pt x="3769" y="8367"/>
                </a:lnTo>
                <a:lnTo>
                  <a:pt x="3597" y="8461"/>
                </a:lnTo>
                <a:lnTo>
                  <a:pt x="3414" y="8587"/>
                </a:lnTo>
                <a:lnTo>
                  <a:pt x="3244" y="8744"/>
                </a:lnTo>
                <a:lnTo>
                  <a:pt x="3205" y="8795"/>
                </a:lnTo>
                <a:lnTo>
                  <a:pt x="3317" y="8694"/>
                </a:lnTo>
                <a:lnTo>
                  <a:pt x="3490" y="8591"/>
                </a:lnTo>
                <a:lnTo>
                  <a:pt x="3670" y="8508"/>
                </a:lnTo>
                <a:lnTo>
                  <a:pt x="3869" y="8453"/>
                </a:lnTo>
                <a:lnTo>
                  <a:pt x="3975" y="8448"/>
                </a:lnTo>
                <a:lnTo>
                  <a:pt x="3847" y="8332"/>
                </a:lnTo>
                <a:close/>
                <a:moveTo>
                  <a:pt x="3781" y="8259"/>
                </a:moveTo>
                <a:lnTo>
                  <a:pt x="3773" y="8266"/>
                </a:lnTo>
                <a:lnTo>
                  <a:pt x="3751" y="8280"/>
                </a:lnTo>
                <a:lnTo>
                  <a:pt x="3787" y="8267"/>
                </a:lnTo>
                <a:lnTo>
                  <a:pt x="3781" y="8259"/>
                </a:lnTo>
                <a:close/>
                <a:moveTo>
                  <a:pt x="4264" y="8232"/>
                </a:moveTo>
                <a:lnTo>
                  <a:pt x="4105" y="8251"/>
                </a:lnTo>
                <a:lnTo>
                  <a:pt x="3955" y="8288"/>
                </a:lnTo>
                <a:lnTo>
                  <a:pt x="3985" y="8325"/>
                </a:lnTo>
                <a:lnTo>
                  <a:pt x="4122" y="8448"/>
                </a:lnTo>
                <a:lnTo>
                  <a:pt x="4284" y="8463"/>
                </a:lnTo>
                <a:lnTo>
                  <a:pt x="4450" y="8503"/>
                </a:lnTo>
                <a:lnTo>
                  <a:pt x="4615" y="8577"/>
                </a:lnTo>
                <a:lnTo>
                  <a:pt x="4753" y="8671"/>
                </a:lnTo>
                <a:lnTo>
                  <a:pt x="4828" y="8733"/>
                </a:lnTo>
                <a:lnTo>
                  <a:pt x="4952" y="8746"/>
                </a:lnTo>
                <a:lnTo>
                  <a:pt x="5205" y="8735"/>
                </a:lnTo>
                <a:lnTo>
                  <a:pt x="5230" y="8729"/>
                </a:lnTo>
                <a:lnTo>
                  <a:pt x="5157" y="8630"/>
                </a:lnTo>
                <a:lnTo>
                  <a:pt x="5000" y="8484"/>
                </a:lnTo>
                <a:lnTo>
                  <a:pt x="4810" y="8362"/>
                </a:lnTo>
                <a:lnTo>
                  <a:pt x="4608" y="8281"/>
                </a:lnTo>
                <a:lnTo>
                  <a:pt x="4396" y="8247"/>
                </a:lnTo>
                <a:lnTo>
                  <a:pt x="4264" y="8232"/>
                </a:lnTo>
                <a:close/>
                <a:moveTo>
                  <a:pt x="2776" y="8216"/>
                </a:moveTo>
                <a:lnTo>
                  <a:pt x="2646" y="8241"/>
                </a:lnTo>
                <a:lnTo>
                  <a:pt x="2625" y="8250"/>
                </a:lnTo>
                <a:lnTo>
                  <a:pt x="2661" y="8239"/>
                </a:lnTo>
                <a:lnTo>
                  <a:pt x="2760" y="8228"/>
                </a:lnTo>
                <a:lnTo>
                  <a:pt x="2851" y="8255"/>
                </a:lnTo>
                <a:lnTo>
                  <a:pt x="2927" y="8293"/>
                </a:lnTo>
                <a:lnTo>
                  <a:pt x="2978" y="8356"/>
                </a:lnTo>
                <a:lnTo>
                  <a:pt x="3001" y="8389"/>
                </a:lnTo>
                <a:lnTo>
                  <a:pt x="2946" y="8321"/>
                </a:lnTo>
                <a:lnTo>
                  <a:pt x="2863" y="8271"/>
                </a:lnTo>
                <a:lnTo>
                  <a:pt x="2775" y="8250"/>
                </a:lnTo>
                <a:lnTo>
                  <a:pt x="2659" y="8248"/>
                </a:lnTo>
                <a:lnTo>
                  <a:pt x="2553" y="8296"/>
                </a:lnTo>
                <a:lnTo>
                  <a:pt x="2467" y="8364"/>
                </a:lnTo>
                <a:lnTo>
                  <a:pt x="2460" y="8371"/>
                </a:lnTo>
                <a:lnTo>
                  <a:pt x="2397" y="8461"/>
                </a:lnTo>
                <a:lnTo>
                  <a:pt x="2361" y="8575"/>
                </a:lnTo>
                <a:lnTo>
                  <a:pt x="2357" y="8619"/>
                </a:lnTo>
                <a:lnTo>
                  <a:pt x="2411" y="8932"/>
                </a:lnTo>
                <a:lnTo>
                  <a:pt x="2471" y="9364"/>
                </a:lnTo>
                <a:lnTo>
                  <a:pt x="2520" y="9780"/>
                </a:lnTo>
                <a:lnTo>
                  <a:pt x="2562" y="10175"/>
                </a:lnTo>
                <a:lnTo>
                  <a:pt x="2587" y="10424"/>
                </a:lnTo>
                <a:lnTo>
                  <a:pt x="2601" y="10100"/>
                </a:lnTo>
                <a:lnTo>
                  <a:pt x="2667" y="9744"/>
                </a:lnTo>
                <a:lnTo>
                  <a:pt x="2756" y="9422"/>
                </a:lnTo>
                <a:lnTo>
                  <a:pt x="2871" y="9139"/>
                </a:lnTo>
                <a:lnTo>
                  <a:pt x="3011" y="8904"/>
                </a:lnTo>
                <a:lnTo>
                  <a:pt x="3080" y="8816"/>
                </a:lnTo>
                <a:lnTo>
                  <a:pt x="3041" y="8851"/>
                </a:lnTo>
                <a:lnTo>
                  <a:pt x="2940" y="8895"/>
                </a:lnTo>
                <a:lnTo>
                  <a:pt x="2843" y="8897"/>
                </a:lnTo>
                <a:lnTo>
                  <a:pt x="2748" y="8864"/>
                </a:lnTo>
                <a:lnTo>
                  <a:pt x="2683" y="8794"/>
                </a:lnTo>
                <a:lnTo>
                  <a:pt x="2641" y="8709"/>
                </a:lnTo>
                <a:lnTo>
                  <a:pt x="2644" y="8618"/>
                </a:lnTo>
                <a:lnTo>
                  <a:pt x="2684" y="8533"/>
                </a:lnTo>
                <a:lnTo>
                  <a:pt x="2648" y="8623"/>
                </a:lnTo>
                <a:lnTo>
                  <a:pt x="2649" y="8720"/>
                </a:lnTo>
                <a:lnTo>
                  <a:pt x="2693" y="8796"/>
                </a:lnTo>
                <a:lnTo>
                  <a:pt x="2759" y="8857"/>
                </a:lnTo>
                <a:lnTo>
                  <a:pt x="2855" y="8889"/>
                </a:lnTo>
                <a:lnTo>
                  <a:pt x="2957" y="8884"/>
                </a:lnTo>
                <a:lnTo>
                  <a:pt x="3042" y="8842"/>
                </a:lnTo>
                <a:lnTo>
                  <a:pt x="3088" y="8806"/>
                </a:lnTo>
                <a:lnTo>
                  <a:pt x="3142" y="8737"/>
                </a:lnTo>
                <a:lnTo>
                  <a:pt x="3169" y="8681"/>
                </a:lnTo>
                <a:lnTo>
                  <a:pt x="3147" y="8731"/>
                </a:lnTo>
                <a:lnTo>
                  <a:pt x="3164" y="8709"/>
                </a:lnTo>
                <a:lnTo>
                  <a:pt x="3337" y="8533"/>
                </a:lnTo>
                <a:lnTo>
                  <a:pt x="3505" y="8410"/>
                </a:lnTo>
                <a:lnTo>
                  <a:pt x="3565" y="8374"/>
                </a:lnTo>
                <a:lnTo>
                  <a:pt x="3450" y="8390"/>
                </a:lnTo>
                <a:lnTo>
                  <a:pt x="3327" y="8401"/>
                </a:lnTo>
                <a:lnTo>
                  <a:pt x="3196" y="8377"/>
                </a:lnTo>
                <a:lnTo>
                  <a:pt x="3081" y="8329"/>
                </a:lnTo>
                <a:lnTo>
                  <a:pt x="3108" y="8356"/>
                </a:lnTo>
                <a:lnTo>
                  <a:pt x="3166" y="8463"/>
                </a:lnTo>
                <a:lnTo>
                  <a:pt x="3190" y="8569"/>
                </a:lnTo>
                <a:lnTo>
                  <a:pt x="3169" y="8681"/>
                </a:lnTo>
                <a:lnTo>
                  <a:pt x="3179" y="8577"/>
                </a:lnTo>
                <a:lnTo>
                  <a:pt x="3160" y="8467"/>
                </a:lnTo>
                <a:lnTo>
                  <a:pt x="3094" y="8358"/>
                </a:lnTo>
                <a:lnTo>
                  <a:pt x="3043" y="8312"/>
                </a:lnTo>
                <a:lnTo>
                  <a:pt x="2977" y="8266"/>
                </a:lnTo>
                <a:lnTo>
                  <a:pt x="2903" y="8235"/>
                </a:lnTo>
                <a:lnTo>
                  <a:pt x="2776" y="8216"/>
                </a:lnTo>
                <a:close/>
                <a:moveTo>
                  <a:pt x="2913" y="8003"/>
                </a:moveTo>
                <a:lnTo>
                  <a:pt x="2919" y="8020"/>
                </a:lnTo>
                <a:lnTo>
                  <a:pt x="2915" y="8015"/>
                </a:lnTo>
                <a:lnTo>
                  <a:pt x="2913" y="8003"/>
                </a:lnTo>
                <a:close/>
                <a:moveTo>
                  <a:pt x="3415" y="7745"/>
                </a:moveTo>
                <a:lnTo>
                  <a:pt x="3417" y="7842"/>
                </a:lnTo>
                <a:lnTo>
                  <a:pt x="3379" y="7917"/>
                </a:lnTo>
                <a:lnTo>
                  <a:pt x="3415" y="7827"/>
                </a:lnTo>
                <a:lnTo>
                  <a:pt x="3415" y="7745"/>
                </a:lnTo>
                <a:close/>
                <a:moveTo>
                  <a:pt x="3373" y="7661"/>
                </a:moveTo>
                <a:lnTo>
                  <a:pt x="3377" y="7665"/>
                </a:lnTo>
                <a:lnTo>
                  <a:pt x="3415" y="7745"/>
                </a:lnTo>
                <a:lnTo>
                  <a:pt x="3373" y="7661"/>
                </a:lnTo>
                <a:close/>
                <a:moveTo>
                  <a:pt x="3226" y="7565"/>
                </a:moveTo>
                <a:lnTo>
                  <a:pt x="3309" y="7590"/>
                </a:lnTo>
                <a:lnTo>
                  <a:pt x="3369" y="7654"/>
                </a:lnTo>
                <a:lnTo>
                  <a:pt x="3373" y="7661"/>
                </a:lnTo>
                <a:lnTo>
                  <a:pt x="3320" y="7606"/>
                </a:lnTo>
                <a:lnTo>
                  <a:pt x="3230" y="7570"/>
                </a:lnTo>
                <a:lnTo>
                  <a:pt x="3128" y="7575"/>
                </a:lnTo>
                <a:lnTo>
                  <a:pt x="3031" y="7625"/>
                </a:lnTo>
                <a:lnTo>
                  <a:pt x="2950" y="7697"/>
                </a:lnTo>
                <a:lnTo>
                  <a:pt x="2903" y="7795"/>
                </a:lnTo>
                <a:lnTo>
                  <a:pt x="2891" y="7909"/>
                </a:lnTo>
                <a:lnTo>
                  <a:pt x="2913" y="8003"/>
                </a:lnTo>
                <a:lnTo>
                  <a:pt x="2890" y="7943"/>
                </a:lnTo>
                <a:lnTo>
                  <a:pt x="2892" y="7827"/>
                </a:lnTo>
                <a:lnTo>
                  <a:pt x="2913" y="7739"/>
                </a:lnTo>
                <a:lnTo>
                  <a:pt x="2976" y="7663"/>
                </a:lnTo>
                <a:lnTo>
                  <a:pt x="3046" y="7599"/>
                </a:lnTo>
                <a:lnTo>
                  <a:pt x="3133" y="7572"/>
                </a:lnTo>
                <a:lnTo>
                  <a:pt x="3226" y="7565"/>
                </a:lnTo>
                <a:close/>
                <a:moveTo>
                  <a:pt x="3766" y="7486"/>
                </a:moveTo>
                <a:lnTo>
                  <a:pt x="3817" y="7616"/>
                </a:lnTo>
                <a:lnTo>
                  <a:pt x="3826" y="7773"/>
                </a:lnTo>
                <a:lnTo>
                  <a:pt x="3802" y="7928"/>
                </a:lnTo>
                <a:lnTo>
                  <a:pt x="3767" y="8011"/>
                </a:lnTo>
                <a:lnTo>
                  <a:pt x="3839" y="8148"/>
                </a:lnTo>
                <a:lnTo>
                  <a:pt x="3846" y="8157"/>
                </a:lnTo>
                <a:lnTo>
                  <a:pt x="3859" y="8142"/>
                </a:lnTo>
                <a:lnTo>
                  <a:pt x="3920" y="8052"/>
                </a:lnTo>
                <a:lnTo>
                  <a:pt x="3954" y="7947"/>
                </a:lnTo>
                <a:lnTo>
                  <a:pt x="3996" y="7795"/>
                </a:lnTo>
                <a:lnTo>
                  <a:pt x="3981" y="7642"/>
                </a:lnTo>
                <a:lnTo>
                  <a:pt x="3945" y="7515"/>
                </a:lnTo>
                <a:lnTo>
                  <a:pt x="3768" y="7486"/>
                </a:lnTo>
                <a:lnTo>
                  <a:pt x="3766" y="7486"/>
                </a:lnTo>
                <a:close/>
                <a:moveTo>
                  <a:pt x="3619" y="7439"/>
                </a:moveTo>
                <a:lnTo>
                  <a:pt x="3619" y="7483"/>
                </a:lnTo>
                <a:lnTo>
                  <a:pt x="3652" y="7721"/>
                </a:lnTo>
                <a:lnTo>
                  <a:pt x="3732" y="7944"/>
                </a:lnTo>
                <a:lnTo>
                  <a:pt x="3758" y="7995"/>
                </a:lnTo>
                <a:lnTo>
                  <a:pt x="3762" y="7988"/>
                </a:lnTo>
                <a:lnTo>
                  <a:pt x="3807" y="7852"/>
                </a:lnTo>
                <a:lnTo>
                  <a:pt x="3814" y="7708"/>
                </a:lnTo>
                <a:lnTo>
                  <a:pt x="3782" y="7566"/>
                </a:lnTo>
                <a:lnTo>
                  <a:pt x="3739" y="7477"/>
                </a:lnTo>
                <a:lnTo>
                  <a:pt x="3619" y="7439"/>
                </a:lnTo>
                <a:close/>
                <a:moveTo>
                  <a:pt x="4940" y="7351"/>
                </a:moveTo>
                <a:lnTo>
                  <a:pt x="4983" y="7354"/>
                </a:lnTo>
                <a:lnTo>
                  <a:pt x="4949" y="7353"/>
                </a:lnTo>
                <a:lnTo>
                  <a:pt x="4940" y="7351"/>
                </a:lnTo>
                <a:close/>
                <a:moveTo>
                  <a:pt x="4934" y="7350"/>
                </a:moveTo>
                <a:lnTo>
                  <a:pt x="4943" y="7350"/>
                </a:lnTo>
                <a:lnTo>
                  <a:pt x="4940" y="7351"/>
                </a:lnTo>
                <a:lnTo>
                  <a:pt x="4934" y="7350"/>
                </a:lnTo>
                <a:close/>
                <a:moveTo>
                  <a:pt x="4921" y="7347"/>
                </a:moveTo>
                <a:lnTo>
                  <a:pt x="4934" y="7350"/>
                </a:lnTo>
                <a:lnTo>
                  <a:pt x="4907" y="7350"/>
                </a:lnTo>
                <a:lnTo>
                  <a:pt x="4921" y="7347"/>
                </a:lnTo>
                <a:close/>
                <a:moveTo>
                  <a:pt x="3621" y="7310"/>
                </a:moveTo>
                <a:lnTo>
                  <a:pt x="3620" y="7393"/>
                </a:lnTo>
                <a:lnTo>
                  <a:pt x="3697" y="7430"/>
                </a:lnTo>
                <a:lnTo>
                  <a:pt x="3718" y="7434"/>
                </a:lnTo>
                <a:lnTo>
                  <a:pt x="3706" y="7407"/>
                </a:lnTo>
                <a:lnTo>
                  <a:pt x="3621" y="7310"/>
                </a:lnTo>
                <a:close/>
                <a:moveTo>
                  <a:pt x="3644" y="7140"/>
                </a:moveTo>
                <a:lnTo>
                  <a:pt x="3621" y="7237"/>
                </a:lnTo>
                <a:lnTo>
                  <a:pt x="3621" y="7278"/>
                </a:lnTo>
                <a:lnTo>
                  <a:pt x="3673" y="7324"/>
                </a:lnTo>
                <a:lnTo>
                  <a:pt x="3739" y="7437"/>
                </a:lnTo>
                <a:lnTo>
                  <a:pt x="3912" y="7470"/>
                </a:lnTo>
                <a:lnTo>
                  <a:pt x="3927" y="7469"/>
                </a:lnTo>
                <a:lnTo>
                  <a:pt x="3879" y="7362"/>
                </a:lnTo>
                <a:lnTo>
                  <a:pt x="3778" y="7251"/>
                </a:lnTo>
                <a:lnTo>
                  <a:pt x="3657" y="7147"/>
                </a:lnTo>
                <a:lnTo>
                  <a:pt x="3644" y="7140"/>
                </a:lnTo>
                <a:close/>
                <a:moveTo>
                  <a:pt x="3255" y="7125"/>
                </a:moveTo>
                <a:lnTo>
                  <a:pt x="3343" y="7224"/>
                </a:lnTo>
                <a:lnTo>
                  <a:pt x="3417" y="7275"/>
                </a:lnTo>
                <a:lnTo>
                  <a:pt x="3416" y="7271"/>
                </a:lnTo>
                <a:lnTo>
                  <a:pt x="3424" y="7176"/>
                </a:lnTo>
                <a:lnTo>
                  <a:pt x="3284" y="7126"/>
                </a:lnTo>
                <a:lnTo>
                  <a:pt x="3255" y="7125"/>
                </a:lnTo>
                <a:close/>
                <a:moveTo>
                  <a:pt x="3110" y="7122"/>
                </a:moveTo>
                <a:lnTo>
                  <a:pt x="3011" y="7133"/>
                </a:lnTo>
                <a:lnTo>
                  <a:pt x="2909" y="7162"/>
                </a:lnTo>
                <a:lnTo>
                  <a:pt x="2795" y="7233"/>
                </a:lnTo>
                <a:lnTo>
                  <a:pt x="2682" y="7318"/>
                </a:lnTo>
                <a:lnTo>
                  <a:pt x="2579" y="7430"/>
                </a:lnTo>
                <a:lnTo>
                  <a:pt x="2480" y="7571"/>
                </a:lnTo>
                <a:lnTo>
                  <a:pt x="2399" y="7750"/>
                </a:lnTo>
                <a:lnTo>
                  <a:pt x="2349" y="7939"/>
                </a:lnTo>
                <a:lnTo>
                  <a:pt x="2311" y="8169"/>
                </a:lnTo>
                <a:lnTo>
                  <a:pt x="2314" y="8375"/>
                </a:lnTo>
                <a:lnTo>
                  <a:pt x="2334" y="8488"/>
                </a:lnTo>
                <a:lnTo>
                  <a:pt x="2349" y="8574"/>
                </a:lnTo>
                <a:lnTo>
                  <a:pt x="2371" y="8494"/>
                </a:lnTo>
                <a:lnTo>
                  <a:pt x="2422" y="8402"/>
                </a:lnTo>
                <a:lnTo>
                  <a:pt x="2485" y="8327"/>
                </a:lnTo>
                <a:lnTo>
                  <a:pt x="2507" y="8312"/>
                </a:lnTo>
                <a:lnTo>
                  <a:pt x="2529" y="8296"/>
                </a:lnTo>
                <a:lnTo>
                  <a:pt x="2568" y="8270"/>
                </a:lnTo>
                <a:lnTo>
                  <a:pt x="2596" y="8251"/>
                </a:lnTo>
                <a:lnTo>
                  <a:pt x="2704" y="8217"/>
                </a:lnTo>
                <a:lnTo>
                  <a:pt x="2812" y="8209"/>
                </a:lnTo>
                <a:lnTo>
                  <a:pt x="2928" y="8235"/>
                </a:lnTo>
                <a:lnTo>
                  <a:pt x="2940" y="8241"/>
                </a:lnTo>
                <a:lnTo>
                  <a:pt x="2924" y="8229"/>
                </a:lnTo>
                <a:lnTo>
                  <a:pt x="2838" y="8117"/>
                </a:lnTo>
                <a:lnTo>
                  <a:pt x="2766" y="7987"/>
                </a:lnTo>
                <a:lnTo>
                  <a:pt x="2734" y="7846"/>
                </a:lnTo>
                <a:lnTo>
                  <a:pt x="2732" y="7700"/>
                </a:lnTo>
                <a:lnTo>
                  <a:pt x="2778" y="7554"/>
                </a:lnTo>
                <a:lnTo>
                  <a:pt x="2817" y="7479"/>
                </a:lnTo>
                <a:lnTo>
                  <a:pt x="2870" y="7426"/>
                </a:lnTo>
                <a:lnTo>
                  <a:pt x="2940" y="7362"/>
                </a:lnTo>
                <a:lnTo>
                  <a:pt x="3009" y="7331"/>
                </a:lnTo>
                <a:lnTo>
                  <a:pt x="3077" y="7300"/>
                </a:lnTo>
                <a:lnTo>
                  <a:pt x="3132" y="7320"/>
                </a:lnTo>
                <a:lnTo>
                  <a:pt x="3168" y="7360"/>
                </a:lnTo>
                <a:lnTo>
                  <a:pt x="3179" y="7401"/>
                </a:lnTo>
                <a:lnTo>
                  <a:pt x="3148" y="7439"/>
                </a:lnTo>
                <a:lnTo>
                  <a:pt x="3091" y="7462"/>
                </a:lnTo>
                <a:lnTo>
                  <a:pt x="3020" y="7502"/>
                </a:lnTo>
                <a:lnTo>
                  <a:pt x="2944" y="7546"/>
                </a:lnTo>
                <a:lnTo>
                  <a:pt x="2880" y="7607"/>
                </a:lnTo>
                <a:lnTo>
                  <a:pt x="2834" y="7695"/>
                </a:lnTo>
                <a:lnTo>
                  <a:pt x="2817" y="7813"/>
                </a:lnTo>
                <a:lnTo>
                  <a:pt x="2831" y="7975"/>
                </a:lnTo>
                <a:lnTo>
                  <a:pt x="2892" y="8112"/>
                </a:lnTo>
                <a:lnTo>
                  <a:pt x="2987" y="8227"/>
                </a:lnTo>
                <a:lnTo>
                  <a:pt x="3117" y="8309"/>
                </a:lnTo>
                <a:lnTo>
                  <a:pt x="3265" y="8370"/>
                </a:lnTo>
                <a:lnTo>
                  <a:pt x="3248" y="8357"/>
                </a:lnTo>
                <a:lnTo>
                  <a:pt x="3275" y="8372"/>
                </a:lnTo>
                <a:lnTo>
                  <a:pt x="3312" y="8379"/>
                </a:lnTo>
                <a:lnTo>
                  <a:pt x="3484" y="8367"/>
                </a:lnTo>
                <a:lnTo>
                  <a:pt x="3647" y="8320"/>
                </a:lnTo>
                <a:lnTo>
                  <a:pt x="3765" y="8239"/>
                </a:lnTo>
                <a:lnTo>
                  <a:pt x="3685" y="8136"/>
                </a:lnTo>
                <a:lnTo>
                  <a:pt x="3649" y="8180"/>
                </a:lnTo>
                <a:lnTo>
                  <a:pt x="3512" y="8266"/>
                </a:lnTo>
                <a:lnTo>
                  <a:pt x="3410" y="8295"/>
                </a:lnTo>
                <a:lnTo>
                  <a:pt x="3285" y="8292"/>
                </a:lnTo>
                <a:lnTo>
                  <a:pt x="3173" y="8271"/>
                </a:lnTo>
                <a:lnTo>
                  <a:pt x="3077" y="8214"/>
                </a:lnTo>
                <a:lnTo>
                  <a:pt x="2994" y="8141"/>
                </a:lnTo>
                <a:lnTo>
                  <a:pt x="2929" y="8046"/>
                </a:lnTo>
                <a:lnTo>
                  <a:pt x="2919" y="8020"/>
                </a:lnTo>
                <a:lnTo>
                  <a:pt x="2972" y="8098"/>
                </a:lnTo>
                <a:lnTo>
                  <a:pt x="3050" y="8175"/>
                </a:lnTo>
                <a:lnTo>
                  <a:pt x="3137" y="8230"/>
                </a:lnTo>
                <a:lnTo>
                  <a:pt x="3236" y="8268"/>
                </a:lnTo>
                <a:lnTo>
                  <a:pt x="3348" y="8289"/>
                </a:lnTo>
                <a:lnTo>
                  <a:pt x="3453" y="8274"/>
                </a:lnTo>
                <a:lnTo>
                  <a:pt x="3577" y="8206"/>
                </a:lnTo>
                <a:lnTo>
                  <a:pt x="3675" y="8123"/>
                </a:lnTo>
                <a:lnTo>
                  <a:pt x="3674" y="8122"/>
                </a:lnTo>
                <a:lnTo>
                  <a:pt x="3571" y="7924"/>
                </a:lnTo>
                <a:lnTo>
                  <a:pt x="3479" y="7718"/>
                </a:lnTo>
                <a:lnTo>
                  <a:pt x="3433" y="7497"/>
                </a:lnTo>
                <a:lnTo>
                  <a:pt x="3421" y="7329"/>
                </a:lnTo>
                <a:lnTo>
                  <a:pt x="3296" y="7215"/>
                </a:lnTo>
                <a:lnTo>
                  <a:pt x="3234" y="7125"/>
                </a:lnTo>
                <a:lnTo>
                  <a:pt x="3110" y="7122"/>
                </a:lnTo>
                <a:close/>
                <a:moveTo>
                  <a:pt x="3178" y="7037"/>
                </a:moveTo>
                <a:lnTo>
                  <a:pt x="3150" y="7038"/>
                </a:lnTo>
                <a:lnTo>
                  <a:pt x="2984" y="7070"/>
                </a:lnTo>
                <a:lnTo>
                  <a:pt x="2812" y="7139"/>
                </a:lnTo>
                <a:lnTo>
                  <a:pt x="2664" y="7233"/>
                </a:lnTo>
                <a:lnTo>
                  <a:pt x="2535" y="7354"/>
                </a:lnTo>
                <a:lnTo>
                  <a:pt x="2425" y="7503"/>
                </a:lnTo>
                <a:lnTo>
                  <a:pt x="2343" y="7681"/>
                </a:lnTo>
                <a:lnTo>
                  <a:pt x="2286" y="7859"/>
                </a:lnTo>
                <a:lnTo>
                  <a:pt x="2261" y="8048"/>
                </a:lnTo>
                <a:lnTo>
                  <a:pt x="2262" y="8087"/>
                </a:lnTo>
                <a:lnTo>
                  <a:pt x="2293" y="8257"/>
                </a:lnTo>
                <a:lnTo>
                  <a:pt x="2303" y="8027"/>
                </a:lnTo>
                <a:lnTo>
                  <a:pt x="2336" y="7825"/>
                </a:lnTo>
                <a:lnTo>
                  <a:pt x="2399" y="7643"/>
                </a:lnTo>
                <a:lnTo>
                  <a:pt x="2481" y="7489"/>
                </a:lnTo>
                <a:lnTo>
                  <a:pt x="2572" y="7361"/>
                </a:lnTo>
                <a:lnTo>
                  <a:pt x="2674" y="7259"/>
                </a:lnTo>
                <a:lnTo>
                  <a:pt x="2784" y="7183"/>
                </a:lnTo>
                <a:lnTo>
                  <a:pt x="2896" y="7131"/>
                </a:lnTo>
                <a:lnTo>
                  <a:pt x="2992" y="7105"/>
                </a:lnTo>
                <a:lnTo>
                  <a:pt x="3184" y="7088"/>
                </a:lnTo>
                <a:lnTo>
                  <a:pt x="3212" y="7093"/>
                </a:lnTo>
                <a:lnTo>
                  <a:pt x="3186" y="7054"/>
                </a:lnTo>
                <a:lnTo>
                  <a:pt x="3178" y="7037"/>
                </a:lnTo>
                <a:close/>
                <a:moveTo>
                  <a:pt x="3325" y="7032"/>
                </a:moveTo>
                <a:lnTo>
                  <a:pt x="3187" y="7037"/>
                </a:lnTo>
                <a:lnTo>
                  <a:pt x="3199" y="7061"/>
                </a:lnTo>
                <a:lnTo>
                  <a:pt x="3230" y="7096"/>
                </a:lnTo>
                <a:lnTo>
                  <a:pt x="3362" y="7121"/>
                </a:lnTo>
                <a:lnTo>
                  <a:pt x="3426" y="7149"/>
                </a:lnTo>
                <a:lnTo>
                  <a:pt x="3433" y="7058"/>
                </a:lnTo>
                <a:lnTo>
                  <a:pt x="3325" y="7032"/>
                </a:lnTo>
                <a:close/>
                <a:moveTo>
                  <a:pt x="4874" y="6898"/>
                </a:moveTo>
                <a:lnTo>
                  <a:pt x="4772" y="6928"/>
                </a:lnTo>
                <a:lnTo>
                  <a:pt x="4689" y="6985"/>
                </a:lnTo>
                <a:lnTo>
                  <a:pt x="4632" y="7081"/>
                </a:lnTo>
                <a:lnTo>
                  <a:pt x="4604" y="7206"/>
                </a:lnTo>
                <a:lnTo>
                  <a:pt x="4607" y="7238"/>
                </a:lnTo>
                <a:lnTo>
                  <a:pt x="4700" y="7156"/>
                </a:lnTo>
                <a:lnTo>
                  <a:pt x="4838" y="6989"/>
                </a:lnTo>
                <a:lnTo>
                  <a:pt x="4884" y="6900"/>
                </a:lnTo>
                <a:lnTo>
                  <a:pt x="4874" y="6898"/>
                </a:lnTo>
                <a:close/>
                <a:moveTo>
                  <a:pt x="0" y="6599"/>
                </a:moveTo>
                <a:lnTo>
                  <a:pt x="76" y="6684"/>
                </a:lnTo>
                <a:lnTo>
                  <a:pt x="197" y="6813"/>
                </a:lnTo>
                <a:lnTo>
                  <a:pt x="279" y="6920"/>
                </a:lnTo>
                <a:lnTo>
                  <a:pt x="321" y="6981"/>
                </a:lnTo>
                <a:lnTo>
                  <a:pt x="336" y="7004"/>
                </a:lnTo>
                <a:lnTo>
                  <a:pt x="227" y="6858"/>
                </a:lnTo>
                <a:lnTo>
                  <a:pt x="85" y="6710"/>
                </a:lnTo>
                <a:lnTo>
                  <a:pt x="0" y="6631"/>
                </a:lnTo>
                <a:lnTo>
                  <a:pt x="0" y="6599"/>
                </a:lnTo>
                <a:close/>
                <a:moveTo>
                  <a:pt x="5035" y="6527"/>
                </a:moveTo>
                <a:lnTo>
                  <a:pt x="5004" y="6695"/>
                </a:lnTo>
                <a:lnTo>
                  <a:pt x="4930" y="6885"/>
                </a:lnTo>
                <a:lnTo>
                  <a:pt x="4923" y="6896"/>
                </a:lnTo>
                <a:lnTo>
                  <a:pt x="4947" y="6897"/>
                </a:lnTo>
                <a:lnTo>
                  <a:pt x="5026" y="6917"/>
                </a:lnTo>
                <a:lnTo>
                  <a:pt x="5099" y="6964"/>
                </a:lnTo>
                <a:lnTo>
                  <a:pt x="5154" y="7033"/>
                </a:lnTo>
                <a:lnTo>
                  <a:pt x="5176" y="7124"/>
                </a:lnTo>
                <a:lnTo>
                  <a:pt x="5160" y="7208"/>
                </a:lnTo>
                <a:lnTo>
                  <a:pt x="5124" y="7274"/>
                </a:lnTo>
                <a:lnTo>
                  <a:pt x="5067" y="7321"/>
                </a:lnTo>
                <a:lnTo>
                  <a:pt x="4989" y="7350"/>
                </a:lnTo>
                <a:lnTo>
                  <a:pt x="4943" y="7350"/>
                </a:lnTo>
                <a:lnTo>
                  <a:pt x="5033" y="7320"/>
                </a:lnTo>
                <a:lnTo>
                  <a:pt x="5105" y="7246"/>
                </a:lnTo>
                <a:lnTo>
                  <a:pt x="5131" y="7154"/>
                </a:lnTo>
                <a:lnTo>
                  <a:pt x="5125" y="7061"/>
                </a:lnTo>
                <a:lnTo>
                  <a:pt x="5064" y="6972"/>
                </a:lnTo>
                <a:lnTo>
                  <a:pt x="4968" y="6916"/>
                </a:lnTo>
                <a:lnTo>
                  <a:pt x="4916" y="6906"/>
                </a:lnTo>
                <a:lnTo>
                  <a:pt x="4820" y="7058"/>
                </a:lnTo>
                <a:lnTo>
                  <a:pt x="4690" y="7213"/>
                </a:lnTo>
                <a:lnTo>
                  <a:pt x="4610" y="7276"/>
                </a:lnTo>
                <a:lnTo>
                  <a:pt x="4613" y="7314"/>
                </a:lnTo>
                <a:lnTo>
                  <a:pt x="4657" y="7415"/>
                </a:lnTo>
                <a:lnTo>
                  <a:pt x="4733" y="7501"/>
                </a:lnTo>
                <a:lnTo>
                  <a:pt x="4820" y="7556"/>
                </a:lnTo>
                <a:lnTo>
                  <a:pt x="4919" y="7594"/>
                </a:lnTo>
                <a:lnTo>
                  <a:pt x="5044" y="7598"/>
                </a:lnTo>
                <a:lnTo>
                  <a:pt x="5156" y="7570"/>
                </a:lnTo>
                <a:lnTo>
                  <a:pt x="5263" y="7513"/>
                </a:lnTo>
                <a:lnTo>
                  <a:pt x="5357" y="7399"/>
                </a:lnTo>
                <a:lnTo>
                  <a:pt x="5430" y="7268"/>
                </a:lnTo>
                <a:lnTo>
                  <a:pt x="5454" y="7137"/>
                </a:lnTo>
                <a:lnTo>
                  <a:pt x="5448" y="6986"/>
                </a:lnTo>
                <a:lnTo>
                  <a:pt x="5409" y="6858"/>
                </a:lnTo>
                <a:lnTo>
                  <a:pt x="5333" y="6722"/>
                </a:lnTo>
                <a:lnTo>
                  <a:pt x="5231" y="6621"/>
                </a:lnTo>
                <a:lnTo>
                  <a:pt x="5086" y="6541"/>
                </a:lnTo>
                <a:lnTo>
                  <a:pt x="5035" y="6527"/>
                </a:lnTo>
                <a:close/>
                <a:moveTo>
                  <a:pt x="4785" y="6495"/>
                </a:moveTo>
                <a:lnTo>
                  <a:pt x="4634" y="6525"/>
                </a:lnTo>
                <a:lnTo>
                  <a:pt x="4484" y="6579"/>
                </a:lnTo>
                <a:lnTo>
                  <a:pt x="4369" y="6674"/>
                </a:lnTo>
                <a:lnTo>
                  <a:pt x="4255" y="6793"/>
                </a:lnTo>
                <a:lnTo>
                  <a:pt x="4157" y="6959"/>
                </a:lnTo>
                <a:lnTo>
                  <a:pt x="4109" y="7138"/>
                </a:lnTo>
                <a:lnTo>
                  <a:pt x="4094" y="7320"/>
                </a:lnTo>
                <a:lnTo>
                  <a:pt x="4117" y="7465"/>
                </a:lnTo>
                <a:lnTo>
                  <a:pt x="4121" y="7465"/>
                </a:lnTo>
                <a:lnTo>
                  <a:pt x="4325" y="7406"/>
                </a:lnTo>
                <a:lnTo>
                  <a:pt x="4527" y="7308"/>
                </a:lnTo>
                <a:lnTo>
                  <a:pt x="4565" y="7275"/>
                </a:lnTo>
                <a:lnTo>
                  <a:pt x="4563" y="7194"/>
                </a:lnTo>
                <a:lnTo>
                  <a:pt x="4588" y="7087"/>
                </a:lnTo>
                <a:lnTo>
                  <a:pt x="4648" y="6997"/>
                </a:lnTo>
                <a:lnTo>
                  <a:pt x="4729" y="6925"/>
                </a:lnTo>
                <a:lnTo>
                  <a:pt x="4861" y="6891"/>
                </a:lnTo>
                <a:lnTo>
                  <a:pt x="4887" y="6893"/>
                </a:lnTo>
                <a:lnTo>
                  <a:pt x="4936" y="6799"/>
                </a:lnTo>
                <a:lnTo>
                  <a:pt x="4997" y="6602"/>
                </a:lnTo>
                <a:lnTo>
                  <a:pt x="5007" y="6518"/>
                </a:lnTo>
                <a:lnTo>
                  <a:pt x="4943" y="6500"/>
                </a:lnTo>
                <a:lnTo>
                  <a:pt x="4785" y="6495"/>
                </a:lnTo>
                <a:close/>
                <a:moveTo>
                  <a:pt x="1099" y="6226"/>
                </a:moveTo>
                <a:lnTo>
                  <a:pt x="1128" y="6280"/>
                </a:lnTo>
                <a:lnTo>
                  <a:pt x="1174" y="6322"/>
                </a:lnTo>
                <a:lnTo>
                  <a:pt x="1245" y="6331"/>
                </a:lnTo>
                <a:lnTo>
                  <a:pt x="1271" y="6321"/>
                </a:lnTo>
                <a:lnTo>
                  <a:pt x="1298" y="6302"/>
                </a:lnTo>
                <a:lnTo>
                  <a:pt x="1317" y="6281"/>
                </a:lnTo>
                <a:lnTo>
                  <a:pt x="1302" y="6308"/>
                </a:lnTo>
                <a:lnTo>
                  <a:pt x="1274" y="6327"/>
                </a:lnTo>
                <a:lnTo>
                  <a:pt x="1248" y="6336"/>
                </a:lnTo>
                <a:lnTo>
                  <a:pt x="1177" y="6328"/>
                </a:lnTo>
                <a:lnTo>
                  <a:pt x="1121" y="6293"/>
                </a:lnTo>
                <a:lnTo>
                  <a:pt x="1099" y="6226"/>
                </a:lnTo>
                <a:close/>
                <a:moveTo>
                  <a:pt x="1231" y="6144"/>
                </a:moveTo>
                <a:lnTo>
                  <a:pt x="1264" y="6146"/>
                </a:lnTo>
                <a:lnTo>
                  <a:pt x="1291" y="6160"/>
                </a:lnTo>
                <a:lnTo>
                  <a:pt x="1304" y="6168"/>
                </a:lnTo>
                <a:lnTo>
                  <a:pt x="1319" y="6190"/>
                </a:lnTo>
                <a:lnTo>
                  <a:pt x="1329" y="6216"/>
                </a:lnTo>
                <a:lnTo>
                  <a:pt x="1314" y="6194"/>
                </a:lnTo>
                <a:lnTo>
                  <a:pt x="1298" y="6171"/>
                </a:lnTo>
                <a:lnTo>
                  <a:pt x="1280" y="6168"/>
                </a:lnTo>
                <a:lnTo>
                  <a:pt x="1259" y="6150"/>
                </a:lnTo>
                <a:lnTo>
                  <a:pt x="1235" y="6150"/>
                </a:lnTo>
                <a:lnTo>
                  <a:pt x="1214" y="6156"/>
                </a:lnTo>
                <a:lnTo>
                  <a:pt x="1231" y="6144"/>
                </a:lnTo>
                <a:close/>
                <a:moveTo>
                  <a:pt x="124" y="6040"/>
                </a:moveTo>
                <a:lnTo>
                  <a:pt x="200" y="6117"/>
                </a:lnTo>
                <a:lnTo>
                  <a:pt x="127" y="6046"/>
                </a:lnTo>
                <a:lnTo>
                  <a:pt x="124" y="6040"/>
                </a:lnTo>
                <a:close/>
                <a:moveTo>
                  <a:pt x="83" y="5994"/>
                </a:moveTo>
                <a:lnTo>
                  <a:pt x="138" y="6062"/>
                </a:lnTo>
                <a:lnTo>
                  <a:pt x="157" y="6090"/>
                </a:lnTo>
                <a:lnTo>
                  <a:pt x="83" y="5994"/>
                </a:lnTo>
                <a:close/>
                <a:moveTo>
                  <a:pt x="91" y="5962"/>
                </a:moveTo>
                <a:lnTo>
                  <a:pt x="124" y="6040"/>
                </a:lnTo>
                <a:lnTo>
                  <a:pt x="119" y="6035"/>
                </a:lnTo>
                <a:lnTo>
                  <a:pt x="91" y="5962"/>
                </a:lnTo>
                <a:close/>
                <a:moveTo>
                  <a:pt x="86" y="5950"/>
                </a:moveTo>
                <a:lnTo>
                  <a:pt x="91" y="5962"/>
                </a:lnTo>
                <a:lnTo>
                  <a:pt x="86" y="5951"/>
                </a:lnTo>
                <a:lnTo>
                  <a:pt x="86" y="5950"/>
                </a:lnTo>
                <a:close/>
                <a:moveTo>
                  <a:pt x="0" y="5885"/>
                </a:moveTo>
                <a:lnTo>
                  <a:pt x="83" y="5994"/>
                </a:lnTo>
                <a:lnTo>
                  <a:pt x="0" y="5914"/>
                </a:lnTo>
                <a:lnTo>
                  <a:pt x="0" y="5885"/>
                </a:lnTo>
                <a:close/>
                <a:moveTo>
                  <a:pt x="81" y="5881"/>
                </a:moveTo>
                <a:lnTo>
                  <a:pt x="86" y="5950"/>
                </a:lnTo>
                <a:lnTo>
                  <a:pt x="77" y="5925"/>
                </a:lnTo>
                <a:lnTo>
                  <a:pt x="81" y="5881"/>
                </a:lnTo>
                <a:close/>
                <a:moveTo>
                  <a:pt x="4878" y="5787"/>
                </a:moveTo>
                <a:lnTo>
                  <a:pt x="4889" y="5803"/>
                </a:lnTo>
                <a:lnTo>
                  <a:pt x="4894" y="5816"/>
                </a:lnTo>
                <a:lnTo>
                  <a:pt x="4878" y="5787"/>
                </a:lnTo>
                <a:close/>
                <a:moveTo>
                  <a:pt x="117" y="5718"/>
                </a:moveTo>
                <a:lnTo>
                  <a:pt x="88" y="5811"/>
                </a:lnTo>
                <a:lnTo>
                  <a:pt x="81" y="5881"/>
                </a:lnTo>
                <a:lnTo>
                  <a:pt x="79" y="5858"/>
                </a:lnTo>
                <a:lnTo>
                  <a:pt x="93" y="5759"/>
                </a:lnTo>
                <a:lnTo>
                  <a:pt x="117" y="5718"/>
                </a:lnTo>
                <a:close/>
                <a:moveTo>
                  <a:pt x="136" y="5685"/>
                </a:moveTo>
                <a:lnTo>
                  <a:pt x="117" y="5718"/>
                </a:lnTo>
                <a:lnTo>
                  <a:pt x="124" y="5697"/>
                </a:lnTo>
                <a:lnTo>
                  <a:pt x="136" y="5685"/>
                </a:lnTo>
                <a:close/>
                <a:moveTo>
                  <a:pt x="2046" y="5655"/>
                </a:moveTo>
                <a:lnTo>
                  <a:pt x="2049" y="5658"/>
                </a:lnTo>
                <a:lnTo>
                  <a:pt x="2047" y="5657"/>
                </a:lnTo>
                <a:lnTo>
                  <a:pt x="2046" y="5655"/>
                </a:lnTo>
                <a:close/>
                <a:moveTo>
                  <a:pt x="185" y="5643"/>
                </a:moveTo>
                <a:lnTo>
                  <a:pt x="136" y="5685"/>
                </a:lnTo>
                <a:lnTo>
                  <a:pt x="142" y="5676"/>
                </a:lnTo>
                <a:lnTo>
                  <a:pt x="185" y="5643"/>
                </a:lnTo>
                <a:close/>
                <a:moveTo>
                  <a:pt x="211" y="5622"/>
                </a:moveTo>
                <a:lnTo>
                  <a:pt x="185" y="5643"/>
                </a:lnTo>
                <a:lnTo>
                  <a:pt x="205" y="5625"/>
                </a:lnTo>
                <a:lnTo>
                  <a:pt x="211" y="5622"/>
                </a:lnTo>
                <a:close/>
                <a:moveTo>
                  <a:pt x="4773" y="5622"/>
                </a:moveTo>
                <a:lnTo>
                  <a:pt x="4849" y="5733"/>
                </a:lnTo>
                <a:lnTo>
                  <a:pt x="4878" y="5787"/>
                </a:lnTo>
                <a:lnTo>
                  <a:pt x="4773" y="5622"/>
                </a:lnTo>
                <a:close/>
                <a:moveTo>
                  <a:pt x="2194" y="5622"/>
                </a:moveTo>
                <a:lnTo>
                  <a:pt x="2161" y="5645"/>
                </a:lnTo>
                <a:lnTo>
                  <a:pt x="2131" y="5649"/>
                </a:lnTo>
                <a:lnTo>
                  <a:pt x="2157" y="5639"/>
                </a:lnTo>
                <a:lnTo>
                  <a:pt x="2194" y="5622"/>
                </a:lnTo>
                <a:close/>
                <a:moveTo>
                  <a:pt x="2226" y="5574"/>
                </a:moveTo>
                <a:lnTo>
                  <a:pt x="2218" y="5597"/>
                </a:lnTo>
                <a:lnTo>
                  <a:pt x="2194" y="5622"/>
                </a:lnTo>
                <a:lnTo>
                  <a:pt x="2226" y="5574"/>
                </a:lnTo>
                <a:close/>
                <a:moveTo>
                  <a:pt x="333" y="5561"/>
                </a:moveTo>
                <a:lnTo>
                  <a:pt x="452" y="5569"/>
                </a:lnTo>
                <a:lnTo>
                  <a:pt x="572" y="5601"/>
                </a:lnTo>
                <a:lnTo>
                  <a:pt x="672" y="5663"/>
                </a:lnTo>
                <a:lnTo>
                  <a:pt x="752" y="5755"/>
                </a:lnTo>
                <a:lnTo>
                  <a:pt x="805" y="5881"/>
                </a:lnTo>
                <a:lnTo>
                  <a:pt x="820" y="6010"/>
                </a:lnTo>
                <a:lnTo>
                  <a:pt x="802" y="6137"/>
                </a:lnTo>
                <a:lnTo>
                  <a:pt x="759" y="6265"/>
                </a:lnTo>
                <a:lnTo>
                  <a:pt x="680" y="6376"/>
                </a:lnTo>
                <a:lnTo>
                  <a:pt x="584" y="6474"/>
                </a:lnTo>
                <a:lnTo>
                  <a:pt x="466" y="6539"/>
                </a:lnTo>
                <a:lnTo>
                  <a:pt x="345" y="6589"/>
                </a:lnTo>
                <a:lnTo>
                  <a:pt x="213" y="6599"/>
                </a:lnTo>
                <a:lnTo>
                  <a:pt x="65" y="6586"/>
                </a:lnTo>
                <a:lnTo>
                  <a:pt x="0" y="6559"/>
                </a:lnTo>
                <a:lnTo>
                  <a:pt x="0" y="6539"/>
                </a:lnTo>
                <a:lnTo>
                  <a:pt x="125" y="6577"/>
                </a:lnTo>
                <a:lnTo>
                  <a:pt x="283" y="6583"/>
                </a:lnTo>
                <a:lnTo>
                  <a:pt x="425" y="6551"/>
                </a:lnTo>
                <a:lnTo>
                  <a:pt x="545" y="6476"/>
                </a:lnTo>
                <a:lnTo>
                  <a:pt x="650" y="6380"/>
                </a:lnTo>
                <a:lnTo>
                  <a:pt x="744" y="6267"/>
                </a:lnTo>
                <a:lnTo>
                  <a:pt x="792" y="6135"/>
                </a:lnTo>
                <a:lnTo>
                  <a:pt x="809" y="5993"/>
                </a:lnTo>
                <a:lnTo>
                  <a:pt x="790" y="5859"/>
                </a:lnTo>
                <a:lnTo>
                  <a:pt x="723" y="5726"/>
                </a:lnTo>
                <a:lnTo>
                  <a:pt x="640" y="5652"/>
                </a:lnTo>
                <a:lnTo>
                  <a:pt x="535" y="5594"/>
                </a:lnTo>
                <a:lnTo>
                  <a:pt x="426" y="5579"/>
                </a:lnTo>
                <a:lnTo>
                  <a:pt x="311" y="5577"/>
                </a:lnTo>
                <a:lnTo>
                  <a:pt x="211" y="5622"/>
                </a:lnTo>
                <a:lnTo>
                  <a:pt x="227" y="5610"/>
                </a:lnTo>
                <a:lnTo>
                  <a:pt x="333" y="5561"/>
                </a:lnTo>
                <a:close/>
                <a:moveTo>
                  <a:pt x="2235" y="5554"/>
                </a:moveTo>
                <a:lnTo>
                  <a:pt x="2234" y="5561"/>
                </a:lnTo>
                <a:lnTo>
                  <a:pt x="2226" y="5574"/>
                </a:lnTo>
                <a:lnTo>
                  <a:pt x="2229" y="5565"/>
                </a:lnTo>
                <a:lnTo>
                  <a:pt x="2235" y="5554"/>
                </a:lnTo>
                <a:close/>
                <a:moveTo>
                  <a:pt x="2239" y="5523"/>
                </a:moveTo>
                <a:lnTo>
                  <a:pt x="2243" y="5539"/>
                </a:lnTo>
                <a:lnTo>
                  <a:pt x="2235" y="5554"/>
                </a:lnTo>
                <a:lnTo>
                  <a:pt x="2239" y="5523"/>
                </a:lnTo>
                <a:close/>
                <a:moveTo>
                  <a:pt x="2106" y="5470"/>
                </a:moveTo>
                <a:lnTo>
                  <a:pt x="2134" y="5475"/>
                </a:lnTo>
                <a:lnTo>
                  <a:pt x="2151" y="5488"/>
                </a:lnTo>
                <a:lnTo>
                  <a:pt x="2161" y="5514"/>
                </a:lnTo>
                <a:lnTo>
                  <a:pt x="2153" y="5503"/>
                </a:lnTo>
                <a:lnTo>
                  <a:pt x="2138" y="5481"/>
                </a:lnTo>
                <a:lnTo>
                  <a:pt x="2106" y="5470"/>
                </a:lnTo>
                <a:close/>
                <a:moveTo>
                  <a:pt x="2072" y="5469"/>
                </a:moveTo>
                <a:lnTo>
                  <a:pt x="2106" y="5470"/>
                </a:lnTo>
                <a:lnTo>
                  <a:pt x="2080" y="5480"/>
                </a:lnTo>
                <a:lnTo>
                  <a:pt x="2058" y="5495"/>
                </a:lnTo>
                <a:lnTo>
                  <a:pt x="2036" y="5510"/>
                </a:lnTo>
                <a:lnTo>
                  <a:pt x="2032" y="5529"/>
                </a:lnTo>
                <a:lnTo>
                  <a:pt x="2027" y="5557"/>
                </a:lnTo>
                <a:lnTo>
                  <a:pt x="2037" y="5583"/>
                </a:lnTo>
                <a:lnTo>
                  <a:pt x="2041" y="5613"/>
                </a:lnTo>
                <a:lnTo>
                  <a:pt x="2018" y="5579"/>
                </a:lnTo>
                <a:lnTo>
                  <a:pt x="2018" y="5555"/>
                </a:lnTo>
                <a:lnTo>
                  <a:pt x="2017" y="5531"/>
                </a:lnTo>
                <a:lnTo>
                  <a:pt x="2028" y="5499"/>
                </a:lnTo>
                <a:lnTo>
                  <a:pt x="2050" y="5484"/>
                </a:lnTo>
                <a:lnTo>
                  <a:pt x="2072" y="5469"/>
                </a:lnTo>
                <a:close/>
                <a:moveTo>
                  <a:pt x="2233" y="5468"/>
                </a:moveTo>
                <a:lnTo>
                  <a:pt x="2243" y="5490"/>
                </a:lnTo>
                <a:lnTo>
                  <a:pt x="2239" y="5523"/>
                </a:lnTo>
                <a:lnTo>
                  <a:pt x="2231" y="5498"/>
                </a:lnTo>
                <a:lnTo>
                  <a:pt x="2233" y="5468"/>
                </a:lnTo>
                <a:close/>
                <a:moveTo>
                  <a:pt x="2229" y="5459"/>
                </a:moveTo>
                <a:lnTo>
                  <a:pt x="2233" y="5464"/>
                </a:lnTo>
                <a:lnTo>
                  <a:pt x="2233" y="5468"/>
                </a:lnTo>
                <a:lnTo>
                  <a:pt x="2229" y="5459"/>
                </a:lnTo>
                <a:close/>
                <a:moveTo>
                  <a:pt x="2111" y="5442"/>
                </a:moveTo>
                <a:lnTo>
                  <a:pt x="2134" y="5451"/>
                </a:lnTo>
                <a:lnTo>
                  <a:pt x="2164" y="5471"/>
                </a:lnTo>
                <a:lnTo>
                  <a:pt x="2168" y="5477"/>
                </a:lnTo>
                <a:lnTo>
                  <a:pt x="2119" y="5453"/>
                </a:lnTo>
                <a:lnTo>
                  <a:pt x="2065" y="5457"/>
                </a:lnTo>
                <a:lnTo>
                  <a:pt x="2020" y="5488"/>
                </a:lnTo>
                <a:lnTo>
                  <a:pt x="1995" y="5546"/>
                </a:lnTo>
                <a:lnTo>
                  <a:pt x="2001" y="5591"/>
                </a:lnTo>
                <a:lnTo>
                  <a:pt x="2046" y="5655"/>
                </a:lnTo>
                <a:lnTo>
                  <a:pt x="2002" y="5615"/>
                </a:lnTo>
                <a:lnTo>
                  <a:pt x="1998" y="5585"/>
                </a:lnTo>
                <a:lnTo>
                  <a:pt x="1990" y="5550"/>
                </a:lnTo>
                <a:lnTo>
                  <a:pt x="1995" y="5522"/>
                </a:lnTo>
                <a:lnTo>
                  <a:pt x="2009" y="5496"/>
                </a:lnTo>
                <a:lnTo>
                  <a:pt x="2029" y="5465"/>
                </a:lnTo>
                <a:lnTo>
                  <a:pt x="2057" y="5446"/>
                </a:lnTo>
                <a:lnTo>
                  <a:pt x="2087" y="5442"/>
                </a:lnTo>
                <a:lnTo>
                  <a:pt x="2111" y="5442"/>
                </a:lnTo>
                <a:close/>
                <a:moveTo>
                  <a:pt x="4631" y="5435"/>
                </a:moveTo>
                <a:lnTo>
                  <a:pt x="4735" y="5566"/>
                </a:lnTo>
                <a:lnTo>
                  <a:pt x="4773" y="5622"/>
                </a:lnTo>
                <a:lnTo>
                  <a:pt x="4634" y="5456"/>
                </a:lnTo>
                <a:lnTo>
                  <a:pt x="4610" y="5436"/>
                </a:lnTo>
                <a:lnTo>
                  <a:pt x="4369" y="5450"/>
                </a:lnTo>
                <a:lnTo>
                  <a:pt x="4118" y="5500"/>
                </a:lnTo>
                <a:lnTo>
                  <a:pt x="3873" y="5571"/>
                </a:lnTo>
                <a:lnTo>
                  <a:pt x="3631" y="5671"/>
                </a:lnTo>
                <a:lnTo>
                  <a:pt x="3405" y="5794"/>
                </a:lnTo>
                <a:lnTo>
                  <a:pt x="3171" y="5963"/>
                </a:lnTo>
                <a:lnTo>
                  <a:pt x="2957" y="6175"/>
                </a:lnTo>
                <a:lnTo>
                  <a:pt x="2759" y="6409"/>
                </a:lnTo>
                <a:lnTo>
                  <a:pt x="2592" y="6654"/>
                </a:lnTo>
                <a:lnTo>
                  <a:pt x="2449" y="6932"/>
                </a:lnTo>
                <a:lnTo>
                  <a:pt x="2333" y="7215"/>
                </a:lnTo>
                <a:lnTo>
                  <a:pt x="2250" y="7509"/>
                </a:lnTo>
                <a:lnTo>
                  <a:pt x="2202" y="7789"/>
                </a:lnTo>
                <a:lnTo>
                  <a:pt x="2243" y="7988"/>
                </a:lnTo>
                <a:lnTo>
                  <a:pt x="2245" y="7871"/>
                </a:lnTo>
                <a:lnTo>
                  <a:pt x="2294" y="7716"/>
                </a:lnTo>
                <a:lnTo>
                  <a:pt x="2353" y="7552"/>
                </a:lnTo>
                <a:lnTo>
                  <a:pt x="2446" y="7415"/>
                </a:lnTo>
                <a:lnTo>
                  <a:pt x="2569" y="7273"/>
                </a:lnTo>
                <a:lnTo>
                  <a:pt x="2706" y="7163"/>
                </a:lnTo>
                <a:lnTo>
                  <a:pt x="2863" y="7072"/>
                </a:lnTo>
                <a:lnTo>
                  <a:pt x="3032" y="7021"/>
                </a:lnTo>
                <a:lnTo>
                  <a:pt x="3163" y="7003"/>
                </a:lnTo>
                <a:lnTo>
                  <a:pt x="3111" y="6885"/>
                </a:lnTo>
                <a:lnTo>
                  <a:pt x="3099" y="6869"/>
                </a:lnTo>
                <a:lnTo>
                  <a:pt x="3097" y="6854"/>
                </a:lnTo>
                <a:lnTo>
                  <a:pt x="3170" y="7002"/>
                </a:lnTo>
                <a:lnTo>
                  <a:pt x="3211" y="6996"/>
                </a:lnTo>
                <a:lnTo>
                  <a:pt x="3392" y="7010"/>
                </a:lnTo>
                <a:lnTo>
                  <a:pt x="3440" y="7024"/>
                </a:lnTo>
                <a:lnTo>
                  <a:pt x="3494" y="6826"/>
                </a:lnTo>
                <a:lnTo>
                  <a:pt x="3594" y="6603"/>
                </a:lnTo>
                <a:lnTo>
                  <a:pt x="3659" y="6484"/>
                </a:lnTo>
                <a:lnTo>
                  <a:pt x="3751" y="6380"/>
                </a:lnTo>
                <a:lnTo>
                  <a:pt x="3862" y="6280"/>
                </a:lnTo>
                <a:lnTo>
                  <a:pt x="3984" y="6196"/>
                </a:lnTo>
                <a:lnTo>
                  <a:pt x="4112" y="6133"/>
                </a:lnTo>
                <a:lnTo>
                  <a:pt x="4242" y="6084"/>
                </a:lnTo>
                <a:lnTo>
                  <a:pt x="4355" y="6072"/>
                </a:lnTo>
                <a:lnTo>
                  <a:pt x="4464" y="6087"/>
                </a:lnTo>
                <a:lnTo>
                  <a:pt x="4541" y="6140"/>
                </a:lnTo>
                <a:lnTo>
                  <a:pt x="4594" y="6218"/>
                </a:lnTo>
                <a:lnTo>
                  <a:pt x="4608" y="6298"/>
                </a:lnTo>
                <a:lnTo>
                  <a:pt x="4576" y="6345"/>
                </a:lnTo>
                <a:lnTo>
                  <a:pt x="4528" y="6394"/>
                </a:lnTo>
                <a:lnTo>
                  <a:pt x="4454" y="6428"/>
                </a:lnTo>
                <a:lnTo>
                  <a:pt x="4353" y="6473"/>
                </a:lnTo>
                <a:lnTo>
                  <a:pt x="4247" y="6497"/>
                </a:lnTo>
                <a:lnTo>
                  <a:pt x="4127" y="6547"/>
                </a:lnTo>
                <a:lnTo>
                  <a:pt x="4019" y="6604"/>
                </a:lnTo>
                <a:lnTo>
                  <a:pt x="3908" y="6680"/>
                </a:lnTo>
                <a:lnTo>
                  <a:pt x="3807" y="6782"/>
                </a:lnTo>
                <a:lnTo>
                  <a:pt x="3732" y="6899"/>
                </a:lnTo>
                <a:lnTo>
                  <a:pt x="3665" y="7051"/>
                </a:lnTo>
                <a:lnTo>
                  <a:pt x="3651" y="7113"/>
                </a:lnTo>
                <a:lnTo>
                  <a:pt x="3706" y="7146"/>
                </a:lnTo>
                <a:lnTo>
                  <a:pt x="3821" y="7254"/>
                </a:lnTo>
                <a:lnTo>
                  <a:pt x="3920" y="7374"/>
                </a:lnTo>
                <a:lnTo>
                  <a:pt x="3955" y="7469"/>
                </a:lnTo>
                <a:lnTo>
                  <a:pt x="4066" y="7466"/>
                </a:lnTo>
                <a:lnTo>
                  <a:pt x="4049" y="7384"/>
                </a:lnTo>
                <a:lnTo>
                  <a:pt x="4046" y="7214"/>
                </a:lnTo>
                <a:lnTo>
                  <a:pt x="4081" y="7051"/>
                </a:lnTo>
                <a:lnTo>
                  <a:pt x="4145" y="6894"/>
                </a:lnTo>
                <a:lnTo>
                  <a:pt x="4231" y="6769"/>
                </a:lnTo>
                <a:lnTo>
                  <a:pt x="4336" y="6673"/>
                </a:lnTo>
                <a:lnTo>
                  <a:pt x="4458" y="6589"/>
                </a:lnTo>
                <a:lnTo>
                  <a:pt x="4595" y="6527"/>
                </a:lnTo>
                <a:lnTo>
                  <a:pt x="4742" y="6492"/>
                </a:lnTo>
                <a:lnTo>
                  <a:pt x="4885" y="6475"/>
                </a:lnTo>
                <a:lnTo>
                  <a:pt x="5008" y="6502"/>
                </a:lnTo>
                <a:lnTo>
                  <a:pt x="5020" y="6398"/>
                </a:lnTo>
                <a:lnTo>
                  <a:pt x="5006" y="6188"/>
                </a:lnTo>
                <a:lnTo>
                  <a:pt x="4970" y="5992"/>
                </a:lnTo>
                <a:lnTo>
                  <a:pt x="4894" y="5816"/>
                </a:lnTo>
                <a:lnTo>
                  <a:pt x="4946" y="5910"/>
                </a:lnTo>
                <a:lnTo>
                  <a:pt x="5013" y="6102"/>
                </a:lnTo>
                <a:lnTo>
                  <a:pt x="5039" y="6295"/>
                </a:lnTo>
                <a:lnTo>
                  <a:pt x="5040" y="6499"/>
                </a:lnTo>
                <a:lnTo>
                  <a:pt x="5038" y="6510"/>
                </a:lnTo>
                <a:lnTo>
                  <a:pt x="5170" y="6557"/>
                </a:lnTo>
                <a:lnTo>
                  <a:pt x="5294" y="6643"/>
                </a:lnTo>
                <a:lnTo>
                  <a:pt x="5398" y="6759"/>
                </a:lnTo>
                <a:lnTo>
                  <a:pt x="5466" y="6892"/>
                </a:lnTo>
                <a:lnTo>
                  <a:pt x="5494" y="7028"/>
                </a:lnTo>
                <a:lnTo>
                  <a:pt x="5494" y="7183"/>
                </a:lnTo>
                <a:lnTo>
                  <a:pt x="5460" y="7312"/>
                </a:lnTo>
                <a:lnTo>
                  <a:pt x="5385" y="7429"/>
                </a:lnTo>
                <a:lnTo>
                  <a:pt x="5295" y="7523"/>
                </a:lnTo>
                <a:lnTo>
                  <a:pt x="5173" y="7583"/>
                </a:lnTo>
                <a:lnTo>
                  <a:pt x="5028" y="7609"/>
                </a:lnTo>
                <a:lnTo>
                  <a:pt x="4908" y="7601"/>
                </a:lnTo>
                <a:lnTo>
                  <a:pt x="4792" y="7575"/>
                </a:lnTo>
                <a:lnTo>
                  <a:pt x="4691" y="7522"/>
                </a:lnTo>
                <a:lnTo>
                  <a:pt x="4613" y="7421"/>
                </a:lnTo>
                <a:lnTo>
                  <a:pt x="4568" y="7309"/>
                </a:lnTo>
                <a:lnTo>
                  <a:pt x="4531" y="7338"/>
                </a:lnTo>
                <a:lnTo>
                  <a:pt x="4357" y="7441"/>
                </a:lnTo>
                <a:lnTo>
                  <a:pt x="4158" y="7496"/>
                </a:lnTo>
                <a:lnTo>
                  <a:pt x="4122" y="7500"/>
                </a:lnTo>
                <a:lnTo>
                  <a:pt x="4123" y="7504"/>
                </a:lnTo>
                <a:lnTo>
                  <a:pt x="4182" y="7684"/>
                </a:lnTo>
                <a:lnTo>
                  <a:pt x="4283" y="7843"/>
                </a:lnTo>
                <a:lnTo>
                  <a:pt x="4402" y="7981"/>
                </a:lnTo>
                <a:lnTo>
                  <a:pt x="4559" y="8102"/>
                </a:lnTo>
                <a:lnTo>
                  <a:pt x="4737" y="8184"/>
                </a:lnTo>
                <a:lnTo>
                  <a:pt x="4932" y="8230"/>
                </a:lnTo>
                <a:lnTo>
                  <a:pt x="5118" y="8240"/>
                </a:lnTo>
                <a:lnTo>
                  <a:pt x="5318" y="8210"/>
                </a:lnTo>
                <a:lnTo>
                  <a:pt x="5498" y="8151"/>
                </a:lnTo>
                <a:lnTo>
                  <a:pt x="5674" y="8063"/>
                </a:lnTo>
                <a:lnTo>
                  <a:pt x="5840" y="7949"/>
                </a:lnTo>
                <a:lnTo>
                  <a:pt x="5974" y="7799"/>
                </a:lnTo>
                <a:lnTo>
                  <a:pt x="6099" y="7624"/>
                </a:lnTo>
                <a:lnTo>
                  <a:pt x="6175" y="7425"/>
                </a:lnTo>
                <a:lnTo>
                  <a:pt x="6229" y="7208"/>
                </a:lnTo>
                <a:lnTo>
                  <a:pt x="6245" y="6993"/>
                </a:lnTo>
                <a:lnTo>
                  <a:pt x="6237" y="6779"/>
                </a:lnTo>
                <a:lnTo>
                  <a:pt x="6183" y="6571"/>
                </a:lnTo>
                <a:lnTo>
                  <a:pt x="6100" y="6367"/>
                </a:lnTo>
                <a:lnTo>
                  <a:pt x="5980" y="6156"/>
                </a:lnTo>
                <a:lnTo>
                  <a:pt x="5819" y="5956"/>
                </a:lnTo>
                <a:lnTo>
                  <a:pt x="5632" y="5791"/>
                </a:lnTo>
                <a:lnTo>
                  <a:pt x="5421" y="5674"/>
                </a:lnTo>
                <a:lnTo>
                  <a:pt x="5188" y="5573"/>
                </a:lnTo>
                <a:lnTo>
                  <a:pt x="4941" y="5522"/>
                </a:lnTo>
                <a:lnTo>
                  <a:pt x="4967" y="5513"/>
                </a:lnTo>
                <a:lnTo>
                  <a:pt x="4995" y="5518"/>
                </a:lnTo>
                <a:lnTo>
                  <a:pt x="5173" y="5551"/>
                </a:lnTo>
                <a:lnTo>
                  <a:pt x="5342" y="5607"/>
                </a:lnTo>
                <a:lnTo>
                  <a:pt x="5573" y="5717"/>
                </a:lnTo>
                <a:lnTo>
                  <a:pt x="5767" y="5869"/>
                </a:lnTo>
                <a:lnTo>
                  <a:pt x="5943" y="6042"/>
                </a:lnTo>
                <a:lnTo>
                  <a:pt x="6085" y="6238"/>
                </a:lnTo>
                <a:lnTo>
                  <a:pt x="6193" y="6466"/>
                </a:lnTo>
                <a:lnTo>
                  <a:pt x="6260" y="6706"/>
                </a:lnTo>
                <a:lnTo>
                  <a:pt x="6287" y="6924"/>
                </a:lnTo>
                <a:lnTo>
                  <a:pt x="6281" y="7140"/>
                </a:lnTo>
                <a:lnTo>
                  <a:pt x="6246" y="7352"/>
                </a:lnTo>
                <a:lnTo>
                  <a:pt x="6176" y="7547"/>
                </a:lnTo>
                <a:lnTo>
                  <a:pt x="6069" y="7735"/>
                </a:lnTo>
                <a:lnTo>
                  <a:pt x="5933" y="7893"/>
                </a:lnTo>
                <a:lnTo>
                  <a:pt x="5761" y="8036"/>
                </a:lnTo>
                <a:lnTo>
                  <a:pt x="5589" y="8129"/>
                </a:lnTo>
                <a:lnTo>
                  <a:pt x="5398" y="8195"/>
                </a:lnTo>
                <a:lnTo>
                  <a:pt x="5206" y="8237"/>
                </a:lnTo>
                <a:lnTo>
                  <a:pt x="5001" y="8248"/>
                </a:lnTo>
                <a:lnTo>
                  <a:pt x="4808" y="8217"/>
                </a:lnTo>
                <a:lnTo>
                  <a:pt x="4615" y="8161"/>
                </a:lnTo>
                <a:lnTo>
                  <a:pt x="4472" y="8072"/>
                </a:lnTo>
                <a:lnTo>
                  <a:pt x="4346" y="7971"/>
                </a:lnTo>
                <a:lnTo>
                  <a:pt x="4240" y="7840"/>
                </a:lnTo>
                <a:lnTo>
                  <a:pt x="4150" y="7698"/>
                </a:lnTo>
                <a:lnTo>
                  <a:pt x="4083" y="7540"/>
                </a:lnTo>
                <a:lnTo>
                  <a:pt x="4075" y="7505"/>
                </a:lnTo>
                <a:lnTo>
                  <a:pt x="3973" y="7516"/>
                </a:lnTo>
                <a:lnTo>
                  <a:pt x="3978" y="7530"/>
                </a:lnTo>
                <a:lnTo>
                  <a:pt x="4012" y="7686"/>
                </a:lnTo>
                <a:lnTo>
                  <a:pt x="4003" y="7840"/>
                </a:lnTo>
                <a:lnTo>
                  <a:pt x="3969" y="7993"/>
                </a:lnTo>
                <a:lnTo>
                  <a:pt x="3893" y="8143"/>
                </a:lnTo>
                <a:lnTo>
                  <a:pt x="3862" y="8175"/>
                </a:lnTo>
                <a:lnTo>
                  <a:pt x="3905" y="8227"/>
                </a:lnTo>
                <a:lnTo>
                  <a:pt x="4034" y="8194"/>
                </a:lnTo>
                <a:lnTo>
                  <a:pt x="4196" y="8180"/>
                </a:lnTo>
                <a:lnTo>
                  <a:pt x="4425" y="8194"/>
                </a:lnTo>
                <a:lnTo>
                  <a:pt x="4658" y="8247"/>
                </a:lnTo>
                <a:lnTo>
                  <a:pt x="4872" y="8344"/>
                </a:lnTo>
                <a:lnTo>
                  <a:pt x="5066" y="8472"/>
                </a:lnTo>
                <a:lnTo>
                  <a:pt x="5223" y="8642"/>
                </a:lnTo>
                <a:lnTo>
                  <a:pt x="5273" y="8719"/>
                </a:lnTo>
                <a:lnTo>
                  <a:pt x="5443" y="8678"/>
                </a:lnTo>
                <a:lnTo>
                  <a:pt x="5657" y="8597"/>
                </a:lnTo>
                <a:lnTo>
                  <a:pt x="5862" y="8480"/>
                </a:lnTo>
                <a:lnTo>
                  <a:pt x="6017" y="8349"/>
                </a:lnTo>
                <a:lnTo>
                  <a:pt x="6153" y="8191"/>
                </a:lnTo>
                <a:lnTo>
                  <a:pt x="6268" y="8014"/>
                </a:lnTo>
                <a:lnTo>
                  <a:pt x="6356" y="7832"/>
                </a:lnTo>
                <a:lnTo>
                  <a:pt x="6442" y="7601"/>
                </a:lnTo>
                <a:lnTo>
                  <a:pt x="6493" y="7354"/>
                </a:lnTo>
                <a:lnTo>
                  <a:pt x="6491" y="7102"/>
                </a:lnTo>
                <a:lnTo>
                  <a:pt x="6452" y="6867"/>
                </a:lnTo>
                <a:lnTo>
                  <a:pt x="6389" y="6633"/>
                </a:lnTo>
                <a:lnTo>
                  <a:pt x="6293" y="6398"/>
                </a:lnTo>
                <a:lnTo>
                  <a:pt x="6158" y="6189"/>
                </a:lnTo>
                <a:lnTo>
                  <a:pt x="5998" y="6004"/>
                </a:lnTo>
                <a:lnTo>
                  <a:pt x="5811" y="5839"/>
                </a:lnTo>
                <a:lnTo>
                  <a:pt x="5606" y="5694"/>
                </a:lnTo>
                <a:lnTo>
                  <a:pt x="5377" y="5574"/>
                </a:lnTo>
                <a:lnTo>
                  <a:pt x="5135" y="5496"/>
                </a:lnTo>
                <a:lnTo>
                  <a:pt x="4878" y="5443"/>
                </a:lnTo>
                <a:lnTo>
                  <a:pt x="4631" y="5435"/>
                </a:lnTo>
                <a:close/>
                <a:moveTo>
                  <a:pt x="2313" y="5320"/>
                </a:moveTo>
                <a:lnTo>
                  <a:pt x="2336" y="5353"/>
                </a:lnTo>
                <a:lnTo>
                  <a:pt x="2367" y="5422"/>
                </a:lnTo>
                <a:lnTo>
                  <a:pt x="2368" y="5494"/>
                </a:lnTo>
                <a:lnTo>
                  <a:pt x="2348" y="5573"/>
                </a:lnTo>
                <a:lnTo>
                  <a:pt x="2301" y="5646"/>
                </a:lnTo>
                <a:lnTo>
                  <a:pt x="2240" y="5688"/>
                </a:lnTo>
                <a:lnTo>
                  <a:pt x="2154" y="5706"/>
                </a:lnTo>
                <a:lnTo>
                  <a:pt x="2068" y="5676"/>
                </a:lnTo>
                <a:lnTo>
                  <a:pt x="2049" y="5658"/>
                </a:lnTo>
                <a:lnTo>
                  <a:pt x="2109" y="5688"/>
                </a:lnTo>
                <a:lnTo>
                  <a:pt x="2191" y="5689"/>
                </a:lnTo>
                <a:lnTo>
                  <a:pt x="2264" y="5664"/>
                </a:lnTo>
                <a:lnTo>
                  <a:pt x="2320" y="5592"/>
                </a:lnTo>
                <a:lnTo>
                  <a:pt x="2360" y="5508"/>
                </a:lnTo>
                <a:lnTo>
                  <a:pt x="2359" y="5410"/>
                </a:lnTo>
                <a:lnTo>
                  <a:pt x="2313" y="5320"/>
                </a:lnTo>
                <a:close/>
                <a:moveTo>
                  <a:pt x="2284" y="5287"/>
                </a:moveTo>
                <a:lnTo>
                  <a:pt x="2302" y="5303"/>
                </a:lnTo>
                <a:lnTo>
                  <a:pt x="2313" y="5320"/>
                </a:lnTo>
                <a:lnTo>
                  <a:pt x="2284" y="5287"/>
                </a:lnTo>
                <a:close/>
                <a:moveTo>
                  <a:pt x="2434" y="5234"/>
                </a:moveTo>
                <a:lnTo>
                  <a:pt x="2452" y="5252"/>
                </a:lnTo>
                <a:lnTo>
                  <a:pt x="2443" y="5247"/>
                </a:lnTo>
                <a:lnTo>
                  <a:pt x="2434" y="5234"/>
                </a:lnTo>
                <a:close/>
                <a:moveTo>
                  <a:pt x="2223" y="5234"/>
                </a:moveTo>
                <a:lnTo>
                  <a:pt x="2245" y="5244"/>
                </a:lnTo>
                <a:lnTo>
                  <a:pt x="2284" y="5287"/>
                </a:lnTo>
                <a:lnTo>
                  <a:pt x="2223" y="5234"/>
                </a:lnTo>
                <a:close/>
                <a:moveTo>
                  <a:pt x="2171" y="5209"/>
                </a:moveTo>
                <a:lnTo>
                  <a:pt x="2218" y="5230"/>
                </a:lnTo>
                <a:lnTo>
                  <a:pt x="2223" y="5234"/>
                </a:lnTo>
                <a:lnTo>
                  <a:pt x="2171" y="5209"/>
                </a:lnTo>
                <a:close/>
                <a:moveTo>
                  <a:pt x="2989" y="5206"/>
                </a:moveTo>
                <a:lnTo>
                  <a:pt x="2839" y="5277"/>
                </a:lnTo>
                <a:lnTo>
                  <a:pt x="2753" y="5339"/>
                </a:lnTo>
                <a:lnTo>
                  <a:pt x="2847" y="5312"/>
                </a:lnTo>
                <a:lnTo>
                  <a:pt x="2963" y="5232"/>
                </a:lnTo>
                <a:lnTo>
                  <a:pt x="2989" y="5206"/>
                </a:lnTo>
                <a:close/>
                <a:moveTo>
                  <a:pt x="2143" y="5196"/>
                </a:moveTo>
                <a:lnTo>
                  <a:pt x="2147" y="5197"/>
                </a:lnTo>
                <a:lnTo>
                  <a:pt x="2171" y="5209"/>
                </a:lnTo>
                <a:lnTo>
                  <a:pt x="2143" y="5196"/>
                </a:lnTo>
                <a:close/>
                <a:moveTo>
                  <a:pt x="2389" y="5169"/>
                </a:moveTo>
                <a:lnTo>
                  <a:pt x="2434" y="5234"/>
                </a:lnTo>
                <a:lnTo>
                  <a:pt x="2407" y="5206"/>
                </a:lnTo>
                <a:lnTo>
                  <a:pt x="2389" y="5169"/>
                </a:lnTo>
                <a:close/>
                <a:moveTo>
                  <a:pt x="1852" y="5160"/>
                </a:moveTo>
                <a:lnTo>
                  <a:pt x="1778" y="5206"/>
                </a:lnTo>
                <a:lnTo>
                  <a:pt x="1789" y="5198"/>
                </a:lnTo>
                <a:lnTo>
                  <a:pt x="1822" y="5175"/>
                </a:lnTo>
                <a:lnTo>
                  <a:pt x="1852" y="5160"/>
                </a:lnTo>
                <a:close/>
                <a:moveTo>
                  <a:pt x="2382" y="5153"/>
                </a:moveTo>
                <a:lnTo>
                  <a:pt x="2389" y="5169"/>
                </a:lnTo>
                <a:lnTo>
                  <a:pt x="2385" y="5164"/>
                </a:lnTo>
                <a:lnTo>
                  <a:pt x="2382" y="5153"/>
                </a:lnTo>
                <a:close/>
                <a:moveTo>
                  <a:pt x="3541" y="5064"/>
                </a:moveTo>
                <a:lnTo>
                  <a:pt x="3297" y="5101"/>
                </a:lnTo>
                <a:lnTo>
                  <a:pt x="3067" y="5169"/>
                </a:lnTo>
                <a:lnTo>
                  <a:pt x="3045" y="5180"/>
                </a:lnTo>
                <a:lnTo>
                  <a:pt x="3024" y="5215"/>
                </a:lnTo>
                <a:lnTo>
                  <a:pt x="2923" y="5293"/>
                </a:lnTo>
                <a:lnTo>
                  <a:pt x="2825" y="5352"/>
                </a:lnTo>
                <a:lnTo>
                  <a:pt x="2720" y="5366"/>
                </a:lnTo>
                <a:lnTo>
                  <a:pt x="2717" y="5366"/>
                </a:lnTo>
                <a:lnTo>
                  <a:pt x="2643" y="5420"/>
                </a:lnTo>
                <a:lnTo>
                  <a:pt x="2440" y="5600"/>
                </a:lnTo>
                <a:lnTo>
                  <a:pt x="2393" y="5660"/>
                </a:lnTo>
                <a:lnTo>
                  <a:pt x="2389" y="5668"/>
                </a:lnTo>
                <a:lnTo>
                  <a:pt x="2369" y="5690"/>
                </a:lnTo>
                <a:lnTo>
                  <a:pt x="2275" y="5811"/>
                </a:lnTo>
                <a:lnTo>
                  <a:pt x="2146" y="6038"/>
                </a:lnTo>
                <a:lnTo>
                  <a:pt x="2043" y="6281"/>
                </a:lnTo>
                <a:lnTo>
                  <a:pt x="1981" y="6535"/>
                </a:lnTo>
                <a:lnTo>
                  <a:pt x="1967" y="6788"/>
                </a:lnTo>
                <a:lnTo>
                  <a:pt x="2060" y="7126"/>
                </a:lnTo>
                <a:lnTo>
                  <a:pt x="2159" y="7579"/>
                </a:lnTo>
                <a:lnTo>
                  <a:pt x="2181" y="7685"/>
                </a:lnTo>
                <a:lnTo>
                  <a:pt x="2183" y="7531"/>
                </a:lnTo>
                <a:lnTo>
                  <a:pt x="2233" y="7259"/>
                </a:lnTo>
                <a:lnTo>
                  <a:pt x="2317" y="6990"/>
                </a:lnTo>
                <a:lnTo>
                  <a:pt x="2426" y="6744"/>
                </a:lnTo>
                <a:lnTo>
                  <a:pt x="2572" y="6505"/>
                </a:lnTo>
                <a:lnTo>
                  <a:pt x="2739" y="6284"/>
                </a:lnTo>
                <a:lnTo>
                  <a:pt x="2937" y="6074"/>
                </a:lnTo>
                <a:lnTo>
                  <a:pt x="3151" y="5887"/>
                </a:lnTo>
                <a:lnTo>
                  <a:pt x="3390" y="5723"/>
                </a:lnTo>
                <a:lnTo>
                  <a:pt x="3649" y="5578"/>
                </a:lnTo>
                <a:lnTo>
                  <a:pt x="3910" y="5471"/>
                </a:lnTo>
                <a:lnTo>
                  <a:pt x="4204" y="5400"/>
                </a:lnTo>
                <a:lnTo>
                  <a:pt x="4487" y="5361"/>
                </a:lnTo>
                <a:lnTo>
                  <a:pt x="4514" y="5361"/>
                </a:lnTo>
                <a:lnTo>
                  <a:pt x="4457" y="5316"/>
                </a:lnTo>
                <a:lnTo>
                  <a:pt x="4252" y="5196"/>
                </a:lnTo>
                <a:lnTo>
                  <a:pt x="4006" y="5112"/>
                </a:lnTo>
                <a:lnTo>
                  <a:pt x="3776" y="5074"/>
                </a:lnTo>
                <a:lnTo>
                  <a:pt x="3541" y="5064"/>
                </a:lnTo>
                <a:close/>
                <a:moveTo>
                  <a:pt x="2621" y="4782"/>
                </a:moveTo>
                <a:lnTo>
                  <a:pt x="2681" y="4822"/>
                </a:lnTo>
                <a:lnTo>
                  <a:pt x="2729" y="4879"/>
                </a:lnTo>
                <a:lnTo>
                  <a:pt x="2736" y="4890"/>
                </a:lnTo>
                <a:lnTo>
                  <a:pt x="2740" y="4896"/>
                </a:lnTo>
                <a:lnTo>
                  <a:pt x="2674" y="4835"/>
                </a:lnTo>
                <a:lnTo>
                  <a:pt x="2612" y="4804"/>
                </a:lnTo>
                <a:lnTo>
                  <a:pt x="2530" y="4804"/>
                </a:lnTo>
                <a:lnTo>
                  <a:pt x="2459" y="4844"/>
                </a:lnTo>
                <a:lnTo>
                  <a:pt x="2397" y="4895"/>
                </a:lnTo>
                <a:lnTo>
                  <a:pt x="2357" y="4980"/>
                </a:lnTo>
                <a:lnTo>
                  <a:pt x="2351" y="5065"/>
                </a:lnTo>
                <a:lnTo>
                  <a:pt x="2382" y="5153"/>
                </a:lnTo>
                <a:lnTo>
                  <a:pt x="2355" y="5095"/>
                </a:lnTo>
                <a:lnTo>
                  <a:pt x="2344" y="5021"/>
                </a:lnTo>
                <a:lnTo>
                  <a:pt x="2356" y="4931"/>
                </a:lnTo>
                <a:lnTo>
                  <a:pt x="2404" y="4858"/>
                </a:lnTo>
                <a:lnTo>
                  <a:pt x="2466" y="4806"/>
                </a:lnTo>
                <a:lnTo>
                  <a:pt x="2543" y="4787"/>
                </a:lnTo>
                <a:lnTo>
                  <a:pt x="2621" y="4782"/>
                </a:lnTo>
                <a:close/>
                <a:moveTo>
                  <a:pt x="682" y="4620"/>
                </a:moveTo>
                <a:lnTo>
                  <a:pt x="671" y="4652"/>
                </a:lnTo>
                <a:lnTo>
                  <a:pt x="668" y="4671"/>
                </a:lnTo>
                <a:lnTo>
                  <a:pt x="663" y="4641"/>
                </a:lnTo>
                <a:lnTo>
                  <a:pt x="682" y="4620"/>
                </a:lnTo>
                <a:close/>
                <a:moveTo>
                  <a:pt x="599" y="4595"/>
                </a:moveTo>
                <a:lnTo>
                  <a:pt x="589" y="4675"/>
                </a:lnTo>
                <a:lnTo>
                  <a:pt x="622" y="4735"/>
                </a:lnTo>
                <a:lnTo>
                  <a:pt x="663" y="4771"/>
                </a:lnTo>
                <a:lnTo>
                  <a:pt x="734" y="4780"/>
                </a:lnTo>
                <a:lnTo>
                  <a:pt x="760" y="4770"/>
                </a:lnTo>
                <a:lnTo>
                  <a:pt x="784" y="4746"/>
                </a:lnTo>
                <a:lnTo>
                  <a:pt x="799" y="4719"/>
                </a:lnTo>
                <a:lnTo>
                  <a:pt x="813" y="4693"/>
                </a:lnTo>
                <a:lnTo>
                  <a:pt x="815" y="4659"/>
                </a:lnTo>
                <a:lnTo>
                  <a:pt x="800" y="4637"/>
                </a:lnTo>
                <a:lnTo>
                  <a:pt x="788" y="4620"/>
                </a:lnTo>
                <a:lnTo>
                  <a:pt x="762" y="4606"/>
                </a:lnTo>
                <a:lnTo>
                  <a:pt x="749" y="4599"/>
                </a:lnTo>
                <a:lnTo>
                  <a:pt x="773" y="4598"/>
                </a:lnTo>
                <a:lnTo>
                  <a:pt x="794" y="4617"/>
                </a:lnTo>
                <a:lnTo>
                  <a:pt x="809" y="4639"/>
                </a:lnTo>
                <a:lnTo>
                  <a:pt x="819" y="4665"/>
                </a:lnTo>
                <a:lnTo>
                  <a:pt x="817" y="4698"/>
                </a:lnTo>
                <a:lnTo>
                  <a:pt x="818" y="4723"/>
                </a:lnTo>
                <a:lnTo>
                  <a:pt x="788" y="4751"/>
                </a:lnTo>
                <a:lnTo>
                  <a:pt x="764" y="4776"/>
                </a:lnTo>
                <a:lnTo>
                  <a:pt x="738" y="4785"/>
                </a:lnTo>
                <a:lnTo>
                  <a:pt x="667" y="4777"/>
                </a:lnTo>
                <a:lnTo>
                  <a:pt x="611" y="4742"/>
                </a:lnTo>
                <a:lnTo>
                  <a:pt x="584" y="4679"/>
                </a:lnTo>
                <a:lnTo>
                  <a:pt x="599" y="4595"/>
                </a:lnTo>
                <a:close/>
                <a:moveTo>
                  <a:pt x="726" y="4590"/>
                </a:moveTo>
                <a:lnTo>
                  <a:pt x="749" y="4599"/>
                </a:lnTo>
                <a:lnTo>
                  <a:pt x="715" y="4597"/>
                </a:lnTo>
                <a:lnTo>
                  <a:pt x="693" y="4612"/>
                </a:lnTo>
                <a:lnTo>
                  <a:pt x="682" y="4620"/>
                </a:lnTo>
                <a:lnTo>
                  <a:pt x="700" y="4599"/>
                </a:lnTo>
                <a:lnTo>
                  <a:pt x="726" y="4590"/>
                </a:lnTo>
                <a:close/>
                <a:moveTo>
                  <a:pt x="3020" y="4485"/>
                </a:moveTo>
                <a:lnTo>
                  <a:pt x="3027" y="4495"/>
                </a:lnTo>
                <a:lnTo>
                  <a:pt x="3098" y="4609"/>
                </a:lnTo>
                <a:lnTo>
                  <a:pt x="3108" y="4638"/>
                </a:lnTo>
                <a:lnTo>
                  <a:pt x="3090" y="4598"/>
                </a:lnTo>
                <a:lnTo>
                  <a:pt x="3020" y="4485"/>
                </a:lnTo>
                <a:close/>
                <a:moveTo>
                  <a:pt x="2977" y="4435"/>
                </a:moveTo>
                <a:lnTo>
                  <a:pt x="3005" y="4461"/>
                </a:lnTo>
                <a:lnTo>
                  <a:pt x="3020" y="4485"/>
                </a:lnTo>
                <a:lnTo>
                  <a:pt x="2977" y="4435"/>
                </a:lnTo>
                <a:close/>
                <a:moveTo>
                  <a:pt x="2910" y="4371"/>
                </a:moveTo>
                <a:lnTo>
                  <a:pt x="2940" y="4391"/>
                </a:lnTo>
                <a:lnTo>
                  <a:pt x="2977" y="4435"/>
                </a:lnTo>
                <a:lnTo>
                  <a:pt x="2910" y="4371"/>
                </a:lnTo>
                <a:close/>
                <a:moveTo>
                  <a:pt x="819" y="4249"/>
                </a:moveTo>
                <a:lnTo>
                  <a:pt x="696" y="4260"/>
                </a:lnTo>
                <a:lnTo>
                  <a:pt x="582" y="4297"/>
                </a:lnTo>
                <a:lnTo>
                  <a:pt x="492" y="4367"/>
                </a:lnTo>
                <a:lnTo>
                  <a:pt x="435" y="4463"/>
                </a:lnTo>
                <a:lnTo>
                  <a:pt x="390" y="4576"/>
                </a:lnTo>
                <a:lnTo>
                  <a:pt x="394" y="4687"/>
                </a:lnTo>
                <a:lnTo>
                  <a:pt x="428" y="4786"/>
                </a:lnTo>
                <a:lnTo>
                  <a:pt x="484" y="4854"/>
                </a:lnTo>
                <a:lnTo>
                  <a:pt x="555" y="4911"/>
                </a:lnTo>
                <a:lnTo>
                  <a:pt x="649" y="4928"/>
                </a:lnTo>
                <a:lnTo>
                  <a:pt x="740" y="4931"/>
                </a:lnTo>
                <a:lnTo>
                  <a:pt x="824" y="4898"/>
                </a:lnTo>
                <a:lnTo>
                  <a:pt x="903" y="4835"/>
                </a:lnTo>
                <a:lnTo>
                  <a:pt x="939" y="4745"/>
                </a:lnTo>
                <a:lnTo>
                  <a:pt x="932" y="4652"/>
                </a:lnTo>
                <a:lnTo>
                  <a:pt x="907" y="4580"/>
                </a:lnTo>
                <a:lnTo>
                  <a:pt x="852" y="4536"/>
                </a:lnTo>
                <a:lnTo>
                  <a:pt x="790" y="4505"/>
                </a:lnTo>
                <a:lnTo>
                  <a:pt x="714" y="4500"/>
                </a:lnTo>
                <a:lnTo>
                  <a:pt x="640" y="4535"/>
                </a:lnTo>
                <a:lnTo>
                  <a:pt x="599" y="4595"/>
                </a:lnTo>
                <a:lnTo>
                  <a:pt x="632" y="4524"/>
                </a:lnTo>
                <a:lnTo>
                  <a:pt x="716" y="4491"/>
                </a:lnTo>
                <a:lnTo>
                  <a:pt x="798" y="4492"/>
                </a:lnTo>
                <a:lnTo>
                  <a:pt x="865" y="4519"/>
                </a:lnTo>
                <a:lnTo>
                  <a:pt x="924" y="4568"/>
                </a:lnTo>
                <a:lnTo>
                  <a:pt x="947" y="4650"/>
                </a:lnTo>
                <a:lnTo>
                  <a:pt x="952" y="4753"/>
                </a:lnTo>
                <a:lnTo>
                  <a:pt x="907" y="4841"/>
                </a:lnTo>
                <a:lnTo>
                  <a:pt x="835" y="4915"/>
                </a:lnTo>
                <a:lnTo>
                  <a:pt x="746" y="4951"/>
                </a:lnTo>
                <a:lnTo>
                  <a:pt x="700" y="4952"/>
                </a:lnTo>
                <a:lnTo>
                  <a:pt x="799" y="4980"/>
                </a:lnTo>
                <a:lnTo>
                  <a:pt x="945" y="5051"/>
                </a:lnTo>
                <a:lnTo>
                  <a:pt x="1088" y="5141"/>
                </a:lnTo>
                <a:lnTo>
                  <a:pt x="1232" y="5254"/>
                </a:lnTo>
                <a:lnTo>
                  <a:pt x="1372" y="5411"/>
                </a:lnTo>
                <a:lnTo>
                  <a:pt x="1499" y="5585"/>
                </a:lnTo>
                <a:lnTo>
                  <a:pt x="1618" y="5804"/>
                </a:lnTo>
                <a:lnTo>
                  <a:pt x="1499" y="5406"/>
                </a:lnTo>
                <a:lnTo>
                  <a:pt x="1368" y="5014"/>
                </a:lnTo>
                <a:lnTo>
                  <a:pt x="1238" y="4646"/>
                </a:lnTo>
                <a:lnTo>
                  <a:pt x="1174" y="4470"/>
                </a:lnTo>
                <a:lnTo>
                  <a:pt x="1132" y="4409"/>
                </a:lnTo>
                <a:lnTo>
                  <a:pt x="1045" y="4330"/>
                </a:lnTo>
                <a:lnTo>
                  <a:pt x="935" y="4275"/>
                </a:lnTo>
                <a:lnTo>
                  <a:pt x="819" y="4249"/>
                </a:lnTo>
                <a:close/>
                <a:moveTo>
                  <a:pt x="3062" y="3785"/>
                </a:moveTo>
                <a:lnTo>
                  <a:pt x="2996" y="3855"/>
                </a:lnTo>
                <a:lnTo>
                  <a:pt x="2938" y="3936"/>
                </a:lnTo>
                <a:lnTo>
                  <a:pt x="2908" y="4047"/>
                </a:lnTo>
                <a:lnTo>
                  <a:pt x="2896" y="4161"/>
                </a:lnTo>
                <a:lnTo>
                  <a:pt x="2939" y="4319"/>
                </a:lnTo>
                <a:lnTo>
                  <a:pt x="3031" y="4452"/>
                </a:lnTo>
                <a:lnTo>
                  <a:pt x="3146" y="4560"/>
                </a:lnTo>
                <a:lnTo>
                  <a:pt x="3292" y="4631"/>
                </a:lnTo>
                <a:lnTo>
                  <a:pt x="3459" y="4671"/>
                </a:lnTo>
                <a:lnTo>
                  <a:pt x="3620" y="4667"/>
                </a:lnTo>
                <a:lnTo>
                  <a:pt x="3778" y="4624"/>
                </a:lnTo>
                <a:lnTo>
                  <a:pt x="3835" y="4591"/>
                </a:lnTo>
                <a:lnTo>
                  <a:pt x="3613" y="4468"/>
                </a:lnTo>
                <a:lnTo>
                  <a:pt x="3402" y="4303"/>
                </a:lnTo>
                <a:lnTo>
                  <a:pt x="3235" y="4107"/>
                </a:lnTo>
                <a:lnTo>
                  <a:pt x="3095" y="3869"/>
                </a:lnTo>
                <a:lnTo>
                  <a:pt x="3062" y="3785"/>
                </a:lnTo>
                <a:close/>
                <a:moveTo>
                  <a:pt x="3198" y="3714"/>
                </a:moveTo>
                <a:lnTo>
                  <a:pt x="3151" y="3724"/>
                </a:lnTo>
                <a:lnTo>
                  <a:pt x="3063" y="3785"/>
                </a:lnTo>
                <a:lnTo>
                  <a:pt x="3191" y="4007"/>
                </a:lnTo>
                <a:lnTo>
                  <a:pt x="3337" y="4184"/>
                </a:lnTo>
                <a:lnTo>
                  <a:pt x="3511" y="4342"/>
                </a:lnTo>
                <a:lnTo>
                  <a:pt x="3699" y="4474"/>
                </a:lnTo>
                <a:lnTo>
                  <a:pt x="3883" y="4564"/>
                </a:lnTo>
                <a:lnTo>
                  <a:pt x="3924" y="4540"/>
                </a:lnTo>
                <a:lnTo>
                  <a:pt x="4010" y="4471"/>
                </a:lnTo>
                <a:lnTo>
                  <a:pt x="3904" y="4440"/>
                </a:lnTo>
                <a:lnTo>
                  <a:pt x="3695" y="4338"/>
                </a:lnTo>
                <a:lnTo>
                  <a:pt x="3509" y="4197"/>
                </a:lnTo>
                <a:lnTo>
                  <a:pt x="3355" y="4033"/>
                </a:lnTo>
                <a:lnTo>
                  <a:pt x="3233" y="3831"/>
                </a:lnTo>
                <a:lnTo>
                  <a:pt x="3198" y="3714"/>
                </a:lnTo>
                <a:close/>
                <a:moveTo>
                  <a:pt x="1521" y="3656"/>
                </a:moveTo>
                <a:lnTo>
                  <a:pt x="1526" y="3660"/>
                </a:lnTo>
                <a:lnTo>
                  <a:pt x="1523" y="3659"/>
                </a:lnTo>
                <a:lnTo>
                  <a:pt x="1521" y="3656"/>
                </a:lnTo>
                <a:close/>
                <a:moveTo>
                  <a:pt x="1451" y="3578"/>
                </a:moveTo>
                <a:lnTo>
                  <a:pt x="1521" y="3656"/>
                </a:lnTo>
                <a:lnTo>
                  <a:pt x="1486" y="3628"/>
                </a:lnTo>
                <a:lnTo>
                  <a:pt x="1451" y="3578"/>
                </a:lnTo>
                <a:close/>
                <a:moveTo>
                  <a:pt x="1412" y="3512"/>
                </a:moveTo>
                <a:lnTo>
                  <a:pt x="1451" y="3578"/>
                </a:lnTo>
                <a:lnTo>
                  <a:pt x="1428" y="3544"/>
                </a:lnTo>
                <a:lnTo>
                  <a:pt x="1412" y="3512"/>
                </a:lnTo>
                <a:close/>
                <a:moveTo>
                  <a:pt x="1391" y="3473"/>
                </a:moveTo>
                <a:lnTo>
                  <a:pt x="1412" y="3512"/>
                </a:lnTo>
                <a:lnTo>
                  <a:pt x="1392" y="3480"/>
                </a:lnTo>
                <a:lnTo>
                  <a:pt x="1391" y="3473"/>
                </a:lnTo>
                <a:close/>
                <a:moveTo>
                  <a:pt x="4169" y="3210"/>
                </a:moveTo>
                <a:lnTo>
                  <a:pt x="4197" y="3251"/>
                </a:lnTo>
                <a:lnTo>
                  <a:pt x="4218" y="3296"/>
                </a:lnTo>
                <a:lnTo>
                  <a:pt x="4169" y="3210"/>
                </a:lnTo>
                <a:close/>
                <a:moveTo>
                  <a:pt x="4091" y="3096"/>
                </a:moveTo>
                <a:lnTo>
                  <a:pt x="4130" y="3142"/>
                </a:lnTo>
                <a:lnTo>
                  <a:pt x="4169" y="3210"/>
                </a:lnTo>
                <a:lnTo>
                  <a:pt x="4091" y="3096"/>
                </a:lnTo>
                <a:close/>
                <a:moveTo>
                  <a:pt x="4066" y="3067"/>
                </a:moveTo>
                <a:lnTo>
                  <a:pt x="4083" y="3084"/>
                </a:lnTo>
                <a:lnTo>
                  <a:pt x="4091" y="3096"/>
                </a:lnTo>
                <a:lnTo>
                  <a:pt x="4066" y="3067"/>
                </a:lnTo>
                <a:close/>
                <a:moveTo>
                  <a:pt x="2207" y="2967"/>
                </a:moveTo>
                <a:lnTo>
                  <a:pt x="2216" y="2980"/>
                </a:lnTo>
                <a:lnTo>
                  <a:pt x="2219" y="2993"/>
                </a:lnTo>
                <a:lnTo>
                  <a:pt x="2207" y="2967"/>
                </a:lnTo>
                <a:close/>
                <a:moveTo>
                  <a:pt x="1127" y="2850"/>
                </a:moveTo>
                <a:lnTo>
                  <a:pt x="1104" y="2870"/>
                </a:lnTo>
                <a:lnTo>
                  <a:pt x="987" y="3032"/>
                </a:lnTo>
                <a:lnTo>
                  <a:pt x="916" y="3203"/>
                </a:lnTo>
                <a:lnTo>
                  <a:pt x="878" y="3384"/>
                </a:lnTo>
                <a:lnTo>
                  <a:pt x="882" y="3529"/>
                </a:lnTo>
                <a:lnTo>
                  <a:pt x="941" y="3667"/>
                </a:lnTo>
                <a:lnTo>
                  <a:pt x="1053" y="3949"/>
                </a:lnTo>
                <a:lnTo>
                  <a:pt x="1119" y="4121"/>
                </a:lnTo>
                <a:lnTo>
                  <a:pt x="1077" y="3924"/>
                </a:lnTo>
                <a:lnTo>
                  <a:pt x="1053" y="3557"/>
                </a:lnTo>
                <a:lnTo>
                  <a:pt x="1063" y="3191"/>
                </a:lnTo>
                <a:lnTo>
                  <a:pt x="1127" y="2850"/>
                </a:lnTo>
                <a:close/>
                <a:moveTo>
                  <a:pt x="2017" y="2760"/>
                </a:moveTo>
                <a:lnTo>
                  <a:pt x="2028" y="2766"/>
                </a:lnTo>
                <a:lnTo>
                  <a:pt x="2136" y="2863"/>
                </a:lnTo>
                <a:lnTo>
                  <a:pt x="2156" y="2893"/>
                </a:lnTo>
                <a:lnTo>
                  <a:pt x="2094" y="2826"/>
                </a:lnTo>
                <a:lnTo>
                  <a:pt x="2017" y="2760"/>
                </a:lnTo>
                <a:close/>
                <a:moveTo>
                  <a:pt x="5064" y="2752"/>
                </a:moveTo>
                <a:lnTo>
                  <a:pt x="5067" y="2759"/>
                </a:lnTo>
                <a:lnTo>
                  <a:pt x="5064" y="2754"/>
                </a:lnTo>
                <a:lnTo>
                  <a:pt x="5064" y="2752"/>
                </a:lnTo>
                <a:close/>
                <a:moveTo>
                  <a:pt x="5054" y="2728"/>
                </a:moveTo>
                <a:lnTo>
                  <a:pt x="5065" y="2744"/>
                </a:lnTo>
                <a:lnTo>
                  <a:pt x="5064" y="2752"/>
                </a:lnTo>
                <a:lnTo>
                  <a:pt x="5054" y="2728"/>
                </a:lnTo>
                <a:close/>
                <a:moveTo>
                  <a:pt x="5051" y="2720"/>
                </a:moveTo>
                <a:lnTo>
                  <a:pt x="5054" y="2728"/>
                </a:lnTo>
                <a:lnTo>
                  <a:pt x="5050" y="2722"/>
                </a:lnTo>
                <a:lnTo>
                  <a:pt x="5051" y="2720"/>
                </a:lnTo>
                <a:close/>
                <a:moveTo>
                  <a:pt x="3144" y="2632"/>
                </a:moveTo>
                <a:lnTo>
                  <a:pt x="3035" y="2841"/>
                </a:lnTo>
                <a:lnTo>
                  <a:pt x="2976" y="3077"/>
                </a:lnTo>
                <a:lnTo>
                  <a:pt x="2961" y="3316"/>
                </a:lnTo>
                <a:lnTo>
                  <a:pt x="2990" y="3549"/>
                </a:lnTo>
                <a:lnTo>
                  <a:pt x="3050" y="3745"/>
                </a:lnTo>
                <a:lnTo>
                  <a:pt x="3117" y="3699"/>
                </a:lnTo>
                <a:lnTo>
                  <a:pt x="3186" y="3672"/>
                </a:lnTo>
                <a:lnTo>
                  <a:pt x="3165" y="3601"/>
                </a:lnTo>
                <a:lnTo>
                  <a:pt x="3136" y="3417"/>
                </a:lnTo>
                <a:lnTo>
                  <a:pt x="3150" y="3235"/>
                </a:lnTo>
                <a:lnTo>
                  <a:pt x="3190" y="3044"/>
                </a:lnTo>
                <a:lnTo>
                  <a:pt x="3255" y="2878"/>
                </a:lnTo>
                <a:lnTo>
                  <a:pt x="3354" y="2712"/>
                </a:lnTo>
                <a:lnTo>
                  <a:pt x="3389" y="2667"/>
                </a:lnTo>
                <a:lnTo>
                  <a:pt x="3346" y="2652"/>
                </a:lnTo>
                <a:lnTo>
                  <a:pt x="3144" y="2632"/>
                </a:lnTo>
                <a:close/>
                <a:moveTo>
                  <a:pt x="4939" y="2484"/>
                </a:moveTo>
                <a:lnTo>
                  <a:pt x="4963" y="2513"/>
                </a:lnTo>
                <a:lnTo>
                  <a:pt x="5052" y="2713"/>
                </a:lnTo>
                <a:lnTo>
                  <a:pt x="5051" y="2720"/>
                </a:lnTo>
                <a:lnTo>
                  <a:pt x="4986" y="2570"/>
                </a:lnTo>
                <a:lnTo>
                  <a:pt x="4939" y="2484"/>
                </a:lnTo>
                <a:close/>
                <a:moveTo>
                  <a:pt x="4130" y="2310"/>
                </a:moveTo>
                <a:lnTo>
                  <a:pt x="3942" y="2333"/>
                </a:lnTo>
                <a:lnTo>
                  <a:pt x="3762" y="2391"/>
                </a:lnTo>
                <a:lnTo>
                  <a:pt x="3604" y="2483"/>
                </a:lnTo>
                <a:lnTo>
                  <a:pt x="3461" y="2606"/>
                </a:lnTo>
                <a:lnTo>
                  <a:pt x="3433" y="2644"/>
                </a:lnTo>
                <a:lnTo>
                  <a:pt x="3579" y="2696"/>
                </a:lnTo>
                <a:lnTo>
                  <a:pt x="3786" y="2807"/>
                </a:lnTo>
                <a:lnTo>
                  <a:pt x="3971" y="2957"/>
                </a:lnTo>
                <a:lnTo>
                  <a:pt x="4066" y="3067"/>
                </a:lnTo>
                <a:lnTo>
                  <a:pt x="3945" y="2943"/>
                </a:lnTo>
                <a:lnTo>
                  <a:pt x="3787" y="2831"/>
                </a:lnTo>
                <a:lnTo>
                  <a:pt x="3569" y="2728"/>
                </a:lnTo>
                <a:lnTo>
                  <a:pt x="3410" y="2674"/>
                </a:lnTo>
                <a:lnTo>
                  <a:pt x="3351" y="2755"/>
                </a:lnTo>
                <a:lnTo>
                  <a:pt x="3262" y="2922"/>
                </a:lnTo>
                <a:lnTo>
                  <a:pt x="3210" y="3096"/>
                </a:lnTo>
                <a:lnTo>
                  <a:pt x="3196" y="3302"/>
                </a:lnTo>
                <a:lnTo>
                  <a:pt x="3212" y="3503"/>
                </a:lnTo>
                <a:lnTo>
                  <a:pt x="3252" y="3656"/>
                </a:lnTo>
                <a:lnTo>
                  <a:pt x="3333" y="3656"/>
                </a:lnTo>
                <a:lnTo>
                  <a:pt x="3429" y="3689"/>
                </a:lnTo>
                <a:lnTo>
                  <a:pt x="3510" y="3747"/>
                </a:lnTo>
                <a:lnTo>
                  <a:pt x="3578" y="3847"/>
                </a:lnTo>
                <a:lnTo>
                  <a:pt x="3590" y="3864"/>
                </a:lnTo>
                <a:lnTo>
                  <a:pt x="3601" y="3880"/>
                </a:lnTo>
                <a:lnTo>
                  <a:pt x="3523" y="3779"/>
                </a:lnTo>
                <a:lnTo>
                  <a:pt x="3442" y="3720"/>
                </a:lnTo>
                <a:lnTo>
                  <a:pt x="3345" y="3697"/>
                </a:lnTo>
                <a:lnTo>
                  <a:pt x="3265" y="3700"/>
                </a:lnTo>
                <a:lnTo>
                  <a:pt x="3347" y="3867"/>
                </a:lnTo>
                <a:lnTo>
                  <a:pt x="3458" y="4028"/>
                </a:lnTo>
                <a:lnTo>
                  <a:pt x="3600" y="4175"/>
                </a:lnTo>
                <a:lnTo>
                  <a:pt x="3796" y="4318"/>
                </a:lnTo>
                <a:lnTo>
                  <a:pt x="4004" y="4420"/>
                </a:lnTo>
                <a:lnTo>
                  <a:pt x="4054" y="4436"/>
                </a:lnTo>
                <a:lnTo>
                  <a:pt x="4066" y="4426"/>
                </a:lnTo>
                <a:lnTo>
                  <a:pt x="4172" y="4296"/>
                </a:lnTo>
                <a:lnTo>
                  <a:pt x="4267" y="4149"/>
                </a:lnTo>
                <a:lnTo>
                  <a:pt x="4327" y="3986"/>
                </a:lnTo>
                <a:lnTo>
                  <a:pt x="4349" y="3816"/>
                </a:lnTo>
                <a:lnTo>
                  <a:pt x="4346" y="3783"/>
                </a:lnTo>
                <a:lnTo>
                  <a:pt x="4316" y="3781"/>
                </a:lnTo>
                <a:lnTo>
                  <a:pt x="4256" y="3765"/>
                </a:lnTo>
                <a:lnTo>
                  <a:pt x="4234" y="3756"/>
                </a:lnTo>
                <a:lnTo>
                  <a:pt x="4189" y="3738"/>
                </a:lnTo>
                <a:lnTo>
                  <a:pt x="4164" y="3714"/>
                </a:lnTo>
                <a:lnTo>
                  <a:pt x="4149" y="3692"/>
                </a:lnTo>
                <a:lnTo>
                  <a:pt x="4130" y="3664"/>
                </a:lnTo>
                <a:lnTo>
                  <a:pt x="4120" y="3638"/>
                </a:lnTo>
                <a:lnTo>
                  <a:pt x="4111" y="3612"/>
                </a:lnTo>
                <a:lnTo>
                  <a:pt x="4124" y="3595"/>
                </a:lnTo>
                <a:lnTo>
                  <a:pt x="4127" y="3576"/>
                </a:lnTo>
                <a:lnTo>
                  <a:pt x="4145" y="3556"/>
                </a:lnTo>
                <a:lnTo>
                  <a:pt x="4171" y="3546"/>
                </a:lnTo>
                <a:lnTo>
                  <a:pt x="4201" y="3542"/>
                </a:lnTo>
                <a:lnTo>
                  <a:pt x="4237" y="3534"/>
                </a:lnTo>
                <a:lnTo>
                  <a:pt x="4282" y="3552"/>
                </a:lnTo>
                <a:lnTo>
                  <a:pt x="4296" y="3550"/>
                </a:lnTo>
                <a:lnTo>
                  <a:pt x="4313" y="3563"/>
                </a:lnTo>
                <a:lnTo>
                  <a:pt x="4315" y="3563"/>
                </a:lnTo>
                <a:lnTo>
                  <a:pt x="4280" y="3431"/>
                </a:lnTo>
                <a:lnTo>
                  <a:pt x="4218" y="3296"/>
                </a:lnTo>
                <a:lnTo>
                  <a:pt x="4247" y="3347"/>
                </a:lnTo>
                <a:lnTo>
                  <a:pt x="4303" y="3488"/>
                </a:lnTo>
                <a:lnTo>
                  <a:pt x="4324" y="3563"/>
                </a:lnTo>
                <a:lnTo>
                  <a:pt x="4347" y="3564"/>
                </a:lnTo>
                <a:lnTo>
                  <a:pt x="4392" y="3582"/>
                </a:lnTo>
                <a:lnTo>
                  <a:pt x="4441" y="3581"/>
                </a:lnTo>
                <a:lnTo>
                  <a:pt x="4478" y="3588"/>
                </a:lnTo>
                <a:lnTo>
                  <a:pt x="4519" y="3577"/>
                </a:lnTo>
                <a:lnTo>
                  <a:pt x="4517" y="3562"/>
                </a:lnTo>
                <a:lnTo>
                  <a:pt x="4505" y="3545"/>
                </a:lnTo>
                <a:lnTo>
                  <a:pt x="4507" y="3512"/>
                </a:lnTo>
                <a:lnTo>
                  <a:pt x="4520" y="3495"/>
                </a:lnTo>
                <a:lnTo>
                  <a:pt x="4534" y="3468"/>
                </a:lnTo>
                <a:lnTo>
                  <a:pt x="4564" y="3440"/>
                </a:lnTo>
                <a:lnTo>
                  <a:pt x="4597" y="3417"/>
                </a:lnTo>
                <a:lnTo>
                  <a:pt x="4623" y="3407"/>
                </a:lnTo>
                <a:lnTo>
                  <a:pt x="4667" y="3377"/>
                </a:lnTo>
                <a:lnTo>
                  <a:pt x="4734" y="3331"/>
                </a:lnTo>
                <a:lnTo>
                  <a:pt x="4796" y="3256"/>
                </a:lnTo>
                <a:lnTo>
                  <a:pt x="4853" y="3160"/>
                </a:lnTo>
                <a:lnTo>
                  <a:pt x="4879" y="3044"/>
                </a:lnTo>
                <a:lnTo>
                  <a:pt x="4877" y="2922"/>
                </a:lnTo>
                <a:lnTo>
                  <a:pt x="4865" y="2809"/>
                </a:lnTo>
                <a:lnTo>
                  <a:pt x="4864" y="2807"/>
                </a:lnTo>
                <a:lnTo>
                  <a:pt x="4790" y="2689"/>
                </a:lnTo>
                <a:lnTo>
                  <a:pt x="4688" y="2563"/>
                </a:lnTo>
                <a:lnTo>
                  <a:pt x="4571" y="2464"/>
                </a:lnTo>
                <a:lnTo>
                  <a:pt x="4435" y="2386"/>
                </a:lnTo>
                <a:lnTo>
                  <a:pt x="4282" y="2328"/>
                </a:lnTo>
                <a:lnTo>
                  <a:pt x="4130" y="2310"/>
                </a:lnTo>
                <a:close/>
                <a:moveTo>
                  <a:pt x="338" y="2256"/>
                </a:moveTo>
                <a:lnTo>
                  <a:pt x="358" y="2320"/>
                </a:lnTo>
                <a:lnTo>
                  <a:pt x="340" y="2268"/>
                </a:lnTo>
                <a:lnTo>
                  <a:pt x="338" y="2256"/>
                </a:lnTo>
                <a:close/>
                <a:moveTo>
                  <a:pt x="1237" y="2030"/>
                </a:moveTo>
                <a:lnTo>
                  <a:pt x="1273" y="2063"/>
                </a:lnTo>
                <a:lnTo>
                  <a:pt x="1251" y="2051"/>
                </a:lnTo>
                <a:lnTo>
                  <a:pt x="1237" y="2030"/>
                </a:lnTo>
                <a:close/>
                <a:moveTo>
                  <a:pt x="1198" y="1973"/>
                </a:moveTo>
                <a:lnTo>
                  <a:pt x="1237" y="2030"/>
                </a:lnTo>
                <a:lnTo>
                  <a:pt x="1215" y="2010"/>
                </a:lnTo>
                <a:lnTo>
                  <a:pt x="1198" y="1973"/>
                </a:lnTo>
                <a:close/>
                <a:moveTo>
                  <a:pt x="1182" y="1940"/>
                </a:moveTo>
                <a:lnTo>
                  <a:pt x="1198" y="1973"/>
                </a:lnTo>
                <a:lnTo>
                  <a:pt x="1190" y="1962"/>
                </a:lnTo>
                <a:lnTo>
                  <a:pt x="1182" y="1940"/>
                </a:lnTo>
                <a:close/>
                <a:moveTo>
                  <a:pt x="1161" y="1881"/>
                </a:moveTo>
                <a:lnTo>
                  <a:pt x="1182" y="1940"/>
                </a:lnTo>
                <a:lnTo>
                  <a:pt x="1163" y="1899"/>
                </a:lnTo>
                <a:lnTo>
                  <a:pt x="1161" y="1881"/>
                </a:lnTo>
                <a:close/>
                <a:moveTo>
                  <a:pt x="1157" y="1839"/>
                </a:moveTo>
                <a:lnTo>
                  <a:pt x="1161" y="1881"/>
                </a:lnTo>
                <a:lnTo>
                  <a:pt x="1155" y="1863"/>
                </a:lnTo>
                <a:lnTo>
                  <a:pt x="1157" y="1839"/>
                </a:lnTo>
                <a:close/>
                <a:moveTo>
                  <a:pt x="1349" y="1575"/>
                </a:moveTo>
                <a:lnTo>
                  <a:pt x="1429" y="1585"/>
                </a:lnTo>
                <a:lnTo>
                  <a:pt x="1486" y="1620"/>
                </a:lnTo>
                <a:lnTo>
                  <a:pt x="1537" y="1683"/>
                </a:lnTo>
                <a:lnTo>
                  <a:pt x="1541" y="1688"/>
                </a:lnTo>
                <a:lnTo>
                  <a:pt x="1549" y="1699"/>
                </a:lnTo>
                <a:lnTo>
                  <a:pt x="1494" y="1631"/>
                </a:lnTo>
                <a:lnTo>
                  <a:pt x="1413" y="1597"/>
                </a:lnTo>
                <a:lnTo>
                  <a:pt x="1338" y="1607"/>
                </a:lnTo>
                <a:lnTo>
                  <a:pt x="1260" y="1636"/>
                </a:lnTo>
                <a:lnTo>
                  <a:pt x="1205" y="1699"/>
                </a:lnTo>
                <a:lnTo>
                  <a:pt x="1162" y="1777"/>
                </a:lnTo>
                <a:lnTo>
                  <a:pt x="1157" y="1839"/>
                </a:lnTo>
                <a:lnTo>
                  <a:pt x="1155" y="1815"/>
                </a:lnTo>
                <a:lnTo>
                  <a:pt x="1165" y="1735"/>
                </a:lnTo>
                <a:lnTo>
                  <a:pt x="1212" y="1661"/>
                </a:lnTo>
                <a:lnTo>
                  <a:pt x="1280" y="1606"/>
                </a:lnTo>
                <a:lnTo>
                  <a:pt x="1349" y="1575"/>
                </a:lnTo>
                <a:close/>
                <a:moveTo>
                  <a:pt x="1922" y="1461"/>
                </a:moveTo>
                <a:lnTo>
                  <a:pt x="1777" y="1616"/>
                </a:lnTo>
                <a:lnTo>
                  <a:pt x="1563" y="1910"/>
                </a:lnTo>
                <a:lnTo>
                  <a:pt x="1435" y="2140"/>
                </a:lnTo>
                <a:lnTo>
                  <a:pt x="1446" y="2145"/>
                </a:lnTo>
                <a:lnTo>
                  <a:pt x="1553" y="2145"/>
                </a:lnTo>
                <a:lnTo>
                  <a:pt x="1655" y="2116"/>
                </a:lnTo>
                <a:lnTo>
                  <a:pt x="1772" y="2036"/>
                </a:lnTo>
                <a:lnTo>
                  <a:pt x="1845" y="1954"/>
                </a:lnTo>
                <a:lnTo>
                  <a:pt x="1815" y="1933"/>
                </a:lnTo>
                <a:lnTo>
                  <a:pt x="1718" y="1803"/>
                </a:lnTo>
                <a:lnTo>
                  <a:pt x="1714" y="1798"/>
                </a:lnTo>
                <a:lnTo>
                  <a:pt x="1710" y="1792"/>
                </a:lnTo>
                <a:lnTo>
                  <a:pt x="1699" y="1776"/>
                </a:lnTo>
                <a:lnTo>
                  <a:pt x="1695" y="1770"/>
                </a:lnTo>
                <a:lnTo>
                  <a:pt x="1701" y="1766"/>
                </a:lnTo>
                <a:lnTo>
                  <a:pt x="1704" y="1772"/>
                </a:lnTo>
                <a:lnTo>
                  <a:pt x="1805" y="1907"/>
                </a:lnTo>
                <a:lnTo>
                  <a:pt x="1856" y="1942"/>
                </a:lnTo>
                <a:lnTo>
                  <a:pt x="1869" y="1928"/>
                </a:lnTo>
                <a:lnTo>
                  <a:pt x="1940" y="1806"/>
                </a:lnTo>
                <a:lnTo>
                  <a:pt x="1962" y="1660"/>
                </a:lnTo>
                <a:lnTo>
                  <a:pt x="1947" y="1532"/>
                </a:lnTo>
                <a:lnTo>
                  <a:pt x="1922" y="1461"/>
                </a:lnTo>
                <a:close/>
                <a:moveTo>
                  <a:pt x="1780" y="1231"/>
                </a:moveTo>
                <a:lnTo>
                  <a:pt x="1809" y="1259"/>
                </a:lnTo>
                <a:lnTo>
                  <a:pt x="1836" y="1298"/>
                </a:lnTo>
                <a:lnTo>
                  <a:pt x="1780" y="1231"/>
                </a:lnTo>
                <a:close/>
                <a:moveTo>
                  <a:pt x="1720" y="1175"/>
                </a:moveTo>
                <a:lnTo>
                  <a:pt x="1749" y="1195"/>
                </a:lnTo>
                <a:lnTo>
                  <a:pt x="1780" y="1231"/>
                </a:lnTo>
                <a:lnTo>
                  <a:pt x="1720" y="1175"/>
                </a:lnTo>
                <a:close/>
                <a:moveTo>
                  <a:pt x="2799" y="822"/>
                </a:moveTo>
                <a:lnTo>
                  <a:pt x="2620" y="907"/>
                </a:lnTo>
                <a:lnTo>
                  <a:pt x="2311" y="1111"/>
                </a:lnTo>
                <a:lnTo>
                  <a:pt x="2031" y="1344"/>
                </a:lnTo>
                <a:lnTo>
                  <a:pt x="1927" y="1455"/>
                </a:lnTo>
                <a:lnTo>
                  <a:pt x="1957" y="1533"/>
                </a:lnTo>
                <a:lnTo>
                  <a:pt x="1970" y="1671"/>
                </a:lnTo>
                <a:lnTo>
                  <a:pt x="1942" y="1821"/>
                </a:lnTo>
                <a:lnTo>
                  <a:pt x="1895" y="1919"/>
                </a:lnTo>
                <a:lnTo>
                  <a:pt x="1869" y="1951"/>
                </a:lnTo>
                <a:lnTo>
                  <a:pt x="1930" y="1993"/>
                </a:lnTo>
                <a:lnTo>
                  <a:pt x="2061" y="2041"/>
                </a:lnTo>
                <a:lnTo>
                  <a:pt x="2205" y="2049"/>
                </a:lnTo>
                <a:lnTo>
                  <a:pt x="2339" y="2030"/>
                </a:lnTo>
                <a:lnTo>
                  <a:pt x="2474" y="1978"/>
                </a:lnTo>
                <a:lnTo>
                  <a:pt x="2598" y="1909"/>
                </a:lnTo>
                <a:lnTo>
                  <a:pt x="2711" y="1799"/>
                </a:lnTo>
                <a:lnTo>
                  <a:pt x="2806" y="1677"/>
                </a:lnTo>
                <a:lnTo>
                  <a:pt x="2873" y="1549"/>
                </a:lnTo>
                <a:lnTo>
                  <a:pt x="2907" y="1395"/>
                </a:lnTo>
                <a:lnTo>
                  <a:pt x="2923" y="1205"/>
                </a:lnTo>
                <a:lnTo>
                  <a:pt x="2888" y="1024"/>
                </a:lnTo>
                <a:lnTo>
                  <a:pt x="2823" y="857"/>
                </a:lnTo>
                <a:lnTo>
                  <a:pt x="2799" y="822"/>
                </a:lnTo>
                <a:close/>
                <a:moveTo>
                  <a:pt x="3925" y="549"/>
                </a:moveTo>
                <a:lnTo>
                  <a:pt x="3627" y="566"/>
                </a:lnTo>
                <a:lnTo>
                  <a:pt x="3331" y="623"/>
                </a:lnTo>
                <a:lnTo>
                  <a:pt x="2965" y="743"/>
                </a:lnTo>
                <a:lnTo>
                  <a:pt x="2817" y="813"/>
                </a:lnTo>
                <a:lnTo>
                  <a:pt x="2906" y="979"/>
                </a:lnTo>
                <a:lnTo>
                  <a:pt x="2944" y="1165"/>
                </a:lnTo>
                <a:lnTo>
                  <a:pt x="2951" y="1365"/>
                </a:lnTo>
                <a:lnTo>
                  <a:pt x="2918" y="1518"/>
                </a:lnTo>
                <a:lnTo>
                  <a:pt x="2866" y="1668"/>
                </a:lnTo>
                <a:lnTo>
                  <a:pt x="2791" y="1809"/>
                </a:lnTo>
                <a:lnTo>
                  <a:pt x="2681" y="1934"/>
                </a:lnTo>
                <a:lnTo>
                  <a:pt x="2553" y="2021"/>
                </a:lnTo>
                <a:lnTo>
                  <a:pt x="2401" y="2085"/>
                </a:lnTo>
                <a:lnTo>
                  <a:pt x="2237" y="2108"/>
                </a:lnTo>
                <a:lnTo>
                  <a:pt x="2086" y="2089"/>
                </a:lnTo>
                <a:lnTo>
                  <a:pt x="1943" y="2024"/>
                </a:lnTo>
                <a:lnTo>
                  <a:pt x="1859" y="1964"/>
                </a:lnTo>
                <a:lnTo>
                  <a:pt x="1825" y="2007"/>
                </a:lnTo>
                <a:lnTo>
                  <a:pt x="1731" y="2096"/>
                </a:lnTo>
                <a:lnTo>
                  <a:pt x="1626" y="2144"/>
                </a:lnTo>
                <a:lnTo>
                  <a:pt x="1525" y="2164"/>
                </a:lnTo>
                <a:lnTo>
                  <a:pt x="1430" y="2150"/>
                </a:lnTo>
                <a:lnTo>
                  <a:pt x="1388" y="2226"/>
                </a:lnTo>
                <a:lnTo>
                  <a:pt x="1247" y="2567"/>
                </a:lnTo>
                <a:lnTo>
                  <a:pt x="1184" y="2779"/>
                </a:lnTo>
                <a:lnTo>
                  <a:pt x="1234" y="2739"/>
                </a:lnTo>
                <a:lnTo>
                  <a:pt x="1385" y="2661"/>
                </a:lnTo>
                <a:lnTo>
                  <a:pt x="1545" y="2632"/>
                </a:lnTo>
                <a:lnTo>
                  <a:pt x="1714" y="2630"/>
                </a:lnTo>
                <a:lnTo>
                  <a:pt x="1872" y="2669"/>
                </a:lnTo>
                <a:lnTo>
                  <a:pt x="1994" y="2740"/>
                </a:lnTo>
                <a:lnTo>
                  <a:pt x="2017" y="2760"/>
                </a:lnTo>
                <a:lnTo>
                  <a:pt x="1900" y="2698"/>
                </a:lnTo>
                <a:lnTo>
                  <a:pt x="1741" y="2645"/>
                </a:lnTo>
                <a:lnTo>
                  <a:pt x="1576" y="2643"/>
                </a:lnTo>
                <a:lnTo>
                  <a:pt x="1413" y="2666"/>
                </a:lnTo>
                <a:lnTo>
                  <a:pt x="1259" y="2739"/>
                </a:lnTo>
                <a:lnTo>
                  <a:pt x="1175" y="2809"/>
                </a:lnTo>
                <a:lnTo>
                  <a:pt x="1144" y="2916"/>
                </a:lnTo>
                <a:lnTo>
                  <a:pt x="1081" y="3277"/>
                </a:lnTo>
                <a:lnTo>
                  <a:pt x="1070" y="3652"/>
                </a:lnTo>
                <a:lnTo>
                  <a:pt x="1107" y="4026"/>
                </a:lnTo>
                <a:lnTo>
                  <a:pt x="1141" y="4178"/>
                </a:lnTo>
                <a:lnTo>
                  <a:pt x="1177" y="4272"/>
                </a:lnTo>
                <a:lnTo>
                  <a:pt x="1307" y="4615"/>
                </a:lnTo>
                <a:lnTo>
                  <a:pt x="1435" y="4992"/>
                </a:lnTo>
                <a:lnTo>
                  <a:pt x="1508" y="5209"/>
                </a:lnTo>
                <a:lnTo>
                  <a:pt x="1509" y="5195"/>
                </a:lnTo>
                <a:lnTo>
                  <a:pt x="1505" y="5189"/>
                </a:lnTo>
                <a:lnTo>
                  <a:pt x="1423" y="4927"/>
                </a:lnTo>
                <a:lnTo>
                  <a:pt x="1373" y="4652"/>
                </a:lnTo>
                <a:lnTo>
                  <a:pt x="1365" y="4379"/>
                </a:lnTo>
                <a:lnTo>
                  <a:pt x="1399" y="4095"/>
                </a:lnTo>
                <a:lnTo>
                  <a:pt x="1462" y="3831"/>
                </a:lnTo>
                <a:lnTo>
                  <a:pt x="1529" y="3662"/>
                </a:lnTo>
                <a:lnTo>
                  <a:pt x="1526" y="3660"/>
                </a:lnTo>
                <a:lnTo>
                  <a:pt x="1529" y="3661"/>
                </a:lnTo>
                <a:lnTo>
                  <a:pt x="1563" y="3574"/>
                </a:lnTo>
                <a:lnTo>
                  <a:pt x="1704" y="3339"/>
                </a:lnTo>
                <a:lnTo>
                  <a:pt x="1878" y="3132"/>
                </a:lnTo>
                <a:lnTo>
                  <a:pt x="1819" y="3080"/>
                </a:lnTo>
                <a:lnTo>
                  <a:pt x="1724" y="3048"/>
                </a:lnTo>
                <a:lnTo>
                  <a:pt x="1625" y="3059"/>
                </a:lnTo>
                <a:lnTo>
                  <a:pt x="1521" y="3097"/>
                </a:lnTo>
                <a:lnTo>
                  <a:pt x="1446" y="3165"/>
                </a:lnTo>
                <a:lnTo>
                  <a:pt x="1393" y="3267"/>
                </a:lnTo>
                <a:lnTo>
                  <a:pt x="1383" y="3372"/>
                </a:lnTo>
                <a:lnTo>
                  <a:pt x="1391" y="3473"/>
                </a:lnTo>
                <a:lnTo>
                  <a:pt x="1379" y="3448"/>
                </a:lnTo>
                <a:lnTo>
                  <a:pt x="1368" y="3349"/>
                </a:lnTo>
                <a:lnTo>
                  <a:pt x="1381" y="3250"/>
                </a:lnTo>
                <a:lnTo>
                  <a:pt x="1438" y="3154"/>
                </a:lnTo>
                <a:lnTo>
                  <a:pt x="1499" y="3088"/>
                </a:lnTo>
                <a:lnTo>
                  <a:pt x="1569" y="3048"/>
                </a:lnTo>
                <a:lnTo>
                  <a:pt x="1645" y="3028"/>
                </a:lnTo>
                <a:lnTo>
                  <a:pt x="1731" y="3035"/>
                </a:lnTo>
                <a:lnTo>
                  <a:pt x="1834" y="3078"/>
                </a:lnTo>
                <a:lnTo>
                  <a:pt x="1886" y="3124"/>
                </a:lnTo>
                <a:lnTo>
                  <a:pt x="2094" y="2933"/>
                </a:lnTo>
                <a:lnTo>
                  <a:pt x="2157" y="2894"/>
                </a:lnTo>
                <a:lnTo>
                  <a:pt x="2156" y="2893"/>
                </a:lnTo>
                <a:lnTo>
                  <a:pt x="2157" y="2894"/>
                </a:lnTo>
                <a:lnTo>
                  <a:pt x="2284" y="2818"/>
                </a:lnTo>
                <a:lnTo>
                  <a:pt x="2482" y="2715"/>
                </a:lnTo>
                <a:lnTo>
                  <a:pt x="2692" y="2628"/>
                </a:lnTo>
                <a:lnTo>
                  <a:pt x="2912" y="2591"/>
                </a:lnTo>
                <a:lnTo>
                  <a:pt x="3112" y="2583"/>
                </a:lnTo>
                <a:lnTo>
                  <a:pt x="3166" y="2498"/>
                </a:lnTo>
                <a:lnTo>
                  <a:pt x="3298" y="2334"/>
                </a:lnTo>
                <a:lnTo>
                  <a:pt x="3477" y="2203"/>
                </a:lnTo>
                <a:lnTo>
                  <a:pt x="3646" y="2103"/>
                </a:lnTo>
                <a:lnTo>
                  <a:pt x="3828" y="2036"/>
                </a:lnTo>
                <a:lnTo>
                  <a:pt x="4023" y="1999"/>
                </a:lnTo>
                <a:lnTo>
                  <a:pt x="4216" y="2006"/>
                </a:lnTo>
                <a:lnTo>
                  <a:pt x="4408" y="2037"/>
                </a:lnTo>
                <a:lnTo>
                  <a:pt x="4594" y="2130"/>
                </a:lnTo>
                <a:lnTo>
                  <a:pt x="4756" y="2247"/>
                </a:lnTo>
                <a:lnTo>
                  <a:pt x="4889" y="2392"/>
                </a:lnTo>
                <a:lnTo>
                  <a:pt x="4939" y="2484"/>
                </a:lnTo>
                <a:lnTo>
                  <a:pt x="4829" y="2352"/>
                </a:lnTo>
                <a:lnTo>
                  <a:pt x="4668" y="2226"/>
                </a:lnTo>
                <a:lnTo>
                  <a:pt x="4486" y="2139"/>
                </a:lnTo>
                <a:lnTo>
                  <a:pt x="4289" y="2078"/>
                </a:lnTo>
                <a:lnTo>
                  <a:pt x="4082" y="2073"/>
                </a:lnTo>
                <a:lnTo>
                  <a:pt x="3874" y="2102"/>
                </a:lnTo>
                <a:lnTo>
                  <a:pt x="3669" y="2161"/>
                </a:lnTo>
                <a:lnTo>
                  <a:pt x="3490" y="2268"/>
                </a:lnTo>
                <a:lnTo>
                  <a:pt x="3303" y="2437"/>
                </a:lnTo>
                <a:lnTo>
                  <a:pt x="3177" y="2590"/>
                </a:lnTo>
                <a:lnTo>
                  <a:pt x="3352" y="2615"/>
                </a:lnTo>
                <a:lnTo>
                  <a:pt x="3414" y="2637"/>
                </a:lnTo>
                <a:lnTo>
                  <a:pt x="3468" y="2569"/>
                </a:lnTo>
                <a:lnTo>
                  <a:pt x="3611" y="2445"/>
                </a:lnTo>
                <a:lnTo>
                  <a:pt x="3773" y="2359"/>
                </a:lnTo>
                <a:lnTo>
                  <a:pt x="3953" y="2301"/>
                </a:lnTo>
                <a:lnTo>
                  <a:pt x="4135" y="2281"/>
                </a:lnTo>
                <a:lnTo>
                  <a:pt x="4302" y="2298"/>
                </a:lnTo>
                <a:lnTo>
                  <a:pt x="4457" y="2346"/>
                </a:lnTo>
                <a:lnTo>
                  <a:pt x="4622" y="2420"/>
                </a:lnTo>
                <a:lnTo>
                  <a:pt x="4749" y="2521"/>
                </a:lnTo>
                <a:lnTo>
                  <a:pt x="4861" y="2648"/>
                </a:lnTo>
                <a:lnTo>
                  <a:pt x="4939" y="2798"/>
                </a:lnTo>
                <a:lnTo>
                  <a:pt x="4954" y="2874"/>
                </a:lnTo>
                <a:lnTo>
                  <a:pt x="4971" y="2916"/>
                </a:lnTo>
                <a:lnTo>
                  <a:pt x="4989" y="3050"/>
                </a:lnTo>
                <a:lnTo>
                  <a:pt x="4997" y="3167"/>
                </a:lnTo>
                <a:lnTo>
                  <a:pt x="4968" y="3268"/>
                </a:lnTo>
                <a:lnTo>
                  <a:pt x="4914" y="3428"/>
                </a:lnTo>
                <a:lnTo>
                  <a:pt x="4825" y="3571"/>
                </a:lnTo>
                <a:lnTo>
                  <a:pt x="4720" y="3667"/>
                </a:lnTo>
                <a:lnTo>
                  <a:pt x="4601" y="3732"/>
                </a:lnTo>
                <a:lnTo>
                  <a:pt x="4482" y="3773"/>
                </a:lnTo>
                <a:lnTo>
                  <a:pt x="4393" y="3785"/>
                </a:lnTo>
                <a:lnTo>
                  <a:pt x="4362" y="3784"/>
                </a:lnTo>
                <a:lnTo>
                  <a:pt x="4363" y="3790"/>
                </a:lnTo>
                <a:lnTo>
                  <a:pt x="4358" y="3948"/>
                </a:lnTo>
                <a:lnTo>
                  <a:pt x="4306" y="4098"/>
                </a:lnTo>
                <a:lnTo>
                  <a:pt x="4246" y="4237"/>
                </a:lnTo>
                <a:lnTo>
                  <a:pt x="4164" y="4367"/>
                </a:lnTo>
                <a:lnTo>
                  <a:pt x="4088" y="4446"/>
                </a:lnTo>
                <a:lnTo>
                  <a:pt x="4224" y="4489"/>
                </a:lnTo>
                <a:lnTo>
                  <a:pt x="4444" y="4501"/>
                </a:lnTo>
                <a:lnTo>
                  <a:pt x="4668" y="4494"/>
                </a:lnTo>
                <a:lnTo>
                  <a:pt x="4881" y="4437"/>
                </a:lnTo>
                <a:lnTo>
                  <a:pt x="5095" y="4356"/>
                </a:lnTo>
                <a:lnTo>
                  <a:pt x="5282" y="4236"/>
                </a:lnTo>
                <a:lnTo>
                  <a:pt x="5459" y="4090"/>
                </a:lnTo>
                <a:lnTo>
                  <a:pt x="5609" y="3905"/>
                </a:lnTo>
                <a:lnTo>
                  <a:pt x="5734" y="3706"/>
                </a:lnTo>
                <a:lnTo>
                  <a:pt x="5838" y="3454"/>
                </a:lnTo>
                <a:lnTo>
                  <a:pt x="5911" y="3192"/>
                </a:lnTo>
                <a:lnTo>
                  <a:pt x="5917" y="2927"/>
                </a:lnTo>
                <a:lnTo>
                  <a:pt x="5898" y="2662"/>
                </a:lnTo>
                <a:lnTo>
                  <a:pt x="5837" y="2419"/>
                </a:lnTo>
                <a:lnTo>
                  <a:pt x="5735" y="2163"/>
                </a:lnTo>
                <a:lnTo>
                  <a:pt x="5603" y="1935"/>
                </a:lnTo>
                <a:lnTo>
                  <a:pt x="5438" y="1730"/>
                </a:lnTo>
                <a:lnTo>
                  <a:pt x="5232" y="1537"/>
                </a:lnTo>
                <a:lnTo>
                  <a:pt x="4983" y="1365"/>
                </a:lnTo>
                <a:lnTo>
                  <a:pt x="4714" y="1223"/>
                </a:lnTo>
                <a:lnTo>
                  <a:pt x="4437" y="1128"/>
                </a:lnTo>
                <a:lnTo>
                  <a:pt x="4143" y="1069"/>
                </a:lnTo>
                <a:lnTo>
                  <a:pt x="3844" y="1062"/>
                </a:lnTo>
                <a:lnTo>
                  <a:pt x="3548" y="1094"/>
                </a:lnTo>
                <a:lnTo>
                  <a:pt x="3254" y="1165"/>
                </a:lnTo>
                <a:lnTo>
                  <a:pt x="2972" y="1277"/>
                </a:lnTo>
                <a:lnTo>
                  <a:pt x="2983" y="1269"/>
                </a:lnTo>
                <a:lnTo>
                  <a:pt x="3009" y="1260"/>
                </a:lnTo>
                <a:lnTo>
                  <a:pt x="3026" y="1248"/>
                </a:lnTo>
                <a:lnTo>
                  <a:pt x="3278" y="1140"/>
                </a:lnTo>
                <a:lnTo>
                  <a:pt x="3553" y="1066"/>
                </a:lnTo>
                <a:lnTo>
                  <a:pt x="3825" y="1034"/>
                </a:lnTo>
                <a:lnTo>
                  <a:pt x="4101" y="1032"/>
                </a:lnTo>
                <a:lnTo>
                  <a:pt x="4385" y="1065"/>
                </a:lnTo>
                <a:lnTo>
                  <a:pt x="4648" y="1138"/>
                </a:lnTo>
                <a:lnTo>
                  <a:pt x="4903" y="1249"/>
                </a:lnTo>
                <a:lnTo>
                  <a:pt x="5125" y="1382"/>
                </a:lnTo>
                <a:lnTo>
                  <a:pt x="5325" y="1530"/>
                </a:lnTo>
                <a:lnTo>
                  <a:pt x="5514" y="1710"/>
                </a:lnTo>
                <a:lnTo>
                  <a:pt x="5662" y="1902"/>
                </a:lnTo>
                <a:lnTo>
                  <a:pt x="5796" y="2121"/>
                </a:lnTo>
                <a:lnTo>
                  <a:pt x="5898" y="2352"/>
                </a:lnTo>
                <a:lnTo>
                  <a:pt x="5959" y="2596"/>
                </a:lnTo>
                <a:lnTo>
                  <a:pt x="5989" y="2853"/>
                </a:lnTo>
                <a:lnTo>
                  <a:pt x="5976" y="3131"/>
                </a:lnTo>
                <a:lnTo>
                  <a:pt x="5916" y="3401"/>
                </a:lnTo>
                <a:lnTo>
                  <a:pt x="5807" y="3647"/>
                </a:lnTo>
                <a:lnTo>
                  <a:pt x="5661" y="3886"/>
                </a:lnTo>
                <a:lnTo>
                  <a:pt x="5489" y="4086"/>
                </a:lnTo>
                <a:lnTo>
                  <a:pt x="5267" y="4262"/>
                </a:lnTo>
                <a:lnTo>
                  <a:pt x="5028" y="4402"/>
                </a:lnTo>
                <a:lnTo>
                  <a:pt x="4809" y="4487"/>
                </a:lnTo>
                <a:lnTo>
                  <a:pt x="4584" y="4527"/>
                </a:lnTo>
                <a:lnTo>
                  <a:pt x="4355" y="4538"/>
                </a:lnTo>
                <a:lnTo>
                  <a:pt x="4119" y="4504"/>
                </a:lnTo>
                <a:lnTo>
                  <a:pt x="4052" y="4484"/>
                </a:lnTo>
                <a:lnTo>
                  <a:pt x="4050" y="4486"/>
                </a:lnTo>
                <a:lnTo>
                  <a:pt x="3932" y="4575"/>
                </a:lnTo>
                <a:lnTo>
                  <a:pt x="3924" y="4581"/>
                </a:lnTo>
                <a:lnTo>
                  <a:pt x="4123" y="4640"/>
                </a:lnTo>
                <a:lnTo>
                  <a:pt x="4353" y="4678"/>
                </a:lnTo>
                <a:lnTo>
                  <a:pt x="4575" y="4680"/>
                </a:lnTo>
                <a:lnTo>
                  <a:pt x="4810" y="4642"/>
                </a:lnTo>
                <a:lnTo>
                  <a:pt x="5057" y="4562"/>
                </a:lnTo>
                <a:lnTo>
                  <a:pt x="5290" y="4450"/>
                </a:lnTo>
                <a:lnTo>
                  <a:pt x="5505" y="4311"/>
                </a:lnTo>
                <a:lnTo>
                  <a:pt x="5699" y="4154"/>
                </a:lnTo>
                <a:lnTo>
                  <a:pt x="5870" y="3963"/>
                </a:lnTo>
                <a:lnTo>
                  <a:pt x="6025" y="3750"/>
                </a:lnTo>
                <a:lnTo>
                  <a:pt x="6132" y="3513"/>
                </a:lnTo>
                <a:lnTo>
                  <a:pt x="6227" y="3236"/>
                </a:lnTo>
                <a:lnTo>
                  <a:pt x="6274" y="2959"/>
                </a:lnTo>
                <a:lnTo>
                  <a:pt x="6283" y="2676"/>
                </a:lnTo>
                <a:lnTo>
                  <a:pt x="6242" y="2402"/>
                </a:lnTo>
                <a:lnTo>
                  <a:pt x="6171" y="2132"/>
                </a:lnTo>
                <a:lnTo>
                  <a:pt x="6066" y="1861"/>
                </a:lnTo>
                <a:lnTo>
                  <a:pt x="5923" y="1617"/>
                </a:lnTo>
                <a:lnTo>
                  <a:pt x="5748" y="1386"/>
                </a:lnTo>
                <a:lnTo>
                  <a:pt x="5544" y="1184"/>
                </a:lnTo>
                <a:lnTo>
                  <a:pt x="5308" y="995"/>
                </a:lnTo>
                <a:lnTo>
                  <a:pt x="5065" y="843"/>
                </a:lnTo>
                <a:lnTo>
                  <a:pt x="4788" y="724"/>
                </a:lnTo>
                <a:lnTo>
                  <a:pt x="4510" y="629"/>
                </a:lnTo>
                <a:lnTo>
                  <a:pt x="4216" y="569"/>
                </a:lnTo>
                <a:lnTo>
                  <a:pt x="3925" y="549"/>
                </a:lnTo>
                <a:close/>
                <a:moveTo>
                  <a:pt x="1721" y="275"/>
                </a:moveTo>
                <a:lnTo>
                  <a:pt x="1466" y="320"/>
                </a:lnTo>
                <a:lnTo>
                  <a:pt x="1227" y="411"/>
                </a:lnTo>
                <a:lnTo>
                  <a:pt x="1025" y="533"/>
                </a:lnTo>
                <a:lnTo>
                  <a:pt x="831" y="691"/>
                </a:lnTo>
                <a:lnTo>
                  <a:pt x="823" y="701"/>
                </a:lnTo>
                <a:lnTo>
                  <a:pt x="802" y="743"/>
                </a:lnTo>
                <a:lnTo>
                  <a:pt x="734" y="822"/>
                </a:lnTo>
                <a:lnTo>
                  <a:pt x="714" y="835"/>
                </a:lnTo>
                <a:lnTo>
                  <a:pt x="681" y="875"/>
                </a:lnTo>
                <a:lnTo>
                  <a:pt x="549" y="1088"/>
                </a:lnTo>
                <a:lnTo>
                  <a:pt x="450" y="1311"/>
                </a:lnTo>
                <a:lnTo>
                  <a:pt x="382" y="1546"/>
                </a:lnTo>
                <a:lnTo>
                  <a:pt x="355" y="1730"/>
                </a:lnTo>
                <a:lnTo>
                  <a:pt x="367" y="1678"/>
                </a:lnTo>
                <a:lnTo>
                  <a:pt x="445" y="1494"/>
                </a:lnTo>
                <a:lnTo>
                  <a:pt x="558" y="1327"/>
                </a:lnTo>
                <a:lnTo>
                  <a:pt x="706" y="1185"/>
                </a:lnTo>
                <a:lnTo>
                  <a:pt x="828" y="1101"/>
                </a:lnTo>
                <a:lnTo>
                  <a:pt x="959" y="1043"/>
                </a:lnTo>
                <a:lnTo>
                  <a:pt x="1102" y="1002"/>
                </a:lnTo>
                <a:lnTo>
                  <a:pt x="1251" y="981"/>
                </a:lnTo>
                <a:lnTo>
                  <a:pt x="1403" y="1000"/>
                </a:lnTo>
                <a:lnTo>
                  <a:pt x="1557" y="1057"/>
                </a:lnTo>
                <a:lnTo>
                  <a:pt x="1694" y="1151"/>
                </a:lnTo>
                <a:lnTo>
                  <a:pt x="1720" y="1175"/>
                </a:lnTo>
                <a:lnTo>
                  <a:pt x="1641" y="1122"/>
                </a:lnTo>
                <a:lnTo>
                  <a:pt x="1486" y="1049"/>
                </a:lnTo>
                <a:lnTo>
                  <a:pt x="1319" y="1008"/>
                </a:lnTo>
                <a:lnTo>
                  <a:pt x="1159" y="1013"/>
                </a:lnTo>
                <a:lnTo>
                  <a:pt x="997" y="1050"/>
                </a:lnTo>
                <a:lnTo>
                  <a:pt x="848" y="1119"/>
                </a:lnTo>
                <a:lnTo>
                  <a:pt x="710" y="1215"/>
                </a:lnTo>
                <a:lnTo>
                  <a:pt x="581" y="1336"/>
                </a:lnTo>
                <a:lnTo>
                  <a:pt x="462" y="1507"/>
                </a:lnTo>
                <a:lnTo>
                  <a:pt x="382" y="1676"/>
                </a:lnTo>
                <a:lnTo>
                  <a:pt x="344" y="1822"/>
                </a:lnTo>
                <a:lnTo>
                  <a:pt x="342" y="2046"/>
                </a:lnTo>
                <a:lnTo>
                  <a:pt x="374" y="2294"/>
                </a:lnTo>
                <a:lnTo>
                  <a:pt x="431" y="2499"/>
                </a:lnTo>
                <a:lnTo>
                  <a:pt x="481" y="2604"/>
                </a:lnTo>
                <a:lnTo>
                  <a:pt x="529" y="2710"/>
                </a:lnTo>
                <a:lnTo>
                  <a:pt x="560" y="2778"/>
                </a:lnTo>
                <a:lnTo>
                  <a:pt x="571" y="2795"/>
                </a:lnTo>
                <a:lnTo>
                  <a:pt x="584" y="2826"/>
                </a:lnTo>
                <a:lnTo>
                  <a:pt x="614" y="2904"/>
                </a:lnTo>
                <a:lnTo>
                  <a:pt x="671" y="3036"/>
                </a:lnTo>
                <a:lnTo>
                  <a:pt x="743" y="3199"/>
                </a:lnTo>
                <a:lnTo>
                  <a:pt x="833" y="3415"/>
                </a:lnTo>
                <a:lnTo>
                  <a:pt x="869" y="3499"/>
                </a:lnTo>
                <a:lnTo>
                  <a:pt x="870" y="3373"/>
                </a:lnTo>
                <a:lnTo>
                  <a:pt x="905" y="3186"/>
                </a:lnTo>
                <a:lnTo>
                  <a:pt x="971" y="3010"/>
                </a:lnTo>
                <a:lnTo>
                  <a:pt x="1081" y="2861"/>
                </a:lnTo>
                <a:lnTo>
                  <a:pt x="1134" y="2819"/>
                </a:lnTo>
                <a:lnTo>
                  <a:pt x="1224" y="2486"/>
                </a:lnTo>
                <a:lnTo>
                  <a:pt x="1357" y="2157"/>
                </a:lnTo>
                <a:lnTo>
                  <a:pt x="1374" y="2129"/>
                </a:lnTo>
                <a:lnTo>
                  <a:pt x="1302" y="2089"/>
                </a:lnTo>
                <a:lnTo>
                  <a:pt x="1273" y="2063"/>
                </a:lnTo>
                <a:lnTo>
                  <a:pt x="1343" y="2102"/>
                </a:lnTo>
                <a:lnTo>
                  <a:pt x="1381" y="2117"/>
                </a:lnTo>
                <a:lnTo>
                  <a:pt x="1541" y="1843"/>
                </a:lnTo>
                <a:lnTo>
                  <a:pt x="1746" y="1547"/>
                </a:lnTo>
                <a:lnTo>
                  <a:pt x="1894" y="1392"/>
                </a:lnTo>
                <a:lnTo>
                  <a:pt x="1836" y="1298"/>
                </a:lnTo>
                <a:lnTo>
                  <a:pt x="1898" y="1388"/>
                </a:lnTo>
                <a:lnTo>
                  <a:pt x="1993" y="1288"/>
                </a:lnTo>
                <a:lnTo>
                  <a:pt x="2269" y="1050"/>
                </a:lnTo>
                <a:lnTo>
                  <a:pt x="2563" y="848"/>
                </a:lnTo>
                <a:lnTo>
                  <a:pt x="2757" y="762"/>
                </a:lnTo>
                <a:lnTo>
                  <a:pt x="2716" y="702"/>
                </a:lnTo>
                <a:lnTo>
                  <a:pt x="2591" y="568"/>
                </a:lnTo>
                <a:lnTo>
                  <a:pt x="2433" y="456"/>
                </a:lnTo>
                <a:lnTo>
                  <a:pt x="2269" y="372"/>
                </a:lnTo>
                <a:lnTo>
                  <a:pt x="2087" y="309"/>
                </a:lnTo>
                <a:lnTo>
                  <a:pt x="1910" y="276"/>
                </a:lnTo>
                <a:lnTo>
                  <a:pt x="1721" y="275"/>
                </a:lnTo>
                <a:close/>
                <a:moveTo>
                  <a:pt x="268" y="0"/>
                </a:moveTo>
                <a:lnTo>
                  <a:pt x="408" y="2"/>
                </a:lnTo>
                <a:lnTo>
                  <a:pt x="516" y="42"/>
                </a:lnTo>
                <a:lnTo>
                  <a:pt x="631" y="102"/>
                </a:lnTo>
                <a:lnTo>
                  <a:pt x="731" y="188"/>
                </a:lnTo>
                <a:lnTo>
                  <a:pt x="811" y="280"/>
                </a:lnTo>
                <a:lnTo>
                  <a:pt x="857" y="395"/>
                </a:lnTo>
                <a:lnTo>
                  <a:pt x="874" y="515"/>
                </a:lnTo>
                <a:lnTo>
                  <a:pt x="860" y="611"/>
                </a:lnTo>
                <a:lnTo>
                  <a:pt x="1011" y="477"/>
                </a:lnTo>
                <a:lnTo>
                  <a:pt x="1196" y="366"/>
                </a:lnTo>
                <a:lnTo>
                  <a:pt x="1402" y="274"/>
                </a:lnTo>
                <a:lnTo>
                  <a:pt x="1605" y="225"/>
                </a:lnTo>
                <a:lnTo>
                  <a:pt x="1838" y="220"/>
                </a:lnTo>
                <a:lnTo>
                  <a:pt x="2049" y="254"/>
                </a:lnTo>
                <a:lnTo>
                  <a:pt x="2227" y="311"/>
                </a:lnTo>
                <a:lnTo>
                  <a:pt x="2399" y="406"/>
                </a:lnTo>
                <a:lnTo>
                  <a:pt x="2561" y="523"/>
                </a:lnTo>
                <a:lnTo>
                  <a:pt x="2704" y="661"/>
                </a:lnTo>
                <a:lnTo>
                  <a:pt x="2773" y="754"/>
                </a:lnTo>
                <a:lnTo>
                  <a:pt x="2901" y="698"/>
                </a:lnTo>
                <a:lnTo>
                  <a:pt x="3254" y="570"/>
                </a:lnTo>
                <a:lnTo>
                  <a:pt x="3594" y="507"/>
                </a:lnTo>
                <a:lnTo>
                  <a:pt x="3932" y="488"/>
                </a:lnTo>
                <a:lnTo>
                  <a:pt x="4274" y="522"/>
                </a:lnTo>
                <a:lnTo>
                  <a:pt x="4605" y="588"/>
                </a:lnTo>
                <a:lnTo>
                  <a:pt x="4916" y="709"/>
                </a:lnTo>
                <a:lnTo>
                  <a:pt x="5219" y="877"/>
                </a:lnTo>
                <a:lnTo>
                  <a:pt x="5485" y="1086"/>
                </a:lnTo>
                <a:lnTo>
                  <a:pt x="5682" y="1277"/>
                </a:lnTo>
                <a:lnTo>
                  <a:pt x="5850" y="1487"/>
                </a:lnTo>
                <a:lnTo>
                  <a:pt x="5996" y="1722"/>
                </a:lnTo>
                <a:lnTo>
                  <a:pt x="6120" y="1963"/>
                </a:lnTo>
                <a:lnTo>
                  <a:pt x="6226" y="2225"/>
                </a:lnTo>
                <a:lnTo>
                  <a:pt x="6282" y="2496"/>
                </a:lnTo>
                <a:lnTo>
                  <a:pt x="6310" y="2763"/>
                </a:lnTo>
                <a:lnTo>
                  <a:pt x="6296" y="3050"/>
                </a:lnTo>
                <a:lnTo>
                  <a:pt x="6232" y="3339"/>
                </a:lnTo>
                <a:lnTo>
                  <a:pt x="6141" y="3622"/>
                </a:lnTo>
                <a:lnTo>
                  <a:pt x="6003" y="3872"/>
                </a:lnTo>
                <a:lnTo>
                  <a:pt x="5827" y="4115"/>
                </a:lnTo>
                <a:lnTo>
                  <a:pt x="5617" y="4308"/>
                </a:lnTo>
                <a:lnTo>
                  <a:pt x="5382" y="4477"/>
                </a:lnTo>
                <a:lnTo>
                  <a:pt x="5110" y="4615"/>
                </a:lnTo>
                <a:lnTo>
                  <a:pt x="4853" y="4693"/>
                </a:lnTo>
                <a:lnTo>
                  <a:pt x="4594" y="4732"/>
                </a:lnTo>
                <a:lnTo>
                  <a:pt x="4329" y="4727"/>
                </a:lnTo>
                <a:lnTo>
                  <a:pt x="4077" y="4680"/>
                </a:lnTo>
                <a:lnTo>
                  <a:pt x="3880" y="4608"/>
                </a:lnTo>
                <a:lnTo>
                  <a:pt x="3795" y="4661"/>
                </a:lnTo>
                <a:lnTo>
                  <a:pt x="3642" y="4701"/>
                </a:lnTo>
                <a:lnTo>
                  <a:pt x="3501" y="4708"/>
                </a:lnTo>
                <a:lnTo>
                  <a:pt x="3338" y="4673"/>
                </a:lnTo>
                <a:lnTo>
                  <a:pt x="3195" y="4608"/>
                </a:lnTo>
                <a:lnTo>
                  <a:pt x="3065" y="4502"/>
                </a:lnTo>
                <a:lnTo>
                  <a:pt x="2959" y="4370"/>
                </a:lnTo>
                <a:lnTo>
                  <a:pt x="2899" y="4224"/>
                </a:lnTo>
                <a:lnTo>
                  <a:pt x="2888" y="4101"/>
                </a:lnTo>
                <a:lnTo>
                  <a:pt x="2905" y="3983"/>
                </a:lnTo>
                <a:lnTo>
                  <a:pt x="2941" y="3869"/>
                </a:lnTo>
                <a:lnTo>
                  <a:pt x="3012" y="3771"/>
                </a:lnTo>
                <a:lnTo>
                  <a:pt x="3047" y="3747"/>
                </a:lnTo>
                <a:lnTo>
                  <a:pt x="3016" y="3670"/>
                </a:lnTo>
                <a:lnTo>
                  <a:pt x="2967" y="3467"/>
                </a:lnTo>
                <a:lnTo>
                  <a:pt x="2945" y="3270"/>
                </a:lnTo>
                <a:lnTo>
                  <a:pt x="2956" y="3059"/>
                </a:lnTo>
                <a:lnTo>
                  <a:pt x="2992" y="2862"/>
                </a:lnTo>
                <a:lnTo>
                  <a:pt x="3057" y="2671"/>
                </a:lnTo>
                <a:lnTo>
                  <a:pt x="3083" y="2630"/>
                </a:lnTo>
                <a:lnTo>
                  <a:pt x="2884" y="2634"/>
                </a:lnTo>
                <a:lnTo>
                  <a:pt x="2663" y="2680"/>
                </a:lnTo>
                <a:lnTo>
                  <a:pt x="2448" y="2771"/>
                </a:lnTo>
                <a:lnTo>
                  <a:pt x="2244" y="2878"/>
                </a:lnTo>
                <a:lnTo>
                  <a:pt x="2184" y="2922"/>
                </a:lnTo>
                <a:lnTo>
                  <a:pt x="2187" y="2926"/>
                </a:lnTo>
                <a:lnTo>
                  <a:pt x="2207" y="2967"/>
                </a:lnTo>
                <a:lnTo>
                  <a:pt x="2179" y="2926"/>
                </a:lnTo>
                <a:lnTo>
                  <a:pt x="2048" y="3021"/>
                </a:lnTo>
                <a:lnTo>
                  <a:pt x="1916" y="3149"/>
                </a:lnTo>
                <a:lnTo>
                  <a:pt x="1917" y="3152"/>
                </a:lnTo>
                <a:lnTo>
                  <a:pt x="1916" y="3150"/>
                </a:lnTo>
                <a:lnTo>
                  <a:pt x="1877" y="3188"/>
                </a:lnTo>
                <a:lnTo>
                  <a:pt x="1684" y="3442"/>
                </a:lnTo>
                <a:lnTo>
                  <a:pt x="1561" y="3676"/>
                </a:lnTo>
                <a:lnTo>
                  <a:pt x="1643" y="3715"/>
                </a:lnTo>
                <a:lnTo>
                  <a:pt x="1769" y="3743"/>
                </a:lnTo>
                <a:lnTo>
                  <a:pt x="1901" y="3734"/>
                </a:lnTo>
                <a:lnTo>
                  <a:pt x="2012" y="3682"/>
                </a:lnTo>
                <a:lnTo>
                  <a:pt x="2120" y="3600"/>
                </a:lnTo>
                <a:lnTo>
                  <a:pt x="2191" y="3502"/>
                </a:lnTo>
                <a:lnTo>
                  <a:pt x="2247" y="3382"/>
                </a:lnTo>
                <a:lnTo>
                  <a:pt x="2270" y="3260"/>
                </a:lnTo>
                <a:lnTo>
                  <a:pt x="2257" y="3123"/>
                </a:lnTo>
                <a:lnTo>
                  <a:pt x="2219" y="2993"/>
                </a:lnTo>
                <a:lnTo>
                  <a:pt x="2246" y="3048"/>
                </a:lnTo>
                <a:lnTo>
                  <a:pt x="2276" y="3175"/>
                </a:lnTo>
                <a:lnTo>
                  <a:pt x="2276" y="3305"/>
                </a:lnTo>
                <a:lnTo>
                  <a:pt x="2248" y="3431"/>
                </a:lnTo>
                <a:lnTo>
                  <a:pt x="2188" y="3545"/>
                </a:lnTo>
                <a:lnTo>
                  <a:pt x="2096" y="3649"/>
                </a:lnTo>
                <a:lnTo>
                  <a:pt x="1976" y="3724"/>
                </a:lnTo>
                <a:lnTo>
                  <a:pt x="1849" y="3753"/>
                </a:lnTo>
                <a:lnTo>
                  <a:pt x="1722" y="3759"/>
                </a:lnTo>
                <a:lnTo>
                  <a:pt x="1595" y="3716"/>
                </a:lnTo>
                <a:lnTo>
                  <a:pt x="1556" y="3685"/>
                </a:lnTo>
                <a:lnTo>
                  <a:pt x="1543" y="3711"/>
                </a:lnTo>
                <a:lnTo>
                  <a:pt x="1440" y="4001"/>
                </a:lnTo>
                <a:lnTo>
                  <a:pt x="1394" y="4302"/>
                </a:lnTo>
                <a:lnTo>
                  <a:pt x="1380" y="4614"/>
                </a:lnTo>
                <a:lnTo>
                  <a:pt x="1429" y="4923"/>
                </a:lnTo>
                <a:lnTo>
                  <a:pt x="1510" y="5173"/>
                </a:lnTo>
                <a:lnTo>
                  <a:pt x="1514" y="5060"/>
                </a:lnTo>
                <a:lnTo>
                  <a:pt x="1559" y="4875"/>
                </a:lnTo>
                <a:lnTo>
                  <a:pt x="1636" y="4691"/>
                </a:lnTo>
                <a:lnTo>
                  <a:pt x="1754" y="4529"/>
                </a:lnTo>
                <a:lnTo>
                  <a:pt x="1905" y="4392"/>
                </a:lnTo>
                <a:lnTo>
                  <a:pt x="2027" y="4309"/>
                </a:lnTo>
                <a:lnTo>
                  <a:pt x="2151" y="4240"/>
                </a:lnTo>
                <a:lnTo>
                  <a:pt x="2294" y="4199"/>
                </a:lnTo>
                <a:lnTo>
                  <a:pt x="2437" y="4182"/>
                </a:lnTo>
                <a:lnTo>
                  <a:pt x="2592" y="4206"/>
                </a:lnTo>
                <a:lnTo>
                  <a:pt x="2752" y="4260"/>
                </a:lnTo>
                <a:lnTo>
                  <a:pt x="2886" y="4347"/>
                </a:lnTo>
                <a:lnTo>
                  <a:pt x="2910" y="4371"/>
                </a:lnTo>
                <a:lnTo>
                  <a:pt x="2833" y="4318"/>
                </a:lnTo>
                <a:lnTo>
                  <a:pt x="2677" y="4246"/>
                </a:lnTo>
                <a:lnTo>
                  <a:pt x="2518" y="4216"/>
                </a:lnTo>
                <a:lnTo>
                  <a:pt x="2344" y="4213"/>
                </a:lnTo>
                <a:lnTo>
                  <a:pt x="2188" y="4247"/>
                </a:lnTo>
                <a:lnTo>
                  <a:pt x="2040" y="4316"/>
                </a:lnTo>
                <a:lnTo>
                  <a:pt x="1901" y="4411"/>
                </a:lnTo>
                <a:lnTo>
                  <a:pt x="1772" y="4532"/>
                </a:lnTo>
                <a:lnTo>
                  <a:pt x="1653" y="4704"/>
                </a:lnTo>
                <a:lnTo>
                  <a:pt x="1572" y="4882"/>
                </a:lnTo>
                <a:lnTo>
                  <a:pt x="1522" y="5071"/>
                </a:lnTo>
                <a:lnTo>
                  <a:pt x="1515" y="5188"/>
                </a:lnTo>
                <a:lnTo>
                  <a:pt x="1524" y="5217"/>
                </a:lnTo>
                <a:lnTo>
                  <a:pt x="1520" y="5211"/>
                </a:lnTo>
                <a:lnTo>
                  <a:pt x="1514" y="5202"/>
                </a:lnTo>
                <a:lnTo>
                  <a:pt x="1513" y="5222"/>
                </a:lnTo>
                <a:lnTo>
                  <a:pt x="1569" y="5390"/>
                </a:lnTo>
                <a:lnTo>
                  <a:pt x="1618" y="5548"/>
                </a:lnTo>
                <a:lnTo>
                  <a:pt x="1641" y="5446"/>
                </a:lnTo>
                <a:lnTo>
                  <a:pt x="1710" y="5334"/>
                </a:lnTo>
                <a:lnTo>
                  <a:pt x="1797" y="5258"/>
                </a:lnTo>
                <a:lnTo>
                  <a:pt x="1906" y="5191"/>
                </a:lnTo>
                <a:lnTo>
                  <a:pt x="2018" y="5163"/>
                </a:lnTo>
                <a:lnTo>
                  <a:pt x="2125" y="5188"/>
                </a:lnTo>
                <a:lnTo>
                  <a:pt x="2143" y="5196"/>
                </a:lnTo>
                <a:lnTo>
                  <a:pt x="2035" y="5176"/>
                </a:lnTo>
                <a:lnTo>
                  <a:pt x="1929" y="5200"/>
                </a:lnTo>
                <a:lnTo>
                  <a:pt x="1823" y="5248"/>
                </a:lnTo>
                <a:lnTo>
                  <a:pt x="1733" y="5318"/>
                </a:lnTo>
                <a:lnTo>
                  <a:pt x="1676" y="5414"/>
                </a:lnTo>
                <a:lnTo>
                  <a:pt x="1631" y="5551"/>
                </a:lnTo>
                <a:lnTo>
                  <a:pt x="1627" y="5577"/>
                </a:lnTo>
                <a:lnTo>
                  <a:pt x="1696" y="5800"/>
                </a:lnTo>
                <a:lnTo>
                  <a:pt x="1820" y="6230"/>
                </a:lnTo>
                <a:lnTo>
                  <a:pt x="1936" y="6672"/>
                </a:lnTo>
                <a:lnTo>
                  <a:pt x="1967" y="6787"/>
                </a:lnTo>
                <a:lnTo>
                  <a:pt x="1970" y="6591"/>
                </a:lnTo>
                <a:lnTo>
                  <a:pt x="2008" y="6337"/>
                </a:lnTo>
                <a:lnTo>
                  <a:pt x="2090" y="6101"/>
                </a:lnTo>
                <a:lnTo>
                  <a:pt x="2210" y="5872"/>
                </a:lnTo>
                <a:lnTo>
                  <a:pt x="2278" y="5769"/>
                </a:lnTo>
                <a:lnTo>
                  <a:pt x="2224" y="5797"/>
                </a:lnTo>
                <a:lnTo>
                  <a:pt x="2120" y="5811"/>
                </a:lnTo>
                <a:lnTo>
                  <a:pt x="2015" y="5777"/>
                </a:lnTo>
                <a:lnTo>
                  <a:pt x="1938" y="5700"/>
                </a:lnTo>
                <a:lnTo>
                  <a:pt x="1901" y="5635"/>
                </a:lnTo>
                <a:lnTo>
                  <a:pt x="1889" y="5546"/>
                </a:lnTo>
                <a:lnTo>
                  <a:pt x="1918" y="5469"/>
                </a:lnTo>
                <a:lnTo>
                  <a:pt x="1974" y="5397"/>
                </a:lnTo>
                <a:lnTo>
                  <a:pt x="2058" y="5364"/>
                </a:lnTo>
                <a:lnTo>
                  <a:pt x="2148" y="5376"/>
                </a:lnTo>
                <a:lnTo>
                  <a:pt x="2216" y="5427"/>
                </a:lnTo>
                <a:lnTo>
                  <a:pt x="2229" y="5459"/>
                </a:lnTo>
                <a:lnTo>
                  <a:pt x="2214" y="5437"/>
                </a:lnTo>
                <a:lnTo>
                  <a:pt x="2146" y="5385"/>
                </a:lnTo>
                <a:lnTo>
                  <a:pt x="2069" y="5381"/>
                </a:lnTo>
                <a:lnTo>
                  <a:pt x="1986" y="5414"/>
                </a:lnTo>
                <a:lnTo>
                  <a:pt x="1931" y="5476"/>
                </a:lnTo>
                <a:lnTo>
                  <a:pt x="1907" y="5549"/>
                </a:lnTo>
                <a:lnTo>
                  <a:pt x="1912" y="5627"/>
                </a:lnTo>
                <a:lnTo>
                  <a:pt x="1943" y="5696"/>
                </a:lnTo>
                <a:lnTo>
                  <a:pt x="2026" y="5770"/>
                </a:lnTo>
                <a:lnTo>
                  <a:pt x="2118" y="5796"/>
                </a:lnTo>
                <a:lnTo>
                  <a:pt x="2217" y="5786"/>
                </a:lnTo>
                <a:lnTo>
                  <a:pt x="2292" y="5748"/>
                </a:lnTo>
                <a:lnTo>
                  <a:pt x="2358" y="5647"/>
                </a:lnTo>
                <a:lnTo>
                  <a:pt x="2399" y="5607"/>
                </a:lnTo>
                <a:lnTo>
                  <a:pt x="2431" y="5516"/>
                </a:lnTo>
                <a:lnTo>
                  <a:pt x="2426" y="5389"/>
                </a:lnTo>
                <a:lnTo>
                  <a:pt x="2363" y="5285"/>
                </a:lnTo>
                <a:lnTo>
                  <a:pt x="2268" y="5195"/>
                </a:lnTo>
                <a:lnTo>
                  <a:pt x="2176" y="5144"/>
                </a:lnTo>
                <a:lnTo>
                  <a:pt x="2079" y="5121"/>
                </a:lnTo>
                <a:lnTo>
                  <a:pt x="2006" y="5122"/>
                </a:lnTo>
                <a:lnTo>
                  <a:pt x="1932" y="5133"/>
                </a:lnTo>
                <a:lnTo>
                  <a:pt x="1870" y="5150"/>
                </a:lnTo>
                <a:lnTo>
                  <a:pt x="1852" y="5160"/>
                </a:lnTo>
                <a:lnTo>
                  <a:pt x="1898" y="5131"/>
                </a:lnTo>
                <a:lnTo>
                  <a:pt x="2023" y="5111"/>
                </a:lnTo>
                <a:lnTo>
                  <a:pt x="2150" y="5130"/>
                </a:lnTo>
                <a:lnTo>
                  <a:pt x="2276" y="5182"/>
                </a:lnTo>
                <a:lnTo>
                  <a:pt x="2379" y="5274"/>
                </a:lnTo>
                <a:lnTo>
                  <a:pt x="2431" y="5361"/>
                </a:lnTo>
                <a:lnTo>
                  <a:pt x="2449" y="5471"/>
                </a:lnTo>
                <a:lnTo>
                  <a:pt x="2440" y="5567"/>
                </a:lnTo>
                <a:lnTo>
                  <a:pt x="2524" y="5485"/>
                </a:lnTo>
                <a:lnTo>
                  <a:pt x="2678" y="5358"/>
                </a:lnTo>
                <a:lnTo>
                  <a:pt x="2599" y="5344"/>
                </a:lnTo>
                <a:lnTo>
                  <a:pt x="2488" y="5289"/>
                </a:lnTo>
                <a:lnTo>
                  <a:pt x="2452" y="5252"/>
                </a:lnTo>
                <a:lnTo>
                  <a:pt x="2539" y="5304"/>
                </a:lnTo>
                <a:lnTo>
                  <a:pt x="2638" y="5341"/>
                </a:lnTo>
                <a:lnTo>
                  <a:pt x="2699" y="5342"/>
                </a:lnTo>
                <a:lnTo>
                  <a:pt x="2707" y="5335"/>
                </a:lnTo>
                <a:lnTo>
                  <a:pt x="2918" y="5214"/>
                </a:lnTo>
                <a:lnTo>
                  <a:pt x="3040" y="5154"/>
                </a:lnTo>
                <a:lnTo>
                  <a:pt x="3064" y="5130"/>
                </a:lnTo>
                <a:lnTo>
                  <a:pt x="3131" y="5002"/>
                </a:lnTo>
                <a:lnTo>
                  <a:pt x="3154" y="4857"/>
                </a:lnTo>
                <a:lnTo>
                  <a:pt x="3139" y="4728"/>
                </a:lnTo>
                <a:lnTo>
                  <a:pt x="3108" y="4638"/>
                </a:lnTo>
                <a:lnTo>
                  <a:pt x="3148" y="4730"/>
                </a:lnTo>
                <a:lnTo>
                  <a:pt x="3169" y="4879"/>
                </a:lnTo>
                <a:lnTo>
                  <a:pt x="3134" y="5017"/>
                </a:lnTo>
                <a:lnTo>
                  <a:pt x="3081" y="5119"/>
                </a:lnTo>
                <a:lnTo>
                  <a:pt x="3068" y="5141"/>
                </a:lnTo>
                <a:lnTo>
                  <a:pt x="3126" y="5113"/>
                </a:lnTo>
                <a:lnTo>
                  <a:pt x="3349" y="5057"/>
                </a:lnTo>
                <a:lnTo>
                  <a:pt x="3578" y="5022"/>
                </a:lnTo>
                <a:lnTo>
                  <a:pt x="3804" y="5031"/>
                </a:lnTo>
                <a:lnTo>
                  <a:pt x="4028" y="5072"/>
                </a:lnTo>
                <a:lnTo>
                  <a:pt x="4240" y="5155"/>
                </a:lnTo>
                <a:lnTo>
                  <a:pt x="4458" y="5283"/>
                </a:lnTo>
                <a:lnTo>
                  <a:pt x="4551" y="5361"/>
                </a:lnTo>
                <a:lnTo>
                  <a:pt x="4782" y="5362"/>
                </a:lnTo>
                <a:lnTo>
                  <a:pt x="5070" y="5401"/>
                </a:lnTo>
                <a:lnTo>
                  <a:pt x="5349" y="5487"/>
                </a:lnTo>
                <a:lnTo>
                  <a:pt x="5616" y="5614"/>
                </a:lnTo>
                <a:lnTo>
                  <a:pt x="5827" y="5755"/>
                </a:lnTo>
                <a:lnTo>
                  <a:pt x="6022" y="5931"/>
                </a:lnTo>
                <a:lnTo>
                  <a:pt x="6200" y="6119"/>
                </a:lnTo>
                <a:lnTo>
                  <a:pt x="6333" y="6337"/>
                </a:lnTo>
                <a:lnTo>
                  <a:pt x="6445" y="6571"/>
                </a:lnTo>
                <a:lnTo>
                  <a:pt x="6519" y="6822"/>
                </a:lnTo>
                <a:lnTo>
                  <a:pt x="6554" y="7075"/>
                </a:lnTo>
                <a:lnTo>
                  <a:pt x="6550" y="7331"/>
                </a:lnTo>
                <a:lnTo>
                  <a:pt x="6502" y="7593"/>
                </a:lnTo>
                <a:lnTo>
                  <a:pt x="6441" y="7814"/>
                </a:lnTo>
                <a:lnTo>
                  <a:pt x="6339" y="8022"/>
                </a:lnTo>
                <a:lnTo>
                  <a:pt x="6200" y="8224"/>
                </a:lnTo>
                <a:lnTo>
                  <a:pt x="6026" y="8409"/>
                </a:lnTo>
                <a:lnTo>
                  <a:pt x="5819" y="8559"/>
                </a:lnTo>
                <a:lnTo>
                  <a:pt x="5639" y="8666"/>
                </a:lnTo>
                <a:lnTo>
                  <a:pt x="5446" y="8741"/>
                </a:lnTo>
                <a:lnTo>
                  <a:pt x="5306" y="8771"/>
                </a:lnTo>
                <a:lnTo>
                  <a:pt x="5351" y="8840"/>
                </a:lnTo>
                <a:lnTo>
                  <a:pt x="5436" y="9059"/>
                </a:lnTo>
                <a:lnTo>
                  <a:pt x="5472" y="9254"/>
                </a:lnTo>
                <a:lnTo>
                  <a:pt x="5480" y="9469"/>
                </a:lnTo>
                <a:lnTo>
                  <a:pt x="5444" y="9665"/>
                </a:lnTo>
                <a:lnTo>
                  <a:pt x="5368" y="9864"/>
                </a:lnTo>
                <a:lnTo>
                  <a:pt x="5264" y="10033"/>
                </a:lnTo>
                <a:lnTo>
                  <a:pt x="5126" y="10177"/>
                </a:lnTo>
                <a:lnTo>
                  <a:pt x="4968" y="10302"/>
                </a:lnTo>
                <a:lnTo>
                  <a:pt x="4771" y="10372"/>
                </a:lnTo>
                <a:lnTo>
                  <a:pt x="4601" y="10399"/>
                </a:lnTo>
                <a:lnTo>
                  <a:pt x="4441" y="10378"/>
                </a:lnTo>
                <a:lnTo>
                  <a:pt x="4279" y="10334"/>
                </a:lnTo>
                <a:lnTo>
                  <a:pt x="4144" y="10256"/>
                </a:lnTo>
                <a:lnTo>
                  <a:pt x="4008" y="10153"/>
                </a:lnTo>
                <a:lnTo>
                  <a:pt x="3896" y="10026"/>
                </a:lnTo>
                <a:lnTo>
                  <a:pt x="3894" y="10022"/>
                </a:lnTo>
                <a:lnTo>
                  <a:pt x="3924" y="10137"/>
                </a:lnTo>
                <a:lnTo>
                  <a:pt x="3906" y="10289"/>
                </a:lnTo>
                <a:lnTo>
                  <a:pt x="3855" y="10429"/>
                </a:lnTo>
                <a:lnTo>
                  <a:pt x="3760" y="10552"/>
                </a:lnTo>
                <a:lnTo>
                  <a:pt x="3726" y="10573"/>
                </a:lnTo>
                <a:lnTo>
                  <a:pt x="3786" y="10623"/>
                </a:lnTo>
                <a:lnTo>
                  <a:pt x="3811" y="10615"/>
                </a:lnTo>
                <a:lnTo>
                  <a:pt x="3986" y="10584"/>
                </a:lnTo>
                <a:lnTo>
                  <a:pt x="4153" y="10601"/>
                </a:lnTo>
                <a:lnTo>
                  <a:pt x="4327" y="10652"/>
                </a:lnTo>
                <a:lnTo>
                  <a:pt x="4488" y="10721"/>
                </a:lnTo>
                <a:lnTo>
                  <a:pt x="4626" y="10839"/>
                </a:lnTo>
                <a:lnTo>
                  <a:pt x="4740" y="10981"/>
                </a:lnTo>
                <a:lnTo>
                  <a:pt x="4821" y="11146"/>
                </a:lnTo>
                <a:lnTo>
                  <a:pt x="4870" y="11324"/>
                </a:lnTo>
                <a:lnTo>
                  <a:pt x="4889" y="11507"/>
                </a:lnTo>
                <a:lnTo>
                  <a:pt x="4860" y="11690"/>
                </a:lnTo>
                <a:lnTo>
                  <a:pt x="4800" y="11853"/>
                </a:lnTo>
                <a:lnTo>
                  <a:pt x="4704" y="12009"/>
                </a:lnTo>
                <a:lnTo>
                  <a:pt x="4578" y="12136"/>
                </a:lnTo>
                <a:lnTo>
                  <a:pt x="4414" y="12217"/>
                </a:lnTo>
                <a:lnTo>
                  <a:pt x="4256" y="12260"/>
                </a:lnTo>
                <a:lnTo>
                  <a:pt x="4097" y="12255"/>
                </a:lnTo>
                <a:lnTo>
                  <a:pt x="3936" y="12210"/>
                </a:lnTo>
                <a:lnTo>
                  <a:pt x="3797" y="12126"/>
                </a:lnTo>
                <a:lnTo>
                  <a:pt x="3687" y="12014"/>
                </a:lnTo>
                <a:lnTo>
                  <a:pt x="3618" y="11890"/>
                </a:lnTo>
                <a:lnTo>
                  <a:pt x="3584" y="11758"/>
                </a:lnTo>
                <a:lnTo>
                  <a:pt x="3586" y="11618"/>
                </a:lnTo>
                <a:lnTo>
                  <a:pt x="3614" y="11492"/>
                </a:lnTo>
                <a:lnTo>
                  <a:pt x="3666" y="11409"/>
                </a:lnTo>
                <a:lnTo>
                  <a:pt x="3664" y="11410"/>
                </a:lnTo>
                <a:lnTo>
                  <a:pt x="3585" y="11415"/>
                </a:lnTo>
                <a:lnTo>
                  <a:pt x="3495" y="11403"/>
                </a:lnTo>
                <a:lnTo>
                  <a:pt x="3424" y="11370"/>
                </a:lnTo>
                <a:lnTo>
                  <a:pt x="3361" y="11291"/>
                </a:lnTo>
                <a:lnTo>
                  <a:pt x="3318" y="11215"/>
                </a:lnTo>
                <a:lnTo>
                  <a:pt x="3309" y="11131"/>
                </a:lnTo>
                <a:lnTo>
                  <a:pt x="3320" y="11101"/>
                </a:lnTo>
                <a:lnTo>
                  <a:pt x="3321" y="11196"/>
                </a:lnTo>
                <a:lnTo>
                  <a:pt x="3363" y="11281"/>
                </a:lnTo>
                <a:lnTo>
                  <a:pt x="3418" y="11350"/>
                </a:lnTo>
                <a:lnTo>
                  <a:pt x="3507" y="11395"/>
                </a:lnTo>
                <a:lnTo>
                  <a:pt x="3607" y="11399"/>
                </a:lnTo>
                <a:lnTo>
                  <a:pt x="3680" y="11385"/>
                </a:lnTo>
                <a:lnTo>
                  <a:pt x="3684" y="11380"/>
                </a:lnTo>
                <a:lnTo>
                  <a:pt x="3728" y="11343"/>
                </a:lnTo>
                <a:lnTo>
                  <a:pt x="3702" y="11380"/>
                </a:lnTo>
                <a:lnTo>
                  <a:pt x="3708" y="11379"/>
                </a:lnTo>
                <a:lnTo>
                  <a:pt x="3804" y="11329"/>
                </a:lnTo>
                <a:lnTo>
                  <a:pt x="3880" y="11261"/>
                </a:lnTo>
                <a:lnTo>
                  <a:pt x="3936" y="11165"/>
                </a:lnTo>
                <a:lnTo>
                  <a:pt x="3959" y="11044"/>
                </a:lnTo>
                <a:lnTo>
                  <a:pt x="3956" y="10965"/>
                </a:lnTo>
                <a:lnTo>
                  <a:pt x="3954" y="10965"/>
                </a:lnTo>
                <a:lnTo>
                  <a:pt x="3796" y="10984"/>
                </a:lnTo>
                <a:lnTo>
                  <a:pt x="3659" y="11046"/>
                </a:lnTo>
                <a:lnTo>
                  <a:pt x="3634" y="11063"/>
                </a:lnTo>
                <a:lnTo>
                  <a:pt x="3638" y="11076"/>
                </a:lnTo>
                <a:lnTo>
                  <a:pt x="3634" y="11079"/>
                </a:lnTo>
                <a:lnTo>
                  <a:pt x="3628" y="11067"/>
                </a:lnTo>
                <a:lnTo>
                  <a:pt x="3542" y="11126"/>
                </a:lnTo>
                <a:lnTo>
                  <a:pt x="3625" y="11059"/>
                </a:lnTo>
                <a:lnTo>
                  <a:pt x="3602" y="11011"/>
                </a:lnTo>
                <a:lnTo>
                  <a:pt x="3546" y="10977"/>
                </a:lnTo>
                <a:lnTo>
                  <a:pt x="3475" y="10968"/>
                </a:lnTo>
                <a:lnTo>
                  <a:pt x="3409" y="10980"/>
                </a:lnTo>
                <a:lnTo>
                  <a:pt x="3356" y="11033"/>
                </a:lnTo>
                <a:lnTo>
                  <a:pt x="3321" y="11096"/>
                </a:lnTo>
                <a:lnTo>
                  <a:pt x="3339" y="11045"/>
                </a:lnTo>
                <a:lnTo>
                  <a:pt x="3395" y="10982"/>
                </a:lnTo>
                <a:lnTo>
                  <a:pt x="3467" y="10957"/>
                </a:lnTo>
                <a:lnTo>
                  <a:pt x="3545" y="10952"/>
                </a:lnTo>
                <a:lnTo>
                  <a:pt x="3609" y="10998"/>
                </a:lnTo>
                <a:lnTo>
                  <a:pt x="3630" y="11055"/>
                </a:lnTo>
                <a:lnTo>
                  <a:pt x="3679" y="11016"/>
                </a:lnTo>
                <a:lnTo>
                  <a:pt x="3836" y="10948"/>
                </a:lnTo>
                <a:lnTo>
                  <a:pt x="3950" y="10935"/>
                </a:lnTo>
                <a:lnTo>
                  <a:pt x="3939" y="10878"/>
                </a:lnTo>
                <a:lnTo>
                  <a:pt x="3953" y="10917"/>
                </a:lnTo>
                <a:lnTo>
                  <a:pt x="3954" y="10934"/>
                </a:lnTo>
                <a:lnTo>
                  <a:pt x="4010" y="10927"/>
                </a:lnTo>
                <a:lnTo>
                  <a:pt x="4183" y="10955"/>
                </a:lnTo>
                <a:lnTo>
                  <a:pt x="4320" y="11000"/>
                </a:lnTo>
                <a:lnTo>
                  <a:pt x="4446" y="11076"/>
                </a:lnTo>
                <a:lnTo>
                  <a:pt x="4549" y="11177"/>
                </a:lnTo>
                <a:lnTo>
                  <a:pt x="4625" y="11288"/>
                </a:lnTo>
                <a:lnTo>
                  <a:pt x="4671" y="11428"/>
                </a:lnTo>
                <a:lnTo>
                  <a:pt x="4675" y="11564"/>
                </a:lnTo>
                <a:lnTo>
                  <a:pt x="4651" y="11695"/>
                </a:lnTo>
                <a:lnTo>
                  <a:pt x="4591" y="11809"/>
                </a:lnTo>
                <a:lnTo>
                  <a:pt x="4506" y="11900"/>
                </a:lnTo>
                <a:lnTo>
                  <a:pt x="4401" y="11972"/>
                </a:lnTo>
                <a:lnTo>
                  <a:pt x="4302" y="12007"/>
                </a:lnTo>
                <a:lnTo>
                  <a:pt x="4185" y="12015"/>
                </a:lnTo>
                <a:lnTo>
                  <a:pt x="4073" y="11994"/>
                </a:lnTo>
                <a:lnTo>
                  <a:pt x="3962" y="11939"/>
                </a:lnTo>
                <a:lnTo>
                  <a:pt x="3875" y="11860"/>
                </a:lnTo>
                <a:lnTo>
                  <a:pt x="3829" y="11794"/>
                </a:lnTo>
                <a:lnTo>
                  <a:pt x="3796" y="11710"/>
                </a:lnTo>
                <a:lnTo>
                  <a:pt x="3776" y="11585"/>
                </a:lnTo>
                <a:lnTo>
                  <a:pt x="3793" y="11468"/>
                </a:lnTo>
                <a:lnTo>
                  <a:pt x="3836" y="11364"/>
                </a:lnTo>
                <a:lnTo>
                  <a:pt x="3906" y="11276"/>
                </a:lnTo>
                <a:lnTo>
                  <a:pt x="3993" y="11200"/>
                </a:lnTo>
                <a:lnTo>
                  <a:pt x="4110" y="11169"/>
                </a:lnTo>
                <a:lnTo>
                  <a:pt x="4173" y="11166"/>
                </a:lnTo>
                <a:lnTo>
                  <a:pt x="4235" y="11172"/>
                </a:lnTo>
                <a:lnTo>
                  <a:pt x="4299" y="11194"/>
                </a:lnTo>
                <a:lnTo>
                  <a:pt x="4344" y="11236"/>
                </a:lnTo>
                <a:lnTo>
                  <a:pt x="4371" y="11275"/>
                </a:lnTo>
                <a:lnTo>
                  <a:pt x="4362" y="11322"/>
                </a:lnTo>
                <a:lnTo>
                  <a:pt x="4334" y="11341"/>
                </a:lnTo>
                <a:lnTo>
                  <a:pt x="4299" y="11325"/>
                </a:lnTo>
                <a:lnTo>
                  <a:pt x="4250" y="11301"/>
                </a:lnTo>
                <a:lnTo>
                  <a:pt x="4193" y="11266"/>
                </a:lnTo>
                <a:lnTo>
                  <a:pt x="4130" y="11245"/>
                </a:lnTo>
                <a:lnTo>
                  <a:pt x="4061" y="11251"/>
                </a:lnTo>
                <a:lnTo>
                  <a:pt x="3973" y="11279"/>
                </a:lnTo>
                <a:lnTo>
                  <a:pt x="3878" y="11377"/>
                </a:lnTo>
                <a:lnTo>
                  <a:pt x="3814" y="11486"/>
                </a:lnTo>
                <a:lnTo>
                  <a:pt x="3795" y="11613"/>
                </a:lnTo>
                <a:lnTo>
                  <a:pt x="3829" y="11745"/>
                </a:lnTo>
                <a:lnTo>
                  <a:pt x="3832" y="11751"/>
                </a:lnTo>
                <a:lnTo>
                  <a:pt x="3842" y="11777"/>
                </a:lnTo>
                <a:lnTo>
                  <a:pt x="3907" y="11871"/>
                </a:lnTo>
                <a:lnTo>
                  <a:pt x="3995" y="11941"/>
                </a:lnTo>
                <a:lnTo>
                  <a:pt x="4093" y="11988"/>
                </a:lnTo>
                <a:lnTo>
                  <a:pt x="4207" y="11999"/>
                </a:lnTo>
                <a:lnTo>
                  <a:pt x="4323" y="11977"/>
                </a:lnTo>
                <a:lnTo>
                  <a:pt x="4434" y="11925"/>
                </a:lnTo>
                <a:lnTo>
                  <a:pt x="4524" y="11855"/>
                </a:lnTo>
                <a:lnTo>
                  <a:pt x="4592" y="11751"/>
                </a:lnTo>
                <a:lnTo>
                  <a:pt x="4646" y="11641"/>
                </a:lnTo>
                <a:lnTo>
                  <a:pt x="4660" y="11517"/>
                </a:lnTo>
                <a:lnTo>
                  <a:pt x="4637" y="11378"/>
                </a:lnTo>
                <a:lnTo>
                  <a:pt x="4579" y="11246"/>
                </a:lnTo>
                <a:lnTo>
                  <a:pt x="4488" y="11137"/>
                </a:lnTo>
                <a:lnTo>
                  <a:pt x="4375" y="11044"/>
                </a:lnTo>
                <a:lnTo>
                  <a:pt x="4245" y="10986"/>
                </a:lnTo>
                <a:lnTo>
                  <a:pt x="4101" y="10954"/>
                </a:lnTo>
                <a:lnTo>
                  <a:pt x="3957" y="10965"/>
                </a:lnTo>
                <a:lnTo>
                  <a:pt x="3958" y="10971"/>
                </a:lnTo>
                <a:lnTo>
                  <a:pt x="3969" y="11070"/>
                </a:lnTo>
                <a:lnTo>
                  <a:pt x="3940" y="11171"/>
                </a:lnTo>
                <a:lnTo>
                  <a:pt x="3884" y="11267"/>
                </a:lnTo>
                <a:lnTo>
                  <a:pt x="3823" y="11333"/>
                </a:lnTo>
                <a:lnTo>
                  <a:pt x="3751" y="11382"/>
                </a:lnTo>
                <a:lnTo>
                  <a:pt x="3687" y="11402"/>
                </a:lnTo>
                <a:lnTo>
                  <a:pt x="3657" y="11447"/>
                </a:lnTo>
                <a:lnTo>
                  <a:pt x="3606" y="11563"/>
                </a:lnTo>
                <a:lnTo>
                  <a:pt x="3602" y="11689"/>
                </a:lnTo>
                <a:lnTo>
                  <a:pt x="3611" y="11821"/>
                </a:lnTo>
                <a:lnTo>
                  <a:pt x="3663" y="11932"/>
                </a:lnTo>
                <a:lnTo>
                  <a:pt x="3751" y="12060"/>
                </a:lnTo>
                <a:lnTo>
                  <a:pt x="3864" y="12153"/>
                </a:lnTo>
                <a:lnTo>
                  <a:pt x="4007" y="12218"/>
                </a:lnTo>
                <a:lnTo>
                  <a:pt x="4162" y="12242"/>
                </a:lnTo>
                <a:lnTo>
                  <a:pt x="4311" y="12222"/>
                </a:lnTo>
                <a:lnTo>
                  <a:pt x="4449" y="12184"/>
                </a:lnTo>
                <a:lnTo>
                  <a:pt x="4580" y="12102"/>
                </a:lnTo>
                <a:lnTo>
                  <a:pt x="4681" y="12000"/>
                </a:lnTo>
                <a:lnTo>
                  <a:pt x="4763" y="11870"/>
                </a:lnTo>
                <a:lnTo>
                  <a:pt x="4817" y="11735"/>
                </a:lnTo>
                <a:lnTo>
                  <a:pt x="4853" y="11597"/>
                </a:lnTo>
                <a:lnTo>
                  <a:pt x="4852" y="11418"/>
                </a:lnTo>
                <a:lnTo>
                  <a:pt x="4822" y="11243"/>
                </a:lnTo>
                <a:lnTo>
                  <a:pt x="4751" y="11079"/>
                </a:lnTo>
                <a:lnTo>
                  <a:pt x="4646" y="10939"/>
                </a:lnTo>
                <a:lnTo>
                  <a:pt x="4523" y="10820"/>
                </a:lnTo>
                <a:lnTo>
                  <a:pt x="4361" y="10727"/>
                </a:lnTo>
                <a:lnTo>
                  <a:pt x="4193" y="10671"/>
                </a:lnTo>
                <a:lnTo>
                  <a:pt x="4024" y="10640"/>
                </a:lnTo>
                <a:lnTo>
                  <a:pt x="3838" y="10654"/>
                </a:lnTo>
                <a:lnTo>
                  <a:pt x="3826" y="10657"/>
                </a:lnTo>
                <a:lnTo>
                  <a:pt x="3840" y="10668"/>
                </a:lnTo>
                <a:lnTo>
                  <a:pt x="3922" y="10800"/>
                </a:lnTo>
                <a:lnTo>
                  <a:pt x="3939" y="10878"/>
                </a:lnTo>
                <a:lnTo>
                  <a:pt x="3911" y="10807"/>
                </a:lnTo>
                <a:lnTo>
                  <a:pt x="3853" y="10700"/>
                </a:lnTo>
                <a:lnTo>
                  <a:pt x="3814" y="10660"/>
                </a:lnTo>
                <a:lnTo>
                  <a:pt x="3665" y="10699"/>
                </a:lnTo>
                <a:lnTo>
                  <a:pt x="3513" y="10787"/>
                </a:lnTo>
                <a:lnTo>
                  <a:pt x="3371" y="10901"/>
                </a:lnTo>
                <a:lnTo>
                  <a:pt x="3246" y="11052"/>
                </a:lnTo>
                <a:lnTo>
                  <a:pt x="3144" y="11212"/>
                </a:lnTo>
                <a:lnTo>
                  <a:pt x="3064" y="11381"/>
                </a:lnTo>
                <a:lnTo>
                  <a:pt x="3005" y="11568"/>
                </a:lnTo>
                <a:lnTo>
                  <a:pt x="2969" y="11764"/>
                </a:lnTo>
                <a:lnTo>
                  <a:pt x="2955" y="11970"/>
                </a:lnTo>
                <a:lnTo>
                  <a:pt x="2959" y="12179"/>
                </a:lnTo>
                <a:lnTo>
                  <a:pt x="2964" y="12388"/>
                </a:lnTo>
                <a:lnTo>
                  <a:pt x="2991" y="12606"/>
                </a:lnTo>
                <a:lnTo>
                  <a:pt x="2992" y="12617"/>
                </a:lnTo>
                <a:lnTo>
                  <a:pt x="2997" y="12602"/>
                </a:lnTo>
                <a:lnTo>
                  <a:pt x="3059" y="12478"/>
                </a:lnTo>
                <a:lnTo>
                  <a:pt x="3142" y="12396"/>
                </a:lnTo>
                <a:lnTo>
                  <a:pt x="3247" y="12348"/>
                </a:lnTo>
                <a:lnTo>
                  <a:pt x="3380" y="12339"/>
                </a:lnTo>
                <a:lnTo>
                  <a:pt x="3488" y="12379"/>
                </a:lnTo>
                <a:lnTo>
                  <a:pt x="3553" y="12449"/>
                </a:lnTo>
                <a:lnTo>
                  <a:pt x="3584" y="12517"/>
                </a:lnTo>
                <a:lnTo>
                  <a:pt x="3596" y="12607"/>
                </a:lnTo>
                <a:lnTo>
                  <a:pt x="3591" y="12683"/>
                </a:lnTo>
                <a:lnTo>
                  <a:pt x="3590" y="12690"/>
                </a:lnTo>
                <a:lnTo>
                  <a:pt x="3590" y="12717"/>
                </a:lnTo>
                <a:lnTo>
                  <a:pt x="3578" y="12737"/>
                </a:lnTo>
                <a:lnTo>
                  <a:pt x="3574" y="12752"/>
                </a:lnTo>
                <a:lnTo>
                  <a:pt x="3554" y="12807"/>
                </a:lnTo>
                <a:lnTo>
                  <a:pt x="3541" y="12824"/>
                </a:lnTo>
                <a:lnTo>
                  <a:pt x="3556" y="12774"/>
                </a:lnTo>
                <a:lnTo>
                  <a:pt x="3548" y="12786"/>
                </a:lnTo>
                <a:lnTo>
                  <a:pt x="3495" y="12839"/>
                </a:lnTo>
                <a:lnTo>
                  <a:pt x="3411" y="12848"/>
                </a:lnTo>
                <a:lnTo>
                  <a:pt x="3340" y="12840"/>
                </a:lnTo>
                <a:lnTo>
                  <a:pt x="3283" y="12781"/>
                </a:lnTo>
                <a:lnTo>
                  <a:pt x="3264" y="12753"/>
                </a:lnTo>
                <a:lnTo>
                  <a:pt x="3252" y="12712"/>
                </a:lnTo>
                <a:lnTo>
                  <a:pt x="3259" y="12675"/>
                </a:lnTo>
                <a:lnTo>
                  <a:pt x="3274" y="12648"/>
                </a:lnTo>
                <a:lnTo>
                  <a:pt x="3290" y="12613"/>
                </a:lnTo>
                <a:lnTo>
                  <a:pt x="3323" y="12590"/>
                </a:lnTo>
                <a:lnTo>
                  <a:pt x="3353" y="12586"/>
                </a:lnTo>
                <a:lnTo>
                  <a:pt x="3377" y="12585"/>
                </a:lnTo>
                <a:lnTo>
                  <a:pt x="3405" y="12591"/>
                </a:lnTo>
                <a:lnTo>
                  <a:pt x="3437" y="12601"/>
                </a:lnTo>
                <a:lnTo>
                  <a:pt x="3453" y="12624"/>
                </a:lnTo>
                <a:lnTo>
                  <a:pt x="3460" y="12635"/>
                </a:lnTo>
                <a:lnTo>
                  <a:pt x="3464" y="12664"/>
                </a:lnTo>
                <a:lnTo>
                  <a:pt x="3457" y="12678"/>
                </a:lnTo>
                <a:lnTo>
                  <a:pt x="3452" y="12706"/>
                </a:lnTo>
                <a:lnTo>
                  <a:pt x="3441" y="12713"/>
                </a:lnTo>
                <a:lnTo>
                  <a:pt x="3419" y="12728"/>
                </a:lnTo>
                <a:lnTo>
                  <a:pt x="3393" y="12738"/>
                </a:lnTo>
                <a:lnTo>
                  <a:pt x="3370" y="12729"/>
                </a:lnTo>
                <a:lnTo>
                  <a:pt x="3357" y="12722"/>
                </a:lnTo>
                <a:lnTo>
                  <a:pt x="3345" y="12705"/>
                </a:lnTo>
                <a:lnTo>
                  <a:pt x="3336" y="12703"/>
                </a:lnTo>
                <a:lnTo>
                  <a:pt x="3325" y="12711"/>
                </a:lnTo>
                <a:lnTo>
                  <a:pt x="3323" y="12720"/>
                </a:lnTo>
                <a:lnTo>
                  <a:pt x="3346" y="12778"/>
                </a:lnTo>
                <a:lnTo>
                  <a:pt x="3394" y="12811"/>
                </a:lnTo>
                <a:lnTo>
                  <a:pt x="3457" y="12808"/>
                </a:lnTo>
                <a:lnTo>
                  <a:pt x="3490" y="12785"/>
                </a:lnTo>
                <a:lnTo>
                  <a:pt x="3518" y="12766"/>
                </a:lnTo>
                <a:lnTo>
                  <a:pt x="3538" y="12736"/>
                </a:lnTo>
                <a:lnTo>
                  <a:pt x="3561" y="12663"/>
                </a:lnTo>
                <a:lnTo>
                  <a:pt x="3554" y="12623"/>
                </a:lnTo>
                <a:lnTo>
                  <a:pt x="3530" y="12570"/>
                </a:lnTo>
                <a:lnTo>
                  <a:pt x="3477" y="12517"/>
                </a:lnTo>
                <a:lnTo>
                  <a:pt x="3421" y="12482"/>
                </a:lnTo>
                <a:lnTo>
                  <a:pt x="3346" y="12468"/>
                </a:lnTo>
                <a:lnTo>
                  <a:pt x="3270" y="12488"/>
                </a:lnTo>
                <a:lnTo>
                  <a:pt x="3203" y="12534"/>
                </a:lnTo>
                <a:lnTo>
                  <a:pt x="3145" y="12615"/>
                </a:lnTo>
                <a:lnTo>
                  <a:pt x="3098" y="12737"/>
                </a:lnTo>
                <a:lnTo>
                  <a:pt x="3068" y="12896"/>
                </a:lnTo>
                <a:lnTo>
                  <a:pt x="3069" y="13099"/>
                </a:lnTo>
                <a:lnTo>
                  <a:pt x="3095" y="13350"/>
                </a:lnTo>
                <a:lnTo>
                  <a:pt x="3118" y="13669"/>
                </a:lnTo>
                <a:lnTo>
                  <a:pt x="3109" y="13953"/>
                </a:lnTo>
                <a:lnTo>
                  <a:pt x="3079" y="14194"/>
                </a:lnTo>
                <a:lnTo>
                  <a:pt x="3020" y="14406"/>
                </a:lnTo>
                <a:lnTo>
                  <a:pt x="2946" y="14595"/>
                </a:lnTo>
                <a:lnTo>
                  <a:pt x="2844" y="14755"/>
                </a:lnTo>
                <a:lnTo>
                  <a:pt x="2743" y="14906"/>
                </a:lnTo>
                <a:lnTo>
                  <a:pt x="2639" y="15051"/>
                </a:lnTo>
                <a:lnTo>
                  <a:pt x="2540" y="15168"/>
                </a:lnTo>
                <a:lnTo>
                  <a:pt x="2442" y="15300"/>
                </a:lnTo>
                <a:lnTo>
                  <a:pt x="2368" y="15441"/>
                </a:lnTo>
                <a:lnTo>
                  <a:pt x="2293" y="15582"/>
                </a:lnTo>
                <a:lnTo>
                  <a:pt x="2223" y="15752"/>
                </a:lnTo>
                <a:lnTo>
                  <a:pt x="2155" y="15938"/>
                </a:lnTo>
                <a:lnTo>
                  <a:pt x="2079" y="16137"/>
                </a:lnTo>
                <a:lnTo>
                  <a:pt x="2003" y="16336"/>
                </a:lnTo>
                <a:lnTo>
                  <a:pt x="1935" y="16546"/>
                </a:lnTo>
                <a:lnTo>
                  <a:pt x="1865" y="16741"/>
                </a:lnTo>
                <a:lnTo>
                  <a:pt x="1804" y="16937"/>
                </a:lnTo>
                <a:lnTo>
                  <a:pt x="1747" y="17115"/>
                </a:lnTo>
                <a:lnTo>
                  <a:pt x="1704" y="17267"/>
                </a:lnTo>
                <a:lnTo>
                  <a:pt x="1656" y="17398"/>
                </a:lnTo>
                <a:lnTo>
                  <a:pt x="1631" y="17505"/>
                </a:lnTo>
                <a:lnTo>
                  <a:pt x="1610" y="17569"/>
                </a:lnTo>
                <a:lnTo>
                  <a:pt x="1601" y="17591"/>
                </a:lnTo>
                <a:lnTo>
                  <a:pt x="1645" y="17430"/>
                </a:lnTo>
                <a:lnTo>
                  <a:pt x="1693" y="17251"/>
                </a:lnTo>
                <a:lnTo>
                  <a:pt x="1733" y="17035"/>
                </a:lnTo>
                <a:lnTo>
                  <a:pt x="1773" y="16796"/>
                </a:lnTo>
                <a:lnTo>
                  <a:pt x="1814" y="16547"/>
                </a:lnTo>
                <a:lnTo>
                  <a:pt x="1859" y="16280"/>
                </a:lnTo>
                <a:lnTo>
                  <a:pt x="1887" y="16000"/>
                </a:lnTo>
                <a:lnTo>
                  <a:pt x="1929" y="15717"/>
                </a:lnTo>
                <a:lnTo>
                  <a:pt x="1959" y="15428"/>
                </a:lnTo>
                <a:lnTo>
                  <a:pt x="1987" y="15147"/>
                </a:lnTo>
                <a:lnTo>
                  <a:pt x="2020" y="14863"/>
                </a:lnTo>
                <a:lnTo>
                  <a:pt x="2046" y="14593"/>
                </a:lnTo>
                <a:lnTo>
                  <a:pt x="2071" y="14331"/>
                </a:lnTo>
                <a:lnTo>
                  <a:pt x="2088" y="14083"/>
                </a:lnTo>
                <a:lnTo>
                  <a:pt x="2109" y="13864"/>
                </a:lnTo>
                <a:lnTo>
                  <a:pt x="2129" y="13655"/>
                </a:lnTo>
                <a:lnTo>
                  <a:pt x="2145" y="13488"/>
                </a:lnTo>
                <a:lnTo>
                  <a:pt x="2153" y="13345"/>
                </a:lnTo>
                <a:lnTo>
                  <a:pt x="2162" y="13240"/>
                </a:lnTo>
                <a:lnTo>
                  <a:pt x="2160" y="13177"/>
                </a:lnTo>
                <a:lnTo>
                  <a:pt x="2165" y="13149"/>
                </a:lnTo>
                <a:lnTo>
                  <a:pt x="2121" y="12787"/>
                </a:lnTo>
                <a:lnTo>
                  <a:pt x="2060" y="12462"/>
                </a:lnTo>
                <a:lnTo>
                  <a:pt x="1991" y="12183"/>
                </a:lnTo>
                <a:lnTo>
                  <a:pt x="1911" y="11936"/>
                </a:lnTo>
                <a:lnTo>
                  <a:pt x="1834" y="11728"/>
                </a:lnTo>
                <a:lnTo>
                  <a:pt x="1745" y="11552"/>
                </a:lnTo>
                <a:lnTo>
                  <a:pt x="1646" y="11408"/>
                </a:lnTo>
                <a:lnTo>
                  <a:pt x="1619" y="11376"/>
                </a:lnTo>
                <a:lnTo>
                  <a:pt x="1723" y="11804"/>
                </a:lnTo>
                <a:lnTo>
                  <a:pt x="1837" y="12386"/>
                </a:lnTo>
                <a:lnTo>
                  <a:pt x="1909" y="13014"/>
                </a:lnTo>
                <a:lnTo>
                  <a:pt x="1958" y="13691"/>
                </a:lnTo>
                <a:lnTo>
                  <a:pt x="1899" y="14555"/>
                </a:lnTo>
                <a:lnTo>
                  <a:pt x="1885" y="13847"/>
                </a:lnTo>
                <a:lnTo>
                  <a:pt x="1835" y="13179"/>
                </a:lnTo>
                <a:lnTo>
                  <a:pt x="1748" y="12554"/>
                </a:lnTo>
                <a:lnTo>
                  <a:pt x="1626" y="11960"/>
                </a:lnTo>
                <a:lnTo>
                  <a:pt x="1482" y="11406"/>
                </a:lnTo>
                <a:lnTo>
                  <a:pt x="1399" y="11169"/>
                </a:lnTo>
                <a:lnTo>
                  <a:pt x="1339" y="11137"/>
                </a:lnTo>
                <a:lnTo>
                  <a:pt x="1237" y="11085"/>
                </a:lnTo>
                <a:lnTo>
                  <a:pt x="1149" y="11064"/>
                </a:lnTo>
                <a:lnTo>
                  <a:pt x="1059" y="11052"/>
                </a:lnTo>
                <a:lnTo>
                  <a:pt x="966" y="11059"/>
                </a:lnTo>
                <a:lnTo>
                  <a:pt x="890" y="11078"/>
                </a:lnTo>
                <a:lnTo>
                  <a:pt x="825" y="11115"/>
                </a:lnTo>
                <a:lnTo>
                  <a:pt x="770" y="11153"/>
                </a:lnTo>
                <a:lnTo>
                  <a:pt x="718" y="11196"/>
                </a:lnTo>
                <a:lnTo>
                  <a:pt x="685" y="11243"/>
                </a:lnTo>
                <a:lnTo>
                  <a:pt x="677" y="11286"/>
                </a:lnTo>
                <a:lnTo>
                  <a:pt x="681" y="11344"/>
                </a:lnTo>
                <a:lnTo>
                  <a:pt x="691" y="11400"/>
                </a:lnTo>
                <a:lnTo>
                  <a:pt x="697" y="11415"/>
                </a:lnTo>
                <a:lnTo>
                  <a:pt x="723" y="11454"/>
                </a:lnTo>
                <a:lnTo>
                  <a:pt x="742" y="11482"/>
                </a:lnTo>
                <a:lnTo>
                  <a:pt x="746" y="11487"/>
                </a:lnTo>
                <a:lnTo>
                  <a:pt x="827" y="11546"/>
                </a:lnTo>
                <a:lnTo>
                  <a:pt x="930" y="11565"/>
                </a:lnTo>
                <a:lnTo>
                  <a:pt x="1021" y="11543"/>
                </a:lnTo>
                <a:lnTo>
                  <a:pt x="1091" y="11479"/>
                </a:lnTo>
                <a:lnTo>
                  <a:pt x="1108" y="11443"/>
                </a:lnTo>
                <a:lnTo>
                  <a:pt x="1113" y="11415"/>
                </a:lnTo>
                <a:lnTo>
                  <a:pt x="1120" y="11377"/>
                </a:lnTo>
                <a:lnTo>
                  <a:pt x="1110" y="11351"/>
                </a:lnTo>
                <a:lnTo>
                  <a:pt x="1095" y="11305"/>
                </a:lnTo>
                <a:lnTo>
                  <a:pt x="1053" y="11268"/>
                </a:lnTo>
                <a:lnTo>
                  <a:pt x="1006" y="11260"/>
                </a:lnTo>
                <a:lnTo>
                  <a:pt x="961" y="11266"/>
                </a:lnTo>
                <a:lnTo>
                  <a:pt x="945" y="11277"/>
                </a:lnTo>
                <a:lnTo>
                  <a:pt x="949" y="11283"/>
                </a:lnTo>
                <a:lnTo>
                  <a:pt x="951" y="11298"/>
                </a:lnTo>
                <a:lnTo>
                  <a:pt x="969" y="11301"/>
                </a:lnTo>
                <a:lnTo>
                  <a:pt x="992" y="11310"/>
                </a:lnTo>
                <a:lnTo>
                  <a:pt x="1013" y="11329"/>
                </a:lnTo>
                <a:lnTo>
                  <a:pt x="1022" y="11355"/>
                </a:lnTo>
                <a:lnTo>
                  <a:pt x="1019" y="11373"/>
                </a:lnTo>
                <a:lnTo>
                  <a:pt x="1019" y="11397"/>
                </a:lnTo>
                <a:lnTo>
                  <a:pt x="1006" y="11414"/>
                </a:lnTo>
                <a:lnTo>
                  <a:pt x="990" y="11426"/>
                </a:lnTo>
                <a:lnTo>
                  <a:pt x="979" y="11433"/>
                </a:lnTo>
                <a:lnTo>
                  <a:pt x="957" y="11449"/>
                </a:lnTo>
                <a:lnTo>
                  <a:pt x="927" y="11453"/>
                </a:lnTo>
                <a:lnTo>
                  <a:pt x="899" y="11448"/>
                </a:lnTo>
                <a:lnTo>
                  <a:pt x="878" y="11429"/>
                </a:lnTo>
                <a:lnTo>
                  <a:pt x="853" y="11405"/>
                </a:lnTo>
                <a:lnTo>
                  <a:pt x="840" y="11374"/>
                </a:lnTo>
                <a:lnTo>
                  <a:pt x="823" y="11337"/>
                </a:lnTo>
                <a:lnTo>
                  <a:pt x="829" y="11299"/>
                </a:lnTo>
                <a:lnTo>
                  <a:pt x="864" y="11243"/>
                </a:lnTo>
                <a:lnTo>
                  <a:pt x="921" y="11195"/>
                </a:lnTo>
                <a:lnTo>
                  <a:pt x="990" y="11189"/>
                </a:lnTo>
                <a:lnTo>
                  <a:pt x="1060" y="11207"/>
                </a:lnTo>
                <a:lnTo>
                  <a:pt x="1110" y="11245"/>
                </a:lnTo>
                <a:lnTo>
                  <a:pt x="1149" y="11301"/>
                </a:lnTo>
                <a:lnTo>
                  <a:pt x="1166" y="11362"/>
                </a:lnTo>
                <a:lnTo>
                  <a:pt x="1149" y="11455"/>
                </a:lnTo>
                <a:lnTo>
                  <a:pt x="1107" y="11525"/>
                </a:lnTo>
                <a:lnTo>
                  <a:pt x="1024" y="11582"/>
                </a:lnTo>
                <a:lnTo>
                  <a:pt x="942" y="11606"/>
                </a:lnTo>
                <a:lnTo>
                  <a:pt x="908" y="11601"/>
                </a:lnTo>
                <a:lnTo>
                  <a:pt x="884" y="11605"/>
                </a:lnTo>
                <a:lnTo>
                  <a:pt x="815" y="11587"/>
                </a:lnTo>
                <a:lnTo>
                  <a:pt x="784" y="11565"/>
                </a:lnTo>
                <a:lnTo>
                  <a:pt x="771" y="11559"/>
                </a:lnTo>
                <a:lnTo>
                  <a:pt x="762" y="11550"/>
                </a:lnTo>
                <a:lnTo>
                  <a:pt x="751" y="11541"/>
                </a:lnTo>
                <a:lnTo>
                  <a:pt x="716" y="11498"/>
                </a:lnTo>
                <a:lnTo>
                  <a:pt x="703" y="11484"/>
                </a:lnTo>
                <a:lnTo>
                  <a:pt x="701" y="11480"/>
                </a:lnTo>
                <a:lnTo>
                  <a:pt x="696" y="11473"/>
                </a:lnTo>
                <a:lnTo>
                  <a:pt x="648" y="11391"/>
                </a:lnTo>
                <a:lnTo>
                  <a:pt x="621" y="11304"/>
                </a:lnTo>
                <a:lnTo>
                  <a:pt x="627" y="11218"/>
                </a:lnTo>
                <a:lnTo>
                  <a:pt x="642" y="11134"/>
                </a:lnTo>
                <a:lnTo>
                  <a:pt x="692" y="11051"/>
                </a:lnTo>
                <a:lnTo>
                  <a:pt x="775" y="10994"/>
                </a:lnTo>
                <a:lnTo>
                  <a:pt x="892" y="10963"/>
                </a:lnTo>
                <a:lnTo>
                  <a:pt x="1045" y="10947"/>
                </a:lnTo>
                <a:lnTo>
                  <a:pt x="1228" y="10977"/>
                </a:lnTo>
                <a:lnTo>
                  <a:pt x="1348" y="11026"/>
                </a:lnTo>
                <a:lnTo>
                  <a:pt x="1302" y="10894"/>
                </a:lnTo>
                <a:lnTo>
                  <a:pt x="1168" y="10573"/>
                </a:lnTo>
                <a:lnTo>
                  <a:pt x="1175" y="10638"/>
                </a:lnTo>
                <a:lnTo>
                  <a:pt x="1154" y="10540"/>
                </a:lnTo>
                <a:lnTo>
                  <a:pt x="1101" y="10411"/>
                </a:lnTo>
                <a:lnTo>
                  <a:pt x="1026" y="10261"/>
                </a:lnTo>
                <a:lnTo>
                  <a:pt x="950" y="10166"/>
                </a:lnTo>
                <a:lnTo>
                  <a:pt x="990" y="10250"/>
                </a:lnTo>
                <a:lnTo>
                  <a:pt x="1002" y="10267"/>
                </a:lnTo>
                <a:lnTo>
                  <a:pt x="998" y="10286"/>
                </a:lnTo>
                <a:lnTo>
                  <a:pt x="1010" y="10302"/>
                </a:lnTo>
                <a:lnTo>
                  <a:pt x="1014" y="10308"/>
                </a:lnTo>
                <a:lnTo>
                  <a:pt x="1016" y="10323"/>
                </a:lnTo>
                <a:lnTo>
                  <a:pt x="927" y="10144"/>
                </a:lnTo>
                <a:lnTo>
                  <a:pt x="797" y="10040"/>
                </a:lnTo>
                <a:lnTo>
                  <a:pt x="658" y="9956"/>
                </a:lnTo>
                <a:lnTo>
                  <a:pt x="488" y="9910"/>
                </a:lnTo>
                <a:lnTo>
                  <a:pt x="320" y="9903"/>
                </a:lnTo>
                <a:lnTo>
                  <a:pt x="156" y="9926"/>
                </a:lnTo>
                <a:lnTo>
                  <a:pt x="0" y="9992"/>
                </a:lnTo>
                <a:lnTo>
                  <a:pt x="0" y="9976"/>
                </a:lnTo>
                <a:lnTo>
                  <a:pt x="72" y="9935"/>
                </a:lnTo>
                <a:lnTo>
                  <a:pt x="235" y="9888"/>
                </a:lnTo>
                <a:lnTo>
                  <a:pt x="407" y="9876"/>
                </a:lnTo>
                <a:lnTo>
                  <a:pt x="581" y="9903"/>
                </a:lnTo>
                <a:lnTo>
                  <a:pt x="742" y="9972"/>
                </a:lnTo>
                <a:lnTo>
                  <a:pt x="884" y="10071"/>
                </a:lnTo>
                <a:lnTo>
                  <a:pt x="899" y="10085"/>
                </a:lnTo>
                <a:lnTo>
                  <a:pt x="830" y="9945"/>
                </a:lnTo>
                <a:lnTo>
                  <a:pt x="618" y="9601"/>
                </a:lnTo>
                <a:lnTo>
                  <a:pt x="371" y="9289"/>
                </a:lnTo>
                <a:lnTo>
                  <a:pt x="100" y="9001"/>
                </a:lnTo>
                <a:lnTo>
                  <a:pt x="0" y="8918"/>
                </a:lnTo>
                <a:lnTo>
                  <a:pt x="0" y="8873"/>
                </a:lnTo>
                <a:lnTo>
                  <a:pt x="107" y="8964"/>
                </a:lnTo>
                <a:lnTo>
                  <a:pt x="367" y="9259"/>
                </a:lnTo>
                <a:lnTo>
                  <a:pt x="610" y="9565"/>
                </a:lnTo>
                <a:lnTo>
                  <a:pt x="823" y="9900"/>
                </a:lnTo>
                <a:lnTo>
                  <a:pt x="922" y="10107"/>
                </a:lnTo>
                <a:lnTo>
                  <a:pt x="973" y="10155"/>
                </a:lnTo>
                <a:lnTo>
                  <a:pt x="882" y="9974"/>
                </a:lnTo>
                <a:lnTo>
                  <a:pt x="634" y="9565"/>
                </a:lnTo>
                <a:lnTo>
                  <a:pt x="375" y="9188"/>
                </a:lnTo>
                <a:lnTo>
                  <a:pt x="109" y="8848"/>
                </a:lnTo>
                <a:lnTo>
                  <a:pt x="0" y="8730"/>
                </a:lnTo>
                <a:lnTo>
                  <a:pt x="0" y="8295"/>
                </a:lnTo>
                <a:lnTo>
                  <a:pt x="147" y="8463"/>
                </a:lnTo>
                <a:lnTo>
                  <a:pt x="451" y="8859"/>
                </a:lnTo>
                <a:lnTo>
                  <a:pt x="470" y="8891"/>
                </a:lnTo>
                <a:lnTo>
                  <a:pt x="586" y="9043"/>
                </a:lnTo>
                <a:lnTo>
                  <a:pt x="820" y="9421"/>
                </a:lnTo>
                <a:lnTo>
                  <a:pt x="1046" y="9821"/>
                </a:lnTo>
                <a:lnTo>
                  <a:pt x="1246" y="10254"/>
                </a:lnTo>
                <a:lnTo>
                  <a:pt x="1428" y="10733"/>
                </a:lnTo>
                <a:lnTo>
                  <a:pt x="1564" y="11174"/>
                </a:lnTo>
                <a:lnTo>
                  <a:pt x="1677" y="11297"/>
                </a:lnTo>
                <a:lnTo>
                  <a:pt x="1800" y="11465"/>
                </a:lnTo>
                <a:lnTo>
                  <a:pt x="1904" y="11663"/>
                </a:lnTo>
                <a:lnTo>
                  <a:pt x="1989" y="11882"/>
                </a:lnTo>
                <a:lnTo>
                  <a:pt x="2076" y="12116"/>
                </a:lnTo>
                <a:lnTo>
                  <a:pt x="2141" y="12365"/>
                </a:lnTo>
                <a:lnTo>
                  <a:pt x="2195" y="12622"/>
                </a:lnTo>
                <a:lnTo>
                  <a:pt x="2248" y="12876"/>
                </a:lnTo>
                <a:lnTo>
                  <a:pt x="2233" y="12547"/>
                </a:lnTo>
                <a:lnTo>
                  <a:pt x="2164" y="11900"/>
                </a:lnTo>
                <a:lnTo>
                  <a:pt x="2051" y="11284"/>
                </a:lnTo>
                <a:lnTo>
                  <a:pt x="1911" y="10712"/>
                </a:lnTo>
                <a:lnTo>
                  <a:pt x="1741" y="10167"/>
                </a:lnTo>
                <a:lnTo>
                  <a:pt x="1537" y="9655"/>
                </a:lnTo>
                <a:lnTo>
                  <a:pt x="1317" y="9169"/>
                </a:lnTo>
                <a:lnTo>
                  <a:pt x="1074" y="8732"/>
                </a:lnTo>
                <a:lnTo>
                  <a:pt x="807" y="8320"/>
                </a:lnTo>
                <a:lnTo>
                  <a:pt x="524" y="7943"/>
                </a:lnTo>
                <a:lnTo>
                  <a:pt x="221" y="7597"/>
                </a:lnTo>
                <a:lnTo>
                  <a:pt x="0" y="7378"/>
                </a:lnTo>
                <a:lnTo>
                  <a:pt x="0" y="6909"/>
                </a:lnTo>
                <a:lnTo>
                  <a:pt x="38" y="6939"/>
                </a:lnTo>
                <a:lnTo>
                  <a:pt x="335" y="7216"/>
                </a:lnTo>
                <a:lnTo>
                  <a:pt x="617" y="7520"/>
                </a:lnTo>
                <a:lnTo>
                  <a:pt x="889" y="7856"/>
                </a:lnTo>
                <a:lnTo>
                  <a:pt x="1155" y="8220"/>
                </a:lnTo>
                <a:lnTo>
                  <a:pt x="1395" y="8618"/>
                </a:lnTo>
                <a:lnTo>
                  <a:pt x="1620" y="9051"/>
                </a:lnTo>
                <a:lnTo>
                  <a:pt x="1817" y="9528"/>
                </a:lnTo>
                <a:lnTo>
                  <a:pt x="1991" y="10020"/>
                </a:lnTo>
                <a:lnTo>
                  <a:pt x="2139" y="10556"/>
                </a:lnTo>
                <a:lnTo>
                  <a:pt x="2260" y="11125"/>
                </a:lnTo>
                <a:lnTo>
                  <a:pt x="2341" y="11730"/>
                </a:lnTo>
                <a:lnTo>
                  <a:pt x="2397" y="12369"/>
                </a:lnTo>
                <a:lnTo>
                  <a:pt x="2412" y="13045"/>
                </a:lnTo>
                <a:lnTo>
                  <a:pt x="2397" y="13748"/>
                </a:lnTo>
                <a:lnTo>
                  <a:pt x="2371" y="14032"/>
                </a:lnTo>
                <a:lnTo>
                  <a:pt x="2375" y="14073"/>
                </a:lnTo>
                <a:lnTo>
                  <a:pt x="2382" y="14273"/>
                </a:lnTo>
                <a:lnTo>
                  <a:pt x="2390" y="14439"/>
                </a:lnTo>
                <a:lnTo>
                  <a:pt x="2388" y="14579"/>
                </a:lnTo>
                <a:lnTo>
                  <a:pt x="2387" y="14685"/>
                </a:lnTo>
                <a:lnTo>
                  <a:pt x="2390" y="14748"/>
                </a:lnTo>
                <a:lnTo>
                  <a:pt x="2390" y="14773"/>
                </a:lnTo>
                <a:lnTo>
                  <a:pt x="2570" y="11138"/>
                </a:lnTo>
                <a:lnTo>
                  <a:pt x="2554" y="10899"/>
                </a:lnTo>
                <a:lnTo>
                  <a:pt x="2527" y="10550"/>
                </a:lnTo>
                <a:lnTo>
                  <a:pt x="2488" y="10185"/>
                </a:lnTo>
                <a:lnTo>
                  <a:pt x="2445" y="9790"/>
                </a:lnTo>
                <a:lnTo>
                  <a:pt x="2397" y="9375"/>
                </a:lnTo>
                <a:lnTo>
                  <a:pt x="2337" y="8943"/>
                </a:lnTo>
                <a:lnTo>
                  <a:pt x="2263" y="8503"/>
                </a:lnTo>
                <a:lnTo>
                  <a:pt x="2183" y="8053"/>
                </a:lnTo>
                <a:lnTo>
                  <a:pt x="2089" y="7595"/>
                </a:lnTo>
                <a:lnTo>
                  <a:pt x="1983" y="7145"/>
                </a:lnTo>
                <a:lnTo>
                  <a:pt x="1873" y="6699"/>
                </a:lnTo>
                <a:lnTo>
                  <a:pt x="1751" y="6260"/>
                </a:lnTo>
                <a:lnTo>
                  <a:pt x="1692" y="6058"/>
                </a:lnTo>
                <a:lnTo>
                  <a:pt x="1673" y="6007"/>
                </a:lnTo>
                <a:lnTo>
                  <a:pt x="1654" y="5976"/>
                </a:lnTo>
                <a:lnTo>
                  <a:pt x="1563" y="5892"/>
                </a:lnTo>
                <a:lnTo>
                  <a:pt x="1462" y="5839"/>
                </a:lnTo>
                <a:lnTo>
                  <a:pt x="1338" y="5801"/>
                </a:lnTo>
                <a:lnTo>
                  <a:pt x="1221" y="5809"/>
                </a:lnTo>
                <a:lnTo>
                  <a:pt x="1107" y="5846"/>
                </a:lnTo>
                <a:lnTo>
                  <a:pt x="1013" y="5910"/>
                </a:lnTo>
                <a:lnTo>
                  <a:pt x="943" y="5999"/>
                </a:lnTo>
                <a:lnTo>
                  <a:pt x="902" y="6117"/>
                </a:lnTo>
                <a:lnTo>
                  <a:pt x="909" y="6235"/>
                </a:lnTo>
                <a:lnTo>
                  <a:pt x="931" y="6326"/>
                </a:lnTo>
                <a:lnTo>
                  <a:pt x="990" y="6399"/>
                </a:lnTo>
                <a:lnTo>
                  <a:pt x="1062" y="6456"/>
                </a:lnTo>
                <a:lnTo>
                  <a:pt x="1148" y="6487"/>
                </a:lnTo>
                <a:lnTo>
                  <a:pt x="1245" y="6486"/>
                </a:lnTo>
                <a:lnTo>
                  <a:pt x="1338" y="6454"/>
                </a:lnTo>
                <a:lnTo>
                  <a:pt x="1402" y="6394"/>
                </a:lnTo>
                <a:lnTo>
                  <a:pt x="1442" y="6309"/>
                </a:lnTo>
                <a:lnTo>
                  <a:pt x="1446" y="6209"/>
                </a:lnTo>
                <a:lnTo>
                  <a:pt x="1425" y="6142"/>
                </a:lnTo>
                <a:lnTo>
                  <a:pt x="1377" y="6084"/>
                </a:lnTo>
                <a:lnTo>
                  <a:pt x="1301" y="6056"/>
                </a:lnTo>
                <a:lnTo>
                  <a:pt x="1229" y="6047"/>
                </a:lnTo>
                <a:lnTo>
                  <a:pt x="1161" y="6078"/>
                </a:lnTo>
                <a:lnTo>
                  <a:pt x="1110" y="6146"/>
                </a:lnTo>
                <a:lnTo>
                  <a:pt x="1153" y="6067"/>
                </a:lnTo>
                <a:lnTo>
                  <a:pt x="1237" y="6034"/>
                </a:lnTo>
                <a:lnTo>
                  <a:pt x="1317" y="6044"/>
                </a:lnTo>
                <a:lnTo>
                  <a:pt x="1379" y="6075"/>
                </a:lnTo>
                <a:lnTo>
                  <a:pt x="1441" y="6130"/>
                </a:lnTo>
                <a:lnTo>
                  <a:pt x="1465" y="6212"/>
                </a:lnTo>
                <a:lnTo>
                  <a:pt x="1457" y="6307"/>
                </a:lnTo>
                <a:lnTo>
                  <a:pt x="1421" y="6397"/>
                </a:lnTo>
                <a:lnTo>
                  <a:pt x="1349" y="6471"/>
                </a:lnTo>
                <a:lnTo>
                  <a:pt x="1256" y="6502"/>
                </a:lnTo>
                <a:lnTo>
                  <a:pt x="1150" y="6502"/>
                </a:lnTo>
                <a:lnTo>
                  <a:pt x="1054" y="6470"/>
                </a:lnTo>
                <a:lnTo>
                  <a:pt x="983" y="6413"/>
                </a:lnTo>
                <a:lnTo>
                  <a:pt x="925" y="6329"/>
                </a:lnTo>
                <a:lnTo>
                  <a:pt x="891" y="6231"/>
                </a:lnTo>
                <a:lnTo>
                  <a:pt x="889" y="6110"/>
                </a:lnTo>
                <a:lnTo>
                  <a:pt x="930" y="5992"/>
                </a:lnTo>
                <a:lnTo>
                  <a:pt x="1007" y="5890"/>
                </a:lnTo>
                <a:lnTo>
                  <a:pt x="1098" y="5820"/>
                </a:lnTo>
                <a:lnTo>
                  <a:pt x="1216" y="5779"/>
                </a:lnTo>
                <a:lnTo>
                  <a:pt x="1356" y="5781"/>
                </a:lnTo>
                <a:lnTo>
                  <a:pt x="1482" y="5809"/>
                </a:lnTo>
                <a:lnTo>
                  <a:pt x="1587" y="5867"/>
                </a:lnTo>
                <a:lnTo>
                  <a:pt x="1624" y="5903"/>
                </a:lnTo>
                <a:lnTo>
                  <a:pt x="1543" y="5743"/>
                </a:lnTo>
                <a:lnTo>
                  <a:pt x="1405" y="5543"/>
                </a:lnTo>
                <a:lnTo>
                  <a:pt x="1263" y="5371"/>
                </a:lnTo>
                <a:lnTo>
                  <a:pt x="1118" y="5243"/>
                </a:lnTo>
                <a:lnTo>
                  <a:pt x="959" y="5131"/>
                </a:lnTo>
                <a:lnTo>
                  <a:pt x="794" y="5057"/>
                </a:lnTo>
                <a:lnTo>
                  <a:pt x="640" y="4999"/>
                </a:lnTo>
                <a:lnTo>
                  <a:pt x="495" y="4977"/>
                </a:lnTo>
                <a:lnTo>
                  <a:pt x="366" y="4968"/>
                </a:lnTo>
                <a:lnTo>
                  <a:pt x="237" y="4982"/>
                </a:lnTo>
                <a:lnTo>
                  <a:pt x="126" y="5010"/>
                </a:lnTo>
                <a:lnTo>
                  <a:pt x="0" y="5062"/>
                </a:lnTo>
                <a:lnTo>
                  <a:pt x="0" y="5027"/>
                </a:lnTo>
                <a:lnTo>
                  <a:pt x="97" y="4981"/>
                </a:lnTo>
                <a:lnTo>
                  <a:pt x="261" y="4934"/>
                </a:lnTo>
                <a:lnTo>
                  <a:pt x="380" y="4917"/>
                </a:lnTo>
                <a:lnTo>
                  <a:pt x="511" y="4917"/>
                </a:lnTo>
                <a:lnTo>
                  <a:pt x="572" y="4927"/>
                </a:lnTo>
                <a:lnTo>
                  <a:pt x="553" y="4920"/>
                </a:lnTo>
                <a:lnTo>
                  <a:pt x="476" y="4867"/>
                </a:lnTo>
                <a:lnTo>
                  <a:pt x="410" y="4782"/>
                </a:lnTo>
                <a:lnTo>
                  <a:pt x="373" y="4693"/>
                </a:lnTo>
                <a:lnTo>
                  <a:pt x="373" y="4563"/>
                </a:lnTo>
                <a:lnTo>
                  <a:pt x="409" y="4448"/>
                </a:lnTo>
                <a:lnTo>
                  <a:pt x="375" y="4529"/>
                </a:lnTo>
                <a:lnTo>
                  <a:pt x="274" y="4680"/>
                </a:lnTo>
                <a:lnTo>
                  <a:pt x="143" y="4786"/>
                </a:lnTo>
                <a:lnTo>
                  <a:pt x="1" y="4876"/>
                </a:lnTo>
                <a:lnTo>
                  <a:pt x="0" y="4876"/>
                </a:lnTo>
                <a:lnTo>
                  <a:pt x="0" y="4841"/>
                </a:lnTo>
                <a:lnTo>
                  <a:pt x="7" y="4838"/>
                </a:lnTo>
                <a:lnTo>
                  <a:pt x="135" y="4751"/>
                </a:lnTo>
                <a:lnTo>
                  <a:pt x="258" y="4633"/>
                </a:lnTo>
                <a:lnTo>
                  <a:pt x="357" y="4492"/>
                </a:lnTo>
                <a:lnTo>
                  <a:pt x="417" y="4329"/>
                </a:lnTo>
                <a:lnTo>
                  <a:pt x="453" y="4157"/>
                </a:lnTo>
                <a:lnTo>
                  <a:pt x="458" y="3974"/>
                </a:lnTo>
                <a:lnTo>
                  <a:pt x="411" y="3762"/>
                </a:lnTo>
                <a:lnTo>
                  <a:pt x="335" y="3569"/>
                </a:lnTo>
                <a:lnTo>
                  <a:pt x="221" y="3402"/>
                </a:lnTo>
                <a:lnTo>
                  <a:pt x="72" y="3268"/>
                </a:lnTo>
                <a:lnTo>
                  <a:pt x="0" y="3223"/>
                </a:lnTo>
                <a:lnTo>
                  <a:pt x="0" y="3208"/>
                </a:lnTo>
                <a:lnTo>
                  <a:pt x="134" y="3299"/>
                </a:lnTo>
                <a:lnTo>
                  <a:pt x="287" y="3463"/>
                </a:lnTo>
                <a:lnTo>
                  <a:pt x="409" y="3665"/>
                </a:lnTo>
                <a:lnTo>
                  <a:pt x="460" y="3834"/>
                </a:lnTo>
                <a:lnTo>
                  <a:pt x="481" y="4007"/>
                </a:lnTo>
                <a:lnTo>
                  <a:pt x="480" y="4196"/>
                </a:lnTo>
                <a:lnTo>
                  <a:pt x="443" y="4368"/>
                </a:lnTo>
                <a:lnTo>
                  <a:pt x="409" y="4448"/>
                </a:lnTo>
                <a:lnTo>
                  <a:pt x="477" y="4345"/>
                </a:lnTo>
                <a:lnTo>
                  <a:pt x="578" y="4267"/>
                </a:lnTo>
                <a:lnTo>
                  <a:pt x="697" y="4226"/>
                </a:lnTo>
                <a:lnTo>
                  <a:pt x="829" y="4217"/>
                </a:lnTo>
                <a:lnTo>
                  <a:pt x="959" y="4251"/>
                </a:lnTo>
                <a:lnTo>
                  <a:pt x="1068" y="4314"/>
                </a:lnTo>
                <a:lnTo>
                  <a:pt x="1140" y="4375"/>
                </a:lnTo>
                <a:lnTo>
                  <a:pt x="1110" y="4293"/>
                </a:lnTo>
                <a:lnTo>
                  <a:pt x="988" y="3985"/>
                </a:lnTo>
                <a:lnTo>
                  <a:pt x="878" y="3694"/>
                </a:lnTo>
                <a:lnTo>
                  <a:pt x="770" y="3442"/>
                </a:lnTo>
                <a:lnTo>
                  <a:pt x="678" y="3236"/>
                </a:lnTo>
                <a:lnTo>
                  <a:pt x="599" y="3061"/>
                </a:lnTo>
                <a:lnTo>
                  <a:pt x="549" y="2941"/>
                </a:lnTo>
                <a:lnTo>
                  <a:pt x="516" y="2857"/>
                </a:lnTo>
                <a:lnTo>
                  <a:pt x="506" y="2831"/>
                </a:lnTo>
                <a:lnTo>
                  <a:pt x="491" y="2809"/>
                </a:lnTo>
                <a:lnTo>
                  <a:pt x="460" y="2741"/>
                </a:lnTo>
                <a:lnTo>
                  <a:pt x="414" y="2625"/>
                </a:lnTo>
                <a:lnTo>
                  <a:pt x="345" y="2477"/>
                </a:lnTo>
                <a:lnTo>
                  <a:pt x="247" y="2299"/>
                </a:lnTo>
                <a:lnTo>
                  <a:pt x="147" y="2082"/>
                </a:lnTo>
                <a:lnTo>
                  <a:pt x="32" y="1843"/>
                </a:lnTo>
                <a:lnTo>
                  <a:pt x="0" y="1785"/>
                </a:lnTo>
                <a:lnTo>
                  <a:pt x="0" y="1626"/>
                </a:lnTo>
                <a:lnTo>
                  <a:pt x="96" y="1807"/>
                </a:lnTo>
                <a:lnTo>
                  <a:pt x="219" y="2057"/>
                </a:lnTo>
                <a:lnTo>
                  <a:pt x="325" y="2270"/>
                </a:lnTo>
                <a:lnTo>
                  <a:pt x="376" y="2382"/>
                </a:lnTo>
                <a:lnTo>
                  <a:pt x="358" y="2320"/>
                </a:lnTo>
                <a:lnTo>
                  <a:pt x="388" y="2407"/>
                </a:lnTo>
                <a:lnTo>
                  <a:pt x="394" y="2420"/>
                </a:lnTo>
                <a:lnTo>
                  <a:pt x="363" y="2326"/>
                </a:lnTo>
                <a:lnTo>
                  <a:pt x="329" y="2173"/>
                </a:lnTo>
                <a:lnTo>
                  <a:pt x="338" y="2256"/>
                </a:lnTo>
                <a:lnTo>
                  <a:pt x="338" y="2253"/>
                </a:lnTo>
                <a:lnTo>
                  <a:pt x="316" y="2109"/>
                </a:lnTo>
                <a:lnTo>
                  <a:pt x="313" y="2099"/>
                </a:lnTo>
                <a:lnTo>
                  <a:pt x="313" y="2093"/>
                </a:lnTo>
                <a:lnTo>
                  <a:pt x="307" y="2054"/>
                </a:lnTo>
                <a:lnTo>
                  <a:pt x="310" y="2017"/>
                </a:lnTo>
                <a:lnTo>
                  <a:pt x="304" y="1860"/>
                </a:lnTo>
                <a:lnTo>
                  <a:pt x="316" y="1616"/>
                </a:lnTo>
                <a:lnTo>
                  <a:pt x="369" y="1383"/>
                </a:lnTo>
                <a:lnTo>
                  <a:pt x="455" y="1153"/>
                </a:lnTo>
                <a:lnTo>
                  <a:pt x="563" y="965"/>
                </a:lnTo>
                <a:lnTo>
                  <a:pt x="613" y="891"/>
                </a:lnTo>
                <a:lnTo>
                  <a:pt x="526" y="900"/>
                </a:lnTo>
                <a:lnTo>
                  <a:pt x="442" y="884"/>
                </a:lnTo>
                <a:lnTo>
                  <a:pt x="359" y="835"/>
                </a:lnTo>
                <a:lnTo>
                  <a:pt x="289" y="769"/>
                </a:lnTo>
                <a:lnTo>
                  <a:pt x="282" y="758"/>
                </a:lnTo>
                <a:lnTo>
                  <a:pt x="278" y="752"/>
                </a:lnTo>
                <a:lnTo>
                  <a:pt x="365" y="831"/>
                </a:lnTo>
                <a:lnTo>
                  <a:pt x="444" y="875"/>
                </a:lnTo>
                <a:lnTo>
                  <a:pt x="541" y="874"/>
                </a:lnTo>
                <a:lnTo>
                  <a:pt x="628" y="846"/>
                </a:lnTo>
                <a:lnTo>
                  <a:pt x="654" y="831"/>
                </a:lnTo>
                <a:lnTo>
                  <a:pt x="689" y="780"/>
                </a:lnTo>
                <a:lnTo>
                  <a:pt x="819" y="650"/>
                </a:lnTo>
                <a:lnTo>
                  <a:pt x="827" y="636"/>
                </a:lnTo>
                <a:lnTo>
                  <a:pt x="855" y="535"/>
                </a:lnTo>
                <a:lnTo>
                  <a:pt x="852" y="399"/>
                </a:lnTo>
                <a:lnTo>
                  <a:pt x="800" y="288"/>
                </a:lnTo>
                <a:lnTo>
                  <a:pt x="726" y="192"/>
                </a:lnTo>
                <a:lnTo>
                  <a:pt x="620" y="109"/>
                </a:lnTo>
                <a:lnTo>
                  <a:pt x="500" y="53"/>
                </a:lnTo>
                <a:lnTo>
                  <a:pt x="374" y="25"/>
                </a:lnTo>
                <a:lnTo>
                  <a:pt x="253" y="27"/>
                </a:lnTo>
                <a:lnTo>
                  <a:pt x="65" y="74"/>
                </a:lnTo>
                <a:lnTo>
                  <a:pt x="0" y="115"/>
                </a:lnTo>
                <a:lnTo>
                  <a:pt x="0" y="86"/>
                </a:lnTo>
                <a:lnTo>
                  <a:pt x="11" y="79"/>
                </a:lnTo>
                <a:lnTo>
                  <a:pt x="128" y="23"/>
                </a:lnTo>
                <a:lnTo>
                  <a:pt x="268" y="0"/>
                </a:lnTo>
                <a:close/>
              </a:path>
            </a:pathLst>
          </a:custGeom>
          <a:solidFill>
            <a:schemeClr val="bg1"/>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pic>
        <p:nvPicPr>
          <p:cNvPr id="6"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圖片版面配置區 2"/>
          <p:cNvSpPr>
            <a:spLocks noGrp="1"/>
          </p:cNvSpPr>
          <p:nvPr>
            <p:ph type="pic" idx="1"/>
          </p:nvPr>
        </p:nvSpPr>
        <p:spPr>
          <a:xfrm>
            <a:off x="2939542" y="681608"/>
            <a:ext cx="5736914" cy="533968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2" name="標題 1"/>
          <p:cNvSpPr>
            <a:spLocks noGrp="1"/>
          </p:cNvSpPr>
          <p:nvPr>
            <p:ph type="title"/>
          </p:nvPr>
        </p:nvSpPr>
        <p:spPr>
          <a:xfrm>
            <a:off x="451766" y="1600200"/>
            <a:ext cx="2343760" cy="2438400"/>
          </a:xfrm>
          <a:prstGeom prst="rect">
            <a:avLst/>
          </a:prstGeom>
        </p:spPr>
        <p:txBody>
          <a:bodyPr anchor="b">
            <a:normAutofit/>
          </a:bodyPr>
          <a:lstStyle>
            <a:lvl1pPr algn="l" latinLnBrk="0">
              <a:lnSpc>
                <a:spcPct val="85000"/>
              </a:lnSpc>
              <a:defRPr lang="zh-TW" sz="3600" b="0" baseline="0">
                <a:solidFill>
                  <a:schemeClr val="tx1">
                    <a:lumMod val="50000"/>
                  </a:schemeClr>
                </a:solidFill>
                <a:latin typeface="微軟正黑體" pitchFamily="34" charset="-120"/>
                <a:ea typeface="微軟正黑體" pitchFamily="34" charset="-120"/>
              </a:defRPr>
            </a:lvl1pPr>
          </a:lstStyle>
          <a:p>
            <a:r>
              <a:rPr lang="zh-TW" altLang="en-US" smtClean="0"/>
              <a:t>按一下以編輯母片標題樣式</a:t>
            </a:r>
            <a:endParaRPr lang="zh-TW"/>
          </a:p>
        </p:txBody>
      </p:sp>
      <p:sp>
        <p:nvSpPr>
          <p:cNvPr id="4" name="文字版面配置區 3"/>
          <p:cNvSpPr>
            <a:spLocks noGrp="1"/>
          </p:cNvSpPr>
          <p:nvPr>
            <p:ph type="body" sz="half" idx="2"/>
          </p:nvPr>
        </p:nvSpPr>
        <p:spPr>
          <a:xfrm>
            <a:off x="451766" y="4192488"/>
            <a:ext cx="2343760" cy="1828800"/>
          </a:xfrm>
          <a:prstGeom prst="rect">
            <a:avLst/>
          </a:prstGeom>
        </p:spPr>
        <p:txBody>
          <a:bodyPr>
            <a:normAutofit/>
          </a:bodyPr>
          <a:lstStyle>
            <a:lvl1pPr marL="0" indent="0" latinLnBrk="0">
              <a:lnSpc>
                <a:spcPct val="110000"/>
              </a:lnSpc>
              <a:spcBef>
                <a:spcPts val="10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7" name="日期版面配置區 4"/>
          <p:cNvSpPr>
            <a:spLocks noGrp="1"/>
          </p:cNvSpPr>
          <p:nvPr>
            <p:ph type="dt" sz="half" idx="10"/>
          </p:nvPr>
        </p:nvSpPr>
        <p:spPr>
          <a:xfrm>
            <a:off x="5829300" y="6400800"/>
            <a:ext cx="116205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頁尾版面配置區 5"/>
          <p:cNvSpPr>
            <a:spLocks noGrp="1"/>
          </p:cNvSpPr>
          <p:nvPr>
            <p:ph type="ftr" sz="quarter" idx="11"/>
          </p:nvPr>
        </p:nvSpPr>
        <p:spPr>
          <a:xfrm>
            <a:off x="1141413" y="6400800"/>
            <a:ext cx="4467225"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9" name="投影片編號版面配置區 6"/>
          <p:cNvSpPr>
            <a:spLocks noGrp="1"/>
          </p:cNvSpPr>
          <p:nvPr>
            <p:ph type="sldNum" sz="quarter" idx="12"/>
          </p:nvPr>
        </p:nvSpPr>
        <p:spPr>
          <a:xfrm>
            <a:off x="7200900" y="6400800"/>
            <a:ext cx="8016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FDF0E334-AB57-4273-BB57-01A052C48709}" type="slidenum">
              <a:rPr lang="en-US" altLang="zh-TW"/>
              <a:pPr>
                <a:defRPr/>
              </a:pPr>
              <a:t>‹#›</a:t>
            </a:fld>
            <a:endParaRPr lang="zh-TW" altLang="en-US"/>
          </a:p>
        </p:txBody>
      </p:sp>
    </p:spTree>
    <p:extLst>
      <p:ext uri="{BB962C8B-B14F-4D97-AF65-F5344CB8AC3E}">
        <p14:creationId xmlns:p14="http://schemas.microsoft.com/office/powerpoint/2010/main" val="742670669"/>
      </p:ext>
    </p:extLst>
  </p:cSld>
  <p:clrMapOvr>
    <a:masterClrMapping/>
  </p:clrMapOvr>
  <p:transition/>
</p:sldLayout>
</file>

<file path=ppt/slideLayouts/slideLayout485.xml><?xml version="1.0" encoding="utf-8"?>
<p:sldLayout xmlns:a="http://schemas.openxmlformats.org/drawingml/2006/main" xmlns:r="http://schemas.openxmlformats.org/officeDocument/2006/relationships" xmlns:p="http://schemas.openxmlformats.org/presentationml/2006/main" type="picTx" preserve="1">
  <p:cSld name="左側四張圖片與標題">
    <p:spTree>
      <p:nvGrpSpPr>
        <p:cNvPr id="1" name=""/>
        <p:cNvGrpSpPr/>
        <p:nvPr/>
      </p:nvGrpSpPr>
      <p:grpSpPr>
        <a:xfrm>
          <a:off x="0" y="0"/>
          <a:ext cx="0" cy="0"/>
          <a:chOff x="0" y="0"/>
          <a:chExt cx="0" cy="0"/>
        </a:xfrm>
      </p:grpSpPr>
      <p:pic>
        <p:nvPicPr>
          <p:cNvPr id="8"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圖片版面配置區 2"/>
          <p:cNvSpPr>
            <a:spLocks noGrp="1"/>
          </p:cNvSpPr>
          <p:nvPr>
            <p:ph type="pic" idx="1"/>
          </p:nvPr>
        </p:nvSpPr>
        <p:spPr>
          <a:xfrm>
            <a:off x="592497" y="685776"/>
            <a:ext cx="2827375" cy="2599208"/>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2" name="標題 1"/>
          <p:cNvSpPr>
            <a:spLocks noGrp="1"/>
          </p:cNvSpPr>
          <p:nvPr>
            <p:ph type="title"/>
          </p:nvPr>
        </p:nvSpPr>
        <p:spPr>
          <a:xfrm>
            <a:off x="6516216" y="1600200"/>
            <a:ext cx="2343760" cy="2438400"/>
          </a:xfrm>
          <a:prstGeom prst="rect">
            <a:avLst/>
          </a:prstGeom>
        </p:spPr>
        <p:txBody>
          <a:bodyPr anchor="b">
            <a:normAutofit/>
          </a:bodyPr>
          <a:lstStyle>
            <a:lvl1pPr algn="l" latinLnBrk="0">
              <a:lnSpc>
                <a:spcPct val="85000"/>
              </a:lnSpc>
              <a:defRPr lang="zh-TW" sz="3600" b="0" baseline="0">
                <a:solidFill>
                  <a:schemeClr val="tx1">
                    <a:lumMod val="50000"/>
                  </a:schemeClr>
                </a:solidFill>
                <a:latin typeface="微軟正黑體" pitchFamily="34" charset="-120"/>
                <a:ea typeface="微軟正黑體" pitchFamily="34" charset="-120"/>
              </a:defRPr>
            </a:lvl1pPr>
          </a:lstStyle>
          <a:p>
            <a:r>
              <a:rPr lang="zh-TW" altLang="en-US" smtClean="0"/>
              <a:t>按一下以編輯母片標題樣式</a:t>
            </a:r>
            <a:endParaRPr lang="zh-TW"/>
          </a:p>
        </p:txBody>
      </p:sp>
      <p:sp>
        <p:nvSpPr>
          <p:cNvPr id="4" name="文字版面配置區 3"/>
          <p:cNvSpPr>
            <a:spLocks noGrp="1"/>
          </p:cNvSpPr>
          <p:nvPr>
            <p:ph type="body" sz="half" idx="2"/>
          </p:nvPr>
        </p:nvSpPr>
        <p:spPr>
          <a:xfrm>
            <a:off x="6516216" y="4114800"/>
            <a:ext cx="2343760" cy="1828800"/>
          </a:xfrm>
          <a:prstGeom prst="rect">
            <a:avLst/>
          </a:prstGeom>
        </p:spPr>
        <p:txBody>
          <a:bodyPr>
            <a:normAutofit/>
          </a:bodyPr>
          <a:lstStyle>
            <a:lvl1pPr marL="0" indent="0" latinLnBrk="0">
              <a:lnSpc>
                <a:spcPct val="110000"/>
              </a:lnSpc>
              <a:spcBef>
                <a:spcPts val="10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5" name="圖片版面配置區 2"/>
          <p:cNvSpPr>
            <a:spLocks noGrp="1"/>
          </p:cNvSpPr>
          <p:nvPr>
            <p:ph type="pic" idx="10"/>
          </p:nvPr>
        </p:nvSpPr>
        <p:spPr>
          <a:xfrm>
            <a:off x="3544825" y="685776"/>
            <a:ext cx="2827375" cy="2599208"/>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6" name="圖片版面配置區 2"/>
          <p:cNvSpPr>
            <a:spLocks noGrp="1"/>
          </p:cNvSpPr>
          <p:nvPr>
            <p:ph type="pic" idx="11"/>
          </p:nvPr>
        </p:nvSpPr>
        <p:spPr>
          <a:xfrm>
            <a:off x="592497" y="3494088"/>
            <a:ext cx="2827375" cy="2599208"/>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7" name="圖片版面配置區 2"/>
          <p:cNvSpPr>
            <a:spLocks noGrp="1"/>
          </p:cNvSpPr>
          <p:nvPr>
            <p:ph type="pic" idx="12"/>
          </p:nvPr>
        </p:nvSpPr>
        <p:spPr>
          <a:xfrm>
            <a:off x="3544825" y="3494088"/>
            <a:ext cx="2827375" cy="2599208"/>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9" name="日期版面配置區 7"/>
          <p:cNvSpPr>
            <a:spLocks noGrp="1"/>
          </p:cNvSpPr>
          <p:nvPr>
            <p:ph type="dt" sz="half" idx="13"/>
          </p:nvPr>
        </p:nvSpPr>
        <p:spPr>
          <a:xfrm>
            <a:off x="5829300" y="6400800"/>
            <a:ext cx="116205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0" name="頁尾版面配置區 8"/>
          <p:cNvSpPr>
            <a:spLocks noGrp="1"/>
          </p:cNvSpPr>
          <p:nvPr>
            <p:ph type="ftr" sz="quarter" idx="14"/>
          </p:nvPr>
        </p:nvSpPr>
        <p:spPr>
          <a:xfrm>
            <a:off x="1141413" y="6400800"/>
            <a:ext cx="4467225"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1" name="投影片編號版面配置區 9"/>
          <p:cNvSpPr>
            <a:spLocks noGrp="1"/>
          </p:cNvSpPr>
          <p:nvPr>
            <p:ph type="sldNum" sz="quarter" idx="15"/>
          </p:nvPr>
        </p:nvSpPr>
        <p:spPr>
          <a:xfrm>
            <a:off x="7200900" y="6400800"/>
            <a:ext cx="8016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00880372-C4A3-4A6F-9886-8B60EE7C1C26}" type="slidenum">
              <a:rPr lang="en-US" altLang="zh-TW"/>
              <a:pPr>
                <a:defRPr/>
              </a:pPr>
              <a:t>‹#›</a:t>
            </a:fld>
            <a:endParaRPr lang="zh-TW" altLang="en-US"/>
          </a:p>
        </p:txBody>
      </p:sp>
    </p:spTree>
    <p:extLst>
      <p:ext uri="{BB962C8B-B14F-4D97-AF65-F5344CB8AC3E}">
        <p14:creationId xmlns:p14="http://schemas.microsoft.com/office/powerpoint/2010/main" val="3501091010"/>
      </p:ext>
    </p:extLst>
  </p:cSld>
  <p:clrMapOvr>
    <a:masterClrMapping/>
  </p:clrMapOvr>
  <p:transition/>
</p:sldLayout>
</file>

<file path=ppt/slideLayouts/slideLayout486.xml><?xml version="1.0" encoding="utf-8"?>
<p:sldLayout xmlns:a="http://schemas.openxmlformats.org/drawingml/2006/main" xmlns:r="http://schemas.openxmlformats.org/officeDocument/2006/relationships" xmlns:p="http://schemas.openxmlformats.org/presentationml/2006/main" type="picTx" preserve="1">
  <p:cSld name="右側四張圖片與標題">
    <p:spTree>
      <p:nvGrpSpPr>
        <p:cNvPr id="1" name=""/>
        <p:cNvGrpSpPr/>
        <p:nvPr/>
      </p:nvGrpSpPr>
      <p:grpSpPr>
        <a:xfrm>
          <a:off x="0" y="0"/>
          <a:ext cx="0" cy="0"/>
          <a:chOff x="0" y="0"/>
          <a:chExt cx="0" cy="0"/>
        </a:xfrm>
      </p:grpSpPr>
      <p:pic>
        <p:nvPicPr>
          <p:cNvPr id="8"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圖片版面配置區 2"/>
          <p:cNvSpPr>
            <a:spLocks noGrp="1"/>
          </p:cNvSpPr>
          <p:nvPr>
            <p:ph type="pic" idx="1"/>
          </p:nvPr>
        </p:nvSpPr>
        <p:spPr>
          <a:xfrm>
            <a:off x="2915816" y="901800"/>
            <a:ext cx="2749046" cy="252720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2" name="標題 1"/>
          <p:cNvSpPr>
            <a:spLocks noGrp="1"/>
          </p:cNvSpPr>
          <p:nvPr>
            <p:ph type="title"/>
          </p:nvPr>
        </p:nvSpPr>
        <p:spPr>
          <a:xfrm>
            <a:off x="500048" y="1600200"/>
            <a:ext cx="2343760" cy="2438400"/>
          </a:xfrm>
          <a:prstGeom prst="rect">
            <a:avLst/>
          </a:prstGeom>
        </p:spPr>
        <p:txBody>
          <a:bodyPr anchor="b">
            <a:normAutofit/>
          </a:bodyPr>
          <a:lstStyle>
            <a:lvl1pPr algn="l" latinLnBrk="0">
              <a:lnSpc>
                <a:spcPct val="85000"/>
              </a:lnSpc>
              <a:defRPr lang="zh-TW" sz="3600" b="0" baseline="0">
                <a:solidFill>
                  <a:schemeClr val="tx1">
                    <a:lumMod val="50000"/>
                  </a:schemeClr>
                </a:solidFill>
                <a:latin typeface="微軟正黑體" pitchFamily="34" charset="-120"/>
                <a:ea typeface="微軟正黑體" pitchFamily="34" charset="-120"/>
              </a:defRPr>
            </a:lvl1pPr>
          </a:lstStyle>
          <a:p>
            <a:r>
              <a:rPr lang="zh-TW" altLang="en-US" smtClean="0"/>
              <a:t>按一下以編輯母片標題樣式</a:t>
            </a:r>
            <a:endParaRPr lang="zh-TW"/>
          </a:p>
        </p:txBody>
      </p:sp>
      <p:sp>
        <p:nvSpPr>
          <p:cNvPr id="4" name="文字版面配置區 3"/>
          <p:cNvSpPr>
            <a:spLocks noGrp="1"/>
          </p:cNvSpPr>
          <p:nvPr>
            <p:ph type="body" sz="half" idx="2"/>
          </p:nvPr>
        </p:nvSpPr>
        <p:spPr>
          <a:xfrm>
            <a:off x="500048" y="4114800"/>
            <a:ext cx="2343760" cy="1828800"/>
          </a:xfrm>
          <a:prstGeom prst="rect">
            <a:avLst/>
          </a:prstGeom>
        </p:spPr>
        <p:txBody>
          <a:bodyPr>
            <a:normAutofit/>
          </a:bodyPr>
          <a:lstStyle>
            <a:lvl1pPr marL="0" indent="0" latinLnBrk="0">
              <a:lnSpc>
                <a:spcPct val="110000"/>
              </a:lnSpc>
              <a:spcBef>
                <a:spcPts val="10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5" name="圖片版面配置區 2"/>
          <p:cNvSpPr>
            <a:spLocks noGrp="1"/>
          </p:cNvSpPr>
          <p:nvPr>
            <p:ph type="pic" idx="10"/>
          </p:nvPr>
        </p:nvSpPr>
        <p:spPr>
          <a:xfrm>
            <a:off x="5796136" y="901800"/>
            <a:ext cx="2749046" cy="252720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6" name="圖片版面配置區 2"/>
          <p:cNvSpPr>
            <a:spLocks noGrp="1"/>
          </p:cNvSpPr>
          <p:nvPr>
            <p:ph type="pic" idx="11"/>
          </p:nvPr>
        </p:nvSpPr>
        <p:spPr>
          <a:xfrm>
            <a:off x="2915816" y="3645024"/>
            <a:ext cx="2749046" cy="252720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7" name="圖片版面配置區 2"/>
          <p:cNvSpPr>
            <a:spLocks noGrp="1"/>
          </p:cNvSpPr>
          <p:nvPr>
            <p:ph type="pic" idx="12"/>
          </p:nvPr>
        </p:nvSpPr>
        <p:spPr>
          <a:xfrm>
            <a:off x="5796136" y="3645024"/>
            <a:ext cx="2749046" cy="252720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9" name="日期版面配置區 7"/>
          <p:cNvSpPr>
            <a:spLocks noGrp="1"/>
          </p:cNvSpPr>
          <p:nvPr>
            <p:ph type="dt" sz="half" idx="13"/>
          </p:nvPr>
        </p:nvSpPr>
        <p:spPr>
          <a:xfrm>
            <a:off x="5627688" y="6400800"/>
            <a:ext cx="116205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0" name="頁尾版面配置區 8"/>
          <p:cNvSpPr>
            <a:spLocks noGrp="1"/>
          </p:cNvSpPr>
          <p:nvPr>
            <p:ph type="ftr" sz="quarter" idx="14"/>
          </p:nvPr>
        </p:nvSpPr>
        <p:spPr>
          <a:xfrm>
            <a:off x="939800" y="6400800"/>
            <a:ext cx="4467225"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1" name="投影片編號版面配置區 9"/>
          <p:cNvSpPr>
            <a:spLocks noGrp="1"/>
          </p:cNvSpPr>
          <p:nvPr>
            <p:ph type="sldNum" sz="quarter" idx="15"/>
          </p:nvPr>
        </p:nvSpPr>
        <p:spPr>
          <a:xfrm>
            <a:off x="6999288" y="6400800"/>
            <a:ext cx="801687"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F16405AD-BEA5-4B9F-9C96-32E0E17E2D51}" type="slidenum">
              <a:rPr lang="en-US" altLang="zh-TW"/>
              <a:pPr>
                <a:defRPr/>
              </a:pPr>
              <a:t>‹#›</a:t>
            </a:fld>
            <a:endParaRPr lang="zh-TW" altLang="en-US"/>
          </a:p>
        </p:txBody>
      </p:sp>
    </p:spTree>
    <p:extLst>
      <p:ext uri="{BB962C8B-B14F-4D97-AF65-F5344CB8AC3E}">
        <p14:creationId xmlns:p14="http://schemas.microsoft.com/office/powerpoint/2010/main" val="4268398725"/>
      </p:ext>
    </p:extLst>
  </p:cSld>
  <p:clrMapOvr>
    <a:masterClrMapping/>
  </p:clrMapOvr>
  <p:transition/>
</p:sldLayout>
</file>

<file path=ppt/slideLayouts/slideLayout487.xml><?xml version="1.0" encoding="utf-8"?>
<p:sldLayout xmlns:a="http://schemas.openxmlformats.org/drawingml/2006/main" xmlns:r="http://schemas.openxmlformats.org/officeDocument/2006/relationships" xmlns:p="http://schemas.openxmlformats.org/presentationml/2006/main" preserve="1">
  <p:cSld name="左側兩張圖片與標題">
    <p:spTree>
      <p:nvGrpSpPr>
        <p:cNvPr id="1" name=""/>
        <p:cNvGrpSpPr/>
        <p:nvPr/>
      </p:nvGrpSpPr>
      <p:grpSpPr>
        <a:xfrm>
          <a:off x="0" y="0"/>
          <a:ext cx="0" cy="0"/>
          <a:chOff x="0" y="0"/>
          <a:chExt cx="0" cy="0"/>
        </a:xfrm>
      </p:grpSpPr>
      <p:pic>
        <p:nvPicPr>
          <p:cNvPr id="6"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圖片版面配置區 2"/>
          <p:cNvSpPr>
            <a:spLocks noGrp="1"/>
          </p:cNvSpPr>
          <p:nvPr>
            <p:ph type="pic" idx="1"/>
          </p:nvPr>
        </p:nvSpPr>
        <p:spPr>
          <a:xfrm>
            <a:off x="522149" y="908720"/>
            <a:ext cx="2825715" cy="533968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2" name="標題 1"/>
          <p:cNvSpPr>
            <a:spLocks noGrp="1"/>
          </p:cNvSpPr>
          <p:nvPr>
            <p:ph type="title"/>
          </p:nvPr>
        </p:nvSpPr>
        <p:spPr>
          <a:xfrm>
            <a:off x="6444208" y="1600200"/>
            <a:ext cx="2343760" cy="2438400"/>
          </a:xfrm>
          <a:prstGeom prst="rect">
            <a:avLst/>
          </a:prstGeom>
        </p:spPr>
        <p:txBody>
          <a:bodyPr anchor="b">
            <a:normAutofit/>
          </a:bodyPr>
          <a:lstStyle>
            <a:lvl1pPr algn="l" latinLnBrk="0">
              <a:lnSpc>
                <a:spcPct val="85000"/>
              </a:lnSpc>
              <a:defRPr lang="zh-TW" sz="3600" b="0" baseline="0">
                <a:solidFill>
                  <a:schemeClr val="tx1">
                    <a:lumMod val="50000"/>
                  </a:schemeClr>
                </a:solidFill>
                <a:latin typeface="微軟正黑體" pitchFamily="34" charset="-120"/>
                <a:ea typeface="微軟正黑體" pitchFamily="34" charset="-120"/>
              </a:defRPr>
            </a:lvl1pPr>
          </a:lstStyle>
          <a:p>
            <a:r>
              <a:rPr lang="zh-TW" altLang="en-US" smtClean="0"/>
              <a:t>按一下以編輯母片標題樣式</a:t>
            </a:r>
            <a:endParaRPr lang="zh-TW"/>
          </a:p>
        </p:txBody>
      </p:sp>
      <p:sp>
        <p:nvSpPr>
          <p:cNvPr id="4" name="文字版面配置區 3"/>
          <p:cNvSpPr>
            <a:spLocks noGrp="1"/>
          </p:cNvSpPr>
          <p:nvPr>
            <p:ph type="body" sz="half" idx="2"/>
          </p:nvPr>
        </p:nvSpPr>
        <p:spPr>
          <a:xfrm>
            <a:off x="6444208" y="4114800"/>
            <a:ext cx="2343760" cy="1828800"/>
          </a:xfrm>
          <a:prstGeom prst="rect">
            <a:avLst/>
          </a:prstGeom>
        </p:spPr>
        <p:txBody>
          <a:bodyPr>
            <a:normAutofit/>
          </a:bodyPr>
          <a:lstStyle>
            <a:lvl1pPr marL="0" indent="0" latinLnBrk="0">
              <a:lnSpc>
                <a:spcPct val="110000"/>
              </a:lnSpc>
              <a:spcBef>
                <a:spcPts val="10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5" name="圖片版面配置區 2"/>
          <p:cNvSpPr>
            <a:spLocks noGrp="1"/>
          </p:cNvSpPr>
          <p:nvPr>
            <p:ph type="pic" idx="10"/>
          </p:nvPr>
        </p:nvSpPr>
        <p:spPr>
          <a:xfrm>
            <a:off x="3486358" y="908720"/>
            <a:ext cx="2825715" cy="533968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7" name="日期版面配置區 7"/>
          <p:cNvSpPr>
            <a:spLocks noGrp="1"/>
          </p:cNvSpPr>
          <p:nvPr>
            <p:ph type="dt" sz="half" idx="11"/>
          </p:nvPr>
        </p:nvSpPr>
        <p:spPr>
          <a:xfrm>
            <a:off x="6073775" y="6400800"/>
            <a:ext cx="116205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頁尾版面配置區 8"/>
          <p:cNvSpPr>
            <a:spLocks noGrp="1"/>
          </p:cNvSpPr>
          <p:nvPr>
            <p:ph type="ftr" sz="quarter" idx="12"/>
          </p:nvPr>
        </p:nvSpPr>
        <p:spPr>
          <a:xfrm>
            <a:off x="1385888" y="6400800"/>
            <a:ext cx="4467225"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9" name="投影片編號版面配置區 9"/>
          <p:cNvSpPr>
            <a:spLocks noGrp="1"/>
          </p:cNvSpPr>
          <p:nvPr>
            <p:ph type="sldNum" sz="quarter" idx="13"/>
          </p:nvPr>
        </p:nvSpPr>
        <p:spPr>
          <a:xfrm>
            <a:off x="7200900" y="6400800"/>
            <a:ext cx="8016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2053C97F-3C84-4720-AF3D-4351B5918AD9}" type="slidenum">
              <a:rPr lang="en-US" altLang="zh-TW"/>
              <a:pPr>
                <a:defRPr/>
              </a:pPr>
              <a:t>‹#›</a:t>
            </a:fld>
            <a:endParaRPr lang="zh-TW" altLang="en-US"/>
          </a:p>
        </p:txBody>
      </p:sp>
    </p:spTree>
    <p:extLst>
      <p:ext uri="{BB962C8B-B14F-4D97-AF65-F5344CB8AC3E}">
        <p14:creationId xmlns:p14="http://schemas.microsoft.com/office/powerpoint/2010/main" val="265730956"/>
      </p:ext>
    </p:extLst>
  </p:cSld>
  <p:clrMapOvr>
    <a:masterClrMapping/>
  </p:clrMapOvr>
  <p:transition/>
</p:sldLayout>
</file>

<file path=ppt/slideLayouts/slideLayout488.xml><?xml version="1.0" encoding="utf-8"?>
<p:sldLayout xmlns:a="http://schemas.openxmlformats.org/drawingml/2006/main" xmlns:r="http://schemas.openxmlformats.org/officeDocument/2006/relationships" xmlns:p="http://schemas.openxmlformats.org/presentationml/2006/main" preserve="1">
  <p:cSld name="右側兩張圖片與標題">
    <p:spTree>
      <p:nvGrpSpPr>
        <p:cNvPr id="1" name=""/>
        <p:cNvGrpSpPr/>
        <p:nvPr/>
      </p:nvGrpSpPr>
      <p:grpSpPr>
        <a:xfrm>
          <a:off x="0" y="0"/>
          <a:ext cx="0" cy="0"/>
          <a:chOff x="0" y="0"/>
          <a:chExt cx="0" cy="0"/>
        </a:xfrm>
      </p:grpSpPr>
      <p:pic>
        <p:nvPicPr>
          <p:cNvPr id="6"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圖片版面配置區 2"/>
          <p:cNvSpPr>
            <a:spLocks noGrp="1"/>
          </p:cNvSpPr>
          <p:nvPr>
            <p:ph type="pic" idx="1"/>
          </p:nvPr>
        </p:nvSpPr>
        <p:spPr>
          <a:xfrm>
            <a:off x="2898413" y="681608"/>
            <a:ext cx="2825715" cy="533968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2" name="標題 1"/>
          <p:cNvSpPr>
            <a:spLocks noGrp="1"/>
          </p:cNvSpPr>
          <p:nvPr>
            <p:ph type="title"/>
          </p:nvPr>
        </p:nvSpPr>
        <p:spPr>
          <a:xfrm>
            <a:off x="395536" y="1600200"/>
            <a:ext cx="2343760" cy="2438400"/>
          </a:xfrm>
          <a:prstGeom prst="rect">
            <a:avLst/>
          </a:prstGeom>
        </p:spPr>
        <p:txBody>
          <a:bodyPr anchor="b">
            <a:normAutofit/>
          </a:bodyPr>
          <a:lstStyle>
            <a:lvl1pPr algn="l" latinLnBrk="0">
              <a:lnSpc>
                <a:spcPct val="85000"/>
              </a:lnSpc>
              <a:defRPr lang="zh-TW" sz="3600" b="0" baseline="0">
                <a:solidFill>
                  <a:schemeClr val="tx1">
                    <a:lumMod val="50000"/>
                  </a:schemeClr>
                </a:solidFill>
                <a:latin typeface="微軟正黑體" pitchFamily="34" charset="-120"/>
                <a:ea typeface="微軟正黑體" pitchFamily="34" charset="-120"/>
              </a:defRPr>
            </a:lvl1pPr>
          </a:lstStyle>
          <a:p>
            <a:r>
              <a:rPr lang="zh-TW" altLang="en-US" smtClean="0"/>
              <a:t>按一下以編輯母片標題樣式</a:t>
            </a:r>
            <a:endParaRPr lang="zh-TW" dirty="0"/>
          </a:p>
        </p:txBody>
      </p:sp>
      <p:sp>
        <p:nvSpPr>
          <p:cNvPr id="4" name="文字版面配置區 3"/>
          <p:cNvSpPr>
            <a:spLocks noGrp="1"/>
          </p:cNvSpPr>
          <p:nvPr>
            <p:ph type="body" sz="half" idx="2"/>
          </p:nvPr>
        </p:nvSpPr>
        <p:spPr>
          <a:xfrm>
            <a:off x="395536" y="4192488"/>
            <a:ext cx="2343760" cy="1828800"/>
          </a:xfrm>
          <a:prstGeom prst="rect">
            <a:avLst/>
          </a:prstGeom>
        </p:spPr>
        <p:txBody>
          <a:bodyPr>
            <a:normAutofit/>
          </a:bodyPr>
          <a:lstStyle>
            <a:lvl1pPr marL="0" indent="0" latinLnBrk="0">
              <a:lnSpc>
                <a:spcPct val="110000"/>
              </a:lnSpc>
              <a:spcBef>
                <a:spcPts val="10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5" name="圖片版面配置區 2"/>
          <p:cNvSpPr>
            <a:spLocks noGrp="1"/>
          </p:cNvSpPr>
          <p:nvPr>
            <p:ph type="pic" idx="10"/>
          </p:nvPr>
        </p:nvSpPr>
        <p:spPr>
          <a:xfrm>
            <a:off x="5868144" y="681608"/>
            <a:ext cx="2825715" cy="533968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7" name="日期版面配置區 7"/>
          <p:cNvSpPr>
            <a:spLocks noGrp="1"/>
          </p:cNvSpPr>
          <p:nvPr>
            <p:ph type="dt" sz="half" idx="11"/>
          </p:nvPr>
        </p:nvSpPr>
        <p:spPr>
          <a:xfrm>
            <a:off x="5829300" y="6400800"/>
            <a:ext cx="116205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頁尾版面配置區 8"/>
          <p:cNvSpPr>
            <a:spLocks noGrp="1"/>
          </p:cNvSpPr>
          <p:nvPr>
            <p:ph type="ftr" sz="quarter" idx="12"/>
          </p:nvPr>
        </p:nvSpPr>
        <p:spPr>
          <a:xfrm>
            <a:off x="1141413" y="6400800"/>
            <a:ext cx="4467225"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9" name="投影片編號版面配置區 9"/>
          <p:cNvSpPr>
            <a:spLocks noGrp="1"/>
          </p:cNvSpPr>
          <p:nvPr>
            <p:ph type="sldNum" sz="quarter" idx="13"/>
          </p:nvPr>
        </p:nvSpPr>
        <p:spPr>
          <a:xfrm>
            <a:off x="7200900" y="6400800"/>
            <a:ext cx="8016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0F6934EB-C399-4CC0-99A3-E8936D6DB02B}" type="slidenum">
              <a:rPr lang="en-US" altLang="zh-TW"/>
              <a:pPr>
                <a:defRPr/>
              </a:pPr>
              <a:t>‹#›</a:t>
            </a:fld>
            <a:endParaRPr lang="zh-TW" altLang="en-US"/>
          </a:p>
        </p:txBody>
      </p:sp>
    </p:spTree>
    <p:extLst>
      <p:ext uri="{BB962C8B-B14F-4D97-AF65-F5344CB8AC3E}">
        <p14:creationId xmlns:p14="http://schemas.microsoft.com/office/powerpoint/2010/main" val="3788544549"/>
      </p:ext>
    </p:extLst>
  </p:cSld>
  <p:clrMapOvr>
    <a:masterClrMapping/>
  </p:clrMapOvr>
  <p:transition/>
</p:sldLayout>
</file>

<file path=ppt/slideLayouts/slideLayout489.xml><?xml version="1.0" encoding="utf-8"?>
<p:sldLayout xmlns:a="http://schemas.openxmlformats.org/drawingml/2006/main" xmlns:r="http://schemas.openxmlformats.org/officeDocument/2006/relationships" xmlns:p="http://schemas.openxmlformats.org/presentationml/2006/main" preserve="1" userDrawn="1">
  <p:cSld name="4_標題投影片">
    <p:spTree>
      <p:nvGrpSpPr>
        <p:cNvPr id="1" name=""/>
        <p:cNvGrpSpPr/>
        <p:nvPr/>
      </p:nvGrpSpPr>
      <p:grpSpPr>
        <a:xfrm>
          <a:off x="0" y="0"/>
          <a:ext cx="0" cy="0"/>
          <a:chOff x="0" y="0"/>
          <a:chExt cx="0" cy="0"/>
        </a:xfrm>
      </p:grpSpPr>
      <p:pic>
        <p:nvPicPr>
          <p:cNvPr id="2" name="圖片 2" descr="簡報首頁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5589589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8_標題投影片">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27384"/>
            <a:ext cx="9144000" cy="591312"/>
          </a:xfrm>
          <a:prstGeom prst="rect">
            <a:avLst/>
          </a:prstGeom>
        </p:spPr>
      </p:pic>
      <p:pic>
        <p:nvPicPr>
          <p:cNvPr id="2" name="图片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27384"/>
            <a:ext cx="1907704" cy="585072"/>
          </a:xfrm>
          <a:prstGeom prst="rect">
            <a:avLst/>
          </a:prstGeom>
        </p:spPr>
      </p:pic>
    </p:spTree>
    <p:extLst>
      <p:ext uri="{BB962C8B-B14F-4D97-AF65-F5344CB8AC3E}">
        <p14:creationId xmlns:p14="http://schemas.microsoft.com/office/powerpoint/2010/main" val="3313818058"/>
      </p:ext>
    </p:extLst>
  </p:cSld>
  <p:clrMapOvr>
    <a:masterClrMapping/>
  </p:clrMapOvr>
</p:sldLayout>
</file>

<file path=ppt/slideLayouts/slideLayout490.xml><?xml version="1.0" encoding="utf-8"?>
<p:sldLayout xmlns:a="http://schemas.openxmlformats.org/drawingml/2006/main" xmlns:r="http://schemas.openxmlformats.org/officeDocument/2006/relationships" xmlns:p="http://schemas.openxmlformats.org/presentationml/2006/main" preserve="1" userDrawn="1">
  <p:cSld name="5_標題投影片">
    <p:spTree>
      <p:nvGrpSpPr>
        <p:cNvPr id="1" name=""/>
        <p:cNvGrpSpPr/>
        <p:nvPr/>
      </p:nvGrpSpPr>
      <p:grpSpPr>
        <a:xfrm>
          <a:off x="0" y="0"/>
          <a:ext cx="0" cy="0"/>
          <a:chOff x="0" y="0"/>
          <a:chExt cx="0" cy="0"/>
        </a:xfrm>
      </p:grpSpPr>
      <p:pic>
        <p:nvPicPr>
          <p:cNvPr id="2"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59383678"/>
      </p:ext>
    </p:extLst>
  </p:cSld>
  <p:clrMapOvr>
    <a:masterClrMapping/>
  </p:clrMapOvr>
</p:sldLayout>
</file>

<file path=ppt/slideLayouts/slideLayout491.xml><?xml version="1.0" encoding="utf-8"?>
<p:sldLayout xmlns:a="http://schemas.openxmlformats.org/drawingml/2006/main" xmlns:r="http://schemas.openxmlformats.org/officeDocument/2006/relationships" xmlns:p="http://schemas.openxmlformats.org/presentationml/2006/main" preserve="1" userDrawn="1">
  <p:cSld name="6_標題投影片">
    <p:spTree>
      <p:nvGrpSpPr>
        <p:cNvPr id="1" name=""/>
        <p:cNvGrpSpPr/>
        <p:nvPr/>
      </p:nvGrpSpPr>
      <p:grpSpPr>
        <a:xfrm>
          <a:off x="0" y="0"/>
          <a:ext cx="0" cy="0"/>
          <a:chOff x="0" y="0"/>
          <a:chExt cx="0" cy="0"/>
        </a:xfrm>
      </p:grpSpPr>
      <p:pic>
        <p:nvPicPr>
          <p:cNvPr id="2"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21436172"/>
      </p:ext>
    </p:extLst>
  </p:cSld>
  <p:clrMapOvr>
    <a:masterClrMapping/>
  </p:clrMapOvr>
</p:sldLayout>
</file>

<file path=ppt/slideLayouts/slideLayout492.xml><?xml version="1.0" encoding="utf-8"?>
<p:sldLayout xmlns:a="http://schemas.openxmlformats.org/drawingml/2006/main" xmlns:r="http://schemas.openxmlformats.org/officeDocument/2006/relationships" xmlns:p="http://schemas.openxmlformats.org/presentationml/2006/main" preserve="1" userDrawn="1">
  <p:cSld name="5_自訂版面配置">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2336772"/>
      </p:ext>
    </p:extLst>
  </p:cSld>
  <p:clrMapOvr>
    <a:masterClrMapping/>
  </p:clrMapOvr>
</p:sldLayout>
</file>

<file path=ppt/slideLayouts/slideLayout493.xml><?xml version="1.0" encoding="utf-8"?>
<p:sldLayout xmlns:a="http://schemas.openxmlformats.org/drawingml/2006/main" xmlns:r="http://schemas.openxmlformats.org/officeDocument/2006/relationships" xmlns:p="http://schemas.openxmlformats.org/presentationml/2006/main" preserve="1" userDrawn="1">
  <p:cSld name="2_標題投影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999851269"/>
      </p:ext>
    </p:extLst>
  </p:cSld>
  <p:clrMapOvr>
    <a:masterClrMapping/>
  </p:clrMapOvr>
</p:sldLayout>
</file>

<file path=ppt/slideLayouts/slideLayout494.xml><?xml version="1.0" encoding="utf-8"?>
<p:sldLayout xmlns:a="http://schemas.openxmlformats.org/drawingml/2006/main" xmlns:r="http://schemas.openxmlformats.org/officeDocument/2006/relationships" xmlns:p="http://schemas.openxmlformats.org/presentationml/2006/main" preserve="1" userDrawn="1">
  <p:cSld name="7_標題投影片">
    <p:spTree>
      <p:nvGrpSpPr>
        <p:cNvPr id="1" name=""/>
        <p:cNvGrpSpPr/>
        <p:nvPr/>
      </p:nvGrpSpPr>
      <p:grpSpPr>
        <a:xfrm>
          <a:off x="0" y="0"/>
          <a:ext cx="0" cy="0"/>
          <a:chOff x="0" y="0"/>
          <a:chExt cx="0" cy="0"/>
        </a:xfrm>
      </p:grpSpPr>
      <p:pic>
        <p:nvPicPr>
          <p:cNvPr id="2"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26216649"/>
      </p:ext>
    </p:extLst>
  </p:cSld>
  <p:clrMapOvr>
    <a:masterClrMapping/>
  </p:clrMapOvr>
</p:sldLayout>
</file>

<file path=ppt/slideLayouts/slideLayout495.xml><?xml version="1.0" encoding="utf-8"?>
<p:sldLayout xmlns:a="http://schemas.openxmlformats.org/drawingml/2006/main" xmlns:r="http://schemas.openxmlformats.org/officeDocument/2006/relationships" xmlns:p="http://schemas.openxmlformats.org/presentationml/2006/main" preserve="1" userDrawn="1">
  <p:cSld name="8_標題投影片">
    <p:spTree>
      <p:nvGrpSpPr>
        <p:cNvPr id="1" name=""/>
        <p:cNvGrpSpPr/>
        <p:nvPr/>
      </p:nvGrpSpPr>
      <p:grpSpPr>
        <a:xfrm>
          <a:off x="0" y="0"/>
          <a:ext cx="0" cy="0"/>
          <a:chOff x="0" y="0"/>
          <a:chExt cx="0" cy="0"/>
        </a:xfrm>
      </p:grpSpPr>
      <p:pic>
        <p:nvPicPr>
          <p:cNvPr id="2"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0180118"/>
      </p:ext>
    </p:extLst>
  </p:cSld>
  <p:clrMapOvr>
    <a:masterClrMapping/>
  </p:clrMapOvr>
</p:sldLayout>
</file>

<file path=ppt/slideLayouts/slideLayout496.xml><?xml version="1.0" encoding="utf-8"?>
<p:sldLayout xmlns:a="http://schemas.openxmlformats.org/drawingml/2006/main" xmlns:r="http://schemas.openxmlformats.org/officeDocument/2006/relationships" xmlns:p="http://schemas.openxmlformats.org/presentationml/2006/main" userDrawn="1">
  <p:cSld name="9_標題投影片">
    <p:spTree>
      <p:nvGrpSpPr>
        <p:cNvPr id="1" name=""/>
        <p:cNvGrpSpPr/>
        <p:nvPr/>
      </p:nvGrpSpPr>
      <p:grpSpPr>
        <a:xfrm>
          <a:off x="0" y="0"/>
          <a:ext cx="0" cy="0"/>
          <a:chOff x="0" y="0"/>
          <a:chExt cx="0" cy="0"/>
        </a:xfrm>
      </p:grpSpPr>
      <p:pic>
        <p:nvPicPr>
          <p:cNvPr id="4" name="圖片 2" descr="20120409簡報首頁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D:\01鼎捷软件\DIGIWIN品牌\Digiwin logo\map_03.gif"/>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836613"/>
            <a:ext cx="2484438" cy="3097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标题 1"/>
          <p:cNvSpPr>
            <a:spLocks noGrp="1"/>
          </p:cNvSpPr>
          <p:nvPr>
            <p:ph type="title"/>
          </p:nvPr>
        </p:nvSpPr>
        <p:spPr>
          <a:xfrm>
            <a:off x="2483768" y="2852936"/>
            <a:ext cx="6660232" cy="1087616"/>
          </a:xfrm>
          <a:prstGeom prst="rect">
            <a:avLst/>
          </a:prstGeom>
        </p:spPr>
        <p:txBody>
          <a:bodyPr/>
          <a:lstStyle>
            <a:lvl1pPr algn="l">
              <a:defRPr sz="6000" b="1">
                <a:effectLst>
                  <a:outerShdw blurRad="38100" dist="38100" dir="2700000" algn="tl">
                    <a:srgbClr val="000000">
                      <a:alpha val="43137"/>
                    </a:srgbClr>
                  </a:outerShdw>
                </a:effectLst>
                <a:latin typeface="微软雅黑" pitchFamily="34" charset="-122"/>
                <a:ea typeface="微软雅黑" pitchFamily="34" charset="-122"/>
              </a:defRPr>
            </a:lvl1pPr>
          </a:lstStyle>
          <a:p>
            <a:r>
              <a:rPr lang="zh-CN" altLang="en-US" dirty="0" smtClean="0"/>
              <a:t>单击此处</a:t>
            </a:r>
            <a:endParaRPr lang="zh-CN" altLang="en-US" dirty="0"/>
          </a:p>
        </p:txBody>
      </p:sp>
    </p:spTree>
    <p:extLst>
      <p:ext uri="{BB962C8B-B14F-4D97-AF65-F5344CB8AC3E}">
        <p14:creationId xmlns:p14="http://schemas.microsoft.com/office/powerpoint/2010/main" val="23066404"/>
      </p:ext>
    </p:extLst>
  </p:cSld>
  <p:clrMapOvr>
    <a:masterClrMapping/>
  </p:clrMapOvr>
</p:sldLayout>
</file>

<file path=ppt/slideLayouts/slideLayout497.xml><?xml version="1.0" encoding="utf-8"?>
<p:sldLayout xmlns:a="http://schemas.openxmlformats.org/drawingml/2006/main" xmlns:r="http://schemas.openxmlformats.org/officeDocument/2006/relationships" xmlns:p="http://schemas.openxmlformats.org/presentationml/2006/main" userDrawn="1">
  <p:cSld name="10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45565413"/>
      </p:ext>
    </p:extLst>
  </p:cSld>
  <p:clrMapOvr>
    <a:masterClrMapping/>
  </p:clrMapOvr>
</p:sldLayout>
</file>

<file path=ppt/slideLayouts/slideLayout498.xml><?xml version="1.0" encoding="utf-8"?>
<p:sldLayout xmlns:a="http://schemas.openxmlformats.org/drawingml/2006/main" xmlns:r="http://schemas.openxmlformats.org/officeDocument/2006/relationships" xmlns:p="http://schemas.openxmlformats.org/presentationml/2006/main" userDrawn="1">
  <p:cSld name="11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28462036"/>
      </p:ext>
    </p:extLst>
  </p:cSld>
  <p:clrMapOvr>
    <a:masterClrMapping/>
  </p:clrMapOvr>
</p:sldLayout>
</file>

<file path=ppt/slideLayouts/slideLayout499.xml><?xml version="1.0" encoding="utf-8"?>
<p:sldLayout xmlns:a="http://schemas.openxmlformats.org/drawingml/2006/main" xmlns:r="http://schemas.openxmlformats.org/officeDocument/2006/relationships" xmlns:p="http://schemas.openxmlformats.org/presentationml/2006/main" userDrawn="1">
  <p:cSld name="12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761113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32162093"/>
      </p:ext>
    </p:extLst>
  </p:cSld>
  <p:clrMapOvr>
    <a:masterClrMapping/>
  </p:clrMapOv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9864488"/>
      </p:ext>
    </p:extLst>
  </p:cSld>
  <p:clrMapOvr>
    <a:masterClrMapping/>
  </p:clrMapOvr>
  <p:transition>
    <p:wipe dir="d"/>
  </p:transition>
</p:sldLayout>
</file>

<file path=ppt/slideLayouts/slideLayout500.xml><?xml version="1.0" encoding="utf-8"?>
<p:sldLayout xmlns:a="http://schemas.openxmlformats.org/drawingml/2006/main" xmlns:r="http://schemas.openxmlformats.org/officeDocument/2006/relationships" xmlns:p="http://schemas.openxmlformats.org/presentationml/2006/main" userDrawn="1">
  <p:cSld name="13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96402381"/>
      </p:ext>
    </p:extLst>
  </p:cSld>
  <p:clrMapOvr>
    <a:masterClrMapping/>
  </p:clrMapOvr>
</p:sldLayout>
</file>

<file path=ppt/slideLayouts/slideLayout501.xml><?xml version="1.0" encoding="utf-8"?>
<p:sldLayout xmlns:a="http://schemas.openxmlformats.org/drawingml/2006/main" xmlns:r="http://schemas.openxmlformats.org/officeDocument/2006/relationships" xmlns:p="http://schemas.openxmlformats.org/presentationml/2006/main" userDrawn="1">
  <p:cSld name="14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34467551"/>
      </p:ext>
    </p:extLst>
  </p:cSld>
  <p:clrMapOvr>
    <a:masterClrMapping/>
  </p:clrMapOvr>
</p:sldLayout>
</file>

<file path=ppt/slideLayouts/slideLayout502.xml><?xml version="1.0" encoding="utf-8"?>
<p:sldLayout xmlns:a="http://schemas.openxmlformats.org/drawingml/2006/main" xmlns:r="http://schemas.openxmlformats.org/officeDocument/2006/relationships" xmlns:p="http://schemas.openxmlformats.org/presentationml/2006/main" userDrawn="1">
  <p:cSld name="15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75744079"/>
      </p:ext>
    </p:extLst>
  </p:cSld>
  <p:clrMapOvr>
    <a:masterClrMapping/>
  </p:clrMapOvr>
</p:sldLayout>
</file>

<file path=ppt/slideLayouts/slideLayout503.xml><?xml version="1.0" encoding="utf-8"?>
<p:sldLayout xmlns:a="http://schemas.openxmlformats.org/drawingml/2006/main" xmlns:r="http://schemas.openxmlformats.org/officeDocument/2006/relationships" xmlns:p="http://schemas.openxmlformats.org/presentationml/2006/main" userDrawn="1">
  <p:cSld name="16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79848725"/>
      </p:ext>
    </p:extLst>
  </p:cSld>
  <p:clrMapOvr>
    <a:masterClrMapping/>
  </p:clrMapOvr>
</p:sldLayout>
</file>

<file path=ppt/slideLayouts/slideLayout504.xml><?xml version="1.0" encoding="utf-8"?>
<p:sldLayout xmlns:a="http://schemas.openxmlformats.org/drawingml/2006/main" xmlns:r="http://schemas.openxmlformats.org/officeDocument/2006/relationships" xmlns:p="http://schemas.openxmlformats.org/presentationml/2006/main" userDrawn="1">
  <p:cSld name="17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05018191"/>
      </p:ext>
    </p:extLst>
  </p:cSld>
  <p:clrMapOvr>
    <a:masterClrMapping/>
  </p:clrMapOvr>
</p:sldLayout>
</file>

<file path=ppt/slideLayouts/slideLayout505.xml><?xml version="1.0" encoding="utf-8"?>
<p:sldLayout xmlns:a="http://schemas.openxmlformats.org/drawingml/2006/main" xmlns:r="http://schemas.openxmlformats.org/officeDocument/2006/relationships" xmlns:p="http://schemas.openxmlformats.org/presentationml/2006/main" userDrawn="1">
  <p:cSld name="18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28271574"/>
      </p:ext>
    </p:extLst>
  </p:cSld>
  <p:clrMapOvr>
    <a:masterClrMapping/>
  </p:clrMapOvr>
</p:sldLayout>
</file>

<file path=ppt/slideLayouts/slideLayout506.xml><?xml version="1.0" encoding="utf-8"?>
<p:sldLayout xmlns:a="http://schemas.openxmlformats.org/drawingml/2006/main" xmlns:r="http://schemas.openxmlformats.org/officeDocument/2006/relationships" xmlns:p="http://schemas.openxmlformats.org/presentationml/2006/main" userDrawn="1">
  <p:cSld name="19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99128639"/>
      </p:ext>
    </p:extLst>
  </p:cSld>
  <p:clrMapOvr>
    <a:masterClrMapping/>
  </p:clrMapOvr>
</p:sldLayout>
</file>

<file path=ppt/slideLayouts/slideLayout507.xml><?xml version="1.0" encoding="utf-8"?>
<p:sldLayout xmlns:a="http://schemas.openxmlformats.org/drawingml/2006/main" xmlns:r="http://schemas.openxmlformats.org/officeDocument/2006/relationships" xmlns:p="http://schemas.openxmlformats.org/presentationml/2006/main" userDrawn="1">
  <p:cSld name="20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41610363"/>
      </p:ext>
    </p:extLst>
  </p:cSld>
  <p:clrMapOvr>
    <a:masterClrMapping/>
  </p:clrMapOvr>
</p:sldLayout>
</file>

<file path=ppt/slideLayouts/slideLayout508.xml><?xml version="1.0" encoding="utf-8"?>
<p:sldLayout xmlns:a="http://schemas.openxmlformats.org/drawingml/2006/main" xmlns:r="http://schemas.openxmlformats.org/officeDocument/2006/relationships" xmlns:p="http://schemas.openxmlformats.org/presentationml/2006/main" userDrawn="1">
  <p:cSld name="21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62447759"/>
      </p:ext>
    </p:extLst>
  </p:cSld>
  <p:clrMapOvr>
    <a:masterClrMapping/>
  </p:clrMapOvr>
</p:sldLayout>
</file>

<file path=ppt/slideLayouts/slideLayout509.xml><?xml version="1.0" encoding="utf-8"?>
<p:sldLayout xmlns:a="http://schemas.openxmlformats.org/drawingml/2006/main" xmlns:r="http://schemas.openxmlformats.org/officeDocument/2006/relationships" xmlns:p="http://schemas.openxmlformats.org/presentationml/2006/main" userDrawn="1">
  <p:cSld name="22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7058871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054113675"/>
      </p:ext>
    </p:extLst>
  </p:cSld>
  <p:clrMapOvr>
    <a:masterClrMapping/>
  </p:clrMapOvr>
  <p:transition/>
</p:sldLayout>
</file>

<file path=ppt/slideLayouts/slideLayout510.xml><?xml version="1.0" encoding="utf-8"?>
<p:sldLayout xmlns:a="http://schemas.openxmlformats.org/drawingml/2006/main" xmlns:r="http://schemas.openxmlformats.org/officeDocument/2006/relationships" xmlns:p="http://schemas.openxmlformats.org/presentationml/2006/main" userDrawn="1">
  <p:cSld name="23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16748902"/>
      </p:ext>
    </p:extLst>
  </p:cSld>
  <p:clrMapOvr>
    <a:masterClrMapping/>
  </p:clrMapOvr>
</p:sldLayout>
</file>

<file path=ppt/slideLayouts/slideLayout511.xml><?xml version="1.0" encoding="utf-8"?>
<p:sldLayout xmlns:a="http://schemas.openxmlformats.org/drawingml/2006/main" xmlns:r="http://schemas.openxmlformats.org/officeDocument/2006/relationships" xmlns:p="http://schemas.openxmlformats.org/presentationml/2006/main" userDrawn="1">
  <p:cSld name="24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22513818"/>
      </p:ext>
    </p:extLst>
  </p:cSld>
  <p:clrMapOvr>
    <a:masterClrMapping/>
  </p:clrMapOvr>
</p:sldLayout>
</file>

<file path=ppt/slideLayouts/slideLayout512.xml><?xml version="1.0" encoding="utf-8"?>
<p:sldLayout xmlns:a="http://schemas.openxmlformats.org/drawingml/2006/main" xmlns:r="http://schemas.openxmlformats.org/officeDocument/2006/relationships" xmlns:p="http://schemas.openxmlformats.org/presentationml/2006/main" userDrawn="1">
  <p:cSld name="25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01269655"/>
      </p:ext>
    </p:extLst>
  </p:cSld>
  <p:clrMapOvr>
    <a:masterClrMapping/>
  </p:clrMapOvr>
</p:sldLayout>
</file>

<file path=ppt/slideLayouts/slideLayout513.xml><?xml version="1.0" encoding="utf-8"?>
<p:sldLayout xmlns:a="http://schemas.openxmlformats.org/drawingml/2006/main" xmlns:r="http://schemas.openxmlformats.org/officeDocument/2006/relationships" xmlns:p="http://schemas.openxmlformats.org/presentationml/2006/main" userDrawn="1">
  <p:cSld name="26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17989511"/>
      </p:ext>
    </p:extLst>
  </p:cSld>
  <p:clrMapOvr>
    <a:masterClrMapping/>
  </p:clrMapOvr>
</p:sldLayout>
</file>

<file path=ppt/slideLayouts/slideLayout514.xml><?xml version="1.0" encoding="utf-8"?>
<p:sldLayout xmlns:a="http://schemas.openxmlformats.org/drawingml/2006/main" xmlns:r="http://schemas.openxmlformats.org/officeDocument/2006/relationships" xmlns:p="http://schemas.openxmlformats.org/presentationml/2006/main" userDrawn="1">
  <p:cSld name="27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77198722"/>
      </p:ext>
    </p:extLst>
  </p:cSld>
  <p:clrMapOvr>
    <a:masterClrMapping/>
  </p:clrMapOvr>
</p:sldLayout>
</file>

<file path=ppt/slideLayouts/slideLayout515.xml><?xml version="1.0" encoding="utf-8"?>
<p:sldLayout xmlns:a="http://schemas.openxmlformats.org/drawingml/2006/main" xmlns:r="http://schemas.openxmlformats.org/officeDocument/2006/relationships" xmlns:p="http://schemas.openxmlformats.org/presentationml/2006/main" userDrawn="1">
  <p:cSld name="28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89222912"/>
      </p:ext>
    </p:extLst>
  </p:cSld>
  <p:clrMapOvr>
    <a:masterClrMapping/>
  </p:clrMapOvr>
</p:sldLayout>
</file>

<file path=ppt/slideLayouts/slideLayout516.xml><?xml version="1.0" encoding="utf-8"?>
<p:sldLayout xmlns:a="http://schemas.openxmlformats.org/drawingml/2006/main" xmlns:r="http://schemas.openxmlformats.org/officeDocument/2006/relationships" xmlns:p="http://schemas.openxmlformats.org/presentationml/2006/main" userDrawn="1">
  <p:cSld name="29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05596303"/>
      </p:ext>
    </p:extLst>
  </p:cSld>
  <p:clrMapOvr>
    <a:masterClrMapping/>
  </p:clrMapOvr>
</p:sldLayout>
</file>

<file path=ppt/slideLayouts/slideLayout517.xml><?xml version="1.0" encoding="utf-8"?>
<p:sldLayout xmlns:a="http://schemas.openxmlformats.org/drawingml/2006/main" xmlns:r="http://schemas.openxmlformats.org/officeDocument/2006/relationships" xmlns:p="http://schemas.openxmlformats.org/presentationml/2006/main" userDrawn="1">
  <p:cSld name="30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22892335"/>
      </p:ext>
    </p:extLst>
  </p:cSld>
  <p:clrMapOvr>
    <a:masterClrMapping/>
  </p:clrMapOvr>
</p:sldLayout>
</file>

<file path=ppt/slideLayouts/slideLayout518.xml><?xml version="1.0" encoding="utf-8"?>
<p:sldLayout xmlns:a="http://schemas.openxmlformats.org/drawingml/2006/main" xmlns:r="http://schemas.openxmlformats.org/officeDocument/2006/relationships" xmlns:p="http://schemas.openxmlformats.org/presentationml/2006/main" userDrawn="1">
  <p:cSld name="31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61010047"/>
      </p:ext>
    </p:extLst>
  </p:cSld>
  <p:clrMapOvr>
    <a:masterClrMapping/>
  </p:clrMapOvr>
</p:sldLayout>
</file>

<file path=ppt/slideLayouts/slideLayout519.xml><?xml version="1.0" encoding="utf-8"?>
<p:sldLayout xmlns:a="http://schemas.openxmlformats.org/drawingml/2006/main" xmlns:r="http://schemas.openxmlformats.org/officeDocument/2006/relationships" xmlns:p="http://schemas.openxmlformats.org/presentationml/2006/main" userDrawn="1">
  <p:cSld name="32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868621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4717725"/>
      </p:ext>
    </p:extLst>
  </p:cSld>
  <p:clrMapOvr>
    <a:masterClrMapping/>
  </p:clrMapOvr>
  <p:transition/>
</p:sldLayout>
</file>

<file path=ppt/slideLayouts/slideLayout520.xml><?xml version="1.0" encoding="utf-8"?>
<p:sldLayout xmlns:a="http://schemas.openxmlformats.org/drawingml/2006/main" xmlns:r="http://schemas.openxmlformats.org/officeDocument/2006/relationships" xmlns:p="http://schemas.openxmlformats.org/presentationml/2006/main" userDrawn="1">
  <p:cSld name="33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85415590"/>
      </p:ext>
    </p:extLst>
  </p:cSld>
  <p:clrMapOvr>
    <a:masterClrMapping/>
  </p:clrMapOvr>
</p:sldLayout>
</file>

<file path=ppt/slideLayouts/slideLayout521.xml><?xml version="1.0" encoding="utf-8"?>
<p:sldLayout xmlns:a="http://schemas.openxmlformats.org/drawingml/2006/main" xmlns:r="http://schemas.openxmlformats.org/officeDocument/2006/relationships" xmlns:p="http://schemas.openxmlformats.org/presentationml/2006/main" userDrawn="1">
  <p:cSld name="34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68279189"/>
      </p:ext>
    </p:extLst>
  </p:cSld>
  <p:clrMapOvr>
    <a:masterClrMapping/>
  </p:clrMapOvr>
</p:sldLayout>
</file>

<file path=ppt/slideLayouts/slideLayout522.xml><?xml version="1.0" encoding="utf-8"?>
<p:sldLayout xmlns:a="http://schemas.openxmlformats.org/drawingml/2006/main" xmlns:r="http://schemas.openxmlformats.org/officeDocument/2006/relationships" xmlns:p="http://schemas.openxmlformats.org/presentationml/2006/main" userDrawn="1">
  <p:cSld name="35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90962082"/>
      </p:ext>
    </p:extLst>
  </p:cSld>
  <p:clrMapOvr>
    <a:masterClrMapping/>
  </p:clrMapOvr>
</p:sldLayout>
</file>

<file path=ppt/slideLayouts/slideLayout523.xml><?xml version="1.0" encoding="utf-8"?>
<p:sldLayout xmlns:a="http://schemas.openxmlformats.org/drawingml/2006/main" xmlns:r="http://schemas.openxmlformats.org/officeDocument/2006/relationships" xmlns:p="http://schemas.openxmlformats.org/presentationml/2006/main" userDrawn="1">
  <p:cSld name="36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13464144"/>
      </p:ext>
    </p:extLst>
  </p:cSld>
  <p:clrMapOvr>
    <a:masterClrMapping/>
  </p:clrMapOvr>
</p:sldLayout>
</file>

<file path=ppt/slideLayouts/slideLayout524.xml><?xml version="1.0" encoding="utf-8"?>
<p:sldLayout xmlns:a="http://schemas.openxmlformats.org/drawingml/2006/main" xmlns:r="http://schemas.openxmlformats.org/officeDocument/2006/relationships" xmlns:p="http://schemas.openxmlformats.org/presentationml/2006/main" userDrawn="1">
  <p:cSld name="37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4484486"/>
      </p:ext>
    </p:extLst>
  </p:cSld>
  <p:clrMapOvr>
    <a:masterClrMapping/>
  </p:clrMapOvr>
</p:sldLayout>
</file>

<file path=ppt/slideLayouts/slideLayout525.xml><?xml version="1.0" encoding="utf-8"?>
<p:sldLayout xmlns:a="http://schemas.openxmlformats.org/drawingml/2006/main" xmlns:r="http://schemas.openxmlformats.org/officeDocument/2006/relationships" xmlns:p="http://schemas.openxmlformats.org/presentationml/2006/main" userDrawn="1">
  <p:cSld name="38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15253849"/>
      </p:ext>
    </p:extLst>
  </p:cSld>
  <p:clrMapOvr>
    <a:masterClrMapping/>
  </p:clrMapOvr>
</p:sldLayout>
</file>

<file path=ppt/slideLayouts/slideLayout526.xml><?xml version="1.0" encoding="utf-8"?>
<p:sldLayout xmlns:a="http://schemas.openxmlformats.org/drawingml/2006/main" xmlns:r="http://schemas.openxmlformats.org/officeDocument/2006/relationships" xmlns:p="http://schemas.openxmlformats.org/presentationml/2006/main" userDrawn="1">
  <p:cSld name="39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65664779"/>
      </p:ext>
    </p:extLst>
  </p:cSld>
  <p:clrMapOvr>
    <a:masterClrMapping/>
  </p:clrMapOvr>
</p:sldLayout>
</file>

<file path=ppt/slideLayouts/slideLayout527.xml><?xml version="1.0" encoding="utf-8"?>
<p:sldLayout xmlns:a="http://schemas.openxmlformats.org/drawingml/2006/main" xmlns:r="http://schemas.openxmlformats.org/officeDocument/2006/relationships" xmlns:p="http://schemas.openxmlformats.org/presentationml/2006/main" userDrawn="1">
  <p:cSld name="40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21970826"/>
      </p:ext>
    </p:extLst>
  </p:cSld>
  <p:clrMapOvr>
    <a:masterClrMapping/>
  </p:clrMapOvr>
</p:sldLayout>
</file>

<file path=ppt/slideLayouts/slideLayout528.xml><?xml version="1.0" encoding="utf-8"?>
<p:sldLayout xmlns:a="http://schemas.openxmlformats.org/drawingml/2006/main" xmlns:r="http://schemas.openxmlformats.org/officeDocument/2006/relationships" xmlns:p="http://schemas.openxmlformats.org/presentationml/2006/main" userDrawn="1">
  <p:cSld name="41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17463220"/>
      </p:ext>
    </p:extLst>
  </p:cSld>
  <p:clrMapOvr>
    <a:masterClrMapping/>
  </p:clrMapOvr>
</p:sldLayout>
</file>

<file path=ppt/slideLayouts/slideLayout529.xml><?xml version="1.0" encoding="utf-8"?>
<p:sldLayout xmlns:a="http://schemas.openxmlformats.org/drawingml/2006/main" xmlns:r="http://schemas.openxmlformats.org/officeDocument/2006/relationships" xmlns:p="http://schemas.openxmlformats.org/presentationml/2006/main" userDrawn="1">
  <p:cSld name="42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1840380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sz="3200">
                <a:latin typeface="黑体" pitchFamily="49" charset="-122"/>
                <a:ea typeface="黑体" pitchFamily="49"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116388395"/>
      </p:ext>
    </p:extLst>
  </p:cSld>
  <p:clrMapOvr>
    <a:masterClrMapping/>
  </p:clrMapOvr>
  <p:transition/>
</p:sldLayout>
</file>

<file path=ppt/slideLayouts/slideLayout530.xml><?xml version="1.0" encoding="utf-8"?>
<p:sldLayout xmlns:a="http://schemas.openxmlformats.org/drawingml/2006/main" xmlns:r="http://schemas.openxmlformats.org/officeDocument/2006/relationships" xmlns:p="http://schemas.openxmlformats.org/presentationml/2006/main" userDrawn="1">
  <p:cSld name="43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33758376"/>
      </p:ext>
    </p:extLst>
  </p:cSld>
  <p:clrMapOvr>
    <a:masterClrMapping/>
  </p:clrMapOvr>
</p:sldLayout>
</file>

<file path=ppt/slideLayouts/slideLayout531.xml><?xml version="1.0" encoding="utf-8"?>
<p:sldLayout xmlns:a="http://schemas.openxmlformats.org/drawingml/2006/main" xmlns:r="http://schemas.openxmlformats.org/officeDocument/2006/relationships" xmlns:p="http://schemas.openxmlformats.org/presentationml/2006/main" userDrawn="1">
  <p:cSld name="44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74781894"/>
      </p:ext>
    </p:extLst>
  </p:cSld>
  <p:clrMapOvr>
    <a:masterClrMapping/>
  </p:clrMapOvr>
</p:sldLayout>
</file>

<file path=ppt/slideLayouts/slideLayout532.xml><?xml version="1.0" encoding="utf-8"?>
<p:sldLayout xmlns:a="http://schemas.openxmlformats.org/drawingml/2006/main" xmlns:r="http://schemas.openxmlformats.org/officeDocument/2006/relationships" xmlns:p="http://schemas.openxmlformats.org/presentationml/2006/main" userDrawn="1">
  <p:cSld name="45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87740740"/>
      </p:ext>
    </p:extLst>
  </p:cSld>
  <p:clrMapOvr>
    <a:masterClrMapping/>
  </p:clrMapOvr>
</p:sldLayout>
</file>

<file path=ppt/slideLayouts/slideLayout533.xml><?xml version="1.0" encoding="utf-8"?>
<p:sldLayout xmlns:a="http://schemas.openxmlformats.org/drawingml/2006/main" xmlns:r="http://schemas.openxmlformats.org/officeDocument/2006/relationships" xmlns:p="http://schemas.openxmlformats.org/presentationml/2006/main" userDrawn="1">
  <p:cSld name="46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62184700"/>
      </p:ext>
    </p:extLst>
  </p:cSld>
  <p:clrMapOvr>
    <a:masterClrMapping/>
  </p:clrMapOvr>
</p:sldLayout>
</file>

<file path=ppt/slideLayouts/slideLayout534.xml><?xml version="1.0" encoding="utf-8"?>
<p:sldLayout xmlns:a="http://schemas.openxmlformats.org/drawingml/2006/main" xmlns:r="http://schemas.openxmlformats.org/officeDocument/2006/relationships" xmlns:p="http://schemas.openxmlformats.org/presentationml/2006/main" userDrawn="1">
  <p:cSld name="47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60947589"/>
      </p:ext>
    </p:extLst>
  </p:cSld>
  <p:clrMapOvr>
    <a:masterClrMapping/>
  </p:clrMapOvr>
</p:sldLayout>
</file>

<file path=ppt/slideLayouts/slideLayout535.xml><?xml version="1.0" encoding="utf-8"?>
<p:sldLayout xmlns:a="http://schemas.openxmlformats.org/drawingml/2006/main" xmlns:r="http://schemas.openxmlformats.org/officeDocument/2006/relationships" xmlns:p="http://schemas.openxmlformats.org/presentationml/2006/main" userDrawn="1">
  <p:cSld name="48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49711944"/>
      </p:ext>
    </p:extLst>
  </p:cSld>
  <p:clrMapOvr>
    <a:masterClrMapping/>
  </p:clrMapOvr>
</p:sldLayout>
</file>

<file path=ppt/slideLayouts/slideLayout536.xml><?xml version="1.0" encoding="utf-8"?>
<p:sldLayout xmlns:a="http://schemas.openxmlformats.org/drawingml/2006/main" xmlns:r="http://schemas.openxmlformats.org/officeDocument/2006/relationships" xmlns:p="http://schemas.openxmlformats.org/presentationml/2006/main" userDrawn="1">
  <p:cSld name="49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26947063"/>
      </p:ext>
    </p:extLst>
  </p:cSld>
  <p:clrMapOvr>
    <a:masterClrMapping/>
  </p:clrMapOvr>
</p:sldLayout>
</file>

<file path=ppt/slideLayouts/slideLayout537.xml><?xml version="1.0" encoding="utf-8"?>
<p:sldLayout xmlns:a="http://schemas.openxmlformats.org/drawingml/2006/main" xmlns:r="http://schemas.openxmlformats.org/officeDocument/2006/relationships" xmlns:p="http://schemas.openxmlformats.org/presentationml/2006/main" userDrawn="1">
  <p:cSld name="50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17024018"/>
      </p:ext>
    </p:extLst>
  </p:cSld>
  <p:clrMapOvr>
    <a:masterClrMapping/>
  </p:clrMapOvr>
</p:sldLayout>
</file>

<file path=ppt/slideLayouts/slideLayout538.xml><?xml version="1.0" encoding="utf-8"?>
<p:sldLayout xmlns:a="http://schemas.openxmlformats.org/drawingml/2006/main" xmlns:r="http://schemas.openxmlformats.org/officeDocument/2006/relationships" xmlns:p="http://schemas.openxmlformats.org/presentationml/2006/main" userDrawn="1">
  <p:cSld name="51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07694133"/>
      </p:ext>
    </p:extLst>
  </p:cSld>
  <p:clrMapOvr>
    <a:masterClrMapping/>
  </p:clrMapOvr>
</p:sldLayout>
</file>

<file path=ppt/slideLayouts/slideLayout539.xml><?xml version="1.0" encoding="utf-8"?>
<p:sldLayout xmlns:a="http://schemas.openxmlformats.org/drawingml/2006/main" xmlns:r="http://schemas.openxmlformats.org/officeDocument/2006/relationships" xmlns:p="http://schemas.openxmlformats.org/presentationml/2006/main" userDrawn="1">
  <p:cSld name="53_標題投影片">
    <p:spTree>
      <p:nvGrpSpPr>
        <p:cNvPr id="1" name=""/>
        <p:cNvGrpSpPr/>
        <p:nvPr/>
      </p:nvGrpSpPr>
      <p:grpSpPr>
        <a:xfrm>
          <a:off x="0" y="0"/>
          <a:ext cx="0" cy="0"/>
          <a:chOff x="0" y="0"/>
          <a:chExt cx="0" cy="0"/>
        </a:xfrm>
      </p:grpSpPr>
      <p:pic>
        <p:nvPicPr>
          <p:cNvPr id="2" name="圖片 2" descr="20120409簡報首頁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0591084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457200" y="1600200"/>
            <a:ext cx="8229600" cy="4525963"/>
          </a:xfrm>
          <a:prstGeom prst="rect">
            <a:avLst/>
          </a:prstGeom>
        </p:spPr>
        <p:txBody>
          <a:bodyPr/>
          <a:lstStyle/>
          <a:p>
            <a:pPr lvl="0"/>
            <a:endParaRPr lang="zh-CN" altLang="en-US" noProof="0" smtClean="0"/>
          </a:p>
        </p:txBody>
      </p:sp>
    </p:spTree>
    <p:extLst>
      <p:ext uri="{BB962C8B-B14F-4D97-AF65-F5344CB8AC3E}">
        <p14:creationId xmlns:p14="http://schemas.microsoft.com/office/powerpoint/2010/main" val="3012337242"/>
      </p:ext>
    </p:extLst>
  </p:cSld>
  <p:clrMapOvr>
    <a:masterClrMapping/>
  </p:clrMapOvr>
  <p:transition/>
</p:sldLayout>
</file>

<file path=ppt/slideLayouts/slideLayout540.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2197480918"/>
      </p:ext>
    </p:extLst>
  </p:cSld>
  <p:clrMapOvr>
    <a:masterClrMapping/>
  </p:clrMapOvr>
</p:sldLayout>
</file>

<file path=ppt/slideLayouts/slideLayout541.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0" y="53975"/>
            <a:ext cx="9144000" cy="782638"/>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684832450"/>
      </p:ext>
    </p:extLst>
  </p:cSld>
  <p:clrMapOvr>
    <a:masterClrMapping/>
  </p:clrMapOvr>
</p:sldLayout>
</file>

<file path=ppt/slideLayouts/slideLayout542.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0" y="53975"/>
            <a:ext cx="9144000" cy="782638"/>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520512788"/>
      </p:ext>
    </p:extLst>
  </p:cSld>
  <p:clrMapOvr>
    <a:masterClrMapping/>
  </p:clrMapOvr>
</p:sldLayout>
</file>

<file path=ppt/slideLayouts/slideLayout54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2386870"/>
      </p:ext>
    </p:extLst>
  </p:cSld>
  <p:clrMapOvr>
    <a:masterClrMapping/>
  </p:clrMapOvr>
</p:sldLayout>
</file>

<file path=ppt/slideLayouts/slideLayout544.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13" descr="new-0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Rectangle 3"/>
          <p:cNvSpPr>
            <a:spLocks noGrp="1" noChangeArrowheads="1"/>
          </p:cNvSpPr>
          <p:nvPr>
            <p:ph type="ctrTitle"/>
          </p:nvPr>
        </p:nvSpPr>
        <p:spPr>
          <a:xfrm>
            <a:off x="684213" y="2420938"/>
            <a:ext cx="7772400" cy="965200"/>
          </a:xfrm>
        </p:spPr>
        <p:txBody>
          <a:bodyPr/>
          <a:lstStyle>
            <a:lvl1pPr>
              <a:defRPr/>
            </a:lvl1pPr>
          </a:lstStyle>
          <a:p>
            <a:pPr lvl="0"/>
            <a:r>
              <a:rPr lang="zh-CN" altLang="en-US" noProof="0" smtClean="0"/>
              <a:t>单击此处编辑母版标题样式</a:t>
            </a:r>
          </a:p>
        </p:txBody>
      </p:sp>
      <p:sp>
        <p:nvSpPr>
          <p:cNvPr id="3076" name="Rectangle 4"/>
          <p:cNvSpPr>
            <a:spLocks noGrp="1" noChangeArrowheads="1"/>
          </p:cNvSpPr>
          <p:nvPr>
            <p:ph type="subTitle" idx="1"/>
          </p:nvPr>
        </p:nvSpPr>
        <p:spPr>
          <a:xfrm>
            <a:off x="1331913" y="3644900"/>
            <a:ext cx="6400800" cy="1057275"/>
          </a:xfrm>
        </p:spPr>
        <p:txBody>
          <a:bodyPr/>
          <a:lstStyle>
            <a:lvl1pPr marL="0" indent="0" algn="ctr">
              <a:buFontTx/>
              <a:buNone/>
              <a:defRPr/>
            </a:lvl1pPr>
          </a:lstStyle>
          <a:p>
            <a:pPr lvl="0"/>
            <a:r>
              <a:rPr lang="zh-CN" altLang="en-US" noProof="0" smtClean="0"/>
              <a:t>单击此处编辑母版副标题样式</a:t>
            </a:r>
          </a:p>
        </p:txBody>
      </p:sp>
      <p:sp>
        <p:nvSpPr>
          <p:cNvPr id="5" name="Rectangle 5"/>
          <p:cNvSpPr>
            <a:spLocks noGrp="1" noChangeArrowheads="1"/>
          </p:cNvSpPr>
          <p:nvPr>
            <p:ph type="dt" sz="half" idx="10"/>
          </p:nvPr>
        </p:nvSpPr>
        <p:spPr>
          <a:xfrm>
            <a:off x="457200" y="6245225"/>
            <a:ext cx="2133600" cy="476250"/>
          </a:xfrm>
        </p:spPr>
        <p:txBody>
          <a:bodyPr/>
          <a:lstStyle>
            <a:lvl1pPr>
              <a:defRPr/>
            </a:lvl1pPr>
          </a:lstStyle>
          <a:p>
            <a:pPr>
              <a:defRPr/>
            </a:pPr>
            <a:endParaRPr lang="en-US" altLang="zh-CN"/>
          </a:p>
        </p:txBody>
      </p:sp>
      <p:sp>
        <p:nvSpPr>
          <p:cNvPr id="6" name="Rectangle 6"/>
          <p:cNvSpPr>
            <a:spLocks noGrp="1" noChangeArrowheads="1"/>
          </p:cNvSpPr>
          <p:nvPr>
            <p:ph type="ftr" sz="quarter" idx="11"/>
          </p:nvPr>
        </p:nvSpPr>
        <p:spPr>
          <a:xfrm>
            <a:off x="3124200" y="6245225"/>
            <a:ext cx="2895600" cy="476250"/>
          </a:xfrm>
        </p:spPr>
        <p:txBody>
          <a:bodyPr/>
          <a:lstStyle>
            <a:lvl1pPr>
              <a:defRPr/>
            </a:lvl1pPr>
          </a:lstStyle>
          <a:p>
            <a:pPr>
              <a:defRPr/>
            </a:pPr>
            <a:endParaRPr lang="en-US" altLang="zh-CN"/>
          </a:p>
        </p:txBody>
      </p:sp>
      <p:sp>
        <p:nvSpPr>
          <p:cNvPr id="7" name="Rectangle 7"/>
          <p:cNvSpPr>
            <a:spLocks noGrp="1" noChangeArrowheads="1"/>
          </p:cNvSpPr>
          <p:nvPr>
            <p:ph type="sldNum" sz="quarter" idx="12"/>
          </p:nvPr>
        </p:nvSpPr>
        <p:spPr>
          <a:xfrm>
            <a:off x="6553200" y="6245225"/>
            <a:ext cx="2133600" cy="476250"/>
          </a:xfrm>
        </p:spPr>
        <p:txBody>
          <a:bodyPr/>
          <a:lstStyle>
            <a:lvl1pPr>
              <a:defRPr/>
            </a:lvl1pPr>
          </a:lstStyle>
          <a:p>
            <a:pPr>
              <a:defRPr/>
            </a:pPr>
            <a:fld id="{38631367-B722-456B-B4EA-BFFD15BCC86C}" type="slidenum">
              <a:rPr lang="en-US" altLang="zh-CN"/>
              <a:pPr>
                <a:defRPr/>
              </a:pPr>
              <a:t>‹#›</a:t>
            </a:fld>
            <a:endParaRPr lang="en-US" altLang="zh-CN"/>
          </a:p>
        </p:txBody>
      </p:sp>
    </p:spTree>
    <p:extLst>
      <p:ext uri="{BB962C8B-B14F-4D97-AF65-F5344CB8AC3E}">
        <p14:creationId xmlns:p14="http://schemas.microsoft.com/office/powerpoint/2010/main" val="1541868385"/>
      </p:ext>
    </p:extLst>
  </p:cSld>
  <p:clrMapOvr>
    <a:masterClrMapping/>
  </p:clrMapOvr>
</p:sldLayout>
</file>

<file path=ppt/slideLayouts/slideLayout54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CF979943-AF3D-4CCA-8EEC-F4622795E4EA}" type="slidenum">
              <a:rPr lang="en-US" altLang="zh-CN"/>
              <a:pPr>
                <a:defRPr/>
              </a:pPr>
              <a:t>‹#›</a:t>
            </a:fld>
            <a:endParaRPr lang="en-US" altLang="zh-CN"/>
          </a:p>
        </p:txBody>
      </p:sp>
    </p:spTree>
    <p:extLst>
      <p:ext uri="{BB962C8B-B14F-4D97-AF65-F5344CB8AC3E}">
        <p14:creationId xmlns:p14="http://schemas.microsoft.com/office/powerpoint/2010/main" val="2098306398"/>
      </p:ext>
    </p:extLst>
  </p:cSld>
  <p:clrMapOvr>
    <a:masterClrMapping/>
  </p:clrMapOvr>
</p:sldLayout>
</file>

<file path=ppt/slideLayouts/slideLayout54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0D82F53B-13F7-4504-A7AF-5860B8327DBB}" type="slidenum">
              <a:rPr lang="en-US" altLang="zh-CN"/>
              <a:pPr>
                <a:defRPr/>
              </a:pPr>
              <a:t>‹#›</a:t>
            </a:fld>
            <a:endParaRPr lang="en-US" altLang="zh-CN"/>
          </a:p>
        </p:txBody>
      </p:sp>
    </p:spTree>
    <p:extLst>
      <p:ext uri="{BB962C8B-B14F-4D97-AF65-F5344CB8AC3E}">
        <p14:creationId xmlns:p14="http://schemas.microsoft.com/office/powerpoint/2010/main" val="861638858"/>
      </p:ext>
    </p:extLst>
  </p:cSld>
  <p:clrMapOvr>
    <a:masterClrMapping/>
  </p:clrMapOvr>
</p:sldLayout>
</file>

<file path=ppt/slideLayouts/slideLayout54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2060575"/>
            <a:ext cx="4038600" cy="39592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2060575"/>
            <a:ext cx="4038600" cy="39592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2375A69A-EDF0-4F2F-8611-9CCA0D0B7E3D}" type="slidenum">
              <a:rPr lang="en-US" altLang="zh-CN"/>
              <a:pPr>
                <a:defRPr/>
              </a:pPr>
              <a:t>‹#›</a:t>
            </a:fld>
            <a:endParaRPr lang="en-US" altLang="zh-CN"/>
          </a:p>
        </p:txBody>
      </p:sp>
    </p:spTree>
    <p:extLst>
      <p:ext uri="{BB962C8B-B14F-4D97-AF65-F5344CB8AC3E}">
        <p14:creationId xmlns:p14="http://schemas.microsoft.com/office/powerpoint/2010/main" val="1833339647"/>
      </p:ext>
    </p:extLst>
  </p:cSld>
  <p:clrMapOvr>
    <a:masterClrMapping/>
  </p:clrMapOvr>
</p:sldLayout>
</file>

<file path=ppt/slideLayouts/slideLayout54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a:ln/>
        </p:spPr>
        <p:txBody>
          <a:bodyPr/>
          <a:lstStyle>
            <a:lvl1pPr>
              <a:defRPr/>
            </a:lvl1pPr>
          </a:lstStyle>
          <a:p>
            <a:pPr>
              <a:defRPr/>
            </a:pPr>
            <a:fld id="{A0F71929-C7FA-4E4D-B2A6-751CC349C4FA}" type="slidenum">
              <a:rPr lang="en-US" altLang="zh-CN"/>
              <a:pPr>
                <a:defRPr/>
              </a:pPr>
              <a:t>‹#›</a:t>
            </a:fld>
            <a:endParaRPr lang="en-US" altLang="zh-CN"/>
          </a:p>
        </p:txBody>
      </p:sp>
    </p:spTree>
    <p:extLst>
      <p:ext uri="{BB962C8B-B14F-4D97-AF65-F5344CB8AC3E}">
        <p14:creationId xmlns:p14="http://schemas.microsoft.com/office/powerpoint/2010/main" val="1018788847"/>
      </p:ext>
    </p:extLst>
  </p:cSld>
  <p:clrMapOvr>
    <a:masterClrMapping/>
  </p:clrMapOvr>
</p:sldLayout>
</file>

<file path=ppt/slideLayouts/slideLayout54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B7CE9884-B303-4855-9CBB-B7A3B09C70B9}" type="slidenum">
              <a:rPr lang="en-US" altLang="zh-CN"/>
              <a:pPr>
                <a:defRPr/>
              </a:pPr>
              <a:t>‹#›</a:t>
            </a:fld>
            <a:endParaRPr lang="en-US" altLang="zh-CN"/>
          </a:p>
        </p:txBody>
      </p:sp>
    </p:spTree>
    <p:extLst>
      <p:ext uri="{BB962C8B-B14F-4D97-AF65-F5344CB8AC3E}">
        <p14:creationId xmlns:p14="http://schemas.microsoft.com/office/powerpoint/2010/main" val="381855155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425049092"/>
      </p:ext>
    </p:extLst>
  </p:cSld>
  <p:clrMapOvr>
    <a:masterClrMapping/>
  </p:clrMapOvr>
  <p:transition/>
</p:sldLayout>
</file>

<file path=ppt/slideLayouts/slideLayout55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a:ln/>
        </p:spPr>
        <p:txBody>
          <a:bodyPr/>
          <a:lstStyle>
            <a:lvl1pPr>
              <a:defRPr/>
            </a:lvl1pPr>
          </a:lstStyle>
          <a:p>
            <a:pPr>
              <a:defRPr/>
            </a:pPr>
            <a:fld id="{904A54CB-8F5B-4A57-A2A6-805413EA19AA}" type="slidenum">
              <a:rPr lang="en-US" altLang="zh-CN"/>
              <a:pPr>
                <a:defRPr/>
              </a:pPr>
              <a:t>‹#›</a:t>
            </a:fld>
            <a:endParaRPr lang="en-US" altLang="zh-CN"/>
          </a:p>
        </p:txBody>
      </p:sp>
    </p:spTree>
    <p:extLst>
      <p:ext uri="{BB962C8B-B14F-4D97-AF65-F5344CB8AC3E}">
        <p14:creationId xmlns:p14="http://schemas.microsoft.com/office/powerpoint/2010/main" val="4110166894"/>
      </p:ext>
    </p:extLst>
  </p:cSld>
  <p:clrMapOvr>
    <a:masterClrMapping/>
  </p:clrMapOvr>
</p:sldLayout>
</file>

<file path=ppt/slideLayouts/slideLayout55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4CF35269-E786-4175-9B6C-638F2E27F77E}" type="slidenum">
              <a:rPr lang="en-US" altLang="zh-CN"/>
              <a:pPr>
                <a:defRPr/>
              </a:pPr>
              <a:t>‹#›</a:t>
            </a:fld>
            <a:endParaRPr lang="en-US" altLang="zh-CN"/>
          </a:p>
        </p:txBody>
      </p:sp>
    </p:spTree>
    <p:extLst>
      <p:ext uri="{BB962C8B-B14F-4D97-AF65-F5344CB8AC3E}">
        <p14:creationId xmlns:p14="http://schemas.microsoft.com/office/powerpoint/2010/main" val="2094572143"/>
      </p:ext>
    </p:extLst>
  </p:cSld>
  <p:clrMapOvr>
    <a:masterClrMapping/>
  </p:clrMapOvr>
</p:sldLayout>
</file>

<file path=ppt/slideLayouts/slideLayout55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F13F7DAB-79BF-43F3-A178-7024B3EEE100}" type="slidenum">
              <a:rPr lang="en-US" altLang="zh-CN"/>
              <a:pPr>
                <a:defRPr/>
              </a:pPr>
              <a:t>‹#›</a:t>
            </a:fld>
            <a:endParaRPr lang="en-US" altLang="zh-CN"/>
          </a:p>
        </p:txBody>
      </p:sp>
    </p:spTree>
    <p:extLst>
      <p:ext uri="{BB962C8B-B14F-4D97-AF65-F5344CB8AC3E}">
        <p14:creationId xmlns:p14="http://schemas.microsoft.com/office/powerpoint/2010/main" val="2246131034"/>
      </p:ext>
    </p:extLst>
  </p:cSld>
  <p:clrMapOvr>
    <a:masterClrMapping/>
  </p:clrMapOvr>
</p:sldLayout>
</file>

<file path=ppt/slideLayouts/slideLayout55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437844BA-FDF2-41D4-9635-42AC7B7D3403}" type="slidenum">
              <a:rPr lang="en-US" altLang="zh-CN"/>
              <a:pPr>
                <a:defRPr/>
              </a:pPr>
              <a:t>‹#›</a:t>
            </a:fld>
            <a:endParaRPr lang="en-US" altLang="zh-CN"/>
          </a:p>
        </p:txBody>
      </p:sp>
    </p:spTree>
    <p:extLst>
      <p:ext uri="{BB962C8B-B14F-4D97-AF65-F5344CB8AC3E}">
        <p14:creationId xmlns:p14="http://schemas.microsoft.com/office/powerpoint/2010/main" val="319922590"/>
      </p:ext>
    </p:extLst>
  </p:cSld>
  <p:clrMapOvr>
    <a:masterClrMapping/>
  </p:clrMapOvr>
</p:sldLayout>
</file>

<file path=ppt/slideLayouts/slideLayout55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38925" y="908050"/>
            <a:ext cx="2058988" cy="51117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908050"/>
            <a:ext cx="6029325" cy="51117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03B68E4E-347D-4004-9540-B8EBAAE69D73}" type="slidenum">
              <a:rPr lang="en-US" altLang="zh-CN"/>
              <a:pPr>
                <a:defRPr/>
              </a:pPr>
              <a:t>‹#›</a:t>
            </a:fld>
            <a:endParaRPr lang="en-US" altLang="zh-CN"/>
          </a:p>
        </p:txBody>
      </p:sp>
    </p:spTree>
    <p:extLst>
      <p:ext uri="{BB962C8B-B14F-4D97-AF65-F5344CB8AC3E}">
        <p14:creationId xmlns:p14="http://schemas.microsoft.com/office/powerpoint/2010/main" val="310816535"/>
      </p:ext>
    </p:extLst>
  </p:cSld>
  <p:clrMapOvr>
    <a:masterClrMapping/>
  </p:clrMapOvr>
</p:sldLayout>
</file>

<file path=ppt/slideLayouts/slideLayout555.xml><?xml version="1.0" encoding="utf-8"?>
<p:sldLayout xmlns:a="http://schemas.openxmlformats.org/drawingml/2006/main" xmlns:r="http://schemas.openxmlformats.org/officeDocument/2006/relationships" xmlns:p="http://schemas.openxmlformats.org/presentationml/2006/main" preserve="1" userDrawn="1">
  <p:cSld name="4_標題投影片">
    <p:spTree>
      <p:nvGrpSpPr>
        <p:cNvPr id="1" name=""/>
        <p:cNvGrpSpPr/>
        <p:nvPr/>
      </p:nvGrpSpPr>
      <p:grpSpPr>
        <a:xfrm>
          <a:off x="0" y="0"/>
          <a:ext cx="0" cy="0"/>
          <a:chOff x="0" y="0"/>
          <a:chExt cx="0" cy="0"/>
        </a:xfrm>
      </p:grpSpPr>
      <p:pic>
        <p:nvPicPr>
          <p:cNvPr id="4" name="圖片 2" descr="簡報首頁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标题 1"/>
          <p:cNvSpPr>
            <a:spLocks noGrp="1"/>
          </p:cNvSpPr>
          <p:nvPr>
            <p:ph type="ctrTitle"/>
          </p:nvPr>
        </p:nvSpPr>
        <p:spPr>
          <a:xfrm>
            <a:off x="2428860" y="2571744"/>
            <a:ext cx="6143668" cy="1357322"/>
          </a:xfrm>
          <a:prstGeom prst="rect">
            <a:avLst/>
          </a:prstGeom>
        </p:spPr>
        <p:txBody>
          <a:bodyPr/>
          <a:lstStyle>
            <a:lvl1pPr>
              <a:defRPr sz="4400" b="1">
                <a:latin typeface="微软雅黑" pitchFamily="34" charset="-122"/>
                <a:ea typeface="微软雅黑" pitchFamily="34" charset="-122"/>
              </a:defRPr>
            </a:lvl1pPr>
          </a:lstStyle>
          <a:p>
            <a:r>
              <a:rPr lang="zh-CN" altLang="en-US" smtClean="0"/>
              <a:t>单击此处编辑母版标题样式</a:t>
            </a:r>
            <a:endParaRPr lang="zh-CN" altLang="en-US"/>
          </a:p>
        </p:txBody>
      </p:sp>
    </p:spTree>
    <p:extLst>
      <p:ext uri="{BB962C8B-B14F-4D97-AF65-F5344CB8AC3E}">
        <p14:creationId xmlns:p14="http://schemas.microsoft.com/office/powerpoint/2010/main" val="270189394"/>
      </p:ext>
    </p:extLst>
  </p:cSld>
  <p:clrMapOvr>
    <a:masterClrMapping/>
  </p:clrMapOvr>
</p:sldLayout>
</file>

<file path=ppt/slideLayouts/slideLayout556.xml><?xml version="1.0" encoding="utf-8"?>
<p:sldLayout xmlns:a="http://schemas.openxmlformats.org/drawingml/2006/main" xmlns:r="http://schemas.openxmlformats.org/officeDocument/2006/relationships" xmlns:p="http://schemas.openxmlformats.org/presentationml/2006/main" preserve="1" userDrawn="1">
  <p:cSld name="5_標題投影片">
    <p:spTree>
      <p:nvGrpSpPr>
        <p:cNvPr id="1" name=""/>
        <p:cNvGrpSpPr/>
        <p:nvPr/>
      </p:nvGrpSpPr>
      <p:grpSpPr>
        <a:xfrm>
          <a:off x="0" y="0"/>
          <a:ext cx="0" cy="0"/>
          <a:chOff x="0" y="0"/>
          <a:chExt cx="0" cy="0"/>
        </a:xfrm>
      </p:grpSpPr>
      <p:pic>
        <p:nvPicPr>
          <p:cNvPr id="2"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11850169"/>
      </p:ext>
    </p:extLst>
  </p:cSld>
  <p:clrMapOvr>
    <a:masterClrMapping/>
  </p:clrMapOvr>
</p:sldLayout>
</file>

<file path=ppt/slideLayouts/slideLayout557.xml><?xml version="1.0" encoding="utf-8"?>
<p:sldLayout xmlns:a="http://schemas.openxmlformats.org/drawingml/2006/main" xmlns:r="http://schemas.openxmlformats.org/officeDocument/2006/relationships" xmlns:p="http://schemas.openxmlformats.org/presentationml/2006/main" preserve="1" userDrawn="1">
  <p:cSld name="6_標題投影片">
    <p:spTree>
      <p:nvGrpSpPr>
        <p:cNvPr id="1" name=""/>
        <p:cNvGrpSpPr/>
        <p:nvPr/>
      </p:nvGrpSpPr>
      <p:grpSpPr>
        <a:xfrm>
          <a:off x="0" y="0"/>
          <a:ext cx="0" cy="0"/>
          <a:chOff x="0" y="0"/>
          <a:chExt cx="0" cy="0"/>
        </a:xfrm>
      </p:grpSpPr>
      <p:pic>
        <p:nvPicPr>
          <p:cNvPr id="2"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87289358"/>
      </p:ext>
    </p:extLst>
  </p:cSld>
  <p:clrMapOvr>
    <a:masterClrMapping/>
  </p:clrMapOvr>
</p:sldLayout>
</file>

<file path=ppt/slideLayouts/slideLayout55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3602850107"/>
      </p:ext>
    </p:extLst>
  </p:cSld>
  <p:clrMapOvr>
    <a:masterClrMapping/>
  </p:clrMapOvr>
</p:sldLayout>
</file>

<file path=ppt/slideLayouts/slideLayout55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60457865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676351163"/>
      </p:ext>
    </p:extLst>
  </p:cSld>
  <p:clrMapOvr>
    <a:masterClrMapping/>
  </p:clrMapOv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567305646"/>
      </p:ext>
    </p:extLst>
  </p:cSld>
  <p:clrMapOvr>
    <a:masterClrMapping/>
  </p:clrMapOv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94714957"/>
      </p:ext>
    </p:extLst>
  </p:cSld>
  <p:clrMapOvr>
    <a:masterClrMapping/>
  </p:clrMapOvr>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標題投影片">
    <p:spTree>
      <p:nvGrpSpPr>
        <p:cNvPr id="1" name=""/>
        <p:cNvGrpSpPr/>
        <p:nvPr/>
      </p:nvGrpSpPr>
      <p:grpSpPr>
        <a:xfrm>
          <a:off x="0" y="0"/>
          <a:ext cx="0" cy="0"/>
          <a:chOff x="0" y="0"/>
          <a:chExt cx="0" cy="0"/>
        </a:xfrm>
      </p:grpSpPr>
      <p:pic>
        <p:nvPicPr>
          <p:cNvPr id="3" name="圖片 2" descr="20120409簡報首頁_鼎捷軟件R.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标题 1"/>
          <p:cNvSpPr>
            <a:spLocks noGrp="1"/>
          </p:cNvSpPr>
          <p:nvPr>
            <p:ph type="title"/>
          </p:nvPr>
        </p:nvSpPr>
        <p:spPr>
          <a:xfrm>
            <a:off x="2483768" y="3140968"/>
            <a:ext cx="6660232" cy="1087616"/>
          </a:xfrm>
          <a:prstGeom prst="rect">
            <a:avLst/>
          </a:prstGeom>
        </p:spPr>
        <p:txBody>
          <a:bodyPr/>
          <a:lstStyle>
            <a:lvl1pPr algn="l">
              <a:defRPr sz="6000" b="1">
                <a:latin typeface="微软雅黑" pitchFamily="34" charset="-122"/>
                <a:ea typeface="微软雅黑" pitchFamily="34" charset="-122"/>
              </a:defRPr>
            </a:lvl1pPr>
          </a:lstStyle>
          <a:p>
            <a:r>
              <a:rPr lang="zh-CN" altLang="en-US" dirty="0" smtClean="0"/>
              <a:t>单击此处</a:t>
            </a:r>
            <a:endParaRPr lang="zh-CN" altLang="en-US" dirty="0"/>
          </a:p>
        </p:txBody>
      </p:sp>
    </p:spTree>
    <p:extLst>
      <p:ext uri="{BB962C8B-B14F-4D97-AF65-F5344CB8AC3E}">
        <p14:creationId xmlns:p14="http://schemas.microsoft.com/office/powerpoint/2010/main" val="11263695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801805294"/>
      </p:ext>
    </p:extLst>
  </p:cSld>
  <p:clrMapOvr>
    <a:masterClrMapping/>
  </p:clrMapOvr>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_標題投影片">
    <p:spTree>
      <p:nvGrpSpPr>
        <p:cNvPr id="1" name=""/>
        <p:cNvGrpSpPr/>
        <p:nvPr/>
      </p:nvGrpSpPr>
      <p:grpSpPr>
        <a:xfrm>
          <a:off x="0" y="0"/>
          <a:ext cx="0" cy="0"/>
          <a:chOff x="0" y="0"/>
          <a:chExt cx="0" cy="0"/>
        </a:xfrm>
      </p:grpSpPr>
      <p:pic>
        <p:nvPicPr>
          <p:cNvPr id="3" name="圖片 2" descr="20120409簡報內頁1_鼎捷軟件R.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46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标题 1"/>
          <p:cNvSpPr>
            <a:spLocks noGrp="1"/>
          </p:cNvSpPr>
          <p:nvPr>
            <p:ph type="title"/>
          </p:nvPr>
        </p:nvSpPr>
        <p:spPr>
          <a:xfrm>
            <a:off x="0" y="609674"/>
            <a:ext cx="9144000" cy="655568"/>
          </a:xfrm>
          <a:prstGeom prst="rect">
            <a:avLst/>
          </a:prstGeom>
        </p:spPr>
        <p:txBody>
          <a:bodyPr/>
          <a:lstStyle>
            <a:lvl1pPr>
              <a:defRPr sz="4000">
                <a:latin typeface="微软雅黑" pitchFamily="34" charset="-122"/>
                <a:ea typeface="微软雅黑" pitchFamily="34"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339024431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3_標題投影片">
    <p:spTree>
      <p:nvGrpSpPr>
        <p:cNvPr id="1" name=""/>
        <p:cNvGrpSpPr/>
        <p:nvPr/>
      </p:nvGrpSpPr>
      <p:grpSpPr>
        <a:xfrm>
          <a:off x="0" y="0"/>
          <a:ext cx="0" cy="0"/>
          <a:chOff x="0" y="0"/>
          <a:chExt cx="0" cy="0"/>
        </a:xfrm>
      </p:grpSpPr>
      <p:pic>
        <p:nvPicPr>
          <p:cNvPr id="4" name="圖片 2" descr="20120409簡報內頁1_鼎捷軟件R.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46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标题 1"/>
          <p:cNvSpPr>
            <a:spLocks noGrp="1"/>
          </p:cNvSpPr>
          <p:nvPr>
            <p:ph type="title"/>
          </p:nvPr>
        </p:nvSpPr>
        <p:spPr>
          <a:xfrm>
            <a:off x="0" y="609674"/>
            <a:ext cx="9144000" cy="655568"/>
          </a:xfrm>
          <a:prstGeom prst="rect">
            <a:avLst/>
          </a:prstGeom>
        </p:spPr>
        <p:txBody>
          <a:bodyPr/>
          <a:lstStyle>
            <a:lvl1pPr>
              <a:defRPr sz="4000">
                <a:latin typeface="微软雅黑" pitchFamily="34" charset="-122"/>
                <a:ea typeface="微软雅黑" pitchFamily="34" charset="-122"/>
              </a:defRPr>
            </a:lvl1pPr>
          </a:lstStyle>
          <a:p>
            <a:r>
              <a:rPr lang="zh-CN" altLang="en-US" dirty="0" smtClean="0"/>
              <a:t>单击此处编辑母版标题样式</a:t>
            </a:r>
            <a:endParaRPr lang="zh-CN" altLang="en-US" dirty="0"/>
          </a:p>
        </p:txBody>
      </p:sp>
      <p:sp>
        <p:nvSpPr>
          <p:cNvPr id="5" name="文本占位符 2"/>
          <p:cNvSpPr>
            <a:spLocks noGrp="1"/>
          </p:cNvSpPr>
          <p:nvPr>
            <p:ph idx="1"/>
          </p:nvPr>
        </p:nvSpPr>
        <p:spPr>
          <a:xfrm>
            <a:off x="457200" y="1600200"/>
            <a:ext cx="8229600" cy="4525963"/>
          </a:xfrm>
          <a:prstGeom prst="rect">
            <a:avLst/>
          </a:prstGeom>
        </p:spPr>
        <p:txBody>
          <a:bodyPr vert="horz" lIns="91440" tIns="45720" rIns="91440" bIns="45720" rtlCol="0">
            <a:normAutofit/>
          </a:bodyPr>
          <a:lstStyle>
            <a:lvl1pPr algn="l">
              <a:defRPr sz="2800">
                <a:latin typeface="微软雅黑" pitchFamily="34" charset="-122"/>
                <a:ea typeface="微软雅黑" pitchFamily="34" charset="-122"/>
              </a:defRPr>
            </a:lvl1pPr>
            <a:lvl2pPr algn="l">
              <a:defRPr sz="2400">
                <a:latin typeface="微软雅黑" pitchFamily="34" charset="-122"/>
                <a:ea typeface="微软雅黑" pitchFamily="34" charset="-122"/>
              </a:defRPr>
            </a:lvl2pPr>
            <a:lvl3pPr algn="l">
              <a:defRPr sz="2400">
                <a:latin typeface="微软雅黑" pitchFamily="34" charset="-122"/>
                <a:ea typeface="微软雅黑" pitchFamily="34" charset="-122"/>
              </a:defRPr>
            </a:lvl3pPr>
            <a:lvl4pPr algn="l">
              <a:defRPr sz="2400">
                <a:latin typeface="微软雅黑" pitchFamily="34" charset="-122"/>
                <a:ea typeface="微软雅黑" pitchFamily="34" charset="-122"/>
              </a:defRPr>
            </a:lvl4pPr>
            <a:lvl5pPr algn="l">
              <a:defRPr sz="2400">
                <a:latin typeface="微软雅黑" pitchFamily="34" charset="-122"/>
                <a:ea typeface="微软雅黑" pitchFamily="34" charset="-122"/>
              </a:defRPr>
            </a:lvl5pPr>
          </a:lstStyle>
          <a:p>
            <a:pPr lvl="0"/>
            <a:r>
              <a:rPr lang="zh-CN" altLang="en-US" noProof="0" dirty="0" smtClean="0"/>
              <a:t>单击此处编辑母版文本样式</a:t>
            </a:r>
          </a:p>
          <a:p>
            <a:pPr lvl="1"/>
            <a:r>
              <a:rPr lang="zh-CN" altLang="en-US" noProof="0" dirty="0" smtClean="0"/>
              <a:t>第二级</a:t>
            </a:r>
          </a:p>
          <a:p>
            <a:pPr lvl="2"/>
            <a:r>
              <a:rPr lang="zh-CN" altLang="en-US" noProof="0" dirty="0" smtClean="0"/>
              <a:t>第三级</a:t>
            </a:r>
          </a:p>
          <a:p>
            <a:pPr lvl="3"/>
            <a:r>
              <a:rPr lang="zh-CN" altLang="en-US" noProof="0" dirty="0" smtClean="0"/>
              <a:t>第四级</a:t>
            </a:r>
          </a:p>
          <a:p>
            <a:pPr lvl="4"/>
            <a:r>
              <a:rPr lang="zh-CN" altLang="en-US" noProof="0" dirty="0" smtClean="0"/>
              <a:t>第五级</a:t>
            </a:r>
            <a:endParaRPr lang="zh-CN" altLang="en-US" noProof="0" dirty="0"/>
          </a:p>
        </p:txBody>
      </p:sp>
    </p:spTree>
    <p:extLst>
      <p:ext uri="{BB962C8B-B14F-4D97-AF65-F5344CB8AC3E}">
        <p14:creationId xmlns:p14="http://schemas.microsoft.com/office/powerpoint/2010/main" val="177326704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2_標題投影片">
    <p:spTree>
      <p:nvGrpSpPr>
        <p:cNvPr id="1" name=""/>
        <p:cNvGrpSpPr/>
        <p:nvPr/>
      </p:nvGrpSpPr>
      <p:grpSpPr>
        <a:xfrm>
          <a:off x="0" y="0"/>
          <a:ext cx="0" cy="0"/>
          <a:chOff x="0" y="0"/>
          <a:chExt cx="0" cy="0"/>
        </a:xfrm>
      </p:grpSpPr>
      <p:pic>
        <p:nvPicPr>
          <p:cNvPr id="2" name="圖片 2" descr="20120409簡報內頁2_鼎捷軟件R.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8818398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4_標題投影片">
    <p:spTree>
      <p:nvGrpSpPr>
        <p:cNvPr id="1" name=""/>
        <p:cNvGrpSpPr/>
        <p:nvPr/>
      </p:nvGrpSpPr>
      <p:grpSpPr>
        <a:xfrm>
          <a:off x="0" y="0"/>
          <a:ext cx="0" cy="0"/>
          <a:chOff x="0" y="0"/>
          <a:chExt cx="0" cy="0"/>
        </a:xfrm>
      </p:grpSpPr>
      <p:pic>
        <p:nvPicPr>
          <p:cNvPr id="2" name="圖片 2" descr="20110301簡報首頁_鼎捷軟件P.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8092088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228600" y="228600"/>
            <a:ext cx="8534400" cy="563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241425"/>
            <a:ext cx="8229600" cy="52482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2073672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94689771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5_標題投影片">
    <p:spTree>
      <p:nvGrpSpPr>
        <p:cNvPr id="1" name=""/>
        <p:cNvGrpSpPr/>
        <p:nvPr/>
      </p:nvGrpSpPr>
      <p:grpSpPr>
        <a:xfrm>
          <a:off x="0" y="0"/>
          <a:ext cx="0" cy="0"/>
          <a:chOff x="0" y="0"/>
          <a:chExt cx="0" cy="0"/>
        </a:xfrm>
      </p:grpSpPr>
      <p:pic>
        <p:nvPicPr>
          <p:cNvPr id="2" name="圖片 2" descr="20110301簡報首頁_鼎捷軟件P.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14221089"/>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標題投影片">
    <p:spTree>
      <p:nvGrpSpPr>
        <p:cNvPr id="1" name=""/>
        <p:cNvGrpSpPr/>
        <p:nvPr/>
      </p:nvGrpSpPr>
      <p:grpSpPr>
        <a:xfrm>
          <a:off x="0" y="0"/>
          <a:ext cx="0" cy="0"/>
          <a:chOff x="0" y="0"/>
          <a:chExt cx="0" cy="0"/>
        </a:xfrm>
      </p:grpSpPr>
      <p:pic>
        <p:nvPicPr>
          <p:cNvPr id="4" name="圖片 2" descr="簡報首頁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標題版面配置區 1"/>
          <p:cNvSpPr>
            <a:spLocks noGrp="1"/>
          </p:cNvSpPr>
          <p:nvPr>
            <p:ph type="title"/>
          </p:nvPr>
        </p:nvSpPr>
        <p:spPr>
          <a:xfrm>
            <a:off x="2411760" y="2213992"/>
            <a:ext cx="6480720" cy="1143000"/>
          </a:xfrm>
          <a:prstGeom prst="rect">
            <a:avLst/>
          </a:prstGeom>
        </p:spPr>
        <p:txBody>
          <a:bodyPr vert="horz" lIns="91440" tIns="45720" rIns="91440" bIns="45720" rtlCol="0" anchor="ctr">
            <a:noAutofit/>
          </a:bodyPr>
          <a:lstStyle>
            <a:lvl1pPr algn="l">
              <a:defRPr sz="6000" b="1">
                <a:solidFill>
                  <a:schemeClr val="bg1"/>
                </a:solidFill>
                <a:effectLst>
                  <a:outerShdw blurRad="38100" dist="38100" dir="2700000" algn="tl">
                    <a:srgbClr val="000000">
                      <a:alpha val="43137"/>
                    </a:srgbClr>
                  </a:outerShdw>
                </a:effectLst>
                <a:latin typeface="微軟正黑體" pitchFamily="34" charset="-120"/>
                <a:ea typeface="微軟正黑體" pitchFamily="34" charset="-120"/>
              </a:defRPr>
            </a:lvl1pPr>
          </a:lstStyle>
          <a:p>
            <a:r>
              <a:rPr lang="zh-TW" altLang="en-US" dirty="0" smtClean="0"/>
              <a:t>按一下以編輯母片標題樣式</a:t>
            </a:r>
            <a:endParaRPr lang="zh-TW" altLang="en-US" dirty="0"/>
          </a:p>
        </p:txBody>
      </p:sp>
      <p:sp>
        <p:nvSpPr>
          <p:cNvPr id="10" name="文字版面配置區 2"/>
          <p:cNvSpPr>
            <a:spLocks noGrp="1"/>
          </p:cNvSpPr>
          <p:nvPr>
            <p:ph idx="1"/>
          </p:nvPr>
        </p:nvSpPr>
        <p:spPr>
          <a:xfrm>
            <a:off x="2483768" y="4581128"/>
            <a:ext cx="5328592" cy="1584176"/>
          </a:xfrm>
          <a:prstGeom prst="rect">
            <a:avLst/>
          </a:prstGeom>
        </p:spPr>
        <p:txBody>
          <a:bodyPr vert="horz" lIns="91440" tIns="45720" rIns="91440" bIns="45720" rtlCol="0">
            <a:normAutofit/>
          </a:bodyPr>
          <a:lstStyle>
            <a:lvl1pPr algn="l">
              <a:defRPr sz="3200">
                <a:latin typeface="微軟正黑體" pitchFamily="34" charset="-120"/>
                <a:ea typeface="微軟正黑體" pitchFamily="34" charset="-120"/>
              </a:defRPr>
            </a:lvl1pPr>
            <a:lvl2pPr algn="l">
              <a:defRPr sz="2000">
                <a:latin typeface="微軟正黑體" pitchFamily="34" charset="-120"/>
                <a:ea typeface="微軟正黑體" pitchFamily="34" charset="-120"/>
              </a:defRPr>
            </a:lvl2pPr>
            <a:lvl3pPr algn="l">
              <a:defRPr sz="2000">
                <a:latin typeface="微軟正黑體" pitchFamily="34" charset="-120"/>
                <a:ea typeface="微軟正黑體" pitchFamily="34" charset="-120"/>
              </a:defRPr>
            </a:lvl3pPr>
            <a:lvl4pPr algn="l">
              <a:defRPr sz="1600">
                <a:latin typeface="微軟正黑體" pitchFamily="34" charset="-120"/>
                <a:ea typeface="微軟正黑體" pitchFamily="34" charset="-120"/>
              </a:defRPr>
            </a:lvl4pPr>
            <a:lvl5pPr algn="l">
              <a:defRPr sz="3200">
                <a:latin typeface="微軟正黑體" pitchFamily="34" charset="-120"/>
                <a:ea typeface="微軟正黑體" pitchFamily="34" charset="-120"/>
              </a:defRPr>
            </a:lvl5pPr>
          </a:lstStyle>
          <a:p>
            <a:pPr lvl="0"/>
            <a:endParaRPr lang="zh-TW" altLang="en-US" noProof="0" dirty="0" smtClean="0"/>
          </a:p>
        </p:txBody>
      </p:sp>
    </p:spTree>
    <p:extLst>
      <p:ext uri="{BB962C8B-B14F-4D97-AF65-F5344CB8AC3E}">
        <p14:creationId xmlns:p14="http://schemas.microsoft.com/office/powerpoint/2010/main" val="158676503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3_標題投影片">
    <p:spTree>
      <p:nvGrpSpPr>
        <p:cNvPr id="1" name=""/>
        <p:cNvGrpSpPr/>
        <p:nvPr/>
      </p:nvGrpSpPr>
      <p:grpSpPr>
        <a:xfrm>
          <a:off x="0" y="0"/>
          <a:ext cx="0" cy="0"/>
          <a:chOff x="0" y="0"/>
          <a:chExt cx="0" cy="0"/>
        </a:xfrm>
      </p:grpSpPr>
      <p:pic>
        <p:nvPicPr>
          <p:cNvPr id="5"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標題 1"/>
          <p:cNvSpPr>
            <a:spLocks noGrp="1"/>
          </p:cNvSpPr>
          <p:nvPr>
            <p:ph type="ctrTitle"/>
          </p:nvPr>
        </p:nvSpPr>
        <p:spPr>
          <a:xfrm>
            <a:off x="685800" y="2130425"/>
            <a:ext cx="7772400" cy="1470025"/>
          </a:xfrm>
          <a:prstGeom prst="rect">
            <a:avLst/>
          </a:prstGeom>
        </p:spPr>
        <p:txBody>
          <a:bodyPr/>
          <a:lstStyle>
            <a:lvl1pPr>
              <a:defRPr sz="3600">
                <a:latin typeface="微軟正黑體" pitchFamily="34" charset="-120"/>
                <a:ea typeface="微軟正黑體" pitchFamily="34" charset="-120"/>
              </a:defRPr>
            </a:lvl1pPr>
          </a:lstStyle>
          <a:p>
            <a:r>
              <a:rPr lang="zh-TW" altLang="en-US" smtClean="0"/>
              <a:t>按一下以編輯母片標題樣式</a:t>
            </a:r>
            <a:endParaRPr lang="zh-TW" altLang="en-US" dirty="0"/>
          </a:p>
        </p:txBody>
      </p:sp>
      <p:sp>
        <p:nvSpPr>
          <p:cNvPr id="3" name="副標題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latin typeface="微軟正黑體" pitchFamily="34" charset="-120"/>
                <a:ea typeface="微軟正黑體" pitchFamily="34" charset="-12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TW" altLang="en-US" smtClean="0"/>
              <a:t>按一下以編輯母片副標題樣式</a:t>
            </a:r>
            <a:endParaRPr lang="zh-TW" altLang="en-US" dirty="0"/>
          </a:p>
        </p:txBody>
      </p:sp>
      <p:sp>
        <p:nvSpPr>
          <p:cNvPr id="9" name="文字版面配置區 11"/>
          <p:cNvSpPr>
            <a:spLocks noGrp="1"/>
          </p:cNvSpPr>
          <p:nvPr>
            <p:ph type="body" sz="quarter" idx="13"/>
          </p:nvPr>
        </p:nvSpPr>
        <p:spPr>
          <a:xfrm>
            <a:off x="1907704" y="404664"/>
            <a:ext cx="6984776" cy="1152128"/>
          </a:xfrm>
          <a:prstGeom prst="rect">
            <a:avLst/>
          </a:prstGeom>
        </p:spPr>
        <p:txBody>
          <a:bodyPr anchor="ctr" anchorCtr="0"/>
          <a:lstStyle>
            <a:lvl1pPr>
              <a:buNone/>
              <a:defRPr sz="4000" b="1">
                <a:solidFill>
                  <a:schemeClr val="bg1"/>
                </a:solidFill>
                <a:effectLst>
                  <a:outerShdw blurRad="38100" dist="38100" dir="2700000" algn="tl">
                    <a:srgbClr val="000000">
                      <a:alpha val="43137"/>
                    </a:srgbClr>
                  </a:outerShdw>
                </a:effectLst>
              </a:defRPr>
            </a:lvl1pPr>
          </a:lstStyle>
          <a:p>
            <a:pPr lvl="0"/>
            <a:r>
              <a:rPr lang="zh-TW" altLang="en-US" smtClean="0"/>
              <a:t>按一下以編輯母片文字樣式</a:t>
            </a:r>
          </a:p>
        </p:txBody>
      </p:sp>
      <p:sp>
        <p:nvSpPr>
          <p:cNvPr id="6" name="日期版面配置區 3"/>
          <p:cNvSpPr>
            <a:spLocks noGrp="1"/>
          </p:cNvSpPr>
          <p:nvPr>
            <p:ph type="dt" sz="half" idx="14"/>
          </p:nvPr>
        </p:nvSpPr>
        <p:spPr>
          <a:xfrm>
            <a:off x="457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5F7FFB34-E692-4A1D-8515-608EA81D1A50}" type="datetimeFigureOut">
              <a:rPr lang="zh-TW" altLang="en-US"/>
              <a:pPr>
                <a:defRPr/>
              </a:pPr>
              <a:t>2014/5/28</a:t>
            </a:fld>
            <a:endParaRPr lang="zh-TW" altLang="en-US"/>
          </a:p>
        </p:txBody>
      </p:sp>
      <p:sp>
        <p:nvSpPr>
          <p:cNvPr id="7" name="頁尾版面配置區 4"/>
          <p:cNvSpPr>
            <a:spLocks noGrp="1"/>
          </p:cNvSpPr>
          <p:nvPr>
            <p:ph type="ftr" sz="quarter" idx="15"/>
          </p:nvPr>
        </p:nvSpPr>
        <p:spPr>
          <a:xfrm>
            <a:off x="3124200" y="6356350"/>
            <a:ext cx="2895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投影片編號版面配置區 5"/>
          <p:cNvSpPr>
            <a:spLocks noGrp="1"/>
          </p:cNvSpPr>
          <p:nvPr>
            <p:ph type="sldNum" sz="quarter" idx="16"/>
          </p:nvPr>
        </p:nvSpPr>
        <p:spPr>
          <a:xfrm>
            <a:off x="6553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739A355F-0C71-43A1-A929-47E2491BFA70}" type="slidenum">
              <a:rPr lang="zh-TW" altLang="en-US"/>
              <a:pPr>
                <a:defRPr/>
              </a:pPr>
              <a:t>‹#›</a:t>
            </a:fld>
            <a:endParaRPr lang="zh-TW" altLang="en-US"/>
          </a:p>
        </p:txBody>
      </p:sp>
    </p:spTree>
    <p:extLst>
      <p:ext uri="{BB962C8B-B14F-4D97-AF65-F5344CB8AC3E}">
        <p14:creationId xmlns:p14="http://schemas.microsoft.com/office/powerpoint/2010/main" val="128065624"/>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標題及物件">
    <p:spTree>
      <p:nvGrpSpPr>
        <p:cNvPr id="1" name=""/>
        <p:cNvGrpSpPr/>
        <p:nvPr/>
      </p:nvGrpSpPr>
      <p:grpSpPr>
        <a:xfrm>
          <a:off x="0" y="0"/>
          <a:ext cx="0" cy="0"/>
          <a:chOff x="0" y="0"/>
          <a:chExt cx="0" cy="0"/>
        </a:xfrm>
      </p:grpSpPr>
      <p:pic>
        <p:nvPicPr>
          <p:cNvPr id="4"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內容版面配置區 2"/>
          <p:cNvSpPr>
            <a:spLocks noGrp="1"/>
          </p:cNvSpPr>
          <p:nvPr>
            <p:ph idx="1"/>
          </p:nvPr>
        </p:nvSpPr>
        <p:spPr>
          <a:xfrm>
            <a:off x="457200" y="1600200"/>
            <a:ext cx="8229600" cy="4525963"/>
          </a:xfrm>
          <a:prstGeom prst="rect">
            <a:avLst/>
          </a:prstGeom>
        </p:spPr>
        <p:txBody>
          <a:bodyPr/>
          <a:lstStyle>
            <a:lvl1pPr>
              <a:defRPr>
                <a:latin typeface="微軟正黑體" pitchFamily="34" charset="-120"/>
                <a:ea typeface="微軟正黑體" pitchFamily="34" charset="-120"/>
              </a:defRPr>
            </a:lvl1pPr>
            <a:lvl2pPr>
              <a:defRPr>
                <a:latin typeface="微軟正黑體" pitchFamily="34" charset="-120"/>
                <a:ea typeface="微軟正黑體" pitchFamily="34" charset="-120"/>
              </a:defRPr>
            </a:lvl2pPr>
            <a:lvl3pPr>
              <a:defRPr>
                <a:latin typeface="微軟正黑體" pitchFamily="34" charset="-120"/>
                <a:ea typeface="微軟正黑體" pitchFamily="34" charset="-120"/>
              </a:defRPr>
            </a:lvl3pPr>
            <a:lvl4pPr>
              <a:defRPr>
                <a:latin typeface="微軟正黑體" pitchFamily="34" charset="-120"/>
                <a:ea typeface="微軟正黑體" pitchFamily="34" charset="-120"/>
              </a:defRPr>
            </a:lvl4pPr>
            <a:lvl5pPr>
              <a:defRPr>
                <a:latin typeface="微軟正黑體" pitchFamily="34" charset="-120"/>
                <a:ea typeface="微軟正黑體" pitchFamily="34" charset="-120"/>
              </a:defRPr>
            </a:lvl5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9" name="文字版面配置區 11"/>
          <p:cNvSpPr>
            <a:spLocks noGrp="1"/>
          </p:cNvSpPr>
          <p:nvPr>
            <p:ph type="body" sz="quarter" idx="13"/>
          </p:nvPr>
        </p:nvSpPr>
        <p:spPr>
          <a:xfrm>
            <a:off x="1907704" y="404664"/>
            <a:ext cx="6984776" cy="1152128"/>
          </a:xfrm>
          <a:prstGeom prst="rect">
            <a:avLst/>
          </a:prstGeom>
        </p:spPr>
        <p:txBody>
          <a:bodyPr anchor="ctr" anchorCtr="0"/>
          <a:lstStyle>
            <a:lvl1pPr>
              <a:buNone/>
              <a:defRPr sz="4000" b="1">
                <a:solidFill>
                  <a:schemeClr val="bg1"/>
                </a:solidFill>
                <a:effectLst>
                  <a:outerShdw blurRad="38100" dist="38100" dir="2700000" algn="tl">
                    <a:srgbClr val="000000">
                      <a:alpha val="43137"/>
                    </a:srgbClr>
                  </a:outerShdw>
                </a:effectLst>
              </a:defRPr>
            </a:lvl1pPr>
          </a:lstStyle>
          <a:p>
            <a:pPr lvl="0"/>
            <a:r>
              <a:rPr lang="zh-TW" altLang="en-US" smtClean="0"/>
              <a:t>按一下以編輯母片文字樣式</a:t>
            </a:r>
          </a:p>
        </p:txBody>
      </p:sp>
      <p:sp>
        <p:nvSpPr>
          <p:cNvPr id="5" name="日期版面配置區 3"/>
          <p:cNvSpPr>
            <a:spLocks noGrp="1"/>
          </p:cNvSpPr>
          <p:nvPr>
            <p:ph type="dt" sz="half" idx="14"/>
          </p:nvPr>
        </p:nvSpPr>
        <p:spPr>
          <a:xfrm>
            <a:off x="457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C85A79B6-28A2-4CDA-8137-C65390A3FD52}" type="datetimeFigureOut">
              <a:rPr lang="zh-TW" altLang="en-US"/>
              <a:pPr>
                <a:defRPr/>
              </a:pPr>
              <a:t>2014/5/28</a:t>
            </a:fld>
            <a:endParaRPr lang="zh-TW" altLang="en-US"/>
          </a:p>
        </p:txBody>
      </p:sp>
      <p:sp>
        <p:nvSpPr>
          <p:cNvPr id="6" name="頁尾版面配置區 4"/>
          <p:cNvSpPr>
            <a:spLocks noGrp="1"/>
          </p:cNvSpPr>
          <p:nvPr>
            <p:ph type="ftr" sz="quarter" idx="15"/>
          </p:nvPr>
        </p:nvSpPr>
        <p:spPr>
          <a:xfrm>
            <a:off x="3124200" y="6356350"/>
            <a:ext cx="2895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7" name="投影片編號版面配置區 5"/>
          <p:cNvSpPr>
            <a:spLocks noGrp="1"/>
          </p:cNvSpPr>
          <p:nvPr>
            <p:ph type="sldNum" sz="quarter" idx="16"/>
          </p:nvPr>
        </p:nvSpPr>
        <p:spPr>
          <a:xfrm>
            <a:off x="6553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A5CFEF98-8510-48CE-A019-259E5C0AAE3F}" type="slidenum">
              <a:rPr lang="zh-TW" altLang="en-US"/>
              <a:pPr>
                <a:defRPr/>
              </a:pPr>
              <a:t>‹#›</a:t>
            </a:fld>
            <a:endParaRPr lang="zh-TW" altLang="en-US"/>
          </a:p>
        </p:txBody>
      </p:sp>
    </p:spTree>
    <p:extLst>
      <p:ext uri="{BB962C8B-B14F-4D97-AF65-F5344CB8AC3E}">
        <p14:creationId xmlns:p14="http://schemas.microsoft.com/office/powerpoint/2010/main" val="26775208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68058466"/>
      </p:ext>
    </p:extLst>
  </p:cSld>
  <p:clrMapOvr>
    <a:masterClrMapping/>
  </p:clrMapOvr>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1_標題投影片">
    <p:spTree>
      <p:nvGrpSpPr>
        <p:cNvPr id="1" name=""/>
        <p:cNvGrpSpPr/>
        <p:nvPr/>
      </p:nvGrpSpPr>
      <p:grpSpPr>
        <a:xfrm>
          <a:off x="0" y="0"/>
          <a:ext cx="0" cy="0"/>
          <a:chOff x="0" y="0"/>
          <a:chExt cx="0" cy="0"/>
        </a:xfrm>
      </p:grpSpPr>
      <p:pic>
        <p:nvPicPr>
          <p:cNvPr id="5"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字版面配置區 2"/>
          <p:cNvSpPr>
            <a:spLocks noGrp="1"/>
          </p:cNvSpPr>
          <p:nvPr>
            <p:ph idx="1"/>
          </p:nvPr>
        </p:nvSpPr>
        <p:spPr>
          <a:xfrm>
            <a:off x="457200" y="1600200"/>
            <a:ext cx="8229600" cy="4525963"/>
          </a:xfrm>
          <a:prstGeom prst="rect">
            <a:avLst/>
          </a:prstGeom>
        </p:spPr>
        <p:txBody>
          <a:bodyPr vert="horz" lIns="91440" tIns="45720" rIns="91440" bIns="45720" rtlCol="0">
            <a:normAutofit/>
          </a:bodyPr>
          <a:lstStyle>
            <a:lvl1pPr algn="l">
              <a:defRPr sz="3600">
                <a:latin typeface="微軟正黑體" pitchFamily="34" charset="-120"/>
                <a:ea typeface="微軟正黑體" pitchFamily="34" charset="-120"/>
              </a:defRPr>
            </a:lvl1pPr>
            <a:lvl2pPr algn="l">
              <a:defRPr sz="3200">
                <a:latin typeface="微軟正黑體" pitchFamily="34" charset="-120"/>
                <a:ea typeface="微軟正黑體" pitchFamily="34" charset="-120"/>
              </a:defRPr>
            </a:lvl2pPr>
            <a:lvl3pPr algn="l">
              <a:defRPr sz="2800">
                <a:latin typeface="微軟正黑體" pitchFamily="34" charset="-120"/>
                <a:ea typeface="微軟正黑體" pitchFamily="34" charset="-120"/>
              </a:defRPr>
            </a:lvl3pPr>
            <a:lvl4pPr algn="l">
              <a:defRPr sz="2400">
                <a:latin typeface="微軟正黑體" pitchFamily="34" charset="-120"/>
                <a:ea typeface="微軟正黑體" pitchFamily="34" charset="-120"/>
              </a:defRPr>
            </a:lvl4pPr>
            <a:lvl5pPr algn="l">
              <a:defRPr sz="2000">
                <a:latin typeface="微軟正黑體" pitchFamily="34" charset="-120"/>
                <a:ea typeface="微軟正黑體" pitchFamily="34" charset="-120"/>
              </a:defRPr>
            </a:lvl5pPr>
          </a:lstStyle>
          <a:p>
            <a:pPr lvl="0"/>
            <a:r>
              <a:rPr lang="zh-TW" altLang="en-US" noProof="0" smtClean="0"/>
              <a:t>按一下以編輯母片文字樣式</a:t>
            </a:r>
          </a:p>
          <a:p>
            <a:pPr lvl="1"/>
            <a:r>
              <a:rPr lang="zh-TW" altLang="en-US" noProof="0" smtClean="0"/>
              <a:t>第二層</a:t>
            </a:r>
          </a:p>
          <a:p>
            <a:pPr lvl="2"/>
            <a:r>
              <a:rPr lang="zh-TW" altLang="en-US" noProof="0" smtClean="0"/>
              <a:t>第三層</a:t>
            </a:r>
          </a:p>
          <a:p>
            <a:pPr lvl="3"/>
            <a:r>
              <a:rPr lang="zh-TW" altLang="en-US" noProof="0" smtClean="0"/>
              <a:t>第四層</a:t>
            </a:r>
          </a:p>
          <a:p>
            <a:pPr lvl="4"/>
            <a:r>
              <a:rPr lang="zh-TW" altLang="en-US" noProof="0" smtClean="0"/>
              <a:t>第五層</a:t>
            </a:r>
            <a:endParaRPr lang="zh-TW" altLang="en-US" noProof="0" dirty="0"/>
          </a:p>
        </p:txBody>
      </p:sp>
      <p:sp>
        <p:nvSpPr>
          <p:cNvPr id="10" name="文字版面配置區 11"/>
          <p:cNvSpPr>
            <a:spLocks noGrp="1"/>
          </p:cNvSpPr>
          <p:nvPr>
            <p:ph type="body" sz="quarter" idx="13"/>
          </p:nvPr>
        </p:nvSpPr>
        <p:spPr>
          <a:xfrm>
            <a:off x="1907704" y="404664"/>
            <a:ext cx="6984776" cy="1152128"/>
          </a:xfrm>
          <a:prstGeom prst="rect">
            <a:avLst/>
          </a:prstGeom>
        </p:spPr>
        <p:txBody>
          <a:bodyPr anchor="ctr" anchorCtr="0"/>
          <a:lstStyle>
            <a:lvl1pPr>
              <a:buNone/>
              <a:defRPr sz="4000" b="1">
                <a:solidFill>
                  <a:schemeClr val="bg1"/>
                </a:solidFill>
                <a:effectLst>
                  <a:outerShdw blurRad="38100" dist="38100" dir="2700000" algn="tl">
                    <a:srgbClr val="000000">
                      <a:alpha val="43137"/>
                    </a:srgbClr>
                  </a:outerShdw>
                </a:effectLst>
              </a:defRPr>
            </a:lvl1pPr>
          </a:lstStyle>
          <a:p>
            <a:pPr lvl="0"/>
            <a:r>
              <a:rPr lang="zh-TW" altLang="en-US" smtClean="0"/>
              <a:t>按一下以編輯母片文字樣式</a:t>
            </a:r>
          </a:p>
        </p:txBody>
      </p:sp>
      <p:sp>
        <p:nvSpPr>
          <p:cNvPr id="6" name="日期版面配置區 3"/>
          <p:cNvSpPr>
            <a:spLocks noGrp="1"/>
          </p:cNvSpPr>
          <p:nvPr>
            <p:ph type="dt" sz="half" idx="14"/>
          </p:nvPr>
        </p:nvSpPr>
        <p:spPr>
          <a:xfrm>
            <a:off x="457200" y="6356350"/>
            <a:ext cx="2133600" cy="365125"/>
          </a:xfrm>
          <a:prstGeom prst="rect">
            <a:avLst/>
          </a:prstGeom>
        </p:spPr>
        <p:txBody>
          <a:bodyPr vert="horz" lIns="91440" tIns="45720" rIns="91440" bIns="45720" rtlCol="0" anchor="ctr"/>
          <a:lstStyle>
            <a:lvl1pPr algn="l">
              <a:defRPr sz="1400">
                <a:solidFill>
                  <a:prstClr val="black">
                    <a:lumMod val="50000"/>
                    <a:lumOff val="50000"/>
                  </a:prstClr>
                </a:solidFill>
                <a:latin typeface="微軟正黑體" pitchFamily="34" charset="-120"/>
                <a:ea typeface="微軟正黑體" pitchFamily="34" charset="-120"/>
              </a:defRPr>
            </a:lvl1pPr>
          </a:lstStyle>
          <a:p>
            <a:pPr>
              <a:defRPr/>
            </a:pPr>
            <a:fld id="{8D8905FB-BB78-4676-86F6-ECE55435057B}" type="datetimeFigureOut">
              <a:rPr lang="zh-TW" altLang="en-US"/>
              <a:pPr>
                <a:defRPr/>
              </a:pPr>
              <a:t>2014/5/28</a:t>
            </a:fld>
            <a:endParaRPr lang="zh-TW" altLang="en-US"/>
          </a:p>
        </p:txBody>
      </p:sp>
      <p:sp>
        <p:nvSpPr>
          <p:cNvPr id="7" name="頁尾版面配置區 4"/>
          <p:cNvSpPr>
            <a:spLocks noGrp="1"/>
          </p:cNvSpPr>
          <p:nvPr>
            <p:ph type="ftr" sz="quarter" idx="15"/>
          </p:nvPr>
        </p:nvSpPr>
        <p:spPr>
          <a:xfrm>
            <a:off x="3124200" y="6356350"/>
            <a:ext cx="2895600" cy="365125"/>
          </a:xfrm>
          <a:prstGeom prst="rect">
            <a:avLst/>
          </a:prstGeom>
        </p:spPr>
        <p:txBody>
          <a:bodyPr vert="horz" lIns="91440" tIns="45720" rIns="91440" bIns="45720" rtlCol="0" anchor="ctr"/>
          <a:lstStyle>
            <a:lvl1pPr algn="l">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投影片編號版面配置區 5"/>
          <p:cNvSpPr>
            <a:spLocks noGrp="1"/>
          </p:cNvSpPr>
          <p:nvPr>
            <p:ph type="sldNum" sz="quarter" idx="16"/>
          </p:nvPr>
        </p:nvSpPr>
        <p:spPr>
          <a:xfrm>
            <a:off x="6553200" y="6356350"/>
            <a:ext cx="2133600" cy="365125"/>
          </a:xfrm>
          <a:prstGeom prst="rect">
            <a:avLst/>
          </a:prstGeom>
        </p:spPr>
        <p:txBody>
          <a:bodyPr vert="horz" lIns="91440" tIns="45720" rIns="91440" bIns="45720" rtlCol="0" anchor="ctr"/>
          <a:lstStyle>
            <a:lvl1pPr algn="l">
              <a:defRPr sz="1400">
                <a:solidFill>
                  <a:prstClr val="black">
                    <a:lumMod val="50000"/>
                    <a:lumOff val="50000"/>
                  </a:prstClr>
                </a:solidFill>
                <a:latin typeface="微軟正黑體" pitchFamily="34" charset="-120"/>
                <a:ea typeface="微軟正黑體" pitchFamily="34" charset="-120"/>
              </a:defRPr>
            </a:lvl1pPr>
          </a:lstStyle>
          <a:p>
            <a:pPr>
              <a:defRPr/>
            </a:pPr>
            <a:fld id="{94389BED-AE47-46FC-A48F-828BE3C0D408}" type="slidenum">
              <a:rPr lang="zh-TW" altLang="en-US"/>
              <a:pPr>
                <a:defRPr/>
              </a:pPr>
              <a:t>‹#›</a:t>
            </a:fld>
            <a:endParaRPr lang="zh-TW" altLang="en-US"/>
          </a:p>
        </p:txBody>
      </p:sp>
    </p:spTree>
    <p:extLst>
      <p:ext uri="{BB962C8B-B14F-4D97-AF65-F5344CB8AC3E}">
        <p14:creationId xmlns:p14="http://schemas.microsoft.com/office/powerpoint/2010/main" val="3306790923"/>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區段標題">
    <p:spTree>
      <p:nvGrpSpPr>
        <p:cNvPr id="1" name=""/>
        <p:cNvGrpSpPr/>
        <p:nvPr/>
      </p:nvGrpSpPr>
      <p:grpSpPr>
        <a:xfrm>
          <a:off x="0" y="0"/>
          <a:ext cx="0" cy="0"/>
          <a:chOff x="0" y="0"/>
          <a:chExt cx="0" cy="0"/>
        </a:xfrm>
      </p:grpSpPr>
      <p:pic>
        <p:nvPicPr>
          <p:cNvPr id="5"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標題 1"/>
          <p:cNvSpPr>
            <a:spLocks noGrp="1"/>
          </p:cNvSpPr>
          <p:nvPr>
            <p:ph type="title"/>
          </p:nvPr>
        </p:nvSpPr>
        <p:spPr>
          <a:xfrm>
            <a:off x="722313" y="4406900"/>
            <a:ext cx="7772400" cy="1362075"/>
          </a:xfrm>
          <a:prstGeom prst="rect">
            <a:avLst/>
          </a:prstGeom>
        </p:spPr>
        <p:txBody>
          <a:bodyPr anchor="t"/>
          <a:lstStyle>
            <a:lvl1pPr algn="l">
              <a:defRPr sz="3600" b="1" cap="all">
                <a:latin typeface="微軟正黑體" pitchFamily="34" charset="-120"/>
                <a:ea typeface="微軟正黑體" pitchFamily="34" charset="-120"/>
              </a:defRPr>
            </a:lvl1pPr>
          </a:lstStyle>
          <a:p>
            <a:r>
              <a:rPr lang="zh-TW" altLang="en-US" smtClean="0"/>
              <a:t>按一下以編輯母片標題樣式</a:t>
            </a:r>
            <a:endParaRPr lang="zh-TW" altLang="en-US" dirty="0"/>
          </a:p>
        </p:txBody>
      </p:sp>
      <p:sp>
        <p:nvSpPr>
          <p:cNvPr id="3" name="文字版面配置區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latin typeface="微軟正黑體" pitchFamily="34" charset="-120"/>
                <a:ea typeface="微軟正黑體" pitchFamily="34" charset="-12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TW" altLang="en-US" smtClean="0"/>
              <a:t>按一下以編輯母片文字樣式</a:t>
            </a:r>
          </a:p>
        </p:txBody>
      </p:sp>
      <p:sp>
        <p:nvSpPr>
          <p:cNvPr id="9" name="文字版面配置區 11"/>
          <p:cNvSpPr>
            <a:spLocks noGrp="1"/>
          </p:cNvSpPr>
          <p:nvPr>
            <p:ph type="body" sz="quarter" idx="13"/>
          </p:nvPr>
        </p:nvSpPr>
        <p:spPr>
          <a:xfrm>
            <a:off x="1907704" y="404664"/>
            <a:ext cx="6984776" cy="1152128"/>
          </a:xfrm>
          <a:prstGeom prst="rect">
            <a:avLst/>
          </a:prstGeom>
        </p:spPr>
        <p:txBody>
          <a:bodyPr anchor="ctr" anchorCtr="0"/>
          <a:lstStyle>
            <a:lvl1pPr>
              <a:buNone/>
              <a:defRPr sz="4000" b="1">
                <a:solidFill>
                  <a:schemeClr val="bg1"/>
                </a:solidFill>
                <a:effectLst>
                  <a:outerShdw blurRad="38100" dist="38100" dir="2700000" algn="tl">
                    <a:srgbClr val="000000">
                      <a:alpha val="43137"/>
                    </a:srgbClr>
                  </a:outerShdw>
                </a:effectLst>
              </a:defRPr>
            </a:lvl1pPr>
          </a:lstStyle>
          <a:p>
            <a:pPr lvl="0"/>
            <a:r>
              <a:rPr lang="zh-TW" altLang="en-US" smtClean="0"/>
              <a:t>按一下以編輯母片文字樣式</a:t>
            </a:r>
          </a:p>
        </p:txBody>
      </p:sp>
      <p:sp>
        <p:nvSpPr>
          <p:cNvPr id="6" name="日期版面配置區 3"/>
          <p:cNvSpPr>
            <a:spLocks noGrp="1"/>
          </p:cNvSpPr>
          <p:nvPr>
            <p:ph type="dt" sz="half" idx="14"/>
          </p:nvPr>
        </p:nvSpPr>
        <p:spPr>
          <a:xfrm>
            <a:off x="457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46A1F869-06A6-4156-903F-92F80E6F87F6}" type="datetimeFigureOut">
              <a:rPr lang="zh-TW" altLang="en-US"/>
              <a:pPr>
                <a:defRPr/>
              </a:pPr>
              <a:t>2014/5/28</a:t>
            </a:fld>
            <a:endParaRPr lang="zh-TW" altLang="en-US"/>
          </a:p>
        </p:txBody>
      </p:sp>
      <p:sp>
        <p:nvSpPr>
          <p:cNvPr id="7" name="頁尾版面配置區 4"/>
          <p:cNvSpPr>
            <a:spLocks noGrp="1"/>
          </p:cNvSpPr>
          <p:nvPr>
            <p:ph type="ftr" sz="quarter" idx="15"/>
          </p:nvPr>
        </p:nvSpPr>
        <p:spPr>
          <a:xfrm>
            <a:off x="3124200" y="6356350"/>
            <a:ext cx="2895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投影片編號版面配置區 5"/>
          <p:cNvSpPr>
            <a:spLocks noGrp="1"/>
          </p:cNvSpPr>
          <p:nvPr>
            <p:ph type="sldNum" sz="quarter" idx="16"/>
          </p:nvPr>
        </p:nvSpPr>
        <p:spPr>
          <a:xfrm>
            <a:off x="6553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094CEE38-9E85-4E13-B4A6-E9CBCD0E962E}" type="slidenum">
              <a:rPr lang="zh-TW" altLang="en-US"/>
              <a:pPr>
                <a:defRPr/>
              </a:pPr>
              <a:t>‹#›</a:t>
            </a:fld>
            <a:endParaRPr lang="zh-TW" altLang="en-US"/>
          </a:p>
        </p:txBody>
      </p:sp>
    </p:spTree>
    <p:extLst>
      <p:ext uri="{BB962C8B-B14F-4D97-AF65-F5344CB8AC3E}">
        <p14:creationId xmlns:p14="http://schemas.microsoft.com/office/powerpoint/2010/main" val="1113024146"/>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兩項物件">
    <p:spTree>
      <p:nvGrpSpPr>
        <p:cNvPr id="1" name=""/>
        <p:cNvGrpSpPr/>
        <p:nvPr/>
      </p:nvGrpSpPr>
      <p:grpSpPr>
        <a:xfrm>
          <a:off x="0" y="0"/>
          <a:ext cx="0" cy="0"/>
          <a:chOff x="0" y="0"/>
          <a:chExt cx="0" cy="0"/>
        </a:xfrm>
      </p:grpSpPr>
      <p:pic>
        <p:nvPicPr>
          <p:cNvPr id="5"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內容版面配置區 2"/>
          <p:cNvSpPr>
            <a:spLocks noGrp="1"/>
          </p:cNvSpPr>
          <p:nvPr>
            <p:ph sz="half" idx="1"/>
          </p:nvPr>
        </p:nvSpPr>
        <p:spPr>
          <a:xfrm>
            <a:off x="457200" y="1639341"/>
            <a:ext cx="4038600" cy="4525963"/>
          </a:xfrm>
          <a:prstGeom prst="rect">
            <a:avLst/>
          </a:prstGeom>
        </p:spPr>
        <p:txBody>
          <a:bodyPr/>
          <a:lstStyle>
            <a:lvl1pPr>
              <a:defRPr sz="2800">
                <a:latin typeface="+mn-ea"/>
                <a:ea typeface="+mn-ea"/>
              </a:defRPr>
            </a:lvl1pPr>
            <a:lvl2pPr>
              <a:defRPr sz="2400">
                <a:latin typeface="+mn-ea"/>
                <a:ea typeface="+mn-ea"/>
              </a:defRPr>
            </a:lvl2pPr>
            <a:lvl3pPr>
              <a:defRPr sz="2000">
                <a:latin typeface="+mn-ea"/>
                <a:ea typeface="+mn-ea"/>
              </a:defRPr>
            </a:lvl3pPr>
            <a:lvl4pPr>
              <a:defRPr sz="1800">
                <a:latin typeface="+mn-ea"/>
                <a:ea typeface="+mn-ea"/>
              </a:defRPr>
            </a:lvl4pPr>
            <a:lvl5pPr>
              <a:defRPr sz="1800">
                <a:latin typeface="+mn-ea"/>
                <a:ea typeface="+mn-ea"/>
              </a:defRPr>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639341"/>
            <a:ext cx="4038600" cy="4525963"/>
          </a:xfrm>
          <a:prstGeom prst="rect">
            <a:avLst/>
          </a:prstGeom>
        </p:spPr>
        <p:txBody>
          <a:bodyPr/>
          <a:lstStyle>
            <a:lvl1pPr>
              <a:defRPr sz="2800">
                <a:latin typeface="+mn-ea"/>
                <a:ea typeface="+mn-ea"/>
              </a:defRPr>
            </a:lvl1pPr>
            <a:lvl2pPr>
              <a:defRPr sz="2400">
                <a:latin typeface="+mn-ea"/>
                <a:ea typeface="+mn-ea"/>
              </a:defRPr>
            </a:lvl2pPr>
            <a:lvl3pPr>
              <a:defRPr sz="2000">
                <a:latin typeface="+mn-ea"/>
                <a:ea typeface="+mn-ea"/>
              </a:defRPr>
            </a:lvl3pPr>
            <a:lvl4pPr>
              <a:defRPr sz="1800">
                <a:latin typeface="+mn-ea"/>
                <a:ea typeface="+mn-ea"/>
              </a:defRPr>
            </a:lvl4pPr>
            <a:lvl5pPr>
              <a:defRPr sz="1800">
                <a:latin typeface="+mn-ea"/>
                <a:ea typeface="+mn-ea"/>
              </a:defRPr>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10" name="文字版面配置區 11"/>
          <p:cNvSpPr>
            <a:spLocks noGrp="1"/>
          </p:cNvSpPr>
          <p:nvPr>
            <p:ph type="body" sz="quarter" idx="13"/>
          </p:nvPr>
        </p:nvSpPr>
        <p:spPr>
          <a:xfrm>
            <a:off x="1907704" y="404664"/>
            <a:ext cx="6984776" cy="1152128"/>
          </a:xfrm>
          <a:prstGeom prst="rect">
            <a:avLst/>
          </a:prstGeom>
        </p:spPr>
        <p:txBody>
          <a:bodyPr anchor="ctr" anchorCtr="0"/>
          <a:lstStyle>
            <a:lvl1pPr>
              <a:buNone/>
              <a:defRPr sz="4000" b="1">
                <a:solidFill>
                  <a:schemeClr val="bg1"/>
                </a:solidFill>
                <a:effectLst>
                  <a:outerShdw blurRad="38100" dist="38100" dir="2700000" algn="tl">
                    <a:srgbClr val="000000">
                      <a:alpha val="43137"/>
                    </a:srgbClr>
                  </a:outerShdw>
                </a:effectLst>
              </a:defRPr>
            </a:lvl1pPr>
          </a:lstStyle>
          <a:p>
            <a:pPr lvl="0"/>
            <a:r>
              <a:rPr lang="zh-TW" altLang="en-US" smtClean="0"/>
              <a:t>按一下以編輯母片文字樣式</a:t>
            </a:r>
          </a:p>
        </p:txBody>
      </p:sp>
      <p:sp>
        <p:nvSpPr>
          <p:cNvPr id="6" name="日期版面配置區 4"/>
          <p:cNvSpPr>
            <a:spLocks noGrp="1"/>
          </p:cNvSpPr>
          <p:nvPr>
            <p:ph type="dt" sz="half" idx="14"/>
          </p:nvPr>
        </p:nvSpPr>
        <p:spPr>
          <a:xfrm>
            <a:off x="457200" y="6356350"/>
            <a:ext cx="2133600" cy="365125"/>
          </a:xfrm>
          <a:prstGeom prst="rect">
            <a:avLst/>
          </a:prstGeom>
        </p:spPr>
        <p:txBody>
          <a:bodyPr/>
          <a:lstStyle>
            <a:lvl1pPr>
              <a:defRPr sz="1400">
                <a:solidFill>
                  <a:prstClr val="black">
                    <a:lumMod val="50000"/>
                    <a:lumOff val="50000"/>
                  </a:prstClr>
                </a:solidFill>
                <a:latin typeface="+mn-ea"/>
                <a:ea typeface="+mn-ea"/>
              </a:defRPr>
            </a:lvl1pPr>
          </a:lstStyle>
          <a:p>
            <a:pPr>
              <a:defRPr/>
            </a:pPr>
            <a:fld id="{BE19484C-2E6E-4C69-B1D8-9D43E5F7FD68}" type="datetimeFigureOut">
              <a:rPr lang="zh-TW" altLang="en-US"/>
              <a:pPr>
                <a:defRPr/>
              </a:pPr>
              <a:t>2014/5/28</a:t>
            </a:fld>
            <a:endParaRPr lang="zh-TW" altLang="en-US"/>
          </a:p>
        </p:txBody>
      </p:sp>
      <p:sp>
        <p:nvSpPr>
          <p:cNvPr id="7" name="頁尾版面配置區 5"/>
          <p:cNvSpPr>
            <a:spLocks noGrp="1"/>
          </p:cNvSpPr>
          <p:nvPr>
            <p:ph type="ftr" sz="quarter" idx="15"/>
          </p:nvPr>
        </p:nvSpPr>
        <p:spPr>
          <a:xfrm>
            <a:off x="3124200" y="6356350"/>
            <a:ext cx="2895600" cy="365125"/>
          </a:xfrm>
          <a:prstGeom prst="rect">
            <a:avLst/>
          </a:prstGeom>
        </p:spPr>
        <p:txBody>
          <a:bodyPr/>
          <a:lstStyle>
            <a:lvl1pPr>
              <a:defRPr sz="1400">
                <a:solidFill>
                  <a:prstClr val="black">
                    <a:lumMod val="50000"/>
                    <a:lumOff val="50000"/>
                  </a:prstClr>
                </a:solidFill>
                <a:latin typeface="+mn-ea"/>
                <a:ea typeface="+mn-ea"/>
              </a:defRPr>
            </a:lvl1pPr>
          </a:lstStyle>
          <a:p>
            <a:pPr>
              <a:defRPr/>
            </a:pPr>
            <a:endParaRPr lang="zh-TW" altLang="en-US"/>
          </a:p>
        </p:txBody>
      </p:sp>
      <p:sp>
        <p:nvSpPr>
          <p:cNvPr id="8" name="投影片編號版面配置區 6"/>
          <p:cNvSpPr>
            <a:spLocks noGrp="1"/>
          </p:cNvSpPr>
          <p:nvPr>
            <p:ph type="sldNum" sz="quarter" idx="16"/>
          </p:nvPr>
        </p:nvSpPr>
        <p:spPr>
          <a:xfrm>
            <a:off x="6553200" y="6356350"/>
            <a:ext cx="2133600" cy="365125"/>
          </a:xfrm>
          <a:prstGeom prst="rect">
            <a:avLst/>
          </a:prstGeom>
        </p:spPr>
        <p:txBody>
          <a:bodyPr/>
          <a:lstStyle>
            <a:lvl1pPr>
              <a:defRPr sz="1400">
                <a:solidFill>
                  <a:prstClr val="black">
                    <a:lumMod val="50000"/>
                    <a:lumOff val="50000"/>
                  </a:prstClr>
                </a:solidFill>
                <a:latin typeface="+mn-ea"/>
                <a:ea typeface="+mn-ea"/>
              </a:defRPr>
            </a:lvl1pPr>
          </a:lstStyle>
          <a:p>
            <a:pPr>
              <a:defRPr/>
            </a:pPr>
            <a:fld id="{29EC9B3B-3A1B-41B9-B63E-7AA96A5E375D}" type="slidenum">
              <a:rPr lang="zh-TW" altLang="en-US"/>
              <a:pPr>
                <a:defRPr/>
              </a:pPr>
              <a:t>‹#›</a:t>
            </a:fld>
            <a:endParaRPr lang="zh-TW" altLang="en-US"/>
          </a:p>
        </p:txBody>
      </p:sp>
    </p:spTree>
    <p:extLst>
      <p:ext uri="{BB962C8B-B14F-4D97-AF65-F5344CB8AC3E}">
        <p14:creationId xmlns:p14="http://schemas.microsoft.com/office/powerpoint/2010/main" val="1228950484"/>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比對">
    <p:spTree>
      <p:nvGrpSpPr>
        <p:cNvPr id="1" name=""/>
        <p:cNvGrpSpPr/>
        <p:nvPr/>
      </p:nvGrpSpPr>
      <p:grpSpPr>
        <a:xfrm>
          <a:off x="0" y="0"/>
          <a:ext cx="0" cy="0"/>
          <a:chOff x="0" y="0"/>
          <a:chExt cx="0" cy="0"/>
        </a:xfrm>
      </p:grpSpPr>
      <p:pic>
        <p:nvPicPr>
          <p:cNvPr id="7"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文字版面配置區 2"/>
          <p:cNvSpPr>
            <a:spLocks noGrp="1"/>
          </p:cNvSpPr>
          <p:nvPr>
            <p:ph type="body" idx="1"/>
          </p:nvPr>
        </p:nvSpPr>
        <p:spPr>
          <a:xfrm>
            <a:off x="457200" y="1574254"/>
            <a:ext cx="4040188" cy="639762"/>
          </a:xfrm>
          <a:prstGeom prst="rect">
            <a:avLst/>
          </a:prstGeom>
        </p:spPr>
        <p:txBody>
          <a:bodyPr anchor="b"/>
          <a:lstStyle>
            <a:lvl1pPr marL="0" indent="0">
              <a:buNone/>
              <a:defRPr sz="2400" b="1">
                <a:latin typeface="微軟正黑體" pitchFamily="34" charset="-120"/>
                <a:ea typeface="微軟正黑體" pitchFamily="34" charset="-12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214016"/>
            <a:ext cx="4040188" cy="3951288"/>
          </a:xfrm>
          <a:prstGeom prst="rect">
            <a:avLst/>
          </a:prstGeom>
        </p:spPr>
        <p:txBody>
          <a:bodyPr/>
          <a:lstStyle>
            <a:lvl1pPr>
              <a:defRPr sz="2400">
                <a:latin typeface="微軟正黑體" pitchFamily="34" charset="-120"/>
                <a:ea typeface="微軟正黑體" pitchFamily="34" charset="-120"/>
              </a:defRPr>
            </a:lvl1pPr>
            <a:lvl2pPr>
              <a:defRPr sz="2000">
                <a:latin typeface="微軟正黑體" pitchFamily="34" charset="-120"/>
                <a:ea typeface="微軟正黑體" pitchFamily="34" charset="-120"/>
              </a:defRPr>
            </a:lvl2pPr>
            <a:lvl3pPr>
              <a:defRPr sz="1800">
                <a:latin typeface="微軟正黑體" pitchFamily="34" charset="-120"/>
                <a:ea typeface="微軟正黑體" pitchFamily="34" charset="-120"/>
              </a:defRPr>
            </a:lvl3pPr>
            <a:lvl4pPr>
              <a:defRPr sz="1600">
                <a:latin typeface="微軟正黑體" pitchFamily="34" charset="-120"/>
                <a:ea typeface="微軟正黑體" pitchFamily="34" charset="-120"/>
              </a:defRPr>
            </a:lvl4pPr>
            <a:lvl5pPr>
              <a:defRPr sz="1600">
                <a:latin typeface="微軟正黑體" pitchFamily="34" charset="-120"/>
                <a:ea typeface="微軟正黑體" pitchFamily="34" charset="-120"/>
              </a:defRPr>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74254"/>
            <a:ext cx="4041775" cy="639762"/>
          </a:xfrm>
          <a:prstGeom prst="rect">
            <a:avLst/>
          </a:prstGeom>
        </p:spPr>
        <p:txBody>
          <a:bodyPr anchor="b"/>
          <a:lstStyle>
            <a:lvl1pPr marL="0" indent="0">
              <a:buNone/>
              <a:defRPr sz="2400" b="1">
                <a:latin typeface="微軟正黑體" pitchFamily="34" charset="-120"/>
                <a:ea typeface="微軟正黑體" pitchFamily="34" charset="-12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214016"/>
            <a:ext cx="4041775" cy="3951288"/>
          </a:xfrm>
          <a:prstGeom prst="rect">
            <a:avLst/>
          </a:prstGeom>
        </p:spPr>
        <p:txBody>
          <a:bodyPr/>
          <a:lstStyle>
            <a:lvl1pPr>
              <a:defRPr sz="2400">
                <a:latin typeface="微軟正黑體" pitchFamily="34" charset="-120"/>
                <a:ea typeface="微軟正黑體" pitchFamily="34" charset="-120"/>
              </a:defRPr>
            </a:lvl1pPr>
            <a:lvl2pPr>
              <a:defRPr sz="2000">
                <a:latin typeface="微軟正黑體" pitchFamily="34" charset="-120"/>
                <a:ea typeface="微軟正黑體" pitchFamily="34" charset="-120"/>
              </a:defRPr>
            </a:lvl2pPr>
            <a:lvl3pPr>
              <a:defRPr sz="1800">
                <a:latin typeface="微軟正黑體" pitchFamily="34" charset="-120"/>
                <a:ea typeface="微軟正黑體" pitchFamily="34" charset="-120"/>
              </a:defRPr>
            </a:lvl3pPr>
            <a:lvl4pPr>
              <a:defRPr sz="1600">
                <a:latin typeface="微軟正黑體" pitchFamily="34" charset="-120"/>
                <a:ea typeface="微軟正黑體" pitchFamily="34" charset="-120"/>
              </a:defRPr>
            </a:lvl4pPr>
            <a:lvl5pPr>
              <a:defRPr sz="1600">
                <a:latin typeface="微軟正黑體" pitchFamily="34" charset="-120"/>
                <a:ea typeface="微軟正黑體" pitchFamily="34" charset="-120"/>
              </a:defRPr>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12" name="文字版面配置區 11"/>
          <p:cNvSpPr>
            <a:spLocks noGrp="1"/>
          </p:cNvSpPr>
          <p:nvPr>
            <p:ph type="body" sz="quarter" idx="13"/>
          </p:nvPr>
        </p:nvSpPr>
        <p:spPr>
          <a:xfrm>
            <a:off x="1907704" y="404664"/>
            <a:ext cx="6984776" cy="1152128"/>
          </a:xfrm>
          <a:prstGeom prst="rect">
            <a:avLst/>
          </a:prstGeom>
        </p:spPr>
        <p:txBody>
          <a:bodyPr anchor="ctr" anchorCtr="0"/>
          <a:lstStyle>
            <a:lvl1pPr>
              <a:buNone/>
              <a:defRPr sz="4000" b="1">
                <a:solidFill>
                  <a:schemeClr val="bg1"/>
                </a:solidFill>
                <a:effectLst>
                  <a:outerShdw blurRad="38100" dist="38100" dir="2700000" algn="tl">
                    <a:srgbClr val="000000">
                      <a:alpha val="43137"/>
                    </a:srgbClr>
                  </a:outerShdw>
                </a:effectLst>
              </a:defRPr>
            </a:lvl1pPr>
          </a:lstStyle>
          <a:p>
            <a:pPr lvl="0"/>
            <a:r>
              <a:rPr lang="zh-TW" altLang="en-US" smtClean="0"/>
              <a:t>按一下以編輯母片文字樣式</a:t>
            </a:r>
          </a:p>
        </p:txBody>
      </p:sp>
      <p:sp>
        <p:nvSpPr>
          <p:cNvPr id="8" name="日期版面配置區 6"/>
          <p:cNvSpPr>
            <a:spLocks noGrp="1"/>
          </p:cNvSpPr>
          <p:nvPr>
            <p:ph type="dt" sz="half" idx="14"/>
          </p:nvPr>
        </p:nvSpPr>
        <p:spPr>
          <a:xfrm>
            <a:off x="457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84EB0743-D55C-41E9-ADAF-28462E299A96}" type="datetimeFigureOut">
              <a:rPr lang="zh-TW" altLang="en-US"/>
              <a:pPr>
                <a:defRPr/>
              </a:pPr>
              <a:t>2014/5/28</a:t>
            </a:fld>
            <a:endParaRPr lang="zh-TW" altLang="en-US"/>
          </a:p>
        </p:txBody>
      </p:sp>
      <p:sp>
        <p:nvSpPr>
          <p:cNvPr id="9" name="頁尾版面配置區 7"/>
          <p:cNvSpPr>
            <a:spLocks noGrp="1"/>
          </p:cNvSpPr>
          <p:nvPr>
            <p:ph type="ftr" sz="quarter" idx="15"/>
          </p:nvPr>
        </p:nvSpPr>
        <p:spPr>
          <a:xfrm>
            <a:off x="3124200" y="6356350"/>
            <a:ext cx="2895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0" name="投影片編號版面配置區 8"/>
          <p:cNvSpPr>
            <a:spLocks noGrp="1"/>
          </p:cNvSpPr>
          <p:nvPr>
            <p:ph type="sldNum" sz="quarter" idx="16"/>
          </p:nvPr>
        </p:nvSpPr>
        <p:spPr>
          <a:xfrm>
            <a:off x="6553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F4C056E8-D603-4433-AE8F-A30AFA512E04}" type="slidenum">
              <a:rPr lang="zh-TW" altLang="en-US"/>
              <a:pPr>
                <a:defRPr/>
              </a:pPr>
              <a:t>‹#›</a:t>
            </a:fld>
            <a:endParaRPr lang="zh-TW" altLang="en-US"/>
          </a:p>
        </p:txBody>
      </p:sp>
    </p:spTree>
    <p:extLst>
      <p:ext uri="{BB962C8B-B14F-4D97-AF65-F5344CB8AC3E}">
        <p14:creationId xmlns:p14="http://schemas.microsoft.com/office/powerpoint/2010/main" val="1547905861"/>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pic>
        <p:nvPicPr>
          <p:cNvPr id="5"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標題 1"/>
          <p:cNvSpPr>
            <a:spLocks noGrp="1"/>
          </p:cNvSpPr>
          <p:nvPr>
            <p:ph type="title"/>
          </p:nvPr>
        </p:nvSpPr>
        <p:spPr>
          <a:xfrm>
            <a:off x="457200" y="548679"/>
            <a:ext cx="3008313" cy="1069577"/>
          </a:xfrm>
          <a:prstGeom prst="rect">
            <a:avLst/>
          </a:prstGeom>
        </p:spPr>
        <p:txBody>
          <a:bodyPr anchor="b"/>
          <a:lstStyle>
            <a:lvl1pPr algn="l">
              <a:defRPr sz="2000" b="1">
                <a:latin typeface="微軟正黑體" pitchFamily="34" charset="-120"/>
                <a:ea typeface="微軟正黑體" pitchFamily="34" charset="-120"/>
              </a:defRPr>
            </a:lvl1pPr>
          </a:lstStyle>
          <a:p>
            <a:r>
              <a:rPr lang="zh-TW" altLang="en-US" smtClean="0"/>
              <a:t>按一下以編輯母片標題樣式</a:t>
            </a:r>
            <a:endParaRPr lang="zh-TW" altLang="en-US" dirty="0"/>
          </a:p>
        </p:txBody>
      </p:sp>
      <p:sp>
        <p:nvSpPr>
          <p:cNvPr id="3" name="內容版面配置區 2"/>
          <p:cNvSpPr>
            <a:spLocks noGrp="1"/>
          </p:cNvSpPr>
          <p:nvPr>
            <p:ph idx="1"/>
          </p:nvPr>
        </p:nvSpPr>
        <p:spPr>
          <a:xfrm>
            <a:off x="3575050" y="548680"/>
            <a:ext cx="5111750" cy="5760640"/>
          </a:xfrm>
          <a:prstGeom prst="rect">
            <a:avLst/>
          </a:prstGeom>
        </p:spPr>
        <p:txBody>
          <a:bodyPr/>
          <a:lstStyle>
            <a:lvl1pPr>
              <a:defRPr sz="3200">
                <a:latin typeface="微軟正黑體" pitchFamily="34" charset="-120"/>
                <a:ea typeface="微軟正黑體" pitchFamily="34" charset="-120"/>
              </a:defRPr>
            </a:lvl1pPr>
            <a:lvl2pPr>
              <a:defRPr sz="2800">
                <a:latin typeface="微軟正黑體" pitchFamily="34" charset="-120"/>
                <a:ea typeface="微軟正黑體" pitchFamily="34" charset="-120"/>
              </a:defRPr>
            </a:lvl2pPr>
            <a:lvl3pPr>
              <a:defRPr sz="2400">
                <a:latin typeface="微軟正黑體" pitchFamily="34" charset="-120"/>
                <a:ea typeface="微軟正黑體" pitchFamily="34" charset="-120"/>
              </a:defRPr>
            </a:lvl3pPr>
            <a:lvl4pPr>
              <a:defRPr sz="2000">
                <a:latin typeface="微軟正黑體" pitchFamily="34" charset="-120"/>
                <a:ea typeface="微軟正黑體" pitchFamily="34" charset="-120"/>
              </a:defRPr>
            </a:lvl4pPr>
            <a:lvl5pPr>
              <a:defRPr sz="2000">
                <a:latin typeface="微軟正黑體" pitchFamily="34" charset="-120"/>
                <a:ea typeface="微軟正黑體" pitchFamily="34" charset="-120"/>
              </a:defRPr>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dirty="0"/>
          </a:p>
        </p:txBody>
      </p:sp>
      <p:sp>
        <p:nvSpPr>
          <p:cNvPr id="4" name="文字版面配置區 3"/>
          <p:cNvSpPr>
            <a:spLocks noGrp="1"/>
          </p:cNvSpPr>
          <p:nvPr>
            <p:ph type="body" sz="half" idx="2"/>
          </p:nvPr>
        </p:nvSpPr>
        <p:spPr>
          <a:xfrm>
            <a:off x="457200" y="1618257"/>
            <a:ext cx="3008313" cy="4691063"/>
          </a:xfrm>
          <a:prstGeom prst="rect">
            <a:avLst/>
          </a:prstGeom>
        </p:spPr>
        <p:txBody>
          <a:bodyPr/>
          <a:lstStyle>
            <a:lvl1pPr marL="0" indent="0">
              <a:buNone/>
              <a:defRPr sz="1400">
                <a:latin typeface="微軟正黑體" pitchFamily="34" charset="-120"/>
                <a:ea typeface="微軟正黑體" pitchFamily="34" charset="-12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6" name="日期版面配置區 4"/>
          <p:cNvSpPr>
            <a:spLocks noGrp="1"/>
          </p:cNvSpPr>
          <p:nvPr>
            <p:ph type="dt" sz="half" idx="10"/>
          </p:nvPr>
        </p:nvSpPr>
        <p:spPr>
          <a:xfrm>
            <a:off x="457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C33CDA43-7846-41C7-92A1-79F875FA7706}" type="datetimeFigureOut">
              <a:rPr lang="zh-TW" altLang="en-US"/>
              <a:pPr>
                <a:defRPr/>
              </a:pPr>
              <a:t>2014/5/28</a:t>
            </a:fld>
            <a:endParaRPr lang="zh-TW" altLang="en-US"/>
          </a:p>
        </p:txBody>
      </p:sp>
      <p:sp>
        <p:nvSpPr>
          <p:cNvPr id="7" name="頁尾版面配置區 5"/>
          <p:cNvSpPr>
            <a:spLocks noGrp="1"/>
          </p:cNvSpPr>
          <p:nvPr>
            <p:ph type="ftr" sz="quarter" idx="11"/>
          </p:nvPr>
        </p:nvSpPr>
        <p:spPr>
          <a:xfrm>
            <a:off x="3124200" y="6356350"/>
            <a:ext cx="2895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投影片編號版面配置區 6"/>
          <p:cNvSpPr>
            <a:spLocks noGrp="1"/>
          </p:cNvSpPr>
          <p:nvPr>
            <p:ph type="sldNum" sz="quarter" idx="12"/>
          </p:nvPr>
        </p:nvSpPr>
        <p:spPr>
          <a:xfrm>
            <a:off x="6553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FA635C15-0991-44C4-B74B-2B2C0F1E490F}" type="slidenum">
              <a:rPr lang="zh-TW" altLang="en-US"/>
              <a:pPr>
                <a:defRPr/>
              </a:pPr>
              <a:t>‹#›</a:t>
            </a:fld>
            <a:endParaRPr lang="zh-TW" altLang="en-US"/>
          </a:p>
        </p:txBody>
      </p:sp>
    </p:spTree>
    <p:extLst>
      <p:ext uri="{BB962C8B-B14F-4D97-AF65-F5344CB8AC3E}">
        <p14:creationId xmlns:p14="http://schemas.microsoft.com/office/powerpoint/2010/main" val="8630720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pic>
        <p:nvPicPr>
          <p:cNvPr id="5"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標題 1"/>
          <p:cNvSpPr>
            <a:spLocks noGrp="1"/>
          </p:cNvSpPr>
          <p:nvPr>
            <p:ph type="title"/>
          </p:nvPr>
        </p:nvSpPr>
        <p:spPr>
          <a:xfrm>
            <a:off x="1792288" y="4800600"/>
            <a:ext cx="5486400" cy="566738"/>
          </a:xfrm>
          <a:prstGeom prst="rect">
            <a:avLst/>
          </a:prstGeom>
        </p:spPr>
        <p:txBody>
          <a:bodyPr anchor="b"/>
          <a:lstStyle>
            <a:lvl1pPr algn="l">
              <a:defRPr sz="2000" b="1">
                <a:latin typeface="微軟正黑體" pitchFamily="34" charset="-120"/>
                <a:ea typeface="微軟正黑體" pitchFamily="34" charset="-120"/>
              </a:defRPr>
            </a:lvl1pPr>
          </a:lstStyle>
          <a:p>
            <a:r>
              <a:rPr lang="zh-TW" altLang="en-US" smtClean="0"/>
              <a:t>按一下以編輯母片標題樣式</a:t>
            </a:r>
            <a:endParaRPr lang="zh-TW" altLang="en-US" dirty="0"/>
          </a:p>
        </p:txBody>
      </p:sp>
      <p:sp>
        <p:nvSpPr>
          <p:cNvPr id="3" name="圖片版面配置區 2"/>
          <p:cNvSpPr>
            <a:spLocks noGrp="1"/>
          </p:cNvSpPr>
          <p:nvPr>
            <p:ph type="pic" idx="1"/>
          </p:nvPr>
        </p:nvSpPr>
        <p:spPr>
          <a:xfrm>
            <a:off x="1792288" y="612775"/>
            <a:ext cx="5486400" cy="4114800"/>
          </a:xfrm>
          <a:prstGeom prst="rect">
            <a:avLst/>
          </a:prstGeom>
        </p:spPr>
        <p:txBody>
          <a:bodyPr/>
          <a:lstStyle>
            <a:lvl1pPr marL="0" indent="0">
              <a:buNone/>
              <a:defRPr sz="3200">
                <a:latin typeface="微軟正黑體" pitchFamily="34" charset="-120"/>
                <a:ea typeface="微軟正黑體" pitchFamily="34" charset="-12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TW" altLang="en-US" noProof="0"/>
          </a:p>
        </p:txBody>
      </p:sp>
      <p:sp>
        <p:nvSpPr>
          <p:cNvPr id="4" name="文字版面配置區 3"/>
          <p:cNvSpPr>
            <a:spLocks noGrp="1"/>
          </p:cNvSpPr>
          <p:nvPr>
            <p:ph type="body" sz="half" idx="2"/>
          </p:nvPr>
        </p:nvSpPr>
        <p:spPr>
          <a:xfrm>
            <a:off x="1792288" y="5367338"/>
            <a:ext cx="5486400" cy="804862"/>
          </a:xfrm>
          <a:prstGeom prst="rect">
            <a:avLst/>
          </a:prstGeom>
        </p:spPr>
        <p:txBody>
          <a:bodyPr/>
          <a:lstStyle>
            <a:lvl1pPr marL="0" indent="0">
              <a:buNone/>
              <a:defRPr sz="1400">
                <a:latin typeface="微軟正黑體" pitchFamily="34" charset="-120"/>
                <a:ea typeface="微軟正黑體" pitchFamily="34" charset="-12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6" name="日期版面配置區 4"/>
          <p:cNvSpPr>
            <a:spLocks noGrp="1"/>
          </p:cNvSpPr>
          <p:nvPr>
            <p:ph type="dt" sz="half" idx="10"/>
          </p:nvPr>
        </p:nvSpPr>
        <p:spPr>
          <a:xfrm>
            <a:off x="457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00E83455-2979-458C-A381-7DF5B4FB0D49}" type="datetimeFigureOut">
              <a:rPr lang="zh-TW" altLang="en-US"/>
              <a:pPr>
                <a:defRPr/>
              </a:pPr>
              <a:t>2014/5/28</a:t>
            </a:fld>
            <a:endParaRPr lang="zh-TW" altLang="en-US"/>
          </a:p>
        </p:txBody>
      </p:sp>
      <p:sp>
        <p:nvSpPr>
          <p:cNvPr id="7" name="頁尾版面配置區 5"/>
          <p:cNvSpPr>
            <a:spLocks noGrp="1"/>
          </p:cNvSpPr>
          <p:nvPr>
            <p:ph type="ftr" sz="quarter" idx="11"/>
          </p:nvPr>
        </p:nvSpPr>
        <p:spPr>
          <a:xfrm>
            <a:off x="3124200" y="6356350"/>
            <a:ext cx="2895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投影片編號版面配置區 6"/>
          <p:cNvSpPr>
            <a:spLocks noGrp="1"/>
          </p:cNvSpPr>
          <p:nvPr>
            <p:ph type="sldNum" sz="quarter" idx="12"/>
          </p:nvPr>
        </p:nvSpPr>
        <p:spPr>
          <a:xfrm>
            <a:off x="6553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93F6710D-3534-41F8-9B94-B21089E915C1}" type="slidenum">
              <a:rPr lang="zh-TW" altLang="en-US"/>
              <a:pPr>
                <a:defRPr/>
              </a:pPr>
              <a:t>‹#›</a:t>
            </a:fld>
            <a:endParaRPr lang="zh-TW" altLang="en-US"/>
          </a:p>
        </p:txBody>
      </p:sp>
    </p:spTree>
    <p:extLst>
      <p:ext uri="{BB962C8B-B14F-4D97-AF65-F5344CB8AC3E}">
        <p14:creationId xmlns:p14="http://schemas.microsoft.com/office/powerpoint/2010/main" val="4167050258"/>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標題及直排文字">
    <p:spTree>
      <p:nvGrpSpPr>
        <p:cNvPr id="1" name=""/>
        <p:cNvGrpSpPr/>
        <p:nvPr/>
      </p:nvGrpSpPr>
      <p:grpSpPr>
        <a:xfrm>
          <a:off x="0" y="0"/>
          <a:ext cx="0" cy="0"/>
          <a:chOff x="0" y="0"/>
          <a:chExt cx="0" cy="0"/>
        </a:xfrm>
      </p:grpSpPr>
      <p:pic>
        <p:nvPicPr>
          <p:cNvPr id="4"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直排文字版面配置區 2"/>
          <p:cNvSpPr>
            <a:spLocks noGrp="1"/>
          </p:cNvSpPr>
          <p:nvPr>
            <p:ph type="body" orient="vert" idx="1"/>
          </p:nvPr>
        </p:nvSpPr>
        <p:spPr>
          <a:xfrm>
            <a:off x="457200" y="1600200"/>
            <a:ext cx="8229600" cy="4525963"/>
          </a:xfrm>
          <a:prstGeom prst="rect">
            <a:avLst/>
          </a:prstGeom>
        </p:spPr>
        <p:txBody>
          <a:bodyPr vert="eaVert"/>
          <a:lstStyle>
            <a:lvl1pPr>
              <a:defRPr>
                <a:latin typeface="微軟正黑體" pitchFamily="34" charset="-120"/>
                <a:ea typeface="微軟正黑體" pitchFamily="34" charset="-120"/>
              </a:defRPr>
            </a:lvl1pPr>
            <a:lvl2pPr>
              <a:defRPr>
                <a:latin typeface="微軟正黑體" pitchFamily="34" charset="-120"/>
                <a:ea typeface="微軟正黑體" pitchFamily="34" charset="-120"/>
              </a:defRPr>
            </a:lvl2pPr>
            <a:lvl3pPr>
              <a:defRPr>
                <a:latin typeface="微軟正黑體" pitchFamily="34" charset="-120"/>
                <a:ea typeface="微軟正黑體" pitchFamily="34" charset="-120"/>
              </a:defRPr>
            </a:lvl3pPr>
            <a:lvl4pPr>
              <a:defRPr>
                <a:latin typeface="微軟正黑體" pitchFamily="34" charset="-120"/>
                <a:ea typeface="微軟正黑體" pitchFamily="34" charset="-120"/>
              </a:defRPr>
            </a:lvl4pPr>
            <a:lvl5pPr>
              <a:defRPr>
                <a:latin typeface="微軟正黑體" pitchFamily="34" charset="-120"/>
                <a:ea typeface="微軟正黑體" pitchFamily="34" charset="-120"/>
              </a:defRPr>
            </a:lvl5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dirty="0"/>
          </a:p>
        </p:txBody>
      </p:sp>
      <p:sp>
        <p:nvSpPr>
          <p:cNvPr id="5" name="日期版面配置區 3"/>
          <p:cNvSpPr>
            <a:spLocks noGrp="1"/>
          </p:cNvSpPr>
          <p:nvPr>
            <p:ph type="dt" sz="half" idx="10"/>
          </p:nvPr>
        </p:nvSpPr>
        <p:spPr>
          <a:xfrm>
            <a:off x="457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6402B23D-346C-4CE9-821A-F323A0B427AF}" type="datetimeFigureOut">
              <a:rPr lang="zh-TW" altLang="en-US"/>
              <a:pPr>
                <a:defRPr/>
              </a:pPr>
              <a:t>2014/5/28</a:t>
            </a:fld>
            <a:endParaRPr lang="zh-TW" altLang="en-US"/>
          </a:p>
        </p:txBody>
      </p:sp>
      <p:sp>
        <p:nvSpPr>
          <p:cNvPr id="6" name="頁尾版面配置區 4"/>
          <p:cNvSpPr>
            <a:spLocks noGrp="1"/>
          </p:cNvSpPr>
          <p:nvPr>
            <p:ph type="ftr" sz="quarter" idx="11"/>
          </p:nvPr>
        </p:nvSpPr>
        <p:spPr>
          <a:xfrm>
            <a:off x="3124200" y="6356350"/>
            <a:ext cx="2895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7" name="投影片編號版面配置區 5"/>
          <p:cNvSpPr>
            <a:spLocks noGrp="1"/>
          </p:cNvSpPr>
          <p:nvPr>
            <p:ph type="sldNum" sz="quarter" idx="12"/>
          </p:nvPr>
        </p:nvSpPr>
        <p:spPr>
          <a:xfrm>
            <a:off x="6553200" y="6356350"/>
            <a:ext cx="2133600" cy="365125"/>
          </a:xfrm>
          <a:prstGeom prst="rect">
            <a:avLst/>
          </a:prstGeom>
        </p:spPr>
        <p:txBody>
          <a:bodyPr/>
          <a:lstStyle>
            <a:lvl1pPr>
              <a:defRPr>
                <a:solidFill>
                  <a:prstClr val="black"/>
                </a:solidFill>
                <a:latin typeface="微軟正黑體" pitchFamily="34" charset="-120"/>
                <a:ea typeface="微軟正黑體" pitchFamily="34" charset="-120"/>
              </a:defRPr>
            </a:lvl1pPr>
          </a:lstStyle>
          <a:p>
            <a:pPr>
              <a:defRPr/>
            </a:pPr>
            <a:fld id="{6AB857C4-9650-46B6-B0B0-CECAFC1BAAC9}" type="slidenum">
              <a:rPr lang="zh-TW" altLang="en-US"/>
              <a:pPr>
                <a:defRPr/>
              </a:pPr>
              <a:t>‹#›</a:t>
            </a:fld>
            <a:endParaRPr lang="zh-TW" altLang="en-US"/>
          </a:p>
        </p:txBody>
      </p:sp>
    </p:spTree>
    <p:extLst>
      <p:ext uri="{BB962C8B-B14F-4D97-AF65-F5344CB8AC3E}">
        <p14:creationId xmlns:p14="http://schemas.microsoft.com/office/powerpoint/2010/main" val="915259062"/>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直排標題及文字">
    <p:spTree>
      <p:nvGrpSpPr>
        <p:cNvPr id="1" name=""/>
        <p:cNvGrpSpPr/>
        <p:nvPr/>
      </p:nvGrpSpPr>
      <p:grpSpPr>
        <a:xfrm>
          <a:off x="0" y="0"/>
          <a:ext cx="0" cy="0"/>
          <a:chOff x="0" y="0"/>
          <a:chExt cx="0" cy="0"/>
        </a:xfrm>
      </p:grpSpPr>
      <p:pic>
        <p:nvPicPr>
          <p:cNvPr id="7"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7"/>
          <p:cNvSpPr/>
          <p:nvPr userDrawn="1"/>
        </p:nvSpPr>
        <p:spPr bwMode="gray">
          <a:xfrm rot="120000">
            <a:off x="3451225" y="2257425"/>
            <a:ext cx="2211388" cy="3684588"/>
          </a:xfrm>
          <a:prstGeom prst="rect">
            <a:avLst/>
          </a:prstGeom>
          <a:solidFill>
            <a:schemeClr val="bg1"/>
          </a:solidFill>
          <a:ln w="190500">
            <a:noFill/>
            <a:miter lim="800000"/>
          </a:ln>
          <a:effectLst>
            <a:outerShdw blurRad="88900" sx="101000" sy="101000" algn="ctr" rotWithShape="0">
              <a:schemeClr val="accent1">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solidFill>
                <a:prstClr val="white"/>
              </a:solidFill>
              <a:latin typeface="微軟正黑體" pitchFamily="34" charset="-120"/>
            </a:endParaRPr>
          </a:p>
        </p:txBody>
      </p:sp>
      <p:sp>
        <p:nvSpPr>
          <p:cNvPr id="9" name="矩形 8"/>
          <p:cNvSpPr/>
          <p:nvPr userDrawn="1"/>
        </p:nvSpPr>
        <p:spPr bwMode="gray">
          <a:xfrm rot="185582">
            <a:off x="1060450" y="2279650"/>
            <a:ext cx="2211388" cy="3684588"/>
          </a:xfrm>
          <a:prstGeom prst="rect">
            <a:avLst/>
          </a:prstGeom>
          <a:solidFill>
            <a:schemeClr val="bg1"/>
          </a:solidFill>
          <a:ln w="190500">
            <a:noFill/>
            <a:miter lim="800000"/>
          </a:ln>
          <a:effectLst>
            <a:outerShdw blurRad="88900" sx="101000" sy="101000" algn="ctr" rotWithShape="0">
              <a:schemeClr val="accent1">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solidFill>
                <a:prstClr val="white"/>
              </a:solidFill>
              <a:latin typeface="微軟正黑體" pitchFamily="34" charset="-120"/>
            </a:endParaRPr>
          </a:p>
        </p:txBody>
      </p:sp>
      <p:sp>
        <p:nvSpPr>
          <p:cNvPr id="14" name="矩形 13"/>
          <p:cNvSpPr/>
          <p:nvPr userDrawn="1"/>
        </p:nvSpPr>
        <p:spPr bwMode="gray">
          <a:xfrm rot="21480000">
            <a:off x="5832475" y="2244725"/>
            <a:ext cx="2211388" cy="3684588"/>
          </a:xfrm>
          <a:prstGeom prst="rect">
            <a:avLst/>
          </a:prstGeom>
          <a:solidFill>
            <a:schemeClr val="bg1"/>
          </a:solidFill>
          <a:ln w="190500">
            <a:noFill/>
            <a:miter lim="800000"/>
          </a:ln>
          <a:effectLst>
            <a:outerShdw blurRad="88900" sx="101000" sy="101000" algn="ctr" rotWithShape="0">
              <a:schemeClr val="accent1">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solidFill>
                <a:prstClr val="white"/>
              </a:solidFill>
              <a:latin typeface="微軟正黑體" pitchFamily="34" charset="-120"/>
            </a:endParaRPr>
          </a:p>
        </p:txBody>
      </p:sp>
      <p:sp>
        <p:nvSpPr>
          <p:cNvPr id="15" name="投影片編號版面配置區 5"/>
          <p:cNvSpPr txBox="1">
            <a:spLocks/>
          </p:cNvSpPr>
          <p:nvPr userDrawn="1"/>
        </p:nvSpPr>
        <p:spPr>
          <a:xfrm>
            <a:off x="7315200" y="6400800"/>
            <a:ext cx="687388" cy="276225"/>
          </a:xfrm>
          <a:prstGeom prst="rect">
            <a:avLst/>
          </a:prstGeom>
        </p:spPr>
        <p:txBody>
          <a:bodyPr anchor="ctr"/>
          <a:lstStyle>
            <a:lvl1pPr>
              <a:defRPr>
                <a:latin typeface="Arial" pitchFamily="34" charset="0"/>
                <a:ea typeface="新細明體" pitchFamily="18" charset="-120"/>
              </a:defRPr>
            </a:lvl1pPr>
          </a:lstStyle>
          <a:p>
            <a:pPr algn="r" fontAlgn="auto">
              <a:spcBef>
                <a:spcPts val="0"/>
              </a:spcBef>
              <a:spcAft>
                <a:spcPts val="0"/>
              </a:spcAft>
              <a:defRPr/>
            </a:pPr>
            <a:fld id="{2FF6443A-06A3-4A70-831E-938A247DC057}" type="slidenum">
              <a:rPr lang="en-US" altLang="zh-TW" sz="1400" smtClean="0">
                <a:solidFill>
                  <a:prstClr val="black">
                    <a:lumMod val="50000"/>
                    <a:lumOff val="50000"/>
                  </a:prstClr>
                </a:solidFill>
                <a:latin typeface="微軟正黑體" pitchFamily="34" charset="-120"/>
                <a:ea typeface="微軟正黑體" pitchFamily="34" charset="-120"/>
              </a:rPr>
              <a:pPr algn="r" fontAlgn="auto">
                <a:spcBef>
                  <a:spcPts val="0"/>
                </a:spcBef>
                <a:spcAft>
                  <a:spcPts val="0"/>
                </a:spcAft>
                <a:defRPr/>
              </a:pPr>
              <a:t>‹#›</a:t>
            </a:fld>
            <a:endParaRPr lang="zh-TW" altLang="en-US" sz="1400">
              <a:solidFill>
                <a:prstClr val="black">
                  <a:lumMod val="50000"/>
                  <a:lumOff val="50000"/>
                </a:prstClr>
              </a:solidFill>
              <a:latin typeface="微軟正黑體" pitchFamily="34" charset="-120"/>
              <a:ea typeface="微軟正黑體" pitchFamily="34" charset="-120"/>
            </a:endParaRPr>
          </a:p>
        </p:txBody>
      </p:sp>
      <p:sp>
        <p:nvSpPr>
          <p:cNvPr id="10" name="圖片版面配置區 10"/>
          <p:cNvSpPr>
            <a:spLocks noGrp="1"/>
          </p:cNvSpPr>
          <p:nvPr>
            <p:ph type="pic" sz="quarter" idx="13"/>
          </p:nvPr>
        </p:nvSpPr>
        <p:spPr bwMode="gray">
          <a:xfrm>
            <a:off x="1226232" y="2435476"/>
            <a:ext cx="1944797" cy="3314700"/>
          </a:xfrm>
          <a:prstGeom prst="rect">
            <a:avLst/>
          </a:prstGeom>
          <a:solidFill>
            <a:schemeClr val="bg1">
              <a:lumMod val="95000"/>
            </a:schemeClr>
          </a:solidFill>
          <a:ln w="152400">
            <a:solidFill>
              <a:schemeClr val="bg1"/>
            </a:solidFill>
            <a:miter lim="800000"/>
          </a:ln>
          <a:effectLst>
            <a:outerShdw blurRad="88900" sx="101000" sy="101000" algn="tl" rotWithShape="0">
              <a:schemeClr val="accent1">
                <a:lumMod val="50000"/>
                <a:alpha val="15000"/>
              </a:schemeClr>
            </a:outerShdw>
          </a:effectLst>
        </p:spPr>
        <p:txBody>
          <a:bodyPr tIns="457200">
            <a:normAutofit/>
          </a:bodyPr>
          <a:lstStyle>
            <a:lvl1pPr marL="45720" indent="0" algn="ctr" latinLnBrk="0">
              <a:buNone/>
              <a:defRPr lang="zh-TW" sz="1800">
                <a:latin typeface="微軟正黑體" pitchFamily="34" charset="-120"/>
                <a:ea typeface="微軟正黑體" pitchFamily="34" charset="-120"/>
              </a:defRPr>
            </a:lvl1pPr>
          </a:lstStyle>
          <a:p>
            <a:pPr lvl="0"/>
            <a:r>
              <a:rPr lang="zh-TW" altLang="en-US" noProof="0" smtClean="0"/>
              <a:t>按一下圖示以新增圖片</a:t>
            </a:r>
            <a:endParaRPr lang="zh-TW" noProof="0" dirty="0"/>
          </a:p>
        </p:txBody>
      </p:sp>
      <p:sp>
        <p:nvSpPr>
          <p:cNvPr id="11" name="圖片版面配置區 10"/>
          <p:cNvSpPr>
            <a:spLocks noGrp="1"/>
          </p:cNvSpPr>
          <p:nvPr>
            <p:ph type="pic" sz="quarter" idx="14"/>
          </p:nvPr>
        </p:nvSpPr>
        <p:spPr bwMode="gray">
          <a:xfrm>
            <a:off x="3591566" y="2435476"/>
            <a:ext cx="1944797" cy="3314700"/>
          </a:xfrm>
          <a:prstGeom prst="rect">
            <a:avLst/>
          </a:prstGeom>
          <a:solidFill>
            <a:schemeClr val="bg1">
              <a:lumMod val="95000"/>
            </a:schemeClr>
          </a:solidFill>
          <a:ln w="152400">
            <a:solidFill>
              <a:schemeClr val="bg1"/>
            </a:solidFill>
            <a:miter lim="800000"/>
          </a:ln>
          <a:effectLst>
            <a:outerShdw blurRad="88900" sx="101000" sy="101000" algn="tl" rotWithShape="0">
              <a:schemeClr val="accent1">
                <a:lumMod val="50000"/>
                <a:alpha val="15000"/>
              </a:schemeClr>
            </a:outerShdw>
          </a:effectLst>
        </p:spPr>
        <p:txBody>
          <a:bodyPr tIns="457200">
            <a:normAutofit/>
          </a:bodyPr>
          <a:lstStyle>
            <a:lvl1pPr marL="45720" indent="0" algn="ctr" latinLnBrk="0">
              <a:buNone/>
              <a:defRPr lang="zh-TW" sz="1800">
                <a:latin typeface="微軟正黑體" pitchFamily="34" charset="-120"/>
                <a:ea typeface="微軟正黑體" pitchFamily="34" charset="-120"/>
              </a:defRPr>
            </a:lvl1pPr>
          </a:lstStyle>
          <a:p>
            <a:pPr lvl="0"/>
            <a:r>
              <a:rPr lang="zh-TW" altLang="en-US" noProof="0" smtClean="0"/>
              <a:t>按一下圖示以新增圖片</a:t>
            </a:r>
            <a:endParaRPr lang="zh-TW" noProof="0"/>
          </a:p>
        </p:txBody>
      </p:sp>
      <p:sp>
        <p:nvSpPr>
          <p:cNvPr id="12" name="圖片版面配置區 10"/>
          <p:cNvSpPr>
            <a:spLocks noGrp="1"/>
          </p:cNvSpPr>
          <p:nvPr>
            <p:ph type="pic" sz="quarter" idx="15"/>
          </p:nvPr>
        </p:nvSpPr>
        <p:spPr bwMode="gray">
          <a:xfrm>
            <a:off x="5956899" y="2435477"/>
            <a:ext cx="1944797" cy="3314701"/>
          </a:xfrm>
          <a:prstGeom prst="rect">
            <a:avLst/>
          </a:prstGeom>
          <a:solidFill>
            <a:schemeClr val="bg1">
              <a:lumMod val="95000"/>
            </a:schemeClr>
          </a:solidFill>
          <a:ln w="152400">
            <a:solidFill>
              <a:schemeClr val="bg1"/>
            </a:solidFill>
            <a:miter lim="800000"/>
          </a:ln>
          <a:effectLst>
            <a:outerShdw blurRad="88900" sx="101000" sy="101000" algn="tl" rotWithShape="0">
              <a:schemeClr val="accent1">
                <a:lumMod val="50000"/>
                <a:alpha val="15000"/>
              </a:schemeClr>
            </a:outerShdw>
          </a:effectLst>
        </p:spPr>
        <p:txBody>
          <a:bodyPr tIns="457200">
            <a:normAutofit/>
          </a:bodyPr>
          <a:lstStyle>
            <a:lvl1pPr marL="45720" indent="0" algn="ctr" latinLnBrk="0">
              <a:buNone/>
              <a:defRPr lang="zh-TW" sz="1800">
                <a:latin typeface="微軟正黑體" pitchFamily="34" charset="-120"/>
                <a:ea typeface="微軟正黑體" pitchFamily="34" charset="-120"/>
              </a:defRPr>
            </a:lvl1pPr>
          </a:lstStyle>
          <a:p>
            <a:pPr lvl="0"/>
            <a:r>
              <a:rPr lang="zh-TW" altLang="en-US" noProof="0" smtClean="0"/>
              <a:t>按一下圖示以新增圖片</a:t>
            </a:r>
            <a:endParaRPr lang="zh-TW" noProof="0"/>
          </a:p>
        </p:txBody>
      </p:sp>
      <p:sp>
        <p:nvSpPr>
          <p:cNvPr id="13" name="副標題 2"/>
          <p:cNvSpPr>
            <a:spLocks noGrp="1"/>
          </p:cNvSpPr>
          <p:nvPr>
            <p:ph type="subTitle" idx="16"/>
          </p:nvPr>
        </p:nvSpPr>
        <p:spPr>
          <a:xfrm>
            <a:off x="1115616" y="1603648"/>
            <a:ext cx="6859786" cy="457200"/>
          </a:xfrm>
          <a:prstGeom prst="rect">
            <a:avLst/>
          </a:prstGeom>
        </p:spPr>
        <p:txBody>
          <a:bodyPr wrap="square">
            <a:normAutofit/>
          </a:bodyPr>
          <a:lstStyle>
            <a:lvl1pPr marL="0" indent="0" algn="ctr" latinLnBrk="0">
              <a:spcBef>
                <a:spcPts val="0"/>
              </a:spcBef>
              <a:buNone/>
              <a:defRPr lang="zh-TW" sz="2400">
                <a:solidFill>
                  <a:schemeClr val="tx1">
                    <a:lumMod val="90000"/>
                    <a:lumOff val="10000"/>
                  </a:schemeClr>
                </a:solidFill>
                <a:latin typeface="微軟正黑體" pitchFamily="34" charset="-120"/>
                <a:ea typeface="微軟正黑體" pitchFamily="34" charset="-120"/>
              </a:defRPr>
            </a:lvl1pPr>
            <a:lvl2pPr marL="457200" indent="0" algn="ctr" latinLnBrk="0">
              <a:buNone/>
              <a:defRPr lang="zh-TW">
                <a:solidFill>
                  <a:schemeClr val="tx1">
                    <a:tint val="75000"/>
                  </a:schemeClr>
                </a:solidFill>
              </a:defRPr>
            </a:lvl2pPr>
            <a:lvl3pPr marL="914400" indent="0" algn="ctr" latinLnBrk="0">
              <a:buNone/>
              <a:defRPr lang="zh-TW">
                <a:solidFill>
                  <a:schemeClr val="tx1">
                    <a:tint val="75000"/>
                  </a:schemeClr>
                </a:solidFill>
              </a:defRPr>
            </a:lvl3pPr>
            <a:lvl4pPr marL="1371600" indent="0" algn="ctr" latinLnBrk="0">
              <a:buNone/>
              <a:defRPr lang="zh-TW">
                <a:solidFill>
                  <a:schemeClr val="tx1">
                    <a:tint val="75000"/>
                  </a:schemeClr>
                </a:solidFill>
              </a:defRPr>
            </a:lvl4pPr>
            <a:lvl5pPr marL="1828800" indent="0" algn="ctr" latinLnBrk="0">
              <a:buNone/>
              <a:defRPr lang="zh-TW">
                <a:solidFill>
                  <a:schemeClr val="tx1">
                    <a:tint val="75000"/>
                  </a:schemeClr>
                </a:solidFill>
              </a:defRPr>
            </a:lvl5pPr>
            <a:lvl6pPr marL="2286000" indent="0" algn="ctr" latinLnBrk="0">
              <a:buNone/>
              <a:defRPr lang="zh-TW">
                <a:solidFill>
                  <a:schemeClr val="tx1">
                    <a:tint val="75000"/>
                  </a:schemeClr>
                </a:solidFill>
              </a:defRPr>
            </a:lvl6pPr>
            <a:lvl7pPr marL="2743200" indent="0" algn="ctr" latinLnBrk="0">
              <a:buNone/>
              <a:defRPr lang="zh-TW">
                <a:solidFill>
                  <a:schemeClr val="tx1">
                    <a:tint val="75000"/>
                  </a:schemeClr>
                </a:solidFill>
              </a:defRPr>
            </a:lvl7pPr>
            <a:lvl8pPr marL="3200400" indent="0" algn="ctr" latinLnBrk="0">
              <a:buNone/>
              <a:defRPr lang="zh-TW">
                <a:solidFill>
                  <a:schemeClr val="tx1">
                    <a:tint val="75000"/>
                  </a:schemeClr>
                </a:solidFill>
              </a:defRPr>
            </a:lvl8pPr>
            <a:lvl9pPr marL="3657600" indent="0" algn="ctr" latinLnBrk="0">
              <a:buNone/>
              <a:defRPr lang="zh-TW">
                <a:solidFill>
                  <a:schemeClr val="tx1">
                    <a:tint val="75000"/>
                  </a:schemeClr>
                </a:solidFill>
              </a:defRPr>
            </a:lvl9pPr>
          </a:lstStyle>
          <a:p>
            <a:r>
              <a:rPr lang="zh-TW" altLang="en-US" smtClean="0"/>
              <a:t>按一下以編輯母片副標題樣式</a:t>
            </a:r>
            <a:endParaRPr lang="zh-TW" dirty="0"/>
          </a:p>
        </p:txBody>
      </p:sp>
      <p:sp>
        <p:nvSpPr>
          <p:cNvPr id="19" name="文字版面配置區 11"/>
          <p:cNvSpPr>
            <a:spLocks noGrp="1"/>
          </p:cNvSpPr>
          <p:nvPr>
            <p:ph type="body" sz="quarter" idx="20"/>
          </p:nvPr>
        </p:nvSpPr>
        <p:spPr>
          <a:xfrm>
            <a:off x="1907704" y="404664"/>
            <a:ext cx="6984776" cy="1152128"/>
          </a:xfrm>
          <a:prstGeom prst="rect">
            <a:avLst/>
          </a:prstGeom>
        </p:spPr>
        <p:txBody>
          <a:bodyPr anchor="ctr" anchorCtr="0"/>
          <a:lstStyle>
            <a:lvl1pPr>
              <a:buNone/>
              <a:defRPr sz="4000" b="1">
                <a:solidFill>
                  <a:schemeClr val="bg1"/>
                </a:solidFill>
                <a:effectLst>
                  <a:outerShdw blurRad="38100" dist="38100" dir="2700000" algn="tl">
                    <a:srgbClr val="000000">
                      <a:alpha val="43137"/>
                    </a:srgbClr>
                  </a:outerShdw>
                </a:effectLst>
              </a:defRPr>
            </a:lvl1pPr>
          </a:lstStyle>
          <a:p>
            <a:pPr lvl="0"/>
            <a:r>
              <a:rPr lang="zh-TW" altLang="en-US" smtClean="0"/>
              <a:t>按一下以編輯母片文字樣式</a:t>
            </a:r>
          </a:p>
        </p:txBody>
      </p:sp>
      <p:sp>
        <p:nvSpPr>
          <p:cNvPr id="16" name="日期版面配置區 3"/>
          <p:cNvSpPr>
            <a:spLocks noGrp="1"/>
          </p:cNvSpPr>
          <p:nvPr>
            <p:ph type="dt" sz="half" idx="21"/>
          </p:nvPr>
        </p:nvSpPr>
        <p:spPr>
          <a:xfrm>
            <a:off x="457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CF51C94A-D334-412A-A1C7-6E7510723967}" type="datetimeFigureOut">
              <a:rPr lang="zh-TW" altLang="en-US"/>
              <a:pPr>
                <a:defRPr/>
              </a:pPr>
              <a:t>2014/5/28</a:t>
            </a:fld>
            <a:endParaRPr lang="zh-TW" altLang="en-US"/>
          </a:p>
        </p:txBody>
      </p:sp>
      <p:sp>
        <p:nvSpPr>
          <p:cNvPr id="17" name="頁尾版面配置區 4"/>
          <p:cNvSpPr>
            <a:spLocks noGrp="1"/>
          </p:cNvSpPr>
          <p:nvPr>
            <p:ph type="ftr" sz="quarter" idx="22"/>
          </p:nvPr>
        </p:nvSpPr>
        <p:spPr>
          <a:xfrm>
            <a:off x="3124200" y="6356350"/>
            <a:ext cx="2895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8" name="投影片編號版面配置區 5"/>
          <p:cNvSpPr>
            <a:spLocks noGrp="1"/>
          </p:cNvSpPr>
          <p:nvPr>
            <p:ph type="sldNum" sz="quarter" idx="23"/>
          </p:nvPr>
        </p:nvSpPr>
        <p:spPr>
          <a:xfrm>
            <a:off x="6553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B171CFB7-3ED8-42CA-9C98-6C76ECF83959}" type="slidenum">
              <a:rPr lang="zh-TW" altLang="en-US"/>
              <a:pPr>
                <a:defRPr/>
              </a:pPr>
              <a:t>‹#›</a:t>
            </a:fld>
            <a:endParaRPr lang="zh-TW" altLang="en-US"/>
          </a:p>
        </p:txBody>
      </p:sp>
    </p:spTree>
    <p:extLst>
      <p:ext uri="{BB962C8B-B14F-4D97-AF65-F5344CB8AC3E}">
        <p14:creationId xmlns:p14="http://schemas.microsoft.com/office/powerpoint/2010/main" val="1912601626"/>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自訂版面配置">
    <p:spTree>
      <p:nvGrpSpPr>
        <p:cNvPr id="1" name=""/>
        <p:cNvGrpSpPr/>
        <p:nvPr/>
      </p:nvGrpSpPr>
      <p:grpSpPr>
        <a:xfrm>
          <a:off x="0" y="0"/>
          <a:ext cx="0" cy="0"/>
          <a:chOff x="0" y="0"/>
          <a:chExt cx="0" cy="0"/>
        </a:xfrm>
      </p:grpSpPr>
      <p:pic>
        <p:nvPicPr>
          <p:cNvPr id="5"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標題 1"/>
          <p:cNvSpPr>
            <a:spLocks noGrp="1"/>
          </p:cNvSpPr>
          <p:nvPr>
            <p:ph type="title"/>
          </p:nvPr>
        </p:nvSpPr>
        <p:spPr>
          <a:xfrm>
            <a:off x="5943957" y="1462088"/>
            <a:ext cx="2343761" cy="1966912"/>
          </a:xfrm>
          <a:prstGeom prst="rect">
            <a:avLst/>
          </a:prstGeom>
        </p:spPr>
        <p:txBody>
          <a:bodyPr anchor="b">
            <a:normAutofit/>
          </a:bodyPr>
          <a:lstStyle>
            <a:lvl1pPr algn="l" latinLnBrk="0">
              <a:defRPr lang="zh-TW" sz="3600" b="0">
                <a:latin typeface="微軟正黑體" pitchFamily="34" charset="-120"/>
                <a:ea typeface="微軟正黑體" pitchFamily="34" charset="-120"/>
              </a:defRPr>
            </a:lvl1pPr>
          </a:lstStyle>
          <a:p>
            <a:r>
              <a:rPr lang="zh-TW" altLang="en-US" smtClean="0"/>
              <a:t>按一下以編輯母片標題樣式</a:t>
            </a:r>
            <a:endParaRPr lang="zh-TW"/>
          </a:p>
        </p:txBody>
      </p:sp>
      <p:sp>
        <p:nvSpPr>
          <p:cNvPr id="7" name="內容版面配置區 2"/>
          <p:cNvSpPr>
            <a:spLocks noGrp="1"/>
          </p:cNvSpPr>
          <p:nvPr>
            <p:ph idx="1"/>
          </p:nvPr>
        </p:nvSpPr>
        <p:spPr>
          <a:xfrm>
            <a:off x="856283" y="685800"/>
            <a:ext cx="4859015" cy="5486400"/>
          </a:xfrm>
          <a:prstGeom prst="rect">
            <a:avLst/>
          </a:prstGeom>
        </p:spPr>
        <p:txBody>
          <a:bodyPr>
            <a:normAutofit/>
          </a:bodyPr>
          <a:lstStyle>
            <a:lvl1pPr latinLnBrk="0">
              <a:defRPr lang="zh-TW" sz="2000">
                <a:latin typeface="微軟正黑體" pitchFamily="34" charset="-120"/>
                <a:ea typeface="微軟正黑體" pitchFamily="34" charset="-120"/>
              </a:defRPr>
            </a:lvl1pPr>
            <a:lvl2pPr latinLnBrk="0">
              <a:defRPr lang="zh-TW" sz="1800">
                <a:latin typeface="微軟正黑體" pitchFamily="34" charset="-120"/>
                <a:ea typeface="微軟正黑體" pitchFamily="34" charset="-120"/>
              </a:defRPr>
            </a:lvl2pPr>
            <a:lvl3pPr latinLnBrk="0">
              <a:defRPr lang="zh-TW" sz="1600">
                <a:latin typeface="微軟正黑體" pitchFamily="34" charset="-120"/>
                <a:ea typeface="微軟正黑體" pitchFamily="34" charset="-120"/>
              </a:defRPr>
            </a:lvl3pPr>
            <a:lvl4pPr latinLnBrk="0">
              <a:defRPr lang="zh-TW" sz="1400">
                <a:latin typeface="微軟正黑體" pitchFamily="34" charset="-120"/>
                <a:ea typeface="微軟正黑體" pitchFamily="34" charset="-120"/>
              </a:defRPr>
            </a:lvl4pPr>
            <a:lvl5pPr latinLnBrk="0">
              <a:defRPr lang="zh-TW" sz="1400">
                <a:latin typeface="微軟正黑體" pitchFamily="34" charset="-120"/>
                <a:ea typeface="微軟正黑體" pitchFamily="34" charset="-120"/>
              </a:defRPr>
            </a:lvl5pPr>
            <a:lvl6pPr latinLnBrk="0">
              <a:defRPr lang="zh-TW" sz="1400"/>
            </a:lvl6pPr>
            <a:lvl7pPr latinLnBrk="0">
              <a:defRPr lang="zh-TW" sz="1400"/>
            </a:lvl7pPr>
            <a:lvl8pPr latinLnBrk="0">
              <a:defRPr lang="zh-TW" sz="1400"/>
            </a:lvl8pPr>
            <a:lvl9pPr latinLnBrk="0">
              <a:defRPr lang="zh-TW" sz="14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p>
        </p:txBody>
      </p:sp>
      <p:sp>
        <p:nvSpPr>
          <p:cNvPr id="8" name="文字版面配置區 3"/>
          <p:cNvSpPr>
            <a:spLocks noGrp="1"/>
          </p:cNvSpPr>
          <p:nvPr>
            <p:ph type="body" sz="half" idx="2"/>
          </p:nvPr>
        </p:nvSpPr>
        <p:spPr>
          <a:xfrm>
            <a:off x="5943957" y="3429000"/>
            <a:ext cx="2343761" cy="1828800"/>
          </a:xfrm>
          <a:prstGeom prst="rect">
            <a:avLst/>
          </a:prstGeom>
        </p:spPr>
        <p:txBody>
          <a:bodyPr>
            <a:normAutofit/>
          </a:bodyPr>
          <a:lstStyle>
            <a:lvl1pPr marL="0" indent="0" latinLnBrk="0">
              <a:spcBef>
                <a:spcPts val="12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9" name="日期版面配置區 4"/>
          <p:cNvSpPr>
            <a:spLocks noGrp="1"/>
          </p:cNvSpPr>
          <p:nvPr>
            <p:ph type="dt" sz="half" idx="10"/>
          </p:nvPr>
        </p:nvSpPr>
        <p:spPr>
          <a:xfrm>
            <a:off x="6343650" y="6400800"/>
            <a:ext cx="87630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0" name="頁尾版面配置區 5"/>
          <p:cNvSpPr>
            <a:spLocks noGrp="1"/>
          </p:cNvSpPr>
          <p:nvPr>
            <p:ph type="ftr" sz="quarter" idx="11"/>
          </p:nvPr>
        </p:nvSpPr>
        <p:spPr>
          <a:xfrm>
            <a:off x="1131888" y="6400800"/>
            <a:ext cx="5097462"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1" name="投影片編號版面配置區 6"/>
          <p:cNvSpPr>
            <a:spLocks noGrp="1"/>
          </p:cNvSpPr>
          <p:nvPr>
            <p:ph type="sldNum" sz="quarter" idx="12"/>
          </p:nvPr>
        </p:nvSpPr>
        <p:spPr>
          <a:xfrm>
            <a:off x="7315200" y="6400800"/>
            <a:ext cx="6873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3A04C425-101E-4393-9CD3-BDF6CF4B42F1}" type="slidenum">
              <a:rPr lang="en-US" altLang="zh-TW"/>
              <a:pPr>
                <a:defRPr/>
              </a:pPr>
              <a:t>‹#›</a:t>
            </a:fld>
            <a:endParaRPr lang="zh-TW" altLang="en-US"/>
          </a:p>
        </p:txBody>
      </p:sp>
    </p:spTree>
    <p:extLst>
      <p:ext uri="{BB962C8B-B14F-4D97-AF65-F5344CB8AC3E}">
        <p14:creationId xmlns:p14="http://schemas.microsoft.com/office/powerpoint/2010/main" val="2423170149"/>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2_自訂版面配置">
    <p:spTree>
      <p:nvGrpSpPr>
        <p:cNvPr id="1" name=""/>
        <p:cNvGrpSpPr/>
        <p:nvPr/>
      </p:nvGrpSpPr>
      <p:grpSpPr>
        <a:xfrm>
          <a:off x="0" y="0"/>
          <a:ext cx="0" cy="0"/>
          <a:chOff x="0" y="0"/>
          <a:chExt cx="0" cy="0"/>
        </a:xfrm>
      </p:grpSpPr>
      <p:sp>
        <p:nvSpPr>
          <p:cNvPr id="5" name="矩形 4"/>
          <p:cNvSpPr/>
          <p:nvPr userDrawn="1"/>
        </p:nvSpPr>
        <p:spPr bwMode="gray">
          <a:xfrm rot="120000">
            <a:off x="490538" y="531813"/>
            <a:ext cx="4579937" cy="5716587"/>
          </a:xfrm>
          <a:prstGeom prst="rect">
            <a:avLst/>
          </a:prstGeom>
          <a:solidFill>
            <a:schemeClr val="bg1"/>
          </a:solidFill>
          <a:ln w="190500">
            <a:noFill/>
            <a:miter lim="800000"/>
          </a:ln>
          <a:effectLst>
            <a:outerShdw blurRad="889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solidFill>
                <a:prstClr val="white"/>
              </a:solidFill>
              <a:latin typeface="微軟正黑體" pitchFamily="34" charset="-120"/>
            </a:endParaRPr>
          </a:p>
        </p:txBody>
      </p:sp>
      <p:sp>
        <p:nvSpPr>
          <p:cNvPr id="9" name="矩形 8"/>
          <p:cNvSpPr/>
          <p:nvPr userDrawn="1"/>
        </p:nvSpPr>
        <p:spPr bwMode="gray">
          <a:xfrm>
            <a:off x="5486400" y="0"/>
            <a:ext cx="3144838" cy="6858000"/>
          </a:xfrm>
          <a:prstGeom prst="rect">
            <a:avLst/>
          </a:prstGeom>
          <a:solidFill>
            <a:schemeClr val="bg1"/>
          </a:solidFill>
          <a:ln w="152400">
            <a:noFill/>
            <a:miter lim="800000"/>
          </a:ln>
          <a:effectLst>
            <a:outerShdw blurRad="88900" sx="101000" sy="101000" algn="ctr" rotWithShape="0">
              <a:schemeClr val="accent1">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solidFill>
                <a:prstClr val="white"/>
              </a:solidFill>
              <a:latin typeface="微軟正黑體" pitchFamily="34" charset="-120"/>
            </a:endParaRPr>
          </a:p>
        </p:txBody>
      </p:sp>
      <p:cxnSp>
        <p:nvCxnSpPr>
          <p:cNvPr id="10" name="直線接點 4"/>
          <p:cNvCxnSpPr/>
          <p:nvPr userDrawn="1"/>
        </p:nvCxnSpPr>
        <p:spPr>
          <a:xfrm>
            <a:off x="5600700" y="0"/>
            <a:ext cx="0" cy="6858000"/>
          </a:xfrm>
          <a:prstGeom prst="line">
            <a:avLst/>
          </a:prstGeom>
          <a:noFill/>
          <a:ln w="19050">
            <a:solidFill>
              <a:schemeClr val="accent3">
                <a:lumMod val="50000"/>
                <a:alpha val="15000"/>
              </a:schemeClr>
            </a:solidFill>
            <a:miter lim="800000"/>
          </a:ln>
          <a:effectLst/>
        </p:spPr>
        <p:style>
          <a:lnRef idx="2">
            <a:schemeClr val="accent1">
              <a:shade val="50000"/>
            </a:schemeClr>
          </a:lnRef>
          <a:fillRef idx="1">
            <a:schemeClr val="accent1"/>
          </a:fillRef>
          <a:effectRef idx="0">
            <a:schemeClr val="accent1"/>
          </a:effectRef>
          <a:fontRef idx="minor">
            <a:schemeClr val="lt1"/>
          </a:fontRef>
        </p:style>
      </p:cxnSp>
      <p:cxnSp>
        <p:nvCxnSpPr>
          <p:cNvPr id="11" name="直線接點 5"/>
          <p:cNvCxnSpPr/>
          <p:nvPr userDrawn="1"/>
        </p:nvCxnSpPr>
        <p:spPr>
          <a:xfrm>
            <a:off x="8516938" y="0"/>
            <a:ext cx="0" cy="6858000"/>
          </a:xfrm>
          <a:prstGeom prst="line">
            <a:avLst/>
          </a:prstGeom>
          <a:noFill/>
          <a:ln w="19050">
            <a:solidFill>
              <a:schemeClr val="accent3">
                <a:lumMod val="50000"/>
                <a:alpha val="15000"/>
              </a:schemeClr>
            </a:solidFill>
            <a:miter lim="800000"/>
          </a:ln>
          <a:effectLst/>
        </p:spPr>
        <p:style>
          <a:lnRef idx="2">
            <a:schemeClr val="accent1">
              <a:shade val="50000"/>
            </a:schemeClr>
          </a:lnRef>
          <a:fillRef idx="1">
            <a:schemeClr val="accent1"/>
          </a:fillRef>
          <a:effectRef idx="0">
            <a:schemeClr val="accent1"/>
          </a:effectRef>
          <a:fontRef idx="minor">
            <a:schemeClr val="lt1"/>
          </a:fontRef>
        </p:style>
      </p:cxnSp>
      <p:pic>
        <p:nvPicPr>
          <p:cNvPr id="12"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標題 1"/>
          <p:cNvSpPr>
            <a:spLocks noGrp="1"/>
          </p:cNvSpPr>
          <p:nvPr>
            <p:ph type="title"/>
          </p:nvPr>
        </p:nvSpPr>
        <p:spPr>
          <a:xfrm>
            <a:off x="5943957" y="1643063"/>
            <a:ext cx="2343761" cy="2776537"/>
          </a:xfrm>
          <a:prstGeom prst="rect">
            <a:avLst/>
          </a:prstGeom>
        </p:spPr>
        <p:txBody>
          <a:bodyPr anchor="b">
            <a:normAutofit/>
          </a:bodyPr>
          <a:lstStyle>
            <a:lvl1pPr algn="l" latinLnBrk="0">
              <a:defRPr lang="zh-TW" sz="3600" b="0">
                <a:latin typeface="微軟正黑體" pitchFamily="34" charset="-120"/>
                <a:ea typeface="微軟正黑體" pitchFamily="34" charset="-120"/>
              </a:defRPr>
            </a:lvl1pPr>
          </a:lstStyle>
          <a:p>
            <a:r>
              <a:rPr lang="zh-TW" altLang="en-US" smtClean="0"/>
              <a:t>按一下以編輯母片標題樣式</a:t>
            </a:r>
            <a:endParaRPr lang="zh-TW"/>
          </a:p>
        </p:txBody>
      </p:sp>
      <p:sp>
        <p:nvSpPr>
          <p:cNvPr id="7" name="圖片版面配置區 2"/>
          <p:cNvSpPr>
            <a:spLocks noGrp="1"/>
          </p:cNvSpPr>
          <p:nvPr>
            <p:ph type="pic" idx="1"/>
          </p:nvPr>
        </p:nvSpPr>
        <p:spPr bwMode="gray">
          <a:xfrm>
            <a:off x="559335" y="609600"/>
            <a:ext cx="4437154" cy="5562600"/>
          </a:xfrm>
          <a:prstGeom prst="rect">
            <a:avLst/>
          </a:prstGeom>
          <a:solidFill>
            <a:srgbClr val="FFFFFF">
              <a:shade val="85000"/>
            </a:srgbClr>
          </a:solidFill>
          <a:ln w="152400" cap="flat" cmpd="sng">
            <a:solidFill>
              <a:srgbClr val="FFFFFF"/>
            </a:solidFill>
            <a:miter lim="800000"/>
          </a:ln>
          <a:effectLst>
            <a:outerShdw blurRad="88900" sx="101000" sy="101000" algn="tl" rotWithShape="0">
              <a:schemeClr val="accent1">
                <a:lumMod val="50000"/>
                <a:alpha val="15000"/>
              </a:schemeClr>
            </a:outerShdw>
          </a:effectLst>
          <a:scene3d>
            <a:camera prst="orthographicFront"/>
            <a:lightRig rig="twoPt" dir="t">
              <a:rot lat="0" lon="0" rev="7200000"/>
            </a:lightRig>
          </a:scene3d>
          <a:sp3d prstMaterial="matte">
            <a:bevelT w="25400" h="19050"/>
            <a:contourClr>
              <a:srgbClr val="FFFFFF"/>
            </a:contourClr>
          </a:sp3d>
        </p:spPr>
        <p:txBody>
          <a:bodyPr tIns="457200">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8" name="文字版面配置區 3"/>
          <p:cNvSpPr>
            <a:spLocks noGrp="1"/>
          </p:cNvSpPr>
          <p:nvPr>
            <p:ph type="body" sz="half" idx="2"/>
          </p:nvPr>
        </p:nvSpPr>
        <p:spPr>
          <a:xfrm>
            <a:off x="5943957" y="4423914"/>
            <a:ext cx="2343761" cy="1748287"/>
          </a:xfrm>
          <a:prstGeom prst="rect">
            <a:avLst/>
          </a:prstGeom>
        </p:spPr>
        <p:txBody>
          <a:bodyPr>
            <a:normAutofit/>
          </a:bodyPr>
          <a:lstStyle>
            <a:lvl1pPr marL="0" indent="0" latinLnBrk="0">
              <a:spcBef>
                <a:spcPts val="12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13" name="日期版面配置區 11"/>
          <p:cNvSpPr>
            <a:spLocks noGrp="1"/>
          </p:cNvSpPr>
          <p:nvPr>
            <p:ph type="dt" sz="half" idx="10"/>
          </p:nvPr>
        </p:nvSpPr>
        <p:spPr>
          <a:xfrm>
            <a:off x="6343650" y="6400800"/>
            <a:ext cx="87630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4" name="頁尾版面配置區 12"/>
          <p:cNvSpPr>
            <a:spLocks noGrp="1"/>
          </p:cNvSpPr>
          <p:nvPr>
            <p:ph type="ftr" sz="quarter" idx="11"/>
          </p:nvPr>
        </p:nvSpPr>
        <p:spPr>
          <a:xfrm>
            <a:off x="1131888" y="6400800"/>
            <a:ext cx="5097462"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5" name="投影片編號版面配置區 13"/>
          <p:cNvSpPr>
            <a:spLocks noGrp="1"/>
          </p:cNvSpPr>
          <p:nvPr>
            <p:ph type="sldNum" sz="quarter" idx="12"/>
          </p:nvPr>
        </p:nvSpPr>
        <p:spPr>
          <a:xfrm>
            <a:off x="7315200" y="6400800"/>
            <a:ext cx="6873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060EC837-4B91-442F-8452-A89C5705EEAF}" type="slidenum">
              <a:rPr lang="en-US" altLang="zh-TW"/>
              <a:pPr>
                <a:defRPr/>
              </a:pPr>
              <a:t>‹#›</a:t>
            </a:fld>
            <a:endParaRPr lang="zh-TW" altLang="en-US"/>
          </a:p>
        </p:txBody>
      </p:sp>
    </p:spTree>
    <p:extLst>
      <p:ext uri="{BB962C8B-B14F-4D97-AF65-F5344CB8AC3E}">
        <p14:creationId xmlns:p14="http://schemas.microsoft.com/office/powerpoint/2010/main" val="10203456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4036987379"/>
      </p:ext>
    </p:extLst>
  </p:cSld>
  <p:clrMapOvr>
    <a:masterClrMapping/>
  </p:clrMapOvr>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type="picTx" preserve="1">
  <p:cSld name="1_含標題的圖片">
    <p:spTree>
      <p:nvGrpSpPr>
        <p:cNvPr id="1" name=""/>
        <p:cNvGrpSpPr/>
        <p:nvPr/>
      </p:nvGrpSpPr>
      <p:grpSpPr>
        <a:xfrm>
          <a:off x="0" y="0"/>
          <a:ext cx="0" cy="0"/>
          <a:chOff x="0" y="0"/>
          <a:chExt cx="0" cy="0"/>
        </a:xfrm>
      </p:grpSpPr>
      <p:sp>
        <p:nvSpPr>
          <p:cNvPr id="5" name="矩形 4"/>
          <p:cNvSpPr/>
          <p:nvPr/>
        </p:nvSpPr>
        <p:spPr bwMode="gray">
          <a:xfrm rot="120000">
            <a:off x="490538" y="531813"/>
            <a:ext cx="4579937" cy="5716587"/>
          </a:xfrm>
          <a:prstGeom prst="rect">
            <a:avLst/>
          </a:prstGeom>
          <a:solidFill>
            <a:schemeClr val="bg1"/>
          </a:solidFill>
          <a:ln w="190500">
            <a:noFill/>
            <a:miter lim="800000"/>
          </a:ln>
          <a:effectLst>
            <a:outerShdw blurRad="889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solidFill>
                <a:prstClr val="white"/>
              </a:solidFill>
              <a:latin typeface="微軟正黑體" pitchFamily="34" charset="-120"/>
            </a:endParaRPr>
          </a:p>
        </p:txBody>
      </p:sp>
      <p:sp>
        <p:nvSpPr>
          <p:cNvPr id="6" name="矩形 5"/>
          <p:cNvSpPr/>
          <p:nvPr/>
        </p:nvSpPr>
        <p:spPr bwMode="gray">
          <a:xfrm>
            <a:off x="5486400" y="0"/>
            <a:ext cx="3144838" cy="6858000"/>
          </a:xfrm>
          <a:prstGeom prst="rect">
            <a:avLst/>
          </a:prstGeom>
          <a:solidFill>
            <a:schemeClr val="bg1"/>
          </a:solidFill>
          <a:ln w="152400">
            <a:noFill/>
            <a:miter lim="800000"/>
          </a:ln>
          <a:effectLst>
            <a:outerShdw blurRad="88900" sx="101000" sy="101000" algn="ctr" rotWithShape="0">
              <a:schemeClr val="accent1">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solidFill>
                <a:prstClr val="white"/>
              </a:solidFill>
              <a:latin typeface="微軟正黑體" pitchFamily="34" charset="-120"/>
            </a:endParaRPr>
          </a:p>
        </p:txBody>
      </p:sp>
      <p:cxnSp>
        <p:nvCxnSpPr>
          <p:cNvPr id="7" name="直線接點 4"/>
          <p:cNvCxnSpPr/>
          <p:nvPr/>
        </p:nvCxnSpPr>
        <p:spPr>
          <a:xfrm>
            <a:off x="5600700" y="0"/>
            <a:ext cx="0" cy="6858000"/>
          </a:xfrm>
          <a:prstGeom prst="line">
            <a:avLst/>
          </a:prstGeom>
          <a:noFill/>
          <a:ln w="19050">
            <a:solidFill>
              <a:schemeClr val="accent3">
                <a:lumMod val="50000"/>
                <a:alpha val="15000"/>
              </a:schemeClr>
            </a:solidFill>
            <a:miter lim="800000"/>
          </a:ln>
          <a:effectLst/>
        </p:spPr>
        <p:style>
          <a:lnRef idx="2">
            <a:schemeClr val="accent1">
              <a:shade val="50000"/>
            </a:schemeClr>
          </a:lnRef>
          <a:fillRef idx="1">
            <a:schemeClr val="accent1"/>
          </a:fillRef>
          <a:effectRef idx="0">
            <a:schemeClr val="accent1"/>
          </a:effectRef>
          <a:fontRef idx="minor">
            <a:schemeClr val="lt1"/>
          </a:fontRef>
        </p:style>
      </p:cxnSp>
      <p:cxnSp>
        <p:nvCxnSpPr>
          <p:cNvPr id="8" name="直線接點 5"/>
          <p:cNvCxnSpPr/>
          <p:nvPr/>
        </p:nvCxnSpPr>
        <p:spPr>
          <a:xfrm>
            <a:off x="8516938" y="0"/>
            <a:ext cx="0" cy="6858000"/>
          </a:xfrm>
          <a:prstGeom prst="line">
            <a:avLst/>
          </a:prstGeom>
          <a:noFill/>
          <a:ln w="19050">
            <a:solidFill>
              <a:schemeClr val="accent3">
                <a:lumMod val="50000"/>
                <a:alpha val="15000"/>
              </a:schemeClr>
            </a:solidFill>
            <a:miter lim="800000"/>
          </a:ln>
          <a:effectLst/>
        </p:spPr>
        <p:style>
          <a:lnRef idx="2">
            <a:schemeClr val="accent1">
              <a:shade val="50000"/>
            </a:schemeClr>
          </a:lnRef>
          <a:fillRef idx="1">
            <a:schemeClr val="accent1"/>
          </a:fillRef>
          <a:effectRef idx="0">
            <a:schemeClr val="accent1"/>
          </a:effectRef>
          <a:fontRef idx="minor">
            <a:schemeClr val="lt1"/>
          </a:fontRef>
        </p:style>
      </p:cxnSp>
      <p:pic>
        <p:nvPicPr>
          <p:cNvPr id="9"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標題 1"/>
          <p:cNvSpPr>
            <a:spLocks noGrp="1"/>
          </p:cNvSpPr>
          <p:nvPr>
            <p:ph type="title"/>
          </p:nvPr>
        </p:nvSpPr>
        <p:spPr>
          <a:xfrm>
            <a:off x="5943957" y="1643063"/>
            <a:ext cx="2343761" cy="2776537"/>
          </a:xfrm>
          <a:prstGeom prst="rect">
            <a:avLst/>
          </a:prstGeom>
        </p:spPr>
        <p:txBody>
          <a:bodyPr anchor="b">
            <a:normAutofit/>
          </a:bodyPr>
          <a:lstStyle>
            <a:lvl1pPr algn="l" latinLnBrk="0">
              <a:defRPr lang="zh-TW" sz="3600" b="0">
                <a:latin typeface="微軟正黑體" pitchFamily="34" charset="-120"/>
                <a:ea typeface="微軟正黑體" pitchFamily="34" charset="-120"/>
              </a:defRPr>
            </a:lvl1pPr>
          </a:lstStyle>
          <a:p>
            <a:r>
              <a:rPr lang="zh-TW" altLang="en-US" smtClean="0"/>
              <a:t>按一下以編輯母片標題樣式</a:t>
            </a:r>
            <a:endParaRPr lang="zh-TW"/>
          </a:p>
        </p:txBody>
      </p:sp>
      <p:sp>
        <p:nvSpPr>
          <p:cNvPr id="3" name="圖片版面配置區 2"/>
          <p:cNvSpPr>
            <a:spLocks noGrp="1"/>
          </p:cNvSpPr>
          <p:nvPr>
            <p:ph type="pic" idx="1"/>
          </p:nvPr>
        </p:nvSpPr>
        <p:spPr bwMode="gray">
          <a:xfrm>
            <a:off x="559335" y="609600"/>
            <a:ext cx="4437154" cy="5562600"/>
          </a:xfrm>
          <a:prstGeom prst="rect">
            <a:avLst/>
          </a:prstGeom>
          <a:solidFill>
            <a:srgbClr val="FFFFFF">
              <a:shade val="85000"/>
            </a:srgbClr>
          </a:solidFill>
          <a:ln w="152400" cap="flat" cmpd="sng">
            <a:solidFill>
              <a:srgbClr val="FFFFFF"/>
            </a:solidFill>
            <a:miter lim="800000"/>
          </a:ln>
          <a:effectLst>
            <a:outerShdw blurRad="88900" sx="101000" sy="101000" algn="tl" rotWithShape="0">
              <a:schemeClr val="accent1">
                <a:lumMod val="50000"/>
                <a:alpha val="15000"/>
              </a:schemeClr>
            </a:outerShdw>
          </a:effectLst>
          <a:scene3d>
            <a:camera prst="orthographicFront"/>
            <a:lightRig rig="twoPt" dir="t">
              <a:rot lat="0" lon="0" rev="7200000"/>
            </a:lightRig>
          </a:scene3d>
          <a:sp3d prstMaterial="matte">
            <a:bevelT w="25400" h="19050"/>
            <a:contourClr>
              <a:srgbClr val="FFFFFF"/>
            </a:contourClr>
          </a:sp3d>
        </p:spPr>
        <p:txBody>
          <a:bodyPr tIns="457200">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4" name="文字版面配置區 3"/>
          <p:cNvSpPr>
            <a:spLocks noGrp="1"/>
          </p:cNvSpPr>
          <p:nvPr>
            <p:ph type="body" sz="half" idx="2"/>
          </p:nvPr>
        </p:nvSpPr>
        <p:spPr>
          <a:xfrm>
            <a:off x="5943957" y="4423914"/>
            <a:ext cx="2343761" cy="1748287"/>
          </a:xfrm>
          <a:prstGeom prst="rect">
            <a:avLst/>
          </a:prstGeom>
        </p:spPr>
        <p:txBody>
          <a:bodyPr>
            <a:normAutofit/>
          </a:bodyPr>
          <a:lstStyle>
            <a:lvl1pPr marL="0" indent="0" latinLnBrk="0">
              <a:spcBef>
                <a:spcPts val="12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10" name="日期版面配置區 11"/>
          <p:cNvSpPr>
            <a:spLocks noGrp="1"/>
          </p:cNvSpPr>
          <p:nvPr>
            <p:ph type="dt" sz="half" idx="10"/>
          </p:nvPr>
        </p:nvSpPr>
        <p:spPr>
          <a:xfrm>
            <a:off x="6343650" y="6400800"/>
            <a:ext cx="87630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1" name="頁尾版面配置區 12"/>
          <p:cNvSpPr>
            <a:spLocks noGrp="1"/>
          </p:cNvSpPr>
          <p:nvPr>
            <p:ph type="ftr" sz="quarter" idx="11"/>
          </p:nvPr>
        </p:nvSpPr>
        <p:spPr>
          <a:xfrm>
            <a:off x="1131888" y="6400800"/>
            <a:ext cx="5097462"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2" name="投影片編號版面配置區 13"/>
          <p:cNvSpPr>
            <a:spLocks noGrp="1"/>
          </p:cNvSpPr>
          <p:nvPr>
            <p:ph type="sldNum" sz="quarter" idx="12"/>
          </p:nvPr>
        </p:nvSpPr>
        <p:spPr>
          <a:xfrm>
            <a:off x="7315200" y="6400800"/>
            <a:ext cx="6873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EC89BAA3-E83E-4D73-925F-BEC74EE9DC49}" type="slidenum">
              <a:rPr lang="en-US" altLang="zh-TW"/>
              <a:pPr>
                <a:defRPr/>
              </a:pPr>
              <a:t>‹#›</a:t>
            </a:fld>
            <a:endParaRPr lang="zh-TW" altLang="en-US"/>
          </a:p>
        </p:txBody>
      </p:sp>
    </p:spTree>
    <p:extLst>
      <p:ext uri="{BB962C8B-B14F-4D97-AF65-F5344CB8AC3E}">
        <p14:creationId xmlns:p14="http://schemas.microsoft.com/office/powerpoint/2010/main" val="2097072886"/>
      </p:ext>
    </p:extLst>
  </p:cSld>
  <p:clrMapOvr>
    <a:masterClrMapping/>
  </p:clrMapOvr>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左側圖片與標題">
    <p:bg>
      <p:bgPr>
        <a:solidFill>
          <a:schemeClr val="bg1">
            <a:alpha val="0"/>
          </a:schemeClr>
        </a:solidFill>
        <a:effectLst/>
      </p:bgPr>
    </p:bg>
    <p:spTree>
      <p:nvGrpSpPr>
        <p:cNvPr id="1" name=""/>
        <p:cNvGrpSpPr/>
        <p:nvPr/>
      </p:nvGrpSpPr>
      <p:grpSpPr>
        <a:xfrm>
          <a:off x="0" y="0"/>
          <a:ext cx="0" cy="0"/>
          <a:chOff x="0" y="0"/>
          <a:chExt cx="0" cy="0"/>
        </a:xfrm>
      </p:grpSpPr>
      <p:pic>
        <p:nvPicPr>
          <p:cNvPr id="4"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圖片版面配置區 8"/>
          <p:cNvSpPr>
            <a:spLocks noGrp="1"/>
          </p:cNvSpPr>
          <p:nvPr>
            <p:ph type="pic" sz="quarter" idx="10"/>
          </p:nvPr>
        </p:nvSpPr>
        <p:spPr>
          <a:xfrm>
            <a:off x="682609" y="620688"/>
            <a:ext cx="4537463" cy="563880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stStyle>
          <a:p>
            <a:pPr lvl="0"/>
            <a:r>
              <a:rPr lang="zh-TW" altLang="en-US" noProof="0" smtClean="0"/>
              <a:t>按一下圖示以新增圖片</a:t>
            </a:r>
            <a:endParaRPr lang="zh-TW" noProof="0"/>
          </a:p>
        </p:txBody>
      </p:sp>
      <p:sp>
        <p:nvSpPr>
          <p:cNvPr id="2" name="標題 1"/>
          <p:cNvSpPr>
            <a:spLocks noGrp="1"/>
          </p:cNvSpPr>
          <p:nvPr>
            <p:ph type="ctrTitle"/>
          </p:nvPr>
        </p:nvSpPr>
        <p:spPr>
          <a:xfrm>
            <a:off x="5364088" y="2348880"/>
            <a:ext cx="3298513" cy="3888432"/>
          </a:xfrm>
          <a:prstGeom prst="rect">
            <a:avLst/>
          </a:prstGeom>
        </p:spPr>
        <p:txBody>
          <a:bodyPr anchor="b">
            <a:normAutofit/>
          </a:bodyPr>
          <a:lstStyle>
            <a:lvl1pPr latinLnBrk="0">
              <a:lnSpc>
                <a:spcPct val="85000"/>
              </a:lnSpc>
              <a:defRPr lang="zh-TW" sz="3600">
                <a:solidFill>
                  <a:schemeClr val="tx1">
                    <a:lumMod val="50000"/>
                  </a:schemeClr>
                </a:solidFill>
                <a:latin typeface="微軟正黑體" pitchFamily="34" charset="-120"/>
                <a:ea typeface="微軟正黑體" pitchFamily="34" charset="-120"/>
              </a:defRPr>
            </a:lvl1pPr>
          </a:lstStyle>
          <a:p>
            <a:r>
              <a:rPr lang="zh-TW" altLang="en-US" smtClean="0"/>
              <a:t>按一下以編輯母片標題樣式</a:t>
            </a:r>
            <a:endParaRPr lang="zh-TW" dirty="0"/>
          </a:p>
        </p:txBody>
      </p:sp>
      <p:sp>
        <p:nvSpPr>
          <p:cNvPr id="5" name="日期版面配置區 11"/>
          <p:cNvSpPr>
            <a:spLocks noGrp="1"/>
          </p:cNvSpPr>
          <p:nvPr>
            <p:ph type="dt" sz="half" idx="11"/>
          </p:nvPr>
        </p:nvSpPr>
        <p:spPr>
          <a:xfrm>
            <a:off x="6343650" y="6400800"/>
            <a:ext cx="87630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6" name="頁尾版面配置區 12"/>
          <p:cNvSpPr>
            <a:spLocks noGrp="1"/>
          </p:cNvSpPr>
          <p:nvPr>
            <p:ph type="ftr" sz="quarter" idx="12"/>
          </p:nvPr>
        </p:nvSpPr>
        <p:spPr>
          <a:xfrm>
            <a:off x="1131888" y="6400800"/>
            <a:ext cx="5097462"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7" name="投影片編號版面配置區 13"/>
          <p:cNvSpPr>
            <a:spLocks noGrp="1"/>
          </p:cNvSpPr>
          <p:nvPr>
            <p:ph type="sldNum" sz="quarter" idx="13"/>
          </p:nvPr>
        </p:nvSpPr>
        <p:spPr>
          <a:xfrm>
            <a:off x="7315200" y="6400800"/>
            <a:ext cx="6873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3C65EC95-F77F-4A82-862B-D9C0AB85E5CC}" type="slidenum">
              <a:rPr lang="en-US" altLang="zh-TW"/>
              <a:pPr>
                <a:defRPr/>
              </a:pPr>
              <a:t>‹#›</a:t>
            </a:fld>
            <a:endParaRPr lang="zh-TW" altLang="en-US"/>
          </a:p>
        </p:txBody>
      </p:sp>
    </p:spTree>
    <p:extLst>
      <p:ext uri="{BB962C8B-B14F-4D97-AF65-F5344CB8AC3E}">
        <p14:creationId xmlns:p14="http://schemas.microsoft.com/office/powerpoint/2010/main" val="377019954"/>
      </p:ext>
    </p:extLst>
  </p:cSld>
  <p:clrMapOvr>
    <a:masterClrMapping/>
  </p:clrMapOvr>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右側圖片與標題">
    <p:spTree>
      <p:nvGrpSpPr>
        <p:cNvPr id="1" name=""/>
        <p:cNvGrpSpPr/>
        <p:nvPr/>
      </p:nvGrpSpPr>
      <p:grpSpPr>
        <a:xfrm>
          <a:off x="0" y="0"/>
          <a:ext cx="0" cy="0"/>
          <a:chOff x="0" y="0"/>
          <a:chExt cx="0" cy="0"/>
        </a:xfrm>
      </p:grpSpPr>
      <p:sp>
        <p:nvSpPr>
          <p:cNvPr id="4" name="手繪多邊形 2"/>
          <p:cNvSpPr>
            <a:spLocks noEditPoints="1"/>
          </p:cNvSpPr>
          <p:nvPr/>
        </p:nvSpPr>
        <p:spPr bwMode="black">
          <a:xfrm>
            <a:off x="0" y="93663"/>
            <a:ext cx="3259138" cy="6764337"/>
          </a:xfrm>
          <a:custGeom>
            <a:avLst/>
            <a:gdLst>
              <a:gd name="T0" fmla="*/ 2147483647 w 11400"/>
              <a:gd name="T1" fmla="*/ 2147483647 h 17756"/>
              <a:gd name="T2" fmla="*/ 2147483647 w 11400"/>
              <a:gd name="T3" fmla="*/ 2147483647 h 17756"/>
              <a:gd name="T4" fmla="*/ 2147483647 w 11400"/>
              <a:gd name="T5" fmla="*/ 2147483647 h 17756"/>
              <a:gd name="T6" fmla="*/ 2147483647 w 11400"/>
              <a:gd name="T7" fmla="*/ 2147483647 h 17756"/>
              <a:gd name="T8" fmla="*/ 2147483647 w 11400"/>
              <a:gd name="T9" fmla="*/ 2147483647 h 17756"/>
              <a:gd name="T10" fmla="*/ 2147483647 w 11400"/>
              <a:gd name="T11" fmla="*/ 2147483647 h 17756"/>
              <a:gd name="T12" fmla="*/ 2147483647 w 11400"/>
              <a:gd name="T13" fmla="*/ 2147483647 h 17756"/>
              <a:gd name="T14" fmla="*/ 2147483647 w 11400"/>
              <a:gd name="T15" fmla="*/ 2147483647 h 17756"/>
              <a:gd name="T16" fmla="*/ 2147483647 w 11400"/>
              <a:gd name="T17" fmla="*/ 2147483647 h 17756"/>
              <a:gd name="T18" fmla="*/ 2147483647 w 11400"/>
              <a:gd name="T19" fmla="*/ 2147483647 h 17756"/>
              <a:gd name="T20" fmla="*/ 2147483647 w 11400"/>
              <a:gd name="T21" fmla="*/ 2147483647 h 17756"/>
              <a:gd name="T22" fmla="*/ 2147483647 w 11400"/>
              <a:gd name="T23" fmla="*/ 2147483647 h 17756"/>
              <a:gd name="T24" fmla="*/ 2147483647 w 11400"/>
              <a:gd name="T25" fmla="*/ 2147483647 h 17756"/>
              <a:gd name="T26" fmla="*/ 2147483647 w 11400"/>
              <a:gd name="T27" fmla="*/ 2147483647 h 17756"/>
              <a:gd name="T28" fmla="*/ 2147483647 w 11400"/>
              <a:gd name="T29" fmla="*/ 2147483647 h 17756"/>
              <a:gd name="T30" fmla="*/ 2147483647 w 11400"/>
              <a:gd name="T31" fmla="*/ 2147483647 h 17756"/>
              <a:gd name="T32" fmla="*/ 2147483647 w 11400"/>
              <a:gd name="T33" fmla="*/ 2147483647 h 17756"/>
              <a:gd name="T34" fmla="*/ 2147483647 w 11400"/>
              <a:gd name="T35" fmla="*/ 2147483647 h 17756"/>
              <a:gd name="T36" fmla="*/ 2147483647 w 11400"/>
              <a:gd name="T37" fmla="*/ 2147483647 h 17756"/>
              <a:gd name="T38" fmla="*/ 2147483647 w 11400"/>
              <a:gd name="T39" fmla="*/ 2147483647 h 17756"/>
              <a:gd name="T40" fmla="*/ 0 w 11400"/>
              <a:gd name="T41" fmla="*/ 2147483647 h 17756"/>
              <a:gd name="T42" fmla="*/ 2147483647 w 11400"/>
              <a:gd name="T43" fmla="*/ 2147483647 h 17756"/>
              <a:gd name="T44" fmla="*/ 2147483647 w 11400"/>
              <a:gd name="T45" fmla="*/ 2147483647 h 17756"/>
              <a:gd name="T46" fmla="*/ 2147483647 w 11400"/>
              <a:gd name="T47" fmla="*/ 2147483647 h 17756"/>
              <a:gd name="T48" fmla="*/ 2147483647 w 11400"/>
              <a:gd name="T49" fmla="*/ 2147483647 h 17756"/>
              <a:gd name="T50" fmla="*/ 2147483647 w 11400"/>
              <a:gd name="T51" fmla="*/ 2147483647 h 17756"/>
              <a:gd name="T52" fmla="*/ 2147483647 w 11400"/>
              <a:gd name="T53" fmla="*/ 2147483647 h 17756"/>
              <a:gd name="T54" fmla="*/ 2147483647 w 11400"/>
              <a:gd name="T55" fmla="*/ 2147483647 h 17756"/>
              <a:gd name="T56" fmla="*/ 2147483647 w 11400"/>
              <a:gd name="T57" fmla="*/ 2147483647 h 17756"/>
              <a:gd name="T58" fmla="*/ 2147483647 w 11400"/>
              <a:gd name="T59" fmla="*/ 2147483647 h 17756"/>
              <a:gd name="T60" fmla="*/ 2147483647 w 11400"/>
              <a:gd name="T61" fmla="*/ 2147483647 h 17756"/>
              <a:gd name="T62" fmla="*/ 2147483647 w 11400"/>
              <a:gd name="T63" fmla="*/ 2147483647 h 17756"/>
              <a:gd name="T64" fmla="*/ 2147483647 w 11400"/>
              <a:gd name="T65" fmla="*/ 2147483647 h 17756"/>
              <a:gd name="T66" fmla="*/ 2147483647 w 11400"/>
              <a:gd name="T67" fmla="*/ 2147483647 h 17756"/>
              <a:gd name="T68" fmla="*/ 2147483647 w 11400"/>
              <a:gd name="T69" fmla="*/ 2147483647 h 17756"/>
              <a:gd name="T70" fmla="*/ 2147483647 w 11400"/>
              <a:gd name="T71" fmla="*/ 2147483647 h 17756"/>
              <a:gd name="T72" fmla="*/ 2147483647 w 11400"/>
              <a:gd name="T73" fmla="*/ 2147483647 h 17756"/>
              <a:gd name="T74" fmla="*/ 2147483647 w 11400"/>
              <a:gd name="T75" fmla="*/ 2147483647 h 17756"/>
              <a:gd name="T76" fmla="*/ 2147483647 w 11400"/>
              <a:gd name="T77" fmla="*/ 2147483647 h 17756"/>
              <a:gd name="T78" fmla="*/ 2147483647 w 11400"/>
              <a:gd name="T79" fmla="*/ 2147483647 h 17756"/>
              <a:gd name="T80" fmla="*/ 2147483647 w 11400"/>
              <a:gd name="T81" fmla="*/ 2147483647 h 17756"/>
              <a:gd name="T82" fmla="*/ 2147483647 w 11400"/>
              <a:gd name="T83" fmla="*/ 2147483647 h 17756"/>
              <a:gd name="T84" fmla="*/ 2147483647 w 11400"/>
              <a:gd name="T85" fmla="*/ 2147483647 h 17756"/>
              <a:gd name="T86" fmla="*/ 2147483647 w 11400"/>
              <a:gd name="T87" fmla="*/ 2147483647 h 17756"/>
              <a:gd name="T88" fmla="*/ 2147483647 w 11400"/>
              <a:gd name="T89" fmla="*/ 2147483647 h 17756"/>
              <a:gd name="T90" fmla="*/ 2147483647 w 11400"/>
              <a:gd name="T91" fmla="*/ 2147483647 h 17756"/>
              <a:gd name="T92" fmla="*/ 2147483647 w 11400"/>
              <a:gd name="T93" fmla="*/ 2147483647 h 17756"/>
              <a:gd name="T94" fmla="*/ 2147483647 w 11400"/>
              <a:gd name="T95" fmla="*/ 2147483647 h 17756"/>
              <a:gd name="T96" fmla="*/ 2147483647 w 11400"/>
              <a:gd name="T97" fmla="*/ 2147483647 h 17756"/>
              <a:gd name="T98" fmla="*/ 2147483647 w 11400"/>
              <a:gd name="T99" fmla="*/ 2147483647 h 17756"/>
              <a:gd name="T100" fmla="*/ 2147483647 w 11400"/>
              <a:gd name="T101" fmla="*/ 2147483647 h 17756"/>
              <a:gd name="T102" fmla="*/ 2147483647 w 11400"/>
              <a:gd name="T103" fmla="*/ 2147483647 h 17756"/>
              <a:gd name="T104" fmla="*/ 2147483647 w 11400"/>
              <a:gd name="T105" fmla="*/ 2147483647 h 17756"/>
              <a:gd name="T106" fmla="*/ 2147483647 w 11400"/>
              <a:gd name="T107" fmla="*/ 2147483647 h 17756"/>
              <a:gd name="T108" fmla="*/ 2147483647 w 11400"/>
              <a:gd name="T109" fmla="*/ 2147483647 h 17756"/>
              <a:gd name="T110" fmla="*/ 2147483647 w 11400"/>
              <a:gd name="T111" fmla="*/ 2147483647 h 17756"/>
              <a:gd name="T112" fmla="*/ 2147483647 w 11400"/>
              <a:gd name="T113" fmla="*/ 2147483647 h 17756"/>
              <a:gd name="T114" fmla="*/ 2147483647 w 11400"/>
              <a:gd name="T115" fmla="*/ 2147483647 h 17756"/>
              <a:gd name="T116" fmla="*/ 2147483647 w 11400"/>
              <a:gd name="T117" fmla="*/ 2147483647 h 17756"/>
              <a:gd name="T118" fmla="*/ 2147483647 w 11400"/>
              <a:gd name="T119" fmla="*/ 2147483647 h 17756"/>
              <a:gd name="T120" fmla="*/ 2147483647 w 11400"/>
              <a:gd name="T121" fmla="*/ 2147483647 h 17756"/>
              <a:gd name="T122" fmla="*/ 2147483647 w 11400"/>
              <a:gd name="T123" fmla="*/ 2147483647 h 17756"/>
              <a:gd name="T124" fmla="*/ 0 w 11400"/>
              <a:gd name="T125" fmla="*/ 2147483647 h 1775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400" h="17756">
                <a:moveTo>
                  <a:pt x="4731" y="17254"/>
                </a:moveTo>
                <a:lnTo>
                  <a:pt x="4834" y="17273"/>
                </a:lnTo>
                <a:lnTo>
                  <a:pt x="4928" y="17314"/>
                </a:lnTo>
                <a:lnTo>
                  <a:pt x="5007" y="17382"/>
                </a:lnTo>
                <a:lnTo>
                  <a:pt x="5076" y="17506"/>
                </a:lnTo>
                <a:lnTo>
                  <a:pt x="5087" y="17654"/>
                </a:lnTo>
                <a:lnTo>
                  <a:pt x="5068" y="17756"/>
                </a:lnTo>
                <a:lnTo>
                  <a:pt x="5038" y="17756"/>
                </a:lnTo>
                <a:lnTo>
                  <a:pt x="5055" y="17643"/>
                </a:lnTo>
                <a:lnTo>
                  <a:pt x="5046" y="17510"/>
                </a:lnTo>
                <a:lnTo>
                  <a:pt x="4985" y="17398"/>
                </a:lnTo>
                <a:lnTo>
                  <a:pt x="4898" y="17318"/>
                </a:lnTo>
                <a:lnTo>
                  <a:pt x="4789" y="17279"/>
                </a:lnTo>
                <a:lnTo>
                  <a:pt x="4675" y="17292"/>
                </a:lnTo>
                <a:lnTo>
                  <a:pt x="4564" y="17344"/>
                </a:lnTo>
                <a:lnTo>
                  <a:pt x="4503" y="17410"/>
                </a:lnTo>
                <a:lnTo>
                  <a:pt x="4471" y="17505"/>
                </a:lnTo>
                <a:lnTo>
                  <a:pt x="4480" y="17589"/>
                </a:lnTo>
                <a:lnTo>
                  <a:pt x="4516" y="17678"/>
                </a:lnTo>
                <a:lnTo>
                  <a:pt x="4584" y="17730"/>
                </a:lnTo>
                <a:lnTo>
                  <a:pt x="4654" y="17747"/>
                </a:lnTo>
                <a:lnTo>
                  <a:pt x="4726" y="17746"/>
                </a:lnTo>
                <a:lnTo>
                  <a:pt x="4789" y="17719"/>
                </a:lnTo>
                <a:lnTo>
                  <a:pt x="4841" y="17651"/>
                </a:lnTo>
                <a:lnTo>
                  <a:pt x="4851" y="17571"/>
                </a:lnTo>
                <a:lnTo>
                  <a:pt x="4820" y="17502"/>
                </a:lnTo>
                <a:lnTo>
                  <a:pt x="4858" y="17582"/>
                </a:lnTo>
                <a:lnTo>
                  <a:pt x="4843" y="17666"/>
                </a:lnTo>
                <a:lnTo>
                  <a:pt x="4786" y="17738"/>
                </a:lnTo>
                <a:lnTo>
                  <a:pt x="4754" y="17756"/>
                </a:lnTo>
                <a:lnTo>
                  <a:pt x="4546" y="17756"/>
                </a:lnTo>
                <a:lnTo>
                  <a:pt x="4483" y="17701"/>
                </a:lnTo>
                <a:lnTo>
                  <a:pt x="4433" y="17605"/>
                </a:lnTo>
                <a:lnTo>
                  <a:pt x="4428" y="17502"/>
                </a:lnTo>
                <a:lnTo>
                  <a:pt x="4466" y="17403"/>
                </a:lnTo>
                <a:lnTo>
                  <a:pt x="4525" y="17322"/>
                </a:lnTo>
                <a:lnTo>
                  <a:pt x="4636" y="17270"/>
                </a:lnTo>
                <a:lnTo>
                  <a:pt x="4731" y="17254"/>
                </a:lnTo>
                <a:close/>
                <a:moveTo>
                  <a:pt x="3837" y="17047"/>
                </a:moveTo>
                <a:cubicBezTo>
                  <a:pt x="3599" y="17160"/>
                  <a:pt x="3430" y="17424"/>
                  <a:pt x="3199" y="17756"/>
                </a:cubicBezTo>
                <a:lnTo>
                  <a:pt x="2780" y="17756"/>
                </a:lnTo>
                <a:cubicBezTo>
                  <a:pt x="3136" y="17420"/>
                  <a:pt x="3492" y="16990"/>
                  <a:pt x="3837" y="17047"/>
                </a:cubicBezTo>
                <a:close/>
                <a:moveTo>
                  <a:pt x="90" y="16866"/>
                </a:moveTo>
                <a:lnTo>
                  <a:pt x="236" y="17019"/>
                </a:lnTo>
                <a:lnTo>
                  <a:pt x="349" y="17194"/>
                </a:lnTo>
                <a:lnTo>
                  <a:pt x="432" y="17398"/>
                </a:lnTo>
                <a:lnTo>
                  <a:pt x="478" y="17620"/>
                </a:lnTo>
                <a:lnTo>
                  <a:pt x="483" y="17756"/>
                </a:lnTo>
                <a:lnTo>
                  <a:pt x="19" y="17756"/>
                </a:lnTo>
                <a:lnTo>
                  <a:pt x="0" y="17716"/>
                </a:lnTo>
                <a:lnTo>
                  <a:pt x="0" y="17337"/>
                </a:lnTo>
                <a:lnTo>
                  <a:pt x="35" y="17320"/>
                </a:lnTo>
                <a:lnTo>
                  <a:pt x="101" y="17250"/>
                </a:lnTo>
                <a:lnTo>
                  <a:pt x="130" y="17173"/>
                </a:lnTo>
                <a:lnTo>
                  <a:pt x="148" y="17104"/>
                </a:lnTo>
                <a:lnTo>
                  <a:pt x="137" y="17029"/>
                </a:lnTo>
                <a:lnTo>
                  <a:pt x="125" y="16964"/>
                </a:lnTo>
                <a:lnTo>
                  <a:pt x="112" y="16908"/>
                </a:lnTo>
                <a:lnTo>
                  <a:pt x="94" y="16871"/>
                </a:lnTo>
                <a:lnTo>
                  <a:pt x="90" y="16866"/>
                </a:lnTo>
                <a:close/>
                <a:moveTo>
                  <a:pt x="5020" y="16712"/>
                </a:moveTo>
                <a:lnTo>
                  <a:pt x="5017" y="16731"/>
                </a:lnTo>
                <a:lnTo>
                  <a:pt x="5015" y="16740"/>
                </a:lnTo>
                <a:lnTo>
                  <a:pt x="5013" y="16750"/>
                </a:lnTo>
                <a:lnTo>
                  <a:pt x="5008" y="16754"/>
                </a:lnTo>
                <a:lnTo>
                  <a:pt x="4991" y="16765"/>
                </a:lnTo>
                <a:lnTo>
                  <a:pt x="4985" y="16769"/>
                </a:lnTo>
                <a:lnTo>
                  <a:pt x="4969" y="16780"/>
                </a:lnTo>
                <a:lnTo>
                  <a:pt x="4952" y="16792"/>
                </a:lnTo>
                <a:lnTo>
                  <a:pt x="4928" y="16816"/>
                </a:lnTo>
                <a:lnTo>
                  <a:pt x="4917" y="16848"/>
                </a:lnTo>
                <a:lnTo>
                  <a:pt x="4901" y="16884"/>
                </a:lnTo>
                <a:lnTo>
                  <a:pt x="4900" y="16917"/>
                </a:lnTo>
                <a:lnTo>
                  <a:pt x="4903" y="16930"/>
                </a:lnTo>
                <a:lnTo>
                  <a:pt x="5020" y="16843"/>
                </a:lnTo>
                <a:lnTo>
                  <a:pt x="5115" y="16734"/>
                </a:lnTo>
                <a:lnTo>
                  <a:pt x="5104" y="16728"/>
                </a:lnTo>
                <a:lnTo>
                  <a:pt x="5095" y="16726"/>
                </a:lnTo>
                <a:lnTo>
                  <a:pt x="5080" y="16728"/>
                </a:lnTo>
                <a:lnTo>
                  <a:pt x="5063" y="16715"/>
                </a:lnTo>
                <a:lnTo>
                  <a:pt x="5039" y="16716"/>
                </a:lnTo>
                <a:lnTo>
                  <a:pt x="5020" y="16712"/>
                </a:lnTo>
                <a:close/>
                <a:moveTo>
                  <a:pt x="5851" y="16068"/>
                </a:moveTo>
                <a:lnTo>
                  <a:pt x="5877" y="16083"/>
                </a:lnTo>
                <a:lnTo>
                  <a:pt x="5900" y="16092"/>
                </a:lnTo>
                <a:lnTo>
                  <a:pt x="5915" y="16114"/>
                </a:lnTo>
                <a:lnTo>
                  <a:pt x="5915" y="16138"/>
                </a:lnTo>
                <a:lnTo>
                  <a:pt x="5916" y="16163"/>
                </a:lnTo>
                <a:lnTo>
                  <a:pt x="5903" y="16180"/>
                </a:lnTo>
                <a:lnTo>
                  <a:pt x="5888" y="16206"/>
                </a:lnTo>
                <a:lnTo>
                  <a:pt x="5864" y="16206"/>
                </a:lnTo>
                <a:lnTo>
                  <a:pt x="5849" y="16208"/>
                </a:lnTo>
                <a:lnTo>
                  <a:pt x="5821" y="16203"/>
                </a:lnTo>
                <a:lnTo>
                  <a:pt x="5810" y="16187"/>
                </a:lnTo>
                <a:lnTo>
                  <a:pt x="5809" y="16162"/>
                </a:lnTo>
                <a:lnTo>
                  <a:pt x="5811" y="16153"/>
                </a:lnTo>
                <a:lnTo>
                  <a:pt x="5809" y="16138"/>
                </a:lnTo>
                <a:lnTo>
                  <a:pt x="5826" y="16127"/>
                </a:lnTo>
                <a:lnTo>
                  <a:pt x="5831" y="16123"/>
                </a:lnTo>
                <a:lnTo>
                  <a:pt x="5855" y="16122"/>
                </a:lnTo>
                <a:lnTo>
                  <a:pt x="5859" y="16128"/>
                </a:lnTo>
                <a:lnTo>
                  <a:pt x="5863" y="16134"/>
                </a:lnTo>
                <a:lnTo>
                  <a:pt x="5874" y="16150"/>
                </a:lnTo>
                <a:lnTo>
                  <a:pt x="5867" y="16163"/>
                </a:lnTo>
                <a:lnTo>
                  <a:pt x="5862" y="16167"/>
                </a:lnTo>
                <a:lnTo>
                  <a:pt x="5845" y="16179"/>
                </a:lnTo>
                <a:lnTo>
                  <a:pt x="5841" y="16173"/>
                </a:lnTo>
                <a:lnTo>
                  <a:pt x="5836" y="16177"/>
                </a:lnTo>
                <a:lnTo>
                  <a:pt x="5839" y="16182"/>
                </a:lnTo>
                <a:lnTo>
                  <a:pt x="5856" y="16195"/>
                </a:lnTo>
                <a:lnTo>
                  <a:pt x="5877" y="16189"/>
                </a:lnTo>
                <a:lnTo>
                  <a:pt x="5893" y="16178"/>
                </a:lnTo>
                <a:lnTo>
                  <a:pt x="5895" y="16169"/>
                </a:lnTo>
                <a:lnTo>
                  <a:pt x="5900" y="16140"/>
                </a:lnTo>
                <a:lnTo>
                  <a:pt x="5898" y="16126"/>
                </a:lnTo>
                <a:lnTo>
                  <a:pt x="5883" y="16103"/>
                </a:lnTo>
                <a:lnTo>
                  <a:pt x="5862" y="16085"/>
                </a:lnTo>
                <a:lnTo>
                  <a:pt x="5834" y="16080"/>
                </a:lnTo>
                <a:lnTo>
                  <a:pt x="5808" y="16089"/>
                </a:lnTo>
                <a:lnTo>
                  <a:pt x="5778" y="16094"/>
                </a:lnTo>
                <a:lnTo>
                  <a:pt x="5786" y="16105"/>
                </a:lnTo>
                <a:lnTo>
                  <a:pt x="5781" y="16109"/>
                </a:lnTo>
                <a:lnTo>
                  <a:pt x="5764" y="16120"/>
                </a:lnTo>
                <a:lnTo>
                  <a:pt x="5762" y="16129"/>
                </a:lnTo>
                <a:lnTo>
                  <a:pt x="5749" y="16146"/>
                </a:lnTo>
                <a:lnTo>
                  <a:pt x="5754" y="16176"/>
                </a:lnTo>
                <a:lnTo>
                  <a:pt x="5752" y="16210"/>
                </a:lnTo>
                <a:lnTo>
                  <a:pt x="5742" y="16184"/>
                </a:lnTo>
                <a:lnTo>
                  <a:pt x="5744" y="16150"/>
                </a:lnTo>
                <a:lnTo>
                  <a:pt x="5758" y="16124"/>
                </a:lnTo>
                <a:lnTo>
                  <a:pt x="5773" y="16097"/>
                </a:lnTo>
                <a:lnTo>
                  <a:pt x="5797" y="16073"/>
                </a:lnTo>
                <a:lnTo>
                  <a:pt x="5830" y="16074"/>
                </a:lnTo>
                <a:lnTo>
                  <a:pt x="5851" y="16068"/>
                </a:lnTo>
                <a:close/>
                <a:moveTo>
                  <a:pt x="5846" y="15859"/>
                </a:moveTo>
                <a:lnTo>
                  <a:pt x="5930" y="15875"/>
                </a:lnTo>
                <a:lnTo>
                  <a:pt x="6009" y="15919"/>
                </a:lnTo>
                <a:lnTo>
                  <a:pt x="6074" y="15989"/>
                </a:lnTo>
                <a:lnTo>
                  <a:pt x="6101" y="16076"/>
                </a:lnTo>
                <a:lnTo>
                  <a:pt x="6108" y="16169"/>
                </a:lnTo>
                <a:lnTo>
                  <a:pt x="6083" y="16252"/>
                </a:lnTo>
                <a:lnTo>
                  <a:pt x="6022" y="16318"/>
                </a:lnTo>
                <a:lnTo>
                  <a:pt x="5939" y="16351"/>
                </a:lnTo>
                <a:lnTo>
                  <a:pt x="5853" y="16344"/>
                </a:lnTo>
                <a:lnTo>
                  <a:pt x="5787" y="16308"/>
                </a:lnTo>
                <a:lnTo>
                  <a:pt x="5743" y="16256"/>
                </a:lnTo>
                <a:lnTo>
                  <a:pt x="5728" y="16210"/>
                </a:lnTo>
                <a:lnTo>
                  <a:pt x="5736" y="16139"/>
                </a:lnTo>
                <a:lnTo>
                  <a:pt x="5765" y="16086"/>
                </a:lnTo>
                <a:lnTo>
                  <a:pt x="5776" y="16079"/>
                </a:lnTo>
                <a:lnTo>
                  <a:pt x="5740" y="16145"/>
                </a:lnTo>
                <a:lnTo>
                  <a:pt x="5735" y="16221"/>
                </a:lnTo>
                <a:lnTo>
                  <a:pt x="5772" y="16286"/>
                </a:lnTo>
                <a:lnTo>
                  <a:pt x="5836" y="16332"/>
                </a:lnTo>
                <a:lnTo>
                  <a:pt x="5911" y="16346"/>
                </a:lnTo>
                <a:lnTo>
                  <a:pt x="5981" y="16330"/>
                </a:lnTo>
                <a:lnTo>
                  <a:pt x="6055" y="16271"/>
                </a:lnTo>
                <a:lnTo>
                  <a:pt x="6090" y="16190"/>
                </a:lnTo>
                <a:lnTo>
                  <a:pt x="6096" y="16104"/>
                </a:lnTo>
                <a:lnTo>
                  <a:pt x="6072" y="16022"/>
                </a:lnTo>
                <a:lnTo>
                  <a:pt x="6019" y="15945"/>
                </a:lnTo>
                <a:lnTo>
                  <a:pt x="5946" y="15897"/>
                </a:lnTo>
                <a:lnTo>
                  <a:pt x="5854" y="15871"/>
                </a:lnTo>
                <a:lnTo>
                  <a:pt x="5768" y="15889"/>
                </a:lnTo>
                <a:lnTo>
                  <a:pt x="5689" y="15927"/>
                </a:lnTo>
                <a:lnTo>
                  <a:pt x="5624" y="15988"/>
                </a:lnTo>
                <a:lnTo>
                  <a:pt x="5579" y="16076"/>
                </a:lnTo>
                <a:lnTo>
                  <a:pt x="5557" y="16164"/>
                </a:lnTo>
                <a:lnTo>
                  <a:pt x="5557" y="16294"/>
                </a:lnTo>
                <a:lnTo>
                  <a:pt x="5578" y="16419"/>
                </a:lnTo>
                <a:lnTo>
                  <a:pt x="5611" y="16551"/>
                </a:lnTo>
                <a:lnTo>
                  <a:pt x="5658" y="16690"/>
                </a:lnTo>
                <a:lnTo>
                  <a:pt x="5688" y="16841"/>
                </a:lnTo>
                <a:lnTo>
                  <a:pt x="5691" y="16929"/>
                </a:lnTo>
                <a:lnTo>
                  <a:pt x="5694" y="16992"/>
                </a:lnTo>
                <a:lnTo>
                  <a:pt x="5693" y="16983"/>
                </a:lnTo>
                <a:lnTo>
                  <a:pt x="5693" y="16996"/>
                </a:lnTo>
                <a:lnTo>
                  <a:pt x="5694" y="16992"/>
                </a:lnTo>
                <a:lnTo>
                  <a:pt x="5694" y="17001"/>
                </a:lnTo>
                <a:lnTo>
                  <a:pt x="5694" y="17016"/>
                </a:lnTo>
                <a:lnTo>
                  <a:pt x="5693" y="17033"/>
                </a:lnTo>
                <a:lnTo>
                  <a:pt x="5690" y="17142"/>
                </a:lnTo>
                <a:lnTo>
                  <a:pt x="5681" y="17186"/>
                </a:lnTo>
                <a:lnTo>
                  <a:pt x="5680" y="17198"/>
                </a:lnTo>
                <a:lnTo>
                  <a:pt x="5661" y="17279"/>
                </a:lnTo>
                <a:lnTo>
                  <a:pt x="5653" y="17314"/>
                </a:lnTo>
                <a:lnTo>
                  <a:pt x="5651" y="17320"/>
                </a:lnTo>
                <a:lnTo>
                  <a:pt x="5632" y="17402"/>
                </a:lnTo>
                <a:lnTo>
                  <a:pt x="5630" y="17383"/>
                </a:lnTo>
                <a:lnTo>
                  <a:pt x="5591" y="17496"/>
                </a:lnTo>
                <a:lnTo>
                  <a:pt x="5487" y="17689"/>
                </a:lnTo>
                <a:lnTo>
                  <a:pt x="5437" y="17756"/>
                </a:lnTo>
                <a:lnTo>
                  <a:pt x="5415" y="17756"/>
                </a:lnTo>
                <a:lnTo>
                  <a:pt x="5474" y="17682"/>
                </a:lnTo>
                <a:lnTo>
                  <a:pt x="5587" y="17490"/>
                </a:lnTo>
                <a:lnTo>
                  <a:pt x="5633" y="17348"/>
                </a:lnTo>
                <a:lnTo>
                  <a:pt x="5665" y="17175"/>
                </a:lnTo>
                <a:lnTo>
                  <a:pt x="5675" y="17013"/>
                </a:lnTo>
                <a:lnTo>
                  <a:pt x="5651" y="16858"/>
                </a:lnTo>
                <a:lnTo>
                  <a:pt x="5615" y="16712"/>
                </a:lnTo>
                <a:lnTo>
                  <a:pt x="5580" y="16565"/>
                </a:lnTo>
                <a:lnTo>
                  <a:pt x="5556" y="16434"/>
                </a:lnTo>
                <a:lnTo>
                  <a:pt x="5533" y="16295"/>
                </a:lnTo>
                <a:lnTo>
                  <a:pt x="5546" y="16171"/>
                </a:lnTo>
                <a:lnTo>
                  <a:pt x="5560" y="16072"/>
                </a:lnTo>
                <a:lnTo>
                  <a:pt x="5609" y="15990"/>
                </a:lnTo>
                <a:lnTo>
                  <a:pt x="5677" y="15910"/>
                </a:lnTo>
                <a:lnTo>
                  <a:pt x="5753" y="15866"/>
                </a:lnTo>
                <a:lnTo>
                  <a:pt x="5846" y="15859"/>
                </a:lnTo>
                <a:close/>
                <a:moveTo>
                  <a:pt x="11398" y="15797"/>
                </a:moveTo>
                <a:lnTo>
                  <a:pt x="11400" y="15808"/>
                </a:lnTo>
                <a:lnTo>
                  <a:pt x="11393" y="15821"/>
                </a:lnTo>
                <a:lnTo>
                  <a:pt x="11398" y="15797"/>
                </a:lnTo>
                <a:close/>
                <a:moveTo>
                  <a:pt x="4013" y="15780"/>
                </a:moveTo>
                <a:lnTo>
                  <a:pt x="3888" y="15801"/>
                </a:lnTo>
                <a:lnTo>
                  <a:pt x="3764" y="15845"/>
                </a:lnTo>
                <a:lnTo>
                  <a:pt x="3647" y="15925"/>
                </a:lnTo>
                <a:lnTo>
                  <a:pt x="3557" y="16020"/>
                </a:lnTo>
                <a:lnTo>
                  <a:pt x="3493" y="16129"/>
                </a:lnTo>
                <a:lnTo>
                  <a:pt x="3476" y="16222"/>
                </a:lnTo>
                <a:lnTo>
                  <a:pt x="3480" y="16383"/>
                </a:lnTo>
                <a:lnTo>
                  <a:pt x="3514" y="16563"/>
                </a:lnTo>
                <a:lnTo>
                  <a:pt x="3595" y="16728"/>
                </a:lnTo>
                <a:lnTo>
                  <a:pt x="3714" y="16866"/>
                </a:lnTo>
                <a:lnTo>
                  <a:pt x="3858" y="16980"/>
                </a:lnTo>
                <a:lnTo>
                  <a:pt x="3945" y="17023"/>
                </a:lnTo>
                <a:lnTo>
                  <a:pt x="3986" y="16965"/>
                </a:lnTo>
                <a:lnTo>
                  <a:pt x="4057" y="16843"/>
                </a:lnTo>
                <a:lnTo>
                  <a:pt x="4119" y="16743"/>
                </a:lnTo>
                <a:lnTo>
                  <a:pt x="4150" y="16681"/>
                </a:lnTo>
                <a:lnTo>
                  <a:pt x="4168" y="16661"/>
                </a:lnTo>
                <a:lnTo>
                  <a:pt x="4183" y="16634"/>
                </a:lnTo>
                <a:lnTo>
                  <a:pt x="4214" y="16572"/>
                </a:lnTo>
                <a:lnTo>
                  <a:pt x="4274" y="16482"/>
                </a:lnTo>
                <a:lnTo>
                  <a:pt x="4338" y="16348"/>
                </a:lnTo>
                <a:lnTo>
                  <a:pt x="4427" y="16181"/>
                </a:lnTo>
                <a:lnTo>
                  <a:pt x="4518" y="16005"/>
                </a:lnTo>
                <a:lnTo>
                  <a:pt x="4570" y="15893"/>
                </a:lnTo>
                <a:lnTo>
                  <a:pt x="4561" y="15877"/>
                </a:lnTo>
                <a:lnTo>
                  <a:pt x="4534" y="15838"/>
                </a:lnTo>
                <a:lnTo>
                  <a:pt x="4506" y="15809"/>
                </a:lnTo>
                <a:lnTo>
                  <a:pt x="4493" y="15826"/>
                </a:lnTo>
                <a:lnTo>
                  <a:pt x="4475" y="15847"/>
                </a:lnTo>
                <a:lnTo>
                  <a:pt x="4452" y="15862"/>
                </a:lnTo>
                <a:lnTo>
                  <a:pt x="4421" y="15875"/>
                </a:lnTo>
                <a:lnTo>
                  <a:pt x="4387" y="15874"/>
                </a:lnTo>
                <a:lnTo>
                  <a:pt x="4369" y="15870"/>
                </a:lnTo>
                <a:lnTo>
                  <a:pt x="4331" y="15863"/>
                </a:lnTo>
                <a:lnTo>
                  <a:pt x="4305" y="15849"/>
                </a:lnTo>
                <a:lnTo>
                  <a:pt x="4278" y="15834"/>
                </a:lnTo>
                <a:lnTo>
                  <a:pt x="4216" y="15803"/>
                </a:lnTo>
                <a:lnTo>
                  <a:pt x="4138" y="15784"/>
                </a:lnTo>
                <a:lnTo>
                  <a:pt x="4013" y="15780"/>
                </a:lnTo>
                <a:close/>
                <a:moveTo>
                  <a:pt x="11396" y="15778"/>
                </a:moveTo>
                <a:lnTo>
                  <a:pt x="11398" y="15793"/>
                </a:lnTo>
                <a:lnTo>
                  <a:pt x="11398" y="15797"/>
                </a:lnTo>
                <a:lnTo>
                  <a:pt x="11395" y="15787"/>
                </a:lnTo>
                <a:lnTo>
                  <a:pt x="11396" y="15778"/>
                </a:lnTo>
                <a:close/>
                <a:moveTo>
                  <a:pt x="10222" y="15768"/>
                </a:moveTo>
                <a:lnTo>
                  <a:pt x="10256" y="15769"/>
                </a:lnTo>
                <a:lnTo>
                  <a:pt x="10275" y="15773"/>
                </a:lnTo>
                <a:lnTo>
                  <a:pt x="10301" y="15787"/>
                </a:lnTo>
                <a:lnTo>
                  <a:pt x="10316" y="15809"/>
                </a:lnTo>
                <a:lnTo>
                  <a:pt x="10343" y="15848"/>
                </a:lnTo>
                <a:lnTo>
                  <a:pt x="10351" y="15884"/>
                </a:lnTo>
                <a:lnTo>
                  <a:pt x="10355" y="15913"/>
                </a:lnTo>
                <a:lnTo>
                  <a:pt x="10374" y="15965"/>
                </a:lnTo>
                <a:lnTo>
                  <a:pt x="10404" y="16043"/>
                </a:lnTo>
                <a:lnTo>
                  <a:pt x="10423" y="16071"/>
                </a:lnTo>
                <a:lnTo>
                  <a:pt x="10445" y="16104"/>
                </a:lnTo>
                <a:lnTo>
                  <a:pt x="10458" y="16087"/>
                </a:lnTo>
                <a:lnTo>
                  <a:pt x="10469" y="16080"/>
                </a:lnTo>
                <a:lnTo>
                  <a:pt x="10492" y="16064"/>
                </a:lnTo>
                <a:lnTo>
                  <a:pt x="10518" y="16055"/>
                </a:lnTo>
                <a:lnTo>
                  <a:pt x="10546" y="16060"/>
                </a:lnTo>
                <a:lnTo>
                  <a:pt x="10587" y="16072"/>
                </a:lnTo>
                <a:lnTo>
                  <a:pt x="10621" y="16098"/>
                </a:lnTo>
                <a:lnTo>
                  <a:pt x="10643" y="16107"/>
                </a:lnTo>
                <a:lnTo>
                  <a:pt x="10696" y="16136"/>
                </a:lnTo>
                <a:lnTo>
                  <a:pt x="10767" y="16169"/>
                </a:lnTo>
                <a:lnTo>
                  <a:pt x="10866" y="16182"/>
                </a:lnTo>
                <a:lnTo>
                  <a:pt x="10974" y="16173"/>
                </a:lnTo>
                <a:lnTo>
                  <a:pt x="11092" y="16142"/>
                </a:lnTo>
                <a:lnTo>
                  <a:pt x="11193" y="16088"/>
                </a:lnTo>
                <a:lnTo>
                  <a:pt x="11280" y="16013"/>
                </a:lnTo>
                <a:lnTo>
                  <a:pt x="11344" y="15928"/>
                </a:lnTo>
                <a:lnTo>
                  <a:pt x="11364" y="15898"/>
                </a:lnTo>
                <a:lnTo>
                  <a:pt x="11381" y="15862"/>
                </a:lnTo>
                <a:lnTo>
                  <a:pt x="11386" y="15834"/>
                </a:lnTo>
                <a:lnTo>
                  <a:pt x="11393" y="15821"/>
                </a:lnTo>
                <a:lnTo>
                  <a:pt x="11397" y="15850"/>
                </a:lnTo>
                <a:lnTo>
                  <a:pt x="11383" y="15901"/>
                </a:lnTo>
                <a:lnTo>
                  <a:pt x="11374" y="15948"/>
                </a:lnTo>
                <a:lnTo>
                  <a:pt x="11324" y="16064"/>
                </a:lnTo>
                <a:lnTo>
                  <a:pt x="11243" y="16160"/>
                </a:lnTo>
                <a:lnTo>
                  <a:pt x="11130" y="16246"/>
                </a:lnTo>
                <a:lnTo>
                  <a:pt x="11038" y="16301"/>
                </a:lnTo>
                <a:lnTo>
                  <a:pt x="10939" y="16336"/>
                </a:lnTo>
                <a:lnTo>
                  <a:pt x="10832" y="16369"/>
                </a:lnTo>
                <a:lnTo>
                  <a:pt x="10723" y="16378"/>
                </a:lnTo>
                <a:lnTo>
                  <a:pt x="10606" y="16361"/>
                </a:lnTo>
                <a:lnTo>
                  <a:pt x="10463" y="16320"/>
                </a:lnTo>
                <a:lnTo>
                  <a:pt x="10356" y="16247"/>
                </a:lnTo>
                <a:lnTo>
                  <a:pt x="10250" y="16165"/>
                </a:lnTo>
                <a:lnTo>
                  <a:pt x="10208" y="16104"/>
                </a:lnTo>
                <a:lnTo>
                  <a:pt x="10174" y="16030"/>
                </a:lnTo>
                <a:lnTo>
                  <a:pt x="10149" y="15981"/>
                </a:lnTo>
                <a:lnTo>
                  <a:pt x="10147" y="15942"/>
                </a:lnTo>
                <a:lnTo>
                  <a:pt x="10142" y="15912"/>
                </a:lnTo>
                <a:lnTo>
                  <a:pt x="10149" y="15875"/>
                </a:lnTo>
                <a:lnTo>
                  <a:pt x="10156" y="15838"/>
                </a:lnTo>
                <a:lnTo>
                  <a:pt x="10175" y="15817"/>
                </a:lnTo>
                <a:lnTo>
                  <a:pt x="10195" y="15787"/>
                </a:lnTo>
                <a:lnTo>
                  <a:pt x="10222" y="15768"/>
                </a:lnTo>
                <a:close/>
                <a:moveTo>
                  <a:pt x="2891" y="15588"/>
                </a:moveTo>
                <a:cubicBezTo>
                  <a:pt x="2755" y="16194"/>
                  <a:pt x="2491" y="17011"/>
                  <a:pt x="2157" y="17756"/>
                </a:cubicBezTo>
                <a:lnTo>
                  <a:pt x="2001" y="17756"/>
                </a:lnTo>
                <a:cubicBezTo>
                  <a:pt x="2236" y="17233"/>
                  <a:pt x="2428" y="16711"/>
                  <a:pt x="2512" y="16336"/>
                </a:cubicBezTo>
                <a:cubicBezTo>
                  <a:pt x="2639" y="16086"/>
                  <a:pt x="2738" y="15774"/>
                  <a:pt x="2891" y="15588"/>
                </a:cubicBezTo>
                <a:close/>
                <a:moveTo>
                  <a:pt x="4948" y="15042"/>
                </a:moveTo>
                <a:lnTo>
                  <a:pt x="4932" y="15075"/>
                </a:lnTo>
                <a:lnTo>
                  <a:pt x="4828" y="15351"/>
                </a:lnTo>
                <a:lnTo>
                  <a:pt x="4736" y="15586"/>
                </a:lnTo>
                <a:lnTo>
                  <a:pt x="4688" y="15690"/>
                </a:lnTo>
                <a:lnTo>
                  <a:pt x="4713" y="15707"/>
                </a:lnTo>
                <a:lnTo>
                  <a:pt x="4791" y="15784"/>
                </a:lnTo>
                <a:lnTo>
                  <a:pt x="4822" y="15853"/>
                </a:lnTo>
                <a:lnTo>
                  <a:pt x="4858" y="15918"/>
                </a:lnTo>
                <a:lnTo>
                  <a:pt x="4872" y="15949"/>
                </a:lnTo>
                <a:lnTo>
                  <a:pt x="4874" y="15989"/>
                </a:lnTo>
                <a:lnTo>
                  <a:pt x="4875" y="16037"/>
                </a:lnTo>
                <a:lnTo>
                  <a:pt x="4868" y="16074"/>
                </a:lnTo>
                <a:lnTo>
                  <a:pt x="4861" y="16112"/>
                </a:lnTo>
                <a:lnTo>
                  <a:pt x="4837" y="16136"/>
                </a:lnTo>
                <a:lnTo>
                  <a:pt x="4815" y="16152"/>
                </a:lnTo>
                <a:lnTo>
                  <a:pt x="4792" y="16167"/>
                </a:lnTo>
                <a:lnTo>
                  <a:pt x="4778" y="16169"/>
                </a:lnTo>
                <a:lnTo>
                  <a:pt x="4740" y="16162"/>
                </a:lnTo>
                <a:lnTo>
                  <a:pt x="4708" y="16151"/>
                </a:lnTo>
                <a:lnTo>
                  <a:pt x="4687" y="16133"/>
                </a:lnTo>
                <a:lnTo>
                  <a:pt x="4657" y="16089"/>
                </a:lnTo>
                <a:lnTo>
                  <a:pt x="4636" y="16046"/>
                </a:lnTo>
                <a:lnTo>
                  <a:pt x="4637" y="16012"/>
                </a:lnTo>
                <a:lnTo>
                  <a:pt x="4609" y="15959"/>
                </a:lnTo>
                <a:lnTo>
                  <a:pt x="4582" y="15914"/>
                </a:lnTo>
                <a:lnTo>
                  <a:pt x="4536" y="16008"/>
                </a:lnTo>
                <a:lnTo>
                  <a:pt x="4453" y="16196"/>
                </a:lnTo>
                <a:lnTo>
                  <a:pt x="4366" y="16354"/>
                </a:lnTo>
                <a:lnTo>
                  <a:pt x="4293" y="16485"/>
                </a:lnTo>
                <a:lnTo>
                  <a:pt x="4240" y="16587"/>
                </a:lnTo>
                <a:lnTo>
                  <a:pt x="4206" y="16643"/>
                </a:lnTo>
                <a:lnTo>
                  <a:pt x="4195" y="16675"/>
                </a:lnTo>
                <a:lnTo>
                  <a:pt x="4182" y="16692"/>
                </a:lnTo>
                <a:lnTo>
                  <a:pt x="4136" y="16756"/>
                </a:lnTo>
                <a:lnTo>
                  <a:pt x="4089" y="16854"/>
                </a:lnTo>
                <a:lnTo>
                  <a:pt x="4003" y="16978"/>
                </a:lnTo>
                <a:lnTo>
                  <a:pt x="3966" y="17033"/>
                </a:lnTo>
                <a:lnTo>
                  <a:pt x="4017" y="17058"/>
                </a:lnTo>
                <a:lnTo>
                  <a:pt x="4191" y="17110"/>
                </a:lnTo>
                <a:lnTo>
                  <a:pt x="4373" y="17124"/>
                </a:lnTo>
                <a:lnTo>
                  <a:pt x="4546" y="17103"/>
                </a:lnTo>
                <a:lnTo>
                  <a:pt x="4722" y="17039"/>
                </a:lnTo>
                <a:lnTo>
                  <a:pt x="4880" y="16947"/>
                </a:lnTo>
                <a:lnTo>
                  <a:pt x="4881" y="16946"/>
                </a:lnTo>
                <a:lnTo>
                  <a:pt x="4870" y="16921"/>
                </a:lnTo>
                <a:lnTo>
                  <a:pt x="4864" y="16877"/>
                </a:lnTo>
                <a:lnTo>
                  <a:pt x="4871" y="16839"/>
                </a:lnTo>
                <a:lnTo>
                  <a:pt x="4881" y="16807"/>
                </a:lnTo>
                <a:lnTo>
                  <a:pt x="4883" y="16774"/>
                </a:lnTo>
                <a:lnTo>
                  <a:pt x="4903" y="16744"/>
                </a:lnTo>
                <a:lnTo>
                  <a:pt x="4923" y="16714"/>
                </a:lnTo>
                <a:lnTo>
                  <a:pt x="4958" y="16681"/>
                </a:lnTo>
                <a:lnTo>
                  <a:pt x="4995" y="16664"/>
                </a:lnTo>
                <a:lnTo>
                  <a:pt x="5031" y="16656"/>
                </a:lnTo>
                <a:lnTo>
                  <a:pt x="5060" y="16652"/>
                </a:lnTo>
                <a:lnTo>
                  <a:pt x="5085" y="16652"/>
                </a:lnTo>
                <a:lnTo>
                  <a:pt x="5098" y="16659"/>
                </a:lnTo>
                <a:lnTo>
                  <a:pt x="5116" y="16662"/>
                </a:lnTo>
                <a:lnTo>
                  <a:pt x="5130" y="16670"/>
                </a:lnTo>
                <a:lnTo>
                  <a:pt x="5141" y="16686"/>
                </a:lnTo>
                <a:lnTo>
                  <a:pt x="5143" y="16701"/>
                </a:lnTo>
                <a:lnTo>
                  <a:pt x="5211" y="16596"/>
                </a:lnTo>
                <a:lnTo>
                  <a:pt x="5151" y="16582"/>
                </a:lnTo>
                <a:lnTo>
                  <a:pt x="5026" y="16602"/>
                </a:lnTo>
                <a:lnTo>
                  <a:pt x="4950" y="16646"/>
                </a:lnTo>
                <a:lnTo>
                  <a:pt x="4886" y="16707"/>
                </a:lnTo>
                <a:lnTo>
                  <a:pt x="4859" y="16774"/>
                </a:lnTo>
                <a:lnTo>
                  <a:pt x="4850" y="16845"/>
                </a:lnTo>
                <a:lnTo>
                  <a:pt x="4842" y="16892"/>
                </a:lnTo>
                <a:lnTo>
                  <a:pt x="4839" y="16853"/>
                </a:lnTo>
                <a:lnTo>
                  <a:pt x="4844" y="16801"/>
                </a:lnTo>
                <a:lnTo>
                  <a:pt x="4866" y="16737"/>
                </a:lnTo>
                <a:lnTo>
                  <a:pt x="4900" y="16680"/>
                </a:lnTo>
                <a:lnTo>
                  <a:pt x="4963" y="16629"/>
                </a:lnTo>
                <a:lnTo>
                  <a:pt x="5043" y="16591"/>
                </a:lnTo>
                <a:lnTo>
                  <a:pt x="5158" y="16569"/>
                </a:lnTo>
                <a:lnTo>
                  <a:pt x="5221" y="16580"/>
                </a:lnTo>
                <a:lnTo>
                  <a:pt x="5238" y="16554"/>
                </a:lnTo>
                <a:lnTo>
                  <a:pt x="5323" y="16357"/>
                </a:lnTo>
                <a:lnTo>
                  <a:pt x="5371" y="16153"/>
                </a:lnTo>
                <a:lnTo>
                  <a:pt x="5386" y="15939"/>
                </a:lnTo>
                <a:lnTo>
                  <a:pt x="5361" y="15736"/>
                </a:lnTo>
                <a:lnTo>
                  <a:pt x="5304" y="15522"/>
                </a:lnTo>
                <a:lnTo>
                  <a:pt x="5208" y="15335"/>
                </a:lnTo>
                <a:lnTo>
                  <a:pt x="5079" y="15170"/>
                </a:lnTo>
                <a:lnTo>
                  <a:pt x="4948" y="15042"/>
                </a:lnTo>
                <a:close/>
                <a:moveTo>
                  <a:pt x="10306" y="14951"/>
                </a:moveTo>
                <a:lnTo>
                  <a:pt x="10517" y="14961"/>
                </a:lnTo>
                <a:lnTo>
                  <a:pt x="10701" y="14991"/>
                </a:lnTo>
                <a:lnTo>
                  <a:pt x="10886" y="15059"/>
                </a:lnTo>
                <a:lnTo>
                  <a:pt x="11035" y="15145"/>
                </a:lnTo>
                <a:lnTo>
                  <a:pt x="11165" y="15251"/>
                </a:lnTo>
                <a:lnTo>
                  <a:pt x="11273" y="15373"/>
                </a:lnTo>
                <a:lnTo>
                  <a:pt x="11346" y="15502"/>
                </a:lnTo>
                <a:lnTo>
                  <a:pt x="11385" y="15630"/>
                </a:lnTo>
                <a:lnTo>
                  <a:pt x="11379" y="15765"/>
                </a:lnTo>
                <a:lnTo>
                  <a:pt x="11336" y="15892"/>
                </a:lnTo>
                <a:lnTo>
                  <a:pt x="11259" y="15994"/>
                </a:lnTo>
                <a:lnTo>
                  <a:pt x="11182" y="16072"/>
                </a:lnTo>
                <a:lnTo>
                  <a:pt x="11099" y="16105"/>
                </a:lnTo>
                <a:lnTo>
                  <a:pt x="11024" y="16115"/>
                </a:lnTo>
                <a:lnTo>
                  <a:pt x="10938" y="16109"/>
                </a:lnTo>
                <a:lnTo>
                  <a:pt x="10873" y="16097"/>
                </a:lnTo>
                <a:lnTo>
                  <a:pt x="10824" y="16073"/>
                </a:lnTo>
                <a:lnTo>
                  <a:pt x="10781" y="16046"/>
                </a:lnTo>
                <a:lnTo>
                  <a:pt x="10820" y="16067"/>
                </a:lnTo>
                <a:lnTo>
                  <a:pt x="10878" y="16093"/>
                </a:lnTo>
                <a:lnTo>
                  <a:pt x="10934" y="16103"/>
                </a:lnTo>
                <a:lnTo>
                  <a:pt x="11020" y="16109"/>
                </a:lnTo>
                <a:lnTo>
                  <a:pt x="11100" y="16095"/>
                </a:lnTo>
                <a:lnTo>
                  <a:pt x="11176" y="16051"/>
                </a:lnTo>
                <a:lnTo>
                  <a:pt x="11256" y="15989"/>
                </a:lnTo>
                <a:lnTo>
                  <a:pt x="11327" y="15891"/>
                </a:lnTo>
                <a:lnTo>
                  <a:pt x="11370" y="15763"/>
                </a:lnTo>
                <a:lnTo>
                  <a:pt x="11361" y="15631"/>
                </a:lnTo>
                <a:lnTo>
                  <a:pt x="11316" y="15506"/>
                </a:lnTo>
                <a:lnTo>
                  <a:pt x="11251" y="15388"/>
                </a:lnTo>
                <a:lnTo>
                  <a:pt x="11141" y="15276"/>
                </a:lnTo>
                <a:lnTo>
                  <a:pt x="11015" y="15175"/>
                </a:lnTo>
                <a:lnTo>
                  <a:pt x="10855" y="15097"/>
                </a:lnTo>
                <a:lnTo>
                  <a:pt x="10690" y="15047"/>
                </a:lnTo>
                <a:lnTo>
                  <a:pt x="10509" y="15008"/>
                </a:lnTo>
                <a:lnTo>
                  <a:pt x="10305" y="15009"/>
                </a:lnTo>
                <a:lnTo>
                  <a:pt x="10026" y="15030"/>
                </a:lnTo>
                <a:lnTo>
                  <a:pt x="9749" y="15089"/>
                </a:lnTo>
                <a:lnTo>
                  <a:pt x="9481" y="15200"/>
                </a:lnTo>
                <a:lnTo>
                  <a:pt x="9224" y="15336"/>
                </a:lnTo>
                <a:lnTo>
                  <a:pt x="8972" y="15492"/>
                </a:lnTo>
                <a:lnTo>
                  <a:pt x="8717" y="15691"/>
                </a:lnTo>
                <a:lnTo>
                  <a:pt x="8470" y="15902"/>
                </a:lnTo>
                <a:lnTo>
                  <a:pt x="8224" y="16137"/>
                </a:lnTo>
                <a:lnTo>
                  <a:pt x="7975" y="16381"/>
                </a:lnTo>
                <a:lnTo>
                  <a:pt x="7728" y="16640"/>
                </a:lnTo>
                <a:lnTo>
                  <a:pt x="7473" y="16897"/>
                </a:lnTo>
                <a:lnTo>
                  <a:pt x="7219" y="17145"/>
                </a:lnTo>
                <a:lnTo>
                  <a:pt x="6957" y="17406"/>
                </a:lnTo>
                <a:lnTo>
                  <a:pt x="6686" y="17641"/>
                </a:lnTo>
                <a:lnTo>
                  <a:pt x="6542" y="17756"/>
                </a:lnTo>
                <a:lnTo>
                  <a:pt x="6489" y="17756"/>
                </a:lnTo>
                <a:lnTo>
                  <a:pt x="6249" y="17756"/>
                </a:lnTo>
                <a:lnTo>
                  <a:pt x="6282" y="17730"/>
                </a:lnTo>
                <a:lnTo>
                  <a:pt x="6565" y="17512"/>
                </a:lnTo>
                <a:lnTo>
                  <a:pt x="6840" y="17282"/>
                </a:lnTo>
                <a:lnTo>
                  <a:pt x="7113" y="17038"/>
                </a:lnTo>
                <a:lnTo>
                  <a:pt x="7367" y="16790"/>
                </a:lnTo>
                <a:lnTo>
                  <a:pt x="7632" y="16535"/>
                </a:lnTo>
                <a:lnTo>
                  <a:pt x="7884" y="16296"/>
                </a:lnTo>
                <a:lnTo>
                  <a:pt x="8144" y="16044"/>
                </a:lnTo>
                <a:lnTo>
                  <a:pt x="8397" y="15830"/>
                </a:lnTo>
                <a:lnTo>
                  <a:pt x="8651" y="15606"/>
                </a:lnTo>
                <a:lnTo>
                  <a:pt x="8919" y="15414"/>
                </a:lnTo>
                <a:lnTo>
                  <a:pt x="9180" y="15260"/>
                </a:lnTo>
                <a:lnTo>
                  <a:pt x="9452" y="15122"/>
                </a:lnTo>
                <a:lnTo>
                  <a:pt x="9727" y="15023"/>
                </a:lnTo>
                <a:lnTo>
                  <a:pt x="10014" y="14965"/>
                </a:lnTo>
                <a:lnTo>
                  <a:pt x="10306" y="14951"/>
                </a:lnTo>
                <a:close/>
                <a:moveTo>
                  <a:pt x="7191" y="14585"/>
                </a:moveTo>
                <a:lnTo>
                  <a:pt x="7089" y="14639"/>
                </a:lnTo>
                <a:lnTo>
                  <a:pt x="7156" y="14593"/>
                </a:lnTo>
                <a:lnTo>
                  <a:pt x="7191" y="14585"/>
                </a:lnTo>
                <a:close/>
                <a:moveTo>
                  <a:pt x="0" y="14502"/>
                </a:moveTo>
                <a:lnTo>
                  <a:pt x="21" y="14507"/>
                </a:lnTo>
                <a:lnTo>
                  <a:pt x="147" y="14583"/>
                </a:lnTo>
                <a:lnTo>
                  <a:pt x="258" y="14686"/>
                </a:lnTo>
                <a:lnTo>
                  <a:pt x="357" y="14806"/>
                </a:lnTo>
                <a:lnTo>
                  <a:pt x="438" y="14971"/>
                </a:lnTo>
                <a:lnTo>
                  <a:pt x="477" y="15148"/>
                </a:lnTo>
                <a:lnTo>
                  <a:pt x="513" y="15401"/>
                </a:lnTo>
                <a:lnTo>
                  <a:pt x="497" y="15640"/>
                </a:lnTo>
                <a:lnTo>
                  <a:pt x="456" y="15889"/>
                </a:lnTo>
                <a:lnTo>
                  <a:pt x="373" y="16125"/>
                </a:lnTo>
                <a:lnTo>
                  <a:pt x="265" y="16371"/>
                </a:lnTo>
                <a:lnTo>
                  <a:pt x="230" y="16434"/>
                </a:lnTo>
                <a:lnTo>
                  <a:pt x="340" y="16540"/>
                </a:lnTo>
                <a:lnTo>
                  <a:pt x="481" y="16745"/>
                </a:lnTo>
                <a:lnTo>
                  <a:pt x="587" y="16982"/>
                </a:lnTo>
                <a:lnTo>
                  <a:pt x="661" y="17233"/>
                </a:lnTo>
                <a:lnTo>
                  <a:pt x="704" y="17497"/>
                </a:lnTo>
                <a:lnTo>
                  <a:pt x="711" y="17756"/>
                </a:lnTo>
                <a:lnTo>
                  <a:pt x="657" y="17756"/>
                </a:lnTo>
                <a:lnTo>
                  <a:pt x="659" y="17740"/>
                </a:lnTo>
                <a:lnTo>
                  <a:pt x="653" y="17483"/>
                </a:lnTo>
                <a:lnTo>
                  <a:pt x="610" y="17219"/>
                </a:lnTo>
                <a:lnTo>
                  <a:pt x="529" y="16981"/>
                </a:lnTo>
                <a:lnTo>
                  <a:pt x="421" y="16753"/>
                </a:lnTo>
                <a:lnTo>
                  <a:pt x="266" y="16574"/>
                </a:lnTo>
                <a:lnTo>
                  <a:pt x="191" y="16508"/>
                </a:lnTo>
                <a:lnTo>
                  <a:pt x="132" y="16617"/>
                </a:lnTo>
                <a:lnTo>
                  <a:pt x="93" y="16685"/>
                </a:lnTo>
                <a:lnTo>
                  <a:pt x="171" y="16745"/>
                </a:lnTo>
                <a:lnTo>
                  <a:pt x="338" y="16941"/>
                </a:lnTo>
                <a:lnTo>
                  <a:pt x="475" y="17165"/>
                </a:lnTo>
                <a:lnTo>
                  <a:pt x="572" y="17400"/>
                </a:lnTo>
                <a:lnTo>
                  <a:pt x="627" y="17648"/>
                </a:lnTo>
                <a:lnTo>
                  <a:pt x="634" y="17756"/>
                </a:lnTo>
                <a:lnTo>
                  <a:pt x="624" y="17756"/>
                </a:lnTo>
                <a:lnTo>
                  <a:pt x="617" y="17679"/>
                </a:lnTo>
                <a:lnTo>
                  <a:pt x="557" y="17427"/>
                </a:lnTo>
                <a:lnTo>
                  <a:pt x="464" y="17196"/>
                </a:lnTo>
                <a:lnTo>
                  <a:pt x="331" y="16978"/>
                </a:lnTo>
                <a:lnTo>
                  <a:pt x="164" y="16783"/>
                </a:lnTo>
                <a:lnTo>
                  <a:pt x="79" y="16711"/>
                </a:lnTo>
                <a:lnTo>
                  <a:pt x="0" y="16849"/>
                </a:lnTo>
                <a:lnTo>
                  <a:pt x="0" y="16686"/>
                </a:lnTo>
                <a:lnTo>
                  <a:pt x="17" y="16659"/>
                </a:lnTo>
                <a:lnTo>
                  <a:pt x="0" y="16644"/>
                </a:lnTo>
                <a:lnTo>
                  <a:pt x="0" y="16614"/>
                </a:lnTo>
                <a:lnTo>
                  <a:pt x="31" y="16637"/>
                </a:lnTo>
                <a:lnTo>
                  <a:pt x="66" y="16581"/>
                </a:lnTo>
                <a:lnTo>
                  <a:pt x="135" y="16459"/>
                </a:lnTo>
                <a:lnTo>
                  <a:pt x="79" y="16409"/>
                </a:lnTo>
                <a:lnTo>
                  <a:pt x="0" y="16363"/>
                </a:lnTo>
                <a:lnTo>
                  <a:pt x="0" y="16260"/>
                </a:lnTo>
                <a:lnTo>
                  <a:pt x="171" y="16378"/>
                </a:lnTo>
                <a:lnTo>
                  <a:pt x="178" y="16384"/>
                </a:lnTo>
                <a:lnTo>
                  <a:pt x="203" y="16340"/>
                </a:lnTo>
                <a:lnTo>
                  <a:pt x="304" y="16107"/>
                </a:lnTo>
                <a:lnTo>
                  <a:pt x="398" y="15863"/>
                </a:lnTo>
                <a:lnTo>
                  <a:pt x="450" y="15631"/>
                </a:lnTo>
                <a:lnTo>
                  <a:pt x="456" y="15391"/>
                </a:lnTo>
                <a:lnTo>
                  <a:pt x="433" y="15154"/>
                </a:lnTo>
                <a:lnTo>
                  <a:pt x="397" y="14983"/>
                </a:lnTo>
                <a:lnTo>
                  <a:pt x="324" y="14829"/>
                </a:lnTo>
                <a:lnTo>
                  <a:pt x="236" y="14701"/>
                </a:lnTo>
                <a:lnTo>
                  <a:pt x="125" y="14598"/>
                </a:lnTo>
                <a:lnTo>
                  <a:pt x="8" y="14523"/>
                </a:lnTo>
                <a:lnTo>
                  <a:pt x="0" y="14521"/>
                </a:lnTo>
                <a:lnTo>
                  <a:pt x="0" y="14502"/>
                </a:lnTo>
                <a:close/>
                <a:moveTo>
                  <a:pt x="7504" y="14460"/>
                </a:moveTo>
                <a:lnTo>
                  <a:pt x="7527" y="14469"/>
                </a:lnTo>
                <a:lnTo>
                  <a:pt x="7548" y="14487"/>
                </a:lnTo>
                <a:lnTo>
                  <a:pt x="7574" y="14502"/>
                </a:lnTo>
                <a:lnTo>
                  <a:pt x="7582" y="14537"/>
                </a:lnTo>
                <a:lnTo>
                  <a:pt x="7586" y="14567"/>
                </a:lnTo>
                <a:lnTo>
                  <a:pt x="7585" y="14600"/>
                </a:lnTo>
                <a:lnTo>
                  <a:pt x="7566" y="14621"/>
                </a:lnTo>
                <a:lnTo>
                  <a:pt x="7556" y="14653"/>
                </a:lnTo>
                <a:lnTo>
                  <a:pt x="7533" y="14668"/>
                </a:lnTo>
                <a:lnTo>
                  <a:pt x="7502" y="14682"/>
                </a:lnTo>
                <a:lnTo>
                  <a:pt x="7496" y="14686"/>
                </a:lnTo>
                <a:lnTo>
                  <a:pt x="7457" y="14688"/>
                </a:lnTo>
                <a:lnTo>
                  <a:pt x="7442" y="14690"/>
                </a:lnTo>
                <a:lnTo>
                  <a:pt x="7448" y="14686"/>
                </a:lnTo>
                <a:lnTo>
                  <a:pt x="7439" y="14685"/>
                </a:lnTo>
                <a:lnTo>
                  <a:pt x="7442" y="14690"/>
                </a:lnTo>
                <a:lnTo>
                  <a:pt x="7434" y="14684"/>
                </a:lnTo>
                <a:lnTo>
                  <a:pt x="7420" y="14681"/>
                </a:lnTo>
                <a:lnTo>
                  <a:pt x="7384" y="14665"/>
                </a:lnTo>
                <a:lnTo>
                  <a:pt x="7352" y="14654"/>
                </a:lnTo>
                <a:lnTo>
                  <a:pt x="7332" y="14660"/>
                </a:lnTo>
                <a:lnTo>
                  <a:pt x="7351" y="14663"/>
                </a:lnTo>
                <a:lnTo>
                  <a:pt x="7362" y="14680"/>
                </a:lnTo>
                <a:lnTo>
                  <a:pt x="7375" y="14687"/>
                </a:lnTo>
                <a:lnTo>
                  <a:pt x="7387" y="14704"/>
                </a:lnTo>
                <a:lnTo>
                  <a:pt x="7413" y="14719"/>
                </a:lnTo>
                <a:lnTo>
                  <a:pt x="7337" y="14738"/>
                </a:lnTo>
                <a:lnTo>
                  <a:pt x="7290" y="14730"/>
                </a:lnTo>
                <a:lnTo>
                  <a:pt x="7254" y="14713"/>
                </a:lnTo>
                <a:lnTo>
                  <a:pt x="7233" y="14695"/>
                </a:lnTo>
                <a:lnTo>
                  <a:pt x="7207" y="14680"/>
                </a:lnTo>
                <a:lnTo>
                  <a:pt x="7211" y="14686"/>
                </a:lnTo>
                <a:lnTo>
                  <a:pt x="7222" y="14702"/>
                </a:lnTo>
                <a:lnTo>
                  <a:pt x="7235" y="14710"/>
                </a:lnTo>
                <a:lnTo>
                  <a:pt x="7256" y="14728"/>
                </a:lnTo>
                <a:lnTo>
                  <a:pt x="7268" y="14745"/>
                </a:lnTo>
                <a:lnTo>
                  <a:pt x="7242" y="14754"/>
                </a:lnTo>
                <a:lnTo>
                  <a:pt x="7223" y="14751"/>
                </a:lnTo>
                <a:lnTo>
                  <a:pt x="7208" y="14753"/>
                </a:lnTo>
                <a:lnTo>
                  <a:pt x="7191" y="14740"/>
                </a:lnTo>
                <a:lnTo>
                  <a:pt x="7187" y="14735"/>
                </a:lnTo>
                <a:lnTo>
                  <a:pt x="7178" y="14733"/>
                </a:lnTo>
                <a:lnTo>
                  <a:pt x="7159" y="14729"/>
                </a:lnTo>
                <a:lnTo>
                  <a:pt x="7154" y="14733"/>
                </a:lnTo>
                <a:lnTo>
                  <a:pt x="7091" y="14760"/>
                </a:lnTo>
                <a:lnTo>
                  <a:pt x="7037" y="14813"/>
                </a:lnTo>
                <a:lnTo>
                  <a:pt x="7016" y="14877"/>
                </a:lnTo>
                <a:lnTo>
                  <a:pt x="7005" y="14933"/>
                </a:lnTo>
                <a:lnTo>
                  <a:pt x="7008" y="14972"/>
                </a:lnTo>
                <a:lnTo>
                  <a:pt x="6994" y="14892"/>
                </a:lnTo>
                <a:lnTo>
                  <a:pt x="7016" y="14795"/>
                </a:lnTo>
                <a:lnTo>
                  <a:pt x="7064" y="14721"/>
                </a:lnTo>
                <a:lnTo>
                  <a:pt x="7143" y="14659"/>
                </a:lnTo>
                <a:lnTo>
                  <a:pt x="7238" y="14618"/>
                </a:lnTo>
                <a:lnTo>
                  <a:pt x="7299" y="14601"/>
                </a:lnTo>
                <a:lnTo>
                  <a:pt x="7350" y="14615"/>
                </a:lnTo>
                <a:lnTo>
                  <a:pt x="7395" y="14633"/>
                </a:lnTo>
                <a:lnTo>
                  <a:pt x="7436" y="14645"/>
                </a:lnTo>
                <a:lnTo>
                  <a:pt x="7476" y="14667"/>
                </a:lnTo>
                <a:lnTo>
                  <a:pt x="7513" y="14674"/>
                </a:lnTo>
                <a:lnTo>
                  <a:pt x="7530" y="14663"/>
                </a:lnTo>
                <a:lnTo>
                  <a:pt x="7555" y="14629"/>
                </a:lnTo>
                <a:lnTo>
                  <a:pt x="7579" y="14604"/>
                </a:lnTo>
                <a:lnTo>
                  <a:pt x="7581" y="14571"/>
                </a:lnTo>
                <a:lnTo>
                  <a:pt x="7577" y="14541"/>
                </a:lnTo>
                <a:lnTo>
                  <a:pt x="7563" y="14509"/>
                </a:lnTo>
                <a:lnTo>
                  <a:pt x="7533" y="14489"/>
                </a:lnTo>
                <a:lnTo>
                  <a:pt x="7516" y="14476"/>
                </a:lnTo>
                <a:lnTo>
                  <a:pt x="7495" y="14482"/>
                </a:lnTo>
                <a:lnTo>
                  <a:pt x="7471" y="14483"/>
                </a:lnTo>
                <a:lnTo>
                  <a:pt x="7460" y="14490"/>
                </a:lnTo>
                <a:lnTo>
                  <a:pt x="7443" y="14502"/>
                </a:lnTo>
                <a:lnTo>
                  <a:pt x="7438" y="14530"/>
                </a:lnTo>
                <a:lnTo>
                  <a:pt x="7442" y="14535"/>
                </a:lnTo>
                <a:lnTo>
                  <a:pt x="7450" y="14546"/>
                </a:lnTo>
                <a:lnTo>
                  <a:pt x="7461" y="14539"/>
                </a:lnTo>
                <a:lnTo>
                  <a:pt x="7466" y="14535"/>
                </a:lnTo>
                <a:lnTo>
                  <a:pt x="7487" y="14529"/>
                </a:lnTo>
                <a:lnTo>
                  <a:pt x="7496" y="14531"/>
                </a:lnTo>
                <a:lnTo>
                  <a:pt x="7508" y="14547"/>
                </a:lnTo>
                <a:lnTo>
                  <a:pt x="7511" y="14553"/>
                </a:lnTo>
                <a:lnTo>
                  <a:pt x="7517" y="14573"/>
                </a:lnTo>
                <a:lnTo>
                  <a:pt x="7506" y="14581"/>
                </a:lnTo>
                <a:lnTo>
                  <a:pt x="7499" y="14594"/>
                </a:lnTo>
                <a:lnTo>
                  <a:pt x="7478" y="14600"/>
                </a:lnTo>
                <a:lnTo>
                  <a:pt x="7464" y="14602"/>
                </a:lnTo>
                <a:lnTo>
                  <a:pt x="7441" y="14593"/>
                </a:lnTo>
                <a:lnTo>
                  <a:pt x="7424" y="14580"/>
                </a:lnTo>
                <a:lnTo>
                  <a:pt x="7414" y="14554"/>
                </a:lnTo>
                <a:lnTo>
                  <a:pt x="7410" y="14525"/>
                </a:lnTo>
                <a:lnTo>
                  <a:pt x="7417" y="14511"/>
                </a:lnTo>
                <a:lnTo>
                  <a:pt x="7436" y="14491"/>
                </a:lnTo>
                <a:lnTo>
                  <a:pt x="7458" y="14475"/>
                </a:lnTo>
                <a:lnTo>
                  <a:pt x="7484" y="14466"/>
                </a:lnTo>
                <a:lnTo>
                  <a:pt x="7504" y="14460"/>
                </a:lnTo>
                <a:close/>
                <a:moveTo>
                  <a:pt x="4672" y="14292"/>
                </a:moveTo>
                <a:lnTo>
                  <a:pt x="4611" y="14333"/>
                </a:lnTo>
                <a:lnTo>
                  <a:pt x="4564" y="14349"/>
                </a:lnTo>
                <a:lnTo>
                  <a:pt x="4516" y="14350"/>
                </a:lnTo>
                <a:lnTo>
                  <a:pt x="4556" y="14338"/>
                </a:lnTo>
                <a:lnTo>
                  <a:pt x="4607" y="14328"/>
                </a:lnTo>
                <a:lnTo>
                  <a:pt x="4672" y="14292"/>
                </a:lnTo>
                <a:close/>
                <a:moveTo>
                  <a:pt x="7285" y="14080"/>
                </a:moveTo>
                <a:lnTo>
                  <a:pt x="7445" y="14101"/>
                </a:lnTo>
                <a:lnTo>
                  <a:pt x="7601" y="14149"/>
                </a:lnTo>
                <a:lnTo>
                  <a:pt x="7748" y="14244"/>
                </a:lnTo>
                <a:lnTo>
                  <a:pt x="7841" y="14343"/>
                </a:lnTo>
                <a:lnTo>
                  <a:pt x="7906" y="14462"/>
                </a:lnTo>
                <a:lnTo>
                  <a:pt x="7952" y="14601"/>
                </a:lnTo>
                <a:lnTo>
                  <a:pt x="7975" y="14741"/>
                </a:lnTo>
                <a:lnTo>
                  <a:pt x="7954" y="14877"/>
                </a:lnTo>
                <a:lnTo>
                  <a:pt x="7924" y="15012"/>
                </a:lnTo>
                <a:lnTo>
                  <a:pt x="7857" y="15140"/>
                </a:lnTo>
                <a:lnTo>
                  <a:pt x="7771" y="15240"/>
                </a:lnTo>
                <a:lnTo>
                  <a:pt x="7654" y="15320"/>
                </a:lnTo>
                <a:lnTo>
                  <a:pt x="7524" y="15368"/>
                </a:lnTo>
                <a:lnTo>
                  <a:pt x="7405" y="15385"/>
                </a:lnTo>
                <a:lnTo>
                  <a:pt x="7278" y="15366"/>
                </a:lnTo>
                <a:lnTo>
                  <a:pt x="7167" y="15311"/>
                </a:lnTo>
                <a:lnTo>
                  <a:pt x="7071" y="15231"/>
                </a:lnTo>
                <a:lnTo>
                  <a:pt x="7002" y="15131"/>
                </a:lnTo>
                <a:lnTo>
                  <a:pt x="6958" y="15007"/>
                </a:lnTo>
                <a:lnTo>
                  <a:pt x="6951" y="14889"/>
                </a:lnTo>
                <a:lnTo>
                  <a:pt x="6983" y="14769"/>
                </a:lnTo>
                <a:lnTo>
                  <a:pt x="7056" y="14662"/>
                </a:lnTo>
                <a:lnTo>
                  <a:pt x="7089" y="14639"/>
                </a:lnTo>
                <a:lnTo>
                  <a:pt x="7018" y="14737"/>
                </a:lnTo>
                <a:lnTo>
                  <a:pt x="6974" y="14840"/>
                </a:lnTo>
                <a:lnTo>
                  <a:pt x="6963" y="14954"/>
                </a:lnTo>
                <a:lnTo>
                  <a:pt x="6994" y="15071"/>
                </a:lnTo>
                <a:lnTo>
                  <a:pt x="7042" y="15177"/>
                </a:lnTo>
                <a:lnTo>
                  <a:pt x="7124" y="15260"/>
                </a:lnTo>
                <a:lnTo>
                  <a:pt x="7218" y="15326"/>
                </a:lnTo>
                <a:lnTo>
                  <a:pt x="7334" y="15352"/>
                </a:lnTo>
                <a:lnTo>
                  <a:pt x="7444" y="15358"/>
                </a:lnTo>
                <a:lnTo>
                  <a:pt x="7578" y="15339"/>
                </a:lnTo>
                <a:lnTo>
                  <a:pt x="7697" y="15274"/>
                </a:lnTo>
                <a:lnTo>
                  <a:pt x="7802" y="15178"/>
                </a:lnTo>
                <a:lnTo>
                  <a:pt x="7875" y="15070"/>
                </a:lnTo>
                <a:lnTo>
                  <a:pt x="7927" y="14945"/>
                </a:lnTo>
                <a:lnTo>
                  <a:pt x="7949" y="14775"/>
                </a:lnTo>
                <a:lnTo>
                  <a:pt x="7928" y="14601"/>
                </a:lnTo>
                <a:lnTo>
                  <a:pt x="7864" y="14449"/>
                </a:lnTo>
                <a:lnTo>
                  <a:pt x="7760" y="14309"/>
                </a:lnTo>
                <a:lnTo>
                  <a:pt x="7622" y="14216"/>
                </a:lnTo>
                <a:lnTo>
                  <a:pt x="7470" y="14149"/>
                </a:lnTo>
                <a:lnTo>
                  <a:pt x="7293" y="14116"/>
                </a:lnTo>
                <a:lnTo>
                  <a:pt x="7125" y="14133"/>
                </a:lnTo>
                <a:lnTo>
                  <a:pt x="7001" y="14178"/>
                </a:lnTo>
                <a:lnTo>
                  <a:pt x="6880" y="14252"/>
                </a:lnTo>
                <a:lnTo>
                  <a:pt x="6764" y="14356"/>
                </a:lnTo>
                <a:lnTo>
                  <a:pt x="6671" y="14469"/>
                </a:lnTo>
                <a:lnTo>
                  <a:pt x="6596" y="14586"/>
                </a:lnTo>
                <a:lnTo>
                  <a:pt x="6518" y="14746"/>
                </a:lnTo>
                <a:lnTo>
                  <a:pt x="6471" y="14916"/>
                </a:lnTo>
                <a:lnTo>
                  <a:pt x="6429" y="15092"/>
                </a:lnTo>
                <a:lnTo>
                  <a:pt x="6398" y="15285"/>
                </a:lnTo>
                <a:lnTo>
                  <a:pt x="6384" y="15490"/>
                </a:lnTo>
                <a:lnTo>
                  <a:pt x="6361" y="15694"/>
                </a:lnTo>
                <a:lnTo>
                  <a:pt x="6340" y="15912"/>
                </a:lnTo>
                <a:lnTo>
                  <a:pt x="6309" y="16129"/>
                </a:lnTo>
                <a:lnTo>
                  <a:pt x="6258" y="16352"/>
                </a:lnTo>
                <a:lnTo>
                  <a:pt x="6194" y="16592"/>
                </a:lnTo>
                <a:lnTo>
                  <a:pt x="6102" y="16826"/>
                </a:lnTo>
                <a:lnTo>
                  <a:pt x="5984" y="17070"/>
                </a:lnTo>
                <a:lnTo>
                  <a:pt x="5821" y="17321"/>
                </a:lnTo>
                <a:lnTo>
                  <a:pt x="5621" y="17564"/>
                </a:lnTo>
                <a:lnTo>
                  <a:pt x="5652" y="17478"/>
                </a:lnTo>
                <a:lnTo>
                  <a:pt x="5824" y="17229"/>
                </a:lnTo>
                <a:lnTo>
                  <a:pt x="5959" y="16974"/>
                </a:lnTo>
                <a:lnTo>
                  <a:pt x="6058" y="16726"/>
                </a:lnTo>
                <a:lnTo>
                  <a:pt x="6125" y="16492"/>
                </a:lnTo>
                <a:lnTo>
                  <a:pt x="6189" y="16252"/>
                </a:lnTo>
                <a:lnTo>
                  <a:pt x="6218" y="16020"/>
                </a:lnTo>
                <a:lnTo>
                  <a:pt x="6250" y="15794"/>
                </a:lnTo>
                <a:lnTo>
                  <a:pt x="6277" y="15572"/>
                </a:lnTo>
                <a:lnTo>
                  <a:pt x="6306" y="15364"/>
                </a:lnTo>
                <a:lnTo>
                  <a:pt x="6340" y="15153"/>
                </a:lnTo>
                <a:lnTo>
                  <a:pt x="6393" y="14945"/>
                </a:lnTo>
                <a:lnTo>
                  <a:pt x="6467" y="14756"/>
                </a:lnTo>
                <a:lnTo>
                  <a:pt x="6568" y="14581"/>
                </a:lnTo>
                <a:lnTo>
                  <a:pt x="6668" y="14430"/>
                </a:lnTo>
                <a:lnTo>
                  <a:pt x="6804" y="14296"/>
                </a:lnTo>
                <a:lnTo>
                  <a:pt x="6946" y="14182"/>
                </a:lnTo>
                <a:lnTo>
                  <a:pt x="7114" y="14116"/>
                </a:lnTo>
                <a:lnTo>
                  <a:pt x="7285" y="14080"/>
                </a:lnTo>
                <a:close/>
                <a:moveTo>
                  <a:pt x="4650" y="14070"/>
                </a:moveTo>
                <a:lnTo>
                  <a:pt x="4669" y="14073"/>
                </a:lnTo>
                <a:lnTo>
                  <a:pt x="4676" y="14084"/>
                </a:lnTo>
                <a:lnTo>
                  <a:pt x="4699" y="14093"/>
                </a:lnTo>
                <a:lnTo>
                  <a:pt x="4691" y="14107"/>
                </a:lnTo>
                <a:lnTo>
                  <a:pt x="4703" y="14123"/>
                </a:lnTo>
                <a:lnTo>
                  <a:pt x="4709" y="14144"/>
                </a:lnTo>
                <a:lnTo>
                  <a:pt x="4700" y="14166"/>
                </a:lnTo>
                <a:lnTo>
                  <a:pt x="4693" y="14204"/>
                </a:lnTo>
                <a:lnTo>
                  <a:pt x="4682" y="14235"/>
                </a:lnTo>
                <a:lnTo>
                  <a:pt x="4662" y="14266"/>
                </a:lnTo>
                <a:lnTo>
                  <a:pt x="4634" y="14285"/>
                </a:lnTo>
                <a:lnTo>
                  <a:pt x="4612" y="14300"/>
                </a:lnTo>
                <a:lnTo>
                  <a:pt x="4580" y="14313"/>
                </a:lnTo>
                <a:lnTo>
                  <a:pt x="4554" y="14323"/>
                </a:lnTo>
                <a:lnTo>
                  <a:pt x="4521" y="14322"/>
                </a:lnTo>
                <a:lnTo>
                  <a:pt x="4487" y="14320"/>
                </a:lnTo>
                <a:lnTo>
                  <a:pt x="4454" y="14319"/>
                </a:lnTo>
                <a:lnTo>
                  <a:pt x="4425" y="14289"/>
                </a:lnTo>
                <a:lnTo>
                  <a:pt x="4406" y="14286"/>
                </a:lnTo>
                <a:lnTo>
                  <a:pt x="4399" y="14275"/>
                </a:lnTo>
                <a:lnTo>
                  <a:pt x="4431" y="14286"/>
                </a:lnTo>
                <a:lnTo>
                  <a:pt x="4448" y="14298"/>
                </a:lnTo>
                <a:lnTo>
                  <a:pt x="4485" y="14305"/>
                </a:lnTo>
                <a:lnTo>
                  <a:pt x="4522" y="14288"/>
                </a:lnTo>
                <a:lnTo>
                  <a:pt x="4543" y="14282"/>
                </a:lnTo>
                <a:lnTo>
                  <a:pt x="4576" y="14259"/>
                </a:lnTo>
                <a:lnTo>
                  <a:pt x="4598" y="14244"/>
                </a:lnTo>
                <a:lnTo>
                  <a:pt x="4605" y="14231"/>
                </a:lnTo>
                <a:lnTo>
                  <a:pt x="4613" y="14218"/>
                </a:lnTo>
                <a:lnTo>
                  <a:pt x="4614" y="14208"/>
                </a:lnTo>
                <a:lnTo>
                  <a:pt x="4623" y="14186"/>
                </a:lnTo>
                <a:lnTo>
                  <a:pt x="4629" y="14182"/>
                </a:lnTo>
                <a:lnTo>
                  <a:pt x="4648" y="14186"/>
                </a:lnTo>
                <a:lnTo>
                  <a:pt x="4651" y="14191"/>
                </a:lnTo>
                <a:lnTo>
                  <a:pt x="4657" y="14163"/>
                </a:lnTo>
                <a:lnTo>
                  <a:pt x="4647" y="14137"/>
                </a:lnTo>
                <a:lnTo>
                  <a:pt x="4643" y="14132"/>
                </a:lnTo>
                <a:lnTo>
                  <a:pt x="4639" y="14126"/>
                </a:lnTo>
                <a:lnTo>
                  <a:pt x="4628" y="14109"/>
                </a:lnTo>
                <a:lnTo>
                  <a:pt x="4635" y="14096"/>
                </a:lnTo>
                <a:lnTo>
                  <a:pt x="4641" y="14092"/>
                </a:lnTo>
                <a:lnTo>
                  <a:pt x="4639" y="14077"/>
                </a:lnTo>
                <a:lnTo>
                  <a:pt x="4650" y="14070"/>
                </a:lnTo>
                <a:close/>
                <a:moveTo>
                  <a:pt x="285" y="13941"/>
                </a:moveTo>
                <a:lnTo>
                  <a:pt x="551" y="14257"/>
                </a:lnTo>
                <a:lnTo>
                  <a:pt x="787" y="14576"/>
                </a:lnTo>
                <a:lnTo>
                  <a:pt x="974" y="14896"/>
                </a:lnTo>
                <a:lnTo>
                  <a:pt x="1107" y="15221"/>
                </a:lnTo>
                <a:lnTo>
                  <a:pt x="1222" y="15542"/>
                </a:lnTo>
                <a:lnTo>
                  <a:pt x="1297" y="15866"/>
                </a:lnTo>
                <a:lnTo>
                  <a:pt x="1341" y="16179"/>
                </a:lnTo>
                <a:lnTo>
                  <a:pt x="1354" y="16496"/>
                </a:lnTo>
                <a:lnTo>
                  <a:pt x="1334" y="16811"/>
                </a:lnTo>
                <a:lnTo>
                  <a:pt x="1297" y="17114"/>
                </a:lnTo>
                <a:lnTo>
                  <a:pt x="1244" y="17404"/>
                </a:lnTo>
                <a:lnTo>
                  <a:pt x="1165" y="17694"/>
                </a:lnTo>
                <a:lnTo>
                  <a:pt x="1144" y="17756"/>
                </a:lnTo>
                <a:lnTo>
                  <a:pt x="826" y="17756"/>
                </a:lnTo>
                <a:lnTo>
                  <a:pt x="830" y="17705"/>
                </a:lnTo>
                <a:lnTo>
                  <a:pt x="823" y="17481"/>
                </a:lnTo>
                <a:lnTo>
                  <a:pt x="796" y="17287"/>
                </a:lnTo>
                <a:lnTo>
                  <a:pt x="762" y="17107"/>
                </a:lnTo>
                <a:lnTo>
                  <a:pt x="711" y="16962"/>
                </a:lnTo>
                <a:lnTo>
                  <a:pt x="646" y="16819"/>
                </a:lnTo>
                <a:lnTo>
                  <a:pt x="590" y="16702"/>
                </a:lnTo>
                <a:lnTo>
                  <a:pt x="531" y="16604"/>
                </a:lnTo>
                <a:lnTo>
                  <a:pt x="464" y="16519"/>
                </a:lnTo>
                <a:lnTo>
                  <a:pt x="408" y="16460"/>
                </a:lnTo>
                <a:lnTo>
                  <a:pt x="368" y="16414"/>
                </a:lnTo>
                <a:lnTo>
                  <a:pt x="343" y="16390"/>
                </a:lnTo>
                <a:lnTo>
                  <a:pt x="332" y="16374"/>
                </a:lnTo>
                <a:lnTo>
                  <a:pt x="349" y="16386"/>
                </a:lnTo>
                <a:lnTo>
                  <a:pt x="388" y="16408"/>
                </a:lnTo>
                <a:lnTo>
                  <a:pt x="437" y="16456"/>
                </a:lnTo>
                <a:lnTo>
                  <a:pt x="513" y="16519"/>
                </a:lnTo>
                <a:lnTo>
                  <a:pt x="587" y="16615"/>
                </a:lnTo>
                <a:lnTo>
                  <a:pt x="678" y="16723"/>
                </a:lnTo>
                <a:lnTo>
                  <a:pt x="760" y="16879"/>
                </a:lnTo>
                <a:lnTo>
                  <a:pt x="843" y="17059"/>
                </a:lnTo>
                <a:lnTo>
                  <a:pt x="923" y="17282"/>
                </a:lnTo>
                <a:lnTo>
                  <a:pt x="980" y="17544"/>
                </a:lnTo>
                <a:lnTo>
                  <a:pt x="986" y="17516"/>
                </a:lnTo>
                <a:lnTo>
                  <a:pt x="991" y="17464"/>
                </a:lnTo>
                <a:lnTo>
                  <a:pt x="989" y="17367"/>
                </a:lnTo>
                <a:lnTo>
                  <a:pt x="989" y="17236"/>
                </a:lnTo>
                <a:lnTo>
                  <a:pt x="967" y="17096"/>
                </a:lnTo>
                <a:lnTo>
                  <a:pt x="925" y="16929"/>
                </a:lnTo>
                <a:lnTo>
                  <a:pt x="871" y="16754"/>
                </a:lnTo>
                <a:lnTo>
                  <a:pt x="780" y="16563"/>
                </a:lnTo>
                <a:lnTo>
                  <a:pt x="664" y="16358"/>
                </a:lnTo>
                <a:lnTo>
                  <a:pt x="510" y="16170"/>
                </a:lnTo>
                <a:lnTo>
                  <a:pt x="602" y="15935"/>
                </a:lnTo>
                <a:lnTo>
                  <a:pt x="655" y="15727"/>
                </a:lnTo>
                <a:lnTo>
                  <a:pt x="671" y="15537"/>
                </a:lnTo>
                <a:lnTo>
                  <a:pt x="656" y="15360"/>
                </a:lnTo>
                <a:lnTo>
                  <a:pt x="625" y="15185"/>
                </a:lnTo>
                <a:lnTo>
                  <a:pt x="567" y="15005"/>
                </a:lnTo>
                <a:lnTo>
                  <a:pt x="508" y="14824"/>
                </a:lnTo>
                <a:lnTo>
                  <a:pt x="437" y="14637"/>
                </a:lnTo>
                <a:lnTo>
                  <a:pt x="374" y="14427"/>
                </a:lnTo>
                <a:lnTo>
                  <a:pt x="324" y="14200"/>
                </a:lnTo>
                <a:lnTo>
                  <a:pt x="285" y="13941"/>
                </a:lnTo>
                <a:close/>
                <a:moveTo>
                  <a:pt x="579" y="13870"/>
                </a:moveTo>
                <a:lnTo>
                  <a:pt x="592" y="13877"/>
                </a:lnTo>
                <a:lnTo>
                  <a:pt x="658" y="13890"/>
                </a:lnTo>
                <a:lnTo>
                  <a:pt x="746" y="13911"/>
                </a:lnTo>
                <a:lnTo>
                  <a:pt x="856" y="13941"/>
                </a:lnTo>
                <a:lnTo>
                  <a:pt x="999" y="13982"/>
                </a:lnTo>
                <a:lnTo>
                  <a:pt x="1132" y="14045"/>
                </a:lnTo>
                <a:lnTo>
                  <a:pt x="1288" y="14118"/>
                </a:lnTo>
                <a:lnTo>
                  <a:pt x="1427" y="14202"/>
                </a:lnTo>
                <a:lnTo>
                  <a:pt x="1557" y="14308"/>
                </a:lnTo>
                <a:lnTo>
                  <a:pt x="1675" y="14432"/>
                </a:lnTo>
                <a:lnTo>
                  <a:pt x="1761" y="14568"/>
                </a:lnTo>
                <a:lnTo>
                  <a:pt x="1812" y="14738"/>
                </a:lnTo>
                <a:lnTo>
                  <a:pt x="1831" y="14920"/>
                </a:lnTo>
                <a:lnTo>
                  <a:pt x="1798" y="15122"/>
                </a:lnTo>
                <a:lnTo>
                  <a:pt x="1796" y="15107"/>
                </a:lnTo>
                <a:lnTo>
                  <a:pt x="1782" y="15051"/>
                </a:lnTo>
                <a:lnTo>
                  <a:pt x="1760" y="14960"/>
                </a:lnTo>
                <a:lnTo>
                  <a:pt x="1721" y="14832"/>
                </a:lnTo>
                <a:lnTo>
                  <a:pt x="1652" y="14708"/>
                </a:lnTo>
                <a:lnTo>
                  <a:pt x="1582" y="14569"/>
                </a:lnTo>
                <a:lnTo>
                  <a:pt x="1469" y="14418"/>
                </a:lnTo>
                <a:lnTo>
                  <a:pt x="1333" y="14291"/>
                </a:lnTo>
                <a:lnTo>
                  <a:pt x="1164" y="14162"/>
                </a:lnTo>
                <a:lnTo>
                  <a:pt x="953" y="14046"/>
                </a:lnTo>
                <a:lnTo>
                  <a:pt x="970" y="14059"/>
                </a:lnTo>
                <a:lnTo>
                  <a:pt x="1017" y="14092"/>
                </a:lnTo>
                <a:lnTo>
                  <a:pt x="1094" y="14145"/>
                </a:lnTo>
                <a:lnTo>
                  <a:pt x="1183" y="14214"/>
                </a:lnTo>
                <a:lnTo>
                  <a:pt x="1289" y="14297"/>
                </a:lnTo>
                <a:lnTo>
                  <a:pt x="1383" y="14411"/>
                </a:lnTo>
                <a:lnTo>
                  <a:pt x="1495" y="14539"/>
                </a:lnTo>
                <a:lnTo>
                  <a:pt x="1578" y="14694"/>
                </a:lnTo>
                <a:lnTo>
                  <a:pt x="1657" y="14868"/>
                </a:lnTo>
                <a:lnTo>
                  <a:pt x="1717" y="15063"/>
                </a:lnTo>
                <a:lnTo>
                  <a:pt x="1739" y="15285"/>
                </a:lnTo>
                <a:lnTo>
                  <a:pt x="1725" y="15515"/>
                </a:lnTo>
                <a:lnTo>
                  <a:pt x="1663" y="15769"/>
                </a:lnTo>
                <a:lnTo>
                  <a:pt x="1667" y="15751"/>
                </a:lnTo>
                <a:lnTo>
                  <a:pt x="1664" y="15687"/>
                </a:lnTo>
                <a:lnTo>
                  <a:pt x="1651" y="15574"/>
                </a:lnTo>
                <a:lnTo>
                  <a:pt x="1633" y="15440"/>
                </a:lnTo>
                <a:lnTo>
                  <a:pt x="1591" y="15272"/>
                </a:lnTo>
                <a:lnTo>
                  <a:pt x="1533" y="15092"/>
                </a:lnTo>
                <a:lnTo>
                  <a:pt x="1459" y="14890"/>
                </a:lnTo>
                <a:lnTo>
                  <a:pt x="1352" y="14686"/>
                </a:lnTo>
                <a:lnTo>
                  <a:pt x="1213" y="14471"/>
                </a:lnTo>
                <a:lnTo>
                  <a:pt x="1034" y="14259"/>
                </a:lnTo>
                <a:lnTo>
                  <a:pt x="824" y="14061"/>
                </a:lnTo>
                <a:lnTo>
                  <a:pt x="579" y="13870"/>
                </a:lnTo>
                <a:close/>
                <a:moveTo>
                  <a:pt x="0" y="13763"/>
                </a:moveTo>
                <a:lnTo>
                  <a:pt x="9" y="13764"/>
                </a:lnTo>
                <a:lnTo>
                  <a:pt x="0" y="13765"/>
                </a:lnTo>
                <a:lnTo>
                  <a:pt x="0" y="13763"/>
                </a:lnTo>
                <a:close/>
                <a:moveTo>
                  <a:pt x="793" y="13256"/>
                </a:moveTo>
                <a:lnTo>
                  <a:pt x="795" y="13281"/>
                </a:lnTo>
                <a:lnTo>
                  <a:pt x="794" y="13287"/>
                </a:lnTo>
                <a:lnTo>
                  <a:pt x="793" y="13256"/>
                </a:lnTo>
                <a:close/>
                <a:moveTo>
                  <a:pt x="4222" y="13221"/>
                </a:moveTo>
                <a:lnTo>
                  <a:pt x="4232" y="13247"/>
                </a:lnTo>
                <a:lnTo>
                  <a:pt x="4227" y="13275"/>
                </a:lnTo>
                <a:lnTo>
                  <a:pt x="4228" y="13242"/>
                </a:lnTo>
                <a:lnTo>
                  <a:pt x="4222" y="13221"/>
                </a:lnTo>
                <a:close/>
                <a:moveTo>
                  <a:pt x="789" y="13200"/>
                </a:moveTo>
                <a:lnTo>
                  <a:pt x="792" y="13218"/>
                </a:lnTo>
                <a:lnTo>
                  <a:pt x="793" y="13256"/>
                </a:lnTo>
                <a:lnTo>
                  <a:pt x="789" y="13200"/>
                </a:lnTo>
                <a:close/>
                <a:moveTo>
                  <a:pt x="4184" y="13190"/>
                </a:moveTo>
                <a:lnTo>
                  <a:pt x="4207" y="13199"/>
                </a:lnTo>
                <a:lnTo>
                  <a:pt x="4222" y="13221"/>
                </a:lnTo>
                <a:lnTo>
                  <a:pt x="4201" y="13203"/>
                </a:lnTo>
                <a:lnTo>
                  <a:pt x="4184" y="13190"/>
                </a:lnTo>
                <a:close/>
                <a:moveTo>
                  <a:pt x="777" y="13123"/>
                </a:moveTo>
                <a:lnTo>
                  <a:pt x="786" y="13149"/>
                </a:lnTo>
                <a:lnTo>
                  <a:pt x="789" y="13200"/>
                </a:lnTo>
                <a:lnTo>
                  <a:pt x="777" y="13123"/>
                </a:lnTo>
                <a:close/>
                <a:moveTo>
                  <a:pt x="4161" y="13108"/>
                </a:moveTo>
                <a:lnTo>
                  <a:pt x="4098" y="13135"/>
                </a:lnTo>
                <a:lnTo>
                  <a:pt x="4059" y="13186"/>
                </a:lnTo>
                <a:lnTo>
                  <a:pt x="4053" y="13248"/>
                </a:lnTo>
                <a:lnTo>
                  <a:pt x="4057" y="13278"/>
                </a:lnTo>
                <a:lnTo>
                  <a:pt x="4076" y="13305"/>
                </a:lnTo>
                <a:lnTo>
                  <a:pt x="4102" y="13320"/>
                </a:lnTo>
                <a:lnTo>
                  <a:pt x="4128" y="13334"/>
                </a:lnTo>
                <a:lnTo>
                  <a:pt x="4158" y="13330"/>
                </a:lnTo>
                <a:lnTo>
                  <a:pt x="4188" y="13326"/>
                </a:lnTo>
                <a:lnTo>
                  <a:pt x="4205" y="13315"/>
                </a:lnTo>
                <a:lnTo>
                  <a:pt x="4219" y="13288"/>
                </a:lnTo>
                <a:lnTo>
                  <a:pt x="4227" y="13275"/>
                </a:lnTo>
                <a:lnTo>
                  <a:pt x="4227" y="13299"/>
                </a:lnTo>
                <a:lnTo>
                  <a:pt x="4208" y="13320"/>
                </a:lnTo>
                <a:lnTo>
                  <a:pt x="4186" y="13335"/>
                </a:lnTo>
                <a:lnTo>
                  <a:pt x="4160" y="13345"/>
                </a:lnTo>
                <a:lnTo>
                  <a:pt x="4127" y="13344"/>
                </a:lnTo>
                <a:lnTo>
                  <a:pt x="4095" y="13333"/>
                </a:lnTo>
                <a:lnTo>
                  <a:pt x="4070" y="13309"/>
                </a:lnTo>
                <a:lnTo>
                  <a:pt x="4051" y="13281"/>
                </a:lnTo>
                <a:lnTo>
                  <a:pt x="4042" y="13255"/>
                </a:lnTo>
                <a:lnTo>
                  <a:pt x="4055" y="13181"/>
                </a:lnTo>
                <a:lnTo>
                  <a:pt x="4094" y="13130"/>
                </a:lnTo>
                <a:lnTo>
                  <a:pt x="4161" y="13108"/>
                </a:lnTo>
                <a:close/>
                <a:moveTo>
                  <a:pt x="0" y="12952"/>
                </a:moveTo>
                <a:lnTo>
                  <a:pt x="36" y="13068"/>
                </a:lnTo>
                <a:lnTo>
                  <a:pt x="50" y="13254"/>
                </a:lnTo>
                <a:lnTo>
                  <a:pt x="25" y="13443"/>
                </a:lnTo>
                <a:lnTo>
                  <a:pt x="0" y="13512"/>
                </a:lnTo>
                <a:lnTo>
                  <a:pt x="0" y="13437"/>
                </a:lnTo>
                <a:lnTo>
                  <a:pt x="15" y="13393"/>
                </a:lnTo>
                <a:lnTo>
                  <a:pt x="27" y="13197"/>
                </a:lnTo>
                <a:lnTo>
                  <a:pt x="0" y="13006"/>
                </a:lnTo>
                <a:lnTo>
                  <a:pt x="0" y="12952"/>
                </a:lnTo>
                <a:close/>
                <a:moveTo>
                  <a:pt x="4156" y="12899"/>
                </a:moveTo>
                <a:lnTo>
                  <a:pt x="4281" y="12903"/>
                </a:lnTo>
                <a:lnTo>
                  <a:pt x="4399" y="12944"/>
                </a:lnTo>
                <a:lnTo>
                  <a:pt x="4492" y="13020"/>
                </a:lnTo>
                <a:lnTo>
                  <a:pt x="4560" y="13120"/>
                </a:lnTo>
                <a:lnTo>
                  <a:pt x="4601" y="13238"/>
                </a:lnTo>
                <a:lnTo>
                  <a:pt x="4595" y="13373"/>
                </a:lnTo>
                <a:lnTo>
                  <a:pt x="4567" y="13498"/>
                </a:lnTo>
                <a:lnTo>
                  <a:pt x="4504" y="13607"/>
                </a:lnTo>
                <a:lnTo>
                  <a:pt x="4410" y="13696"/>
                </a:lnTo>
                <a:lnTo>
                  <a:pt x="4312" y="13749"/>
                </a:lnTo>
                <a:lnTo>
                  <a:pt x="4437" y="13759"/>
                </a:lnTo>
                <a:lnTo>
                  <a:pt x="4570" y="13799"/>
                </a:lnTo>
                <a:lnTo>
                  <a:pt x="4664" y="13864"/>
                </a:lnTo>
                <a:lnTo>
                  <a:pt x="4740" y="13951"/>
                </a:lnTo>
                <a:lnTo>
                  <a:pt x="4763" y="14057"/>
                </a:lnTo>
                <a:lnTo>
                  <a:pt x="4758" y="14167"/>
                </a:lnTo>
                <a:lnTo>
                  <a:pt x="4723" y="14248"/>
                </a:lnTo>
                <a:lnTo>
                  <a:pt x="4672" y="14292"/>
                </a:lnTo>
                <a:lnTo>
                  <a:pt x="4719" y="14242"/>
                </a:lnTo>
                <a:lnTo>
                  <a:pt x="4754" y="14162"/>
                </a:lnTo>
                <a:lnTo>
                  <a:pt x="4758" y="14061"/>
                </a:lnTo>
                <a:lnTo>
                  <a:pt x="4723" y="13962"/>
                </a:lnTo>
                <a:lnTo>
                  <a:pt x="4657" y="13878"/>
                </a:lnTo>
                <a:lnTo>
                  <a:pt x="4557" y="13816"/>
                </a:lnTo>
                <a:lnTo>
                  <a:pt x="4431" y="13787"/>
                </a:lnTo>
                <a:lnTo>
                  <a:pt x="4293" y="13776"/>
                </a:lnTo>
                <a:lnTo>
                  <a:pt x="4171" y="13796"/>
                </a:lnTo>
                <a:lnTo>
                  <a:pt x="4168" y="13797"/>
                </a:lnTo>
                <a:lnTo>
                  <a:pt x="4168" y="13796"/>
                </a:lnTo>
                <a:lnTo>
                  <a:pt x="4153" y="13799"/>
                </a:lnTo>
                <a:lnTo>
                  <a:pt x="4003" y="13853"/>
                </a:lnTo>
                <a:lnTo>
                  <a:pt x="3872" y="13935"/>
                </a:lnTo>
                <a:lnTo>
                  <a:pt x="3676" y="14078"/>
                </a:lnTo>
                <a:lnTo>
                  <a:pt x="3522" y="14257"/>
                </a:lnTo>
                <a:lnTo>
                  <a:pt x="3390" y="14470"/>
                </a:lnTo>
                <a:lnTo>
                  <a:pt x="3291" y="14693"/>
                </a:lnTo>
                <a:lnTo>
                  <a:pt x="3195" y="14946"/>
                </a:lnTo>
                <a:lnTo>
                  <a:pt x="3158" y="15091"/>
                </a:lnTo>
                <a:lnTo>
                  <a:pt x="3265" y="15012"/>
                </a:lnTo>
                <a:lnTo>
                  <a:pt x="3463" y="14885"/>
                </a:lnTo>
                <a:lnTo>
                  <a:pt x="3678" y="14794"/>
                </a:lnTo>
                <a:lnTo>
                  <a:pt x="3896" y="14718"/>
                </a:lnTo>
                <a:lnTo>
                  <a:pt x="4119" y="14687"/>
                </a:lnTo>
                <a:lnTo>
                  <a:pt x="4332" y="14688"/>
                </a:lnTo>
                <a:lnTo>
                  <a:pt x="4532" y="14730"/>
                </a:lnTo>
                <a:lnTo>
                  <a:pt x="4725" y="14810"/>
                </a:lnTo>
                <a:lnTo>
                  <a:pt x="4904" y="14915"/>
                </a:lnTo>
                <a:lnTo>
                  <a:pt x="4961" y="14961"/>
                </a:lnTo>
                <a:lnTo>
                  <a:pt x="5031" y="14803"/>
                </a:lnTo>
                <a:lnTo>
                  <a:pt x="5164" y="14557"/>
                </a:lnTo>
                <a:lnTo>
                  <a:pt x="5304" y="14322"/>
                </a:lnTo>
                <a:lnTo>
                  <a:pt x="5416" y="14164"/>
                </a:lnTo>
                <a:lnTo>
                  <a:pt x="5537" y="14032"/>
                </a:lnTo>
                <a:lnTo>
                  <a:pt x="5648" y="13931"/>
                </a:lnTo>
                <a:lnTo>
                  <a:pt x="5759" y="13855"/>
                </a:lnTo>
                <a:lnTo>
                  <a:pt x="5859" y="13811"/>
                </a:lnTo>
                <a:lnTo>
                  <a:pt x="5982" y="13775"/>
                </a:lnTo>
                <a:lnTo>
                  <a:pt x="6103" y="13774"/>
                </a:lnTo>
                <a:lnTo>
                  <a:pt x="6200" y="13797"/>
                </a:lnTo>
                <a:lnTo>
                  <a:pt x="6302" y="13849"/>
                </a:lnTo>
                <a:lnTo>
                  <a:pt x="6377" y="13912"/>
                </a:lnTo>
                <a:lnTo>
                  <a:pt x="6438" y="14001"/>
                </a:lnTo>
                <a:lnTo>
                  <a:pt x="6471" y="14084"/>
                </a:lnTo>
                <a:lnTo>
                  <a:pt x="6487" y="14179"/>
                </a:lnTo>
                <a:lnTo>
                  <a:pt x="6465" y="14276"/>
                </a:lnTo>
                <a:lnTo>
                  <a:pt x="6419" y="14365"/>
                </a:lnTo>
                <a:lnTo>
                  <a:pt x="6376" y="14399"/>
                </a:lnTo>
                <a:lnTo>
                  <a:pt x="6379" y="14401"/>
                </a:lnTo>
                <a:lnTo>
                  <a:pt x="6345" y="14423"/>
                </a:lnTo>
                <a:lnTo>
                  <a:pt x="6301" y="14454"/>
                </a:lnTo>
                <a:lnTo>
                  <a:pt x="6211" y="14466"/>
                </a:lnTo>
                <a:lnTo>
                  <a:pt x="6127" y="14451"/>
                </a:lnTo>
                <a:lnTo>
                  <a:pt x="6050" y="14398"/>
                </a:lnTo>
                <a:lnTo>
                  <a:pt x="6010" y="14327"/>
                </a:lnTo>
                <a:lnTo>
                  <a:pt x="5998" y="14262"/>
                </a:lnTo>
                <a:lnTo>
                  <a:pt x="6012" y="14187"/>
                </a:lnTo>
                <a:lnTo>
                  <a:pt x="6052" y="14127"/>
                </a:lnTo>
                <a:lnTo>
                  <a:pt x="6122" y="14087"/>
                </a:lnTo>
                <a:lnTo>
                  <a:pt x="6199" y="14091"/>
                </a:lnTo>
                <a:lnTo>
                  <a:pt x="6265" y="14128"/>
                </a:lnTo>
                <a:lnTo>
                  <a:pt x="6291" y="14167"/>
                </a:lnTo>
                <a:lnTo>
                  <a:pt x="6299" y="14202"/>
                </a:lnTo>
                <a:lnTo>
                  <a:pt x="6298" y="14236"/>
                </a:lnTo>
                <a:lnTo>
                  <a:pt x="6291" y="14273"/>
                </a:lnTo>
                <a:lnTo>
                  <a:pt x="6261" y="14301"/>
                </a:lnTo>
                <a:lnTo>
                  <a:pt x="6239" y="14317"/>
                </a:lnTo>
                <a:lnTo>
                  <a:pt x="6213" y="14326"/>
                </a:lnTo>
                <a:lnTo>
                  <a:pt x="6180" y="14325"/>
                </a:lnTo>
                <a:lnTo>
                  <a:pt x="6148" y="14314"/>
                </a:lnTo>
                <a:lnTo>
                  <a:pt x="6176" y="14319"/>
                </a:lnTo>
                <a:lnTo>
                  <a:pt x="6200" y="14319"/>
                </a:lnTo>
                <a:lnTo>
                  <a:pt x="6224" y="14319"/>
                </a:lnTo>
                <a:lnTo>
                  <a:pt x="6247" y="14304"/>
                </a:lnTo>
                <a:lnTo>
                  <a:pt x="6272" y="14270"/>
                </a:lnTo>
                <a:lnTo>
                  <a:pt x="6287" y="14243"/>
                </a:lnTo>
                <a:lnTo>
                  <a:pt x="6283" y="14213"/>
                </a:lnTo>
                <a:lnTo>
                  <a:pt x="6275" y="14178"/>
                </a:lnTo>
                <a:lnTo>
                  <a:pt x="6252" y="14145"/>
                </a:lnTo>
                <a:lnTo>
                  <a:pt x="6195" y="14110"/>
                </a:lnTo>
                <a:lnTo>
                  <a:pt x="6128" y="14107"/>
                </a:lnTo>
                <a:lnTo>
                  <a:pt x="6067" y="14149"/>
                </a:lnTo>
                <a:lnTo>
                  <a:pt x="6020" y="14223"/>
                </a:lnTo>
                <a:lnTo>
                  <a:pt x="6015" y="14299"/>
                </a:lnTo>
                <a:lnTo>
                  <a:pt x="6054" y="14379"/>
                </a:lnTo>
                <a:lnTo>
                  <a:pt x="6121" y="14430"/>
                </a:lnTo>
                <a:lnTo>
                  <a:pt x="6206" y="14446"/>
                </a:lnTo>
                <a:lnTo>
                  <a:pt x="6293" y="14443"/>
                </a:lnTo>
                <a:lnTo>
                  <a:pt x="6365" y="14393"/>
                </a:lnTo>
                <a:lnTo>
                  <a:pt x="6373" y="14398"/>
                </a:lnTo>
                <a:lnTo>
                  <a:pt x="6415" y="14359"/>
                </a:lnTo>
                <a:lnTo>
                  <a:pt x="6455" y="14275"/>
                </a:lnTo>
                <a:lnTo>
                  <a:pt x="6467" y="14185"/>
                </a:lnTo>
                <a:lnTo>
                  <a:pt x="6460" y="14092"/>
                </a:lnTo>
                <a:lnTo>
                  <a:pt x="6418" y="14006"/>
                </a:lnTo>
                <a:lnTo>
                  <a:pt x="6359" y="13933"/>
                </a:lnTo>
                <a:lnTo>
                  <a:pt x="6289" y="13866"/>
                </a:lnTo>
                <a:lnTo>
                  <a:pt x="6195" y="13825"/>
                </a:lnTo>
                <a:lnTo>
                  <a:pt x="6094" y="13796"/>
                </a:lnTo>
                <a:lnTo>
                  <a:pt x="5982" y="13800"/>
                </a:lnTo>
                <a:lnTo>
                  <a:pt x="5869" y="13837"/>
                </a:lnTo>
                <a:lnTo>
                  <a:pt x="5774" y="13877"/>
                </a:lnTo>
                <a:lnTo>
                  <a:pt x="5674" y="13946"/>
                </a:lnTo>
                <a:lnTo>
                  <a:pt x="5553" y="14054"/>
                </a:lnTo>
                <a:lnTo>
                  <a:pt x="5437" y="14182"/>
                </a:lnTo>
                <a:lnTo>
                  <a:pt x="5321" y="14335"/>
                </a:lnTo>
                <a:lnTo>
                  <a:pt x="5177" y="14564"/>
                </a:lnTo>
                <a:lnTo>
                  <a:pt x="5054" y="14812"/>
                </a:lnTo>
                <a:lnTo>
                  <a:pt x="4979" y="14975"/>
                </a:lnTo>
                <a:lnTo>
                  <a:pt x="5068" y="15047"/>
                </a:lnTo>
                <a:lnTo>
                  <a:pt x="5208" y="15204"/>
                </a:lnTo>
                <a:lnTo>
                  <a:pt x="5325" y="15385"/>
                </a:lnTo>
                <a:lnTo>
                  <a:pt x="5398" y="15588"/>
                </a:lnTo>
                <a:lnTo>
                  <a:pt x="5435" y="15807"/>
                </a:lnTo>
                <a:lnTo>
                  <a:pt x="5434" y="16020"/>
                </a:lnTo>
                <a:lnTo>
                  <a:pt x="5398" y="16241"/>
                </a:lnTo>
                <a:lnTo>
                  <a:pt x="5330" y="16451"/>
                </a:lnTo>
                <a:lnTo>
                  <a:pt x="5264" y="16590"/>
                </a:lnTo>
                <a:lnTo>
                  <a:pt x="5361" y="16650"/>
                </a:lnTo>
                <a:lnTo>
                  <a:pt x="5446" y="16738"/>
                </a:lnTo>
                <a:lnTo>
                  <a:pt x="5505" y="16860"/>
                </a:lnTo>
                <a:lnTo>
                  <a:pt x="5543" y="16998"/>
                </a:lnTo>
                <a:lnTo>
                  <a:pt x="5556" y="17136"/>
                </a:lnTo>
                <a:lnTo>
                  <a:pt x="5536" y="17297"/>
                </a:lnTo>
                <a:lnTo>
                  <a:pt x="5497" y="17454"/>
                </a:lnTo>
                <a:lnTo>
                  <a:pt x="5424" y="17610"/>
                </a:lnTo>
                <a:lnTo>
                  <a:pt x="5332" y="17756"/>
                </a:lnTo>
                <a:lnTo>
                  <a:pt x="5279" y="17756"/>
                </a:lnTo>
                <a:lnTo>
                  <a:pt x="5383" y="17597"/>
                </a:lnTo>
                <a:lnTo>
                  <a:pt x="5459" y="17447"/>
                </a:lnTo>
                <a:lnTo>
                  <a:pt x="5498" y="17290"/>
                </a:lnTo>
                <a:lnTo>
                  <a:pt x="5522" y="17135"/>
                </a:lnTo>
                <a:lnTo>
                  <a:pt x="5509" y="16997"/>
                </a:lnTo>
                <a:lnTo>
                  <a:pt x="5479" y="16870"/>
                </a:lnTo>
                <a:lnTo>
                  <a:pt x="5424" y="16753"/>
                </a:lnTo>
                <a:lnTo>
                  <a:pt x="5348" y="16667"/>
                </a:lnTo>
                <a:lnTo>
                  <a:pt x="5257" y="16606"/>
                </a:lnTo>
                <a:lnTo>
                  <a:pt x="5250" y="16620"/>
                </a:lnTo>
                <a:lnTo>
                  <a:pt x="5140" y="16768"/>
                </a:lnTo>
                <a:lnTo>
                  <a:pt x="5010" y="16899"/>
                </a:lnTo>
                <a:lnTo>
                  <a:pt x="4913" y="16976"/>
                </a:lnTo>
                <a:lnTo>
                  <a:pt x="4916" y="16988"/>
                </a:lnTo>
                <a:lnTo>
                  <a:pt x="4927" y="17005"/>
                </a:lnTo>
                <a:lnTo>
                  <a:pt x="4910" y="16992"/>
                </a:lnTo>
                <a:lnTo>
                  <a:pt x="4904" y="16983"/>
                </a:lnTo>
                <a:lnTo>
                  <a:pt x="4862" y="17017"/>
                </a:lnTo>
                <a:lnTo>
                  <a:pt x="4703" y="17094"/>
                </a:lnTo>
                <a:lnTo>
                  <a:pt x="4524" y="17143"/>
                </a:lnTo>
                <a:lnTo>
                  <a:pt x="4336" y="17166"/>
                </a:lnTo>
                <a:lnTo>
                  <a:pt x="4138" y="17139"/>
                </a:lnTo>
                <a:lnTo>
                  <a:pt x="3952" y="17070"/>
                </a:lnTo>
                <a:lnTo>
                  <a:pt x="3945" y="17066"/>
                </a:lnTo>
                <a:lnTo>
                  <a:pt x="3902" y="17129"/>
                </a:lnTo>
                <a:lnTo>
                  <a:pt x="3787" y="17306"/>
                </a:lnTo>
                <a:lnTo>
                  <a:pt x="3654" y="17479"/>
                </a:lnTo>
                <a:lnTo>
                  <a:pt x="3511" y="17675"/>
                </a:lnTo>
                <a:lnTo>
                  <a:pt x="3445" y="17756"/>
                </a:lnTo>
                <a:lnTo>
                  <a:pt x="3409" y="17756"/>
                </a:lnTo>
                <a:lnTo>
                  <a:pt x="3490" y="17657"/>
                </a:lnTo>
                <a:lnTo>
                  <a:pt x="3633" y="17461"/>
                </a:lnTo>
                <a:lnTo>
                  <a:pt x="3767" y="17287"/>
                </a:lnTo>
                <a:lnTo>
                  <a:pt x="3882" y="17110"/>
                </a:lnTo>
                <a:lnTo>
                  <a:pt x="3923" y="17053"/>
                </a:lnTo>
                <a:lnTo>
                  <a:pt x="3787" y="16972"/>
                </a:lnTo>
                <a:lnTo>
                  <a:pt x="3645" y="16849"/>
                </a:lnTo>
                <a:lnTo>
                  <a:pt x="3534" y="16688"/>
                </a:lnTo>
                <a:lnTo>
                  <a:pt x="3468" y="16497"/>
                </a:lnTo>
                <a:lnTo>
                  <a:pt x="3446" y="16333"/>
                </a:lnTo>
                <a:lnTo>
                  <a:pt x="3453" y="16165"/>
                </a:lnTo>
                <a:lnTo>
                  <a:pt x="3461" y="16141"/>
                </a:lnTo>
                <a:lnTo>
                  <a:pt x="3463" y="16109"/>
                </a:lnTo>
                <a:lnTo>
                  <a:pt x="3501" y="15985"/>
                </a:lnTo>
                <a:lnTo>
                  <a:pt x="3583" y="15855"/>
                </a:lnTo>
                <a:lnTo>
                  <a:pt x="3697" y="15736"/>
                </a:lnTo>
                <a:lnTo>
                  <a:pt x="3797" y="15667"/>
                </a:lnTo>
                <a:lnTo>
                  <a:pt x="3824" y="15648"/>
                </a:lnTo>
                <a:lnTo>
                  <a:pt x="3847" y="15640"/>
                </a:lnTo>
                <a:lnTo>
                  <a:pt x="3915" y="15602"/>
                </a:lnTo>
                <a:lnTo>
                  <a:pt x="4025" y="15560"/>
                </a:lnTo>
                <a:lnTo>
                  <a:pt x="4155" y="15536"/>
                </a:lnTo>
                <a:lnTo>
                  <a:pt x="4289" y="15541"/>
                </a:lnTo>
                <a:lnTo>
                  <a:pt x="4448" y="15571"/>
                </a:lnTo>
                <a:lnTo>
                  <a:pt x="4593" y="15627"/>
                </a:lnTo>
                <a:lnTo>
                  <a:pt x="4664" y="15674"/>
                </a:lnTo>
                <a:lnTo>
                  <a:pt x="4704" y="15575"/>
                </a:lnTo>
                <a:lnTo>
                  <a:pt x="4802" y="15336"/>
                </a:lnTo>
                <a:lnTo>
                  <a:pt x="4915" y="15063"/>
                </a:lnTo>
                <a:lnTo>
                  <a:pt x="4931" y="15027"/>
                </a:lnTo>
                <a:lnTo>
                  <a:pt x="4747" y="14901"/>
                </a:lnTo>
                <a:lnTo>
                  <a:pt x="4550" y="14816"/>
                </a:lnTo>
                <a:lnTo>
                  <a:pt x="4348" y="14759"/>
                </a:lnTo>
                <a:lnTo>
                  <a:pt x="4140" y="14730"/>
                </a:lnTo>
                <a:lnTo>
                  <a:pt x="3922" y="14757"/>
                </a:lnTo>
                <a:lnTo>
                  <a:pt x="3703" y="14818"/>
                </a:lnTo>
                <a:lnTo>
                  <a:pt x="3506" y="14912"/>
                </a:lnTo>
                <a:lnTo>
                  <a:pt x="3314" y="15036"/>
                </a:lnTo>
                <a:lnTo>
                  <a:pt x="3136" y="15174"/>
                </a:lnTo>
                <a:lnTo>
                  <a:pt x="3126" y="15214"/>
                </a:lnTo>
                <a:lnTo>
                  <a:pt x="3059" y="15497"/>
                </a:lnTo>
                <a:lnTo>
                  <a:pt x="2996" y="15785"/>
                </a:lnTo>
                <a:lnTo>
                  <a:pt x="2935" y="16088"/>
                </a:lnTo>
                <a:lnTo>
                  <a:pt x="2894" y="16276"/>
                </a:lnTo>
                <a:cubicBezTo>
                  <a:pt x="2966" y="16076"/>
                  <a:pt x="3045" y="15878"/>
                  <a:pt x="3132" y="15685"/>
                </a:cubicBezTo>
                <a:lnTo>
                  <a:pt x="3242" y="15191"/>
                </a:lnTo>
                <a:cubicBezTo>
                  <a:pt x="3583" y="14861"/>
                  <a:pt x="3919" y="14769"/>
                  <a:pt x="4200" y="14785"/>
                </a:cubicBezTo>
                <a:cubicBezTo>
                  <a:pt x="4481" y="14800"/>
                  <a:pt x="4707" y="14922"/>
                  <a:pt x="4828" y="15020"/>
                </a:cubicBezTo>
                <a:cubicBezTo>
                  <a:pt x="4387" y="14864"/>
                  <a:pt x="4261" y="14924"/>
                  <a:pt x="4107" y="14993"/>
                </a:cubicBezTo>
                <a:cubicBezTo>
                  <a:pt x="4414" y="15122"/>
                  <a:pt x="4603" y="15287"/>
                  <a:pt x="4648" y="15488"/>
                </a:cubicBezTo>
                <a:cubicBezTo>
                  <a:pt x="4153" y="15236"/>
                  <a:pt x="4153" y="15488"/>
                  <a:pt x="3882" y="15497"/>
                </a:cubicBezTo>
                <a:cubicBezTo>
                  <a:pt x="3778" y="15529"/>
                  <a:pt x="3674" y="15377"/>
                  <a:pt x="3531" y="15590"/>
                </a:cubicBezTo>
                <a:cubicBezTo>
                  <a:pt x="3549" y="15895"/>
                  <a:pt x="3116" y="15769"/>
                  <a:pt x="3368" y="16290"/>
                </a:cubicBezTo>
                <a:lnTo>
                  <a:pt x="3092" y="16331"/>
                </a:lnTo>
                <a:cubicBezTo>
                  <a:pt x="3278" y="16467"/>
                  <a:pt x="3045" y="16939"/>
                  <a:pt x="3639" y="16921"/>
                </a:cubicBezTo>
                <a:cubicBezTo>
                  <a:pt x="3275" y="17118"/>
                  <a:pt x="3014" y="17451"/>
                  <a:pt x="2731" y="17756"/>
                </a:cubicBezTo>
                <a:lnTo>
                  <a:pt x="2251" y="17756"/>
                </a:lnTo>
                <a:lnTo>
                  <a:pt x="2279" y="17688"/>
                </a:lnTo>
                <a:lnTo>
                  <a:pt x="2436" y="17311"/>
                </a:lnTo>
                <a:lnTo>
                  <a:pt x="2580" y="16927"/>
                </a:lnTo>
                <a:lnTo>
                  <a:pt x="2676" y="16649"/>
                </a:lnTo>
                <a:lnTo>
                  <a:pt x="2765" y="16351"/>
                </a:lnTo>
                <a:lnTo>
                  <a:pt x="2843" y="16061"/>
                </a:lnTo>
                <a:lnTo>
                  <a:pt x="2902" y="15767"/>
                </a:lnTo>
                <a:lnTo>
                  <a:pt x="2975" y="15481"/>
                </a:lnTo>
                <a:lnTo>
                  <a:pt x="3024" y="15286"/>
                </a:lnTo>
                <a:lnTo>
                  <a:pt x="2978" y="15332"/>
                </a:lnTo>
                <a:lnTo>
                  <a:pt x="2822" y="15520"/>
                </a:lnTo>
                <a:lnTo>
                  <a:pt x="2689" y="15718"/>
                </a:lnTo>
                <a:lnTo>
                  <a:pt x="2582" y="15930"/>
                </a:lnTo>
                <a:lnTo>
                  <a:pt x="2480" y="16163"/>
                </a:lnTo>
                <a:lnTo>
                  <a:pt x="2388" y="16398"/>
                </a:lnTo>
                <a:lnTo>
                  <a:pt x="2310" y="16639"/>
                </a:lnTo>
                <a:lnTo>
                  <a:pt x="2239" y="16892"/>
                </a:lnTo>
                <a:lnTo>
                  <a:pt x="2155" y="17162"/>
                </a:lnTo>
                <a:lnTo>
                  <a:pt x="2072" y="17423"/>
                </a:lnTo>
                <a:lnTo>
                  <a:pt x="1977" y="17700"/>
                </a:lnTo>
                <a:lnTo>
                  <a:pt x="1957" y="17756"/>
                </a:lnTo>
                <a:lnTo>
                  <a:pt x="1707" y="17756"/>
                </a:lnTo>
                <a:lnTo>
                  <a:pt x="1815" y="17452"/>
                </a:lnTo>
                <a:lnTo>
                  <a:pt x="1927" y="17139"/>
                </a:lnTo>
                <a:lnTo>
                  <a:pt x="2034" y="16845"/>
                </a:lnTo>
                <a:lnTo>
                  <a:pt x="2148" y="16546"/>
                </a:lnTo>
                <a:lnTo>
                  <a:pt x="2271" y="16274"/>
                </a:lnTo>
                <a:lnTo>
                  <a:pt x="2404" y="16004"/>
                </a:lnTo>
                <a:lnTo>
                  <a:pt x="2566" y="15753"/>
                </a:lnTo>
                <a:lnTo>
                  <a:pt x="2731" y="15518"/>
                </a:lnTo>
                <a:lnTo>
                  <a:pt x="2930" y="15308"/>
                </a:lnTo>
                <a:lnTo>
                  <a:pt x="3053" y="15177"/>
                </a:lnTo>
                <a:lnTo>
                  <a:pt x="3131" y="14925"/>
                </a:lnTo>
                <a:lnTo>
                  <a:pt x="3229" y="14662"/>
                </a:lnTo>
                <a:lnTo>
                  <a:pt x="3338" y="14440"/>
                </a:lnTo>
                <a:lnTo>
                  <a:pt x="3484" y="14226"/>
                </a:lnTo>
                <a:lnTo>
                  <a:pt x="3647" y="14048"/>
                </a:lnTo>
                <a:lnTo>
                  <a:pt x="3845" y="13896"/>
                </a:lnTo>
                <a:lnTo>
                  <a:pt x="3995" y="13818"/>
                </a:lnTo>
                <a:lnTo>
                  <a:pt x="4149" y="13769"/>
                </a:lnTo>
                <a:lnTo>
                  <a:pt x="4167" y="13766"/>
                </a:lnTo>
                <a:lnTo>
                  <a:pt x="4166" y="13757"/>
                </a:lnTo>
                <a:lnTo>
                  <a:pt x="4283" y="13726"/>
                </a:lnTo>
                <a:lnTo>
                  <a:pt x="4387" y="13663"/>
                </a:lnTo>
                <a:lnTo>
                  <a:pt x="4484" y="13580"/>
                </a:lnTo>
                <a:lnTo>
                  <a:pt x="4537" y="13478"/>
                </a:lnTo>
                <a:lnTo>
                  <a:pt x="4571" y="13373"/>
                </a:lnTo>
                <a:lnTo>
                  <a:pt x="4577" y="13239"/>
                </a:lnTo>
                <a:lnTo>
                  <a:pt x="4540" y="13125"/>
                </a:lnTo>
                <a:lnTo>
                  <a:pt x="4475" y="13031"/>
                </a:lnTo>
                <a:lnTo>
                  <a:pt x="4386" y="12961"/>
                </a:lnTo>
                <a:lnTo>
                  <a:pt x="4278" y="12922"/>
                </a:lnTo>
                <a:lnTo>
                  <a:pt x="4153" y="12918"/>
                </a:lnTo>
                <a:lnTo>
                  <a:pt x="4061" y="12940"/>
                </a:lnTo>
                <a:lnTo>
                  <a:pt x="3984" y="12993"/>
                </a:lnTo>
                <a:lnTo>
                  <a:pt x="3927" y="13065"/>
                </a:lnTo>
                <a:lnTo>
                  <a:pt x="3896" y="13151"/>
                </a:lnTo>
                <a:lnTo>
                  <a:pt x="3892" y="13252"/>
                </a:lnTo>
                <a:lnTo>
                  <a:pt x="3920" y="13339"/>
                </a:lnTo>
                <a:lnTo>
                  <a:pt x="3989" y="13405"/>
                </a:lnTo>
                <a:lnTo>
                  <a:pt x="4068" y="13449"/>
                </a:lnTo>
                <a:lnTo>
                  <a:pt x="4164" y="13457"/>
                </a:lnTo>
                <a:lnTo>
                  <a:pt x="4231" y="13436"/>
                </a:lnTo>
                <a:lnTo>
                  <a:pt x="4290" y="13379"/>
                </a:lnTo>
                <a:lnTo>
                  <a:pt x="4320" y="13317"/>
                </a:lnTo>
                <a:lnTo>
                  <a:pt x="4329" y="13246"/>
                </a:lnTo>
                <a:lnTo>
                  <a:pt x="4294" y="13172"/>
                </a:lnTo>
                <a:lnTo>
                  <a:pt x="4241" y="13118"/>
                </a:lnTo>
                <a:lnTo>
                  <a:pt x="4305" y="13164"/>
                </a:lnTo>
                <a:lnTo>
                  <a:pt x="4338" y="13248"/>
                </a:lnTo>
                <a:lnTo>
                  <a:pt x="4337" y="13330"/>
                </a:lnTo>
                <a:lnTo>
                  <a:pt x="4301" y="13395"/>
                </a:lnTo>
                <a:lnTo>
                  <a:pt x="4238" y="13447"/>
                </a:lnTo>
                <a:lnTo>
                  <a:pt x="4156" y="13470"/>
                </a:lnTo>
                <a:lnTo>
                  <a:pt x="4061" y="13462"/>
                </a:lnTo>
                <a:lnTo>
                  <a:pt x="3973" y="13417"/>
                </a:lnTo>
                <a:lnTo>
                  <a:pt x="3903" y="13351"/>
                </a:lnTo>
                <a:lnTo>
                  <a:pt x="3879" y="13245"/>
                </a:lnTo>
                <a:lnTo>
                  <a:pt x="3878" y="13148"/>
                </a:lnTo>
                <a:lnTo>
                  <a:pt x="3923" y="13059"/>
                </a:lnTo>
                <a:lnTo>
                  <a:pt x="3972" y="12976"/>
                </a:lnTo>
                <a:lnTo>
                  <a:pt x="4050" y="12923"/>
                </a:lnTo>
                <a:lnTo>
                  <a:pt x="4156" y="12899"/>
                </a:lnTo>
                <a:close/>
                <a:moveTo>
                  <a:pt x="271" y="12393"/>
                </a:moveTo>
                <a:lnTo>
                  <a:pt x="117" y="12425"/>
                </a:lnTo>
                <a:lnTo>
                  <a:pt x="0" y="12474"/>
                </a:lnTo>
                <a:lnTo>
                  <a:pt x="0" y="12463"/>
                </a:lnTo>
                <a:lnTo>
                  <a:pt x="139" y="12410"/>
                </a:lnTo>
                <a:lnTo>
                  <a:pt x="271" y="12393"/>
                </a:lnTo>
                <a:close/>
                <a:moveTo>
                  <a:pt x="303" y="12387"/>
                </a:moveTo>
                <a:lnTo>
                  <a:pt x="319" y="12388"/>
                </a:lnTo>
                <a:lnTo>
                  <a:pt x="271" y="12393"/>
                </a:lnTo>
                <a:lnTo>
                  <a:pt x="303" y="12387"/>
                </a:lnTo>
                <a:close/>
                <a:moveTo>
                  <a:pt x="3738" y="11334"/>
                </a:moveTo>
                <a:lnTo>
                  <a:pt x="3728" y="11343"/>
                </a:lnTo>
                <a:lnTo>
                  <a:pt x="3730" y="11340"/>
                </a:lnTo>
                <a:lnTo>
                  <a:pt x="3738" y="11334"/>
                </a:lnTo>
                <a:close/>
                <a:moveTo>
                  <a:pt x="3835" y="11267"/>
                </a:moveTo>
                <a:lnTo>
                  <a:pt x="3738" y="11334"/>
                </a:lnTo>
                <a:lnTo>
                  <a:pt x="3792" y="11289"/>
                </a:lnTo>
                <a:lnTo>
                  <a:pt x="3835" y="11267"/>
                </a:lnTo>
                <a:close/>
                <a:moveTo>
                  <a:pt x="3321" y="11096"/>
                </a:moveTo>
                <a:lnTo>
                  <a:pt x="3320" y="11101"/>
                </a:lnTo>
                <a:lnTo>
                  <a:pt x="3320" y="11099"/>
                </a:lnTo>
                <a:lnTo>
                  <a:pt x="3321" y="11096"/>
                </a:lnTo>
                <a:close/>
                <a:moveTo>
                  <a:pt x="3634" y="11079"/>
                </a:moveTo>
                <a:lnTo>
                  <a:pt x="3637" y="11085"/>
                </a:lnTo>
                <a:lnTo>
                  <a:pt x="3633" y="11080"/>
                </a:lnTo>
                <a:lnTo>
                  <a:pt x="3634" y="11079"/>
                </a:lnTo>
                <a:close/>
                <a:moveTo>
                  <a:pt x="0" y="11076"/>
                </a:moveTo>
                <a:lnTo>
                  <a:pt x="19" y="11081"/>
                </a:lnTo>
                <a:lnTo>
                  <a:pt x="253" y="11173"/>
                </a:lnTo>
                <a:lnTo>
                  <a:pt x="439" y="11290"/>
                </a:lnTo>
                <a:lnTo>
                  <a:pt x="603" y="11422"/>
                </a:lnTo>
                <a:lnTo>
                  <a:pt x="734" y="11553"/>
                </a:lnTo>
                <a:lnTo>
                  <a:pt x="811" y="11647"/>
                </a:lnTo>
                <a:lnTo>
                  <a:pt x="920" y="11751"/>
                </a:lnTo>
                <a:lnTo>
                  <a:pt x="1102" y="11969"/>
                </a:lnTo>
                <a:lnTo>
                  <a:pt x="1277" y="12224"/>
                </a:lnTo>
                <a:lnTo>
                  <a:pt x="1426" y="12513"/>
                </a:lnTo>
                <a:lnTo>
                  <a:pt x="1571" y="12830"/>
                </a:lnTo>
                <a:lnTo>
                  <a:pt x="1688" y="13191"/>
                </a:lnTo>
                <a:lnTo>
                  <a:pt x="1732" y="13357"/>
                </a:lnTo>
                <a:lnTo>
                  <a:pt x="1737" y="13369"/>
                </a:lnTo>
                <a:lnTo>
                  <a:pt x="1801" y="13594"/>
                </a:lnTo>
                <a:lnTo>
                  <a:pt x="1806" y="13682"/>
                </a:lnTo>
                <a:lnTo>
                  <a:pt x="1856" y="14006"/>
                </a:lnTo>
                <a:lnTo>
                  <a:pt x="1894" y="14477"/>
                </a:lnTo>
                <a:lnTo>
                  <a:pt x="1864" y="14922"/>
                </a:lnTo>
                <a:lnTo>
                  <a:pt x="1852" y="14416"/>
                </a:lnTo>
                <a:lnTo>
                  <a:pt x="1789" y="13945"/>
                </a:lnTo>
                <a:lnTo>
                  <a:pt x="1703" y="13523"/>
                </a:lnTo>
                <a:lnTo>
                  <a:pt x="1606" y="13189"/>
                </a:lnTo>
                <a:lnTo>
                  <a:pt x="1550" y="13122"/>
                </a:lnTo>
                <a:lnTo>
                  <a:pt x="1422" y="13030"/>
                </a:lnTo>
                <a:lnTo>
                  <a:pt x="1286" y="12985"/>
                </a:lnTo>
                <a:lnTo>
                  <a:pt x="1143" y="12969"/>
                </a:lnTo>
                <a:lnTo>
                  <a:pt x="991" y="12984"/>
                </a:lnTo>
                <a:lnTo>
                  <a:pt x="859" y="13042"/>
                </a:lnTo>
                <a:lnTo>
                  <a:pt x="775" y="13112"/>
                </a:lnTo>
                <a:lnTo>
                  <a:pt x="777" y="13123"/>
                </a:lnTo>
                <a:lnTo>
                  <a:pt x="773" y="13113"/>
                </a:lnTo>
                <a:lnTo>
                  <a:pt x="750" y="13133"/>
                </a:lnTo>
                <a:lnTo>
                  <a:pt x="668" y="13238"/>
                </a:lnTo>
                <a:lnTo>
                  <a:pt x="621" y="13360"/>
                </a:lnTo>
                <a:lnTo>
                  <a:pt x="608" y="13483"/>
                </a:lnTo>
                <a:lnTo>
                  <a:pt x="632" y="13614"/>
                </a:lnTo>
                <a:lnTo>
                  <a:pt x="647" y="13641"/>
                </a:lnTo>
                <a:lnTo>
                  <a:pt x="698" y="13568"/>
                </a:lnTo>
                <a:lnTo>
                  <a:pt x="767" y="13431"/>
                </a:lnTo>
                <a:lnTo>
                  <a:pt x="794" y="13287"/>
                </a:lnTo>
                <a:lnTo>
                  <a:pt x="796" y="13378"/>
                </a:lnTo>
                <a:lnTo>
                  <a:pt x="744" y="13528"/>
                </a:lnTo>
                <a:lnTo>
                  <a:pt x="657" y="13661"/>
                </a:lnTo>
                <a:lnTo>
                  <a:pt x="693" y="13727"/>
                </a:lnTo>
                <a:lnTo>
                  <a:pt x="788" y="13817"/>
                </a:lnTo>
                <a:lnTo>
                  <a:pt x="902" y="13877"/>
                </a:lnTo>
                <a:lnTo>
                  <a:pt x="1025" y="13890"/>
                </a:lnTo>
                <a:lnTo>
                  <a:pt x="1141" y="13868"/>
                </a:lnTo>
                <a:lnTo>
                  <a:pt x="1239" y="13809"/>
                </a:lnTo>
                <a:lnTo>
                  <a:pt x="1314" y="13716"/>
                </a:lnTo>
                <a:lnTo>
                  <a:pt x="1357" y="13589"/>
                </a:lnTo>
                <a:lnTo>
                  <a:pt x="1355" y="13598"/>
                </a:lnTo>
                <a:lnTo>
                  <a:pt x="1320" y="13713"/>
                </a:lnTo>
                <a:lnTo>
                  <a:pt x="1261" y="13794"/>
                </a:lnTo>
                <a:lnTo>
                  <a:pt x="1187" y="13852"/>
                </a:lnTo>
                <a:lnTo>
                  <a:pt x="1091" y="13902"/>
                </a:lnTo>
                <a:lnTo>
                  <a:pt x="974" y="13909"/>
                </a:lnTo>
                <a:lnTo>
                  <a:pt x="865" y="13870"/>
                </a:lnTo>
                <a:lnTo>
                  <a:pt x="763" y="13817"/>
                </a:lnTo>
                <a:lnTo>
                  <a:pt x="691" y="13736"/>
                </a:lnTo>
                <a:lnTo>
                  <a:pt x="653" y="13666"/>
                </a:lnTo>
                <a:lnTo>
                  <a:pt x="550" y="13768"/>
                </a:lnTo>
                <a:lnTo>
                  <a:pt x="415" y="13845"/>
                </a:lnTo>
                <a:lnTo>
                  <a:pt x="558" y="13958"/>
                </a:lnTo>
                <a:lnTo>
                  <a:pt x="804" y="14197"/>
                </a:lnTo>
                <a:lnTo>
                  <a:pt x="950" y="14350"/>
                </a:lnTo>
                <a:lnTo>
                  <a:pt x="1079" y="14539"/>
                </a:lnTo>
                <a:lnTo>
                  <a:pt x="1207" y="14737"/>
                </a:lnTo>
                <a:lnTo>
                  <a:pt x="1318" y="14970"/>
                </a:lnTo>
                <a:lnTo>
                  <a:pt x="1419" y="15211"/>
                </a:lnTo>
                <a:lnTo>
                  <a:pt x="1510" y="15475"/>
                </a:lnTo>
                <a:lnTo>
                  <a:pt x="1570" y="15752"/>
                </a:lnTo>
                <a:lnTo>
                  <a:pt x="1602" y="16048"/>
                </a:lnTo>
                <a:lnTo>
                  <a:pt x="1625" y="16367"/>
                </a:lnTo>
                <a:lnTo>
                  <a:pt x="1624" y="16686"/>
                </a:lnTo>
                <a:lnTo>
                  <a:pt x="1585" y="17022"/>
                </a:lnTo>
                <a:lnTo>
                  <a:pt x="1519" y="17378"/>
                </a:lnTo>
                <a:lnTo>
                  <a:pt x="1424" y="17737"/>
                </a:lnTo>
                <a:lnTo>
                  <a:pt x="1417" y="17756"/>
                </a:lnTo>
                <a:lnTo>
                  <a:pt x="1238" y="17756"/>
                </a:lnTo>
                <a:lnTo>
                  <a:pt x="1312" y="17480"/>
                </a:lnTo>
                <a:lnTo>
                  <a:pt x="1372" y="17128"/>
                </a:lnTo>
                <a:lnTo>
                  <a:pt x="1403" y="16781"/>
                </a:lnTo>
                <a:lnTo>
                  <a:pt x="1410" y="16458"/>
                </a:lnTo>
                <a:lnTo>
                  <a:pt x="1400" y="16146"/>
                </a:lnTo>
                <a:lnTo>
                  <a:pt x="1360" y="15839"/>
                </a:lnTo>
                <a:lnTo>
                  <a:pt x="1306" y="15558"/>
                </a:lnTo>
                <a:lnTo>
                  <a:pt x="1241" y="15285"/>
                </a:lnTo>
                <a:lnTo>
                  <a:pt x="1138" y="15029"/>
                </a:lnTo>
                <a:lnTo>
                  <a:pt x="1034" y="14806"/>
                </a:lnTo>
                <a:lnTo>
                  <a:pt x="919" y="14591"/>
                </a:lnTo>
                <a:lnTo>
                  <a:pt x="801" y="14395"/>
                </a:lnTo>
                <a:lnTo>
                  <a:pt x="666" y="14235"/>
                </a:lnTo>
                <a:lnTo>
                  <a:pt x="524" y="14087"/>
                </a:lnTo>
                <a:lnTo>
                  <a:pt x="381" y="13974"/>
                </a:lnTo>
                <a:lnTo>
                  <a:pt x="266" y="13892"/>
                </a:lnTo>
                <a:lnTo>
                  <a:pt x="260" y="13893"/>
                </a:lnTo>
                <a:lnTo>
                  <a:pt x="95" y="13901"/>
                </a:lnTo>
                <a:lnTo>
                  <a:pt x="0" y="13886"/>
                </a:lnTo>
                <a:lnTo>
                  <a:pt x="0" y="13864"/>
                </a:lnTo>
                <a:lnTo>
                  <a:pt x="4" y="13865"/>
                </a:lnTo>
                <a:lnTo>
                  <a:pt x="193" y="13866"/>
                </a:lnTo>
                <a:lnTo>
                  <a:pt x="224" y="13862"/>
                </a:lnTo>
                <a:lnTo>
                  <a:pt x="95" y="13770"/>
                </a:lnTo>
                <a:lnTo>
                  <a:pt x="0" y="13720"/>
                </a:lnTo>
                <a:lnTo>
                  <a:pt x="0" y="13584"/>
                </a:lnTo>
                <a:lnTo>
                  <a:pt x="288" y="13743"/>
                </a:lnTo>
                <a:lnTo>
                  <a:pt x="395" y="13829"/>
                </a:lnTo>
                <a:lnTo>
                  <a:pt x="496" y="13772"/>
                </a:lnTo>
                <a:lnTo>
                  <a:pt x="620" y="13679"/>
                </a:lnTo>
                <a:lnTo>
                  <a:pt x="642" y="13647"/>
                </a:lnTo>
                <a:lnTo>
                  <a:pt x="626" y="13618"/>
                </a:lnTo>
                <a:lnTo>
                  <a:pt x="602" y="13487"/>
                </a:lnTo>
                <a:lnTo>
                  <a:pt x="613" y="13349"/>
                </a:lnTo>
                <a:lnTo>
                  <a:pt x="669" y="13229"/>
                </a:lnTo>
                <a:lnTo>
                  <a:pt x="743" y="13122"/>
                </a:lnTo>
                <a:lnTo>
                  <a:pt x="769" y="13100"/>
                </a:lnTo>
                <a:lnTo>
                  <a:pt x="745" y="13030"/>
                </a:lnTo>
                <a:lnTo>
                  <a:pt x="669" y="12919"/>
                </a:lnTo>
                <a:lnTo>
                  <a:pt x="573" y="12838"/>
                </a:lnTo>
                <a:lnTo>
                  <a:pt x="458" y="12778"/>
                </a:lnTo>
                <a:lnTo>
                  <a:pt x="329" y="12745"/>
                </a:lnTo>
                <a:lnTo>
                  <a:pt x="215" y="12757"/>
                </a:lnTo>
                <a:lnTo>
                  <a:pt x="118" y="12783"/>
                </a:lnTo>
                <a:lnTo>
                  <a:pt x="24" y="12848"/>
                </a:lnTo>
                <a:lnTo>
                  <a:pt x="0" y="12873"/>
                </a:lnTo>
                <a:lnTo>
                  <a:pt x="0" y="12831"/>
                </a:lnTo>
                <a:lnTo>
                  <a:pt x="87" y="12772"/>
                </a:lnTo>
                <a:lnTo>
                  <a:pt x="200" y="12735"/>
                </a:lnTo>
                <a:lnTo>
                  <a:pt x="319" y="12719"/>
                </a:lnTo>
                <a:lnTo>
                  <a:pt x="448" y="12752"/>
                </a:lnTo>
                <a:lnTo>
                  <a:pt x="555" y="12801"/>
                </a:lnTo>
                <a:lnTo>
                  <a:pt x="653" y="12873"/>
                </a:lnTo>
                <a:lnTo>
                  <a:pt x="726" y="12978"/>
                </a:lnTo>
                <a:lnTo>
                  <a:pt x="772" y="13093"/>
                </a:lnTo>
                <a:lnTo>
                  <a:pt x="773" y="13097"/>
                </a:lnTo>
                <a:lnTo>
                  <a:pt x="862" y="13023"/>
                </a:lnTo>
                <a:lnTo>
                  <a:pt x="998" y="12971"/>
                </a:lnTo>
                <a:lnTo>
                  <a:pt x="1132" y="12952"/>
                </a:lnTo>
                <a:lnTo>
                  <a:pt x="1283" y="12970"/>
                </a:lnTo>
                <a:lnTo>
                  <a:pt x="1419" y="13025"/>
                </a:lnTo>
                <a:lnTo>
                  <a:pt x="1545" y="13101"/>
                </a:lnTo>
                <a:lnTo>
                  <a:pt x="1595" y="13154"/>
                </a:lnTo>
                <a:lnTo>
                  <a:pt x="1588" y="13129"/>
                </a:lnTo>
                <a:lnTo>
                  <a:pt x="1569" y="13085"/>
                </a:lnTo>
                <a:lnTo>
                  <a:pt x="1492" y="12966"/>
                </a:lnTo>
                <a:lnTo>
                  <a:pt x="1345" y="12798"/>
                </a:lnTo>
                <a:lnTo>
                  <a:pt x="1169" y="12649"/>
                </a:lnTo>
                <a:lnTo>
                  <a:pt x="973" y="12531"/>
                </a:lnTo>
                <a:lnTo>
                  <a:pt x="752" y="12446"/>
                </a:lnTo>
                <a:lnTo>
                  <a:pt x="514" y="12397"/>
                </a:lnTo>
                <a:lnTo>
                  <a:pt x="319" y="12388"/>
                </a:lnTo>
                <a:lnTo>
                  <a:pt x="328" y="12387"/>
                </a:lnTo>
                <a:lnTo>
                  <a:pt x="572" y="12398"/>
                </a:lnTo>
                <a:lnTo>
                  <a:pt x="795" y="12449"/>
                </a:lnTo>
                <a:lnTo>
                  <a:pt x="1011" y="12538"/>
                </a:lnTo>
                <a:lnTo>
                  <a:pt x="1206" y="12656"/>
                </a:lnTo>
                <a:lnTo>
                  <a:pt x="1374" y="12794"/>
                </a:lnTo>
                <a:lnTo>
                  <a:pt x="1512" y="12951"/>
                </a:lnTo>
                <a:lnTo>
                  <a:pt x="1439" y="12782"/>
                </a:lnTo>
                <a:lnTo>
                  <a:pt x="1325" y="12557"/>
                </a:lnTo>
                <a:lnTo>
                  <a:pt x="1239" y="12454"/>
                </a:lnTo>
                <a:lnTo>
                  <a:pt x="1075" y="12322"/>
                </a:lnTo>
                <a:lnTo>
                  <a:pt x="892" y="12211"/>
                </a:lnTo>
                <a:lnTo>
                  <a:pt x="692" y="12145"/>
                </a:lnTo>
                <a:lnTo>
                  <a:pt x="480" y="12110"/>
                </a:lnTo>
                <a:lnTo>
                  <a:pt x="264" y="12104"/>
                </a:lnTo>
                <a:lnTo>
                  <a:pt x="48" y="12146"/>
                </a:lnTo>
                <a:lnTo>
                  <a:pt x="0" y="12166"/>
                </a:lnTo>
                <a:lnTo>
                  <a:pt x="0" y="12144"/>
                </a:lnTo>
                <a:lnTo>
                  <a:pt x="57" y="12123"/>
                </a:lnTo>
                <a:lnTo>
                  <a:pt x="278" y="12077"/>
                </a:lnTo>
                <a:lnTo>
                  <a:pt x="487" y="12073"/>
                </a:lnTo>
                <a:lnTo>
                  <a:pt x="688" y="12115"/>
                </a:lnTo>
                <a:lnTo>
                  <a:pt x="883" y="12185"/>
                </a:lnTo>
                <a:lnTo>
                  <a:pt x="1065" y="12296"/>
                </a:lnTo>
                <a:lnTo>
                  <a:pt x="1220" y="12427"/>
                </a:lnTo>
                <a:lnTo>
                  <a:pt x="1310" y="12527"/>
                </a:lnTo>
                <a:lnTo>
                  <a:pt x="1276" y="12461"/>
                </a:lnTo>
                <a:lnTo>
                  <a:pt x="1092" y="12180"/>
                </a:lnTo>
                <a:lnTo>
                  <a:pt x="885" y="11939"/>
                </a:lnTo>
                <a:lnTo>
                  <a:pt x="682" y="11727"/>
                </a:lnTo>
                <a:lnTo>
                  <a:pt x="465" y="11541"/>
                </a:lnTo>
                <a:lnTo>
                  <a:pt x="232" y="11392"/>
                </a:lnTo>
                <a:lnTo>
                  <a:pt x="12" y="11273"/>
                </a:lnTo>
                <a:lnTo>
                  <a:pt x="0" y="11269"/>
                </a:lnTo>
                <a:lnTo>
                  <a:pt x="0" y="11076"/>
                </a:lnTo>
                <a:close/>
                <a:moveTo>
                  <a:pt x="2609" y="10669"/>
                </a:moveTo>
                <a:lnTo>
                  <a:pt x="2609" y="10687"/>
                </a:lnTo>
                <a:lnTo>
                  <a:pt x="2611" y="10721"/>
                </a:lnTo>
                <a:lnTo>
                  <a:pt x="2609" y="10669"/>
                </a:lnTo>
                <a:close/>
                <a:moveTo>
                  <a:pt x="3270" y="10502"/>
                </a:moveTo>
                <a:lnTo>
                  <a:pt x="3223" y="10508"/>
                </a:lnTo>
                <a:lnTo>
                  <a:pt x="3284" y="10560"/>
                </a:lnTo>
                <a:lnTo>
                  <a:pt x="3371" y="10615"/>
                </a:lnTo>
                <a:lnTo>
                  <a:pt x="3478" y="10640"/>
                </a:lnTo>
                <a:lnTo>
                  <a:pt x="3580" y="10635"/>
                </a:lnTo>
                <a:lnTo>
                  <a:pt x="3712" y="10577"/>
                </a:lnTo>
                <a:lnTo>
                  <a:pt x="3712" y="10576"/>
                </a:lnTo>
                <a:lnTo>
                  <a:pt x="3614" y="10530"/>
                </a:lnTo>
                <a:lnTo>
                  <a:pt x="3592" y="10523"/>
                </a:lnTo>
                <a:lnTo>
                  <a:pt x="3553" y="10547"/>
                </a:lnTo>
                <a:lnTo>
                  <a:pt x="3420" y="10557"/>
                </a:lnTo>
                <a:lnTo>
                  <a:pt x="3304" y="10530"/>
                </a:lnTo>
                <a:lnTo>
                  <a:pt x="3270" y="10502"/>
                </a:lnTo>
                <a:close/>
                <a:moveTo>
                  <a:pt x="3472" y="10489"/>
                </a:moveTo>
                <a:lnTo>
                  <a:pt x="3336" y="10493"/>
                </a:lnTo>
                <a:lnTo>
                  <a:pt x="3298" y="10498"/>
                </a:lnTo>
                <a:lnTo>
                  <a:pt x="3317" y="10513"/>
                </a:lnTo>
                <a:lnTo>
                  <a:pt x="3433" y="10540"/>
                </a:lnTo>
                <a:lnTo>
                  <a:pt x="3541" y="10531"/>
                </a:lnTo>
                <a:lnTo>
                  <a:pt x="3566" y="10516"/>
                </a:lnTo>
                <a:lnTo>
                  <a:pt x="3472" y="10489"/>
                </a:lnTo>
                <a:close/>
                <a:moveTo>
                  <a:pt x="3460" y="10211"/>
                </a:moveTo>
                <a:lnTo>
                  <a:pt x="3470" y="10237"/>
                </a:lnTo>
                <a:lnTo>
                  <a:pt x="3465" y="10265"/>
                </a:lnTo>
                <a:lnTo>
                  <a:pt x="3459" y="10269"/>
                </a:lnTo>
                <a:lnTo>
                  <a:pt x="3459" y="10245"/>
                </a:lnTo>
                <a:lnTo>
                  <a:pt x="3460" y="10211"/>
                </a:lnTo>
                <a:close/>
                <a:moveTo>
                  <a:pt x="371" y="10097"/>
                </a:moveTo>
                <a:lnTo>
                  <a:pt x="442" y="10105"/>
                </a:lnTo>
                <a:lnTo>
                  <a:pt x="513" y="10138"/>
                </a:lnTo>
                <a:lnTo>
                  <a:pt x="583" y="10180"/>
                </a:lnTo>
                <a:lnTo>
                  <a:pt x="645" y="10235"/>
                </a:lnTo>
                <a:lnTo>
                  <a:pt x="708" y="10363"/>
                </a:lnTo>
                <a:lnTo>
                  <a:pt x="744" y="10485"/>
                </a:lnTo>
                <a:lnTo>
                  <a:pt x="732" y="10623"/>
                </a:lnTo>
                <a:lnTo>
                  <a:pt x="688" y="10760"/>
                </a:lnTo>
                <a:lnTo>
                  <a:pt x="605" y="10866"/>
                </a:lnTo>
                <a:lnTo>
                  <a:pt x="491" y="10961"/>
                </a:lnTo>
                <a:lnTo>
                  <a:pt x="391" y="11005"/>
                </a:lnTo>
                <a:lnTo>
                  <a:pt x="294" y="11031"/>
                </a:lnTo>
                <a:lnTo>
                  <a:pt x="158" y="11034"/>
                </a:lnTo>
                <a:lnTo>
                  <a:pt x="29" y="11001"/>
                </a:lnTo>
                <a:lnTo>
                  <a:pt x="0" y="10984"/>
                </a:lnTo>
                <a:lnTo>
                  <a:pt x="0" y="10964"/>
                </a:lnTo>
                <a:lnTo>
                  <a:pt x="6" y="10967"/>
                </a:lnTo>
                <a:lnTo>
                  <a:pt x="133" y="11010"/>
                </a:lnTo>
                <a:lnTo>
                  <a:pt x="257" y="11024"/>
                </a:lnTo>
                <a:lnTo>
                  <a:pt x="403" y="10988"/>
                </a:lnTo>
                <a:lnTo>
                  <a:pt x="426" y="10973"/>
                </a:lnTo>
                <a:lnTo>
                  <a:pt x="431" y="10969"/>
                </a:lnTo>
                <a:lnTo>
                  <a:pt x="448" y="10958"/>
                </a:lnTo>
                <a:lnTo>
                  <a:pt x="542" y="10893"/>
                </a:lnTo>
                <a:lnTo>
                  <a:pt x="621" y="10806"/>
                </a:lnTo>
                <a:lnTo>
                  <a:pt x="668" y="10684"/>
                </a:lnTo>
                <a:lnTo>
                  <a:pt x="680" y="10570"/>
                </a:lnTo>
                <a:lnTo>
                  <a:pt x="670" y="10438"/>
                </a:lnTo>
                <a:lnTo>
                  <a:pt x="628" y="10352"/>
                </a:lnTo>
                <a:lnTo>
                  <a:pt x="571" y="10293"/>
                </a:lnTo>
                <a:lnTo>
                  <a:pt x="500" y="10261"/>
                </a:lnTo>
                <a:lnTo>
                  <a:pt x="436" y="10239"/>
                </a:lnTo>
                <a:lnTo>
                  <a:pt x="371" y="10227"/>
                </a:lnTo>
                <a:lnTo>
                  <a:pt x="324" y="10219"/>
                </a:lnTo>
                <a:lnTo>
                  <a:pt x="299" y="10195"/>
                </a:lnTo>
                <a:lnTo>
                  <a:pt x="290" y="10169"/>
                </a:lnTo>
                <a:lnTo>
                  <a:pt x="319" y="10116"/>
                </a:lnTo>
                <a:lnTo>
                  <a:pt x="371" y="10097"/>
                </a:lnTo>
                <a:close/>
                <a:moveTo>
                  <a:pt x="3238" y="10081"/>
                </a:moveTo>
                <a:lnTo>
                  <a:pt x="3182" y="10131"/>
                </a:lnTo>
                <a:lnTo>
                  <a:pt x="3187" y="10121"/>
                </a:lnTo>
                <a:lnTo>
                  <a:pt x="3238" y="10081"/>
                </a:lnTo>
                <a:close/>
                <a:moveTo>
                  <a:pt x="3253" y="10068"/>
                </a:moveTo>
                <a:lnTo>
                  <a:pt x="3238" y="10081"/>
                </a:lnTo>
                <a:lnTo>
                  <a:pt x="3250" y="10070"/>
                </a:lnTo>
                <a:lnTo>
                  <a:pt x="3253" y="10068"/>
                </a:lnTo>
                <a:close/>
                <a:moveTo>
                  <a:pt x="3274" y="10058"/>
                </a:moveTo>
                <a:lnTo>
                  <a:pt x="3253" y="10068"/>
                </a:lnTo>
                <a:lnTo>
                  <a:pt x="3261" y="10063"/>
                </a:lnTo>
                <a:lnTo>
                  <a:pt x="3274" y="10058"/>
                </a:lnTo>
                <a:close/>
                <a:moveTo>
                  <a:pt x="3361" y="9651"/>
                </a:moveTo>
                <a:lnTo>
                  <a:pt x="3274" y="9654"/>
                </a:lnTo>
                <a:lnTo>
                  <a:pt x="3166" y="9687"/>
                </a:lnTo>
                <a:lnTo>
                  <a:pt x="3060" y="9735"/>
                </a:lnTo>
                <a:lnTo>
                  <a:pt x="2951" y="9826"/>
                </a:lnTo>
                <a:lnTo>
                  <a:pt x="2854" y="9934"/>
                </a:lnTo>
                <a:lnTo>
                  <a:pt x="2755" y="10075"/>
                </a:lnTo>
                <a:lnTo>
                  <a:pt x="2690" y="10242"/>
                </a:lnTo>
                <a:lnTo>
                  <a:pt x="2641" y="10431"/>
                </a:lnTo>
                <a:lnTo>
                  <a:pt x="2623" y="10655"/>
                </a:lnTo>
                <a:lnTo>
                  <a:pt x="2632" y="10918"/>
                </a:lnTo>
                <a:lnTo>
                  <a:pt x="2617" y="10807"/>
                </a:lnTo>
                <a:lnTo>
                  <a:pt x="2623" y="10892"/>
                </a:lnTo>
                <a:lnTo>
                  <a:pt x="2647" y="11162"/>
                </a:lnTo>
                <a:lnTo>
                  <a:pt x="2649" y="11144"/>
                </a:lnTo>
                <a:lnTo>
                  <a:pt x="2647" y="11164"/>
                </a:lnTo>
                <a:lnTo>
                  <a:pt x="2651" y="11207"/>
                </a:lnTo>
                <a:lnTo>
                  <a:pt x="2664" y="11476"/>
                </a:lnTo>
                <a:lnTo>
                  <a:pt x="2668" y="11718"/>
                </a:lnTo>
                <a:lnTo>
                  <a:pt x="2666" y="11907"/>
                </a:lnTo>
                <a:lnTo>
                  <a:pt x="2673" y="12367"/>
                </a:lnTo>
                <a:lnTo>
                  <a:pt x="2667" y="12787"/>
                </a:lnTo>
                <a:lnTo>
                  <a:pt x="2666" y="12821"/>
                </a:lnTo>
                <a:lnTo>
                  <a:pt x="2667" y="12869"/>
                </a:lnTo>
                <a:lnTo>
                  <a:pt x="2676" y="13132"/>
                </a:lnTo>
                <a:lnTo>
                  <a:pt x="2677" y="13384"/>
                </a:lnTo>
                <a:lnTo>
                  <a:pt x="2684" y="13608"/>
                </a:lnTo>
                <a:lnTo>
                  <a:pt x="2689" y="13817"/>
                </a:lnTo>
                <a:lnTo>
                  <a:pt x="2686" y="13990"/>
                </a:lnTo>
                <a:lnTo>
                  <a:pt x="2682" y="14140"/>
                </a:lnTo>
                <a:lnTo>
                  <a:pt x="2682" y="14246"/>
                </a:lnTo>
                <a:lnTo>
                  <a:pt x="2679" y="14313"/>
                </a:lnTo>
                <a:lnTo>
                  <a:pt x="2739" y="14199"/>
                </a:lnTo>
                <a:lnTo>
                  <a:pt x="2785" y="14053"/>
                </a:lnTo>
                <a:lnTo>
                  <a:pt x="2821" y="13890"/>
                </a:lnTo>
                <a:lnTo>
                  <a:pt x="2846" y="13701"/>
                </a:lnTo>
                <a:lnTo>
                  <a:pt x="2862" y="13510"/>
                </a:lnTo>
                <a:lnTo>
                  <a:pt x="2864" y="13466"/>
                </a:lnTo>
                <a:lnTo>
                  <a:pt x="2864" y="13419"/>
                </a:lnTo>
                <a:lnTo>
                  <a:pt x="2857" y="13147"/>
                </a:lnTo>
                <a:lnTo>
                  <a:pt x="2846" y="12869"/>
                </a:lnTo>
                <a:lnTo>
                  <a:pt x="2837" y="12606"/>
                </a:lnTo>
                <a:lnTo>
                  <a:pt x="2838" y="12335"/>
                </a:lnTo>
                <a:lnTo>
                  <a:pt x="2852" y="12081"/>
                </a:lnTo>
                <a:lnTo>
                  <a:pt x="2888" y="11836"/>
                </a:lnTo>
                <a:lnTo>
                  <a:pt x="2940" y="11604"/>
                </a:lnTo>
                <a:lnTo>
                  <a:pt x="3027" y="11374"/>
                </a:lnTo>
                <a:lnTo>
                  <a:pt x="3110" y="11210"/>
                </a:lnTo>
                <a:lnTo>
                  <a:pt x="3209" y="11045"/>
                </a:lnTo>
                <a:lnTo>
                  <a:pt x="3339" y="10890"/>
                </a:lnTo>
                <a:lnTo>
                  <a:pt x="3492" y="10768"/>
                </a:lnTo>
                <a:lnTo>
                  <a:pt x="3646" y="10671"/>
                </a:lnTo>
                <a:lnTo>
                  <a:pt x="3780" y="10626"/>
                </a:lnTo>
                <a:lnTo>
                  <a:pt x="3747" y="10593"/>
                </a:lnTo>
                <a:lnTo>
                  <a:pt x="3717" y="10579"/>
                </a:lnTo>
                <a:lnTo>
                  <a:pt x="3634" y="10630"/>
                </a:lnTo>
                <a:lnTo>
                  <a:pt x="3519" y="10652"/>
                </a:lnTo>
                <a:lnTo>
                  <a:pt x="3407" y="10631"/>
                </a:lnTo>
                <a:lnTo>
                  <a:pt x="3307" y="10594"/>
                </a:lnTo>
                <a:lnTo>
                  <a:pt x="3224" y="10520"/>
                </a:lnTo>
                <a:lnTo>
                  <a:pt x="3215" y="10509"/>
                </a:lnTo>
                <a:lnTo>
                  <a:pt x="3187" y="10513"/>
                </a:lnTo>
                <a:lnTo>
                  <a:pt x="3053" y="10580"/>
                </a:lnTo>
                <a:lnTo>
                  <a:pt x="2902" y="10693"/>
                </a:lnTo>
                <a:lnTo>
                  <a:pt x="2777" y="10819"/>
                </a:lnTo>
                <a:lnTo>
                  <a:pt x="2695" y="10973"/>
                </a:lnTo>
                <a:lnTo>
                  <a:pt x="2771" y="10823"/>
                </a:lnTo>
                <a:lnTo>
                  <a:pt x="2879" y="10683"/>
                </a:lnTo>
                <a:lnTo>
                  <a:pt x="3014" y="10583"/>
                </a:lnTo>
                <a:lnTo>
                  <a:pt x="3173" y="10506"/>
                </a:lnTo>
                <a:lnTo>
                  <a:pt x="3207" y="10499"/>
                </a:lnTo>
                <a:lnTo>
                  <a:pt x="3161" y="10441"/>
                </a:lnTo>
                <a:lnTo>
                  <a:pt x="3128" y="10333"/>
                </a:lnTo>
                <a:lnTo>
                  <a:pt x="3134" y="10223"/>
                </a:lnTo>
                <a:lnTo>
                  <a:pt x="3174" y="10138"/>
                </a:lnTo>
                <a:lnTo>
                  <a:pt x="3182" y="10131"/>
                </a:lnTo>
                <a:lnTo>
                  <a:pt x="3147" y="10206"/>
                </a:lnTo>
                <a:lnTo>
                  <a:pt x="3133" y="10305"/>
                </a:lnTo>
                <a:lnTo>
                  <a:pt x="3150" y="10400"/>
                </a:lnTo>
                <a:lnTo>
                  <a:pt x="3205" y="10492"/>
                </a:lnTo>
                <a:lnTo>
                  <a:pt x="3212" y="10498"/>
                </a:lnTo>
                <a:lnTo>
                  <a:pt x="3255" y="10489"/>
                </a:lnTo>
                <a:lnTo>
                  <a:pt x="3208" y="10449"/>
                </a:lnTo>
                <a:lnTo>
                  <a:pt x="3160" y="10368"/>
                </a:lnTo>
                <a:lnTo>
                  <a:pt x="3146" y="10264"/>
                </a:lnTo>
                <a:lnTo>
                  <a:pt x="3178" y="10168"/>
                </a:lnTo>
                <a:lnTo>
                  <a:pt x="3237" y="10087"/>
                </a:lnTo>
                <a:lnTo>
                  <a:pt x="3303" y="10049"/>
                </a:lnTo>
                <a:lnTo>
                  <a:pt x="3274" y="10058"/>
                </a:lnTo>
                <a:lnTo>
                  <a:pt x="3329" y="10032"/>
                </a:lnTo>
                <a:lnTo>
                  <a:pt x="3426" y="10030"/>
                </a:lnTo>
                <a:lnTo>
                  <a:pt x="3494" y="10057"/>
                </a:lnTo>
                <a:lnTo>
                  <a:pt x="3545" y="10120"/>
                </a:lnTo>
                <a:lnTo>
                  <a:pt x="3501" y="10069"/>
                </a:lnTo>
                <a:lnTo>
                  <a:pt x="3439" y="10038"/>
                </a:lnTo>
                <a:lnTo>
                  <a:pt x="3348" y="10035"/>
                </a:lnTo>
                <a:lnTo>
                  <a:pt x="3311" y="10047"/>
                </a:lnTo>
                <a:lnTo>
                  <a:pt x="3385" y="10042"/>
                </a:lnTo>
                <a:lnTo>
                  <a:pt x="3458" y="10065"/>
                </a:lnTo>
                <a:lnTo>
                  <a:pt x="3519" y="10106"/>
                </a:lnTo>
                <a:lnTo>
                  <a:pt x="3557" y="10185"/>
                </a:lnTo>
                <a:lnTo>
                  <a:pt x="3553" y="10262"/>
                </a:lnTo>
                <a:lnTo>
                  <a:pt x="3509" y="10341"/>
                </a:lnTo>
                <a:lnTo>
                  <a:pt x="3440" y="10372"/>
                </a:lnTo>
                <a:lnTo>
                  <a:pt x="3373" y="10369"/>
                </a:lnTo>
                <a:lnTo>
                  <a:pt x="3322" y="10330"/>
                </a:lnTo>
                <a:lnTo>
                  <a:pt x="3305" y="10293"/>
                </a:lnTo>
                <a:lnTo>
                  <a:pt x="3299" y="10273"/>
                </a:lnTo>
                <a:lnTo>
                  <a:pt x="3300" y="10239"/>
                </a:lnTo>
                <a:lnTo>
                  <a:pt x="3311" y="10207"/>
                </a:lnTo>
                <a:lnTo>
                  <a:pt x="3335" y="10183"/>
                </a:lnTo>
                <a:lnTo>
                  <a:pt x="3357" y="10168"/>
                </a:lnTo>
                <a:lnTo>
                  <a:pt x="3383" y="10158"/>
                </a:lnTo>
                <a:lnTo>
                  <a:pt x="3406" y="10167"/>
                </a:lnTo>
                <a:lnTo>
                  <a:pt x="3430" y="10167"/>
                </a:lnTo>
                <a:lnTo>
                  <a:pt x="3445" y="10189"/>
                </a:lnTo>
                <a:lnTo>
                  <a:pt x="3449" y="10194"/>
                </a:lnTo>
                <a:lnTo>
                  <a:pt x="3424" y="10170"/>
                </a:lnTo>
                <a:lnTo>
                  <a:pt x="3400" y="10171"/>
                </a:lnTo>
                <a:lnTo>
                  <a:pt x="3367" y="10169"/>
                </a:lnTo>
                <a:lnTo>
                  <a:pt x="3339" y="10188"/>
                </a:lnTo>
                <a:lnTo>
                  <a:pt x="3321" y="10209"/>
                </a:lnTo>
                <a:lnTo>
                  <a:pt x="3310" y="10241"/>
                </a:lnTo>
                <a:lnTo>
                  <a:pt x="3305" y="10269"/>
                </a:lnTo>
                <a:lnTo>
                  <a:pt x="3312" y="10304"/>
                </a:lnTo>
                <a:lnTo>
                  <a:pt x="3328" y="10327"/>
                </a:lnTo>
                <a:lnTo>
                  <a:pt x="3352" y="10350"/>
                </a:lnTo>
                <a:lnTo>
                  <a:pt x="3394" y="10363"/>
                </a:lnTo>
                <a:lnTo>
                  <a:pt x="3431" y="10370"/>
                </a:lnTo>
                <a:lnTo>
                  <a:pt x="3462" y="10356"/>
                </a:lnTo>
                <a:lnTo>
                  <a:pt x="3501" y="10330"/>
                </a:lnTo>
                <a:lnTo>
                  <a:pt x="3542" y="10270"/>
                </a:lnTo>
                <a:lnTo>
                  <a:pt x="3552" y="10189"/>
                </a:lnTo>
                <a:lnTo>
                  <a:pt x="3515" y="10124"/>
                </a:lnTo>
                <a:lnTo>
                  <a:pt x="3457" y="10075"/>
                </a:lnTo>
                <a:lnTo>
                  <a:pt x="3387" y="10057"/>
                </a:lnTo>
                <a:lnTo>
                  <a:pt x="3319" y="10064"/>
                </a:lnTo>
                <a:lnTo>
                  <a:pt x="3248" y="10104"/>
                </a:lnTo>
                <a:lnTo>
                  <a:pt x="3191" y="10175"/>
                </a:lnTo>
                <a:lnTo>
                  <a:pt x="3165" y="10267"/>
                </a:lnTo>
                <a:lnTo>
                  <a:pt x="3177" y="10357"/>
                </a:lnTo>
                <a:lnTo>
                  <a:pt x="3225" y="10438"/>
                </a:lnTo>
                <a:lnTo>
                  <a:pt x="3281" y="10484"/>
                </a:lnTo>
                <a:lnTo>
                  <a:pt x="3309" y="10478"/>
                </a:lnTo>
                <a:lnTo>
                  <a:pt x="3445" y="10474"/>
                </a:lnTo>
                <a:lnTo>
                  <a:pt x="3586" y="10500"/>
                </a:lnTo>
                <a:lnTo>
                  <a:pt x="3589" y="10502"/>
                </a:lnTo>
                <a:lnTo>
                  <a:pt x="3645" y="10468"/>
                </a:lnTo>
                <a:lnTo>
                  <a:pt x="3720" y="10375"/>
                </a:lnTo>
                <a:lnTo>
                  <a:pt x="3769" y="10268"/>
                </a:lnTo>
                <a:lnTo>
                  <a:pt x="3775" y="10158"/>
                </a:lnTo>
                <a:lnTo>
                  <a:pt x="3749" y="10037"/>
                </a:lnTo>
                <a:lnTo>
                  <a:pt x="3684" y="9943"/>
                </a:lnTo>
                <a:lnTo>
                  <a:pt x="3569" y="9834"/>
                </a:lnTo>
                <a:lnTo>
                  <a:pt x="3427" y="9793"/>
                </a:lnTo>
                <a:lnTo>
                  <a:pt x="3294" y="9779"/>
                </a:lnTo>
                <a:lnTo>
                  <a:pt x="3147" y="9814"/>
                </a:lnTo>
                <a:lnTo>
                  <a:pt x="3021" y="9892"/>
                </a:lnTo>
                <a:lnTo>
                  <a:pt x="2991" y="9872"/>
                </a:lnTo>
                <a:lnTo>
                  <a:pt x="3128" y="9786"/>
                </a:lnTo>
                <a:lnTo>
                  <a:pt x="3281" y="9747"/>
                </a:lnTo>
                <a:lnTo>
                  <a:pt x="3428" y="9760"/>
                </a:lnTo>
                <a:lnTo>
                  <a:pt x="3573" y="9816"/>
                </a:lnTo>
                <a:lnTo>
                  <a:pt x="3699" y="9917"/>
                </a:lnTo>
                <a:lnTo>
                  <a:pt x="3760" y="10030"/>
                </a:lnTo>
                <a:lnTo>
                  <a:pt x="3792" y="10147"/>
                </a:lnTo>
                <a:lnTo>
                  <a:pt x="3784" y="10266"/>
                </a:lnTo>
                <a:lnTo>
                  <a:pt x="3743" y="10384"/>
                </a:lnTo>
                <a:lnTo>
                  <a:pt x="3656" y="10484"/>
                </a:lnTo>
                <a:lnTo>
                  <a:pt x="3611" y="10512"/>
                </a:lnTo>
                <a:lnTo>
                  <a:pt x="3706" y="10556"/>
                </a:lnTo>
                <a:lnTo>
                  <a:pt x="3720" y="10568"/>
                </a:lnTo>
                <a:lnTo>
                  <a:pt x="3813" y="10475"/>
                </a:lnTo>
                <a:lnTo>
                  <a:pt x="3875" y="10351"/>
                </a:lnTo>
                <a:lnTo>
                  <a:pt x="3906" y="10207"/>
                </a:lnTo>
                <a:lnTo>
                  <a:pt x="3891" y="10054"/>
                </a:lnTo>
                <a:lnTo>
                  <a:pt x="3851" y="9945"/>
                </a:lnTo>
                <a:lnTo>
                  <a:pt x="3830" y="9909"/>
                </a:lnTo>
                <a:lnTo>
                  <a:pt x="3748" y="9810"/>
                </a:lnTo>
                <a:lnTo>
                  <a:pt x="3642" y="9727"/>
                </a:lnTo>
                <a:lnTo>
                  <a:pt x="3503" y="9667"/>
                </a:lnTo>
                <a:lnTo>
                  <a:pt x="3361" y="9651"/>
                </a:lnTo>
                <a:close/>
                <a:moveTo>
                  <a:pt x="5070" y="9528"/>
                </a:moveTo>
                <a:lnTo>
                  <a:pt x="5069" y="9547"/>
                </a:lnTo>
                <a:lnTo>
                  <a:pt x="5049" y="9599"/>
                </a:lnTo>
                <a:lnTo>
                  <a:pt x="5070" y="9528"/>
                </a:lnTo>
                <a:close/>
                <a:moveTo>
                  <a:pt x="4734" y="9436"/>
                </a:moveTo>
                <a:lnTo>
                  <a:pt x="4737" y="9514"/>
                </a:lnTo>
                <a:lnTo>
                  <a:pt x="4706" y="9625"/>
                </a:lnTo>
                <a:lnTo>
                  <a:pt x="4725" y="9522"/>
                </a:lnTo>
                <a:lnTo>
                  <a:pt x="4734" y="9436"/>
                </a:lnTo>
                <a:close/>
                <a:moveTo>
                  <a:pt x="4727" y="9372"/>
                </a:moveTo>
                <a:lnTo>
                  <a:pt x="4737" y="9408"/>
                </a:lnTo>
                <a:lnTo>
                  <a:pt x="4734" y="9436"/>
                </a:lnTo>
                <a:lnTo>
                  <a:pt x="4733" y="9402"/>
                </a:lnTo>
                <a:lnTo>
                  <a:pt x="4727" y="9372"/>
                </a:lnTo>
                <a:close/>
                <a:moveTo>
                  <a:pt x="4259" y="9271"/>
                </a:moveTo>
                <a:lnTo>
                  <a:pt x="4353" y="9288"/>
                </a:lnTo>
                <a:lnTo>
                  <a:pt x="4436" y="9337"/>
                </a:lnTo>
                <a:lnTo>
                  <a:pt x="4491" y="9406"/>
                </a:lnTo>
                <a:lnTo>
                  <a:pt x="4509" y="9491"/>
                </a:lnTo>
                <a:lnTo>
                  <a:pt x="4487" y="9579"/>
                </a:lnTo>
                <a:lnTo>
                  <a:pt x="4489" y="9594"/>
                </a:lnTo>
                <a:lnTo>
                  <a:pt x="4482" y="9607"/>
                </a:lnTo>
                <a:lnTo>
                  <a:pt x="4496" y="9508"/>
                </a:lnTo>
                <a:lnTo>
                  <a:pt x="4476" y="9432"/>
                </a:lnTo>
                <a:lnTo>
                  <a:pt x="4430" y="9365"/>
                </a:lnTo>
                <a:lnTo>
                  <a:pt x="4361" y="9324"/>
                </a:lnTo>
                <a:lnTo>
                  <a:pt x="4278" y="9299"/>
                </a:lnTo>
                <a:lnTo>
                  <a:pt x="4191" y="9302"/>
                </a:lnTo>
                <a:lnTo>
                  <a:pt x="4103" y="9329"/>
                </a:lnTo>
                <a:lnTo>
                  <a:pt x="4039" y="9390"/>
                </a:lnTo>
                <a:lnTo>
                  <a:pt x="3975" y="9499"/>
                </a:lnTo>
                <a:lnTo>
                  <a:pt x="3952" y="9620"/>
                </a:lnTo>
                <a:lnTo>
                  <a:pt x="3965" y="9734"/>
                </a:lnTo>
                <a:lnTo>
                  <a:pt x="4015" y="9854"/>
                </a:lnTo>
                <a:lnTo>
                  <a:pt x="4095" y="9947"/>
                </a:lnTo>
                <a:lnTo>
                  <a:pt x="4199" y="10014"/>
                </a:lnTo>
                <a:lnTo>
                  <a:pt x="4363" y="10064"/>
                </a:lnTo>
                <a:lnTo>
                  <a:pt x="4533" y="10062"/>
                </a:lnTo>
                <a:lnTo>
                  <a:pt x="4690" y="10028"/>
                </a:lnTo>
                <a:lnTo>
                  <a:pt x="4847" y="9936"/>
                </a:lnTo>
                <a:lnTo>
                  <a:pt x="4946" y="9819"/>
                </a:lnTo>
                <a:lnTo>
                  <a:pt x="5013" y="9691"/>
                </a:lnTo>
                <a:lnTo>
                  <a:pt x="5049" y="9599"/>
                </a:lnTo>
                <a:lnTo>
                  <a:pt x="5024" y="9684"/>
                </a:lnTo>
                <a:lnTo>
                  <a:pt x="4943" y="9838"/>
                </a:lnTo>
                <a:lnTo>
                  <a:pt x="4828" y="9957"/>
                </a:lnTo>
                <a:lnTo>
                  <a:pt x="4686" y="10047"/>
                </a:lnTo>
                <a:lnTo>
                  <a:pt x="4554" y="10080"/>
                </a:lnTo>
                <a:lnTo>
                  <a:pt x="4425" y="10095"/>
                </a:lnTo>
                <a:lnTo>
                  <a:pt x="4285" y="10069"/>
                </a:lnTo>
                <a:lnTo>
                  <a:pt x="4161" y="10032"/>
                </a:lnTo>
                <a:lnTo>
                  <a:pt x="4058" y="9940"/>
                </a:lnTo>
                <a:lnTo>
                  <a:pt x="3981" y="9829"/>
                </a:lnTo>
                <a:lnTo>
                  <a:pt x="3952" y="9727"/>
                </a:lnTo>
                <a:lnTo>
                  <a:pt x="3947" y="9624"/>
                </a:lnTo>
                <a:lnTo>
                  <a:pt x="3968" y="9512"/>
                </a:lnTo>
                <a:lnTo>
                  <a:pt x="4009" y="9418"/>
                </a:lnTo>
                <a:lnTo>
                  <a:pt x="4072" y="9342"/>
                </a:lnTo>
                <a:lnTo>
                  <a:pt x="4153" y="9295"/>
                </a:lnTo>
                <a:lnTo>
                  <a:pt x="4259" y="9271"/>
                </a:lnTo>
                <a:close/>
                <a:moveTo>
                  <a:pt x="4359" y="9048"/>
                </a:moveTo>
                <a:lnTo>
                  <a:pt x="4454" y="9055"/>
                </a:lnTo>
                <a:lnTo>
                  <a:pt x="4561" y="9104"/>
                </a:lnTo>
                <a:lnTo>
                  <a:pt x="4648" y="9183"/>
                </a:lnTo>
                <a:lnTo>
                  <a:pt x="4707" y="9281"/>
                </a:lnTo>
                <a:lnTo>
                  <a:pt x="4727" y="9372"/>
                </a:lnTo>
                <a:lnTo>
                  <a:pt x="4708" y="9306"/>
                </a:lnTo>
                <a:lnTo>
                  <a:pt x="4654" y="9204"/>
                </a:lnTo>
                <a:lnTo>
                  <a:pt x="4576" y="9127"/>
                </a:lnTo>
                <a:lnTo>
                  <a:pt x="4475" y="9074"/>
                </a:lnTo>
                <a:lnTo>
                  <a:pt x="4359" y="9048"/>
                </a:lnTo>
                <a:close/>
                <a:moveTo>
                  <a:pt x="4349" y="9046"/>
                </a:moveTo>
                <a:lnTo>
                  <a:pt x="4359" y="9048"/>
                </a:lnTo>
                <a:lnTo>
                  <a:pt x="4343" y="9046"/>
                </a:lnTo>
                <a:lnTo>
                  <a:pt x="4349" y="9046"/>
                </a:lnTo>
                <a:close/>
                <a:moveTo>
                  <a:pt x="4540" y="8670"/>
                </a:moveTo>
                <a:lnTo>
                  <a:pt x="4576" y="8686"/>
                </a:lnTo>
                <a:lnTo>
                  <a:pt x="4563" y="8681"/>
                </a:lnTo>
                <a:lnTo>
                  <a:pt x="4540" y="8670"/>
                </a:lnTo>
                <a:close/>
                <a:moveTo>
                  <a:pt x="4150" y="8473"/>
                </a:moveTo>
                <a:lnTo>
                  <a:pt x="4155" y="8477"/>
                </a:lnTo>
                <a:lnTo>
                  <a:pt x="4355" y="8602"/>
                </a:lnTo>
                <a:lnTo>
                  <a:pt x="4563" y="8681"/>
                </a:lnTo>
                <a:lnTo>
                  <a:pt x="4602" y="8701"/>
                </a:lnTo>
                <a:lnTo>
                  <a:pt x="4705" y="8720"/>
                </a:lnTo>
                <a:lnTo>
                  <a:pt x="4779" y="8728"/>
                </a:lnTo>
                <a:lnTo>
                  <a:pt x="4633" y="8615"/>
                </a:lnTo>
                <a:lnTo>
                  <a:pt x="4454" y="8533"/>
                </a:lnTo>
                <a:lnTo>
                  <a:pt x="4265" y="8483"/>
                </a:lnTo>
                <a:lnTo>
                  <a:pt x="4150" y="8473"/>
                </a:lnTo>
                <a:close/>
                <a:moveTo>
                  <a:pt x="4001" y="8469"/>
                </a:moveTo>
                <a:lnTo>
                  <a:pt x="3819" y="8488"/>
                </a:lnTo>
                <a:lnTo>
                  <a:pt x="3598" y="8558"/>
                </a:lnTo>
                <a:lnTo>
                  <a:pt x="3394" y="8665"/>
                </a:lnTo>
                <a:lnTo>
                  <a:pt x="3199" y="8808"/>
                </a:lnTo>
                <a:lnTo>
                  <a:pt x="3175" y="8833"/>
                </a:lnTo>
                <a:lnTo>
                  <a:pt x="3098" y="8934"/>
                </a:lnTo>
                <a:lnTo>
                  <a:pt x="2953" y="9164"/>
                </a:lnTo>
                <a:lnTo>
                  <a:pt x="2834" y="9417"/>
                </a:lnTo>
                <a:lnTo>
                  <a:pt x="2728" y="9702"/>
                </a:lnTo>
                <a:lnTo>
                  <a:pt x="2652" y="10032"/>
                </a:lnTo>
                <a:lnTo>
                  <a:pt x="2610" y="10387"/>
                </a:lnTo>
                <a:lnTo>
                  <a:pt x="2610" y="10488"/>
                </a:lnTo>
                <a:lnTo>
                  <a:pt x="2637" y="10319"/>
                </a:lnTo>
                <a:lnTo>
                  <a:pt x="2687" y="10130"/>
                </a:lnTo>
                <a:lnTo>
                  <a:pt x="2773" y="9982"/>
                </a:lnTo>
                <a:lnTo>
                  <a:pt x="2853" y="9861"/>
                </a:lnTo>
                <a:lnTo>
                  <a:pt x="2952" y="9768"/>
                </a:lnTo>
                <a:lnTo>
                  <a:pt x="3063" y="9692"/>
                </a:lnTo>
                <a:lnTo>
                  <a:pt x="3169" y="9644"/>
                </a:lnTo>
                <a:lnTo>
                  <a:pt x="3264" y="9628"/>
                </a:lnTo>
                <a:lnTo>
                  <a:pt x="3424" y="9624"/>
                </a:lnTo>
                <a:lnTo>
                  <a:pt x="3567" y="9665"/>
                </a:lnTo>
                <a:lnTo>
                  <a:pt x="3702" y="9743"/>
                </a:lnTo>
                <a:lnTo>
                  <a:pt x="3805" y="9848"/>
                </a:lnTo>
                <a:lnTo>
                  <a:pt x="3769" y="9746"/>
                </a:lnTo>
                <a:lnTo>
                  <a:pt x="3762" y="9580"/>
                </a:lnTo>
                <a:lnTo>
                  <a:pt x="3802" y="9413"/>
                </a:lnTo>
                <a:lnTo>
                  <a:pt x="3862" y="9299"/>
                </a:lnTo>
                <a:lnTo>
                  <a:pt x="3945" y="9193"/>
                </a:lnTo>
                <a:lnTo>
                  <a:pt x="4057" y="9108"/>
                </a:lnTo>
                <a:lnTo>
                  <a:pt x="4187" y="9059"/>
                </a:lnTo>
                <a:lnTo>
                  <a:pt x="4316" y="9044"/>
                </a:lnTo>
                <a:lnTo>
                  <a:pt x="4343" y="9046"/>
                </a:lnTo>
                <a:lnTo>
                  <a:pt x="4221" y="9061"/>
                </a:lnTo>
                <a:lnTo>
                  <a:pt x="4102" y="9101"/>
                </a:lnTo>
                <a:lnTo>
                  <a:pt x="3984" y="9166"/>
                </a:lnTo>
                <a:lnTo>
                  <a:pt x="3899" y="9257"/>
                </a:lnTo>
                <a:lnTo>
                  <a:pt x="3824" y="9374"/>
                </a:lnTo>
                <a:lnTo>
                  <a:pt x="3785" y="9531"/>
                </a:lnTo>
                <a:lnTo>
                  <a:pt x="3782" y="9680"/>
                </a:lnTo>
                <a:lnTo>
                  <a:pt x="3813" y="9822"/>
                </a:lnTo>
                <a:lnTo>
                  <a:pt x="3875" y="9959"/>
                </a:lnTo>
                <a:lnTo>
                  <a:pt x="3972" y="10088"/>
                </a:lnTo>
                <a:lnTo>
                  <a:pt x="4078" y="10195"/>
                </a:lnTo>
                <a:lnTo>
                  <a:pt x="4208" y="10277"/>
                </a:lnTo>
                <a:lnTo>
                  <a:pt x="4358" y="10329"/>
                </a:lnTo>
                <a:lnTo>
                  <a:pt x="4506" y="10366"/>
                </a:lnTo>
                <a:lnTo>
                  <a:pt x="4664" y="10372"/>
                </a:lnTo>
                <a:lnTo>
                  <a:pt x="4848" y="10319"/>
                </a:lnTo>
                <a:lnTo>
                  <a:pt x="5024" y="10231"/>
                </a:lnTo>
                <a:lnTo>
                  <a:pt x="5159" y="10106"/>
                </a:lnTo>
                <a:lnTo>
                  <a:pt x="5284" y="9955"/>
                </a:lnTo>
                <a:lnTo>
                  <a:pt x="5373" y="9787"/>
                </a:lnTo>
                <a:lnTo>
                  <a:pt x="5423" y="9598"/>
                </a:lnTo>
                <a:lnTo>
                  <a:pt x="5450" y="9400"/>
                </a:lnTo>
                <a:lnTo>
                  <a:pt x="5427" y="9212"/>
                </a:lnTo>
                <a:lnTo>
                  <a:pt x="5379" y="9000"/>
                </a:lnTo>
                <a:lnTo>
                  <a:pt x="5289" y="8809"/>
                </a:lnTo>
                <a:lnTo>
                  <a:pt x="5267" y="8780"/>
                </a:lnTo>
                <a:lnTo>
                  <a:pt x="5240" y="8785"/>
                </a:lnTo>
                <a:lnTo>
                  <a:pt x="5031" y="8790"/>
                </a:lnTo>
                <a:lnTo>
                  <a:pt x="4892" y="8791"/>
                </a:lnTo>
                <a:lnTo>
                  <a:pt x="4986" y="8927"/>
                </a:lnTo>
                <a:lnTo>
                  <a:pt x="5058" y="9114"/>
                </a:lnTo>
                <a:lnTo>
                  <a:pt x="5085" y="9308"/>
                </a:lnTo>
                <a:lnTo>
                  <a:pt x="5078" y="9500"/>
                </a:lnTo>
                <a:lnTo>
                  <a:pt x="5070" y="9528"/>
                </a:lnTo>
                <a:lnTo>
                  <a:pt x="5074" y="9388"/>
                </a:lnTo>
                <a:lnTo>
                  <a:pt x="5069" y="9237"/>
                </a:lnTo>
                <a:lnTo>
                  <a:pt x="5008" y="9042"/>
                </a:lnTo>
                <a:lnTo>
                  <a:pt x="4914" y="8870"/>
                </a:lnTo>
                <a:lnTo>
                  <a:pt x="4841" y="8791"/>
                </a:lnTo>
                <a:lnTo>
                  <a:pt x="4827" y="8791"/>
                </a:lnTo>
                <a:lnTo>
                  <a:pt x="4622" y="8753"/>
                </a:lnTo>
                <a:lnTo>
                  <a:pt x="4410" y="8694"/>
                </a:lnTo>
                <a:lnTo>
                  <a:pt x="4187" y="8595"/>
                </a:lnTo>
                <a:lnTo>
                  <a:pt x="4001" y="8469"/>
                </a:lnTo>
                <a:close/>
                <a:moveTo>
                  <a:pt x="3001" y="8389"/>
                </a:moveTo>
                <a:lnTo>
                  <a:pt x="3016" y="8411"/>
                </a:lnTo>
                <a:lnTo>
                  <a:pt x="3039" y="8493"/>
                </a:lnTo>
                <a:lnTo>
                  <a:pt x="3026" y="8568"/>
                </a:lnTo>
                <a:lnTo>
                  <a:pt x="2993" y="8639"/>
                </a:lnTo>
                <a:lnTo>
                  <a:pt x="2934" y="8696"/>
                </a:lnTo>
                <a:lnTo>
                  <a:pt x="2856" y="8725"/>
                </a:lnTo>
                <a:lnTo>
                  <a:pt x="2800" y="8714"/>
                </a:lnTo>
                <a:lnTo>
                  <a:pt x="2740" y="8674"/>
                </a:lnTo>
                <a:lnTo>
                  <a:pt x="2702" y="8619"/>
                </a:lnTo>
                <a:lnTo>
                  <a:pt x="2703" y="8609"/>
                </a:lnTo>
                <a:lnTo>
                  <a:pt x="2745" y="8670"/>
                </a:lnTo>
                <a:lnTo>
                  <a:pt x="2798" y="8699"/>
                </a:lnTo>
                <a:lnTo>
                  <a:pt x="2861" y="8697"/>
                </a:lnTo>
                <a:lnTo>
                  <a:pt x="2928" y="8675"/>
                </a:lnTo>
                <a:lnTo>
                  <a:pt x="2978" y="8641"/>
                </a:lnTo>
                <a:lnTo>
                  <a:pt x="3020" y="8571"/>
                </a:lnTo>
                <a:lnTo>
                  <a:pt x="3028" y="8476"/>
                </a:lnTo>
                <a:lnTo>
                  <a:pt x="3001" y="8389"/>
                </a:lnTo>
                <a:close/>
                <a:moveTo>
                  <a:pt x="3847" y="8332"/>
                </a:moveTo>
                <a:lnTo>
                  <a:pt x="3769" y="8367"/>
                </a:lnTo>
                <a:lnTo>
                  <a:pt x="3597" y="8461"/>
                </a:lnTo>
                <a:lnTo>
                  <a:pt x="3414" y="8587"/>
                </a:lnTo>
                <a:lnTo>
                  <a:pt x="3244" y="8744"/>
                </a:lnTo>
                <a:lnTo>
                  <a:pt x="3205" y="8795"/>
                </a:lnTo>
                <a:lnTo>
                  <a:pt x="3317" y="8694"/>
                </a:lnTo>
                <a:lnTo>
                  <a:pt x="3490" y="8591"/>
                </a:lnTo>
                <a:lnTo>
                  <a:pt x="3670" y="8508"/>
                </a:lnTo>
                <a:lnTo>
                  <a:pt x="3869" y="8453"/>
                </a:lnTo>
                <a:lnTo>
                  <a:pt x="3975" y="8448"/>
                </a:lnTo>
                <a:lnTo>
                  <a:pt x="3847" y="8332"/>
                </a:lnTo>
                <a:close/>
                <a:moveTo>
                  <a:pt x="3781" y="8259"/>
                </a:moveTo>
                <a:lnTo>
                  <a:pt x="3773" y="8266"/>
                </a:lnTo>
                <a:lnTo>
                  <a:pt x="3751" y="8280"/>
                </a:lnTo>
                <a:lnTo>
                  <a:pt x="3787" y="8267"/>
                </a:lnTo>
                <a:lnTo>
                  <a:pt x="3781" y="8259"/>
                </a:lnTo>
                <a:close/>
                <a:moveTo>
                  <a:pt x="4264" y="8232"/>
                </a:moveTo>
                <a:lnTo>
                  <a:pt x="4105" y="8251"/>
                </a:lnTo>
                <a:lnTo>
                  <a:pt x="3955" y="8288"/>
                </a:lnTo>
                <a:lnTo>
                  <a:pt x="3985" y="8325"/>
                </a:lnTo>
                <a:lnTo>
                  <a:pt x="4122" y="8448"/>
                </a:lnTo>
                <a:lnTo>
                  <a:pt x="4284" y="8463"/>
                </a:lnTo>
                <a:lnTo>
                  <a:pt x="4450" y="8503"/>
                </a:lnTo>
                <a:lnTo>
                  <a:pt x="4615" y="8577"/>
                </a:lnTo>
                <a:lnTo>
                  <a:pt x="4753" y="8671"/>
                </a:lnTo>
                <a:lnTo>
                  <a:pt x="4828" y="8733"/>
                </a:lnTo>
                <a:lnTo>
                  <a:pt x="4952" y="8746"/>
                </a:lnTo>
                <a:lnTo>
                  <a:pt x="5205" y="8735"/>
                </a:lnTo>
                <a:lnTo>
                  <a:pt x="5230" y="8729"/>
                </a:lnTo>
                <a:lnTo>
                  <a:pt x="5157" y="8630"/>
                </a:lnTo>
                <a:lnTo>
                  <a:pt x="5000" y="8484"/>
                </a:lnTo>
                <a:lnTo>
                  <a:pt x="4810" y="8362"/>
                </a:lnTo>
                <a:lnTo>
                  <a:pt x="4608" y="8281"/>
                </a:lnTo>
                <a:lnTo>
                  <a:pt x="4396" y="8247"/>
                </a:lnTo>
                <a:lnTo>
                  <a:pt x="4264" y="8232"/>
                </a:lnTo>
                <a:close/>
                <a:moveTo>
                  <a:pt x="2776" y="8216"/>
                </a:moveTo>
                <a:lnTo>
                  <a:pt x="2646" y="8241"/>
                </a:lnTo>
                <a:lnTo>
                  <a:pt x="2625" y="8250"/>
                </a:lnTo>
                <a:lnTo>
                  <a:pt x="2661" y="8239"/>
                </a:lnTo>
                <a:lnTo>
                  <a:pt x="2760" y="8228"/>
                </a:lnTo>
                <a:lnTo>
                  <a:pt x="2851" y="8255"/>
                </a:lnTo>
                <a:lnTo>
                  <a:pt x="2927" y="8293"/>
                </a:lnTo>
                <a:lnTo>
                  <a:pt x="2978" y="8356"/>
                </a:lnTo>
                <a:lnTo>
                  <a:pt x="3001" y="8389"/>
                </a:lnTo>
                <a:lnTo>
                  <a:pt x="2946" y="8321"/>
                </a:lnTo>
                <a:lnTo>
                  <a:pt x="2863" y="8271"/>
                </a:lnTo>
                <a:lnTo>
                  <a:pt x="2775" y="8250"/>
                </a:lnTo>
                <a:lnTo>
                  <a:pt x="2659" y="8248"/>
                </a:lnTo>
                <a:lnTo>
                  <a:pt x="2553" y="8296"/>
                </a:lnTo>
                <a:lnTo>
                  <a:pt x="2467" y="8364"/>
                </a:lnTo>
                <a:lnTo>
                  <a:pt x="2460" y="8371"/>
                </a:lnTo>
                <a:lnTo>
                  <a:pt x="2397" y="8461"/>
                </a:lnTo>
                <a:lnTo>
                  <a:pt x="2361" y="8575"/>
                </a:lnTo>
                <a:lnTo>
                  <a:pt x="2357" y="8619"/>
                </a:lnTo>
                <a:lnTo>
                  <a:pt x="2411" y="8932"/>
                </a:lnTo>
                <a:lnTo>
                  <a:pt x="2471" y="9364"/>
                </a:lnTo>
                <a:lnTo>
                  <a:pt x="2520" y="9780"/>
                </a:lnTo>
                <a:lnTo>
                  <a:pt x="2562" y="10175"/>
                </a:lnTo>
                <a:lnTo>
                  <a:pt x="2587" y="10424"/>
                </a:lnTo>
                <a:lnTo>
                  <a:pt x="2601" y="10100"/>
                </a:lnTo>
                <a:lnTo>
                  <a:pt x="2667" y="9744"/>
                </a:lnTo>
                <a:lnTo>
                  <a:pt x="2756" y="9422"/>
                </a:lnTo>
                <a:lnTo>
                  <a:pt x="2871" y="9139"/>
                </a:lnTo>
                <a:lnTo>
                  <a:pt x="3011" y="8904"/>
                </a:lnTo>
                <a:lnTo>
                  <a:pt x="3080" y="8816"/>
                </a:lnTo>
                <a:lnTo>
                  <a:pt x="3041" y="8851"/>
                </a:lnTo>
                <a:lnTo>
                  <a:pt x="2940" y="8895"/>
                </a:lnTo>
                <a:lnTo>
                  <a:pt x="2843" y="8897"/>
                </a:lnTo>
                <a:lnTo>
                  <a:pt x="2748" y="8864"/>
                </a:lnTo>
                <a:lnTo>
                  <a:pt x="2683" y="8794"/>
                </a:lnTo>
                <a:lnTo>
                  <a:pt x="2641" y="8709"/>
                </a:lnTo>
                <a:lnTo>
                  <a:pt x="2644" y="8618"/>
                </a:lnTo>
                <a:lnTo>
                  <a:pt x="2684" y="8533"/>
                </a:lnTo>
                <a:lnTo>
                  <a:pt x="2648" y="8623"/>
                </a:lnTo>
                <a:lnTo>
                  <a:pt x="2649" y="8720"/>
                </a:lnTo>
                <a:lnTo>
                  <a:pt x="2693" y="8796"/>
                </a:lnTo>
                <a:lnTo>
                  <a:pt x="2759" y="8857"/>
                </a:lnTo>
                <a:lnTo>
                  <a:pt x="2855" y="8889"/>
                </a:lnTo>
                <a:lnTo>
                  <a:pt x="2957" y="8884"/>
                </a:lnTo>
                <a:lnTo>
                  <a:pt x="3042" y="8842"/>
                </a:lnTo>
                <a:lnTo>
                  <a:pt x="3088" y="8806"/>
                </a:lnTo>
                <a:lnTo>
                  <a:pt x="3142" y="8737"/>
                </a:lnTo>
                <a:lnTo>
                  <a:pt x="3169" y="8681"/>
                </a:lnTo>
                <a:lnTo>
                  <a:pt x="3147" y="8731"/>
                </a:lnTo>
                <a:lnTo>
                  <a:pt x="3164" y="8709"/>
                </a:lnTo>
                <a:lnTo>
                  <a:pt x="3337" y="8533"/>
                </a:lnTo>
                <a:lnTo>
                  <a:pt x="3505" y="8410"/>
                </a:lnTo>
                <a:lnTo>
                  <a:pt x="3565" y="8374"/>
                </a:lnTo>
                <a:lnTo>
                  <a:pt x="3450" y="8390"/>
                </a:lnTo>
                <a:lnTo>
                  <a:pt x="3327" y="8401"/>
                </a:lnTo>
                <a:lnTo>
                  <a:pt x="3196" y="8377"/>
                </a:lnTo>
                <a:lnTo>
                  <a:pt x="3081" y="8329"/>
                </a:lnTo>
                <a:lnTo>
                  <a:pt x="3108" y="8356"/>
                </a:lnTo>
                <a:lnTo>
                  <a:pt x="3166" y="8463"/>
                </a:lnTo>
                <a:lnTo>
                  <a:pt x="3190" y="8569"/>
                </a:lnTo>
                <a:lnTo>
                  <a:pt x="3169" y="8681"/>
                </a:lnTo>
                <a:lnTo>
                  <a:pt x="3179" y="8577"/>
                </a:lnTo>
                <a:lnTo>
                  <a:pt x="3160" y="8467"/>
                </a:lnTo>
                <a:lnTo>
                  <a:pt x="3094" y="8358"/>
                </a:lnTo>
                <a:lnTo>
                  <a:pt x="3043" y="8312"/>
                </a:lnTo>
                <a:lnTo>
                  <a:pt x="2977" y="8266"/>
                </a:lnTo>
                <a:lnTo>
                  <a:pt x="2903" y="8235"/>
                </a:lnTo>
                <a:lnTo>
                  <a:pt x="2776" y="8216"/>
                </a:lnTo>
                <a:close/>
                <a:moveTo>
                  <a:pt x="2913" y="8003"/>
                </a:moveTo>
                <a:lnTo>
                  <a:pt x="2919" y="8020"/>
                </a:lnTo>
                <a:lnTo>
                  <a:pt x="2915" y="8015"/>
                </a:lnTo>
                <a:lnTo>
                  <a:pt x="2913" y="8003"/>
                </a:lnTo>
                <a:close/>
                <a:moveTo>
                  <a:pt x="3415" y="7745"/>
                </a:moveTo>
                <a:lnTo>
                  <a:pt x="3417" y="7842"/>
                </a:lnTo>
                <a:lnTo>
                  <a:pt x="3379" y="7917"/>
                </a:lnTo>
                <a:lnTo>
                  <a:pt x="3415" y="7827"/>
                </a:lnTo>
                <a:lnTo>
                  <a:pt x="3415" y="7745"/>
                </a:lnTo>
                <a:close/>
                <a:moveTo>
                  <a:pt x="3373" y="7661"/>
                </a:moveTo>
                <a:lnTo>
                  <a:pt x="3377" y="7665"/>
                </a:lnTo>
                <a:lnTo>
                  <a:pt x="3415" y="7745"/>
                </a:lnTo>
                <a:lnTo>
                  <a:pt x="3373" y="7661"/>
                </a:lnTo>
                <a:close/>
                <a:moveTo>
                  <a:pt x="3226" y="7565"/>
                </a:moveTo>
                <a:lnTo>
                  <a:pt x="3309" y="7590"/>
                </a:lnTo>
                <a:lnTo>
                  <a:pt x="3369" y="7654"/>
                </a:lnTo>
                <a:lnTo>
                  <a:pt x="3373" y="7661"/>
                </a:lnTo>
                <a:lnTo>
                  <a:pt x="3320" y="7606"/>
                </a:lnTo>
                <a:lnTo>
                  <a:pt x="3230" y="7570"/>
                </a:lnTo>
                <a:lnTo>
                  <a:pt x="3128" y="7575"/>
                </a:lnTo>
                <a:lnTo>
                  <a:pt x="3031" y="7625"/>
                </a:lnTo>
                <a:lnTo>
                  <a:pt x="2950" y="7697"/>
                </a:lnTo>
                <a:lnTo>
                  <a:pt x="2903" y="7795"/>
                </a:lnTo>
                <a:lnTo>
                  <a:pt x="2891" y="7909"/>
                </a:lnTo>
                <a:lnTo>
                  <a:pt x="2913" y="8003"/>
                </a:lnTo>
                <a:lnTo>
                  <a:pt x="2890" y="7943"/>
                </a:lnTo>
                <a:lnTo>
                  <a:pt x="2892" y="7827"/>
                </a:lnTo>
                <a:lnTo>
                  <a:pt x="2913" y="7739"/>
                </a:lnTo>
                <a:lnTo>
                  <a:pt x="2976" y="7663"/>
                </a:lnTo>
                <a:lnTo>
                  <a:pt x="3046" y="7599"/>
                </a:lnTo>
                <a:lnTo>
                  <a:pt x="3133" y="7572"/>
                </a:lnTo>
                <a:lnTo>
                  <a:pt x="3226" y="7565"/>
                </a:lnTo>
                <a:close/>
                <a:moveTo>
                  <a:pt x="3766" y="7486"/>
                </a:moveTo>
                <a:lnTo>
                  <a:pt x="3817" y="7616"/>
                </a:lnTo>
                <a:lnTo>
                  <a:pt x="3826" y="7773"/>
                </a:lnTo>
                <a:lnTo>
                  <a:pt x="3802" y="7928"/>
                </a:lnTo>
                <a:lnTo>
                  <a:pt x="3767" y="8011"/>
                </a:lnTo>
                <a:lnTo>
                  <a:pt x="3839" y="8148"/>
                </a:lnTo>
                <a:lnTo>
                  <a:pt x="3846" y="8157"/>
                </a:lnTo>
                <a:lnTo>
                  <a:pt x="3859" y="8142"/>
                </a:lnTo>
                <a:lnTo>
                  <a:pt x="3920" y="8052"/>
                </a:lnTo>
                <a:lnTo>
                  <a:pt x="3954" y="7947"/>
                </a:lnTo>
                <a:lnTo>
                  <a:pt x="3996" y="7795"/>
                </a:lnTo>
                <a:lnTo>
                  <a:pt x="3981" y="7642"/>
                </a:lnTo>
                <a:lnTo>
                  <a:pt x="3945" y="7515"/>
                </a:lnTo>
                <a:lnTo>
                  <a:pt x="3768" y="7486"/>
                </a:lnTo>
                <a:lnTo>
                  <a:pt x="3766" y="7486"/>
                </a:lnTo>
                <a:close/>
                <a:moveTo>
                  <a:pt x="3619" y="7439"/>
                </a:moveTo>
                <a:lnTo>
                  <a:pt x="3619" y="7483"/>
                </a:lnTo>
                <a:lnTo>
                  <a:pt x="3652" y="7721"/>
                </a:lnTo>
                <a:lnTo>
                  <a:pt x="3732" y="7944"/>
                </a:lnTo>
                <a:lnTo>
                  <a:pt x="3758" y="7995"/>
                </a:lnTo>
                <a:lnTo>
                  <a:pt x="3762" y="7988"/>
                </a:lnTo>
                <a:lnTo>
                  <a:pt x="3807" y="7852"/>
                </a:lnTo>
                <a:lnTo>
                  <a:pt x="3814" y="7708"/>
                </a:lnTo>
                <a:lnTo>
                  <a:pt x="3782" y="7566"/>
                </a:lnTo>
                <a:lnTo>
                  <a:pt x="3739" y="7477"/>
                </a:lnTo>
                <a:lnTo>
                  <a:pt x="3619" y="7439"/>
                </a:lnTo>
                <a:close/>
                <a:moveTo>
                  <a:pt x="4940" y="7351"/>
                </a:moveTo>
                <a:lnTo>
                  <a:pt x="4983" y="7354"/>
                </a:lnTo>
                <a:lnTo>
                  <a:pt x="4949" y="7353"/>
                </a:lnTo>
                <a:lnTo>
                  <a:pt x="4940" y="7351"/>
                </a:lnTo>
                <a:close/>
                <a:moveTo>
                  <a:pt x="4934" y="7350"/>
                </a:moveTo>
                <a:lnTo>
                  <a:pt x="4943" y="7350"/>
                </a:lnTo>
                <a:lnTo>
                  <a:pt x="4940" y="7351"/>
                </a:lnTo>
                <a:lnTo>
                  <a:pt x="4934" y="7350"/>
                </a:lnTo>
                <a:close/>
                <a:moveTo>
                  <a:pt x="4921" y="7347"/>
                </a:moveTo>
                <a:lnTo>
                  <a:pt x="4934" y="7350"/>
                </a:lnTo>
                <a:lnTo>
                  <a:pt x="4907" y="7350"/>
                </a:lnTo>
                <a:lnTo>
                  <a:pt x="4921" y="7347"/>
                </a:lnTo>
                <a:close/>
                <a:moveTo>
                  <a:pt x="3621" y="7310"/>
                </a:moveTo>
                <a:lnTo>
                  <a:pt x="3620" y="7393"/>
                </a:lnTo>
                <a:lnTo>
                  <a:pt x="3697" y="7430"/>
                </a:lnTo>
                <a:lnTo>
                  <a:pt x="3718" y="7434"/>
                </a:lnTo>
                <a:lnTo>
                  <a:pt x="3706" y="7407"/>
                </a:lnTo>
                <a:lnTo>
                  <a:pt x="3621" y="7310"/>
                </a:lnTo>
                <a:close/>
                <a:moveTo>
                  <a:pt x="3644" y="7140"/>
                </a:moveTo>
                <a:lnTo>
                  <a:pt x="3621" y="7237"/>
                </a:lnTo>
                <a:lnTo>
                  <a:pt x="3621" y="7278"/>
                </a:lnTo>
                <a:lnTo>
                  <a:pt x="3673" y="7324"/>
                </a:lnTo>
                <a:lnTo>
                  <a:pt x="3739" y="7437"/>
                </a:lnTo>
                <a:lnTo>
                  <a:pt x="3912" y="7470"/>
                </a:lnTo>
                <a:lnTo>
                  <a:pt x="3927" y="7469"/>
                </a:lnTo>
                <a:lnTo>
                  <a:pt x="3879" y="7362"/>
                </a:lnTo>
                <a:lnTo>
                  <a:pt x="3778" y="7251"/>
                </a:lnTo>
                <a:lnTo>
                  <a:pt x="3657" y="7147"/>
                </a:lnTo>
                <a:lnTo>
                  <a:pt x="3644" y="7140"/>
                </a:lnTo>
                <a:close/>
                <a:moveTo>
                  <a:pt x="3255" y="7125"/>
                </a:moveTo>
                <a:lnTo>
                  <a:pt x="3343" y="7224"/>
                </a:lnTo>
                <a:lnTo>
                  <a:pt x="3417" y="7275"/>
                </a:lnTo>
                <a:lnTo>
                  <a:pt x="3416" y="7271"/>
                </a:lnTo>
                <a:lnTo>
                  <a:pt x="3424" y="7176"/>
                </a:lnTo>
                <a:lnTo>
                  <a:pt x="3284" y="7126"/>
                </a:lnTo>
                <a:lnTo>
                  <a:pt x="3255" y="7125"/>
                </a:lnTo>
                <a:close/>
                <a:moveTo>
                  <a:pt x="3110" y="7122"/>
                </a:moveTo>
                <a:lnTo>
                  <a:pt x="3011" y="7133"/>
                </a:lnTo>
                <a:lnTo>
                  <a:pt x="2909" y="7162"/>
                </a:lnTo>
                <a:lnTo>
                  <a:pt x="2795" y="7233"/>
                </a:lnTo>
                <a:lnTo>
                  <a:pt x="2682" y="7318"/>
                </a:lnTo>
                <a:lnTo>
                  <a:pt x="2579" y="7430"/>
                </a:lnTo>
                <a:lnTo>
                  <a:pt x="2480" y="7571"/>
                </a:lnTo>
                <a:lnTo>
                  <a:pt x="2399" y="7750"/>
                </a:lnTo>
                <a:lnTo>
                  <a:pt x="2349" y="7939"/>
                </a:lnTo>
                <a:lnTo>
                  <a:pt x="2311" y="8169"/>
                </a:lnTo>
                <a:lnTo>
                  <a:pt x="2314" y="8375"/>
                </a:lnTo>
                <a:lnTo>
                  <a:pt x="2334" y="8488"/>
                </a:lnTo>
                <a:lnTo>
                  <a:pt x="2349" y="8574"/>
                </a:lnTo>
                <a:lnTo>
                  <a:pt x="2371" y="8494"/>
                </a:lnTo>
                <a:lnTo>
                  <a:pt x="2422" y="8402"/>
                </a:lnTo>
                <a:lnTo>
                  <a:pt x="2485" y="8327"/>
                </a:lnTo>
                <a:lnTo>
                  <a:pt x="2507" y="8312"/>
                </a:lnTo>
                <a:lnTo>
                  <a:pt x="2529" y="8296"/>
                </a:lnTo>
                <a:lnTo>
                  <a:pt x="2568" y="8270"/>
                </a:lnTo>
                <a:lnTo>
                  <a:pt x="2596" y="8251"/>
                </a:lnTo>
                <a:lnTo>
                  <a:pt x="2704" y="8217"/>
                </a:lnTo>
                <a:lnTo>
                  <a:pt x="2812" y="8209"/>
                </a:lnTo>
                <a:lnTo>
                  <a:pt x="2928" y="8235"/>
                </a:lnTo>
                <a:lnTo>
                  <a:pt x="2940" y="8241"/>
                </a:lnTo>
                <a:lnTo>
                  <a:pt x="2924" y="8229"/>
                </a:lnTo>
                <a:lnTo>
                  <a:pt x="2838" y="8117"/>
                </a:lnTo>
                <a:lnTo>
                  <a:pt x="2766" y="7987"/>
                </a:lnTo>
                <a:lnTo>
                  <a:pt x="2734" y="7846"/>
                </a:lnTo>
                <a:lnTo>
                  <a:pt x="2732" y="7700"/>
                </a:lnTo>
                <a:lnTo>
                  <a:pt x="2778" y="7554"/>
                </a:lnTo>
                <a:lnTo>
                  <a:pt x="2817" y="7479"/>
                </a:lnTo>
                <a:lnTo>
                  <a:pt x="2870" y="7426"/>
                </a:lnTo>
                <a:lnTo>
                  <a:pt x="2940" y="7362"/>
                </a:lnTo>
                <a:lnTo>
                  <a:pt x="3009" y="7331"/>
                </a:lnTo>
                <a:lnTo>
                  <a:pt x="3077" y="7300"/>
                </a:lnTo>
                <a:lnTo>
                  <a:pt x="3132" y="7320"/>
                </a:lnTo>
                <a:lnTo>
                  <a:pt x="3168" y="7360"/>
                </a:lnTo>
                <a:lnTo>
                  <a:pt x="3179" y="7401"/>
                </a:lnTo>
                <a:lnTo>
                  <a:pt x="3148" y="7439"/>
                </a:lnTo>
                <a:lnTo>
                  <a:pt x="3091" y="7462"/>
                </a:lnTo>
                <a:lnTo>
                  <a:pt x="3020" y="7502"/>
                </a:lnTo>
                <a:lnTo>
                  <a:pt x="2944" y="7546"/>
                </a:lnTo>
                <a:lnTo>
                  <a:pt x="2880" y="7607"/>
                </a:lnTo>
                <a:lnTo>
                  <a:pt x="2834" y="7695"/>
                </a:lnTo>
                <a:lnTo>
                  <a:pt x="2817" y="7813"/>
                </a:lnTo>
                <a:lnTo>
                  <a:pt x="2831" y="7975"/>
                </a:lnTo>
                <a:lnTo>
                  <a:pt x="2892" y="8112"/>
                </a:lnTo>
                <a:lnTo>
                  <a:pt x="2987" y="8227"/>
                </a:lnTo>
                <a:lnTo>
                  <a:pt x="3117" y="8309"/>
                </a:lnTo>
                <a:lnTo>
                  <a:pt x="3265" y="8370"/>
                </a:lnTo>
                <a:lnTo>
                  <a:pt x="3248" y="8357"/>
                </a:lnTo>
                <a:lnTo>
                  <a:pt x="3275" y="8372"/>
                </a:lnTo>
                <a:lnTo>
                  <a:pt x="3312" y="8379"/>
                </a:lnTo>
                <a:lnTo>
                  <a:pt x="3484" y="8367"/>
                </a:lnTo>
                <a:lnTo>
                  <a:pt x="3647" y="8320"/>
                </a:lnTo>
                <a:lnTo>
                  <a:pt x="3765" y="8239"/>
                </a:lnTo>
                <a:lnTo>
                  <a:pt x="3685" y="8136"/>
                </a:lnTo>
                <a:lnTo>
                  <a:pt x="3649" y="8180"/>
                </a:lnTo>
                <a:lnTo>
                  <a:pt x="3512" y="8266"/>
                </a:lnTo>
                <a:lnTo>
                  <a:pt x="3410" y="8295"/>
                </a:lnTo>
                <a:lnTo>
                  <a:pt x="3285" y="8292"/>
                </a:lnTo>
                <a:lnTo>
                  <a:pt x="3173" y="8271"/>
                </a:lnTo>
                <a:lnTo>
                  <a:pt x="3077" y="8214"/>
                </a:lnTo>
                <a:lnTo>
                  <a:pt x="2994" y="8141"/>
                </a:lnTo>
                <a:lnTo>
                  <a:pt x="2929" y="8046"/>
                </a:lnTo>
                <a:lnTo>
                  <a:pt x="2919" y="8020"/>
                </a:lnTo>
                <a:lnTo>
                  <a:pt x="2972" y="8098"/>
                </a:lnTo>
                <a:lnTo>
                  <a:pt x="3050" y="8175"/>
                </a:lnTo>
                <a:lnTo>
                  <a:pt x="3137" y="8230"/>
                </a:lnTo>
                <a:lnTo>
                  <a:pt x="3236" y="8268"/>
                </a:lnTo>
                <a:lnTo>
                  <a:pt x="3348" y="8289"/>
                </a:lnTo>
                <a:lnTo>
                  <a:pt x="3453" y="8274"/>
                </a:lnTo>
                <a:lnTo>
                  <a:pt x="3577" y="8206"/>
                </a:lnTo>
                <a:lnTo>
                  <a:pt x="3675" y="8123"/>
                </a:lnTo>
                <a:lnTo>
                  <a:pt x="3674" y="8122"/>
                </a:lnTo>
                <a:lnTo>
                  <a:pt x="3571" y="7924"/>
                </a:lnTo>
                <a:lnTo>
                  <a:pt x="3479" y="7718"/>
                </a:lnTo>
                <a:lnTo>
                  <a:pt x="3433" y="7497"/>
                </a:lnTo>
                <a:lnTo>
                  <a:pt x="3421" y="7329"/>
                </a:lnTo>
                <a:lnTo>
                  <a:pt x="3296" y="7215"/>
                </a:lnTo>
                <a:lnTo>
                  <a:pt x="3234" y="7125"/>
                </a:lnTo>
                <a:lnTo>
                  <a:pt x="3110" y="7122"/>
                </a:lnTo>
                <a:close/>
                <a:moveTo>
                  <a:pt x="3178" y="7037"/>
                </a:moveTo>
                <a:lnTo>
                  <a:pt x="3150" y="7038"/>
                </a:lnTo>
                <a:lnTo>
                  <a:pt x="2984" y="7070"/>
                </a:lnTo>
                <a:lnTo>
                  <a:pt x="2812" y="7139"/>
                </a:lnTo>
                <a:lnTo>
                  <a:pt x="2664" y="7233"/>
                </a:lnTo>
                <a:lnTo>
                  <a:pt x="2535" y="7354"/>
                </a:lnTo>
                <a:lnTo>
                  <a:pt x="2425" y="7503"/>
                </a:lnTo>
                <a:lnTo>
                  <a:pt x="2343" y="7681"/>
                </a:lnTo>
                <a:lnTo>
                  <a:pt x="2286" y="7859"/>
                </a:lnTo>
                <a:lnTo>
                  <a:pt x="2261" y="8048"/>
                </a:lnTo>
                <a:lnTo>
                  <a:pt x="2262" y="8087"/>
                </a:lnTo>
                <a:lnTo>
                  <a:pt x="2293" y="8257"/>
                </a:lnTo>
                <a:lnTo>
                  <a:pt x="2303" y="8027"/>
                </a:lnTo>
                <a:lnTo>
                  <a:pt x="2336" y="7825"/>
                </a:lnTo>
                <a:lnTo>
                  <a:pt x="2399" y="7643"/>
                </a:lnTo>
                <a:lnTo>
                  <a:pt x="2481" y="7489"/>
                </a:lnTo>
                <a:lnTo>
                  <a:pt x="2572" y="7361"/>
                </a:lnTo>
                <a:lnTo>
                  <a:pt x="2674" y="7259"/>
                </a:lnTo>
                <a:lnTo>
                  <a:pt x="2784" y="7183"/>
                </a:lnTo>
                <a:lnTo>
                  <a:pt x="2896" y="7131"/>
                </a:lnTo>
                <a:lnTo>
                  <a:pt x="2992" y="7105"/>
                </a:lnTo>
                <a:lnTo>
                  <a:pt x="3184" y="7088"/>
                </a:lnTo>
                <a:lnTo>
                  <a:pt x="3212" y="7093"/>
                </a:lnTo>
                <a:lnTo>
                  <a:pt x="3186" y="7054"/>
                </a:lnTo>
                <a:lnTo>
                  <a:pt x="3178" y="7037"/>
                </a:lnTo>
                <a:close/>
                <a:moveTo>
                  <a:pt x="3325" y="7032"/>
                </a:moveTo>
                <a:lnTo>
                  <a:pt x="3187" y="7037"/>
                </a:lnTo>
                <a:lnTo>
                  <a:pt x="3199" y="7061"/>
                </a:lnTo>
                <a:lnTo>
                  <a:pt x="3230" y="7096"/>
                </a:lnTo>
                <a:lnTo>
                  <a:pt x="3362" y="7121"/>
                </a:lnTo>
                <a:lnTo>
                  <a:pt x="3426" y="7149"/>
                </a:lnTo>
                <a:lnTo>
                  <a:pt x="3433" y="7058"/>
                </a:lnTo>
                <a:lnTo>
                  <a:pt x="3325" y="7032"/>
                </a:lnTo>
                <a:close/>
                <a:moveTo>
                  <a:pt x="4874" y="6898"/>
                </a:moveTo>
                <a:lnTo>
                  <a:pt x="4772" y="6928"/>
                </a:lnTo>
                <a:lnTo>
                  <a:pt x="4689" y="6985"/>
                </a:lnTo>
                <a:lnTo>
                  <a:pt x="4632" y="7081"/>
                </a:lnTo>
                <a:lnTo>
                  <a:pt x="4604" y="7206"/>
                </a:lnTo>
                <a:lnTo>
                  <a:pt x="4607" y="7238"/>
                </a:lnTo>
                <a:lnTo>
                  <a:pt x="4700" y="7156"/>
                </a:lnTo>
                <a:lnTo>
                  <a:pt x="4838" y="6989"/>
                </a:lnTo>
                <a:lnTo>
                  <a:pt x="4884" y="6900"/>
                </a:lnTo>
                <a:lnTo>
                  <a:pt x="4874" y="6898"/>
                </a:lnTo>
                <a:close/>
                <a:moveTo>
                  <a:pt x="0" y="6599"/>
                </a:moveTo>
                <a:lnTo>
                  <a:pt x="76" y="6684"/>
                </a:lnTo>
                <a:lnTo>
                  <a:pt x="197" y="6813"/>
                </a:lnTo>
                <a:lnTo>
                  <a:pt x="279" y="6920"/>
                </a:lnTo>
                <a:lnTo>
                  <a:pt x="321" y="6981"/>
                </a:lnTo>
                <a:lnTo>
                  <a:pt x="336" y="7004"/>
                </a:lnTo>
                <a:lnTo>
                  <a:pt x="227" y="6858"/>
                </a:lnTo>
                <a:lnTo>
                  <a:pt x="85" y="6710"/>
                </a:lnTo>
                <a:lnTo>
                  <a:pt x="0" y="6631"/>
                </a:lnTo>
                <a:lnTo>
                  <a:pt x="0" y="6599"/>
                </a:lnTo>
                <a:close/>
                <a:moveTo>
                  <a:pt x="5035" y="6527"/>
                </a:moveTo>
                <a:lnTo>
                  <a:pt x="5004" y="6695"/>
                </a:lnTo>
                <a:lnTo>
                  <a:pt x="4930" y="6885"/>
                </a:lnTo>
                <a:lnTo>
                  <a:pt x="4923" y="6896"/>
                </a:lnTo>
                <a:lnTo>
                  <a:pt x="4947" y="6897"/>
                </a:lnTo>
                <a:lnTo>
                  <a:pt x="5026" y="6917"/>
                </a:lnTo>
                <a:lnTo>
                  <a:pt x="5099" y="6964"/>
                </a:lnTo>
                <a:lnTo>
                  <a:pt x="5154" y="7033"/>
                </a:lnTo>
                <a:lnTo>
                  <a:pt x="5176" y="7124"/>
                </a:lnTo>
                <a:lnTo>
                  <a:pt x="5160" y="7208"/>
                </a:lnTo>
                <a:lnTo>
                  <a:pt x="5124" y="7274"/>
                </a:lnTo>
                <a:lnTo>
                  <a:pt x="5067" y="7321"/>
                </a:lnTo>
                <a:lnTo>
                  <a:pt x="4989" y="7350"/>
                </a:lnTo>
                <a:lnTo>
                  <a:pt x="4943" y="7350"/>
                </a:lnTo>
                <a:lnTo>
                  <a:pt x="5033" y="7320"/>
                </a:lnTo>
                <a:lnTo>
                  <a:pt x="5105" y="7246"/>
                </a:lnTo>
                <a:lnTo>
                  <a:pt x="5131" y="7154"/>
                </a:lnTo>
                <a:lnTo>
                  <a:pt x="5125" y="7061"/>
                </a:lnTo>
                <a:lnTo>
                  <a:pt x="5064" y="6972"/>
                </a:lnTo>
                <a:lnTo>
                  <a:pt x="4968" y="6916"/>
                </a:lnTo>
                <a:lnTo>
                  <a:pt x="4916" y="6906"/>
                </a:lnTo>
                <a:lnTo>
                  <a:pt x="4820" y="7058"/>
                </a:lnTo>
                <a:lnTo>
                  <a:pt x="4690" y="7213"/>
                </a:lnTo>
                <a:lnTo>
                  <a:pt x="4610" y="7276"/>
                </a:lnTo>
                <a:lnTo>
                  <a:pt x="4613" y="7314"/>
                </a:lnTo>
                <a:lnTo>
                  <a:pt x="4657" y="7415"/>
                </a:lnTo>
                <a:lnTo>
                  <a:pt x="4733" y="7501"/>
                </a:lnTo>
                <a:lnTo>
                  <a:pt x="4820" y="7556"/>
                </a:lnTo>
                <a:lnTo>
                  <a:pt x="4919" y="7594"/>
                </a:lnTo>
                <a:lnTo>
                  <a:pt x="5044" y="7598"/>
                </a:lnTo>
                <a:lnTo>
                  <a:pt x="5156" y="7570"/>
                </a:lnTo>
                <a:lnTo>
                  <a:pt x="5263" y="7513"/>
                </a:lnTo>
                <a:lnTo>
                  <a:pt x="5357" y="7399"/>
                </a:lnTo>
                <a:lnTo>
                  <a:pt x="5430" y="7268"/>
                </a:lnTo>
                <a:lnTo>
                  <a:pt x="5454" y="7137"/>
                </a:lnTo>
                <a:lnTo>
                  <a:pt x="5448" y="6986"/>
                </a:lnTo>
                <a:lnTo>
                  <a:pt x="5409" y="6858"/>
                </a:lnTo>
                <a:lnTo>
                  <a:pt x="5333" y="6722"/>
                </a:lnTo>
                <a:lnTo>
                  <a:pt x="5231" y="6621"/>
                </a:lnTo>
                <a:lnTo>
                  <a:pt x="5086" y="6541"/>
                </a:lnTo>
                <a:lnTo>
                  <a:pt x="5035" y="6527"/>
                </a:lnTo>
                <a:close/>
                <a:moveTo>
                  <a:pt x="4785" y="6495"/>
                </a:moveTo>
                <a:lnTo>
                  <a:pt x="4634" y="6525"/>
                </a:lnTo>
                <a:lnTo>
                  <a:pt x="4484" y="6579"/>
                </a:lnTo>
                <a:lnTo>
                  <a:pt x="4369" y="6674"/>
                </a:lnTo>
                <a:lnTo>
                  <a:pt x="4255" y="6793"/>
                </a:lnTo>
                <a:lnTo>
                  <a:pt x="4157" y="6959"/>
                </a:lnTo>
                <a:lnTo>
                  <a:pt x="4109" y="7138"/>
                </a:lnTo>
                <a:lnTo>
                  <a:pt x="4094" y="7320"/>
                </a:lnTo>
                <a:lnTo>
                  <a:pt x="4117" y="7465"/>
                </a:lnTo>
                <a:lnTo>
                  <a:pt x="4121" y="7465"/>
                </a:lnTo>
                <a:lnTo>
                  <a:pt x="4325" y="7406"/>
                </a:lnTo>
                <a:lnTo>
                  <a:pt x="4527" y="7308"/>
                </a:lnTo>
                <a:lnTo>
                  <a:pt x="4565" y="7275"/>
                </a:lnTo>
                <a:lnTo>
                  <a:pt x="4563" y="7194"/>
                </a:lnTo>
                <a:lnTo>
                  <a:pt x="4588" y="7087"/>
                </a:lnTo>
                <a:lnTo>
                  <a:pt x="4648" y="6997"/>
                </a:lnTo>
                <a:lnTo>
                  <a:pt x="4729" y="6925"/>
                </a:lnTo>
                <a:lnTo>
                  <a:pt x="4861" y="6891"/>
                </a:lnTo>
                <a:lnTo>
                  <a:pt x="4887" y="6893"/>
                </a:lnTo>
                <a:lnTo>
                  <a:pt x="4936" y="6799"/>
                </a:lnTo>
                <a:lnTo>
                  <a:pt x="4997" y="6602"/>
                </a:lnTo>
                <a:lnTo>
                  <a:pt x="5007" y="6518"/>
                </a:lnTo>
                <a:lnTo>
                  <a:pt x="4943" y="6500"/>
                </a:lnTo>
                <a:lnTo>
                  <a:pt x="4785" y="6495"/>
                </a:lnTo>
                <a:close/>
                <a:moveTo>
                  <a:pt x="1099" y="6226"/>
                </a:moveTo>
                <a:lnTo>
                  <a:pt x="1128" y="6280"/>
                </a:lnTo>
                <a:lnTo>
                  <a:pt x="1174" y="6322"/>
                </a:lnTo>
                <a:lnTo>
                  <a:pt x="1245" y="6331"/>
                </a:lnTo>
                <a:lnTo>
                  <a:pt x="1271" y="6321"/>
                </a:lnTo>
                <a:lnTo>
                  <a:pt x="1298" y="6302"/>
                </a:lnTo>
                <a:lnTo>
                  <a:pt x="1317" y="6281"/>
                </a:lnTo>
                <a:lnTo>
                  <a:pt x="1302" y="6308"/>
                </a:lnTo>
                <a:lnTo>
                  <a:pt x="1274" y="6327"/>
                </a:lnTo>
                <a:lnTo>
                  <a:pt x="1248" y="6336"/>
                </a:lnTo>
                <a:lnTo>
                  <a:pt x="1177" y="6328"/>
                </a:lnTo>
                <a:lnTo>
                  <a:pt x="1121" y="6293"/>
                </a:lnTo>
                <a:lnTo>
                  <a:pt x="1099" y="6226"/>
                </a:lnTo>
                <a:close/>
                <a:moveTo>
                  <a:pt x="1231" y="6144"/>
                </a:moveTo>
                <a:lnTo>
                  <a:pt x="1264" y="6146"/>
                </a:lnTo>
                <a:lnTo>
                  <a:pt x="1291" y="6160"/>
                </a:lnTo>
                <a:lnTo>
                  <a:pt x="1304" y="6168"/>
                </a:lnTo>
                <a:lnTo>
                  <a:pt x="1319" y="6190"/>
                </a:lnTo>
                <a:lnTo>
                  <a:pt x="1329" y="6216"/>
                </a:lnTo>
                <a:lnTo>
                  <a:pt x="1314" y="6194"/>
                </a:lnTo>
                <a:lnTo>
                  <a:pt x="1298" y="6171"/>
                </a:lnTo>
                <a:lnTo>
                  <a:pt x="1280" y="6168"/>
                </a:lnTo>
                <a:lnTo>
                  <a:pt x="1259" y="6150"/>
                </a:lnTo>
                <a:lnTo>
                  <a:pt x="1235" y="6150"/>
                </a:lnTo>
                <a:lnTo>
                  <a:pt x="1214" y="6156"/>
                </a:lnTo>
                <a:lnTo>
                  <a:pt x="1231" y="6144"/>
                </a:lnTo>
                <a:close/>
                <a:moveTo>
                  <a:pt x="124" y="6040"/>
                </a:moveTo>
                <a:lnTo>
                  <a:pt x="200" y="6117"/>
                </a:lnTo>
                <a:lnTo>
                  <a:pt x="127" y="6046"/>
                </a:lnTo>
                <a:lnTo>
                  <a:pt x="124" y="6040"/>
                </a:lnTo>
                <a:close/>
                <a:moveTo>
                  <a:pt x="83" y="5994"/>
                </a:moveTo>
                <a:lnTo>
                  <a:pt x="138" y="6062"/>
                </a:lnTo>
                <a:lnTo>
                  <a:pt x="157" y="6090"/>
                </a:lnTo>
                <a:lnTo>
                  <a:pt x="83" y="5994"/>
                </a:lnTo>
                <a:close/>
                <a:moveTo>
                  <a:pt x="91" y="5962"/>
                </a:moveTo>
                <a:lnTo>
                  <a:pt x="124" y="6040"/>
                </a:lnTo>
                <a:lnTo>
                  <a:pt x="119" y="6035"/>
                </a:lnTo>
                <a:lnTo>
                  <a:pt x="91" y="5962"/>
                </a:lnTo>
                <a:close/>
                <a:moveTo>
                  <a:pt x="86" y="5950"/>
                </a:moveTo>
                <a:lnTo>
                  <a:pt x="91" y="5962"/>
                </a:lnTo>
                <a:lnTo>
                  <a:pt x="86" y="5951"/>
                </a:lnTo>
                <a:lnTo>
                  <a:pt x="86" y="5950"/>
                </a:lnTo>
                <a:close/>
                <a:moveTo>
                  <a:pt x="0" y="5885"/>
                </a:moveTo>
                <a:lnTo>
                  <a:pt x="83" y="5994"/>
                </a:lnTo>
                <a:lnTo>
                  <a:pt x="0" y="5914"/>
                </a:lnTo>
                <a:lnTo>
                  <a:pt x="0" y="5885"/>
                </a:lnTo>
                <a:close/>
                <a:moveTo>
                  <a:pt x="81" y="5881"/>
                </a:moveTo>
                <a:lnTo>
                  <a:pt x="86" y="5950"/>
                </a:lnTo>
                <a:lnTo>
                  <a:pt x="77" y="5925"/>
                </a:lnTo>
                <a:lnTo>
                  <a:pt x="81" y="5881"/>
                </a:lnTo>
                <a:close/>
                <a:moveTo>
                  <a:pt x="4878" y="5787"/>
                </a:moveTo>
                <a:lnTo>
                  <a:pt x="4889" y="5803"/>
                </a:lnTo>
                <a:lnTo>
                  <a:pt x="4894" y="5816"/>
                </a:lnTo>
                <a:lnTo>
                  <a:pt x="4878" y="5787"/>
                </a:lnTo>
                <a:close/>
                <a:moveTo>
                  <a:pt x="117" y="5718"/>
                </a:moveTo>
                <a:lnTo>
                  <a:pt x="88" y="5811"/>
                </a:lnTo>
                <a:lnTo>
                  <a:pt x="81" y="5881"/>
                </a:lnTo>
                <a:lnTo>
                  <a:pt x="79" y="5858"/>
                </a:lnTo>
                <a:lnTo>
                  <a:pt x="93" y="5759"/>
                </a:lnTo>
                <a:lnTo>
                  <a:pt x="117" y="5718"/>
                </a:lnTo>
                <a:close/>
                <a:moveTo>
                  <a:pt x="136" y="5685"/>
                </a:moveTo>
                <a:lnTo>
                  <a:pt x="117" y="5718"/>
                </a:lnTo>
                <a:lnTo>
                  <a:pt x="124" y="5697"/>
                </a:lnTo>
                <a:lnTo>
                  <a:pt x="136" y="5685"/>
                </a:lnTo>
                <a:close/>
                <a:moveTo>
                  <a:pt x="2046" y="5655"/>
                </a:moveTo>
                <a:lnTo>
                  <a:pt x="2049" y="5658"/>
                </a:lnTo>
                <a:lnTo>
                  <a:pt x="2047" y="5657"/>
                </a:lnTo>
                <a:lnTo>
                  <a:pt x="2046" y="5655"/>
                </a:lnTo>
                <a:close/>
                <a:moveTo>
                  <a:pt x="185" y="5643"/>
                </a:moveTo>
                <a:lnTo>
                  <a:pt x="136" y="5685"/>
                </a:lnTo>
                <a:lnTo>
                  <a:pt x="142" y="5676"/>
                </a:lnTo>
                <a:lnTo>
                  <a:pt x="185" y="5643"/>
                </a:lnTo>
                <a:close/>
                <a:moveTo>
                  <a:pt x="211" y="5622"/>
                </a:moveTo>
                <a:lnTo>
                  <a:pt x="185" y="5643"/>
                </a:lnTo>
                <a:lnTo>
                  <a:pt x="205" y="5625"/>
                </a:lnTo>
                <a:lnTo>
                  <a:pt x="211" y="5622"/>
                </a:lnTo>
                <a:close/>
                <a:moveTo>
                  <a:pt x="4773" y="5622"/>
                </a:moveTo>
                <a:lnTo>
                  <a:pt x="4849" y="5733"/>
                </a:lnTo>
                <a:lnTo>
                  <a:pt x="4878" y="5787"/>
                </a:lnTo>
                <a:lnTo>
                  <a:pt x="4773" y="5622"/>
                </a:lnTo>
                <a:close/>
                <a:moveTo>
                  <a:pt x="2194" y="5622"/>
                </a:moveTo>
                <a:lnTo>
                  <a:pt x="2161" y="5645"/>
                </a:lnTo>
                <a:lnTo>
                  <a:pt x="2131" y="5649"/>
                </a:lnTo>
                <a:lnTo>
                  <a:pt x="2157" y="5639"/>
                </a:lnTo>
                <a:lnTo>
                  <a:pt x="2194" y="5622"/>
                </a:lnTo>
                <a:close/>
                <a:moveTo>
                  <a:pt x="2226" y="5574"/>
                </a:moveTo>
                <a:lnTo>
                  <a:pt x="2218" y="5597"/>
                </a:lnTo>
                <a:lnTo>
                  <a:pt x="2194" y="5622"/>
                </a:lnTo>
                <a:lnTo>
                  <a:pt x="2226" y="5574"/>
                </a:lnTo>
                <a:close/>
                <a:moveTo>
                  <a:pt x="333" y="5561"/>
                </a:moveTo>
                <a:lnTo>
                  <a:pt x="452" y="5569"/>
                </a:lnTo>
                <a:lnTo>
                  <a:pt x="572" y="5601"/>
                </a:lnTo>
                <a:lnTo>
                  <a:pt x="672" y="5663"/>
                </a:lnTo>
                <a:lnTo>
                  <a:pt x="752" y="5755"/>
                </a:lnTo>
                <a:lnTo>
                  <a:pt x="805" y="5881"/>
                </a:lnTo>
                <a:lnTo>
                  <a:pt x="820" y="6010"/>
                </a:lnTo>
                <a:lnTo>
                  <a:pt x="802" y="6137"/>
                </a:lnTo>
                <a:lnTo>
                  <a:pt x="759" y="6265"/>
                </a:lnTo>
                <a:lnTo>
                  <a:pt x="680" y="6376"/>
                </a:lnTo>
                <a:lnTo>
                  <a:pt x="584" y="6474"/>
                </a:lnTo>
                <a:lnTo>
                  <a:pt x="466" y="6539"/>
                </a:lnTo>
                <a:lnTo>
                  <a:pt x="345" y="6589"/>
                </a:lnTo>
                <a:lnTo>
                  <a:pt x="213" y="6599"/>
                </a:lnTo>
                <a:lnTo>
                  <a:pt x="65" y="6586"/>
                </a:lnTo>
                <a:lnTo>
                  <a:pt x="0" y="6559"/>
                </a:lnTo>
                <a:lnTo>
                  <a:pt x="0" y="6539"/>
                </a:lnTo>
                <a:lnTo>
                  <a:pt x="125" y="6577"/>
                </a:lnTo>
                <a:lnTo>
                  <a:pt x="283" y="6583"/>
                </a:lnTo>
                <a:lnTo>
                  <a:pt x="425" y="6551"/>
                </a:lnTo>
                <a:lnTo>
                  <a:pt x="545" y="6476"/>
                </a:lnTo>
                <a:lnTo>
                  <a:pt x="650" y="6380"/>
                </a:lnTo>
                <a:lnTo>
                  <a:pt x="744" y="6267"/>
                </a:lnTo>
                <a:lnTo>
                  <a:pt x="792" y="6135"/>
                </a:lnTo>
                <a:lnTo>
                  <a:pt x="809" y="5993"/>
                </a:lnTo>
                <a:lnTo>
                  <a:pt x="790" y="5859"/>
                </a:lnTo>
                <a:lnTo>
                  <a:pt x="723" y="5726"/>
                </a:lnTo>
                <a:lnTo>
                  <a:pt x="640" y="5652"/>
                </a:lnTo>
                <a:lnTo>
                  <a:pt x="535" y="5594"/>
                </a:lnTo>
                <a:lnTo>
                  <a:pt x="426" y="5579"/>
                </a:lnTo>
                <a:lnTo>
                  <a:pt x="311" y="5577"/>
                </a:lnTo>
                <a:lnTo>
                  <a:pt x="211" y="5622"/>
                </a:lnTo>
                <a:lnTo>
                  <a:pt x="227" y="5610"/>
                </a:lnTo>
                <a:lnTo>
                  <a:pt x="333" y="5561"/>
                </a:lnTo>
                <a:close/>
                <a:moveTo>
                  <a:pt x="2235" y="5554"/>
                </a:moveTo>
                <a:lnTo>
                  <a:pt x="2234" y="5561"/>
                </a:lnTo>
                <a:lnTo>
                  <a:pt x="2226" y="5574"/>
                </a:lnTo>
                <a:lnTo>
                  <a:pt x="2229" y="5565"/>
                </a:lnTo>
                <a:lnTo>
                  <a:pt x="2235" y="5554"/>
                </a:lnTo>
                <a:close/>
                <a:moveTo>
                  <a:pt x="2239" y="5523"/>
                </a:moveTo>
                <a:lnTo>
                  <a:pt x="2243" y="5539"/>
                </a:lnTo>
                <a:lnTo>
                  <a:pt x="2235" y="5554"/>
                </a:lnTo>
                <a:lnTo>
                  <a:pt x="2239" y="5523"/>
                </a:lnTo>
                <a:close/>
                <a:moveTo>
                  <a:pt x="2106" y="5470"/>
                </a:moveTo>
                <a:lnTo>
                  <a:pt x="2134" y="5475"/>
                </a:lnTo>
                <a:lnTo>
                  <a:pt x="2151" y="5488"/>
                </a:lnTo>
                <a:lnTo>
                  <a:pt x="2161" y="5514"/>
                </a:lnTo>
                <a:lnTo>
                  <a:pt x="2153" y="5503"/>
                </a:lnTo>
                <a:lnTo>
                  <a:pt x="2138" y="5481"/>
                </a:lnTo>
                <a:lnTo>
                  <a:pt x="2106" y="5470"/>
                </a:lnTo>
                <a:close/>
                <a:moveTo>
                  <a:pt x="2072" y="5469"/>
                </a:moveTo>
                <a:lnTo>
                  <a:pt x="2106" y="5470"/>
                </a:lnTo>
                <a:lnTo>
                  <a:pt x="2080" y="5480"/>
                </a:lnTo>
                <a:lnTo>
                  <a:pt x="2058" y="5495"/>
                </a:lnTo>
                <a:lnTo>
                  <a:pt x="2036" y="5510"/>
                </a:lnTo>
                <a:lnTo>
                  <a:pt x="2032" y="5529"/>
                </a:lnTo>
                <a:lnTo>
                  <a:pt x="2027" y="5557"/>
                </a:lnTo>
                <a:lnTo>
                  <a:pt x="2037" y="5583"/>
                </a:lnTo>
                <a:lnTo>
                  <a:pt x="2041" y="5613"/>
                </a:lnTo>
                <a:lnTo>
                  <a:pt x="2018" y="5579"/>
                </a:lnTo>
                <a:lnTo>
                  <a:pt x="2018" y="5555"/>
                </a:lnTo>
                <a:lnTo>
                  <a:pt x="2017" y="5531"/>
                </a:lnTo>
                <a:lnTo>
                  <a:pt x="2028" y="5499"/>
                </a:lnTo>
                <a:lnTo>
                  <a:pt x="2050" y="5484"/>
                </a:lnTo>
                <a:lnTo>
                  <a:pt x="2072" y="5469"/>
                </a:lnTo>
                <a:close/>
                <a:moveTo>
                  <a:pt x="2233" y="5468"/>
                </a:moveTo>
                <a:lnTo>
                  <a:pt x="2243" y="5490"/>
                </a:lnTo>
                <a:lnTo>
                  <a:pt x="2239" y="5523"/>
                </a:lnTo>
                <a:lnTo>
                  <a:pt x="2231" y="5498"/>
                </a:lnTo>
                <a:lnTo>
                  <a:pt x="2233" y="5468"/>
                </a:lnTo>
                <a:close/>
                <a:moveTo>
                  <a:pt x="2229" y="5459"/>
                </a:moveTo>
                <a:lnTo>
                  <a:pt x="2233" y="5464"/>
                </a:lnTo>
                <a:lnTo>
                  <a:pt x="2233" y="5468"/>
                </a:lnTo>
                <a:lnTo>
                  <a:pt x="2229" y="5459"/>
                </a:lnTo>
                <a:close/>
                <a:moveTo>
                  <a:pt x="2111" y="5442"/>
                </a:moveTo>
                <a:lnTo>
                  <a:pt x="2134" y="5451"/>
                </a:lnTo>
                <a:lnTo>
                  <a:pt x="2164" y="5471"/>
                </a:lnTo>
                <a:lnTo>
                  <a:pt x="2168" y="5477"/>
                </a:lnTo>
                <a:lnTo>
                  <a:pt x="2119" y="5453"/>
                </a:lnTo>
                <a:lnTo>
                  <a:pt x="2065" y="5457"/>
                </a:lnTo>
                <a:lnTo>
                  <a:pt x="2020" y="5488"/>
                </a:lnTo>
                <a:lnTo>
                  <a:pt x="1995" y="5546"/>
                </a:lnTo>
                <a:lnTo>
                  <a:pt x="2001" y="5591"/>
                </a:lnTo>
                <a:lnTo>
                  <a:pt x="2046" y="5655"/>
                </a:lnTo>
                <a:lnTo>
                  <a:pt x="2002" y="5615"/>
                </a:lnTo>
                <a:lnTo>
                  <a:pt x="1998" y="5585"/>
                </a:lnTo>
                <a:lnTo>
                  <a:pt x="1990" y="5550"/>
                </a:lnTo>
                <a:lnTo>
                  <a:pt x="1995" y="5522"/>
                </a:lnTo>
                <a:lnTo>
                  <a:pt x="2009" y="5496"/>
                </a:lnTo>
                <a:lnTo>
                  <a:pt x="2029" y="5465"/>
                </a:lnTo>
                <a:lnTo>
                  <a:pt x="2057" y="5446"/>
                </a:lnTo>
                <a:lnTo>
                  <a:pt x="2087" y="5442"/>
                </a:lnTo>
                <a:lnTo>
                  <a:pt x="2111" y="5442"/>
                </a:lnTo>
                <a:close/>
                <a:moveTo>
                  <a:pt x="4631" y="5435"/>
                </a:moveTo>
                <a:lnTo>
                  <a:pt x="4735" y="5566"/>
                </a:lnTo>
                <a:lnTo>
                  <a:pt x="4773" y="5622"/>
                </a:lnTo>
                <a:lnTo>
                  <a:pt x="4634" y="5456"/>
                </a:lnTo>
                <a:lnTo>
                  <a:pt x="4610" y="5436"/>
                </a:lnTo>
                <a:lnTo>
                  <a:pt x="4369" y="5450"/>
                </a:lnTo>
                <a:lnTo>
                  <a:pt x="4118" y="5500"/>
                </a:lnTo>
                <a:lnTo>
                  <a:pt x="3873" y="5571"/>
                </a:lnTo>
                <a:lnTo>
                  <a:pt x="3631" y="5671"/>
                </a:lnTo>
                <a:lnTo>
                  <a:pt x="3405" y="5794"/>
                </a:lnTo>
                <a:lnTo>
                  <a:pt x="3171" y="5963"/>
                </a:lnTo>
                <a:lnTo>
                  <a:pt x="2957" y="6175"/>
                </a:lnTo>
                <a:lnTo>
                  <a:pt x="2759" y="6409"/>
                </a:lnTo>
                <a:lnTo>
                  <a:pt x="2592" y="6654"/>
                </a:lnTo>
                <a:lnTo>
                  <a:pt x="2449" y="6932"/>
                </a:lnTo>
                <a:lnTo>
                  <a:pt x="2333" y="7215"/>
                </a:lnTo>
                <a:lnTo>
                  <a:pt x="2250" y="7509"/>
                </a:lnTo>
                <a:lnTo>
                  <a:pt x="2202" y="7789"/>
                </a:lnTo>
                <a:lnTo>
                  <a:pt x="2243" y="7988"/>
                </a:lnTo>
                <a:lnTo>
                  <a:pt x="2245" y="7871"/>
                </a:lnTo>
                <a:lnTo>
                  <a:pt x="2294" y="7716"/>
                </a:lnTo>
                <a:lnTo>
                  <a:pt x="2353" y="7552"/>
                </a:lnTo>
                <a:lnTo>
                  <a:pt x="2446" y="7415"/>
                </a:lnTo>
                <a:lnTo>
                  <a:pt x="2569" y="7273"/>
                </a:lnTo>
                <a:lnTo>
                  <a:pt x="2706" y="7163"/>
                </a:lnTo>
                <a:lnTo>
                  <a:pt x="2863" y="7072"/>
                </a:lnTo>
                <a:lnTo>
                  <a:pt x="3032" y="7021"/>
                </a:lnTo>
                <a:lnTo>
                  <a:pt x="3163" y="7003"/>
                </a:lnTo>
                <a:lnTo>
                  <a:pt x="3111" y="6885"/>
                </a:lnTo>
                <a:lnTo>
                  <a:pt x="3099" y="6869"/>
                </a:lnTo>
                <a:lnTo>
                  <a:pt x="3097" y="6854"/>
                </a:lnTo>
                <a:lnTo>
                  <a:pt x="3170" y="7002"/>
                </a:lnTo>
                <a:lnTo>
                  <a:pt x="3211" y="6996"/>
                </a:lnTo>
                <a:lnTo>
                  <a:pt x="3392" y="7010"/>
                </a:lnTo>
                <a:lnTo>
                  <a:pt x="3440" y="7024"/>
                </a:lnTo>
                <a:lnTo>
                  <a:pt x="3494" y="6826"/>
                </a:lnTo>
                <a:lnTo>
                  <a:pt x="3594" y="6603"/>
                </a:lnTo>
                <a:lnTo>
                  <a:pt x="3659" y="6484"/>
                </a:lnTo>
                <a:lnTo>
                  <a:pt x="3751" y="6380"/>
                </a:lnTo>
                <a:lnTo>
                  <a:pt x="3862" y="6280"/>
                </a:lnTo>
                <a:lnTo>
                  <a:pt x="3984" y="6196"/>
                </a:lnTo>
                <a:lnTo>
                  <a:pt x="4112" y="6133"/>
                </a:lnTo>
                <a:lnTo>
                  <a:pt x="4242" y="6084"/>
                </a:lnTo>
                <a:lnTo>
                  <a:pt x="4355" y="6072"/>
                </a:lnTo>
                <a:lnTo>
                  <a:pt x="4464" y="6087"/>
                </a:lnTo>
                <a:lnTo>
                  <a:pt x="4541" y="6140"/>
                </a:lnTo>
                <a:lnTo>
                  <a:pt x="4594" y="6218"/>
                </a:lnTo>
                <a:lnTo>
                  <a:pt x="4608" y="6298"/>
                </a:lnTo>
                <a:lnTo>
                  <a:pt x="4576" y="6345"/>
                </a:lnTo>
                <a:lnTo>
                  <a:pt x="4528" y="6394"/>
                </a:lnTo>
                <a:lnTo>
                  <a:pt x="4454" y="6428"/>
                </a:lnTo>
                <a:lnTo>
                  <a:pt x="4353" y="6473"/>
                </a:lnTo>
                <a:lnTo>
                  <a:pt x="4247" y="6497"/>
                </a:lnTo>
                <a:lnTo>
                  <a:pt x="4127" y="6547"/>
                </a:lnTo>
                <a:lnTo>
                  <a:pt x="4019" y="6604"/>
                </a:lnTo>
                <a:lnTo>
                  <a:pt x="3908" y="6680"/>
                </a:lnTo>
                <a:lnTo>
                  <a:pt x="3807" y="6782"/>
                </a:lnTo>
                <a:lnTo>
                  <a:pt x="3732" y="6899"/>
                </a:lnTo>
                <a:lnTo>
                  <a:pt x="3665" y="7051"/>
                </a:lnTo>
                <a:lnTo>
                  <a:pt x="3651" y="7113"/>
                </a:lnTo>
                <a:lnTo>
                  <a:pt x="3706" y="7146"/>
                </a:lnTo>
                <a:lnTo>
                  <a:pt x="3821" y="7254"/>
                </a:lnTo>
                <a:lnTo>
                  <a:pt x="3920" y="7374"/>
                </a:lnTo>
                <a:lnTo>
                  <a:pt x="3955" y="7469"/>
                </a:lnTo>
                <a:lnTo>
                  <a:pt x="4066" y="7466"/>
                </a:lnTo>
                <a:lnTo>
                  <a:pt x="4049" y="7384"/>
                </a:lnTo>
                <a:lnTo>
                  <a:pt x="4046" y="7214"/>
                </a:lnTo>
                <a:lnTo>
                  <a:pt x="4081" y="7051"/>
                </a:lnTo>
                <a:lnTo>
                  <a:pt x="4145" y="6894"/>
                </a:lnTo>
                <a:lnTo>
                  <a:pt x="4231" y="6769"/>
                </a:lnTo>
                <a:lnTo>
                  <a:pt x="4336" y="6673"/>
                </a:lnTo>
                <a:lnTo>
                  <a:pt x="4458" y="6589"/>
                </a:lnTo>
                <a:lnTo>
                  <a:pt x="4595" y="6527"/>
                </a:lnTo>
                <a:lnTo>
                  <a:pt x="4742" y="6492"/>
                </a:lnTo>
                <a:lnTo>
                  <a:pt x="4885" y="6475"/>
                </a:lnTo>
                <a:lnTo>
                  <a:pt x="5008" y="6502"/>
                </a:lnTo>
                <a:lnTo>
                  <a:pt x="5020" y="6398"/>
                </a:lnTo>
                <a:lnTo>
                  <a:pt x="5006" y="6188"/>
                </a:lnTo>
                <a:lnTo>
                  <a:pt x="4970" y="5992"/>
                </a:lnTo>
                <a:lnTo>
                  <a:pt x="4894" y="5816"/>
                </a:lnTo>
                <a:lnTo>
                  <a:pt x="4946" y="5910"/>
                </a:lnTo>
                <a:lnTo>
                  <a:pt x="5013" y="6102"/>
                </a:lnTo>
                <a:lnTo>
                  <a:pt x="5039" y="6295"/>
                </a:lnTo>
                <a:lnTo>
                  <a:pt x="5040" y="6499"/>
                </a:lnTo>
                <a:lnTo>
                  <a:pt x="5038" y="6510"/>
                </a:lnTo>
                <a:lnTo>
                  <a:pt x="5170" y="6557"/>
                </a:lnTo>
                <a:lnTo>
                  <a:pt x="5294" y="6643"/>
                </a:lnTo>
                <a:lnTo>
                  <a:pt x="5398" y="6759"/>
                </a:lnTo>
                <a:lnTo>
                  <a:pt x="5466" y="6892"/>
                </a:lnTo>
                <a:lnTo>
                  <a:pt x="5494" y="7028"/>
                </a:lnTo>
                <a:lnTo>
                  <a:pt x="5494" y="7183"/>
                </a:lnTo>
                <a:lnTo>
                  <a:pt x="5460" y="7312"/>
                </a:lnTo>
                <a:lnTo>
                  <a:pt x="5385" y="7429"/>
                </a:lnTo>
                <a:lnTo>
                  <a:pt x="5295" y="7523"/>
                </a:lnTo>
                <a:lnTo>
                  <a:pt x="5173" y="7583"/>
                </a:lnTo>
                <a:lnTo>
                  <a:pt x="5028" y="7609"/>
                </a:lnTo>
                <a:lnTo>
                  <a:pt x="4908" y="7601"/>
                </a:lnTo>
                <a:lnTo>
                  <a:pt x="4792" y="7575"/>
                </a:lnTo>
                <a:lnTo>
                  <a:pt x="4691" y="7522"/>
                </a:lnTo>
                <a:lnTo>
                  <a:pt x="4613" y="7421"/>
                </a:lnTo>
                <a:lnTo>
                  <a:pt x="4568" y="7309"/>
                </a:lnTo>
                <a:lnTo>
                  <a:pt x="4531" y="7338"/>
                </a:lnTo>
                <a:lnTo>
                  <a:pt x="4357" y="7441"/>
                </a:lnTo>
                <a:lnTo>
                  <a:pt x="4158" y="7496"/>
                </a:lnTo>
                <a:lnTo>
                  <a:pt x="4122" y="7500"/>
                </a:lnTo>
                <a:lnTo>
                  <a:pt x="4123" y="7504"/>
                </a:lnTo>
                <a:lnTo>
                  <a:pt x="4182" y="7684"/>
                </a:lnTo>
                <a:lnTo>
                  <a:pt x="4283" y="7843"/>
                </a:lnTo>
                <a:lnTo>
                  <a:pt x="4402" y="7981"/>
                </a:lnTo>
                <a:lnTo>
                  <a:pt x="4559" y="8102"/>
                </a:lnTo>
                <a:lnTo>
                  <a:pt x="4737" y="8184"/>
                </a:lnTo>
                <a:lnTo>
                  <a:pt x="4932" y="8230"/>
                </a:lnTo>
                <a:lnTo>
                  <a:pt x="5118" y="8240"/>
                </a:lnTo>
                <a:lnTo>
                  <a:pt x="5318" y="8210"/>
                </a:lnTo>
                <a:lnTo>
                  <a:pt x="5498" y="8151"/>
                </a:lnTo>
                <a:lnTo>
                  <a:pt x="5674" y="8063"/>
                </a:lnTo>
                <a:lnTo>
                  <a:pt x="5840" y="7949"/>
                </a:lnTo>
                <a:lnTo>
                  <a:pt x="5974" y="7799"/>
                </a:lnTo>
                <a:lnTo>
                  <a:pt x="6099" y="7624"/>
                </a:lnTo>
                <a:lnTo>
                  <a:pt x="6175" y="7425"/>
                </a:lnTo>
                <a:lnTo>
                  <a:pt x="6229" y="7208"/>
                </a:lnTo>
                <a:lnTo>
                  <a:pt x="6245" y="6993"/>
                </a:lnTo>
                <a:lnTo>
                  <a:pt x="6237" y="6779"/>
                </a:lnTo>
                <a:lnTo>
                  <a:pt x="6183" y="6571"/>
                </a:lnTo>
                <a:lnTo>
                  <a:pt x="6100" y="6367"/>
                </a:lnTo>
                <a:lnTo>
                  <a:pt x="5980" y="6156"/>
                </a:lnTo>
                <a:lnTo>
                  <a:pt x="5819" y="5956"/>
                </a:lnTo>
                <a:lnTo>
                  <a:pt x="5632" y="5791"/>
                </a:lnTo>
                <a:lnTo>
                  <a:pt x="5421" y="5674"/>
                </a:lnTo>
                <a:lnTo>
                  <a:pt x="5188" y="5573"/>
                </a:lnTo>
                <a:lnTo>
                  <a:pt x="4941" y="5522"/>
                </a:lnTo>
                <a:lnTo>
                  <a:pt x="4967" y="5513"/>
                </a:lnTo>
                <a:lnTo>
                  <a:pt x="4995" y="5518"/>
                </a:lnTo>
                <a:lnTo>
                  <a:pt x="5173" y="5551"/>
                </a:lnTo>
                <a:lnTo>
                  <a:pt x="5342" y="5607"/>
                </a:lnTo>
                <a:lnTo>
                  <a:pt x="5573" y="5717"/>
                </a:lnTo>
                <a:lnTo>
                  <a:pt x="5767" y="5869"/>
                </a:lnTo>
                <a:lnTo>
                  <a:pt x="5943" y="6042"/>
                </a:lnTo>
                <a:lnTo>
                  <a:pt x="6085" y="6238"/>
                </a:lnTo>
                <a:lnTo>
                  <a:pt x="6193" y="6466"/>
                </a:lnTo>
                <a:lnTo>
                  <a:pt x="6260" y="6706"/>
                </a:lnTo>
                <a:lnTo>
                  <a:pt x="6287" y="6924"/>
                </a:lnTo>
                <a:lnTo>
                  <a:pt x="6281" y="7140"/>
                </a:lnTo>
                <a:lnTo>
                  <a:pt x="6246" y="7352"/>
                </a:lnTo>
                <a:lnTo>
                  <a:pt x="6176" y="7547"/>
                </a:lnTo>
                <a:lnTo>
                  <a:pt x="6069" y="7735"/>
                </a:lnTo>
                <a:lnTo>
                  <a:pt x="5933" y="7893"/>
                </a:lnTo>
                <a:lnTo>
                  <a:pt x="5761" y="8036"/>
                </a:lnTo>
                <a:lnTo>
                  <a:pt x="5589" y="8129"/>
                </a:lnTo>
                <a:lnTo>
                  <a:pt x="5398" y="8195"/>
                </a:lnTo>
                <a:lnTo>
                  <a:pt x="5206" y="8237"/>
                </a:lnTo>
                <a:lnTo>
                  <a:pt x="5001" y="8248"/>
                </a:lnTo>
                <a:lnTo>
                  <a:pt x="4808" y="8217"/>
                </a:lnTo>
                <a:lnTo>
                  <a:pt x="4615" y="8161"/>
                </a:lnTo>
                <a:lnTo>
                  <a:pt x="4472" y="8072"/>
                </a:lnTo>
                <a:lnTo>
                  <a:pt x="4346" y="7971"/>
                </a:lnTo>
                <a:lnTo>
                  <a:pt x="4240" y="7840"/>
                </a:lnTo>
                <a:lnTo>
                  <a:pt x="4150" y="7698"/>
                </a:lnTo>
                <a:lnTo>
                  <a:pt x="4083" y="7540"/>
                </a:lnTo>
                <a:lnTo>
                  <a:pt x="4075" y="7505"/>
                </a:lnTo>
                <a:lnTo>
                  <a:pt x="3973" y="7516"/>
                </a:lnTo>
                <a:lnTo>
                  <a:pt x="3978" y="7530"/>
                </a:lnTo>
                <a:lnTo>
                  <a:pt x="4012" y="7686"/>
                </a:lnTo>
                <a:lnTo>
                  <a:pt x="4003" y="7840"/>
                </a:lnTo>
                <a:lnTo>
                  <a:pt x="3969" y="7993"/>
                </a:lnTo>
                <a:lnTo>
                  <a:pt x="3893" y="8143"/>
                </a:lnTo>
                <a:lnTo>
                  <a:pt x="3862" y="8175"/>
                </a:lnTo>
                <a:lnTo>
                  <a:pt x="3905" y="8227"/>
                </a:lnTo>
                <a:lnTo>
                  <a:pt x="4034" y="8194"/>
                </a:lnTo>
                <a:lnTo>
                  <a:pt x="4196" y="8180"/>
                </a:lnTo>
                <a:lnTo>
                  <a:pt x="4425" y="8194"/>
                </a:lnTo>
                <a:lnTo>
                  <a:pt x="4658" y="8247"/>
                </a:lnTo>
                <a:lnTo>
                  <a:pt x="4872" y="8344"/>
                </a:lnTo>
                <a:lnTo>
                  <a:pt x="5066" y="8472"/>
                </a:lnTo>
                <a:lnTo>
                  <a:pt x="5223" y="8642"/>
                </a:lnTo>
                <a:lnTo>
                  <a:pt x="5273" y="8719"/>
                </a:lnTo>
                <a:lnTo>
                  <a:pt x="5443" y="8678"/>
                </a:lnTo>
                <a:lnTo>
                  <a:pt x="5657" y="8597"/>
                </a:lnTo>
                <a:lnTo>
                  <a:pt x="5862" y="8480"/>
                </a:lnTo>
                <a:lnTo>
                  <a:pt x="6017" y="8349"/>
                </a:lnTo>
                <a:lnTo>
                  <a:pt x="6153" y="8191"/>
                </a:lnTo>
                <a:lnTo>
                  <a:pt x="6268" y="8014"/>
                </a:lnTo>
                <a:lnTo>
                  <a:pt x="6356" y="7832"/>
                </a:lnTo>
                <a:lnTo>
                  <a:pt x="6442" y="7601"/>
                </a:lnTo>
                <a:lnTo>
                  <a:pt x="6493" y="7354"/>
                </a:lnTo>
                <a:lnTo>
                  <a:pt x="6491" y="7102"/>
                </a:lnTo>
                <a:lnTo>
                  <a:pt x="6452" y="6867"/>
                </a:lnTo>
                <a:lnTo>
                  <a:pt x="6389" y="6633"/>
                </a:lnTo>
                <a:lnTo>
                  <a:pt x="6293" y="6398"/>
                </a:lnTo>
                <a:lnTo>
                  <a:pt x="6158" y="6189"/>
                </a:lnTo>
                <a:lnTo>
                  <a:pt x="5998" y="6004"/>
                </a:lnTo>
                <a:lnTo>
                  <a:pt x="5811" y="5839"/>
                </a:lnTo>
                <a:lnTo>
                  <a:pt x="5606" y="5694"/>
                </a:lnTo>
                <a:lnTo>
                  <a:pt x="5377" y="5574"/>
                </a:lnTo>
                <a:lnTo>
                  <a:pt x="5135" y="5496"/>
                </a:lnTo>
                <a:lnTo>
                  <a:pt x="4878" y="5443"/>
                </a:lnTo>
                <a:lnTo>
                  <a:pt x="4631" y="5435"/>
                </a:lnTo>
                <a:close/>
                <a:moveTo>
                  <a:pt x="2313" y="5320"/>
                </a:moveTo>
                <a:lnTo>
                  <a:pt x="2336" y="5353"/>
                </a:lnTo>
                <a:lnTo>
                  <a:pt x="2367" y="5422"/>
                </a:lnTo>
                <a:lnTo>
                  <a:pt x="2368" y="5494"/>
                </a:lnTo>
                <a:lnTo>
                  <a:pt x="2348" y="5573"/>
                </a:lnTo>
                <a:lnTo>
                  <a:pt x="2301" y="5646"/>
                </a:lnTo>
                <a:lnTo>
                  <a:pt x="2240" y="5688"/>
                </a:lnTo>
                <a:lnTo>
                  <a:pt x="2154" y="5706"/>
                </a:lnTo>
                <a:lnTo>
                  <a:pt x="2068" y="5676"/>
                </a:lnTo>
                <a:lnTo>
                  <a:pt x="2049" y="5658"/>
                </a:lnTo>
                <a:lnTo>
                  <a:pt x="2109" y="5688"/>
                </a:lnTo>
                <a:lnTo>
                  <a:pt x="2191" y="5689"/>
                </a:lnTo>
                <a:lnTo>
                  <a:pt x="2264" y="5664"/>
                </a:lnTo>
                <a:lnTo>
                  <a:pt x="2320" y="5592"/>
                </a:lnTo>
                <a:lnTo>
                  <a:pt x="2360" y="5508"/>
                </a:lnTo>
                <a:lnTo>
                  <a:pt x="2359" y="5410"/>
                </a:lnTo>
                <a:lnTo>
                  <a:pt x="2313" y="5320"/>
                </a:lnTo>
                <a:close/>
                <a:moveTo>
                  <a:pt x="2284" y="5287"/>
                </a:moveTo>
                <a:lnTo>
                  <a:pt x="2302" y="5303"/>
                </a:lnTo>
                <a:lnTo>
                  <a:pt x="2313" y="5320"/>
                </a:lnTo>
                <a:lnTo>
                  <a:pt x="2284" y="5287"/>
                </a:lnTo>
                <a:close/>
                <a:moveTo>
                  <a:pt x="2434" y="5234"/>
                </a:moveTo>
                <a:lnTo>
                  <a:pt x="2452" y="5252"/>
                </a:lnTo>
                <a:lnTo>
                  <a:pt x="2443" y="5247"/>
                </a:lnTo>
                <a:lnTo>
                  <a:pt x="2434" y="5234"/>
                </a:lnTo>
                <a:close/>
                <a:moveTo>
                  <a:pt x="2223" y="5234"/>
                </a:moveTo>
                <a:lnTo>
                  <a:pt x="2245" y="5244"/>
                </a:lnTo>
                <a:lnTo>
                  <a:pt x="2284" y="5287"/>
                </a:lnTo>
                <a:lnTo>
                  <a:pt x="2223" y="5234"/>
                </a:lnTo>
                <a:close/>
                <a:moveTo>
                  <a:pt x="2171" y="5209"/>
                </a:moveTo>
                <a:lnTo>
                  <a:pt x="2218" y="5230"/>
                </a:lnTo>
                <a:lnTo>
                  <a:pt x="2223" y="5234"/>
                </a:lnTo>
                <a:lnTo>
                  <a:pt x="2171" y="5209"/>
                </a:lnTo>
                <a:close/>
                <a:moveTo>
                  <a:pt x="2989" y="5206"/>
                </a:moveTo>
                <a:lnTo>
                  <a:pt x="2839" y="5277"/>
                </a:lnTo>
                <a:lnTo>
                  <a:pt x="2753" y="5339"/>
                </a:lnTo>
                <a:lnTo>
                  <a:pt x="2847" y="5312"/>
                </a:lnTo>
                <a:lnTo>
                  <a:pt x="2963" y="5232"/>
                </a:lnTo>
                <a:lnTo>
                  <a:pt x="2989" y="5206"/>
                </a:lnTo>
                <a:close/>
                <a:moveTo>
                  <a:pt x="2143" y="5196"/>
                </a:moveTo>
                <a:lnTo>
                  <a:pt x="2147" y="5197"/>
                </a:lnTo>
                <a:lnTo>
                  <a:pt x="2171" y="5209"/>
                </a:lnTo>
                <a:lnTo>
                  <a:pt x="2143" y="5196"/>
                </a:lnTo>
                <a:close/>
                <a:moveTo>
                  <a:pt x="2389" y="5169"/>
                </a:moveTo>
                <a:lnTo>
                  <a:pt x="2434" y="5234"/>
                </a:lnTo>
                <a:lnTo>
                  <a:pt x="2407" y="5206"/>
                </a:lnTo>
                <a:lnTo>
                  <a:pt x="2389" y="5169"/>
                </a:lnTo>
                <a:close/>
                <a:moveTo>
                  <a:pt x="1852" y="5160"/>
                </a:moveTo>
                <a:lnTo>
                  <a:pt x="1778" y="5206"/>
                </a:lnTo>
                <a:lnTo>
                  <a:pt x="1789" y="5198"/>
                </a:lnTo>
                <a:lnTo>
                  <a:pt x="1822" y="5175"/>
                </a:lnTo>
                <a:lnTo>
                  <a:pt x="1852" y="5160"/>
                </a:lnTo>
                <a:close/>
                <a:moveTo>
                  <a:pt x="2382" y="5153"/>
                </a:moveTo>
                <a:lnTo>
                  <a:pt x="2389" y="5169"/>
                </a:lnTo>
                <a:lnTo>
                  <a:pt x="2385" y="5164"/>
                </a:lnTo>
                <a:lnTo>
                  <a:pt x="2382" y="5153"/>
                </a:lnTo>
                <a:close/>
                <a:moveTo>
                  <a:pt x="3541" y="5064"/>
                </a:moveTo>
                <a:lnTo>
                  <a:pt x="3297" y="5101"/>
                </a:lnTo>
                <a:lnTo>
                  <a:pt x="3067" y="5169"/>
                </a:lnTo>
                <a:lnTo>
                  <a:pt x="3045" y="5180"/>
                </a:lnTo>
                <a:lnTo>
                  <a:pt x="3024" y="5215"/>
                </a:lnTo>
                <a:lnTo>
                  <a:pt x="2923" y="5293"/>
                </a:lnTo>
                <a:lnTo>
                  <a:pt x="2825" y="5352"/>
                </a:lnTo>
                <a:lnTo>
                  <a:pt x="2720" y="5366"/>
                </a:lnTo>
                <a:lnTo>
                  <a:pt x="2717" y="5366"/>
                </a:lnTo>
                <a:lnTo>
                  <a:pt x="2643" y="5420"/>
                </a:lnTo>
                <a:lnTo>
                  <a:pt x="2440" y="5600"/>
                </a:lnTo>
                <a:lnTo>
                  <a:pt x="2393" y="5660"/>
                </a:lnTo>
                <a:lnTo>
                  <a:pt x="2389" y="5668"/>
                </a:lnTo>
                <a:lnTo>
                  <a:pt x="2369" y="5690"/>
                </a:lnTo>
                <a:lnTo>
                  <a:pt x="2275" y="5811"/>
                </a:lnTo>
                <a:lnTo>
                  <a:pt x="2146" y="6038"/>
                </a:lnTo>
                <a:lnTo>
                  <a:pt x="2043" y="6281"/>
                </a:lnTo>
                <a:lnTo>
                  <a:pt x="1981" y="6535"/>
                </a:lnTo>
                <a:lnTo>
                  <a:pt x="1967" y="6788"/>
                </a:lnTo>
                <a:lnTo>
                  <a:pt x="2060" y="7126"/>
                </a:lnTo>
                <a:lnTo>
                  <a:pt x="2159" y="7579"/>
                </a:lnTo>
                <a:lnTo>
                  <a:pt x="2181" y="7685"/>
                </a:lnTo>
                <a:lnTo>
                  <a:pt x="2183" y="7531"/>
                </a:lnTo>
                <a:lnTo>
                  <a:pt x="2233" y="7259"/>
                </a:lnTo>
                <a:lnTo>
                  <a:pt x="2317" y="6990"/>
                </a:lnTo>
                <a:lnTo>
                  <a:pt x="2426" y="6744"/>
                </a:lnTo>
                <a:lnTo>
                  <a:pt x="2572" y="6505"/>
                </a:lnTo>
                <a:lnTo>
                  <a:pt x="2739" y="6284"/>
                </a:lnTo>
                <a:lnTo>
                  <a:pt x="2937" y="6074"/>
                </a:lnTo>
                <a:lnTo>
                  <a:pt x="3151" y="5887"/>
                </a:lnTo>
                <a:lnTo>
                  <a:pt x="3390" y="5723"/>
                </a:lnTo>
                <a:lnTo>
                  <a:pt x="3649" y="5578"/>
                </a:lnTo>
                <a:lnTo>
                  <a:pt x="3910" y="5471"/>
                </a:lnTo>
                <a:lnTo>
                  <a:pt x="4204" y="5400"/>
                </a:lnTo>
                <a:lnTo>
                  <a:pt x="4487" y="5361"/>
                </a:lnTo>
                <a:lnTo>
                  <a:pt x="4514" y="5361"/>
                </a:lnTo>
                <a:lnTo>
                  <a:pt x="4457" y="5316"/>
                </a:lnTo>
                <a:lnTo>
                  <a:pt x="4252" y="5196"/>
                </a:lnTo>
                <a:lnTo>
                  <a:pt x="4006" y="5112"/>
                </a:lnTo>
                <a:lnTo>
                  <a:pt x="3776" y="5074"/>
                </a:lnTo>
                <a:lnTo>
                  <a:pt x="3541" y="5064"/>
                </a:lnTo>
                <a:close/>
                <a:moveTo>
                  <a:pt x="2621" y="4782"/>
                </a:moveTo>
                <a:lnTo>
                  <a:pt x="2681" y="4822"/>
                </a:lnTo>
                <a:lnTo>
                  <a:pt x="2729" y="4879"/>
                </a:lnTo>
                <a:lnTo>
                  <a:pt x="2736" y="4890"/>
                </a:lnTo>
                <a:lnTo>
                  <a:pt x="2740" y="4896"/>
                </a:lnTo>
                <a:lnTo>
                  <a:pt x="2674" y="4835"/>
                </a:lnTo>
                <a:lnTo>
                  <a:pt x="2612" y="4804"/>
                </a:lnTo>
                <a:lnTo>
                  <a:pt x="2530" y="4804"/>
                </a:lnTo>
                <a:lnTo>
                  <a:pt x="2459" y="4844"/>
                </a:lnTo>
                <a:lnTo>
                  <a:pt x="2397" y="4895"/>
                </a:lnTo>
                <a:lnTo>
                  <a:pt x="2357" y="4980"/>
                </a:lnTo>
                <a:lnTo>
                  <a:pt x="2351" y="5065"/>
                </a:lnTo>
                <a:lnTo>
                  <a:pt x="2382" y="5153"/>
                </a:lnTo>
                <a:lnTo>
                  <a:pt x="2355" y="5095"/>
                </a:lnTo>
                <a:lnTo>
                  <a:pt x="2344" y="5021"/>
                </a:lnTo>
                <a:lnTo>
                  <a:pt x="2356" y="4931"/>
                </a:lnTo>
                <a:lnTo>
                  <a:pt x="2404" y="4858"/>
                </a:lnTo>
                <a:lnTo>
                  <a:pt x="2466" y="4806"/>
                </a:lnTo>
                <a:lnTo>
                  <a:pt x="2543" y="4787"/>
                </a:lnTo>
                <a:lnTo>
                  <a:pt x="2621" y="4782"/>
                </a:lnTo>
                <a:close/>
                <a:moveTo>
                  <a:pt x="682" y="4620"/>
                </a:moveTo>
                <a:lnTo>
                  <a:pt x="671" y="4652"/>
                </a:lnTo>
                <a:lnTo>
                  <a:pt x="668" y="4671"/>
                </a:lnTo>
                <a:lnTo>
                  <a:pt x="663" y="4641"/>
                </a:lnTo>
                <a:lnTo>
                  <a:pt x="682" y="4620"/>
                </a:lnTo>
                <a:close/>
                <a:moveTo>
                  <a:pt x="599" y="4595"/>
                </a:moveTo>
                <a:lnTo>
                  <a:pt x="589" y="4675"/>
                </a:lnTo>
                <a:lnTo>
                  <a:pt x="622" y="4735"/>
                </a:lnTo>
                <a:lnTo>
                  <a:pt x="663" y="4771"/>
                </a:lnTo>
                <a:lnTo>
                  <a:pt x="734" y="4780"/>
                </a:lnTo>
                <a:lnTo>
                  <a:pt x="760" y="4770"/>
                </a:lnTo>
                <a:lnTo>
                  <a:pt x="784" y="4746"/>
                </a:lnTo>
                <a:lnTo>
                  <a:pt x="799" y="4719"/>
                </a:lnTo>
                <a:lnTo>
                  <a:pt x="813" y="4693"/>
                </a:lnTo>
                <a:lnTo>
                  <a:pt x="815" y="4659"/>
                </a:lnTo>
                <a:lnTo>
                  <a:pt x="800" y="4637"/>
                </a:lnTo>
                <a:lnTo>
                  <a:pt x="788" y="4620"/>
                </a:lnTo>
                <a:lnTo>
                  <a:pt x="762" y="4606"/>
                </a:lnTo>
                <a:lnTo>
                  <a:pt x="749" y="4599"/>
                </a:lnTo>
                <a:lnTo>
                  <a:pt x="773" y="4598"/>
                </a:lnTo>
                <a:lnTo>
                  <a:pt x="794" y="4617"/>
                </a:lnTo>
                <a:lnTo>
                  <a:pt x="809" y="4639"/>
                </a:lnTo>
                <a:lnTo>
                  <a:pt x="819" y="4665"/>
                </a:lnTo>
                <a:lnTo>
                  <a:pt x="817" y="4698"/>
                </a:lnTo>
                <a:lnTo>
                  <a:pt x="818" y="4723"/>
                </a:lnTo>
                <a:lnTo>
                  <a:pt x="788" y="4751"/>
                </a:lnTo>
                <a:lnTo>
                  <a:pt x="764" y="4776"/>
                </a:lnTo>
                <a:lnTo>
                  <a:pt x="738" y="4785"/>
                </a:lnTo>
                <a:lnTo>
                  <a:pt x="667" y="4777"/>
                </a:lnTo>
                <a:lnTo>
                  <a:pt x="611" y="4742"/>
                </a:lnTo>
                <a:lnTo>
                  <a:pt x="584" y="4679"/>
                </a:lnTo>
                <a:lnTo>
                  <a:pt x="599" y="4595"/>
                </a:lnTo>
                <a:close/>
                <a:moveTo>
                  <a:pt x="726" y="4590"/>
                </a:moveTo>
                <a:lnTo>
                  <a:pt x="749" y="4599"/>
                </a:lnTo>
                <a:lnTo>
                  <a:pt x="715" y="4597"/>
                </a:lnTo>
                <a:lnTo>
                  <a:pt x="693" y="4612"/>
                </a:lnTo>
                <a:lnTo>
                  <a:pt x="682" y="4620"/>
                </a:lnTo>
                <a:lnTo>
                  <a:pt x="700" y="4599"/>
                </a:lnTo>
                <a:lnTo>
                  <a:pt x="726" y="4590"/>
                </a:lnTo>
                <a:close/>
                <a:moveTo>
                  <a:pt x="3020" y="4485"/>
                </a:moveTo>
                <a:lnTo>
                  <a:pt x="3027" y="4495"/>
                </a:lnTo>
                <a:lnTo>
                  <a:pt x="3098" y="4609"/>
                </a:lnTo>
                <a:lnTo>
                  <a:pt x="3108" y="4638"/>
                </a:lnTo>
                <a:lnTo>
                  <a:pt x="3090" y="4598"/>
                </a:lnTo>
                <a:lnTo>
                  <a:pt x="3020" y="4485"/>
                </a:lnTo>
                <a:close/>
                <a:moveTo>
                  <a:pt x="2977" y="4435"/>
                </a:moveTo>
                <a:lnTo>
                  <a:pt x="3005" y="4461"/>
                </a:lnTo>
                <a:lnTo>
                  <a:pt x="3020" y="4485"/>
                </a:lnTo>
                <a:lnTo>
                  <a:pt x="2977" y="4435"/>
                </a:lnTo>
                <a:close/>
                <a:moveTo>
                  <a:pt x="2910" y="4371"/>
                </a:moveTo>
                <a:lnTo>
                  <a:pt x="2940" y="4391"/>
                </a:lnTo>
                <a:lnTo>
                  <a:pt x="2977" y="4435"/>
                </a:lnTo>
                <a:lnTo>
                  <a:pt x="2910" y="4371"/>
                </a:lnTo>
                <a:close/>
                <a:moveTo>
                  <a:pt x="819" y="4249"/>
                </a:moveTo>
                <a:lnTo>
                  <a:pt x="696" y="4260"/>
                </a:lnTo>
                <a:lnTo>
                  <a:pt x="582" y="4297"/>
                </a:lnTo>
                <a:lnTo>
                  <a:pt x="492" y="4367"/>
                </a:lnTo>
                <a:lnTo>
                  <a:pt x="435" y="4463"/>
                </a:lnTo>
                <a:lnTo>
                  <a:pt x="390" y="4576"/>
                </a:lnTo>
                <a:lnTo>
                  <a:pt x="394" y="4687"/>
                </a:lnTo>
                <a:lnTo>
                  <a:pt x="428" y="4786"/>
                </a:lnTo>
                <a:lnTo>
                  <a:pt x="484" y="4854"/>
                </a:lnTo>
                <a:lnTo>
                  <a:pt x="555" y="4911"/>
                </a:lnTo>
                <a:lnTo>
                  <a:pt x="649" y="4928"/>
                </a:lnTo>
                <a:lnTo>
                  <a:pt x="740" y="4931"/>
                </a:lnTo>
                <a:lnTo>
                  <a:pt x="824" y="4898"/>
                </a:lnTo>
                <a:lnTo>
                  <a:pt x="903" y="4835"/>
                </a:lnTo>
                <a:lnTo>
                  <a:pt x="939" y="4745"/>
                </a:lnTo>
                <a:lnTo>
                  <a:pt x="932" y="4652"/>
                </a:lnTo>
                <a:lnTo>
                  <a:pt x="907" y="4580"/>
                </a:lnTo>
                <a:lnTo>
                  <a:pt x="852" y="4536"/>
                </a:lnTo>
                <a:lnTo>
                  <a:pt x="790" y="4505"/>
                </a:lnTo>
                <a:lnTo>
                  <a:pt x="714" y="4500"/>
                </a:lnTo>
                <a:lnTo>
                  <a:pt x="640" y="4535"/>
                </a:lnTo>
                <a:lnTo>
                  <a:pt x="599" y="4595"/>
                </a:lnTo>
                <a:lnTo>
                  <a:pt x="632" y="4524"/>
                </a:lnTo>
                <a:lnTo>
                  <a:pt x="716" y="4491"/>
                </a:lnTo>
                <a:lnTo>
                  <a:pt x="798" y="4492"/>
                </a:lnTo>
                <a:lnTo>
                  <a:pt x="865" y="4519"/>
                </a:lnTo>
                <a:lnTo>
                  <a:pt x="924" y="4568"/>
                </a:lnTo>
                <a:lnTo>
                  <a:pt x="947" y="4650"/>
                </a:lnTo>
                <a:lnTo>
                  <a:pt x="952" y="4753"/>
                </a:lnTo>
                <a:lnTo>
                  <a:pt x="907" y="4841"/>
                </a:lnTo>
                <a:lnTo>
                  <a:pt x="835" y="4915"/>
                </a:lnTo>
                <a:lnTo>
                  <a:pt x="746" y="4951"/>
                </a:lnTo>
                <a:lnTo>
                  <a:pt x="700" y="4952"/>
                </a:lnTo>
                <a:lnTo>
                  <a:pt x="799" y="4980"/>
                </a:lnTo>
                <a:lnTo>
                  <a:pt x="945" y="5051"/>
                </a:lnTo>
                <a:lnTo>
                  <a:pt x="1088" y="5141"/>
                </a:lnTo>
                <a:lnTo>
                  <a:pt x="1232" y="5254"/>
                </a:lnTo>
                <a:lnTo>
                  <a:pt x="1372" y="5411"/>
                </a:lnTo>
                <a:lnTo>
                  <a:pt x="1499" y="5585"/>
                </a:lnTo>
                <a:lnTo>
                  <a:pt x="1618" y="5804"/>
                </a:lnTo>
                <a:lnTo>
                  <a:pt x="1499" y="5406"/>
                </a:lnTo>
                <a:lnTo>
                  <a:pt x="1368" y="5014"/>
                </a:lnTo>
                <a:lnTo>
                  <a:pt x="1238" y="4646"/>
                </a:lnTo>
                <a:lnTo>
                  <a:pt x="1174" y="4470"/>
                </a:lnTo>
                <a:lnTo>
                  <a:pt x="1132" y="4409"/>
                </a:lnTo>
                <a:lnTo>
                  <a:pt x="1045" y="4330"/>
                </a:lnTo>
                <a:lnTo>
                  <a:pt x="935" y="4275"/>
                </a:lnTo>
                <a:lnTo>
                  <a:pt x="819" y="4249"/>
                </a:lnTo>
                <a:close/>
                <a:moveTo>
                  <a:pt x="3062" y="3785"/>
                </a:moveTo>
                <a:lnTo>
                  <a:pt x="2996" y="3855"/>
                </a:lnTo>
                <a:lnTo>
                  <a:pt x="2938" y="3936"/>
                </a:lnTo>
                <a:lnTo>
                  <a:pt x="2908" y="4047"/>
                </a:lnTo>
                <a:lnTo>
                  <a:pt x="2896" y="4161"/>
                </a:lnTo>
                <a:lnTo>
                  <a:pt x="2939" y="4319"/>
                </a:lnTo>
                <a:lnTo>
                  <a:pt x="3031" y="4452"/>
                </a:lnTo>
                <a:lnTo>
                  <a:pt x="3146" y="4560"/>
                </a:lnTo>
                <a:lnTo>
                  <a:pt x="3292" y="4631"/>
                </a:lnTo>
                <a:lnTo>
                  <a:pt x="3459" y="4671"/>
                </a:lnTo>
                <a:lnTo>
                  <a:pt x="3620" y="4667"/>
                </a:lnTo>
                <a:lnTo>
                  <a:pt x="3778" y="4624"/>
                </a:lnTo>
                <a:lnTo>
                  <a:pt x="3835" y="4591"/>
                </a:lnTo>
                <a:lnTo>
                  <a:pt x="3613" y="4468"/>
                </a:lnTo>
                <a:lnTo>
                  <a:pt x="3402" y="4303"/>
                </a:lnTo>
                <a:lnTo>
                  <a:pt x="3235" y="4107"/>
                </a:lnTo>
                <a:lnTo>
                  <a:pt x="3095" y="3869"/>
                </a:lnTo>
                <a:lnTo>
                  <a:pt x="3062" y="3785"/>
                </a:lnTo>
                <a:close/>
                <a:moveTo>
                  <a:pt x="3198" y="3714"/>
                </a:moveTo>
                <a:lnTo>
                  <a:pt x="3151" y="3724"/>
                </a:lnTo>
                <a:lnTo>
                  <a:pt x="3063" y="3785"/>
                </a:lnTo>
                <a:lnTo>
                  <a:pt x="3191" y="4007"/>
                </a:lnTo>
                <a:lnTo>
                  <a:pt x="3337" y="4184"/>
                </a:lnTo>
                <a:lnTo>
                  <a:pt x="3511" y="4342"/>
                </a:lnTo>
                <a:lnTo>
                  <a:pt x="3699" y="4474"/>
                </a:lnTo>
                <a:lnTo>
                  <a:pt x="3883" y="4564"/>
                </a:lnTo>
                <a:lnTo>
                  <a:pt x="3924" y="4540"/>
                </a:lnTo>
                <a:lnTo>
                  <a:pt x="4010" y="4471"/>
                </a:lnTo>
                <a:lnTo>
                  <a:pt x="3904" y="4440"/>
                </a:lnTo>
                <a:lnTo>
                  <a:pt x="3695" y="4338"/>
                </a:lnTo>
                <a:lnTo>
                  <a:pt x="3509" y="4197"/>
                </a:lnTo>
                <a:lnTo>
                  <a:pt x="3355" y="4033"/>
                </a:lnTo>
                <a:lnTo>
                  <a:pt x="3233" y="3831"/>
                </a:lnTo>
                <a:lnTo>
                  <a:pt x="3198" y="3714"/>
                </a:lnTo>
                <a:close/>
                <a:moveTo>
                  <a:pt x="1521" y="3656"/>
                </a:moveTo>
                <a:lnTo>
                  <a:pt x="1526" y="3660"/>
                </a:lnTo>
                <a:lnTo>
                  <a:pt x="1523" y="3659"/>
                </a:lnTo>
                <a:lnTo>
                  <a:pt x="1521" y="3656"/>
                </a:lnTo>
                <a:close/>
                <a:moveTo>
                  <a:pt x="1451" y="3578"/>
                </a:moveTo>
                <a:lnTo>
                  <a:pt x="1521" y="3656"/>
                </a:lnTo>
                <a:lnTo>
                  <a:pt x="1486" y="3628"/>
                </a:lnTo>
                <a:lnTo>
                  <a:pt x="1451" y="3578"/>
                </a:lnTo>
                <a:close/>
                <a:moveTo>
                  <a:pt x="1412" y="3512"/>
                </a:moveTo>
                <a:lnTo>
                  <a:pt x="1451" y="3578"/>
                </a:lnTo>
                <a:lnTo>
                  <a:pt x="1428" y="3544"/>
                </a:lnTo>
                <a:lnTo>
                  <a:pt x="1412" y="3512"/>
                </a:lnTo>
                <a:close/>
                <a:moveTo>
                  <a:pt x="1391" y="3473"/>
                </a:moveTo>
                <a:lnTo>
                  <a:pt x="1412" y="3512"/>
                </a:lnTo>
                <a:lnTo>
                  <a:pt x="1392" y="3480"/>
                </a:lnTo>
                <a:lnTo>
                  <a:pt x="1391" y="3473"/>
                </a:lnTo>
                <a:close/>
                <a:moveTo>
                  <a:pt x="4169" y="3210"/>
                </a:moveTo>
                <a:lnTo>
                  <a:pt x="4197" y="3251"/>
                </a:lnTo>
                <a:lnTo>
                  <a:pt x="4218" y="3296"/>
                </a:lnTo>
                <a:lnTo>
                  <a:pt x="4169" y="3210"/>
                </a:lnTo>
                <a:close/>
                <a:moveTo>
                  <a:pt x="4091" y="3096"/>
                </a:moveTo>
                <a:lnTo>
                  <a:pt x="4130" y="3142"/>
                </a:lnTo>
                <a:lnTo>
                  <a:pt x="4169" y="3210"/>
                </a:lnTo>
                <a:lnTo>
                  <a:pt x="4091" y="3096"/>
                </a:lnTo>
                <a:close/>
                <a:moveTo>
                  <a:pt x="4066" y="3067"/>
                </a:moveTo>
                <a:lnTo>
                  <a:pt x="4083" y="3084"/>
                </a:lnTo>
                <a:lnTo>
                  <a:pt x="4091" y="3096"/>
                </a:lnTo>
                <a:lnTo>
                  <a:pt x="4066" y="3067"/>
                </a:lnTo>
                <a:close/>
                <a:moveTo>
                  <a:pt x="2207" y="2967"/>
                </a:moveTo>
                <a:lnTo>
                  <a:pt x="2216" y="2980"/>
                </a:lnTo>
                <a:lnTo>
                  <a:pt x="2219" y="2993"/>
                </a:lnTo>
                <a:lnTo>
                  <a:pt x="2207" y="2967"/>
                </a:lnTo>
                <a:close/>
                <a:moveTo>
                  <a:pt x="1127" y="2850"/>
                </a:moveTo>
                <a:lnTo>
                  <a:pt x="1104" y="2870"/>
                </a:lnTo>
                <a:lnTo>
                  <a:pt x="987" y="3032"/>
                </a:lnTo>
                <a:lnTo>
                  <a:pt x="916" y="3203"/>
                </a:lnTo>
                <a:lnTo>
                  <a:pt x="878" y="3384"/>
                </a:lnTo>
                <a:lnTo>
                  <a:pt x="882" y="3529"/>
                </a:lnTo>
                <a:lnTo>
                  <a:pt x="941" y="3667"/>
                </a:lnTo>
                <a:lnTo>
                  <a:pt x="1053" y="3949"/>
                </a:lnTo>
                <a:lnTo>
                  <a:pt x="1119" y="4121"/>
                </a:lnTo>
                <a:lnTo>
                  <a:pt x="1077" y="3924"/>
                </a:lnTo>
                <a:lnTo>
                  <a:pt x="1053" y="3557"/>
                </a:lnTo>
                <a:lnTo>
                  <a:pt x="1063" y="3191"/>
                </a:lnTo>
                <a:lnTo>
                  <a:pt x="1127" y="2850"/>
                </a:lnTo>
                <a:close/>
                <a:moveTo>
                  <a:pt x="2017" y="2760"/>
                </a:moveTo>
                <a:lnTo>
                  <a:pt x="2028" y="2766"/>
                </a:lnTo>
                <a:lnTo>
                  <a:pt x="2136" y="2863"/>
                </a:lnTo>
                <a:lnTo>
                  <a:pt x="2156" y="2893"/>
                </a:lnTo>
                <a:lnTo>
                  <a:pt x="2094" y="2826"/>
                </a:lnTo>
                <a:lnTo>
                  <a:pt x="2017" y="2760"/>
                </a:lnTo>
                <a:close/>
                <a:moveTo>
                  <a:pt x="5064" y="2752"/>
                </a:moveTo>
                <a:lnTo>
                  <a:pt x="5067" y="2759"/>
                </a:lnTo>
                <a:lnTo>
                  <a:pt x="5064" y="2754"/>
                </a:lnTo>
                <a:lnTo>
                  <a:pt x="5064" y="2752"/>
                </a:lnTo>
                <a:close/>
                <a:moveTo>
                  <a:pt x="5054" y="2728"/>
                </a:moveTo>
                <a:lnTo>
                  <a:pt x="5065" y="2744"/>
                </a:lnTo>
                <a:lnTo>
                  <a:pt x="5064" y="2752"/>
                </a:lnTo>
                <a:lnTo>
                  <a:pt x="5054" y="2728"/>
                </a:lnTo>
                <a:close/>
                <a:moveTo>
                  <a:pt x="5051" y="2720"/>
                </a:moveTo>
                <a:lnTo>
                  <a:pt x="5054" y="2728"/>
                </a:lnTo>
                <a:lnTo>
                  <a:pt x="5050" y="2722"/>
                </a:lnTo>
                <a:lnTo>
                  <a:pt x="5051" y="2720"/>
                </a:lnTo>
                <a:close/>
                <a:moveTo>
                  <a:pt x="3144" y="2632"/>
                </a:moveTo>
                <a:lnTo>
                  <a:pt x="3035" y="2841"/>
                </a:lnTo>
                <a:lnTo>
                  <a:pt x="2976" y="3077"/>
                </a:lnTo>
                <a:lnTo>
                  <a:pt x="2961" y="3316"/>
                </a:lnTo>
                <a:lnTo>
                  <a:pt x="2990" y="3549"/>
                </a:lnTo>
                <a:lnTo>
                  <a:pt x="3050" y="3745"/>
                </a:lnTo>
                <a:lnTo>
                  <a:pt x="3117" y="3699"/>
                </a:lnTo>
                <a:lnTo>
                  <a:pt x="3186" y="3672"/>
                </a:lnTo>
                <a:lnTo>
                  <a:pt x="3165" y="3601"/>
                </a:lnTo>
                <a:lnTo>
                  <a:pt x="3136" y="3417"/>
                </a:lnTo>
                <a:lnTo>
                  <a:pt x="3150" y="3235"/>
                </a:lnTo>
                <a:lnTo>
                  <a:pt x="3190" y="3044"/>
                </a:lnTo>
                <a:lnTo>
                  <a:pt x="3255" y="2878"/>
                </a:lnTo>
                <a:lnTo>
                  <a:pt x="3354" y="2712"/>
                </a:lnTo>
                <a:lnTo>
                  <a:pt x="3389" y="2667"/>
                </a:lnTo>
                <a:lnTo>
                  <a:pt x="3346" y="2652"/>
                </a:lnTo>
                <a:lnTo>
                  <a:pt x="3144" y="2632"/>
                </a:lnTo>
                <a:close/>
                <a:moveTo>
                  <a:pt x="4939" y="2484"/>
                </a:moveTo>
                <a:lnTo>
                  <a:pt x="4963" y="2513"/>
                </a:lnTo>
                <a:lnTo>
                  <a:pt x="5052" y="2713"/>
                </a:lnTo>
                <a:lnTo>
                  <a:pt x="5051" y="2720"/>
                </a:lnTo>
                <a:lnTo>
                  <a:pt x="4986" y="2570"/>
                </a:lnTo>
                <a:lnTo>
                  <a:pt x="4939" y="2484"/>
                </a:lnTo>
                <a:close/>
                <a:moveTo>
                  <a:pt x="4130" y="2310"/>
                </a:moveTo>
                <a:lnTo>
                  <a:pt x="3942" y="2333"/>
                </a:lnTo>
                <a:lnTo>
                  <a:pt x="3762" y="2391"/>
                </a:lnTo>
                <a:lnTo>
                  <a:pt x="3604" y="2483"/>
                </a:lnTo>
                <a:lnTo>
                  <a:pt x="3461" y="2606"/>
                </a:lnTo>
                <a:lnTo>
                  <a:pt x="3433" y="2644"/>
                </a:lnTo>
                <a:lnTo>
                  <a:pt x="3579" y="2696"/>
                </a:lnTo>
                <a:lnTo>
                  <a:pt x="3786" y="2807"/>
                </a:lnTo>
                <a:lnTo>
                  <a:pt x="3971" y="2957"/>
                </a:lnTo>
                <a:lnTo>
                  <a:pt x="4066" y="3067"/>
                </a:lnTo>
                <a:lnTo>
                  <a:pt x="3945" y="2943"/>
                </a:lnTo>
                <a:lnTo>
                  <a:pt x="3787" y="2831"/>
                </a:lnTo>
                <a:lnTo>
                  <a:pt x="3569" y="2728"/>
                </a:lnTo>
                <a:lnTo>
                  <a:pt x="3410" y="2674"/>
                </a:lnTo>
                <a:lnTo>
                  <a:pt x="3351" y="2755"/>
                </a:lnTo>
                <a:lnTo>
                  <a:pt x="3262" y="2922"/>
                </a:lnTo>
                <a:lnTo>
                  <a:pt x="3210" y="3096"/>
                </a:lnTo>
                <a:lnTo>
                  <a:pt x="3196" y="3302"/>
                </a:lnTo>
                <a:lnTo>
                  <a:pt x="3212" y="3503"/>
                </a:lnTo>
                <a:lnTo>
                  <a:pt x="3252" y="3656"/>
                </a:lnTo>
                <a:lnTo>
                  <a:pt x="3333" y="3656"/>
                </a:lnTo>
                <a:lnTo>
                  <a:pt x="3429" y="3689"/>
                </a:lnTo>
                <a:lnTo>
                  <a:pt x="3510" y="3747"/>
                </a:lnTo>
                <a:lnTo>
                  <a:pt x="3578" y="3847"/>
                </a:lnTo>
                <a:lnTo>
                  <a:pt x="3590" y="3864"/>
                </a:lnTo>
                <a:lnTo>
                  <a:pt x="3601" y="3880"/>
                </a:lnTo>
                <a:lnTo>
                  <a:pt x="3523" y="3779"/>
                </a:lnTo>
                <a:lnTo>
                  <a:pt x="3442" y="3720"/>
                </a:lnTo>
                <a:lnTo>
                  <a:pt x="3345" y="3697"/>
                </a:lnTo>
                <a:lnTo>
                  <a:pt x="3265" y="3700"/>
                </a:lnTo>
                <a:lnTo>
                  <a:pt x="3347" y="3867"/>
                </a:lnTo>
                <a:lnTo>
                  <a:pt x="3458" y="4028"/>
                </a:lnTo>
                <a:lnTo>
                  <a:pt x="3600" y="4175"/>
                </a:lnTo>
                <a:lnTo>
                  <a:pt x="3796" y="4318"/>
                </a:lnTo>
                <a:lnTo>
                  <a:pt x="4004" y="4420"/>
                </a:lnTo>
                <a:lnTo>
                  <a:pt x="4054" y="4436"/>
                </a:lnTo>
                <a:lnTo>
                  <a:pt x="4066" y="4426"/>
                </a:lnTo>
                <a:lnTo>
                  <a:pt x="4172" y="4296"/>
                </a:lnTo>
                <a:lnTo>
                  <a:pt x="4267" y="4149"/>
                </a:lnTo>
                <a:lnTo>
                  <a:pt x="4327" y="3986"/>
                </a:lnTo>
                <a:lnTo>
                  <a:pt x="4349" y="3816"/>
                </a:lnTo>
                <a:lnTo>
                  <a:pt x="4346" y="3783"/>
                </a:lnTo>
                <a:lnTo>
                  <a:pt x="4316" y="3781"/>
                </a:lnTo>
                <a:lnTo>
                  <a:pt x="4256" y="3765"/>
                </a:lnTo>
                <a:lnTo>
                  <a:pt x="4234" y="3756"/>
                </a:lnTo>
                <a:lnTo>
                  <a:pt x="4189" y="3738"/>
                </a:lnTo>
                <a:lnTo>
                  <a:pt x="4164" y="3714"/>
                </a:lnTo>
                <a:lnTo>
                  <a:pt x="4149" y="3692"/>
                </a:lnTo>
                <a:lnTo>
                  <a:pt x="4130" y="3664"/>
                </a:lnTo>
                <a:lnTo>
                  <a:pt x="4120" y="3638"/>
                </a:lnTo>
                <a:lnTo>
                  <a:pt x="4111" y="3612"/>
                </a:lnTo>
                <a:lnTo>
                  <a:pt x="4124" y="3595"/>
                </a:lnTo>
                <a:lnTo>
                  <a:pt x="4127" y="3576"/>
                </a:lnTo>
                <a:lnTo>
                  <a:pt x="4145" y="3556"/>
                </a:lnTo>
                <a:lnTo>
                  <a:pt x="4171" y="3546"/>
                </a:lnTo>
                <a:lnTo>
                  <a:pt x="4201" y="3542"/>
                </a:lnTo>
                <a:lnTo>
                  <a:pt x="4237" y="3534"/>
                </a:lnTo>
                <a:lnTo>
                  <a:pt x="4282" y="3552"/>
                </a:lnTo>
                <a:lnTo>
                  <a:pt x="4296" y="3550"/>
                </a:lnTo>
                <a:lnTo>
                  <a:pt x="4313" y="3563"/>
                </a:lnTo>
                <a:lnTo>
                  <a:pt x="4315" y="3563"/>
                </a:lnTo>
                <a:lnTo>
                  <a:pt x="4280" y="3431"/>
                </a:lnTo>
                <a:lnTo>
                  <a:pt x="4218" y="3296"/>
                </a:lnTo>
                <a:lnTo>
                  <a:pt x="4247" y="3347"/>
                </a:lnTo>
                <a:lnTo>
                  <a:pt x="4303" y="3488"/>
                </a:lnTo>
                <a:lnTo>
                  <a:pt x="4324" y="3563"/>
                </a:lnTo>
                <a:lnTo>
                  <a:pt x="4347" y="3564"/>
                </a:lnTo>
                <a:lnTo>
                  <a:pt x="4392" y="3582"/>
                </a:lnTo>
                <a:lnTo>
                  <a:pt x="4441" y="3581"/>
                </a:lnTo>
                <a:lnTo>
                  <a:pt x="4478" y="3588"/>
                </a:lnTo>
                <a:lnTo>
                  <a:pt x="4519" y="3577"/>
                </a:lnTo>
                <a:lnTo>
                  <a:pt x="4517" y="3562"/>
                </a:lnTo>
                <a:lnTo>
                  <a:pt x="4505" y="3545"/>
                </a:lnTo>
                <a:lnTo>
                  <a:pt x="4507" y="3512"/>
                </a:lnTo>
                <a:lnTo>
                  <a:pt x="4520" y="3495"/>
                </a:lnTo>
                <a:lnTo>
                  <a:pt x="4534" y="3468"/>
                </a:lnTo>
                <a:lnTo>
                  <a:pt x="4564" y="3440"/>
                </a:lnTo>
                <a:lnTo>
                  <a:pt x="4597" y="3417"/>
                </a:lnTo>
                <a:lnTo>
                  <a:pt x="4623" y="3407"/>
                </a:lnTo>
                <a:lnTo>
                  <a:pt x="4667" y="3377"/>
                </a:lnTo>
                <a:lnTo>
                  <a:pt x="4734" y="3331"/>
                </a:lnTo>
                <a:lnTo>
                  <a:pt x="4796" y="3256"/>
                </a:lnTo>
                <a:lnTo>
                  <a:pt x="4853" y="3160"/>
                </a:lnTo>
                <a:lnTo>
                  <a:pt x="4879" y="3044"/>
                </a:lnTo>
                <a:lnTo>
                  <a:pt x="4877" y="2922"/>
                </a:lnTo>
                <a:lnTo>
                  <a:pt x="4865" y="2809"/>
                </a:lnTo>
                <a:lnTo>
                  <a:pt x="4864" y="2807"/>
                </a:lnTo>
                <a:lnTo>
                  <a:pt x="4790" y="2689"/>
                </a:lnTo>
                <a:lnTo>
                  <a:pt x="4688" y="2563"/>
                </a:lnTo>
                <a:lnTo>
                  <a:pt x="4571" y="2464"/>
                </a:lnTo>
                <a:lnTo>
                  <a:pt x="4435" y="2386"/>
                </a:lnTo>
                <a:lnTo>
                  <a:pt x="4282" y="2328"/>
                </a:lnTo>
                <a:lnTo>
                  <a:pt x="4130" y="2310"/>
                </a:lnTo>
                <a:close/>
                <a:moveTo>
                  <a:pt x="338" y="2256"/>
                </a:moveTo>
                <a:lnTo>
                  <a:pt x="358" y="2320"/>
                </a:lnTo>
                <a:lnTo>
                  <a:pt x="340" y="2268"/>
                </a:lnTo>
                <a:lnTo>
                  <a:pt x="338" y="2256"/>
                </a:lnTo>
                <a:close/>
                <a:moveTo>
                  <a:pt x="1237" y="2030"/>
                </a:moveTo>
                <a:lnTo>
                  <a:pt x="1273" y="2063"/>
                </a:lnTo>
                <a:lnTo>
                  <a:pt x="1251" y="2051"/>
                </a:lnTo>
                <a:lnTo>
                  <a:pt x="1237" y="2030"/>
                </a:lnTo>
                <a:close/>
                <a:moveTo>
                  <a:pt x="1198" y="1973"/>
                </a:moveTo>
                <a:lnTo>
                  <a:pt x="1237" y="2030"/>
                </a:lnTo>
                <a:lnTo>
                  <a:pt x="1215" y="2010"/>
                </a:lnTo>
                <a:lnTo>
                  <a:pt x="1198" y="1973"/>
                </a:lnTo>
                <a:close/>
                <a:moveTo>
                  <a:pt x="1182" y="1940"/>
                </a:moveTo>
                <a:lnTo>
                  <a:pt x="1198" y="1973"/>
                </a:lnTo>
                <a:lnTo>
                  <a:pt x="1190" y="1962"/>
                </a:lnTo>
                <a:lnTo>
                  <a:pt x="1182" y="1940"/>
                </a:lnTo>
                <a:close/>
                <a:moveTo>
                  <a:pt x="1161" y="1881"/>
                </a:moveTo>
                <a:lnTo>
                  <a:pt x="1182" y="1940"/>
                </a:lnTo>
                <a:lnTo>
                  <a:pt x="1163" y="1899"/>
                </a:lnTo>
                <a:lnTo>
                  <a:pt x="1161" y="1881"/>
                </a:lnTo>
                <a:close/>
                <a:moveTo>
                  <a:pt x="1157" y="1839"/>
                </a:moveTo>
                <a:lnTo>
                  <a:pt x="1161" y="1881"/>
                </a:lnTo>
                <a:lnTo>
                  <a:pt x="1155" y="1863"/>
                </a:lnTo>
                <a:lnTo>
                  <a:pt x="1157" y="1839"/>
                </a:lnTo>
                <a:close/>
                <a:moveTo>
                  <a:pt x="1349" y="1575"/>
                </a:moveTo>
                <a:lnTo>
                  <a:pt x="1429" y="1585"/>
                </a:lnTo>
                <a:lnTo>
                  <a:pt x="1486" y="1620"/>
                </a:lnTo>
                <a:lnTo>
                  <a:pt x="1537" y="1683"/>
                </a:lnTo>
                <a:lnTo>
                  <a:pt x="1541" y="1688"/>
                </a:lnTo>
                <a:lnTo>
                  <a:pt x="1549" y="1699"/>
                </a:lnTo>
                <a:lnTo>
                  <a:pt x="1494" y="1631"/>
                </a:lnTo>
                <a:lnTo>
                  <a:pt x="1413" y="1597"/>
                </a:lnTo>
                <a:lnTo>
                  <a:pt x="1338" y="1607"/>
                </a:lnTo>
                <a:lnTo>
                  <a:pt x="1260" y="1636"/>
                </a:lnTo>
                <a:lnTo>
                  <a:pt x="1205" y="1699"/>
                </a:lnTo>
                <a:lnTo>
                  <a:pt x="1162" y="1777"/>
                </a:lnTo>
                <a:lnTo>
                  <a:pt x="1157" y="1839"/>
                </a:lnTo>
                <a:lnTo>
                  <a:pt x="1155" y="1815"/>
                </a:lnTo>
                <a:lnTo>
                  <a:pt x="1165" y="1735"/>
                </a:lnTo>
                <a:lnTo>
                  <a:pt x="1212" y="1661"/>
                </a:lnTo>
                <a:lnTo>
                  <a:pt x="1280" y="1606"/>
                </a:lnTo>
                <a:lnTo>
                  <a:pt x="1349" y="1575"/>
                </a:lnTo>
                <a:close/>
                <a:moveTo>
                  <a:pt x="1922" y="1461"/>
                </a:moveTo>
                <a:lnTo>
                  <a:pt x="1777" y="1616"/>
                </a:lnTo>
                <a:lnTo>
                  <a:pt x="1563" y="1910"/>
                </a:lnTo>
                <a:lnTo>
                  <a:pt x="1435" y="2140"/>
                </a:lnTo>
                <a:lnTo>
                  <a:pt x="1446" y="2145"/>
                </a:lnTo>
                <a:lnTo>
                  <a:pt x="1553" y="2145"/>
                </a:lnTo>
                <a:lnTo>
                  <a:pt x="1655" y="2116"/>
                </a:lnTo>
                <a:lnTo>
                  <a:pt x="1772" y="2036"/>
                </a:lnTo>
                <a:lnTo>
                  <a:pt x="1845" y="1954"/>
                </a:lnTo>
                <a:lnTo>
                  <a:pt x="1815" y="1933"/>
                </a:lnTo>
                <a:lnTo>
                  <a:pt x="1718" y="1803"/>
                </a:lnTo>
                <a:lnTo>
                  <a:pt x="1714" y="1798"/>
                </a:lnTo>
                <a:lnTo>
                  <a:pt x="1710" y="1792"/>
                </a:lnTo>
                <a:lnTo>
                  <a:pt x="1699" y="1776"/>
                </a:lnTo>
                <a:lnTo>
                  <a:pt x="1695" y="1770"/>
                </a:lnTo>
                <a:lnTo>
                  <a:pt x="1701" y="1766"/>
                </a:lnTo>
                <a:lnTo>
                  <a:pt x="1704" y="1772"/>
                </a:lnTo>
                <a:lnTo>
                  <a:pt x="1805" y="1907"/>
                </a:lnTo>
                <a:lnTo>
                  <a:pt x="1856" y="1942"/>
                </a:lnTo>
                <a:lnTo>
                  <a:pt x="1869" y="1928"/>
                </a:lnTo>
                <a:lnTo>
                  <a:pt x="1940" y="1806"/>
                </a:lnTo>
                <a:lnTo>
                  <a:pt x="1962" y="1660"/>
                </a:lnTo>
                <a:lnTo>
                  <a:pt x="1947" y="1532"/>
                </a:lnTo>
                <a:lnTo>
                  <a:pt x="1922" y="1461"/>
                </a:lnTo>
                <a:close/>
                <a:moveTo>
                  <a:pt x="1780" y="1231"/>
                </a:moveTo>
                <a:lnTo>
                  <a:pt x="1809" y="1259"/>
                </a:lnTo>
                <a:lnTo>
                  <a:pt x="1836" y="1298"/>
                </a:lnTo>
                <a:lnTo>
                  <a:pt x="1780" y="1231"/>
                </a:lnTo>
                <a:close/>
                <a:moveTo>
                  <a:pt x="1720" y="1175"/>
                </a:moveTo>
                <a:lnTo>
                  <a:pt x="1749" y="1195"/>
                </a:lnTo>
                <a:lnTo>
                  <a:pt x="1780" y="1231"/>
                </a:lnTo>
                <a:lnTo>
                  <a:pt x="1720" y="1175"/>
                </a:lnTo>
                <a:close/>
                <a:moveTo>
                  <a:pt x="2799" y="822"/>
                </a:moveTo>
                <a:lnTo>
                  <a:pt x="2620" y="907"/>
                </a:lnTo>
                <a:lnTo>
                  <a:pt x="2311" y="1111"/>
                </a:lnTo>
                <a:lnTo>
                  <a:pt x="2031" y="1344"/>
                </a:lnTo>
                <a:lnTo>
                  <a:pt x="1927" y="1455"/>
                </a:lnTo>
                <a:lnTo>
                  <a:pt x="1957" y="1533"/>
                </a:lnTo>
                <a:lnTo>
                  <a:pt x="1970" y="1671"/>
                </a:lnTo>
                <a:lnTo>
                  <a:pt x="1942" y="1821"/>
                </a:lnTo>
                <a:lnTo>
                  <a:pt x="1895" y="1919"/>
                </a:lnTo>
                <a:lnTo>
                  <a:pt x="1869" y="1951"/>
                </a:lnTo>
                <a:lnTo>
                  <a:pt x="1930" y="1993"/>
                </a:lnTo>
                <a:lnTo>
                  <a:pt x="2061" y="2041"/>
                </a:lnTo>
                <a:lnTo>
                  <a:pt x="2205" y="2049"/>
                </a:lnTo>
                <a:lnTo>
                  <a:pt x="2339" y="2030"/>
                </a:lnTo>
                <a:lnTo>
                  <a:pt x="2474" y="1978"/>
                </a:lnTo>
                <a:lnTo>
                  <a:pt x="2598" y="1909"/>
                </a:lnTo>
                <a:lnTo>
                  <a:pt x="2711" y="1799"/>
                </a:lnTo>
                <a:lnTo>
                  <a:pt x="2806" y="1677"/>
                </a:lnTo>
                <a:lnTo>
                  <a:pt x="2873" y="1549"/>
                </a:lnTo>
                <a:lnTo>
                  <a:pt x="2907" y="1395"/>
                </a:lnTo>
                <a:lnTo>
                  <a:pt x="2923" y="1205"/>
                </a:lnTo>
                <a:lnTo>
                  <a:pt x="2888" y="1024"/>
                </a:lnTo>
                <a:lnTo>
                  <a:pt x="2823" y="857"/>
                </a:lnTo>
                <a:lnTo>
                  <a:pt x="2799" y="822"/>
                </a:lnTo>
                <a:close/>
                <a:moveTo>
                  <a:pt x="3925" y="549"/>
                </a:moveTo>
                <a:lnTo>
                  <a:pt x="3627" y="566"/>
                </a:lnTo>
                <a:lnTo>
                  <a:pt x="3331" y="623"/>
                </a:lnTo>
                <a:lnTo>
                  <a:pt x="2965" y="743"/>
                </a:lnTo>
                <a:lnTo>
                  <a:pt x="2817" y="813"/>
                </a:lnTo>
                <a:lnTo>
                  <a:pt x="2906" y="979"/>
                </a:lnTo>
                <a:lnTo>
                  <a:pt x="2944" y="1165"/>
                </a:lnTo>
                <a:lnTo>
                  <a:pt x="2951" y="1365"/>
                </a:lnTo>
                <a:lnTo>
                  <a:pt x="2918" y="1518"/>
                </a:lnTo>
                <a:lnTo>
                  <a:pt x="2866" y="1668"/>
                </a:lnTo>
                <a:lnTo>
                  <a:pt x="2791" y="1809"/>
                </a:lnTo>
                <a:lnTo>
                  <a:pt x="2681" y="1934"/>
                </a:lnTo>
                <a:lnTo>
                  <a:pt x="2553" y="2021"/>
                </a:lnTo>
                <a:lnTo>
                  <a:pt x="2401" y="2085"/>
                </a:lnTo>
                <a:lnTo>
                  <a:pt x="2237" y="2108"/>
                </a:lnTo>
                <a:lnTo>
                  <a:pt x="2086" y="2089"/>
                </a:lnTo>
                <a:lnTo>
                  <a:pt x="1943" y="2024"/>
                </a:lnTo>
                <a:lnTo>
                  <a:pt x="1859" y="1964"/>
                </a:lnTo>
                <a:lnTo>
                  <a:pt x="1825" y="2007"/>
                </a:lnTo>
                <a:lnTo>
                  <a:pt x="1731" y="2096"/>
                </a:lnTo>
                <a:lnTo>
                  <a:pt x="1626" y="2144"/>
                </a:lnTo>
                <a:lnTo>
                  <a:pt x="1525" y="2164"/>
                </a:lnTo>
                <a:lnTo>
                  <a:pt x="1430" y="2150"/>
                </a:lnTo>
                <a:lnTo>
                  <a:pt x="1388" y="2226"/>
                </a:lnTo>
                <a:lnTo>
                  <a:pt x="1247" y="2567"/>
                </a:lnTo>
                <a:lnTo>
                  <a:pt x="1184" y="2779"/>
                </a:lnTo>
                <a:lnTo>
                  <a:pt x="1234" y="2739"/>
                </a:lnTo>
                <a:lnTo>
                  <a:pt x="1385" y="2661"/>
                </a:lnTo>
                <a:lnTo>
                  <a:pt x="1545" y="2632"/>
                </a:lnTo>
                <a:lnTo>
                  <a:pt x="1714" y="2630"/>
                </a:lnTo>
                <a:lnTo>
                  <a:pt x="1872" y="2669"/>
                </a:lnTo>
                <a:lnTo>
                  <a:pt x="1994" y="2740"/>
                </a:lnTo>
                <a:lnTo>
                  <a:pt x="2017" y="2760"/>
                </a:lnTo>
                <a:lnTo>
                  <a:pt x="1900" y="2698"/>
                </a:lnTo>
                <a:lnTo>
                  <a:pt x="1741" y="2645"/>
                </a:lnTo>
                <a:lnTo>
                  <a:pt x="1576" y="2643"/>
                </a:lnTo>
                <a:lnTo>
                  <a:pt x="1413" y="2666"/>
                </a:lnTo>
                <a:lnTo>
                  <a:pt x="1259" y="2739"/>
                </a:lnTo>
                <a:lnTo>
                  <a:pt x="1175" y="2809"/>
                </a:lnTo>
                <a:lnTo>
                  <a:pt x="1144" y="2916"/>
                </a:lnTo>
                <a:lnTo>
                  <a:pt x="1081" y="3277"/>
                </a:lnTo>
                <a:lnTo>
                  <a:pt x="1070" y="3652"/>
                </a:lnTo>
                <a:lnTo>
                  <a:pt x="1107" y="4026"/>
                </a:lnTo>
                <a:lnTo>
                  <a:pt x="1141" y="4178"/>
                </a:lnTo>
                <a:lnTo>
                  <a:pt x="1177" y="4272"/>
                </a:lnTo>
                <a:lnTo>
                  <a:pt x="1307" y="4615"/>
                </a:lnTo>
                <a:lnTo>
                  <a:pt x="1435" y="4992"/>
                </a:lnTo>
                <a:lnTo>
                  <a:pt x="1508" y="5209"/>
                </a:lnTo>
                <a:lnTo>
                  <a:pt x="1509" y="5195"/>
                </a:lnTo>
                <a:lnTo>
                  <a:pt x="1505" y="5189"/>
                </a:lnTo>
                <a:lnTo>
                  <a:pt x="1423" y="4927"/>
                </a:lnTo>
                <a:lnTo>
                  <a:pt x="1373" y="4652"/>
                </a:lnTo>
                <a:lnTo>
                  <a:pt x="1365" y="4379"/>
                </a:lnTo>
                <a:lnTo>
                  <a:pt x="1399" y="4095"/>
                </a:lnTo>
                <a:lnTo>
                  <a:pt x="1462" y="3831"/>
                </a:lnTo>
                <a:lnTo>
                  <a:pt x="1529" y="3662"/>
                </a:lnTo>
                <a:lnTo>
                  <a:pt x="1526" y="3660"/>
                </a:lnTo>
                <a:lnTo>
                  <a:pt x="1529" y="3661"/>
                </a:lnTo>
                <a:lnTo>
                  <a:pt x="1563" y="3574"/>
                </a:lnTo>
                <a:lnTo>
                  <a:pt x="1704" y="3339"/>
                </a:lnTo>
                <a:lnTo>
                  <a:pt x="1878" y="3132"/>
                </a:lnTo>
                <a:lnTo>
                  <a:pt x="1819" y="3080"/>
                </a:lnTo>
                <a:lnTo>
                  <a:pt x="1724" y="3048"/>
                </a:lnTo>
                <a:lnTo>
                  <a:pt x="1625" y="3059"/>
                </a:lnTo>
                <a:lnTo>
                  <a:pt x="1521" y="3097"/>
                </a:lnTo>
                <a:lnTo>
                  <a:pt x="1446" y="3165"/>
                </a:lnTo>
                <a:lnTo>
                  <a:pt x="1393" y="3267"/>
                </a:lnTo>
                <a:lnTo>
                  <a:pt x="1383" y="3372"/>
                </a:lnTo>
                <a:lnTo>
                  <a:pt x="1391" y="3473"/>
                </a:lnTo>
                <a:lnTo>
                  <a:pt x="1379" y="3448"/>
                </a:lnTo>
                <a:lnTo>
                  <a:pt x="1368" y="3349"/>
                </a:lnTo>
                <a:lnTo>
                  <a:pt x="1381" y="3250"/>
                </a:lnTo>
                <a:lnTo>
                  <a:pt x="1438" y="3154"/>
                </a:lnTo>
                <a:lnTo>
                  <a:pt x="1499" y="3088"/>
                </a:lnTo>
                <a:lnTo>
                  <a:pt x="1569" y="3048"/>
                </a:lnTo>
                <a:lnTo>
                  <a:pt x="1645" y="3028"/>
                </a:lnTo>
                <a:lnTo>
                  <a:pt x="1731" y="3035"/>
                </a:lnTo>
                <a:lnTo>
                  <a:pt x="1834" y="3078"/>
                </a:lnTo>
                <a:lnTo>
                  <a:pt x="1886" y="3124"/>
                </a:lnTo>
                <a:lnTo>
                  <a:pt x="2094" y="2933"/>
                </a:lnTo>
                <a:lnTo>
                  <a:pt x="2157" y="2894"/>
                </a:lnTo>
                <a:lnTo>
                  <a:pt x="2156" y="2893"/>
                </a:lnTo>
                <a:lnTo>
                  <a:pt x="2157" y="2894"/>
                </a:lnTo>
                <a:lnTo>
                  <a:pt x="2284" y="2818"/>
                </a:lnTo>
                <a:lnTo>
                  <a:pt x="2482" y="2715"/>
                </a:lnTo>
                <a:lnTo>
                  <a:pt x="2692" y="2628"/>
                </a:lnTo>
                <a:lnTo>
                  <a:pt x="2912" y="2591"/>
                </a:lnTo>
                <a:lnTo>
                  <a:pt x="3112" y="2583"/>
                </a:lnTo>
                <a:lnTo>
                  <a:pt x="3166" y="2498"/>
                </a:lnTo>
                <a:lnTo>
                  <a:pt x="3298" y="2334"/>
                </a:lnTo>
                <a:lnTo>
                  <a:pt x="3477" y="2203"/>
                </a:lnTo>
                <a:lnTo>
                  <a:pt x="3646" y="2103"/>
                </a:lnTo>
                <a:lnTo>
                  <a:pt x="3828" y="2036"/>
                </a:lnTo>
                <a:lnTo>
                  <a:pt x="4023" y="1999"/>
                </a:lnTo>
                <a:lnTo>
                  <a:pt x="4216" y="2006"/>
                </a:lnTo>
                <a:lnTo>
                  <a:pt x="4408" y="2037"/>
                </a:lnTo>
                <a:lnTo>
                  <a:pt x="4594" y="2130"/>
                </a:lnTo>
                <a:lnTo>
                  <a:pt x="4756" y="2247"/>
                </a:lnTo>
                <a:lnTo>
                  <a:pt x="4889" y="2392"/>
                </a:lnTo>
                <a:lnTo>
                  <a:pt x="4939" y="2484"/>
                </a:lnTo>
                <a:lnTo>
                  <a:pt x="4829" y="2352"/>
                </a:lnTo>
                <a:lnTo>
                  <a:pt x="4668" y="2226"/>
                </a:lnTo>
                <a:lnTo>
                  <a:pt x="4486" y="2139"/>
                </a:lnTo>
                <a:lnTo>
                  <a:pt x="4289" y="2078"/>
                </a:lnTo>
                <a:lnTo>
                  <a:pt x="4082" y="2073"/>
                </a:lnTo>
                <a:lnTo>
                  <a:pt x="3874" y="2102"/>
                </a:lnTo>
                <a:lnTo>
                  <a:pt x="3669" y="2161"/>
                </a:lnTo>
                <a:lnTo>
                  <a:pt x="3490" y="2268"/>
                </a:lnTo>
                <a:lnTo>
                  <a:pt x="3303" y="2437"/>
                </a:lnTo>
                <a:lnTo>
                  <a:pt x="3177" y="2590"/>
                </a:lnTo>
                <a:lnTo>
                  <a:pt x="3352" y="2615"/>
                </a:lnTo>
                <a:lnTo>
                  <a:pt x="3414" y="2637"/>
                </a:lnTo>
                <a:lnTo>
                  <a:pt x="3468" y="2569"/>
                </a:lnTo>
                <a:lnTo>
                  <a:pt x="3611" y="2445"/>
                </a:lnTo>
                <a:lnTo>
                  <a:pt x="3773" y="2359"/>
                </a:lnTo>
                <a:lnTo>
                  <a:pt x="3953" y="2301"/>
                </a:lnTo>
                <a:lnTo>
                  <a:pt x="4135" y="2281"/>
                </a:lnTo>
                <a:lnTo>
                  <a:pt x="4302" y="2298"/>
                </a:lnTo>
                <a:lnTo>
                  <a:pt x="4457" y="2346"/>
                </a:lnTo>
                <a:lnTo>
                  <a:pt x="4622" y="2420"/>
                </a:lnTo>
                <a:lnTo>
                  <a:pt x="4749" y="2521"/>
                </a:lnTo>
                <a:lnTo>
                  <a:pt x="4861" y="2648"/>
                </a:lnTo>
                <a:lnTo>
                  <a:pt x="4939" y="2798"/>
                </a:lnTo>
                <a:lnTo>
                  <a:pt x="4954" y="2874"/>
                </a:lnTo>
                <a:lnTo>
                  <a:pt x="4971" y="2916"/>
                </a:lnTo>
                <a:lnTo>
                  <a:pt x="4989" y="3050"/>
                </a:lnTo>
                <a:lnTo>
                  <a:pt x="4997" y="3167"/>
                </a:lnTo>
                <a:lnTo>
                  <a:pt x="4968" y="3268"/>
                </a:lnTo>
                <a:lnTo>
                  <a:pt x="4914" y="3428"/>
                </a:lnTo>
                <a:lnTo>
                  <a:pt x="4825" y="3571"/>
                </a:lnTo>
                <a:lnTo>
                  <a:pt x="4720" y="3667"/>
                </a:lnTo>
                <a:lnTo>
                  <a:pt x="4601" y="3732"/>
                </a:lnTo>
                <a:lnTo>
                  <a:pt x="4482" y="3773"/>
                </a:lnTo>
                <a:lnTo>
                  <a:pt x="4393" y="3785"/>
                </a:lnTo>
                <a:lnTo>
                  <a:pt x="4362" y="3784"/>
                </a:lnTo>
                <a:lnTo>
                  <a:pt x="4363" y="3790"/>
                </a:lnTo>
                <a:lnTo>
                  <a:pt x="4358" y="3948"/>
                </a:lnTo>
                <a:lnTo>
                  <a:pt x="4306" y="4098"/>
                </a:lnTo>
                <a:lnTo>
                  <a:pt x="4246" y="4237"/>
                </a:lnTo>
                <a:lnTo>
                  <a:pt x="4164" y="4367"/>
                </a:lnTo>
                <a:lnTo>
                  <a:pt x="4088" y="4446"/>
                </a:lnTo>
                <a:lnTo>
                  <a:pt x="4224" y="4489"/>
                </a:lnTo>
                <a:lnTo>
                  <a:pt x="4444" y="4501"/>
                </a:lnTo>
                <a:lnTo>
                  <a:pt x="4668" y="4494"/>
                </a:lnTo>
                <a:lnTo>
                  <a:pt x="4881" y="4437"/>
                </a:lnTo>
                <a:lnTo>
                  <a:pt x="5095" y="4356"/>
                </a:lnTo>
                <a:lnTo>
                  <a:pt x="5282" y="4236"/>
                </a:lnTo>
                <a:lnTo>
                  <a:pt x="5459" y="4090"/>
                </a:lnTo>
                <a:lnTo>
                  <a:pt x="5609" y="3905"/>
                </a:lnTo>
                <a:lnTo>
                  <a:pt x="5734" y="3706"/>
                </a:lnTo>
                <a:lnTo>
                  <a:pt x="5838" y="3454"/>
                </a:lnTo>
                <a:lnTo>
                  <a:pt x="5911" y="3192"/>
                </a:lnTo>
                <a:lnTo>
                  <a:pt x="5917" y="2927"/>
                </a:lnTo>
                <a:lnTo>
                  <a:pt x="5898" y="2662"/>
                </a:lnTo>
                <a:lnTo>
                  <a:pt x="5837" y="2419"/>
                </a:lnTo>
                <a:lnTo>
                  <a:pt x="5735" y="2163"/>
                </a:lnTo>
                <a:lnTo>
                  <a:pt x="5603" y="1935"/>
                </a:lnTo>
                <a:lnTo>
                  <a:pt x="5438" y="1730"/>
                </a:lnTo>
                <a:lnTo>
                  <a:pt x="5232" y="1537"/>
                </a:lnTo>
                <a:lnTo>
                  <a:pt x="4983" y="1365"/>
                </a:lnTo>
                <a:lnTo>
                  <a:pt x="4714" y="1223"/>
                </a:lnTo>
                <a:lnTo>
                  <a:pt x="4437" y="1128"/>
                </a:lnTo>
                <a:lnTo>
                  <a:pt x="4143" y="1069"/>
                </a:lnTo>
                <a:lnTo>
                  <a:pt x="3844" y="1062"/>
                </a:lnTo>
                <a:lnTo>
                  <a:pt x="3548" y="1094"/>
                </a:lnTo>
                <a:lnTo>
                  <a:pt x="3254" y="1165"/>
                </a:lnTo>
                <a:lnTo>
                  <a:pt x="2972" y="1277"/>
                </a:lnTo>
                <a:lnTo>
                  <a:pt x="2983" y="1269"/>
                </a:lnTo>
                <a:lnTo>
                  <a:pt x="3009" y="1260"/>
                </a:lnTo>
                <a:lnTo>
                  <a:pt x="3026" y="1248"/>
                </a:lnTo>
                <a:lnTo>
                  <a:pt x="3278" y="1140"/>
                </a:lnTo>
                <a:lnTo>
                  <a:pt x="3553" y="1066"/>
                </a:lnTo>
                <a:lnTo>
                  <a:pt x="3825" y="1034"/>
                </a:lnTo>
                <a:lnTo>
                  <a:pt x="4101" y="1032"/>
                </a:lnTo>
                <a:lnTo>
                  <a:pt x="4385" y="1065"/>
                </a:lnTo>
                <a:lnTo>
                  <a:pt x="4648" y="1138"/>
                </a:lnTo>
                <a:lnTo>
                  <a:pt x="4903" y="1249"/>
                </a:lnTo>
                <a:lnTo>
                  <a:pt x="5125" y="1382"/>
                </a:lnTo>
                <a:lnTo>
                  <a:pt x="5325" y="1530"/>
                </a:lnTo>
                <a:lnTo>
                  <a:pt x="5514" y="1710"/>
                </a:lnTo>
                <a:lnTo>
                  <a:pt x="5662" y="1902"/>
                </a:lnTo>
                <a:lnTo>
                  <a:pt x="5796" y="2121"/>
                </a:lnTo>
                <a:lnTo>
                  <a:pt x="5898" y="2352"/>
                </a:lnTo>
                <a:lnTo>
                  <a:pt x="5959" y="2596"/>
                </a:lnTo>
                <a:lnTo>
                  <a:pt x="5989" y="2853"/>
                </a:lnTo>
                <a:lnTo>
                  <a:pt x="5976" y="3131"/>
                </a:lnTo>
                <a:lnTo>
                  <a:pt x="5916" y="3401"/>
                </a:lnTo>
                <a:lnTo>
                  <a:pt x="5807" y="3647"/>
                </a:lnTo>
                <a:lnTo>
                  <a:pt x="5661" y="3886"/>
                </a:lnTo>
                <a:lnTo>
                  <a:pt x="5489" y="4086"/>
                </a:lnTo>
                <a:lnTo>
                  <a:pt x="5267" y="4262"/>
                </a:lnTo>
                <a:lnTo>
                  <a:pt x="5028" y="4402"/>
                </a:lnTo>
                <a:lnTo>
                  <a:pt x="4809" y="4487"/>
                </a:lnTo>
                <a:lnTo>
                  <a:pt x="4584" y="4527"/>
                </a:lnTo>
                <a:lnTo>
                  <a:pt x="4355" y="4538"/>
                </a:lnTo>
                <a:lnTo>
                  <a:pt x="4119" y="4504"/>
                </a:lnTo>
                <a:lnTo>
                  <a:pt x="4052" y="4484"/>
                </a:lnTo>
                <a:lnTo>
                  <a:pt x="4050" y="4486"/>
                </a:lnTo>
                <a:lnTo>
                  <a:pt x="3932" y="4575"/>
                </a:lnTo>
                <a:lnTo>
                  <a:pt x="3924" y="4581"/>
                </a:lnTo>
                <a:lnTo>
                  <a:pt x="4123" y="4640"/>
                </a:lnTo>
                <a:lnTo>
                  <a:pt x="4353" y="4678"/>
                </a:lnTo>
                <a:lnTo>
                  <a:pt x="4575" y="4680"/>
                </a:lnTo>
                <a:lnTo>
                  <a:pt x="4810" y="4642"/>
                </a:lnTo>
                <a:lnTo>
                  <a:pt x="5057" y="4562"/>
                </a:lnTo>
                <a:lnTo>
                  <a:pt x="5290" y="4450"/>
                </a:lnTo>
                <a:lnTo>
                  <a:pt x="5505" y="4311"/>
                </a:lnTo>
                <a:lnTo>
                  <a:pt x="5699" y="4154"/>
                </a:lnTo>
                <a:lnTo>
                  <a:pt x="5870" y="3963"/>
                </a:lnTo>
                <a:lnTo>
                  <a:pt x="6025" y="3750"/>
                </a:lnTo>
                <a:lnTo>
                  <a:pt x="6132" y="3513"/>
                </a:lnTo>
                <a:lnTo>
                  <a:pt x="6227" y="3236"/>
                </a:lnTo>
                <a:lnTo>
                  <a:pt x="6274" y="2959"/>
                </a:lnTo>
                <a:lnTo>
                  <a:pt x="6283" y="2676"/>
                </a:lnTo>
                <a:lnTo>
                  <a:pt x="6242" y="2402"/>
                </a:lnTo>
                <a:lnTo>
                  <a:pt x="6171" y="2132"/>
                </a:lnTo>
                <a:lnTo>
                  <a:pt x="6066" y="1861"/>
                </a:lnTo>
                <a:lnTo>
                  <a:pt x="5923" y="1617"/>
                </a:lnTo>
                <a:lnTo>
                  <a:pt x="5748" y="1386"/>
                </a:lnTo>
                <a:lnTo>
                  <a:pt x="5544" y="1184"/>
                </a:lnTo>
                <a:lnTo>
                  <a:pt x="5308" y="995"/>
                </a:lnTo>
                <a:lnTo>
                  <a:pt x="5065" y="843"/>
                </a:lnTo>
                <a:lnTo>
                  <a:pt x="4788" y="724"/>
                </a:lnTo>
                <a:lnTo>
                  <a:pt x="4510" y="629"/>
                </a:lnTo>
                <a:lnTo>
                  <a:pt x="4216" y="569"/>
                </a:lnTo>
                <a:lnTo>
                  <a:pt x="3925" y="549"/>
                </a:lnTo>
                <a:close/>
                <a:moveTo>
                  <a:pt x="1721" y="275"/>
                </a:moveTo>
                <a:lnTo>
                  <a:pt x="1466" y="320"/>
                </a:lnTo>
                <a:lnTo>
                  <a:pt x="1227" y="411"/>
                </a:lnTo>
                <a:lnTo>
                  <a:pt x="1025" y="533"/>
                </a:lnTo>
                <a:lnTo>
                  <a:pt x="831" y="691"/>
                </a:lnTo>
                <a:lnTo>
                  <a:pt x="823" y="701"/>
                </a:lnTo>
                <a:lnTo>
                  <a:pt x="802" y="743"/>
                </a:lnTo>
                <a:lnTo>
                  <a:pt x="734" y="822"/>
                </a:lnTo>
                <a:lnTo>
                  <a:pt x="714" y="835"/>
                </a:lnTo>
                <a:lnTo>
                  <a:pt x="681" y="875"/>
                </a:lnTo>
                <a:lnTo>
                  <a:pt x="549" y="1088"/>
                </a:lnTo>
                <a:lnTo>
                  <a:pt x="450" y="1311"/>
                </a:lnTo>
                <a:lnTo>
                  <a:pt x="382" y="1546"/>
                </a:lnTo>
                <a:lnTo>
                  <a:pt x="355" y="1730"/>
                </a:lnTo>
                <a:lnTo>
                  <a:pt x="367" y="1678"/>
                </a:lnTo>
                <a:lnTo>
                  <a:pt x="445" y="1494"/>
                </a:lnTo>
                <a:lnTo>
                  <a:pt x="558" y="1327"/>
                </a:lnTo>
                <a:lnTo>
                  <a:pt x="706" y="1185"/>
                </a:lnTo>
                <a:lnTo>
                  <a:pt x="828" y="1101"/>
                </a:lnTo>
                <a:lnTo>
                  <a:pt x="959" y="1043"/>
                </a:lnTo>
                <a:lnTo>
                  <a:pt x="1102" y="1002"/>
                </a:lnTo>
                <a:lnTo>
                  <a:pt x="1251" y="981"/>
                </a:lnTo>
                <a:lnTo>
                  <a:pt x="1403" y="1000"/>
                </a:lnTo>
                <a:lnTo>
                  <a:pt x="1557" y="1057"/>
                </a:lnTo>
                <a:lnTo>
                  <a:pt x="1694" y="1151"/>
                </a:lnTo>
                <a:lnTo>
                  <a:pt x="1720" y="1175"/>
                </a:lnTo>
                <a:lnTo>
                  <a:pt x="1641" y="1122"/>
                </a:lnTo>
                <a:lnTo>
                  <a:pt x="1486" y="1049"/>
                </a:lnTo>
                <a:lnTo>
                  <a:pt x="1319" y="1008"/>
                </a:lnTo>
                <a:lnTo>
                  <a:pt x="1159" y="1013"/>
                </a:lnTo>
                <a:lnTo>
                  <a:pt x="997" y="1050"/>
                </a:lnTo>
                <a:lnTo>
                  <a:pt x="848" y="1119"/>
                </a:lnTo>
                <a:lnTo>
                  <a:pt x="710" y="1215"/>
                </a:lnTo>
                <a:lnTo>
                  <a:pt x="581" y="1336"/>
                </a:lnTo>
                <a:lnTo>
                  <a:pt x="462" y="1507"/>
                </a:lnTo>
                <a:lnTo>
                  <a:pt x="382" y="1676"/>
                </a:lnTo>
                <a:lnTo>
                  <a:pt x="344" y="1822"/>
                </a:lnTo>
                <a:lnTo>
                  <a:pt x="342" y="2046"/>
                </a:lnTo>
                <a:lnTo>
                  <a:pt x="374" y="2294"/>
                </a:lnTo>
                <a:lnTo>
                  <a:pt x="431" y="2499"/>
                </a:lnTo>
                <a:lnTo>
                  <a:pt x="481" y="2604"/>
                </a:lnTo>
                <a:lnTo>
                  <a:pt x="529" y="2710"/>
                </a:lnTo>
                <a:lnTo>
                  <a:pt x="560" y="2778"/>
                </a:lnTo>
                <a:lnTo>
                  <a:pt x="571" y="2795"/>
                </a:lnTo>
                <a:lnTo>
                  <a:pt x="584" y="2826"/>
                </a:lnTo>
                <a:lnTo>
                  <a:pt x="614" y="2904"/>
                </a:lnTo>
                <a:lnTo>
                  <a:pt x="671" y="3036"/>
                </a:lnTo>
                <a:lnTo>
                  <a:pt x="743" y="3199"/>
                </a:lnTo>
                <a:lnTo>
                  <a:pt x="833" y="3415"/>
                </a:lnTo>
                <a:lnTo>
                  <a:pt x="869" y="3499"/>
                </a:lnTo>
                <a:lnTo>
                  <a:pt x="870" y="3373"/>
                </a:lnTo>
                <a:lnTo>
                  <a:pt x="905" y="3186"/>
                </a:lnTo>
                <a:lnTo>
                  <a:pt x="971" y="3010"/>
                </a:lnTo>
                <a:lnTo>
                  <a:pt x="1081" y="2861"/>
                </a:lnTo>
                <a:lnTo>
                  <a:pt x="1134" y="2819"/>
                </a:lnTo>
                <a:lnTo>
                  <a:pt x="1224" y="2486"/>
                </a:lnTo>
                <a:lnTo>
                  <a:pt x="1357" y="2157"/>
                </a:lnTo>
                <a:lnTo>
                  <a:pt x="1374" y="2129"/>
                </a:lnTo>
                <a:lnTo>
                  <a:pt x="1302" y="2089"/>
                </a:lnTo>
                <a:lnTo>
                  <a:pt x="1273" y="2063"/>
                </a:lnTo>
                <a:lnTo>
                  <a:pt x="1343" y="2102"/>
                </a:lnTo>
                <a:lnTo>
                  <a:pt x="1381" y="2117"/>
                </a:lnTo>
                <a:lnTo>
                  <a:pt x="1541" y="1843"/>
                </a:lnTo>
                <a:lnTo>
                  <a:pt x="1746" y="1547"/>
                </a:lnTo>
                <a:lnTo>
                  <a:pt x="1894" y="1392"/>
                </a:lnTo>
                <a:lnTo>
                  <a:pt x="1836" y="1298"/>
                </a:lnTo>
                <a:lnTo>
                  <a:pt x="1898" y="1388"/>
                </a:lnTo>
                <a:lnTo>
                  <a:pt x="1993" y="1288"/>
                </a:lnTo>
                <a:lnTo>
                  <a:pt x="2269" y="1050"/>
                </a:lnTo>
                <a:lnTo>
                  <a:pt x="2563" y="848"/>
                </a:lnTo>
                <a:lnTo>
                  <a:pt x="2757" y="762"/>
                </a:lnTo>
                <a:lnTo>
                  <a:pt x="2716" y="702"/>
                </a:lnTo>
                <a:lnTo>
                  <a:pt x="2591" y="568"/>
                </a:lnTo>
                <a:lnTo>
                  <a:pt x="2433" y="456"/>
                </a:lnTo>
                <a:lnTo>
                  <a:pt x="2269" y="372"/>
                </a:lnTo>
                <a:lnTo>
                  <a:pt x="2087" y="309"/>
                </a:lnTo>
                <a:lnTo>
                  <a:pt x="1910" y="276"/>
                </a:lnTo>
                <a:lnTo>
                  <a:pt x="1721" y="275"/>
                </a:lnTo>
                <a:close/>
                <a:moveTo>
                  <a:pt x="268" y="0"/>
                </a:moveTo>
                <a:lnTo>
                  <a:pt x="408" y="2"/>
                </a:lnTo>
                <a:lnTo>
                  <a:pt x="516" y="42"/>
                </a:lnTo>
                <a:lnTo>
                  <a:pt x="631" y="102"/>
                </a:lnTo>
                <a:lnTo>
                  <a:pt x="731" y="188"/>
                </a:lnTo>
                <a:lnTo>
                  <a:pt x="811" y="280"/>
                </a:lnTo>
                <a:lnTo>
                  <a:pt x="857" y="395"/>
                </a:lnTo>
                <a:lnTo>
                  <a:pt x="874" y="515"/>
                </a:lnTo>
                <a:lnTo>
                  <a:pt x="860" y="611"/>
                </a:lnTo>
                <a:lnTo>
                  <a:pt x="1011" y="477"/>
                </a:lnTo>
                <a:lnTo>
                  <a:pt x="1196" y="366"/>
                </a:lnTo>
                <a:lnTo>
                  <a:pt x="1402" y="274"/>
                </a:lnTo>
                <a:lnTo>
                  <a:pt x="1605" y="225"/>
                </a:lnTo>
                <a:lnTo>
                  <a:pt x="1838" y="220"/>
                </a:lnTo>
                <a:lnTo>
                  <a:pt x="2049" y="254"/>
                </a:lnTo>
                <a:lnTo>
                  <a:pt x="2227" y="311"/>
                </a:lnTo>
                <a:lnTo>
                  <a:pt x="2399" y="406"/>
                </a:lnTo>
                <a:lnTo>
                  <a:pt x="2561" y="523"/>
                </a:lnTo>
                <a:lnTo>
                  <a:pt x="2704" y="661"/>
                </a:lnTo>
                <a:lnTo>
                  <a:pt x="2773" y="754"/>
                </a:lnTo>
                <a:lnTo>
                  <a:pt x="2901" y="698"/>
                </a:lnTo>
                <a:lnTo>
                  <a:pt x="3254" y="570"/>
                </a:lnTo>
                <a:lnTo>
                  <a:pt x="3594" y="507"/>
                </a:lnTo>
                <a:lnTo>
                  <a:pt x="3932" y="488"/>
                </a:lnTo>
                <a:lnTo>
                  <a:pt x="4274" y="522"/>
                </a:lnTo>
                <a:lnTo>
                  <a:pt x="4605" y="588"/>
                </a:lnTo>
                <a:lnTo>
                  <a:pt x="4916" y="709"/>
                </a:lnTo>
                <a:lnTo>
                  <a:pt x="5219" y="877"/>
                </a:lnTo>
                <a:lnTo>
                  <a:pt x="5485" y="1086"/>
                </a:lnTo>
                <a:lnTo>
                  <a:pt x="5682" y="1277"/>
                </a:lnTo>
                <a:lnTo>
                  <a:pt x="5850" y="1487"/>
                </a:lnTo>
                <a:lnTo>
                  <a:pt x="5996" y="1722"/>
                </a:lnTo>
                <a:lnTo>
                  <a:pt x="6120" y="1963"/>
                </a:lnTo>
                <a:lnTo>
                  <a:pt x="6226" y="2225"/>
                </a:lnTo>
                <a:lnTo>
                  <a:pt x="6282" y="2496"/>
                </a:lnTo>
                <a:lnTo>
                  <a:pt x="6310" y="2763"/>
                </a:lnTo>
                <a:lnTo>
                  <a:pt x="6296" y="3050"/>
                </a:lnTo>
                <a:lnTo>
                  <a:pt x="6232" y="3339"/>
                </a:lnTo>
                <a:lnTo>
                  <a:pt x="6141" y="3622"/>
                </a:lnTo>
                <a:lnTo>
                  <a:pt x="6003" y="3872"/>
                </a:lnTo>
                <a:lnTo>
                  <a:pt x="5827" y="4115"/>
                </a:lnTo>
                <a:lnTo>
                  <a:pt x="5617" y="4308"/>
                </a:lnTo>
                <a:lnTo>
                  <a:pt x="5382" y="4477"/>
                </a:lnTo>
                <a:lnTo>
                  <a:pt x="5110" y="4615"/>
                </a:lnTo>
                <a:lnTo>
                  <a:pt x="4853" y="4693"/>
                </a:lnTo>
                <a:lnTo>
                  <a:pt x="4594" y="4732"/>
                </a:lnTo>
                <a:lnTo>
                  <a:pt x="4329" y="4727"/>
                </a:lnTo>
                <a:lnTo>
                  <a:pt x="4077" y="4680"/>
                </a:lnTo>
                <a:lnTo>
                  <a:pt x="3880" y="4608"/>
                </a:lnTo>
                <a:lnTo>
                  <a:pt x="3795" y="4661"/>
                </a:lnTo>
                <a:lnTo>
                  <a:pt x="3642" y="4701"/>
                </a:lnTo>
                <a:lnTo>
                  <a:pt x="3501" y="4708"/>
                </a:lnTo>
                <a:lnTo>
                  <a:pt x="3338" y="4673"/>
                </a:lnTo>
                <a:lnTo>
                  <a:pt x="3195" y="4608"/>
                </a:lnTo>
                <a:lnTo>
                  <a:pt x="3065" y="4502"/>
                </a:lnTo>
                <a:lnTo>
                  <a:pt x="2959" y="4370"/>
                </a:lnTo>
                <a:lnTo>
                  <a:pt x="2899" y="4224"/>
                </a:lnTo>
                <a:lnTo>
                  <a:pt x="2888" y="4101"/>
                </a:lnTo>
                <a:lnTo>
                  <a:pt x="2905" y="3983"/>
                </a:lnTo>
                <a:lnTo>
                  <a:pt x="2941" y="3869"/>
                </a:lnTo>
                <a:lnTo>
                  <a:pt x="3012" y="3771"/>
                </a:lnTo>
                <a:lnTo>
                  <a:pt x="3047" y="3747"/>
                </a:lnTo>
                <a:lnTo>
                  <a:pt x="3016" y="3670"/>
                </a:lnTo>
                <a:lnTo>
                  <a:pt x="2967" y="3467"/>
                </a:lnTo>
                <a:lnTo>
                  <a:pt x="2945" y="3270"/>
                </a:lnTo>
                <a:lnTo>
                  <a:pt x="2956" y="3059"/>
                </a:lnTo>
                <a:lnTo>
                  <a:pt x="2992" y="2862"/>
                </a:lnTo>
                <a:lnTo>
                  <a:pt x="3057" y="2671"/>
                </a:lnTo>
                <a:lnTo>
                  <a:pt x="3083" y="2630"/>
                </a:lnTo>
                <a:lnTo>
                  <a:pt x="2884" y="2634"/>
                </a:lnTo>
                <a:lnTo>
                  <a:pt x="2663" y="2680"/>
                </a:lnTo>
                <a:lnTo>
                  <a:pt x="2448" y="2771"/>
                </a:lnTo>
                <a:lnTo>
                  <a:pt x="2244" y="2878"/>
                </a:lnTo>
                <a:lnTo>
                  <a:pt x="2184" y="2922"/>
                </a:lnTo>
                <a:lnTo>
                  <a:pt x="2187" y="2926"/>
                </a:lnTo>
                <a:lnTo>
                  <a:pt x="2207" y="2967"/>
                </a:lnTo>
                <a:lnTo>
                  <a:pt x="2179" y="2926"/>
                </a:lnTo>
                <a:lnTo>
                  <a:pt x="2048" y="3021"/>
                </a:lnTo>
                <a:lnTo>
                  <a:pt x="1916" y="3149"/>
                </a:lnTo>
                <a:lnTo>
                  <a:pt x="1917" y="3152"/>
                </a:lnTo>
                <a:lnTo>
                  <a:pt x="1916" y="3150"/>
                </a:lnTo>
                <a:lnTo>
                  <a:pt x="1877" y="3188"/>
                </a:lnTo>
                <a:lnTo>
                  <a:pt x="1684" y="3442"/>
                </a:lnTo>
                <a:lnTo>
                  <a:pt x="1561" y="3676"/>
                </a:lnTo>
                <a:lnTo>
                  <a:pt x="1643" y="3715"/>
                </a:lnTo>
                <a:lnTo>
                  <a:pt x="1769" y="3743"/>
                </a:lnTo>
                <a:lnTo>
                  <a:pt x="1901" y="3734"/>
                </a:lnTo>
                <a:lnTo>
                  <a:pt x="2012" y="3682"/>
                </a:lnTo>
                <a:lnTo>
                  <a:pt x="2120" y="3600"/>
                </a:lnTo>
                <a:lnTo>
                  <a:pt x="2191" y="3502"/>
                </a:lnTo>
                <a:lnTo>
                  <a:pt x="2247" y="3382"/>
                </a:lnTo>
                <a:lnTo>
                  <a:pt x="2270" y="3260"/>
                </a:lnTo>
                <a:lnTo>
                  <a:pt x="2257" y="3123"/>
                </a:lnTo>
                <a:lnTo>
                  <a:pt x="2219" y="2993"/>
                </a:lnTo>
                <a:lnTo>
                  <a:pt x="2246" y="3048"/>
                </a:lnTo>
                <a:lnTo>
                  <a:pt x="2276" y="3175"/>
                </a:lnTo>
                <a:lnTo>
                  <a:pt x="2276" y="3305"/>
                </a:lnTo>
                <a:lnTo>
                  <a:pt x="2248" y="3431"/>
                </a:lnTo>
                <a:lnTo>
                  <a:pt x="2188" y="3545"/>
                </a:lnTo>
                <a:lnTo>
                  <a:pt x="2096" y="3649"/>
                </a:lnTo>
                <a:lnTo>
                  <a:pt x="1976" y="3724"/>
                </a:lnTo>
                <a:lnTo>
                  <a:pt x="1849" y="3753"/>
                </a:lnTo>
                <a:lnTo>
                  <a:pt x="1722" y="3759"/>
                </a:lnTo>
                <a:lnTo>
                  <a:pt x="1595" y="3716"/>
                </a:lnTo>
                <a:lnTo>
                  <a:pt x="1556" y="3685"/>
                </a:lnTo>
                <a:lnTo>
                  <a:pt x="1543" y="3711"/>
                </a:lnTo>
                <a:lnTo>
                  <a:pt x="1440" y="4001"/>
                </a:lnTo>
                <a:lnTo>
                  <a:pt x="1394" y="4302"/>
                </a:lnTo>
                <a:lnTo>
                  <a:pt x="1380" y="4614"/>
                </a:lnTo>
                <a:lnTo>
                  <a:pt x="1429" y="4923"/>
                </a:lnTo>
                <a:lnTo>
                  <a:pt x="1510" y="5173"/>
                </a:lnTo>
                <a:lnTo>
                  <a:pt x="1514" y="5060"/>
                </a:lnTo>
                <a:lnTo>
                  <a:pt x="1559" y="4875"/>
                </a:lnTo>
                <a:lnTo>
                  <a:pt x="1636" y="4691"/>
                </a:lnTo>
                <a:lnTo>
                  <a:pt x="1754" y="4529"/>
                </a:lnTo>
                <a:lnTo>
                  <a:pt x="1905" y="4392"/>
                </a:lnTo>
                <a:lnTo>
                  <a:pt x="2027" y="4309"/>
                </a:lnTo>
                <a:lnTo>
                  <a:pt x="2151" y="4240"/>
                </a:lnTo>
                <a:lnTo>
                  <a:pt x="2294" y="4199"/>
                </a:lnTo>
                <a:lnTo>
                  <a:pt x="2437" y="4182"/>
                </a:lnTo>
                <a:lnTo>
                  <a:pt x="2592" y="4206"/>
                </a:lnTo>
                <a:lnTo>
                  <a:pt x="2752" y="4260"/>
                </a:lnTo>
                <a:lnTo>
                  <a:pt x="2886" y="4347"/>
                </a:lnTo>
                <a:lnTo>
                  <a:pt x="2910" y="4371"/>
                </a:lnTo>
                <a:lnTo>
                  <a:pt x="2833" y="4318"/>
                </a:lnTo>
                <a:lnTo>
                  <a:pt x="2677" y="4246"/>
                </a:lnTo>
                <a:lnTo>
                  <a:pt x="2518" y="4216"/>
                </a:lnTo>
                <a:lnTo>
                  <a:pt x="2344" y="4213"/>
                </a:lnTo>
                <a:lnTo>
                  <a:pt x="2188" y="4247"/>
                </a:lnTo>
                <a:lnTo>
                  <a:pt x="2040" y="4316"/>
                </a:lnTo>
                <a:lnTo>
                  <a:pt x="1901" y="4411"/>
                </a:lnTo>
                <a:lnTo>
                  <a:pt x="1772" y="4532"/>
                </a:lnTo>
                <a:lnTo>
                  <a:pt x="1653" y="4704"/>
                </a:lnTo>
                <a:lnTo>
                  <a:pt x="1572" y="4882"/>
                </a:lnTo>
                <a:lnTo>
                  <a:pt x="1522" y="5071"/>
                </a:lnTo>
                <a:lnTo>
                  <a:pt x="1515" y="5188"/>
                </a:lnTo>
                <a:lnTo>
                  <a:pt x="1524" y="5217"/>
                </a:lnTo>
                <a:lnTo>
                  <a:pt x="1520" y="5211"/>
                </a:lnTo>
                <a:lnTo>
                  <a:pt x="1514" y="5202"/>
                </a:lnTo>
                <a:lnTo>
                  <a:pt x="1513" y="5222"/>
                </a:lnTo>
                <a:lnTo>
                  <a:pt x="1569" y="5390"/>
                </a:lnTo>
                <a:lnTo>
                  <a:pt x="1618" y="5548"/>
                </a:lnTo>
                <a:lnTo>
                  <a:pt x="1641" y="5446"/>
                </a:lnTo>
                <a:lnTo>
                  <a:pt x="1710" y="5334"/>
                </a:lnTo>
                <a:lnTo>
                  <a:pt x="1797" y="5258"/>
                </a:lnTo>
                <a:lnTo>
                  <a:pt x="1906" y="5191"/>
                </a:lnTo>
                <a:lnTo>
                  <a:pt x="2018" y="5163"/>
                </a:lnTo>
                <a:lnTo>
                  <a:pt x="2125" y="5188"/>
                </a:lnTo>
                <a:lnTo>
                  <a:pt x="2143" y="5196"/>
                </a:lnTo>
                <a:lnTo>
                  <a:pt x="2035" y="5176"/>
                </a:lnTo>
                <a:lnTo>
                  <a:pt x="1929" y="5200"/>
                </a:lnTo>
                <a:lnTo>
                  <a:pt x="1823" y="5248"/>
                </a:lnTo>
                <a:lnTo>
                  <a:pt x="1733" y="5318"/>
                </a:lnTo>
                <a:lnTo>
                  <a:pt x="1676" y="5414"/>
                </a:lnTo>
                <a:lnTo>
                  <a:pt x="1631" y="5551"/>
                </a:lnTo>
                <a:lnTo>
                  <a:pt x="1627" y="5577"/>
                </a:lnTo>
                <a:lnTo>
                  <a:pt x="1696" y="5800"/>
                </a:lnTo>
                <a:lnTo>
                  <a:pt x="1820" y="6230"/>
                </a:lnTo>
                <a:lnTo>
                  <a:pt x="1936" y="6672"/>
                </a:lnTo>
                <a:lnTo>
                  <a:pt x="1967" y="6787"/>
                </a:lnTo>
                <a:lnTo>
                  <a:pt x="1970" y="6591"/>
                </a:lnTo>
                <a:lnTo>
                  <a:pt x="2008" y="6337"/>
                </a:lnTo>
                <a:lnTo>
                  <a:pt x="2090" y="6101"/>
                </a:lnTo>
                <a:lnTo>
                  <a:pt x="2210" y="5872"/>
                </a:lnTo>
                <a:lnTo>
                  <a:pt x="2278" y="5769"/>
                </a:lnTo>
                <a:lnTo>
                  <a:pt x="2224" y="5797"/>
                </a:lnTo>
                <a:lnTo>
                  <a:pt x="2120" y="5811"/>
                </a:lnTo>
                <a:lnTo>
                  <a:pt x="2015" y="5777"/>
                </a:lnTo>
                <a:lnTo>
                  <a:pt x="1938" y="5700"/>
                </a:lnTo>
                <a:lnTo>
                  <a:pt x="1901" y="5635"/>
                </a:lnTo>
                <a:lnTo>
                  <a:pt x="1889" y="5546"/>
                </a:lnTo>
                <a:lnTo>
                  <a:pt x="1918" y="5469"/>
                </a:lnTo>
                <a:lnTo>
                  <a:pt x="1974" y="5397"/>
                </a:lnTo>
                <a:lnTo>
                  <a:pt x="2058" y="5364"/>
                </a:lnTo>
                <a:lnTo>
                  <a:pt x="2148" y="5376"/>
                </a:lnTo>
                <a:lnTo>
                  <a:pt x="2216" y="5427"/>
                </a:lnTo>
                <a:lnTo>
                  <a:pt x="2229" y="5459"/>
                </a:lnTo>
                <a:lnTo>
                  <a:pt x="2214" y="5437"/>
                </a:lnTo>
                <a:lnTo>
                  <a:pt x="2146" y="5385"/>
                </a:lnTo>
                <a:lnTo>
                  <a:pt x="2069" y="5381"/>
                </a:lnTo>
                <a:lnTo>
                  <a:pt x="1986" y="5414"/>
                </a:lnTo>
                <a:lnTo>
                  <a:pt x="1931" y="5476"/>
                </a:lnTo>
                <a:lnTo>
                  <a:pt x="1907" y="5549"/>
                </a:lnTo>
                <a:lnTo>
                  <a:pt x="1912" y="5627"/>
                </a:lnTo>
                <a:lnTo>
                  <a:pt x="1943" y="5696"/>
                </a:lnTo>
                <a:lnTo>
                  <a:pt x="2026" y="5770"/>
                </a:lnTo>
                <a:lnTo>
                  <a:pt x="2118" y="5796"/>
                </a:lnTo>
                <a:lnTo>
                  <a:pt x="2217" y="5786"/>
                </a:lnTo>
                <a:lnTo>
                  <a:pt x="2292" y="5748"/>
                </a:lnTo>
                <a:lnTo>
                  <a:pt x="2358" y="5647"/>
                </a:lnTo>
                <a:lnTo>
                  <a:pt x="2399" y="5607"/>
                </a:lnTo>
                <a:lnTo>
                  <a:pt x="2431" y="5516"/>
                </a:lnTo>
                <a:lnTo>
                  <a:pt x="2426" y="5389"/>
                </a:lnTo>
                <a:lnTo>
                  <a:pt x="2363" y="5285"/>
                </a:lnTo>
                <a:lnTo>
                  <a:pt x="2268" y="5195"/>
                </a:lnTo>
                <a:lnTo>
                  <a:pt x="2176" y="5144"/>
                </a:lnTo>
                <a:lnTo>
                  <a:pt x="2079" y="5121"/>
                </a:lnTo>
                <a:lnTo>
                  <a:pt x="2006" y="5122"/>
                </a:lnTo>
                <a:lnTo>
                  <a:pt x="1932" y="5133"/>
                </a:lnTo>
                <a:lnTo>
                  <a:pt x="1870" y="5150"/>
                </a:lnTo>
                <a:lnTo>
                  <a:pt x="1852" y="5160"/>
                </a:lnTo>
                <a:lnTo>
                  <a:pt x="1898" y="5131"/>
                </a:lnTo>
                <a:lnTo>
                  <a:pt x="2023" y="5111"/>
                </a:lnTo>
                <a:lnTo>
                  <a:pt x="2150" y="5130"/>
                </a:lnTo>
                <a:lnTo>
                  <a:pt x="2276" y="5182"/>
                </a:lnTo>
                <a:lnTo>
                  <a:pt x="2379" y="5274"/>
                </a:lnTo>
                <a:lnTo>
                  <a:pt x="2431" y="5361"/>
                </a:lnTo>
                <a:lnTo>
                  <a:pt x="2449" y="5471"/>
                </a:lnTo>
                <a:lnTo>
                  <a:pt x="2440" y="5567"/>
                </a:lnTo>
                <a:lnTo>
                  <a:pt x="2524" y="5485"/>
                </a:lnTo>
                <a:lnTo>
                  <a:pt x="2678" y="5358"/>
                </a:lnTo>
                <a:lnTo>
                  <a:pt x="2599" y="5344"/>
                </a:lnTo>
                <a:lnTo>
                  <a:pt x="2488" y="5289"/>
                </a:lnTo>
                <a:lnTo>
                  <a:pt x="2452" y="5252"/>
                </a:lnTo>
                <a:lnTo>
                  <a:pt x="2539" y="5304"/>
                </a:lnTo>
                <a:lnTo>
                  <a:pt x="2638" y="5341"/>
                </a:lnTo>
                <a:lnTo>
                  <a:pt x="2699" y="5342"/>
                </a:lnTo>
                <a:lnTo>
                  <a:pt x="2707" y="5335"/>
                </a:lnTo>
                <a:lnTo>
                  <a:pt x="2918" y="5214"/>
                </a:lnTo>
                <a:lnTo>
                  <a:pt x="3040" y="5154"/>
                </a:lnTo>
                <a:lnTo>
                  <a:pt x="3064" y="5130"/>
                </a:lnTo>
                <a:lnTo>
                  <a:pt x="3131" y="5002"/>
                </a:lnTo>
                <a:lnTo>
                  <a:pt x="3154" y="4857"/>
                </a:lnTo>
                <a:lnTo>
                  <a:pt x="3139" y="4728"/>
                </a:lnTo>
                <a:lnTo>
                  <a:pt x="3108" y="4638"/>
                </a:lnTo>
                <a:lnTo>
                  <a:pt x="3148" y="4730"/>
                </a:lnTo>
                <a:lnTo>
                  <a:pt x="3169" y="4879"/>
                </a:lnTo>
                <a:lnTo>
                  <a:pt x="3134" y="5017"/>
                </a:lnTo>
                <a:lnTo>
                  <a:pt x="3081" y="5119"/>
                </a:lnTo>
                <a:lnTo>
                  <a:pt x="3068" y="5141"/>
                </a:lnTo>
                <a:lnTo>
                  <a:pt x="3126" y="5113"/>
                </a:lnTo>
                <a:lnTo>
                  <a:pt x="3349" y="5057"/>
                </a:lnTo>
                <a:lnTo>
                  <a:pt x="3578" y="5022"/>
                </a:lnTo>
                <a:lnTo>
                  <a:pt x="3804" y="5031"/>
                </a:lnTo>
                <a:lnTo>
                  <a:pt x="4028" y="5072"/>
                </a:lnTo>
                <a:lnTo>
                  <a:pt x="4240" y="5155"/>
                </a:lnTo>
                <a:lnTo>
                  <a:pt x="4458" y="5283"/>
                </a:lnTo>
                <a:lnTo>
                  <a:pt x="4551" y="5361"/>
                </a:lnTo>
                <a:lnTo>
                  <a:pt x="4782" y="5362"/>
                </a:lnTo>
                <a:lnTo>
                  <a:pt x="5070" y="5401"/>
                </a:lnTo>
                <a:lnTo>
                  <a:pt x="5349" y="5487"/>
                </a:lnTo>
                <a:lnTo>
                  <a:pt x="5616" y="5614"/>
                </a:lnTo>
                <a:lnTo>
                  <a:pt x="5827" y="5755"/>
                </a:lnTo>
                <a:lnTo>
                  <a:pt x="6022" y="5931"/>
                </a:lnTo>
                <a:lnTo>
                  <a:pt x="6200" y="6119"/>
                </a:lnTo>
                <a:lnTo>
                  <a:pt x="6333" y="6337"/>
                </a:lnTo>
                <a:lnTo>
                  <a:pt x="6445" y="6571"/>
                </a:lnTo>
                <a:lnTo>
                  <a:pt x="6519" y="6822"/>
                </a:lnTo>
                <a:lnTo>
                  <a:pt x="6554" y="7075"/>
                </a:lnTo>
                <a:lnTo>
                  <a:pt x="6550" y="7331"/>
                </a:lnTo>
                <a:lnTo>
                  <a:pt x="6502" y="7593"/>
                </a:lnTo>
                <a:lnTo>
                  <a:pt x="6441" y="7814"/>
                </a:lnTo>
                <a:lnTo>
                  <a:pt x="6339" y="8022"/>
                </a:lnTo>
                <a:lnTo>
                  <a:pt x="6200" y="8224"/>
                </a:lnTo>
                <a:lnTo>
                  <a:pt x="6026" y="8409"/>
                </a:lnTo>
                <a:lnTo>
                  <a:pt x="5819" y="8559"/>
                </a:lnTo>
                <a:lnTo>
                  <a:pt x="5639" y="8666"/>
                </a:lnTo>
                <a:lnTo>
                  <a:pt x="5446" y="8741"/>
                </a:lnTo>
                <a:lnTo>
                  <a:pt x="5306" y="8771"/>
                </a:lnTo>
                <a:lnTo>
                  <a:pt x="5351" y="8840"/>
                </a:lnTo>
                <a:lnTo>
                  <a:pt x="5436" y="9059"/>
                </a:lnTo>
                <a:lnTo>
                  <a:pt x="5472" y="9254"/>
                </a:lnTo>
                <a:lnTo>
                  <a:pt x="5480" y="9469"/>
                </a:lnTo>
                <a:lnTo>
                  <a:pt x="5444" y="9665"/>
                </a:lnTo>
                <a:lnTo>
                  <a:pt x="5368" y="9864"/>
                </a:lnTo>
                <a:lnTo>
                  <a:pt x="5264" y="10033"/>
                </a:lnTo>
                <a:lnTo>
                  <a:pt x="5126" y="10177"/>
                </a:lnTo>
                <a:lnTo>
                  <a:pt x="4968" y="10302"/>
                </a:lnTo>
                <a:lnTo>
                  <a:pt x="4771" y="10372"/>
                </a:lnTo>
                <a:lnTo>
                  <a:pt x="4601" y="10399"/>
                </a:lnTo>
                <a:lnTo>
                  <a:pt x="4441" y="10378"/>
                </a:lnTo>
                <a:lnTo>
                  <a:pt x="4279" y="10334"/>
                </a:lnTo>
                <a:lnTo>
                  <a:pt x="4144" y="10256"/>
                </a:lnTo>
                <a:lnTo>
                  <a:pt x="4008" y="10153"/>
                </a:lnTo>
                <a:lnTo>
                  <a:pt x="3896" y="10026"/>
                </a:lnTo>
                <a:lnTo>
                  <a:pt x="3894" y="10022"/>
                </a:lnTo>
                <a:lnTo>
                  <a:pt x="3924" y="10137"/>
                </a:lnTo>
                <a:lnTo>
                  <a:pt x="3906" y="10289"/>
                </a:lnTo>
                <a:lnTo>
                  <a:pt x="3855" y="10429"/>
                </a:lnTo>
                <a:lnTo>
                  <a:pt x="3760" y="10552"/>
                </a:lnTo>
                <a:lnTo>
                  <a:pt x="3726" y="10573"/>
                </a:lnTo>
                <a:lnTo>
                  <a:pt x="3786" y="10623"/>
                </a:lnTo>
                <a:lnTo>
                  <a:pt x="3811" y="10615"/>
                </a:lnTo>
                <a:lnTo>
                  <a:pt x="3986" y="10584"/>
                </a:lnTo>
                <a:lnTo>
                  <a:pt x="4153" y="10601"/>
                </a:lnTo>
                <a:lnTo>
                  <a:pt x="4327" y="10652"/>
                </a:lnTo>
                <a:lnTo>
                  <a:pt x="4488" y="10721"/>
                </a:lnTo>
                <a:lnTo>
                  <a:pt x="4626" y="10839"/>
                </a:lnTo>
                <a:lnTo>
                  <a:pt x="4740" y="10981"/>
                </a:lnTo>
                <a:lnTo>
                  <a:pt x="4821" y="11146"/>
                </a:lnTo>
                <a:lnTo>
                  <a:pt x="4870" y="11324"/>
                </a:lnTo>
                <a:lnTo>
                  <a:pt x="4889" y="11507"/>
                </a:lnTo>
                <a:lnTo>
                  <a:pt x="4860" y="11690"/>
                </a:lnTo>
                <a:lnTo>
                  <a:pt x="4800" y="11853"/>
                </a:lnTo>
                <a:lnTo>
                  <a:pt x="4704" y="12009"/>
                </a:lnTo>
                <a:lnTo>
                  <a:pt x="4578" y="12136"/>
                </a:lnTo>
                <a:lnTo>
                  <a:pt x="4414" y="12217"/>
                </a:lnTo>
                <a:lnTo>
                  <a:pt x="4256" y="12260"/>
                </a:lnTo>
                <a:lnTo>
                  <a:pt x="4097" y="12255"/>
                </a:lnTo>
                <a:lnTo>
                  <a:pt x="3936" y="12210"/>
                </a:lnTo>
                <a:lnTo>
                  <a:pt x="3797" y="12126"/>
                </a:lnTo>
                <a:lnTo>
                  <a:pt x="3687" y="12014"/>
                </a:lnTo>
                <a:lnTo>
                  <a:pt x="3618" y="11890"/>
                </a:lnTo>
                <a:lnTo>
                  <a:pt x="3584" y="11758"/>
                </a:lnTo>
                <a:lnTo>
                  <a:pt x="3586" y="11618"/>
                </a:lnTo>
                <a:lnTo>
                  <a:pt x="3614" y="11492"/>
                </a:lnTo>
                <a:lnTo>
                  <a:pt x="3666" y="11409"/>
                </a:lnTo>
                <a:lnTo>
                  <a:pt x="3664" y="11410"/>
                </a:lnTo>
                <a:lnTo>
                  <a:pt x="3585" y="11415"/>
                </a:lnTo>
                <a:lnTo>
                  <a:pt x="3495" y="11403"/>
                </a:lnTo>
                <a:lnTo>
                  <a:pt x="3424" y="11370"/>
                </a:lnTo>
                <a:lnTo>
                  <a:pt x="3361" y="11291"/>
                </a:lnTo>
                <a:lnTo>
                  <a:pt x="3318" y="11215"/>
                </a:lnTo>
                <a:lnTo>
                  <a:pt x="3309" y="11131"/>
                </a:lnTo>
                <a:lnTo>
                  <a:pt x="3320" y="11101"/>
                </a:lnTo>
                <a:lnTo>
                  <a:pt x="3321" y="11196"/>
                </a:lnTo>
                <a:lnTo>
                  <a:pt x="3363" y="11281"/>
                </a:lnTo>
                <a:lnTo>
                  <a:pt x="3418" y="11350"/>
                </a:lnTo>
                <a:lnTo>
                  <a:pt x="3507" y="11395"/>
                </a:lnTo>
                <a:lnTo>
                  <a:pt x="3607" y="11399"/>
                </a:lnTo>
                <a:lnTo>
                  <a:pt x="3680" y="11385"/>
                </a:lnTo>
                <a:lnTo>
                  <a:pt x="3684" y="11380"/>
                </a:lnTo>
                <a:lnTo>
                  <a:pt x="3728" y="11343"/>
                </a:lnTo>
                <a:lnTo>
                  <a:pt x="3702" y="11380"/>
                </a:lnTo>
                <a:lnTo>
                  <a:pt x="3708" y="11379"/>
                </a:lnTo>
                <a:lnTo>
                  <a:pt x="3804" y="11329"/>
                </a:lnTo>
                <a:lnTo>
                  <a:pt x="3880" y="11261"/>
                </a:lnTo>
                <a:lnTo>
                  <a:pt x="3936" y="11165"/>
                </a:lnTo>
                <a:lnTo>
                  <a:pt x="3959" y="11044"/>
                </a:lnTo>
                <a:lnTo>
                  <a:pt x="3956" y="10965"/>
                </a:lnTo>
                <a:lnTo>
                  <a:pt x="3954" y="10965"/>
                </a:lnTo>
                <a:lnTo>
                  <a:pt x="3796" y="10984"/>
                </a:lnTo>
                <a:lnTo>
                  <a:pt x="3659" y="11046"/>
                </a:lnTo>
                <a:lnTo>
                  <a:pt x="3634" y="11063"/>
                </a:lnTo>
                <a:lnTo>
                  <a:pt x="3638" y="11076"/>
                </a:lnTo>
                <a:lnTo>
                  <a:pt x="3634" y="11079"/>
                </a:lnTo>
                <a:lnTo>
                  <a:pt x="3628" y="11067"/>
                </a:lnTo>
                <a:lnTo>
                  <a:pt x="3542" y="11126"/>
                </a:lnTo>
                <a:lnTo>
                  <a:pt x="3625" y="11059"/>
                </a:lnTo>
                <a:lnTo>
                  <a:pt x="3602" y="11011"/>
                </a:lnTo>
                <a:lnTo>
                  <a:pt x="3546" y="10977"/>
                </a:lnTo>
                <a:lnTo>
                  <a:pt x="3475" y="10968"/>
                </a:lnTo>
                <a:lnTo>
                  <a:pt x="3409" y="10980"/>
                </a:lnTo>
                <a:lnTo>
                  <a:pt x="3356" y="11033"/>
                </a:lnTo>
                <a:lnTo>
                  <a:pt x="3321" y="11096"/>
                </a:lnTo>
                <a:lnTo>
                  <a:pt x="3339" y="11045"/>
                </a:lnTo>
                <a:lnTo>
                  <a:pt x="3395" y="10982"/>
                </a:lnTo>
                <a:lnTo>
                  <a:pt x="3467" y="10957"/>
                </a:lnTo>
                <a:lnTo>
                  <a:pt x="3545" y="10952"/>
                </a:lnTo>
                <a:lnTo>
                  <a:pt x="3609" y="10998"/>
                </a:lnTo>
                <a:lnTo>
                  <a:pt x="3630" y="11055"/>
                </a:lnTo>
                <a:lnTo>
                  <a:pt x="3679" y="11016"/>
                </a:lnTo>
                <a:lnTo>
                  <a:pt x="3836" y="10948"/>
                </a:lnTo>
                <a:lnTo>
                  <a:pt x="3950" y="10935"/>
                </a:lnTo>
                <a:lnTo>
                  <a:pt x="3939" y="10878"/>
                </a:lnTo>
                <a:lnTo>
                  <a:pt x="3953" y="10917"/>
                </a:lnTo>
                <a:lnTo>
                  <a:pt x="3954" y="10934"/>
                </a:lnTo>
                <a:lnTo>
                  <a:pt x="4010" y="10927"/>
                </a:lnTo>
                <a:lnTo>
                  <a:pt x="4183" y="10955"/>
                </a:lnTo>
                <a:lnTo>
                  <a:pt x="4320" y="11000"/>
                </a:lnTo>
                <a:lnTo>
                  <a:pt x="4446" y="11076"/>
                </a:lnTo>
                <a:lnTo>
                  <a:pt x="4549" y="11177"/>
                </a:lnTo>
                <a:lnTo>
                  <a:pt x="4625" y="11288"/>
                </a:lnTo>
                <a:lnTo>
                  <a:pt x="4671" y="11428"/>
                </a:lnTo>
                <a:lnTo>
                  <a:pt x="4675" y="11564"/>
                </a:lnTo>
                <a:lnTo>
                  <a:pt x="4651" y="11695"/>
                </a:lnTo>
                <a:lnTo>
                  <a:pt x="4591" y="11809"/>
                </a:lnTo>
                <a:lnTo>
                  <a:pt x="4506" y="11900"/>
                </a:lnTo>
                <a:lnTo>
                  <a:pt x="4401" y="11972"/>
                </a:lnTo>
                <a:lnTo>
                  <a:pt x="4302" y="12007"/>
                </a:lnTo>
                <a:lnTo>
                  <a:pt x="4185" y="12015"/>
                </a:lnTo>
                <a:lnTo>
                  <a:pt x="4073" y="11994"/>
                </a:lnTo>
                <a:lnTo>
                  <a:pt x="3962" y="11939"/>
                </a:lnTo>
                <a:lnTo>
                  <a:pt x="3875" y="11860"/>
                </a:lnTo>
                <a:lnTo>
                  <a:pt x="3829" y="11794"/>
                </a:lnTo>
                <a:lnTo>
                  <a:pt x="3796" y="11710"/>
                </a:lnTo>
                <a:lnTo>
                  <a:pt x="3776" y="11585"/>
                </a:lnTo>
                <a:lnTo>
                  <a:pt x="3793" y="11468"/>
                </a:lnTo>
                <a:lnTo>
                  <a:pt x="3836" y="11364"/>
                </a:lnTo>
                <a:lnTo>
                  <a:pt x="3906" y="11276"/>
                </a:lnTo>
                <a:lnTo>
                  <a:pt x="3993" y="11200"/>
                </a:lnTo>
                <a:lnTo>
                  <a:pt x="4110" y="11169"/>
                </a:lnTo>
                <a:lnTo>
                  <a:pt x="4173" y="11166"/>
                </a:lnTo>
                <a:lnTo>
                  <a:pt x="4235" y="11172"/>
                </a:lnTo>
                <a:lnTo>
                  <a:pt x="4299" y="11194"/>
                </a:lnTo>
                <a:lnTo>
                  <a:pt x="4344" y="11236"/>
                </a:lnTo>
                <a:lnTo>
                  <a:pt x="4371" y="11275"/>
                </a:lnTo>
                <a:lnTo>
                  <a:pt x="4362" y="11322"/>
                </a:lnTo>
                <a:lnTo>
                  <a:pt x="4334" y="11341"/>
                </a:lnTo>
                <a:lnTo>
                  <a:pt x="4299" y="11325"/>
                </a:lnTo>
                <a:lnTo>
                  <a:pt x="4250" y="11301"/>
                </a:lnTo>
                <a:lnTo>
                  <a:pt x="4193" y="11266"/>
                </a:lnTo>
                <a:lnTo>
                  <a:pt x="4130" y="11245"/>
                </a:lnTo>
                <a:lnTo>
                  <a:pt x="4061" y="11251"/>
                </a:lnTo>
                <a:lnTo>
                  <a:pt x="3973" y="11279"/>
                </a:lnTo>
                <a:lnTo>
                  <a:pt x="3878" y="11377"/>
                </a:lnTo>
                <a:lnTo>
                  <a:pt x="3814" y="11486"/>
                </a:lnTo>
                <a:lnTo>
                  <a:pt x="3795" y="11613"/>
                </a:lnTo>
                <a:lnTo>
                  <a:pt x="3829" y="11745"/>
                </a:lnTo>
                <a:lnTo>
                  <a:pt x="3832" y="11751"/>
                </a:lnTo>
                <a:lnTo>
                  <a:pt x="3842" y="11777"/>
                </a:lnTo>
                <a:lnTo>
                  <a:pt x="3907" y="11871"/>
                </a:lnTo>
                <a:lnTo>
                  <a:pt x="3995" y="11941"/>
                </a:lnTo>
                <a:lnTo>
                  <a:pt x="4093" y="11988"/>
                </a:lnTo>
                <a:lnTo>
                  <a:pt x="4207" y="11999"/>
                </a:lnTo>
                <a:lnTo>
                  <a:pt x="4323" y="11977"/>
                </a:lnTo>
                <a:lnTo>
                  <a:pt x="4434" y="11925"/>
                </a:lnTo>
                <a:lnTo>
                  <a:pt x="4524" y="11855"/>
                </a:lnTo>
                <a:lnTo>
                  <a:pt x="4592" y="11751"/>
                </a:lnTo>
                <a:lnTo>
                  <a:pt x="4646" y="11641"/>
                </a:lnTo>
                <a:lnTo>
                  <a:pt x="4660" y="11517"/>
                </a:lnTo>
                <a:lnTo>
                  <a:pt x="4637" y="11378"/>
                </a:lnTo>
                <a:lnTo>
                  <a:pt x="4579" y="11246"/>
                </a:lnTo>
                <a:lnTo>
                  <a:pt x="4488" y="11137"/>
                </a:lnTo>
                <a:lnTo>
                  <a:pt x="4375" y="11044"/>
                </a:lnTo>
                <a:lnTo>
                  <a:pt x="4245" y="10986"/>
                </a:lnTo>
                <a:lnTo>
                  <a:pt x="4101" y="10954"/>
                </a:lnTo>
                <a:lnTo>
                  <a:pt x="3957" y="10965"/>
                </a:lnTo>
                <a:lnTo>
                  <a:pt x="3958" y="10971"/>
                </a:lnTo>
                <a:lnTo>
                  <a:pt x="3969" y="11070"/>
                </a:lnTo>
                <a:lnTo>
                  <a:pt x="3940" y="11171"/>
                </a:lnTo>
                <a:lnTo>
                  <a:pt x="3884" y="11267"/>
                </a:lnTo>
                <a:lnTo>
                  <a:pt x="3823" y="11333"/>
                </a:lnTo>
                <a:lnTo>
                  <a:pt x="3751" y="11382"/>
                </a:lnTo>
                <a:lnTo>
                  <a:pt x="3687" y="11402"/>
                </a:lnTo>
                <a:lnTo>
                  <a:pt x="3657" y="11447"/>
                </a:lnTo>
                <a:lnTo>
                  <a:pt x="3606" y="11563"/>
                </a:lnTo>
                <a:lnTo>
                  <a:pt x="3602" y="11689"/>
                </a:lnTo>
                <a:lnTo>
                  <a:pt x="3611" y="11821"/>
                </a:lnTo>
                <a:lnTo>
                  <a:pt x="3663" y="11932"/>
                </a:lnTo>
                <a:lnTo>
                  <a:pt x="3751" y="12060"/>
                </a:lnTo>
                <a:lnTo>
                  <a:pt x="3864" y="12153"/>
                </a:lnTo>
                <a:lnTo>
                  <a:pt x="4007" y="12218"/>
                </a:lnTo>
                <a:lnTo>
                  <a:pt x="4162" y="12242"/>
                </a:lnTo>
                <a:lnTo>
                  <a:pt x="4311" y="12222"/>
                </a:lnTo>
                <a:lnTo>
                  <a:pt x="4449" y="12184"/>
                </a:lnTo>
                <a:lnTo>
                  <a:pt x="4580" y="12102"/>
                </a:lnTo>
                <a:lnTo>
                  <a:pt x="4681" y="12000"/>
                </a:lnTo>
                <a:lnTo>
                  <a:pt x="4763" y="11870"/>
                </a:lnTo>
                <a:lnTo>
                  <a:pt x="4817" y="11735"/>
                </a:lnTo>
                <a:lnTo>
                  <a:pt x="4853" y="11597"/>
                </a:lnTo>
                <a:lnTo>
                  <a:pt x="4852" y="11418"/>
                </a:lnTo>
                <a:lnTo>
                  <a:pt x="4822" y="11243"/>
                </a:lnTo>
                <a:lnTo>
                  <a:pt x="4751" y="11079"/>
                </a:lnTo>
                <a:lnTo>
                  <a:pt x="4646" y="10939"/>
                </a:lnTo>
                <a:lnTo>
                  <a:pt x="4523" y="10820"/>
                </a:lnTo>
                <a:lnTo>
                  <a:pt x="4361" y="10727"/>
                </a:lnTo>
                <a:lnTo>
                  <a:pt x="4193" y="10671"/>
                </a:lnTo>
                <a:lnTo>
                  <a:pt x="4024" y="10640"/>
                </a:lnTo>
                <a:lnTo>
                  <a:pt x="3838" y="10654"/>
                </a:lnTo>
                <a:lnTo>
                  <a:pt x="3826" y="10657"/>
                </a:lnTo>
                <a:lnTo>
                  <a:pt x="3840" y="10668"/>
                </a:lnTo>
                <a:lnTo>
                  <a:pt x="3922" y="10800"/>
                </a:lnTo>
                <a:lnTo>
                  <a:pt x="3939" y="10878"/>
                </a:lnTo>
                <a:lnTo>
                  <a:pt x="3911" y="10807"/>
                </a:lnTo>
                <a:lnTo>
                  <a:pt x="3853" y="10700"/>
                </a:lnTo>
                <a:lnTo>
                  <a:pt x="3814" y="10660"/>
                </a:lnTo>
                <a:lnTo>
                  <a:pt x="3665" y="10699"/>
                </a:lnTo>
                <a:lnTo>
                  <a:pt x="3513" y="10787"/>
                </a:lnTo>
                <a:lnTo>
                  <a:pt x="3371" y="10901"/>
                </a:lnTo>
                <a:lnTo>
                  <a:pt x="3246" y="11052"/>
                </a:lnTo>
                <a:lnTo>
                  <a:pt x="3144" y="11212"/>
                </a:lnTo>
                <a:lnTo>
                  <a:pt x="3064" y="11381"/>
                </a:lnTo>
                <a:lnTo>
                  <a:pt x="3005" y="11568"/>
                </a:lnTo>
                <a:lnTo>
                  <a:pt x="2969" y="11764"/>
                </a:lnTo>
                <a:lnTo>
                  <a:pt x="2955" y="11970"/>
                </a:lnTo>
                <a:lnTo>
                  <a:pt x="2959" y="12179"/>
                </a:lnTo>
                <a:lnTo>
                  <a:pt x="2964" y="12388"/>
                </a:lnTo>
                <a:lnTo>
                  <a:pt x="2991" y="12606"/>
                </a:lnTo>
                <a:lnTo>
                  <a:pt x="2992" y="12617"/>
                </a:lnTo>
                <a:lnTo>
                  <a:pt x="2997" y="12602"/>
                </a:lnTo>
                <a:lnTo>
                  <a:pt x="3059" y="12478"/>
                </a:lnTo>
                <a:lnTo>
                  <a:pt x="3142" y="12396"/>
                </a:lnTo>
                <a:lnTo>
                  <a:pt x="3247" y="12348"/>
                </a:lnTo>
                <a:lnTo>
                  <a:pt x="3380" y="12339"/>
                </a:lnTo>
                <a:lnTo>
                  <a:pt x="3488" y="12379"/>
                </a:lnTo>
                <a:lnTo>
                  <a:pt x="3553" y="12449"/>
                </a:lnTo>
                <a:lnTo>
                  <a:pt x="3584" y="12517"/>
                </a:lnTo>
                <a:lnTo>
                  <a:pt x="3596" y="12607"/>
                </a:lnTo>
                <a:lnTo>
                  <a:pt x="3591" y="12683"/>
                </a:lnTo>
                <a:lnTo>
                  <a:pt x="3590" y="12690"/>
                </a:lnTo>
                <a:lnTo>
                  <a:pt x="3590" y="12717"/>
                </a:lnTo>
                <a:lnTo>
                  <a:pt x="3578" y="12737"/>
                </a:lnTo>
                <a:lnTo>
                  <a:pt x="3574" y="12752"/>
                </a:lnTo>
                <a:lnTo>
                  <a:pt x="3554" y="12807"/>
                </a:lnTo>
                <a:lnTo>
                  <a:pt x="3541" y="12824"/>
                </a:lnTo>
                <a:lnTo>
                  <a:pt x="3556" y="12774"/>
                </a:lnTo>
                <a:lnTo>
                  <a:pt x="3548" y="12786"/>
                </a:lnTo>
                <a:lnTo>
                  <a:pt x="3495" y="12839"/>
                </a:lnTo>
                <a:lnTo>
                  <a:pt x="3411" y="12848"/>
                </a:lnTo>
                <a:lnTo>
                  <a:pt x="3340" y="12840"/>
                </a:lnTo>
                <a:lnTo>
                  <a:pt x="3283" y="12781"/>
                </a:lnTo>
                <a:lnTo>
                  <a:pt x="3264" y="12753"/>
                </a:lnTo>
                <a:lnTo>
                  <a:pt x="3252" y="12712"/>
                </a:lnTo>
                <a:lnTo>
                  <a:pt x="3259" y="12675"/>
                </a:lnTo>
                <a:lnTo>
                  <a:pt x="3274" y="12648"/>
                </a:lnTo>
                <a:lnTo>
                  <a:pt x="3290" y="12613"/>
                </a:lnTo>
                <a:lnTo>
                  <a:pt x="3323" y="12590"/>
                </a:lnTo>
                <a:lnTo>
                  <a:pt x="3353" y="12586"/>
                </a:lnTo>
                <a:lnTo>
                  <a:pt x="3377" y="12585"/>
                </a:lnTo>
                <a:lnTo>
                  <a:pt x="3405" y="12591"/>
                </a:lnTo>
                <a:lnTo>
                  <a:pt x="3437" y="12601"/>
                </a:lnTo>
                <a:lnTo>
                  <a:pt x="3453" y="12624"/>
                </a:lnTo>
                <a:lnTo>
                  <a:pt x="3460" y="12635"/>
                </a:lnTo>
                <a:lnTo>
                  <a:pt x="3464" y="12664"/>
                </a:lnTo>
                <a:lnTo>
                  <a:pt x="3457" y="12678"/>
                </a:lnTo>
                <a:lnTo>
                  <a:pt x="3452" y="12706"/>
                </a:lnTo>
                <a:lnTo>
                  <a:pt x="3441" y="12713"/>
                </a:lnTo>
                <a:lnTo>
                  <a:pt x="3419" y="12728"/>
                </a:lnTo>
                <a:lnTo>
                  <a:pt x="3393" y="12738"/>
                </a:lnTo>
                <a:lnTo>
                  <a:pt x="3370" y="12729"/>
                </a:lnTo>
                <a:lnTo>
                  <a:pt x="3357" y="12722"/>
                </a:lnTo>
                <a:lnTo>
                  <a:pt x="3345" y="12705"/>
                </a:lnTo>
                <a:lnTo>
                  <a:pt x="3336" y="12703"/>
                </a:lnTo>
                <a:lnTo>
                  <a:pt x="3325" y="12711"/>
                </a:lnTo>
                <a:lnTo>
                  <a:pt x="3323" y="12720"/>
                </a:lnTo>
                <a:lnTo>
                  <a:pt x="3346" y="12778"/>
                </a:lnTo>
                <a:lnTo>
                  <a:pt x="3394" y="12811"/>
                </a:lnTo>
                <a:lnTo>
                  <a:pt x="3457" y="12808"/>
                </a:lnTo>
                <a:lnTo>
                  <a:pt x="3490" y="12785"/>
                </a:lnTo>
                <a:lnTo>
                  <a:pt x="3518" y="12766"/>
                </a:lnTo>
                <a:lnTo>
                  <a:pt x="3538" y="12736"/>
                </a:lnTo>
                <a:lnTo>
                  <a:pt x="3561" y="12663"/>
                </a:lnTo>
                <a:lnTo>
                  <a:pt x="3554" y="12623"/>
                </a:lnTo>
                <a:lnTo>
                  <a:pt x="3530" y="12570"/>
                </a:lnTo>
                <a:lnTo>
                  <a:pt x="3477" y="12517"/>
                </a:lnTo>
                <a:lnTo>
                  <a:pt x="3421" y="12482"/>
                </a:lnTo>
                <a:lnTo>
                  <a:pt x="3346" y="12468"/>
                </a:lnTo>
                <a:lnTo>
                  <a:pt x="3270" y="12488"/>
                </a:lnTo>
                <a:lnTo>
                  <a:pt x="3203" y="12534"/>
                </a:lnTo>
                <a:lnTo>
                  <a:pt x="3145" y="12615"/>
                </a:lnTo>
                <a:lnTo>
                  <a:pt x="3098" y="12737"/>
                </a:lnTo>
                <a:lnTo>
                  <a:pt x="3068" y="12896"/>
                </a:lnTo>
                <a:lnTo>
                  <a:pt x="3069" y="13099"/>
                </a:lnTo>
                <a:lnTo>
                  <a:pt x="3095" y="13350"/>
                </a:lnTo>
                <a:lnTo>
                  <a:pt x="3118" y="13669"/>
                </a:lnTo>
                <a:lnTo>
                  <a:pt x="3109" y="13953"/>
                </a:lnTo>
                <a:lnTo>
                  <a:pt x="3079" y="14194"/>
                </a:lnTo>
                <a:lnTo>
                  <a:pt x="3020" y="14406"/>
                </a:lnTo>
                <a:lnTo>
                  <a:pt x="2946" y="14595"/>
                </a:lnTo>
                <a:lnTo>
                  <a:pt x="2844" y="14755"/>
                </a:lnTo>
                <a:lnTo>
                  <a:pt x="2743" y="14906"/>
                </a:lnTo>
                <a:lnTo>
                  <a:pt x="2639" y="15051"/>
                </a:lnTo>
                <a:lnTo>
                  <a:pt x="2540" y="15168"/>
                </a:lnTo>
                <a:lnTo>
                  <a:pt x="2442" y="15300"/>
                </a:lnTo>
                <a:lnTo>
                  <a:pt x="2368" y="15441"/>
                </a:lnTo>
                <a:lnTo>
                  <a:pt x="2293" y="15582"/>
                </a:lnTo>
                <a:lnTo>
                  <a:pt x="2223" y="15752"/>
                </a:lnTo>
                <a:lnTo>
                  <a:pt x="2155" y="15938"/>
                </a:lnTo>
                <a:lnTo>
                  <a:pt x="2079" y="16137"/>
                </a:lnTo>
                <a:lnTo>
                  <a:pt x="2003" y="16336"/>
                </a:lnTo>
                <a:lnTo>
                  <a:pt x="1935" y="16546"/>
                </a:lnTo>
                <a:lnTo>
                  <a:pt x="1865" y="16741"/>
                </a:lnTo>
                <a:lnTo>
                  <a:pt x="1804" y="16937"/>
                </a:lnTo>
                <a:lnTo>
                  <a:pt x="1747" y="17115"/>
                </a:lnTo>
                <a:lnTo>
                  <a:pt x="1704" y="17267"/>
                </a:lnTo>
                <a:lnTo>
                  <a:pt x="1656" y="17398"/>
                </a:lnTo>
                <a:lnTo>
                  <a:pt x="1631" y="17505"/>
                </a:lnTo>
                <a:lnTo>
                  <a:pt x="1610" y="17569"/>
                </a:lnTo>
                <a:lnTo>
                  <a:pt x="1601" y="17591"/>
                </a:lnTo>
                <a:lnTo>
                  <a:pt x="1645" y="17430"/>
                </a:lnTo>
                <a:lnTo>
                  <a:pt x="1693" y="17251"/>
                </a:lnTo>
                <a:lnTo>
                  <a:pt x="1733" y="17035"/>
                </a:lnTo>
                <a:lnTo>
                  <a:pt x="1773" y="16796"/>
                </a:lnTo>
                <a:lnTo>
                  <a:pt x="1814" y="16547"/>
                </a:lnTo>
                <a:lnTo>
                  <a:pt x="1859" y="16280"/>
                </a:lnTo>
                <a:lnTo>
                  <a:pt x="1887" y="16000"/>
                </a:lnTo>
                <a:lnTo>
                  <a:pt x="1929" y="15717"/>
                </a:lnTo>
                <a:lnTo>
                  <a:pt x="1959" y="15428"/>
                </a:lnTo>
                <a:lnTo>
                  <a:pt x="1987" y="15147"/>
                </a:lnTo>
                <a:lnTo>
                  <a:pt x="2020" y="14863"/>
                </a:lnTo>
                <a:lnTo>
                  <a:pt x="2046" y="14593"/>
                </a:lnTo>
                <a:lnTo>
                  <a:pt x="2071" y="14331"/>
                </a:lnTo>
                <a:lnTo>
                  <a:pt x="2088" y="14083"/>
                </a:lnTo>
                <a:lnTo>
                  <a:pt x="2109" y="13864"/>
                </a:lnTo>
                <a:lnTo>
                  <a:pt x="2129" y="13655"/>
                </a:lnTo>
                <a:lnTo>
                  <a:pt x="2145" y="13488"/>
                </a:lnTo>
                <a:lnTo>
                  <a:pt x="2153" y="13345"/>
                </a:lnTo>
                <a:lnTo>
                  <a:pt x="2162" y="13240"/>
                </a:lnTo>
                <a:lnTo>
                  <a:pt x="2160" y="13177"/>
                </a:lnTo>
                <a:lnTo>
                  <a:pt x="2165" y="13149"/>
                </a:lnTo>
                <a:lnTo>
                  <a:pt x="2121" y="12787"/>
                </a:lnTo>
                <a:lnTo>
                  <a:pt x="2060" y="12462"/>
                </a:lnTo>
                <a:lnTo>
                  <a:pt x="1991" y="12183"/>
                </a:lnTo>
                <a:lnTo>
                  <a:pt x="1911" y="11936"/>
                </a:lnTo>
                <a:lnTo>
                  <a:pt x="1834" y="11728"/>
                </a:lnTo>
                <a:lnTo>
                  <a:pt x="1745" y="11552"/>
                </a:lnTo>
                <a:lnTo>
                  <a:pt x="1646" y="11408"/>
                </a:lnTo>
                <a:lnTo>
                  <a:pt x="1619" y="11376"/>
                </a:lnTo>
                <a:lnTo>
                  <a:pt x="1723" y="11804"/>
                </a:lnTo>
                <a:lnTo>
                  <a:pt x="1837" y="12386"/>
                </a:lnTo>
                <a:lnTo>
                  <a:pt x="1909" y="13014"/>
                </a:lnTo>
                <a:lnTo>
                  <a:pt x="1958" y="13691"/>
                </a:lnTo>
                <a:lnTo>
                  <a:pt x="1899" y="14555"/>
                </a:lnTo>
                <a:lnTo>
                  <a:pt x="1885" y="13847"/>
                </a:lnTo>
                <a:lnTo>
                  <a:pt x="1835" y="13179"/>
                </a:lnTo>
                <a:lnTo>
                  <a:pt x="1748" y="12554"/>
                </a:lnTo>
                <a:lnTo>
                  <a:pt x="1626" y="11960"/>
                </a:lnTo>
                <a:lnTo>
                  <a:pt x="1482" y="11406"/>
                </a:lnTo>
                <a:lnTo>
                  <a:pt x="1399" y="11169"/>
                </a:lnTo>
                <a:lnTo>
                  <a:pt x="1339" y="11137"/>
                </a:lnTo>
                <a:lnTo>
                  <a:pt x="1237" y="11085"/>
                </a:lnTo>
                <a:lnTo>
                  <a:pt x="1149" y="11064"/>
                </a:lnTo>
                <a:lnTo>
                  <a:pt x="1059" y="11052"/>
                </a:lnTo>
                <a:lnTo>
                  <a:pt x="966" y="11059"/>
                </a:lnTo>
                <a:lnTo>
                  <a:pt x="890" y="11078"/>
                </a:lnTo>
                <a:lnTo>
                  <a:pt x="825" y="11115"/>
                </a:lnTo>
                <a:lnTo>
                  <a:pt x="770" y="11153"/>
                </a:lnTo>
                <a:lnTo>
                  <a:pt x="718" y="11196"/>
                </a:lnTo>
                <a:lnTo>
                  <a:pt x="685" y="11243"/>
                </a:lnTo>
                <a:lnTo>
                  <a:pt x="677" y="11286"/>
                </a:lnTo>
                <a:lnTo>
                  <a:pt x="681" y="11344"/>
                </a:lnTo>
                <a:lnTo>
                  <a:pt x="691" y="11400"/>
                </a:lnTo>
                <a:lnTo>
                  <a:pt x="697" y="11415"/>
                </a:lnTo>
                <a:lnTo>
                  <a:pt x="723" y="11454"/>
                </a:lnTo>
                <a:lnTo>
                  <a:pt x="742" y="11482"/>
                </a:lnTo>
                <a:lnTo>
                  <a:pt x="746" y="11487"/>
                </a:lnTo>
                <a:lnTo>
                  <a:pt x="827" y="11546"/>
                </a:lnTo>
                <a:lnTo>
                  <a:pt x="930" y="11565"/>
                </a:lnTo>
                <a:lnTo>
                  <a:pt x="1021" y="11543"/>
                </a:lnTo>
                <a:lnTo>
                  <a:pt x="1091" y="11479"/>
                </a:lnTo>
                <a:lnTo>
                  <a:pt x="1108" y="11443"/>
                </a:lnTo>
                <a:lnTo>
                  <a:pt x="1113" y="11415"/>
                </a:lnTo>
                <a:lnTo>
                  <a:pt x="1120" y="11377"/>
                </a:lnTo>
                <a:lnTo>
                  <a:pt x="1110" y="11351"/>
                </a:lnTo>
                <a:lnTo>
                  <a:pt x="1095" y="11305"/>
                </a:lnTo>
                <a:lnTo>
                  <a:pt x="1053" y="11268"/>
                </a:lnTo>
                <a:lnTo>
                  <a:pt x="1006" y="11260"/>
                </a:lnTo>
                <a:lnTo>
                  <a:pt x="961" y="11266"/>
                </a:lnTo>
                <a:lnTo>
                  <a:pt x="945" y="11277"/>
                </a:lnTo>
                <a:lnTo>
                  <a:pt x="949" y="11283"/>
                </a:lnTo>
                <a:lnTo>
                  <a:pt x="951" y="11298"/>
                </a:lnTo>
                <a:lnTo>
                  <a:pt x="969" y="11301"/>
                </a:lnTo>
                <a:lnTo>
                  <a:pt x="992" y="11310"/>
                </a:lnTo>
                <a:lnTo>
                  <a:pt x="1013" y="11329"/>
                </a:lnTo>
                <a:lnTo>
                  <a:pt x="1022" y="11355"/>
                </a:lnTo>
                <a:lnTo>
                  <a:pt x="1019" y="11373"/>
                </a:lnTo>
                <a:lnTo>
                  <a:pt x="1019" y="11397"/>
                </a:lnTo>
                <a:lnTo>
                  <a:pt x="1006" y="11414"/>
                </a:lnTo>
                <a:lnTo>
                  <a:pt x="990" y="11426"/>
                </a:lnTo>
                <a:lnTo>
                  <a:pt x="979" y="11433"/>
                </a:lnTo>
                <a:lnTo>
                  <a:pt x="957" y="11449"/>
                </a:lnTo>
                <a:lnTo>
                  <a:pt x="927" y="11453"/>
                </a:lnTo>
                <a:lnTo>
                  <a:pt x="899" y="11448"/>
                </a:lnTo>
                <a:lnTo>
                  <a:pt x="878" y="11429"/>
                </a:lnTo>
                <a:lnTo>
                  <a:pt x="853" y="11405"/>
                </a:lnTo>
                <a:lnTo>
                  <a:pt x="840" y="11374"/>
                </a:lnTo>
                <a:lnTo>
                  <a:pt x="823" y="11337"/>
                </a:lnTo>
                <a:lnTo>
                  <a:pt x="829" y="11299"/>
                </a:lnTo>
                <a:lnTo>
                  <a:pt x="864" y="11243"/>
                </a:lnTo>
                <a:lnTo>
                  <a:pt x="921" y="11195"/>
                </a:lnTo>
                <a:lnTo>
                  <a:pt x="990" y="11189"/>
                </a:lnTo>
                <a:lnTo>
                  <a:pt x="1060" y="11207"/>
                </a:lnTo>
                <a:lnTo>
                  <a:pt x="1110" y="11245"/>
                </a:lnTo>
                <a:lnTo>
                  <a:pt x="1149" y="11301"/>
                </a:lnTo>
                <a:lnTo>
                  <a:pt x="1166" y="11362"/>
                </a:lnTo>
                <a:lnTo>
                  <a:pt x="1149" y="11455"/>
                </a:lnTo>
                <a:lnTo>
                  <a:pt x="1107" y="11525"/>
                </a:lnTo>
                <a:lnTo>
                  <a:pt x="1024" y="11582"/>
                </a:lnTo>
                <a:lnTo>
                  <a:pt x="942" y="11606"/>
                </a:lnTo>
                <a:lnTo>
                  <a:pt x="908" y="11601"/>
                </a:lnTo>
                <a:lnTo>
                  <a:pt x="884" y="11605"/>
                </a:lnTo>
                <a:lnTo>
                  <a:pt x="815" y="11587"/>
                </a:lnTo>
                <a:lnTo>
                  <a:pt x="784" y="11565"/>
                </a:lnTo>
                <a:lnTo>
                  <a:pt x="771" y="11559"/>
                </a:lnTo>
                <a:lnTo>
                  <a:pt x="762" y="11550"/>
                </a:lnTo>
                <a:lnTo>
                  <a:pt x="751" y="11541"/>
                </a:lnTo>
                <a:lnTo>
                  <a:pt x="716" y="11498"/>
                </a:lnTo>
                <a:lnTo>
                  <a:pt x="703" y="11484"/>
                </a:lnTo>
                <a:lnTo>
                  <a:pt x="701" y="11480"/>
                </a:lnTo>
                <a:lnTo>
                  <a:pt x="696" y="11473"/>
                </a:lnTo>
                <a:lnTo>
                  <a:pt x="648" y="11391"/>
                </a:lnTo>
                <a:lnTo>
                  <a:pt x="621" y="11304"/>
                </a:lnTo>
                <a:lnTo>
                  <a:pt x="627" y="11218"/>
                </a:lnTo>
                <a:lnTo>
                  <a:pt x="642" y="11134"/>
                </a:lnTo>
                <a:lnTo>
                  <a:pt x="692" y="11051"/>
                </a:lnTo>
                <a:lnTo>
                  <a:pt x="775" y="10994"/>
                </a:lnTo>
                <a:lnTo>
                  <a:pt x="892" y="10963"/>
                </a:lnTo>
                <a:lnTo>
                  <a:pt x="1045" y="10947"/>
                </a:lnTo>
                <a:lnTo>
                  <a:pt x="1228" y="10977"/>
                </a:lnTo>
                <a:lnTo>
                  <a:pt x="1348" y="11026"/>
                </a:lnTo>
                <a:lnTo>
                  <a:pt x="1302" y="10894"/>
                </a:lnTo>
                <a:lnTo>
                  <a:pt x="1168" y="10573"/>
                </a:lnTo>
                <a:lnTo>
                  <a:pt x="1175" y="10638"/>
                </a:lnTo>
                <a:lnTo>
                  <a:pt x="1154" y="10540"/>
                </a:lnTo>
                <a:lnTo>
                  <a:pt x="1101" y="10411"/>
                </a:lnTo>
                <a:lnTo>
                  <a:pt x="1026" y="10261"/>
                </a:lnTo>
                <a:lnTo>
                  <a:pt x="950" y="10166"/>
                </a:lnTo>
                <a:lnTo>
                  <a:pt x="990" y="10250"/>
                </a:lnTo>
                <a:lnTo>
                  <a:pt x="1002" y="10267"/>
                </a:lnTo>
                <a:lnTo>
                  <a:pt x="998" y="10286"/>
                </a:lnTo>
                <a:lnTo>
                  <a:pt x="1010" y="10302"/>
                </a:lnTo>
                <a:lnTo>
                  <a:pt x="1014" y="10308"/>
                </a:lnTo>
                <a:lnTo>
                  <a:pt x="1016" y="10323"/>
                </a:lnTo>
                <a:lnTo>
                  <a:pt x="927" y="10144"/>
                </a:lnTo>
                <a:lnTo>
                  <a:pt x="797" y="10040"/>
                </a:lnTo>
                <a:lnTo>
                  <a:pt x="658" y="9956"/>
                </a:lnTo>
                <a:lnTo>
                  <a:pt x="488" y="9910"/>
                </a:lnTo>
                <a:lnTo>
                  <a:pt x="320" y="9903"/>
                </a:lnTo>
                <a:lnTo>
                  <a:pt x="156" y="9926"/>
                </a:lnTo>
                <a:lnTo>
                  <a:pt x="0" y="9992"/>
                </a:lnTo>
                <a:lnTo>
                  <a:pt x="0" y="9976"/>
                </a:lnTo>
                <a:lnTo>
                  <a:pt x="72" y="9935"/>
                </a:lnTo>
                <a:lnTo>
                  <a:pt x="235" y="9888"/>
                </a:lnTo>
                <a:lnTo>
                  <a:pt x="407" y="9876"/>
                </a:lnTo>
                <a:lnTo>
                  <a:pt x="581" y="9903"/>
                </a:lnTo>
                <a:lnTo>
                  <a:pt x="742" y="9972"/>
                </a:lnTo>
                <a:lnTo>
                  <a:pt x="884" y="10071"/>
                </a:lnTo>
                <a:lnTo>
                  <a:pt x="899" y="10085"/>
                </a:lnTo>
                <a:lnTo>
                  <a:pt x="830" y="9945"/>
                </a:lnTo>
                <a:lnTo>
                  <a:pt x="618" y="9601"/>
                </a:lnTo>
                <a:lnTo>
                  <a:pt x="371" y="9289"/>
                </a:lnTo>
                <a:lnTo>
                  <a:pt x="100" y="9001"/>
                </a:lnTo>
                <a:lnTo>
                  <a:pt x="0" y="8918"/>
                </a:lnTo>
                <a:lnTo>
                  <a:pt x="0" y="8873"/>
                </a:lnTo>
                <a:lnTo>
                  <a:pt x="107" y="8964"/>
                </a:lnTo>
                <a:lnTo>
                  <a:pt x="367" y="9259"/>
                </a:lnTo>
                <a:lnTo>
                  <a:pt x="610" y="9565"/>
                </a:lnTo>
                <a:lnTo>
                  <a:pt x="823" y="9900"/>
                </a:lnTo>
                <a:lnTo>
                  <a:pt x="922" y="10107"/>
                </a:lnTo>
                <a:lnTo>
                  <a:pt x="973" y="10155"/>
                </a:lnTo>
                <a:lnTo>
                  <a:pt x="882" y="9974"/>
                </a:lnTo>
                <a:lnTo>
                  <a:pt x="634" y="9565"/>
                </a:lnTo>
                <a:lnTo>
                  <a:pt x="375" y="9188"/>
                </a:lnTo>
                <a:lnTo>
                  <a:pt x="109" y="8848"/>
                </a:lnTo>
                <a:lnTo>
                  <a:pt x="0" y="8730"/>
                </a:lnTo>
                <a:lnTo>
                  <a:pt x="0" y="8295"/>
                </a:lnTo>
                <a:lnTo>
                  <a:pt x="147" y="8463"/>
                </a:lnTo>
                <a:lnTo>
                  <a:pt x="451" y="8859"/>
                </a:lnTo>
                <a:lnTo>
                  <a:pt x="470" y="8891"/>
                </a:lnTo>
                <a:lnTo>
                  <a:pt x="586" y="9043"/>
                </a:lnTo>
                <a:lnTo>
                  <a:pt x="820" y="9421"/>
                </a:lnTo>
                <a:lnTo>
                  <a:pt x="1046" y="9821"/>
                </a:lnTo>
                <a:lnTo>
                  <a:pt x="1246" y="10254"/>
                </a:lnTo>
                <a:lnTo>
                  <a:pt x="1428" y="10733"/>
                </a:lnTo>
                <a:lnTo>
                  <a:pt x="1564" y="11174"/>
                </a:lnTo>
                <a:lnTo>
                  <a:pt x="1677" y="11297"/>
                </a:lnTo>
                <a:lnTo>
                  <a:pt x="1800" y="11465"/>
                </a:lnTo>
                <a:lnTo>
                  <a:pt x="1904" y="11663"/>
                </a:lnTo>
                <a:lnTo>
                  <a:pt x="1989" y="11882"/>
                </a:lnTo>
                <a:lnTo>
                  <a:pt x="2076" y="12116"/>
                </a:lnTo>
                <a:lnTo>
                  <a:pt x="2141" y="12365"/>
                </a:lnTo>
                <a:lnTo>
                  <a:pt x="2195" y="12622"/>
                </a:lnTo>
                <a:lnTo>
                  <a:pt x="2248" y="12876"/>
                </a:lnTo>
                <a:lnTo>
                  <a:pt x="2233" y="12547"/>
                </a:lnTo>
                <a:lnTo>
                  <a:pt x="2164" y="11900"/>
                </a:lnTo>
                <a:lnTo>
                  <a:pt x="2051" y="11284"/>
                </a:lnTo>
                <a:lnTo>
                  <a:pt x="1911" y="10712"/>
                </a:lnTo>
                <a:lnTo>
                  <a:pt x="1741" y="10167"/>
                </a:lnTo>
                <a:lnTo>
                  <a:pt x="1537" y="9655"/>
                </a:lnTo>
                <a:lnTo>
                  <a:pt x="1317" y="9169"/>
                </a:lnTo>
                <a:lnTo>
                  <a:pt x="1074" y="8732"/>
                </a:lnTo>
                <a:lnTo>
                  <a:pt x="807" y="8320"/>
                </a:lnTo>
                <a:lnTo>
                  <a:pt x="524" y="7943"/>
                </a:lnTo>
                <a:lnTo>
                  <a:pt x="221" y="7597"/>
                </a:lnTo>
                <a:lnTo>
                  <a:pt x="0" y="7378"/>
                </a:lnTo>
                <a:lnTo>
                  <a:pt x="0" y="6909"/>
                </a:lnTo>
                <a:lnTo>
                  <a:pt x="38" y="6939"/>
                </a:lnTo>
                <a:lnTo>
                  <a:pt x="335" y="7216"/>
                </a:lnTo>
                <a:lnTo>
                  <a:pt x="617" y="7520"/>
                </a:lnTo>
                <a:lnTo>
                  <a:pt x="889" y="7856"/>
                </a:lnTo>
                <a:lnTo>
                  <a:pt x="1155" y="8220"/>
                </a:lnTo>
                <a:lnTo>
                  <a:pt x="1395" y="8618"/>
                </a:lnTo>
                <a:lnTo>
                  <a:pt x="1620" y="9051"/>
                </a:lnTo>
                <a:lnTo>
                  <a:pt x="1817" y="9528"/>
                </a:lnTo>
                <a:lnTo>
                  <a:pt x="1991" y="10020"/>
                </a:lnTo>
                <a:lnTo>
                  <a:pt x="2139" y="10556"/>
                </a:lnTo>
                <a:lnTo>
                  <a:pt x="2260" y="11125"/>
                </a:lnTo>
                <a:lnTo>
                  <a:pt x="2341" y="11730"/>
                </a:lnTo>
                <a:lnTo>
                  <a:pt x="2397" y="12369"/>
                </a:lnTo>
                <a:lnTo>
                  <a:pt x="2412" y="13045"/>
                </a:lnTo>
                <a:lnTo>
                  <a:pt x="2397" y="13748"/>
                </a:lnTo>
                <a:lnTo>
                  <a:pt x="2371" y="14032"/>
                </a:lnTo>
                <a:lnTo>
                  <a:pt x="2375" y="14073"/>
                </a:lnTo>
                <a:lnTo>
                  <a:pt x="2382" y="14273"/>
                </a:lnTo>
                <a:lnTo>
                  <a:pt x="2390" y="14439"/>
                </a:lnTo>
                <a:lnTo>
                  <a:pt x="2388" y="14579"/>
                </a:lnTo>
                <a:lnTo>
                  <a:pt x="2387" y="14685"/>
                </a:lnTo>
                <a:lnTo>
                  <a:pt x="2390" y="14748"/>
                </a:lnTo>
                <a:lnTo>
                  <a:pt x="2390" y="14773"/>
                </a:lnTo>
                <a:lnTo>
                  <a:pt x="2570" y="11138"/>
                </a:lnTo>
                <a:lnTo>
                  <a:pt x="2554" y="10899"/>
                </a:lnTo>
                <a:lnTo>
                  <a:pt x="2527" y="10550"/>
                </a:lnTo>
                <a:lnTo>
                  <a:pt x="2488" y="10185"/>
                </a:lnTo>
                <a:lnTo>
                  <a:pt x="2445" y="9790"/>
                </a:lnTo>
                <a:lnTo>
                  <a:pt x="2397" y="9375"/>
                </a:lnTo>
                <a:lnTo>
                  <a:pt x="2337" y="8943"/>
                </a:lnTo>
                <a:lnTo>
                  <a:pt x="2263" y="8503"/>
                </a:lnTo>
                <a:lnTo>
                  <a:pt x="2183" y="8053"/>
                </a:lnTo>
                <a:lnTo>
                  <a:pt x="2089" y="7595"/>
                </a:lnTo>
                <a:lnTo>
                  <a:pt x="1983" y="7145"/>
                </a:lnTo>
                <a:lnTo>
                  <a:pt x="1873" y="6699"/>
                </a:lnTo>
                <a:lnTo>
                  <a:pt x="1751" y="6260"/>
                </a:lnTo>
                <a:lnTo>
                  <a:pt x="1692" y="6058"/>
                </a:lnTo>
                <a:lnTo>
                  <a:pt x="1673" y="6007"/>
                </a:lnTo>
                <a:lnTo>
                  <a:pt x="1654" y="5976"/>
                </a:lnTo>
                <a:lnTo>
                  <a:pt x="1563" y="5892"/>
                </a:lnTo>
                <a:lnTo>
                  <a:pt x="1462" y="5839"/>
                </a:lnTo>
                <a:lnTo>
                  <a:pt x="1338" y="5801"/>
                </a:lnTo>
                <a:lnTo>
                  <a:pt x="1221" y="5809"/>
                </a:lnTo>
                <a:lnTo>
                  <a:pt x="1107" y="5846"/>
                </a:lnTo>
                <a:lnTo>
                  <a:pt x="1013" y="5910"/>
                </a:lnTo>
                <a:lnTo>
                  <a:pt x="943" y="5999"/>
                </a:lnTo>
                <a:lnTo>
                  <a:pt x="902" y="6117"/>
                </a:lnTo>
                <a:lnTo>
                  <a:pt x="909" y="6235"/>
                </a:lnTo>
                <a:lnTo>
                  <a:pt x="931" y="6326"/>
                </a:lnTo>
                <a:lnTo>
                  <a:pt x="990" y="6399"/>
                </a:lnTo>
                <a:lnTo>
                  <a:pt x="1062" y="6456"/>
                </a:lnTo>
                <a:lnTo>
                  <a:pt x="1148" y="6487"/>
                </a:lnTo>
                <a:lnTo>
                  <a:pt x="1245" y="6486"/>
                </a:lnTo>
                <a:lnTo>
                  <a:pt x="1338" y="6454"/>
                </a:lnTo>
                <a:lnTo>
                  <a:pt x="1402" y="6394"/>
                </a:lnTo>
                <a:lnTo>
                  <a:pt x="1442" y="6309"/>
                </a:lnTo>
                <a:lnTo>
                  <a:pt x="1446" y="6209"/>
                </a:lnTo>
                <a:lnTo>
                  <a:pt x="1425" y="6142"/>
                </a:lnTo>
                <a:lnTo>
                  <a:pt x="1377" y="6084"/>
                </a:lnTo>
                <a:lnTo>
                  <a:pt x="1301" y="6056"/>
                </a:lnTo>
                <a:lnTo>
                  <a:pt x="1229" y="6047"/>
                </a:lnTo>
                <a:lnTo>
                  <a:pt x="1161" y="6078"/>
                </a:lnTo>
                <a:lnTo>
                  <a:pt x="1110" y="6146"/>
                </a:lnTo>
                <a:lnTo>
                  <a:pt x="1153" y="6067"/>
                </a:lnTo>
                <a:lnTo>
                  <a:pt x="1237" y="6034"/>
                </a:lnTo>
                <a:lnTo>
                  <a:pt x="1317" y="6044"/>
                </a:lnTo>
                <a:lnTo>
                  <a:pt x="1379" y="6075"/>
                </a:lnTo>
                <a:lnTo>
                  <a:pt x="1441" y="6130"/>
                </a:lnTo>
                <a:lnTo>
                  <a:pt x="1465" y="6212"/>
                </a:lnTo>
                <a:lnTo>
                  <a:pt x="1457" y="6307"/>
                </a:lnTo>
                <a:lnTo>
                  <a:pt x="1421" y="6397"/>
                </a:lnTo>
                <a:lnTo>
                  <a:pt x="1349" y="6471"/>
                </a:lnTo>
                <a:lnTo>
                  <a:pt x="1256" y="6502"/>
                </a:lnTo>
                <a:lnTo>
                  <a:pt x="1150" y="6502"/>
                </a:lnTo>
                <a:lnTo>
                  <a:pt x="1054" y="6470"/>
                </a:lnTo>
                <a:lnTo>
                  <a:pt x="983" y="6413"/>
                </a:lnTo>
                <a:lnTo>
                  <a:pt x="925" y="6329"/>
                </a:lnTo>
                <a:lnTo>
                  <a:pt x="891" y="6231"/>
                </a:lnTo>
                <a:lnTo>
                  <a:pt x="889" y="6110"/>
                </a:lnTo>
                <a:lnTo>
                  <a:pt x="930" y="5992"/>
                </a:lnTo>
                <a:lnTo>
                  <a:pt x="1007" y="5890"/>
                </a:lnTo>
                <a:lnTo>
                  <a:pt x="1098" y="5820"/>
                </a:lnTo>
                <a:lnTo>
                  <a:pt x="1216" y="5779"/>
                </a:lnTo>
                <a:lnTo>
                  <a:pt x="1356" y="5781"/>
                </a:lnTo>
                <a:lnTo>
                  <a:pt x="1482" y="5809"/>
                </a:lnTo>
                <a:lnTo>
                  <a:pt x="1587" y="5867"/>
                </a:lnTo>
                <a:lnTo>
                  <a:pt x="1624" y="5903"/>
                </a:lnTo>
                <a:lnTo>
                  <a:pt x="1543" y="5743"/>
                </a:lnTo>
                <a:lnTo>
                  <a:pt x="1405" y="5543"/>
                </a:lnTo>
                <a:lnTo>
                  <a:pt x="1263" y="5371"/>
                </a:lnTo>
                <a:lnTo>
                  <a:pt x="1118" y="5243"/>
                </a:lnTo>
                <a:lnTo>
                  <a:pt x="959" y="5131"/>
                </a:lnTo>
                <a:lnTo>
                  <a:pt x="794" y="5057"/>
                </a:lnTo>
                <a:lnTo>
                  <a:pt x="640" y="4999"/>
                </a:lnTo>
                <a:lnTo>
                  <a:pt x="495" y="4977"/>
                </a:lnTo>
                <a:lnTo>
                  <a:pt x="366" y="4968"/>
                </a:lnTo>
                <a:lnTo>
                  <a:pt x="237" y="4982"/>
                </a:lnTo>
                <a:lnTo>
                  <a:pt x="126" y="5010"/>
                </a:lnTo>
                <a:lnTo>
                  <a:pt x="0" y="5062"/>
                </a:lnTo>
                <a:lnTo>
                  <a:pt x="0" y="5027"/>
                </a:lnTo>
                <a:lnTo>
                  <a:pt x="97" y="4981"/>
                </a:lnTo>
                <a:lnTo>
                  <a:pt x="261" y="4934"/>
                </a:lnTo>
                <a:lnTo>
                  <a:pt x="380" y="4917"/>
                </a:lnTo>
                <a:lnTo>
                  <a:pt x="511" y="4917"/>
                </a:lnTo>
                <a:lnTo>
                  <a:pt x="572" y="4927"/>
                </a:lnTo>
                <a:lnTo>
                  <a:pt x="553" y="4920"/>
                </a:lnTo>
                <a:lnTo>
                  <a:pt x="476" y="4867"/>
                </a:lnTo>
                <a:lnTo>
                  <a:pt x="410" y="4782"/>
                </a:lnTo>
                <a:lnTo>
                  <a:pt x="373" y="4693"/>
                </a:lnTo>
                <a:lnTo>
                  <a:pt x="373" y="4563"/>
                </a:lnTo>
                <a:lnTo>
                  <a:pt x="409" y="4448"/>
                </a:lnTo>
                <a:lnTo>
                  <a:pt x="375" y="4529"/>
                </a:lnTo>
                <a:lnTo>
                  <a:pt x="274" y="4680"/>
                </a:lnTo>
                <a:lnTo>
                  <a:pt x="143" y="4786"/>
                </a:lnTo>
                <a:lnTo>
                  <a:pt x="1" y="4876"/>
                </a:lnTo>
                <a:lnTo>
                  <a:pt x="0" y="4876"/>
                </a:lnTo>
                <a:lnTo>
                  <a:pt x="0" y="4841"/>
                </a:lnTo>
                <a:lnTo>
                  <a:pt x="7" y="4838"/>
                </a:lnTo>
                <a:lnTo>
                  <a:pt x="135" y="4751"/>
                </a:lnTo>
                <a:lnTo>
                  <a:pt x="258" y="4633"/>
                </a:lnTo>
                <a:lnTo>
                  <a:pt x="357" y="4492"/>
                </a:lnTo>
                <a:lnTo>
                  <a:pt x="417" y="4329"/>
                </a:lnTo>
                <a:lnTo>
                  <a:pt x="453" y="4157"/>
                </a:lnTo>
                <a:lnTo>
                  <a:pt x="458" y="3974"/>
                </a:lnTo>
                <a:lnTo>
                  <a:pt x="411" y="3762"/>
                </a:lnTo>
                <a:lnTo>
                  <a:pt x="335" y="3569"/>
                </a:lnTo>
                <a:lnTo>
                  <a:pt x="221" y="3402"/>
                </a:lnTo>
                <a:lnTo>
                  <a:pt x="72" y="3268"/>
                </a:lnTo>
                <a:lnTo>
                  <a:pt x="0" y="3223"/>
                </a:lnTo>
                <a:lnTo>
                  <a:pt x="0" y="3208"/>
                </a:lnTo>
                <a:lnTo>
                  <a:pt x="134" y="3299"/>
                </a:lnTo>
                <a:lnTo>
                  <a:pt x="287" y="3463"/>
                </a:lnTo>
                <a:lnTo>
                  <a:pt x="409" y="3665"/>
                </a:lnTo>
                <a:lnTo>
                  <a:pt x="460" y="3834"/>
                </a:lnTo>
                <a:lnTo>
                  <a:pt x="481" y="4007"/>
                </a:lnTo>
                <a:lnTo>
                  <a:pt x="480" y="4196"/>
                </a:lnTo>
                <a:lnTo>
                  <a:pt x="443" y="4368"/>
                </a:lnTo>
                <a:lnTo>
                  <a:pt x="409" y="4448"/>
                </a:lnTo>
                <a:lnTo>
                  <a:pt x="477" y="4345"/>
                </a:lnTo>
                <a:lnTo>
                  <a:pt x="578" y="4267"/>
                </a:lnTo>
                <a:lnTo>
                  <a:pt x="697" y="4226"/>
                </a:lnTo>
                <a:lnTo>
                  <a:pt x="829" y="4217"/>
                </a:lnTo>
                <a:lnTo>
                  <a:pt x="959" y="4251"/>
                </a:lnTo>
                <a:lnTo>
                  <a:pt x="1068" y="4314"/>
                </a:lnTo>
                <a:lnTo>
                  <a:pt x="1140" y="4375"/>
                </a:lnTo>
                <a:lnTo>
                  <a:pt x="1110" y="4293"/>
                </a:lnTo>
                <a:lnTo>
                  <a:pt x="988" y="3985"/>
                </a:lnTo>
                <a:lnTo>
                  <a:pt x="878" y="3694"/>
                </a:lnTo>
                <a:lnTo>
                  <a:pt x="770" y="3442"/>
                </a:lnTo>
                <a:lnTo>
                  <a:pt x="678" y="3236"/>
                </a:lnTo>
                <a:lnTo>
                  <a:pt x="599" y="3061"/>
                </a:lnTo>
                <a:lnTo>
                  <a:pt x="549" y="2941"/>
                </a:lnTo>
                <a:lnTo>
                  <a:pt x="516" y="2857"/>
                </a:lnTo>
                <a:lnTo>
                  <a:pt x="506" y="2831"/>
                </a:lnTo>
                <a:lnTo>
                  <a:pt x="491" y="2809"/>
                </a:lnTo>
                <a:lnTo>
                  <a:pt x="460" y="2741"/>
                </a:lnTo>
                <a:lnTo>
                  <a:pt x="414" y="2625"/>
                </a:lnTo>
                <a:lnTo>
                  <a:pt x="345" y="2477"/>
                </a:lnTo>
                <a:lnTo>
                  <a:pt x="247" y="2299"/>
                </a:lnTo>
                <a:lnTo>
                  <a:pt x="147" y="2082"/>
                </a:lnTo>
                <a:lnTo>
                  <a:pt x="32" y="1843"/>
                </a:lnTo>
                <a:lnTo>
                  <a:pt x="0" y="1785"/>
                </a:lnTo>
                <a:lnTo>
                  <a:pt x="0" y="1626"/>
                </a:lnTo>
                <a:lnTo>
                  <a:pt x="96" y="1807"/>
                </a:lnTo>
                <a:lnTo>
                  <a:pt x="219" y="2057"/>
                </a:lnTo>
                <a:lnTo>
                  <a:pt x="325" y="2270"/>
                </a:lnTo>
                <a:lnTo>
                  <a:pt x="376" y="2382"/>
                </a:lnTo>
                <a:lnTo>
                  <a:pt x="358" y="2320"/>
                </a:lnTo>
                <a:lnTo>
                  <a:pt x="388" y="2407"/>
                </a:lnTo>
                <a:lnTo>
                  <a:pt x="394" y="2420"/>
                </a:lnTo>
                <a:lnTo>
                  <a:pt x="363" y="2326"/>
                </a:lnTo>
                <a:lnTo>
                  <a:pt x="329" y="2173"/>
                </a:lnTo>
                <a:lnTo>
                  <a:pt x="338" y="2256"/>
                </a:lnTo>
                <a:lnTo>
                  <a:pt x="338" y="2253"/>
                </a:lnTo>
                <a:lnTo>
                  <a:pt x="316" y="2109"/>
                </a:lnTo>
                <a:lnTo>
                  <a:pt x="313" y="2099"/>
                </a:lnTo>
                <a:lnTo>
                  <a:pt x="313" y="2093"/>
                </a:lnTo>
                <a:lnTo>
                  <a:pt x="307" y="2054"/>
                </a:lnTo>
                <a:lnTo>
                  <a:pt x="310" y="2017"/>
                </a:lnTo>
                <a:lnTo>
                  <a:pt x="304" y="1860"/>
                </a:lnTo>
                <a:lnTo>
                  <a:pt x="316" y="1616"/>
                </a:lnTo>
                <a:lnTo>
                  <a:pt x="369" y="1383"/>
                </a:lnTo>
                <a:lnTo>
                  <a:pt x="455" y="1153"/>
                </a:lnTo>
                <a:lnTo>
                  <a:pt x="563" y="965"/>
                </a:lnTo>
                <a:lnTo>
                  <a:pt x="613" y="891"/>
                </a:lnTo>
                <a:lnTo>
                  <a:pt x="526" y="900"/>
                </a:lnTo>
                <a:lnTo>
                  <a:pt x="442" y="884"/>
                </a:lnTo>
                <a:lnTo>
                  <a:pt x="359" y="835"/>
                </a:lnTo>
                <a:lnTo>
                  <a:pt x="289" y="769"/>
                </a:lnTo>
                <a:lnTo>
                  <a:pt x="282" y="758"/>
                </a:lnTo>
                <a:lnTo>
                  <a:pt x="278" y="752"/>
                </a:lnTo>
                <a:lnTo>
                  <a:pt x="365" y="831"/>
                </a:lnTo>
                <a:lnTo>
                  <a:pt x="444" y="875"/>
                </a:lnTo>
                <a:lnTo>
                  <a:pt x="541" y="874"/>
                </a:lnTo>
                <a:lnTo>
                  <a:pt x="628" y="846"/>
                </a:lnTo>
                <a:lnTo>
                  <a:pt x="654" y="831"/>
                </a:lnTo>
                <a:lnTo>
                  <a:pt x="689" y="780"/>
                </a:lnTo>
                <a:lnTo>
                  <a:pt x="819" y="650"/>
                </a:lnTo>
                <a:lnTo>
                  <a:pt x="827" y="636"/>
                </a:lnTo>
                <a:lnTo>
                  <a:pt x="855" y="535"/>
                </a:lnTo>
                <a:lnTo>
                  <a:pt x="852" y="399"/>
                </a:lnTo>
                <a:lnTo>
                  <a:pt x="800" y="288"/>
                </a:lnTo>
                <a:lnTo>
                  <a:pt x="726" y="192"/>
                </a:lnTo>
                <a:lnTo>
                  <a:pt x="620" y="109"/>
                </a:lnTo>
                <a:lnTo>
                  <a:pt x="500" y="53"/>
                </a:lnTo>
                <a:lnTo>
                  <a:pt x="374" y="25"/>
                </a:lnTo>
                <a:lnTo>
                  <a:pt x="253" y="27"/>
                </a:lnTo>
                <a:lnTo>
                  <a:pt x="65" y="74"/>
                </a:lnTo>
                <a:lnTo>
                  <a:pt x="0" y="115"/>
                </a:lnTo>
                <a:lnTo>
                  <a:pt x="0" y="86"/>
                </a:lnTo>
                <a:lnTo>
                  <a:pt x="11" y="79"/>
                </a:lnTo>
                <a:lnTo>
                  <a:pt x="128" y="23"/>
                </a:lnTo>
                <a:lnTo>
                  <a:pt x="268" y="0"/>
                </a:lnTo>
                <a:close/>
              </a:path>
            </a:pathLst>
          </a:custGeom>
          <a:solidFill>
            <a:schemeClr val="bg1"/>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pic>
        <p:nvPicPr>
          <p:cNvPr id="5"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圖片版面配置區 8"/>
          <p:cNvSpPr>
            <a:spLocks noGrp="1"/>
          </p:cNvSpPr>
          <p:nvPr>
            <p:ph type="pic" sz="quarter" idx="10"/>
          </p:nvPr>
        </p:nvSpPr>
        <p:spPr>
          <a:xfrm>
            <a:off x="4316605" y="836712"/>
            <a:ext cx="4287843" cy="5328592"/>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stStyle>
          <a:p>
            <a:pPr lvl="0"/>
            <a:r>
              <a:rPr lang="zh-TW" altLang="en-US" noProof="0" smtClean="0"/>
              <a:t>按一下圖示以新增圖片</a:t>
            </a:r>
            <a:endParaRPr lang="zh-TW" noProof="0"/>
          </a:p>
        </p:txBody>
      </p:sp>
      <p:sp>
        <p:nvSpPr>
          <p:cNvPr id="2" name="標題 1"/>
          <p:cNvSpPr>
            <a:spLocks noGrp="1"/>
          </p:cNvSpPr>
          <p:nvPr>
            <p:ph type="ctrTitle"/>
          </p:nvPr>
        </p:nvSpPr>
        <p:spPr>
          <a:xfrm>
            <a:off x="651107" y="2241376"/>
            <a:ext cx="3488845" cy="3923928"/>
          </a:xfrm>
          <a:prstGeom prst="rect">
            <a:avLst/>
          </a:prstGeom>
        </p:spPr>
        <p:txBody>
          <a:bodyPr anchor="b">
            <a:normAutofit/>
          </a:bodyPr>
          <a:lstStyle>
            <a:lvl1pPr latinLnBrk="0">
              <a:lnSpc>
                <a:spcPct val="85000"/>
              </a:lnSpc>
              <a:defRPr lang="zh-TW" sz="3600">
                <a:solidFill>
                  <a:schemeClr val="tx1">
                    <a:lumMod val="50000"/>
                  </a:schemeClr>
                </a:solidFill>
                <a:latin typeface="微軟正黑體" pitchFamily="34" charset="-120"/>
                <a:ea typeface="微軟正黑體" pitchFamily="34" charset="-120"/>
              </a:defRPr>
            </a:lvl1pPr>
          </a:lstStyle>
          <a:p>
            <a:r>
              <a:rPr lang="zh-TW" altLang="en-US" smtClean="0"/>
              <a:t>按一下以編輯母片標題樣式</a:t>
            </a:r>
            <a:endParaRPr lang="zh-TW" dirty="0"/>
          </a:p>
        </p:txBody>
      </p:sp>
      <p:sp>
        <p:nvSpPr>
          <p:cNvPr id="6" name="日期版面配置區 11"/>
          <p:cNvSpPr>
            <a:spLocks noGrp="1"/>
          </p:cNvSpPr>
          <p:nvPr>
            <p:ph type="dt" sz="half" idx="11"/>
          </p:nvPr>
        </p:nvSpPr>
        <p:spPr>
          <a:xfrm>
            <a:off x="6343650" y="6400800"/>
            <a:ext cx="87630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7" name="頁尾版面配置區 12"/>
          <p:cNvSpPr>
            <a:spLocks noGrp="1"/>
          </p:cNvSpPr>
          <p:nvPr>
            <p:ph type="ftr" sz="quarter" idx="12"/>
          </p:nvPr>
        </p:nvSpPr>
        <p:spPr>
          <a:xfrm>
            <a:off x="1131888" y="6400800"/>
            <a:ext cx="5097462"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投影片編號版面配置區 13"/>
          <p:cNvSpPr>
            <a:spLocks noGrp="1"/>
          </p:cNvSpPr>
          <p:nvPr>
            <p:ph type="sldNum" sz="quarter" idx="13"/>
          </p:nvPr>
        </p:nvSpPr>
        <p:spPr>
          <a:xfrm>
            <a:off x="7315200" y="6400800"/>
            <a:ext cx="6873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1731FC9D-AE42-4188-9E4E-8880DE64419C}" type="slidenum">
              <a:rPr lang="en-US" altLang="zh-TW"/>
              <a:pPr>
                <a:defRPr/>
              </a:pPr>
              <a:t>‹#›</a:t>
            </a:fld>
            <a:endParaRPr lang="zh-TW" altLang="en-US"/>
          </a:p>
        </p:txBody>
      </p:sp>
    </p:spTree>
    <p:extLst>
      <p:ext uri="{BB962C8B-B14F-4D97-AF65-F5344CB8AC3E}">
        <p14:creationId xmlns:p14="http://schemas.microsoft.com/office/powerpoint/2010/main" val="4091349978"/>
      </p:ext>
    </p:extLst>
  </p:cSld>
  <p:clrMapOvr>
    <a:masterClrMapping/>
  </p:clrMapOvr>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1_左側圖片與標題">
    <p:spTree>
      <p:nvGrpSpPr>
        <p:cNvPr id="1" name=""/>
        <p:cNvGrpSpPr/>
        <p:nvPr/>
      </p:nvGrpSpPr>
      <p:grpSpPr>
        <a:xfrm>
          <a:off x="0" y="0"/>
          <a:ext cx="0" cy="0"/>
          <a:chOff x="0" y="0"/>
          <a:chExt cx="0" cy="0"/>
        </a:xfrm>
      </p:grpSpPr>
      <p:pic>
        <p:nvPicPr>
          <p:cNvPr id="5"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圖片版面配置區 2"/>
          <p:cNvSpPr>
            <a:spLocks noGrp="1"/>
          </p:cNvSpPr>
          <p:nvPr>
            <p:ph type="pic" idx="1"/>
          </p:nvPr>
        </p:nvSpPr>
        <p:spPr>
          <a:xfrm>
            <a:off x="580547" y="836712"/>
            <a:ext cx="5647637" cy="5256584"/>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2" name="標題 1"/>
          <p:cNvSpPr>
            <a:spLocks noGrp="1"/>
          </p:cNvSpPr>
          <p:nvPr>
            <p:ph type="title"/>
          </p:nvPr>
        </p:nvSpPr>
        <p:spPr>
          <a:xfrm>
            <a:off x="6300192" y="1600200"/>
            <a:ext cx="2343760" cy="2438400"/>
          </a:xfrm>
          <a:prstGeom prst="rect">
            <a:avLst/>
          </a:prstGeom>
        </p:spPr>
        <p:txBody>
          <a:bodyPr anchor="b">
            <a:normAutofit/>
          </a:bodyPr>
          <a:lstStyle>
            <a:lvl1pPr algn="l" latinLnBrk="0">
              <a:lnSpc>
                <a:spcPct val="85000"/>
              </a:lnSpc>
              <a:defRPr lang="zh-TW" sz="3600" b="0" baseline="0">
                <a:solidFill>
                  <a:schemeClr val="tx1">
                    <a:lumMod val="50000"/>
                  </a:schemeClr>
                </a:solidFill>
                <a:latin typeface="微軟正黑體" pitchFamily="34" charset="-120"/>
                <a:ea typeface="微軟正黑體" pitchFamily="34" charset="-120"/>
              </a:defRPr>
            </a:lvl1pPr>
          </a:lstStyle>
          <a:p>
            <a:r>
              <a:rPr lang="zh-TW" altLang="en-US" smtClean="0"/>
              <a:t>按一下以編輯母片標題樣式</a:t>
            </a:r>
            <a:endParaRPr lang="zh-TW" dirty="0"/>
          </a:p>
        </p:txBody>
      </p:sp>
      <p:sp>
        <p:nvSpPr>
          <p:cNvPr id="4" name="文字版面配置區 3"/>
          <p:cNvSpPr>
            <a:spLocks noGrp="1"/>
          </p:cNvSpPr>
          <p:nvPr>
            <p:ph type="body" sz="half" idx="2"/>
          </p:nvPr>
        </p:nvSpPr>
        <p:spPr>
          <a:xfrm>
            <a:off x="6300192" y="4264496"/>
            <a:ext cx="2343760" cy="1828800"/>
          </a:xfrm>
          <a:prstGeom prst="rect">
            <a:avLst/>
          </a:prstGeom>
        </p:spPr>
        <p:txBody>
          <a:bodyPr>
            <a:normAutofit/>
          </a:bodyPr>
          <a:lstStyle>
            <a:lvl1pPr marL="0" indent="0" latinLnBrk="0">
              <a:lnSpc>
                <a:spcPct val="110000"/>
              </a:lnSpc>
              <a:spcBef>
                <a:spcPts val="10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6" name="日期版面配置區 5"/>
          <p:cNvSpPr>
            <a:spLocks noGrp="1"/>
          </p:cNvSpPr>
          <p:nvPr>
            <p:ph type="dt" sz="half" idx="10"/>
          </p:nvPr>
        </p:nvSpPr>
        <p:spPr>
          <a:xfrm>
            <a:off x="5829300" y="6400800"/>
            <a:ext cx="116205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7" name="頁尾版面配置區 6"/>
          <p:cNvSpPr>
            <a:spLocks noGrp="1"/>
          </p:cNvSpPr>
          <p:nvPr>
            <p:ph type="ftr" sz="quarter" idx="11"/>
          </p:nvPr>
        </p:nvSpPr>
        <p:spPr>
          <a:xfrm>
            <a:off x="1141413" y="6400800"/>
            <a:ext cx="4467225"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投影片編號版面配置區 7"/>
          <p:cNvSpPr>
            <a:spLocks noGrp="1"/>
          </p:cNvSpPr>
          <p:nvPr>
            <p:ph type="sldNum" sz="quarter" idx="12"/>
          </p:nvPr>
        </p:nvSpPr>
        <p:spPr>
          <a:xfrm>
            <a:off x="7200900" y="6400800"/>
            <a:ext cx="8016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519C3F42-D4CB-4CBA-B2BF-A9CA1E26498C}" type="slidenum">
              <a:rPr lang="en-US" altLang="zh-TW"/>
              <a:pPr>
                <a:defRPr/>
              </a:pPr>
              <a:t>‹#›</a:t>
            </a:fld>
            <a:endParaRPr lang="zh-TW" altLang="en-US"/>
          </a:p>
        </p:txBody>
      </p:sp>
    </p:spTree>
    <p:extLst>
      <p:ext uri="{BB962C8B-B14F-4D97-AF65-F5344CB8AC3E}">
        <p14:creationId xmlns:p14="http://schemas.microsoft.com/office/powerpoint/2010/main" val="104228811"/>
      </p:ext>
    </p:extLst>
  </p:cSld>
  <p:clrMapOvr>
    <a:masterClrMapping/>
  </p:clrMapOvr>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1_右側圖片與標題">
    <p:spTree>
      <p:nvGrpSpPr>
        <p:cNvPr id="1" name=""/>
        <p:cNvGrpSpPr/>
        <p:nvPr/>
      </p:nvGrpSpPr>
      <p:grpSpPr>
        <a:xfrm>
          <a:off x="0" y="0"/>
          <a:ext cx="0" cy="0"/>
          <a:chOff x="0" y="0"/>
          <a:chExt cx="0" cy="0"/>
        </a:xfrm>
      </p:grpSpPr>
      <p:sp>
        <p:nvSpPr>
          <p:cNvPr id="5" name="手繪多邊形 2"/>
          <p:cNvSpPr>
            <a:spLocks noEditPoints="1"/>
          </p:cNvSpPr>
          <p:nvPr/>
        </p:nvSpPr>
        <p:spPr bwMode="black">
          <a:xfrm>
            <a:off x="0" y="93663"/>
            <a:ext cx="3259138" cy="6764337"/>
          </a:xfrm>
          <a:custGeom>
            <a:avLst/>
            <a:gdLst>
              <a:gd name="T0" fmla="*/ 2147483647 w 11400"/>
              <a:gd name="T1" fmla="*/ 2147483647 h 17756"/>
              <a:gd name="T2" fmla="*/ 2147483647 w 11400"/>
              <a:gd name="T3" fmla="*/ 2147483647 h 17756"/>
              <a:gd name="T4" fmla="*/ 2147483647 w 11400"/>
              <a:gd name="T5" fmla="*/ 2147483647 h 17756"/>
              <a:gd name="T6" fmla="*/ 2147483647 w 11400"/>
              <a:gd name="T7" fmla="*/ 2147483647 h 17756"/>
              <a:gd name="T8" fmla="*/ 2147483647 w 11400"/>
              <a:gd name="T9" fmla="*/ 2147483647 h 17756"/>
              <a:gd name="T10" fmla="*/ 2147483647 w 11400"/>
              <a:gd name="T11" fmla="*/ 2147483647 h 17756"/>
              <a:gd name="T12" fmla="*/ 2147483647 w 11400"/>
              <a:gd name="T13" fmla="*/ 2147483647 h 17756"/>
              <a:gd name="T14" fmla="*/ 2147483647 w 11400"/>
              <a:gd name="T15" fmla="*/ 2147483647 h 17756"/>
              <a:gd name="T16" fmla="*/ 2147483647 w 11400"/>
              <a:gd name="T17" fmla="*/ 2147483647 h 17756"/>
              <a:gd name="T18" fmla="*/ 2147483647 w 11400"/>
              <a:gd name="T19" fmla="*/ 2147483647 h 17756"/>
              <a:gd name="T20" fmla="*/ 2147483647 w 11400"/>
              <a:gd name="T21" fmla="*/ 2147483647 h 17756"/>
              <a:gd name="T22" fmla="*/ 2147483647 w 11400"/>
              <a:gd name="T23" fmla="*/ 2147483647 h 17756"/>
              <a:gd name="T24" fmla="*/ 2147483647 w 11400"/>
              <a:gd name="T25" fmla="*/ 2147483647 h 17756"/>
              <a:gd name="T26" fmla="*/ 2147483647 w 11400"/>
              <a:gd name="T27" fmla="*/ 2147483647 h 17756"/>
              <a:gd name="T28" fmla="*/ 2147483647 w 11400"/>
              <a:gd name="T29" fmla="*/ 2147483647 h 17756"/>
              <a:gd name="T30" fmla="*/ 2147483647 w 11400"/>
              <a:gd name="T31" fmla="*/ 2147483647 h 17756"/>
              <a:gd name="T32" fmla="*/ 2147483647 w 11400"/>
              <a:gd name="T33" fmla="*/ 2147483647 h 17756"/>
              <a:gd name="T34" fmla="*/ 2147483647 w 11400"/>
              <a:gd name="T35" fmla="*/ 2147483647 h 17756"/>
              <a:gd name="T36" fmla="*/ 2147483647 w 11400"/>
              <a:gd name="T37" fmla="*/ 2147483647 h 17756"/>
              <a:gd name="T38" fmla="*/ 2147483647 w 11400"/>
              <a:gd name="T39" fmla="*/ 2147483647 h 17756"/>
              <a:gd name="T40" fmla="*/ 0 w 11400"/>
              <a:gd name="T41" fmla="*/ 2147483647 h 17756"/>
              <a:gd name="T42" fmla="*/ 2147483647 w 11400"/>
              <a:gd name="T43" fmla="*/ 2147483647 h 17756"/>
              <a:gd name="T44" fmla="*/ 2147483647 w 11400"/>
              <a:gd name="T45" fmla="*/ 2147483647 h 17756"/>
              <a:gd name="T46" fmla="*/ 2147483647 w 11400"/>
              <a:gd name="T47" fmla="*/ 2147483647 h 17756"/>
              <a:gd name="T48" fmla="*/ 2147483647 w 11400"/>
              <a:gd name="T49" fmla="*/ 2147483647 h 17756"/>
              <a:gd name="T50" fmla="*/ 2147483647 w 11400"/>
              <a:gd name="T51" fmla="*/ 2147483647 h 17756"/>
              <a:gd name="T52" fmla="*/ 2147483647 w 11400"/>
              <a:gd name="T53" fmla="*/ 2147483647 h 17756"/>
              <a:gd name="T54" fmla="*/ 2147483647 w 11400"/>
              <a:gd name="T55" fmla="*/ 2147483647 h 17756"/>
              <a:gd name="T56" fmla="*/ 2147483647 w 11400"/>
              <a:gd name="T57" fmla="*/ 2147483647 h 17756"/>
              <a:gd name="T58" fmla="*/ 2147483647 w 11400"/>
              <a:gd name="T59" fmla="*/ 2147483647 h 17756"/>
              <a:gd name="T60" fmla="*/ 2147483647 w 11400"/>
              <a:gd name="T61" fmla="*/ 2147483647 h 17756"/>
              <a:gd name="T62" fmla="*/ 2147483647 w 11400"/>
              <a:gd name="T63" fmla="*/ 2147483647 h 17756"/>
              <a:gd name="T64" fmla="*/ 2147483647 w 11400"/>
              <a:gd name="T65" fmla="*/ 2147483647 h 17756"/>
              <a:gd name="T66" fmla="*/ 2147483647 w 11400"/>
              <a:gd name="T67" fmla="*/ 2147483647 h 17756"/>
              <a:gd name="T68" fmla="*/ 2147483647 w 11400"/>
              <a:gd name="T69" fmla="*/ 2147483647 h 17756"/>
              <a:gd name="T70" fmla="*/ 2147483647 w 11400"/>
              <a:gd name="T71" fmla="*/ 2147483647 h 17756"/>
              <a:gd name="T72" fmla="*/ 2147483647 w 11400"/>
              <a:gd name="T73" fmla="*/ 2147483647 h 17756"/>
              <a:gd name="T74" fmla="*/ 2147483647 w 11400"/>
              <a:gd name="T75" fmla="*/ 2147483647 h 17756"/>
              <a:gd name="T76" fmla="*/ 2147483647 w 11400"/>
              <a:gd name="T77" fmla="*/ 2147483647 h 17756"/>
              <a:gd name="T78" fmla="*/ 2147483647 w 11400"/>
              <a:gd name="T79" fmla="*/ 2147483647 h 17756"/>
              <a:gd name="T80" fmla="*/ 2147483647 w 11400"/>
              <a:gd name="T81" fmla="*/ 2147483647 h 17756"/>
              <a:gd name="T82" fmla="*/ 2147483647 w 11400"/>
              <a:gd name="T83" fmla="*/ 2147483647 h 17756"/>
              <a:gd name="T84" fmla="*/ 2147483647 w 11400"/>
              <a:gd name="T85" fmla="*/ 2147483647 h 17756"/>
              <a:gd name="T86" fmla="*/ 2147483647 w 11400"/>
              <a:gd name="T87" fmla="*/ 2147483647 h 17756"/>
              <a:gd name="T88" fmla="*/ 2147483647 w 11400"/>
              <a:gd name="T89" fmla="*/ 2147483647 h 17756"/>
              <a:gd name="T90" fmla="*/ 2147483647 w 11400"/>
              <a:gd name="T91" fmla="*/ 2147483647 h 17756"/>
              <a:gd name="T92" fmla="*/ 2147483647 w 11400"/>
              <a:gd name="T93" fmla="*/ 2147483647 h 17756"/>
              <a:gd name="T94" fmla="*/ 2147483647 w 11400"/>
              <a:gd name="T95" fmla="*/ 2147483647 h 17756"/>
              <a:gd name="T96" fmla="*/ 2147483647 w 11400"/>
              <a:gd name="T97" fmla="*/ 2147483647 h 17756"/>
              <a:gd name="T98" fmla="*/ 2147483647 w 11400"/>
              <a:gd name="T99" fmla="*/ 2147483647 h 17756"/>
              <a:gd name="T100" fmla="*/ 2147483647 w 11400"/>
              <a:gd name="T101" fmla="*/ 2147483647 h 17756"/>
              <a:gd name="T102" fmla="*/ 2147483647 w 11400"/>
              <a:gd name="T103" fmla="*/ 2147483647 h 17756"/>
              <a:gd name="T104" fmla="*/ 2147483647 w 11400"/>
              <a:gd name="T105" fmla="*/ 2147483647 h 17756"/>
              <a:gd name="T106" fmla="*/ 2147483647 w 11400"/>
              <a:gd name="T107" fmla="*/ 2147483647 h 17756"/>
              <a:gd name="T108" fmla="*/ 2147483647 w 11400"/>
              <a:gd name="T109" fmla="*/ 2147483647 h 17756"/>
              <a:gd name="T110" fmla="*/ 2147483647 w 11400"/>
              <a:gd name="T111" fmla="*/ 2147483647 h 17756"/>
              <a:gd name="T112" fmla="*/ 2147483647 w 11400"/>
              <a:gd name="T113" fmla="*/ 2147483647 h 17756"/>
              <a:gd name="T114" fmla="*/ 2147483647 w 11400"/>
              <a:gd name="T115" fmla="*/ 2147483647 h 17756"/>
              <a:gd name="T116" fmla="*/ 2147483647 w 11400"/>
              <a:gd name="T117" fmla="*/ 2147483647 h 17756"/>
              <a:gd name="T118" fmla="*/ 2147483647 w 11400"/>
              <a:gd name="T119" fmla="*/ 2147483647 h 17756"/>
              <a:gd name="T120" fmla="*/ 2147483647 w 11400"/>
              <a:gd name="T121" fmla="*/ 2147483647 h 17756"/>
              <a:gd name="T122" fmla="*/ 2147483647 w 11400"/>
              <a:gd name="T123" fmla="*/ 2147483647 h 17756"/>
              <a:gd name="T124" fmla="*/ 0 w 11400"/>
              <a:gd name="T125" fmla="*/ 2147483647 h 1775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400" h="17756">
                <a:moveTo>
                  <a:pt x="4731" y="17254"/>
                </a:moveTo>
                <a:lnTo>
                  <a:pt x="4834" y="17273"/>
                </a:lnTo>
                <a:lnTo>
                  <a:pt x="4928" y="17314"/>
                </a:lnTo>
                <a:lnTo>
                  <a:pt x="5007" y="17382"/>
                </a:lnTo>
                <a:lnTo>
                  <a:pt x="5076" y="17506"/>
                </a:lnTo>
                <a:lnTo>
                  <a:pt x="5087" y="17654"/>
                </a:lnTo>
                <a:lnTo>
                  <a:pt x="5068" y="17756"/>
                </a:lnTo>
                <a:lnTo>
                  <a:pt x="5038" y="17756"/>
                </a:lnTo>
                <a:lnTo>
                  <a:pt x="5055" y="17643"/>
                </a:lnTo>
                <a:lnTo>
                  <a:pt x="5046" y="17510"/>
                </a:lnTo>
                <a:lnTo>
                  <a:pt x="4985" y="17398"/>
                </a:lnTo>
                <a:lnTo>
                  <a:pt x="4898" y="17318"/>
                </a:lnTo>
                <a:lnTo>
                  <a:pt x="4789" y="17279"/>
                </a:lnTo>
                <a:lnTo>
                  <a:pt x="4675" y="17292"/>
                </a:lnTo>
                <a:lnTo>
                  <a:pt x="4564" y="17344"/>
                </a:lnTo>
                <a:lnTo>
                  <a:pt x="4503" y="17410"/>
                </a:lnTo>
                <a:lnTo>
                  <a:pt x="4471" y="17505"/>
                </a:lnTo>
                <a:lnTo>
                  <a:pt x="4480" y="17589"/>
                </a:lnTo>
                <a:lnTo>
                  <a:pt x="4516" y="17678"/>
                </a:lnTo>
                <a:lnTo>
                  <a:pt x="4584" y="17730"/>
                </a:lnTo>
                <a:lnTo>
                  <a:pt x="4654" y="17747"/>
                </a:lnTo>
                <a:lnTo>
                  <a:pt x="4726" y="17746"/>
                </a:lnTo>
                <a:lnTo>
                  <a:pt x="4789" y="17719"/>
                </a:lnTo>
                <a:lnTo>
                  <a:pt x="4841" y="17651"/>
                </a:lnTo>
                <a:lnTo>
                  <a:pt x="4851" y="17571"/>
                </a:lnTo>
                <a:lnTo>
                  <a:pt x="4820" y="17502"/>
                </a:lnTo>
                <a:lnTo>
                  <a:pt x="4858" y="17582"/>
                </a:lnTo>
                <a:lnTo>
                  <a:pt x="4843" y="17666"/>
                </a:lnTo>
                <a:lnTo>
                  <a:pt x="4786" y="17738"/>
                </a:lnTo>
                <a:lnTo>
                  <a:pt x="4754" y="17756"/>
                </a:lnTo>
                <a:lnTo>
                  <a:pt x="4546" y="17756"/>
                </a:lnTo>
                <a:lnTo>
                  <a:pt x="4483" y="17701"/>
                </a:lnTo>
                <a:lnTo>
                  <a:pt x="4433" y="17605"/>
                </a:lnTo>
                <a:lnTo>
                  <a:pt x="4428" y="17502"/>
                </a:lnTo>
                <a:lnTo>
                  <a:pt x="4466" y="17403"/>
                </a:lnTo>
                <a:lnTo>
                  <a:pt x="4525" y="17322"/>
                </a:lnTo>
                <a:lnTo>
                  <a:pt x="4636" y="17270"/>
                </a:lnTo>
                <a:lnTo>
                  <a:pt x="4731" y="17254"/>
                </a:lnTo>
                <a:close/>
                <a:moveTo>
                  <a:pt x="3837" y="17047"/>
                </a:moveTo>
                <a:cubicBezTo>
                  <a:pt x="3599" y="17160"/>
                  <a:pt x="3430" y="17424"/>
                  <a:pt x="3199" y="17756"/>
                </a:cubicBezTo>
                <a:lnTo>
                  <a:pt x="2780" y="17756"/>
                </a:lnTo>
                <a:cubicBezTo>
                  <a:pt x="3136" y="17420"/>
                  <a:pt x="3492" y="16990"/>
                  <a:pt x="3837" y="17047"/>
                </a:cubicBezTo>
                <a:close/>
                <a:moveTo>
                  <a:pt x="90" y="16866"/>
                </a:moveTo>
                <a:lnTo>
                  <a:pt x="236" y="17019"/>
                </a:lnTo>
                <a:lnTo>
                  <a:pt x="349" y="17194"/>
                </a:lnTo>
                <a:lnTo>
                  <a:pt x="432" y="17398"/>
                </a:lnTo>
                <a:lnTo>
                  <a:pt x="478" y="17620"/>
                </a:lnTo>
                <a:lnTo>
                  <a:pt x="483" y="17756"/>
                </a:lnTo>
                <a:lnTo>
                  <a:pt x="19" y="17756"/>
                </a:lnTo>
                <a:lnTo>
                  <a:pt x="0" y="17716"/>
                </a:lnTo>
                <a:lnTo>
                  <a:pt x="0" y="17337"/>
                </a:lnTo>
                <a:lnTo>
                  <a:pt x="35" y="17320"/>
                </a:lnTo>
                <a:lnTo>
                  <a:pt x="101" y="17250"/>
                </a:lnTo>
                <a:lnTo>
                  <a:pt x="130" y="17173"/>
                </a:lnTo>
                <a:lnTo>
                  <a:pt x="148" y="17104"/>
                </a:lnTo>
                <a:lnTo>
                  <a:pt x="137" y="17029"/>
                </a:lnTo>
                <a:lnTo>
                  <a:pt x="125" y="16964"/>
                </a:lnTo>
                <a:lnTo>
                  <a:pt x="112" y="16908"/>
                </a:lnTo>
                <a:lnTo>
                  <a:pt x="94" y="16871"/>
                </a:lnTo>
                <a:lnTo>
                  <a:pt x="90" y="16866"/>
                </a:lnTo>
                <a:close/>
                <a:moveTo>
                  <a:pt x="5020" y="16712"/>
                </a:moveTo>
                <a:lnTo>
                  <a:pt x="5017" y="16731"/>
                </a:lnTo>
                <a:lnTo>
                  <a:pt x="5015" y="16740"/>
                </a:lnTo>
                <a:lnTo>
                  <a:pt x="5013" y="16750"/>
                </a:lnTo>
                <a:lnTo>
                  <a:pt x="5008" y="16754"/>
                </a:lnTo>
                <a:lnTo>
                  <a:pt x="4991" y="16765"/>
                </a:lnTo>
                <a:lnTo>
                  <a:pt x="4985" y="16769"/>
                </a:lnTo>
                <a:lnTo>
                  <a:pt x="4969" y="16780"/>
                </a:lnTo>
                <a:lnTo>
                  <a:pt x="4952" y="16792"/>
                </a:lnTo>
                <a:lnTo>
                  <a:pt x="4928" y="16816"/>
                </a:lnTo>
                <a:lnTo>
                  <a:pt x="4917" y="16848"/>
                </a:lnTo>
                <a:lnTo>
                  <a:pt x="4901" y="16884"/>
                </a:lnTo>
                <a:lnTo>
                  <a:pt x="4900" y="16917"/>
                </a:lnTo>
                <a:lnTo>
                  <a:pt x="4903" y="16930"/>
                </a:lnTo>
                <a:lnTo>
                  <a:pt x="5020" y="16843"/>
                </a:lnTo>
                <a:lnTo>
                  <a:pt x="5115" y="16734"/>
                </a:lnTo>
                <a:lnTo>
                  <a:pt x="5104" y="16728"/>
                </a:lnTo>
                <a:lnTo>
                  <a:pt x="5095" y="16726"/>
                </a:lnTo>
                <a:lnTo>
                  <a:pt x="5080" y="16728"/>
                </a:lnTo>
                <a:lnTo>
                  <a:pt x="5063" y="16715"/>
                </a:lnTo>
                <a:lnTo>
                  <a:pt x="5039" y="16716"/>
                </a:lnTo>
                <a:lnTo>
                  <a:pt x="5020" y="16712"/>
                </a:lnTo>
                <a:close/>
                <a:moveTo>
                  <a:pt x="5851" y="16068"/>
                </a:moveTo>
                <a:lnTo>
                  <a:pt x="5877" y="16083"/>
                </a:lnTo>
                <a:lnTo>
                  <a:pt x="5900" y="16092"/>
                </a:lnTo>
                <a:lnTo>
                  <a:pt x="5915" y="16114"/>
                </a:lnTo>
                <a:lnTo>
                  <a:pt x="5915" y="16138"/>
                </a:lnTo>
                <a:lnTo>
                  <a:pt x="5916" y="16163"/>
                </a:lnTo>
                <a:lnTo>
                  <a:pt x="5903" y="16180"/>
                </a:lnTo>
                <a:lnTo>
                  <a:pt x="5888" y="16206"/>
                </a:lnTo>
                <a:lnTo>
                  <a:pt x="5864" y="16206"/>
                </a:lnTo>
                <a:lnTo>
                  <a:pt x="5849" y="16208"/>
                </a:lnTo>
                <a:lnTo>
                  <a:pt x="5821" y="16203"/>
                </a:lnTo>
                <a:lnTo>
                  <a:pt x="5810" y="16187"/>
                </a:lnTo>
                <a:lnTo>
                  <a:pt x="5809" y="16162"/>
                </a:lnTo>
                <a:lnTo>
                  <a:pt x="5811" y="16153"/>
                </a:lnTo>
                <a:lnTo>
                  <a:pt x="5809" y="16138"/>
                </a:lnTo>
                <a:lnTo>
                  <a:pt x="5826" y="16127"/>
                </a:lnTo>
                <a:lnTo>
                  <a:pt x="5831" y="16123"/>
                </a:lnTo>
                <a:lnTo>
                  <a:pt x="5855" y="16122"/>
                </a:lnTo>
                <a:lnTo>
                  <a:pt x="5859" y="16128"/>
                </a:lnTo>
                <a:lnTo>
                  <a:pt x="5863" y="16134"/>
                </a:lnTo>
                <a:lnTo>
                  <a:pt x="5874" y="16150"/>
                </a:lnTo>
                <a:lnTo>
                  <a:pt x="5867" y="16163"/>
                </a:lnTo>
                <a:lnTo>
                  <a:pt x="5862" y="16167"/>
                </a:lnTo>
                <a:lnTo>
                  <a:pt x="5845" y="16179"/>
                </a:lnTo>
                <a:lnTo>
                  <a:pt x="5841" y="16173"/>
                </a:lnTo>
                <a:lnTo>
                  <a:pt x="5836" y="16177"/>
                </a:lnTo>
                <a:lnTo>
                  <a:pt x="5839" y="16182"/>
                </a:lnTo>
                <a:lnTo>
                  <a:pt x="5856" y="16195"/>
                </a:lnTo>
                <a:lnTo>
                  <a:pt x="5877" y="16189"/>
                </a:lnTo>
                <a:lnTo>
                  <a:pt x="5893" y="16178"/>
                </a:lnTo>
                <a:lnTo>
                  <a:pt x="5895" y="16169"/>
                </a:lnTo>
                <a:lnTo>
                  <a:pt x="5900" y="16140"/>
                </a:lnTo>
                <a:lnTo>
                  <a:pt x="5898" y="16126"/>
                </a:lnTo>
                <a:lnTo>
                  <a:pt x="5883" y="16103"/>
                </a:lnTo>
                <a:lnTo>
                  <a:pt x="5862" y="16085"/>
                </a:lnTo>
                <a:lnTo>
                  <a:pt x="5834" y="16080"/>
                </a:lnTo>
                <a:lnTo>
                  <a:pt x="5808" y="16089"/>
                </a:lnTo>
                <a:lnTo>
                  <a:pt x="5778" y="16094"/>
                </a:lnTo>
                <a:lnTo>
                  <a:pt x="5786" y="16105"/>
                </a:lnTo>
                <a:lnTo>
                  <a:pt x="5781" y="16109"/>
                </a:lnTo>
                <a:lnTo>
                  <a:pt x="5764" y="16120"/>
                </a:lnTo>
                <a:lnTo>
                  <a:pt x="5762" y="16129"/>
                </a:lnTo>
                <a:lnTo>
                  <a:pt x="5749" y="16146"/>
                </a:lnTo>
                <a:lnTo>
                  <a:pt x="5754" y="16176"/>
                </a:lnTo>
                <a:lnTo>
                  <a:pt x="5752" y="16210"/>
                </a:lnTo>
                <a:lnTo>
                  <a:pt x="5742" y="16184"/>
                </a:lnTo>
                <a:lnTo>
                  <a:pt x="5744" y="16150"/>
                </a:lnTo>
                <a:lnTo>
                  <a:pt x="5758" y="16124"/>
                </a:lnTo>
                <a:lnTo>
                  <a:pt x="5773" y="16097"/>
                </a:lnTo>
                <a:lnTo>
                  <a:pt x="5797" y="16073"/>
                </a:lnTo>
                <a:lnTo>
                  <a:pt x="5830" y="16074"/>
                </a:lnTo>
                <a:lnTo>
                  <a:pt x="5851" y="16068"/>
                </a:lnTo>
                <a:close/>
                <a:moveTo>
                  <a:pt x="5846" y="15859"/>
                </a:moveTo>
                <a:lnTo>
                  <a:pt x="5930" y="15875"/>
                </a:lnTo>
                <a:lnTo>
                  <a:pt x="6009" y="15919"/>
                </a:lnTo>
                <a:lnTo>
                  <a:pt x="6074" y="15989"/>
                </a:lnTo>
                <a:lnTo>
                  <a:pt x="6101" y="16076"/>
                </a:lnTo>
                <a:lnTo>
                  <a:pt x="6108" y="16169"/>
                </a:lnTo>
                <a:lnTo>
                  <a:pt x="6083" y="16252"/>
                </a:lnTo>
                <a:lnTo>
                  <a:pt x="6022" y="16318"/>
                </a:lnTo>
                <a:lnTo>
                  <a:pt x="5939" y="16351"/>
                </a:lnTo>
                <a:lnTo>
                  <a:pt x="5853" y="16344"/>
                </a:lnTo>
                <a:lnTo>
                  <a:pt x="5787" y="16308"/>
                </a:lnTo>
                <a:lnTo>
                  <a:pt x="5743" y="16256"/>
                </a:lnTo>
                <a:lnTo>
                  <a:pt x="5728" y="16210"/>
                </a:lnTo>
                <a:lnTo>
                  <a:pt x="5736" y="16139"/>
                </a:lnTo>
                <a:lnTo>
                  <a:pt x="5765" y="16086"/>
                </a:lnTo>
                <a:lnTo>
                  <a:pt x="5776" y="16079"/>
                </a:lnTo>
                <a:lnTo>
                  <a:pt x="5740" y="16145"/>
                </a:lnTo>
                <a:lnTo>
                  <a:pt x="5735" y="16221"/>
                </a:lnTo>
                <a:lnTo>
                  <a:pt x="5772" y="16286"/>
                </a:lnTo>
                <a:lnTo>
                  <a:pt x="5836" y="16332"/>
                </a:lnTo>
                <a:lnTo>
                  <a:pt x="5911" y="16346"/>
                </a:lnTo>
                <a:lnTo>
                  <a:pt x="5981" y="16330"/>
                </a:lnTo>
                <a:lnTo>
                  <a:pt x="6055" y="16271"/>
                </a:lnTo>
                <a:lnTo>
                  <a:pt x="6090" y="16190"/>
                </a:lnTo>
                <a:lnTo>
                  <a:pt x="6096" y="16104"/>
                </a:lnTo>
                <a:lnTo>
                  <a:pt x="6072" y="16022"/>
                </a:lnTo>
                <a:lnTo>
                  <a:pt x="6019" y="15945"/>
                </a:lnTo>
                <a:lnTo>
                  <a:pt x="5946" y="15897"/>
                </a:lnTo>
                <a:lnTo>
                  <a:pt x="5854" y="15871"/>
                </a:lnTo>
                <a:lnTo>
                  <a:pt x="5768" y="15889"/>
                </a:lnTo>
                <a:lnTo>
                  <a:pt x="5689" y="15927"/>
                </a:lnTo>
                <a:lnTo>
                  <a:pt x="5624" y="15988"/>
                </a:lnTo>
                <a:lnTo>
                  <a:pt x="5579" y="16076"/>
                </a:lnTo>
                <a:lnTo>
                  <a:pt x="5557" y="16164"/>
                </a:lnTo>
                <a:lnTo>
                  <a:pt x="5557" y="16294"/>
                </a:lnTo>
                <a:lnTo>
                  <a:pt x="5578" y="16419"/>
                </a:lnTo>
                <a:lnTo>
                  <a:pt x="5611" y="16551"/>
                </a:lnTo>
                <a:lnTo>
                  <a:pt x="5658" y="16690"/>
                </a:lnTo>
                <a:lnTo>
                  <a:pt x="5688" y="16841"/>
                </a:lnTo>
                <a:lnTo>
                  <a:pt x="5691" y="16929"/>
                </a:lnTo>
                <a:lnTo>
                  <a:pt x="5694" y="16992"/>
                </a:lnTo>
                <a:lnTo>
                  <a:pt x="5693" y="16983"/>
                </a:lnTo>
                <a:lnTo>
                  <a:pt x="5693" y="16996"/>
                </a:lnTo>
                <a:lnTo>
                  <a:pt x="5694" y="16992"/>
                </a:lnTo>
                <a:lnTo>
                  <a:pt x="5694" y="17001"/>
                </a:lnTo>
                <a:lnTo>
                  <a:pt x="5694" y="17016"/>
                </a:lnTo>
                <a:lnTo>
                  <a:pt x="5693" y="17033"/>
                </a:lnTo>
                <a:lnTo>
                  <a:pt x="5690" y="17142"/>
                </a:lnTo>
                <a:lnTo>
                  <a:pt x="5681" y="17186"/>
                </a:lnTo>
                <a:lnTo>
                  <a:pt x="5680" y="17198"/>
                </a:lnTo>
                <a:lnTo>
                  <a:pt x="5661" y="17279"/>
                </a:lnTo>
                <a:lnTo>
                  <a:pt x="5653" y="17314"/>
                </a:lnTo>
                <a:lnTo>
                  <a:pt x="5651" y="17320"/>
                </a:lnTo>
                <a:lnTo>
                  <a:pt x="5632" y="17402"/>
                </a:lnTo>
                <a:lnTo>
                  <a:pt x="5630" y="17383"/>
                </a:lnTo>
                <a:lnTo>
                  <a:pt x="5591" y="17496"/>
                </a:lnTo>
                <a:lnTo>
                  <a:pt x="5487" y="17689"/>
                </a:lnTo>
                <a:lnTo>
                  <a:pt x="5437" y="17756"/>
                </a:lnTo>
                <a:lnTo>
                  <a:pt x="5415" y="17756"/>
                </a:lnTo>
                <a:lnTo>
                  <a:pt x="5474" y="17682"/>
                </a:lnTo>
                <a:lnTo>
                  <a:pt x="5587" y="17490"/>
                </a:lnTo>
                <a:lnTo>
                  <a:pt x="5633" y="17348"/>
                </a:lnTo>
                <a:lnTo>
                  <a:pt x="5665" y="17175"/>
                </a:lnTo>
                <a:lnTo>
                  <a:pt x="5675" y="17013"/>
                </a:lnTo>
                <a:lnTo>
                  <a:pt x="5651" y="16858"/>
                </a:lnTo>
                <a:lnTo>
                  <a:pt x="5615" y="16712"/>
                </a:lnTo>
                <a:lnTo>
                  <a:pt x="5580" y="16565"/>
                </a:lnTo>
                <a:lnTo>
                  <a:pt x="5556" y="16434"/>
                </a:lnTo>
                <a:lnTo>
                  <a:pt x="5533" y="16295"/>
                </a:lnTo>
                <a:lnTo>
                  <a:pt x="5546" y="16171"/>
                </a:lnTo>
                <a:lnTo>
                  <a:pt x="5560" y="16072"/>
                </a:lnTo>
                <a:lnTo>
                  <a:pt x="5609" y="15990"/>
                </a:lnTo>
                <a:lnTo>
                  <a:pt x="5677" y="15910"/>
                </a:lnTo>
                <a:lnTo>
                  <a:pt x="5753" y="15866"/>
                </a:lnTo>
                <a:lnTo>
                  <a:pt x="5846" y="15859"/>
                </a:lnTo>
                <a:close/>
                <a:moveTo>
                  <a:pt x="11398" y="15797"/>
                </a:moveTo>
                <a:lnTo>
                  <a:pt x="11400" y="15808"/>
                </a:lnTo>
                <a:lnTo>
                  <a:pt x="11393" y="15821"/>
                </a:lnTo>
                <a:lnTo>
                  <a:pt x="11398" y="15797"/>
                </a:lnTo>
                <a:close/>
                <a:moveTo>
                  <a:pt x="4013" y="15780"/>
                </a:moveTo>
                <a:lnTo>
                  <a:pt x="3888" y="15801"/>
                </a:lnTo>
                <a:lnTo>
                  <a:pt x="3764" y="15845"/>
                </a:lnTo>
                <a:lnTo>
                  <a:pt x="3647" y="15925"/>
                </a:lnTo>
                <a:lnTo>
                  <a:pt x="3557" y="16020"/>
                </a:lnTo>
                <a:lnTo>
                  <a:pt x="3493" y="16129"/>
                </a:lnTo>
                <a:lnTo>
                  <a:pt x="3476" y="16222"/>
                </a:lnTo>
                <a:lnTo>
                  <a:pt x="3480" y="16383"/>
                </a:lnTo>
                <a:lnTo>
                  <a:pt x="3514" y="16563"/>
                </a:lnTo>
                <a:lnTo>
                  <a:pt x="3595" y="16728"/>
                </a:lnTo>
                <a:lnTo>
                  <a:pt x="3714" y="16866"/>
                </a:lnTo>
                <a:lnTo>
                  <a:pt x="3858" y="16980"/>
                </a:lnTo>
                <a:lnTo>
                  <a:pt x="3945" y="17023"/>
                </a:lnTo>
                <a:lnTo>
                  <a:pt x="3986" y="16965"/>
                </a:lnTo>
                <a:lnTo>
                  <a:pt x="4057" y="16843"/>
                </a:lnTo>
                <a:lnTo>
                  <a:pt x="4119" y="16743"/>
                </a:lnTo>
                <a:lnTo>
                  <a:pt x="4150" y="16681"/>
                </a:lnTo>
                <a:lnTo>
                  <a:pt x="4168" y="16661"/>
                </a:lnTo>
                <a:lnTo>
                  <a:pt x="4183" y="16634"/>
                </a:lnTo>
                <a:lnTo>
                  <a:pt x="4214" y="16572"/>
                </a:lnTo>
                <a:lnTo>
                  <a:pt x="4274" y="16482"/>
                </a:lnTo>
                <a:lnTo>
                  <a:pt x="4338" y="16348"/>
                </a:lnTo>
                <a:lnTo>
                  <a:pt x="4427" y="16181"/>
                </a:lnTo>
                <a:lnTo>
                  <a:pt x="4518" y="16005"/>
                </a:lnTo>
                <a:lnTo>
                  <a:pt x="4570" y="15893"/>
                </a:lnTo>
                <a:lnTo>
                  <a:pt x="4561" y="15877"/>
                </a:lnTo>
                <a:lnTo>
                  <a:pt x="4534" y="15838"/>
                </a:lnTo>
                <a:lnTo>
                  <a:pt x="4506" y="15809"/>
                </a:lnTo>
                <a:lnTo>
                  <a:pt x="4493" y="15826"/>
                </a:lnTo>
                <a:lnTo>
                  <a:pt x="4475" y="15847"/>
                </a:lnTo>
                <a:lnTo>
                  <a:pt x="4452" y="15862"/>
                </a:lnTo>
                <a:lnTo>
                  <a:pt x="4421" y="15875"/>
                </a:lnTo>
                <a:lnTo>
                  <a:pt x="4387" y="15874"/>
                </a:lnTo>
                <a:lnTo>
                  <a:pt x="4369" y="15870"/>
                </a:lnTo>
                <a:lnTo>
                  <a:pt x="4331" y="15863"/>
                </a:lnTo>
                <a:lnTo>
                  <a:pt x="4305" y="15849"/>
                </a:lnTo>
                <a:lnTo>
                  <a:pt x="4278" y="15834"/>
                </a:lnTo>
                <a:lnTo>
                  <a:pt x="4216" y="15803"/>
                </a:lnTo>
                <a:lnTo>
                  <a:pt x="4138" y="15784"/>
                </a:lnTo>
                <a:lnTo>
                  <a:pt x="4013" y="15780"/>
                </a:lnTo>
                <a:close/>
                <a:moveTo>
                  <a:pt x="11396" y="15778"/>
                </a:moveTo>
                <a:lnTo>
                  <a:pt x="11398" y="15793"/>
                </a:lnTo>
                <a:lnTo>
                  <a:pt x="11398" y="15797"/>
                </a:lnTo>
                <a:lnTo>
                  <a:pt x="11395" y="15787"/>
                </a:lnTo>
                <a:lnTo>
                  <a:pt x="11396" y="15778"/>
                </a:lnTo>
                <a:close/>
                <a:moveTo>
                  <a:pt x="10222" y="15768"/>
                </a:moveTo>
                <a:lnTo>
                  <a:pt x="10256" y="15769"/>
                </a:lnTo>
                <a:lnTo>
                  <a:pt x="10275" y="15773"/>
                </a:lnTo>
                <a:lnTo>
                  <a:pt x="10301" y="15787"/>
                </a:lnTo>
                <a:lnTo>
                  <a:pt x="10316" y="15809"/>
                </a:lnTo>
                <a:lnTo>
                  <a:pt x="10343" y="15848"/>
                </a:lnTo>
                <a:lnTo>
                  <a:pt x="10351" y="15884"/>
                </a:lnTo>
                <a:lnTo>
                  <a:pt x="10355" y="15913"/>
                </a:lnTo>
                <a:lnTo>
                  <a:pt x="10374" y="15965"/>
                </a:lnTo>
                <a:lnTo>
                  <a:pt x="10404" y="16043"/>
                </a:lnTo>
                <a:lnTo>
                  <a:pt x="10423" y="16071"/>
                </a:lnTo>
                <a:lnTo>
                  <a:pt x="10445" y="16104"/>
                </a:lnTo>
                <a:lnTo>
                  <a:pt x="10458" y="16087"/>
                </a:lnTo>
                <a:lnTo>
                  <a:pt x="10469" y="16080"/>
                </a:lnTo>
                <a:lnTo>
                  <a:pt x="10492" y="16064"/>
                </a:lnTo>
                <a:lnTo>
                  <a:pt x="10518" y="16055"/>
                </a:lnTo>
                <a:lnTo>
                  <a:pt x="10546" y="16060"/>
                </a:lnTo>
                <a:lnTo>
                  <a:pt x="10587" y="16072"/>
                </a:lnTo>
                <a:lnTo>
                  <a:pt x="10621" y="16098"/>
                </a:lnTo>
                <a:lnTo>
                  <a:pt x="10643" y="16107"/>
                </a:lnTo>
                <a:lnTo>
                  <a:pt x="10696" y="16136"/>
                </a:lnTo>
                <a:lnTo>
                  <a:pt x="10767" y="16169"/>
                </a:lnTo>
                <a:lnTo>
                  <a:pt x="10866" y="16182"/>
                </a:lnTo>
                <a:lnTo>
                  <a:pt x="10974" y="16173"/>
                </a:lnTo>
                <a:lnTo>
                  <a:pt x="11092" y="16142"/>
                </a:lnTo>
                <a:lnTo>
                  <a:pt x="11193" y="16088"/>
                </a:lnTo>
                <a:lnTo>
                  <a:pt x="11280" y="16013"/>
                </a:lnTo>
                <a:lnTo>
                  <a:pt x="11344" y="15928"/>
                </a:lnTo>
                <a:lnTo>
                  <a:pt x="11364" y="15898"/>
                </a:lnTo>
                <a:lnTo>
                  <a:pt x="11381" y="15862"/>
                </a:lnTo>
                <a:lnTo>
                  <a:pt x="11386" y="15834"/>
                </a:lnTo>
                <a:lnTo>
                  <a:pt x="11393" y="15821"/>
                </a:lnTo>
                <a:lnTo>
                  <a:pt x="11397" y="15850"/>
                </a:lnTo>
                <a:lnTo>
                  <a:pt x="11383" y="15901"/>
                </a:lnTo>
                <a:lnTo>
                  <a:pt x="11374" y="15948"/>
                </a:lnTo>
                <a:lnTo>
                  <a:pt x="11324" y="16064"/>
                </a:lnTo>
                <a:lnTo>
                  <a:pt x="11243" y="16160"/>
                </a:lnTo>
                <a:lnTo>
                  <a:pt x="11130" y="16246"/>
                </a:lnTo>
                <a:lnTo>
                  <a:pt x="11038" y="16301"/>
                </a:lnTo>
                <a:lnTo>
                  <a:pt x="10939" y="16336"/>
                </a:lnTo>
                <a:lnTo>
                  <a:pt x="10832" y="16369"/>
                </a:lnTo>
                <a:lnTo>
                  <a:pt x="10723" y="16378"/>
                </a:lnTo>
                <a:lnTo>
                  <a:pt x="10606" y="16361"/>
                </a:lnTo>
                <a:lnTo>
                  <a:pt x="10463" y="16320"/>
                </a:lnTo>
                <a:lnTo>
                  <a:pt x="10356" y="16247"/>
                </a:lnTo>
                <a:lnTo>
                  <a:pt x="10250" y="16165"/>
                </a:lnTo>
                <a:lnTo>
                  <a:pt x="10208" y="16104"/>
                </a:lnTo>
                <a:lnTo>
                  <a:pt x="10174" y="16030"/>
                </a:lnTo>
                <a:lnTo>
                  <a:pt x="10149" y="15981"/>
                </a:lnTo>
                <a:lnTo>
                  <a:pt x="10147" y="15942"/>
                </a:lnTo>
                <a:lnTo>
                  <a:pt x="10142" y="15912"/>
                </a:lnTo>
                <a:lnTo>
                  <a:pt x="10149" y="15875"/>
                </a:lnTo>
                <a:lnTo>
                  <a:pt x="10156" y="15838"/>
                </a:lnTo>
                <a:lnTo>
                  <a:pt x="10175" y="15817"/>
                </a:lnTo>
                <a:lnTo>
                  <a:pt x="10195" y="15787"/>
                </a:lnTo>
                <a:lnTo>
                  <a:pt x="10222" y="15768"/>
                </a:lnTo>
                <a:close/>
                <a:moveTo>
                  <a:pt x="2891" y="15588"/>
                </a:moveTo>
                <a:cubicBezTo>
                  <a:pt x="2755" y="16194"/>
                  <a:pt x="2491" y="17011"/>
                  <a:pt x="2157" y="17756"/>
                </a:cubicBezTo>
                <a:lnTo>
                  <a:pt x="2001" y="17756"/>
                </a:lnTo>
                <a:cubicBezTo>
                  <a:pt x="2236" y="17233"/>
                  <a:pt x="2428" y="16711"/>
                  <a:pt x="2512" y="16336"/>
                </a:cubicBezTo>
                <a:cubicBezTo>
                  <a:pt x="2639" y="16086"/>
                  <a:pt x="2738" y="15774"/>
                  <a:pt x="2891" y="15588"/>
                </a:cubicBezTo>
                <a:close/>
                <a:moveTo>
                  <a:pt x="4948" y="15042"/>
                </a:moveTo>
                <a:lnTo>
                  <a:pt x="4932" y="15075"/>
                </a:lnTo>
                <a:lnTo>
                  <a:pt x="4828" y="15351"/>
                </a:lnTo>
                <a:lnTo>
                  <a:pt x="4736" y="15586"/>
                </a:lnTo>
                <a:lnTo>
                  <a:pt x="4688" y="15690"/>
                </a:lnTo>
                <a:lnTo>
                  <a:pt x="4713" y="15707"/>
                </a:lnTo>
                <a:lnTo>
                  <a:pt x="4791" y="15784"/>
                </a:lnTo>
                <a:lnTo>
                  <a:pt x="4822" y="15853"/>
                </a:lnTo>
                <a:lnTo>
                  <a:pt x="4858" y="15918"/>
                </a:lnTo>
                <a:lnTo>
                  <a:pt x="4872" y="15949"/>
                </a:lnTo>
                <a:lnTo>
                  <a:pt x="4874" y="15989"/>
                </a:lnTo>
                <a:lnTo>
                  <a:pt x="4875" y="16037"/>
                </a:lnTo>
                <a:lnTo>
                  <a:pt x="4868" y="16074"/>
                </a:lnTo>
                <a:lnTo>
                  <a:pt x="4861" y="16112"/>
                </a:lnTo>
                <a:lnTo>
                  <a:pt x="4837" y="16136"/>
                </a:lnTo>
                <a:lnTo>
                  <a:pt x="4815" y="16152"/>
                </a:lnTo>
                <a:lnTo>
                  <a:pt x="4792" y="16167"/>
                </a:lnTo>
                <a:lnTo>
                  <a:pt x="4778" y="16169"/>
                </a:lnTo>
                <a:lnTo>
                  <a:pt x="4740" y="16162"/>
                </a:lnTo>
                <a:lnTo>
                  <a:pt x="4708" y="16151"/>
                </a:lnTo>
                <a:lnTo>
                  <a:pt x="4687" y="16133"/>
                </a:lnTo>
                <a:lnTo>
                  <a:pt x="4657" y="16089"/>
                </a:lnTo>
                <a:lnTo>
                  <a:pt x="4636" y="16046"/>
                </a:lnTo>
                <a:lnTo>
                  <a:pt x="4637" y="16012"/>
                </a:lnTo>
                <a:lnTo>
                  <a:pt x="4609" y="15959"/>
                </a:lnTo>
                <a:lnTo>
                  <a:pt x="4582" y="15914"/>
                </a:lnTo>
                <a:lnTo>
                  <a:pt x="4536" y="16008"/>
                </a:lnTo>
                <a:lnTo>
                  <a:pt x="4453" y="16196"/>
                </a:lnTo>
                <a:lnTo>
                  <a:pt x="4366" y="16354"/>
                </a:lnTo>
                <a:lnTo>
                  <a:pt x="4293" y="16485"/>
                </a:lnTo>
                <a:lnTo>
                  <a:pt x="4240" y="16587"/>
                </a:lnTo>
                <a:lnTo>
                  <a:pt x="4206" y="16643"/>
                </a:lnTo>
                <a:lnTo>
                  <a:pt x="4195" y="16675"/>
                </a:lnTo>
                <a:lnTo>
                  <a:pt x="4182" y="16692"/>
                </a:lnTo>
                <a:lnTo>
                  <a:pt x="4136" y="16756"/>
                </a:lnTo>
                <a:lnTo>
                  <a:pt x="4089" y="16854"/>
                </a:lnTo>
                <a:lnTo>
                  <a:pt x="4003" y="16978"/>
                </a:lnTo>
                <a:lnTo>
                  <a:pt x="3966" y="17033"/>
                </a:lnTo>
                <a:lnTo>
                  <a:pt x="4017" y="17058"/>
                </a:lnTo>
                <a:lnTo>
                  <a:pt x="4191" y="17110"/>
                </a:lnTo>
                <a:lnTo>
                  <a:pt x="4373" y="17124"/>
                </a:lnTo>
                <a:lnTo>
                  <a:pt x="4546" y="17103"/>
                </a:lnTo>
                <a:lnTo>
                  <a:pt x="4722" y="17039"/>
                </a:lnTo>
                <a:lnTo>
                  <a:pt x="4880" y="16947"/>
                </a:lnTo>
                <a:lnTo>
                  <a:pt x="4881" y="16946"/>
                </a:lnTo>
                <a:lnTo>
                  <a:pt x="4870" y="16921"/>
                </a:lnTo>
                <a:lnTo>
                  <a:pt x="4864" y="16877"/>
                </a:lnTo>
                <a:lnTo>
                  <a:pt x="4871" y="16839"/>
                </a:lnTo>
                <a:lnTo>
                  <a:pt x="4881" y="16807"/>
                </a:lnTo>
                <a:lnTo>
                  <a:pt x="4883" y="16774"/>
                </a:lnTo>
                <a:lnTo>
                  <a:pt x="4903" y="16744"/>
                </a:lnTo>
                <a:lnTo>
                  <a:pt x="4923" y="16714"/>
                </a:lnTo>
                <a:lnTo>
                  <a:pt x="4958" y="16681"/>
                </a:lnTo>
                <a:lnTo>
                  <a:pt x="4995" y="16664"/>
                </a:lnTo>
                <a:lnTo>
                  <a:pt x="5031" y="16656"/>
                </a:lnTo>
                <a:lnTo>
                  <a:pt x="5060" y="16652"/>
                </a:lnTo>
                <a:lnTo>
                  <a:pt x="5085" y="16652"/>
                </a:lnTo>
                <a:lnTo>
                  <a:pt x="5098" y="16659"/>
                </a:lnTo>
                <a:lnTo>
                  <a:pt x="5116" y="16662"/>
                </a:lnTo>
                <a:lnTo>
                  <a:pt x="5130" y="16670"/>
                </a:lnTo>
                <a:lnTo>
                  <a:pt x="5141" y="16686"/>
                </a:lnTo>
                <a:lnTo>
                  <a:pt x="5143" y="16701"/>
                </a:lnTo>
                <a:lnTo>
                  <a:pt x="5211" y="16596"/>
                </a:lnTo>
                <a:lnTo>
                  <a:pt x="5151" y="16582"/>
                </a:lnTo>
                <a:lnTo>
                  <a:pt x="5026" y="16602"/>
                </a:lnTo>
                <a:lnTo>
                  <a:pt x="4950" y="16646"/>
                </a:lnTo>
                <a:lnTo>
                  <a:pt x="4886" y="16707"/>
                </a:lnTo>
                <a:lnTo>
                  <a:pt x="4859" y="16774"/>
                </a:lnTo>
                <a:lnTo>
                  <a:pt x="4850" y="16845"/>
                </a:lnTo>
                <a:lnTo>
                  <a:pt x="4842" y="16892"/>
                </a:lnTo>
                <a:lnTo>
                  <a:pt x="4839" y="16853"/>
                </a:lnTo>
                <a:lnTo>
                  <a:pt x="4844" y="16801"/>
                </a:lnTo>
                <a:lnTo>
                  <a:pt x="4866" y="16737"/>
                </a:lnTo>
                <a:lnTo>
                  <a:pt x="4900" y="16680"/>
                </a:lnTo>
                <a:lnTo>
                  <a:pt x="4963" y="16629"/>
                </a:lnTo>
                <a:lnTo>
                  <a:pt x="5043" y="16591"/>
                </a:lnTo>
                <a:lnTo>
                  <a:pt x="5158" y="16569"/>
                </a:lnTo>
                <a:lnTo>
                  <a:pt x="5221" y="16580"/>
                </a:lnTo>
                <a:lnTo>
                  <a:pt x="5238" y="16554"/>
                </a:lnTo>
                <a:lnTo>
                  <a:pt x="5323" y="16357"/>
                </a:lnTo>
                <a:lnTo>
                  <a:pt x="5371" y="16153"/>
                </a:lnTo>
                <a:lnTo>
                  <a:pt x="5386" y="15939"/>
                </a:lnTo>
                <a:lnTo>
                  <a:pt x="5361" y="15736"/>
                </a:lnTo>
                <a:lnTo>
                  <a:pt x="5304" y="15522"/>
                </a:lnTo>
                <a:lnTo>
                  <a:pt x="5208" y="15335"/>
                </a:lnTo>
                <a:lnTo>
                  <a:pt x="5079" y="15170"/>
                </a:lnTo>
                <a:lnTo>
                  <a:pt x="4948" y="15042"/>
                </a:lnTo>
                <a:close/>
                <a:moveTo>
                  <a:pt x="10306" y="14951"/>
                </a:moveTo>
                <a:lnTo>
                  <a:pt x="10517" y="14961"/>
                </a:lnTo>
                <a:lnTo>
                  <a:pt x="10701" y="14991"/>
                </a:lnTo>
                <a:lnTo>
                  <a:pt x="10886" y="15059"/>
                </a:lnTo>
                <a:lnTo>
                  <a:pt x="11035" y="15145"/>
                </a:lnTo>
                <a:lnTo>
                  <a:pt x="11165" y="15251"/>
                </a:lnTo>
                <a:lnTo>
                  <a:pt x="11273" y="15373"/>
                </a:lnTo>
                <a:lnTo>
                  <a:pt x="11346" y="15502"/>
                </a:lnTo>
                <a:lnTo>
                  <a:pt x="11385" y="15630"/>
                </a:lnTo>
                <a:lnTo>
                  <a:pt x="11379" y="15765"/>
                </a:lnTo>
                <a:lnTo>
                  <a:pt x="11336" y="15892"/>
                </a:lnTo>
                <a:lnTo>
                  <a:pt x="11259" y="15994"/>
                </a:lnTo>
                <a:lnTo>
                  <a:pt x="11182" y="16072"/>
                </a:lnTo>
                <a:lnTo>
                  <a:pt x="11099" y="16105"/>
                </a:lnTo>
                <a:lnTo>
                  <a:pt x="11024" y="16115"/>
                </a:lnTo>
                <a:lnTo>
                  <a:pt x="10938" y="16109"/>
                </a:lnTo>
                <a:lnTo>
                  <a:pt x="10873" y="16097"/>
                </a:lnTo>
                <a:lnTo>
                  <a:pt x="10824" y="16073"/>
                </a:lnTo>
                <a:lnTo>
                  <a:pt x="10781" y="16046"/>
                </a:lnTo>
                <a:lnTo>
                  <a:pt x="10820" y="16067"/>
                </a:lnTo>
                <a:lnTo>
                  <a:pt x="10878" y="16093"/>
                </a:lnTo>
                <a:lnTo>
                  <a:pt x="10934" y="16103"/>
                </a:lnTo>
                <a:lnTo>
                  <a:pt x="11020" y="16109"/>
                </a:lnTo>
                <a:lnTo>
                  <a:pt x="11100" y="16095"/>
                </a:lnTo>
                <a:lnTo>
                  <a:pt x="11176" y="16051"/>
                </a:lnTo>
                <a:lnTo>
                  <a:pt x="11256" y="15989"/>
                </a:lnTo>
                <a:lnTo>
                  <a:pt x="11327" y="15891"/>
                </a:lnTo>
                <a:lnTo>
                  <a:pt x="11370" y="15763"/>
                </a:lnTo>
                <a:lnTo>
                  <a:pt x="11361" y="15631"/>
                </a:lnTo>
                <a:lnTo>
                  <a:pt x="11316" y="15506"/>
                </a:lnTo>
                <a:lnTo>
                  <a:pt x="11251" y="15388"/>
                </a:lnTo>
                <a:lnTo>
                  <a:pt x="11141" y="15276"/>
                </a:lnTo>
                <a:lnTo>
                  <a:pt x="11015" y="15175"/>
                </a:lnTo>
                <a:lnTo>
                  <a:pt x="10855" y="15097"/>
                </a:lnTo>
                <a:lnTo>
                  <a:pt x="10690" y="15047"/>
                </a:lnTo>
                <a:lnTo>
                  <a:pt x="10509" y="15008"/>
                </a:lnTo>
                <a:lnTo>
                  <a:pt x="10305" y="15009"/>
                </a:lnTo>
                <a:lnTo>
                  <a:pt x="10026" y="15030"/>
                </a:lnTo>
                <a:lnTo>
                  <a:pt x="9749" y="15089"/>
                </a:lnTo>
                <a:lnTo>
                  <a:pt x="9481" y="15200"/>
                </a:lnTo>
                <a:lnTo>
                  <a:pt x="9224" y="15336"/>
                </a:lnTo>
                <a:lnTo>
                  <a:pt x="8972" y="15492"/>
                </a:lnTo>
                <a:lnTo>
                  <a:pt x="8717" y="15691"/>
                </a:lnTo>
                <a:lnTo>
                  <a:pt x="8470" y="15902"/>
                </a:lnTo>
                <a:lnTo>
                  <a:pt x="8224" y="16137"/>
                </a:lnTo>
                <a:lnTo>
                  <a:pt x="7975" y="16381"/>
                </a:lnTo>
                <a:lnTo>
                  <a:pt x="7728" y="16640"/>
                </a:lnTo>
                <a:lnTo>
                  <a:pt x="7473" y="16897"/>
                </a:lnTo>
                <a:lnTo>
                  <a:pt x="7219" y="17145"/>
                </a:lnTo>
                <a:lnTo>
                  <a:pt x="6957" y="17406"/>
                </a:lnTo>
                <a:lnTo>
                  <a:pt x="6686" y="17641"/>
                </a:lnTo>
                <a:lnTo>
                  <a:pt x="6542" y="17756"/>
                </a:lnTo>
                <a:lnTo>
                  <a:pt x="6489" y="17756"/>
                </a:lnTo>
                <a:lnTo>
                  <a:pt x="6249" y="17756"/>
                </a:lnTo>
                <a:lnTo>
                  <a:pt x="6282" y="17730"/>
                </a:lnTo>
                <a:lnTo>
                  <a:pt x="6565" y="17512"/>
                </a:lnTo>
                <a:lnTo>
                  <a:pt x="6840" y="17282"/>
                </a:lnTo>
                <a:lnTo>
                  <a:pt x="7113" y="17038"/>
                </a:lnTo>
                <a:lnTo>
                  <a:pt x="7367" y="16790"/>
                </a:lnTo>
                <a:lnTo>
                  <a:pt x="7632" y="16535"/>
                </a:lnTo>
                <a:lnTo>
                  <a:pt x="7884" y="16296"/>
                </a:lnTo>
                <a:lnTo>
                  <a:pt x="8144" y="16044"/>
                </a:lnTo>
                <a:lnTo>
                  <a:pt x="8397" y="15830"/>
                </a:lnTo>
                <a:lnTo>
                  <a:pt x="8651" y="15606"/>
                </a:lnTo>
                <a:lnTo>
                  <a:pt x="8919" y="15414"/>
                </a:lnTo>
                <a:lnTo>
                  <a:pt x="9180" y="15260"/>
                </a:lnTo>
                <a:lnTo>
                  <a:pt x="9452" y="15122"/>
                </a:lnTo>
                <a:lnTo>
                  <a:pt x="9727" y="15023"/>
                </a:lnTo>
                <a:lnTo>
                  <a:pt x="10014" y="14965"/>
                </a:lnTo>
                <a:lnTo>
                  <a:pt x="10306" y="14951"/>
                </a:lnTo>
                <a:close/>
                <a:moveTo>
                  <a:pt x="7191" y="14585"/>
                </a:moveTo>
                <a:lnTo>
                  <a:pt x="7089" y="14639"/>
                </a:lnTo>
                <a:lnTo>
                  <a:pt x="7156" y="14593"/>
                </a:lnTo>
                <a:lnTo>
                  <a:pt x="7191" y="14585"/>
                </a:lnTo>
                <a:close/>
                <a:moveTo>
                  <a:pt x="0" y="14502"/>
                </a:moveTo>
                <a:lnTo>
                  <a:pt x="21" y="14507"/>
                </a:lnTo>
                <a:lnTo>
                  <a:pt x="147" y="14583"/>
                </a:lnTo>
                <a:lnTo>
                  <a:pt x="258" y="14686"/>
                </a:lnTo>
                <a:lnTo>
                  <a:pt x="357" y="14806"/>
                </a:lnTo>
                <a:lnTo>
                  <a:pt x="438" y="14971"/>
                </a:lnTo>
                <a:lnTo>
                  <a:pt x="477" y="15148"/>
                </a:lnTo>
                <a:lnTo>
                  <a:pt x="513" y="15401"/>
                </a:lnTo>
                <a:lnTo>
                  <a:pt x="497" y="15640"/>
                </a:lnTo>
                <a:lnTo>
                  <a:pt x="456" y="15889"/>
                </a:lnTo>
                <a:lnTo>
                  <a:pt x="373" y="16125"/>
                </a:lnTo>
                <a:lnTo>
                  <a:pt x="265" y="16371"/>
                </a:lnTo>
                <a:lnTo>
                  <a:pt x="230" y="16434"/>
                </a:lnTo>
                <a:lnTo>
                  <a:pt x="340" y="16540"/>
                </a:lnTo>
                <a:lnTo>
                  <a:pt x="481" y="16745"/>
                </a:lnTo>
                <a:lnTo>
                  <a:pt x="587" y="16982"/>
                </a:lnTo>
                <a:lnTo>
                  <a:pt x="661" y="17233"/>
                </a:lnTo>
                <a:lnTo>
                  <a:pt x="704" y="17497"/>
                </a:lnTo>
                <a:lnTo>
                  <a:pt x="711" y="17756"/>
                </a:lnTo>
                <a:lnTo>
                  <a:pt x="657" y="17756"/>
                </a:lnTo>
                <a:lnTo>
                  <a:pt x="659" y="17740"/>
                </a:lnTo>
                <a:lnTo>
                  <a:pt x="653" y="17483"/>
                </a:lnTo>
                <a:lnTo>
                  <a:pt x="610" y="17219"/>
                </a:lnTo>
                <a:lnTo>
                  <a:pt x="529" y="16981"/>
                </a:lnTo>
                <a:lnTo>
                  <a:pt x="421" y="16753"/>
                </a:lnTo>
                <a:lnTo>
                  <a:pt x="266" y="16574"/>
                </a:lnTo>
                <a:lnTo>
                  <a:pt x="191" y="16508"/>
                </a:lnTo>
                <a:lnTo>
                  <a:pt x="132" y="16617"/>
                </a:lnTo>
                <a:lnTo>
                  <a:pt x="93" y="16685"/>
                </a:lnTo>
                <a:lnTo>
                  <a:pt x="171" y="16745"/>
                </a:lnTo>
                <a:lnTo>
                  <a:pt x="338" y="16941"/>
                </a:lnTo>
                <a:lnTo>
                  <a:pt x="475" y="17165"/>
                </a:lnTo>
                <a:lnTo>
                  <a:pt x="572" y="17400"/>
                </a:lnTo>
                <a:lnTo>
                  <a:pt x="627" y="17648"/>
                </a:lnTo>
                <a:lnTo>
                  <a:pt x="634" y="17756"/>
                </a:lnTo>
                <a:lnTo>
                  <a:pt x="624" y="17756"/>
                </a:lnTo>
                <a:lnTo>
                  <a:pt x="617" y="17679"/>
                </a:lnTo>
                <a:lnTo>
                  <a:pt x="557" y="17427"/>
                </a:lnTo>
                <a:lnTo>
                  <a:pt x="464" y="17196"/>
                </a:lnTo>
                <a:lnTo>
                  <a:pt x="331" y="16978"/>
                </a:lnTo>
                <a:lnTo>
                  <a:pt x="164" y="16783"/>
                </a:lnTo>
                <a:lnTo>
                  <a:pt x="79" y="16711"/>
                </a:lnTo>
                <a:lnTo>
                  <a:pt x="0" y="16849"/>
                </a:lnTo>
                <a:lnTo>
                  <a:pt x="0" y="16686"/>
                </a:lnTo>
                <a:lnTo>
                  <a:pt x="17" y="16659"/>
                </a:lnTo>
                <a:lnTo>
                  <a:pt x="0" y="16644"/>
                </a:lnTo>
                <a:lnTo>
                  <a:pt x="0" y="16614"/>
                </a:lnTo>
                <a:lnTo>
                  <a:pt x="31" y="16637"/>
                </a:lnTo>
                <a:lnTo>
                  <a:pt x="66" y="16581"/>
                </a:lnTo>
                <a:lnTo>
                  <a:pt x="135" y="16459"/>
                </a:lnTo>
                <a:lnTo>
                  <a:pt x="79" y="16409"/>
                </a:lnTo>
                <a:lnTo>
                  <a:pt x="0" y="16363"/>
                </a:lnTo>
                <a:lnTo>
                  <a:pt x="0" y="16260"/>
                </a:lnTo>
                <a:lnTo>
                  <a:pt x="171" y="16378"/>
                </a:lnTo>
                <a:lnTo>
                  <a:pt x="178" y="16384"/>
                </a:lnTo>
                <a:lnTo>
                  <a:pt x="203" y="16340"/>
                </a:lnTo>
                <a:lnTo>
                  <a:pt x="304" y="16107"/>
                </a:lnTo>
                <a:lnTo>
                  <a:pt x="398" y="15863"/>
                </a:lnTo>
                <a:lnTo>
                  <a:pt x="450" y="15631"/>
                </a:lnTo>
                <a:lnTo>
                  <a:pt x="456" y="15391"/>
                </a:lnTo>
                <a:lnTo>
                  <a:pt x="433" y="15154"/>
                </a:lnTo>
                <a:lnTo>
                  <a:pt x="397" y="14983"/>
                </a:lnTo>
                <a:lnTo>
                  <a:pt x="324" y="14829"/>
                </a:lnTo>
                <a:lnTo>
                  <a:pt x="236" y="14701"/>
                </a:lnTo>
                <a:lnTo>
                  <a:pt x="125" y="14598"/>
                </a:lnTo>
                <a:lnTo>
                  <a:pt x="8" y="14523"/>
                </a:lnTo>
                <a:lnTo>
                  <a:pt x="0" y="14521"/>
                </a:lnTo>
                <a:lnTo>
                  <a:pt x="0" y="14502"/>
                </a:lnTo>
                <a:close/>
                <a:moveTo>
                  <a:pt x="7504" y="14460"/>
                </a:moveTo>
                <a:lnTo>
                  <a:pt x="7527" y="14469"/>
                </a:lnTo>
                <a:lnTo>
                  <a:pt x="7548" y="14487"/>
                </a:lnTo>
                <a:lnTo>
                  <a:pt x="7574" y="14502"/>
                </a:lnTo>
                <a:lnTo>
                  <a:pt x="7582" y="14537"/>
                </a:lnTo>
                <a:lnTo>
                  <a:pt x="7586" y="14567"/>
                </a:lnTo>
                <a:lnTo>
                  <a:pt x="7585" y="14600"/>
                </a:lnTo>
                <a:lnTo>
                  <a:pt x="7566" y="14621"/>
                </a:lnTo>
                <a:lnTo>
                  <a:pt x="7556" y="14653"/>
                </a:lnTo>
                <a:lnTo>
                  <a:pt x="7533" y="14668"/>
                </a:lnTo>
                <a:lnTo>
                  <a:pt x="7502" y="14682"/>
                </a:lnTo>
                <a:lnTo>
                  <a:pt x="7496" y="14686"/>
                </a:lnTo>
                <a:lnTo>
                  <a:pt x="7457" y="14688"/>
                </a:lnTo>
                <a:lnTo>
                  <a:pt x="7442" y="14690"/>
                </a:lnTo>
                <a:lnTo>
                  <a:pt x="7448" y="14686"/>
                </a:lnTo>
                <a:lnTo>
                  <a:pt x="7439" y="14685"/>
                </a:lnTo>
                <a:lnTo>
                  <a:pt x="7442" y="14690"/>
                </a:lnTo>
                <a:lnTo>
                  <a:pt x="7434" y="14684"/>
                </a:lnTo>
                <a:lnTo>
                  <a:pt x="7420" y="14681"/>
                </a:lnTo>
                <a:lnTo>
                  <a:pt x="7384" y="14665"/>
                </a:lnTo>
                <a:lnTo>
                  <a:pt x="7352" y="14654"/>
                </a:lnTo>
                <a:lnTo>
                  <a:pt x="7332" y="14660"/>
                </a:lnTo>
                <a:lnTo>
                  <a:pt x="7351" y="14663"/>
                </a:lnTo>
                <a:lnTo>
                  <a:pt x="7362" y="14680"/>
                </a:lnTo>
                <a:lnTo>
                  <a:pt x="7375" y="14687"/>
                </a:lnTo>
                <a:lnTo>
                  <a:pt x="7387" y="14704"/>
                </a:lnTo>
                <a:lnTo>
                  <a:pt x="7413" y="14719"/>
                </a:lnTo>
                <a:lnTo>
                  <a:pt x="7337" y="14738"/>
                </a:lnTo>
                <a:lnTo>
                  <a:pt x="7290" y="14730"/>
                </a:lnTo>
                <a:lnTo>
                  <a:pt x="7254" y="14713"/>
                </a:lnTo>
                <a:lnTo>
                  <a:pt x="7233" y="14695"/>
                </a:lnTo>
                <a:lnTo>
                  <a:pt x="7207" y="14680"/>
                </a:lnTo>
                <a:lnTo>
                  <a:pt x="7211" y="14686"/>
                </a:lnTo>
                <a:lnTo>
                  <a:pt x="7222" y="14702"/>
                </a:lnTo>
                <a:lnTo>
                  <a:pt x="7235" y="14710"/>
                </a:lnTo>
                <a:lnTo>
                  <a:pt x="7256" y="14728"/>
                </a:lnTo>
                <a:lnTo>
                  <a:pt x="7268" y="14745"/>
                </a:lnTo>
                <a:lnTo>
                  <a:pt x="7242" y="14754"/>
                </a:lnTo>
                <a:lnTo>
                  <a:pt x="7223" y="14751"/>
                </a:lnTo>
                <a:lnTo>
                  <a:pt x="7208" y="14753"/>
                </a:lnTo>
                <a:lnTo>
                  <a:pt x="7191" y="14740"/>
                </a:lnTo>
                <a:lnTo>
                  <a:pt x="7187" y="14735"/>
                </a:lnTo>
                <a:lnTo>
                  <a:pt x="7178" y="14733"/>
                </a:lnTo>
                <a:lnTo>
                  <a:pt x="7159" y="14729"/>
                </a:lnTo>
                <a:lnTo>
                  <a:pt x="7154" y="14733"/>
                </a:lnTo>
                <a:lnTo>
                  <a:pt x="7091" y="14760"/>
                </a:lnTo>
                <a:lnTo>
                  <a:pt x="7037" y="14813"/>
                </a:lnTo>
                <a:lnTo>
                  <a:pt x="7016" y="14877"/>
                </a:lnTo>
                <a:lnTo>
                  <a:pt x="7005" y="14933"/>
                </a:lnTo>
                <a:lnTo>
                  <a:pt x="7008" y="14972"/>
                </a:lnTo>
                <a:lnTo>
                  <a:pt x="6994" y="14892"/>
                </a:lnTo>
                <a:lnTo>
                  <a:pt x="7016" y="14795"/>
                </a:lnTo>
                <a:lnTo>
                  <a:pt x="7064" y="14721"/>
                </a:lnTo>
                <a:lnTo>
                  <a:pt x="7143" y="14659"/>
                </a:lnTo>
                <a:lnTo>
                  <a:pt x="7238" y="14618"/>
                </a:lnTo>
                <a:lnTo>
                  <a:pt x="7299" y="14601"/>
                </a:lnTo>
                <a:lnTo>
                  <a:pt x="7350" y="14615"/>
                </a:lnTo>
                <a:lnTo>
                  <a:pt x="7395" y="14633"/>
                </a:lnTo>
                <a:lnTo>
                  <a:pt x="7436" y="14645"/>
                </a:lnTo>
                <a:lnTo>
                  <a:pt x="7476" y="14667"/>
                </a:lnTo>
                <a:lnTo>
                  <a:pt x="7513" y="14674"/>
                </a:lnTo>
                <a:lnTo>
                  <a:pt x="7530" y="14663"/>
                </a:lnTo>
                <a:lnTo>
                  <a:pt x="7555" y="14629"/>
                </a:lnTo>
                <a:lnTo>
                  <a:pt x="7579" y="14604"/>
                </a:lnTo>
                <a:lnTo>
                  <a:pt x="7581" y="14571"/>
                </a:lnTo>
                <a:lnTo>
                  <a:pt x="7577" y="14541"/>
                </a:lnTo>
                <a:lnTo>
                  <a:pt x="7563" y="14509"/>
                </a:lnTo>
                <a:lnTo>
                  <a:pt x="7533" y="14489"/>
                </a:lnTo>
                <a:lnTo>
                  <a:pt x="7516" y="14476"/>
                </a:lnTo>
                <a:lnTo>
                  <a:pt x="7495" y="14482"/>
                </a:lnTo>
                <a:lnTo>
                  <a:pt x="7471" y="14483"/>
                </a:lnTo>
                <a:lnTo>
                  <a:pt x="7460" y="14490"/>
                </a:lnTo>
                <a:lnTo>
                  <a:pt x="7443" y="14502"/>
                </a:lnTo>
                <a:lnTo>
                  <a:pt x="7438" y="14530"/>
                </a:lnTo>
                <a:lnTo>
                  <a:pt x="7442" y="14535"/>
                </a:lnTo>
                <a:lnTo>
                  <a:pt x="7450" y="14546"/>
                </a:lnTo>
                <a:lnTo>
                  <a:pt x="7461" y="14539"/>
                </a:lnTo>
                <a:lnTo>
                  <a:pt x="7466" y="14535"/>
                </a:lnTo>
                <a:lnTo>
                  <a:pt x="7487" y="14529"/>
                </a:lnTo>
                <a:lnTo>
                  <a:pt x="7496" y="14531"/>
                </a:lnTo>
                <a:lnTo>
                  <a:pt x="7508" y="14547"/>
                </a:lnTo>
                <a:lnTo>
                  <a:pt x="7511" y="14553"/>
                </a:lnTo>
                <a:lnTo>
                  <a:pt x="7517" y="14573"/>
                </a:lnTo>
                <a:lnTo>
                  <a:pt x="7506" y="14581"/>
                </a:lnTo>
                <a:lnTo>
                  <a:pt x="7499" y="14594"/>
                </a:lnTo>
                <a:lnTo>
                  <a:pt x="7478" y="14600"/>
                </a:lnTo>
                <a:lnTo>
                  <a:pt x="7464" y="14602"/>
                </a:lnTo>
                <a:lnTo>
                  <a:pt x="7441" y="14593"/>
                </a:lnTo>
                <a:lnTo>
                  <a:pt x="7424" y="14580"/>
                </a:lnTo>
                <a:lnTo>
                  <a:pt x="7414" y="14554"/>
                </a:lnTo>
                <a:lnTo>
                  <a:pt x="7410" y="14525"/>
                </a:lnTo>
                <a:lnTo>
                  <a:pt x="7417" y="14511"/>
                </a:lnTo>
                <a:lnTo>
                  <a:pt x="7436" y="14491"/>
                </a:lnTo>
                <a:lnTo>
                  <a:pt x="7458" y="14475"/>
                </a:lnTo>
                <a:lnTo>
                  <a:pt x="7484" y="14466"/>
                </a:lnTo>
                <a:lnTo>
                  <a:pt x="7504" y="14460"/>
                </a:lnTo>
                <a:close/>
                <a:moveTo>
                  <a:pt x="4672" y="14292"/>
                </a:moveTo>
                <a:lnTo>
                  <a:pt x="4611" y="14333"/>
                </a:lnTo>
                <a:lnTo>
                  <a:pt x="4564" y="14349"/>
                </a:lnTo>
                <a:lnTo>
                  <a:pt x="4516" y="14350"/>
                </a:lnTo>
                <a:lnTo>
                  <a:pt x="4556" y="14338"/>
                </a:lnTo>
                <a:lnTo>
                  <a:pt x="4607" y="14328"/>
                </a:lnTo>
                <a:lnTo>
                  <a:pt x="4672" y="14292"/>
                </a:lnTo>
                <a:close/>
                <a:moveTo>
                  <a:pt x="7285" y="14080"/>
                </a:moveTo>
                <a:lnTo>
                  <a:pt x="7445" y="14101"/>
                </a:lnTo>
                <a:lnTo>
                  <a:pt x="7601" y="14149"/>
                </a:lnTo>
                <a:lnTo>
                  <a:pt x="7748" y="14244"/>
                </a:lnTo>
                <a:lnTo>
                  <a:pt x="7841" y="14343"/>
                </a:lnTo>
                <a:lnTo>
                  <a:pt x="7906" y="14462"/>
                </a:lnTo>
                <a:lnTo>
                  <a:pt x="7952" y="14601"/>
                </a:lnTo>
                <a:lnTo>
                  <a:pt x="7975" y="14741"/>
                </a:lnTo>
                <a:lnTo>
                  <a:pt x="7954" y="14877"/>
                </a:lnTo>
                <a:lnTo>
                  <a:pt x="7924" y="15012"/>
                </a:lnTo>
                <a:lnTo>
                  <a:pt x="7857" y="15140"/>
                </a:lnTo>
                <a:lnTo>
                  <a:pt x="7771" y="15240"/>
                </a:lnTo>
                <a:lnTo>
                  <a:pt x="7654" y="15320"/>
                </a:lnTo>
                <a:lnTo>
                  <a:pt x="7524" y="15368"/>
                </a:lnTo>
                <a:lnTo>
                  <a:pt x="7405" y="15385"/>
                </a:lnTo>
                <a:lnTo>
                  <a:pt x="7278" y="15366"/>
                </a:lnTo>
                <a:lnTo>
                  <a:pt x="7167" y="15311"/>
                </a:lnTo>
                <a:lnTo>
                  <a:pt x="7071" y="15231"/>
                </a:lnTo>
                <a:lnTo>
                  <a:pt x="7002" y="15131"/>
                </a:lnTo>
                <a:lnTo>
                  <a:pt x="6958" y="15007"/>
                </a:lnTo>
                <a:lnTo>
                  <a:pt x="6951" y="14889"/>
                </a:lnTo>
                <a:lnTo>
                  <a:pt x="6983" y="14769"/>
                </a:lnTo>
                <a:lnTo>
                  <a:pt x="7056" y="14662"/>
                </a:lnTo>
                <a:lnTo>
                  <a:pt x="7089" y="14639"/>
                </a:lnTo>
                <a:lnTo>
                  <a:pt x="7018" y="14737"/>
                </a:lnTo>
                <a:lnTo>
                  <a:pt x="6974" y="14840"/>
                </a:lnTo>
                <a:lnTo>
                  <a:pt x="6963" y="14954"/>
                </a:lnTo>
                <a:lnTo>
                  <a:pt x="6994" y="15071"/>
                </a:lnTo>
                <a:lnTo>
                  <a:pt x="7042" y="15177"/>
                </a:lnTo>
                <a:lnTo>
                  <a:pt x="7124" y="15260"/>
                </a:lnTo>
                <a:lnTo>
                  <a:pt x="7218" y="15326"/>
                </a:lnTo>
                <a:lnTo>
                  <a:pt x="7334" y="15352"/>
                </a:lnTo>
                <a:lnTo>
                  <a:pt x="7444" y="15358"/>
                </a:lnTo>
                <a:lnTo>
                  <a:pt x="7578" y="15339"/>
                </a:lnTo>
                <a:lnTo>
                  <a:pt x="7697" y="15274"/>
                </a:lnTo>
                <a:lnTo>
                  <a:pt x="7802" y="15178"/>
                </a:lnTo>
                <a:lnTo>
                  <a:pt x="7875" y="15070"/>
                </a:lnTo>
                <a:lnTo>
                  <a:pt x="7927" y="14945"/>
                </a:lnTo>
                <a:lnTo>
                  <a:pt x="7949" y="14775"/>
                </a:lnTo>
                <a:lnTo>
                  <a:pt x="7928" y="14601"/>
                </a:lnTo>
                <a:lnTo>
                  <a:pt x="7864" y="14449"/>
                </a:lnTo>
                <a:lnTo>
                  <a:pt x="7760" y="14309"/>
                </a:lnTo>
                <a:lnTo>
                  <a:pt x="7622" y="14216"/>
                </a:lnTo>
                <a:lnTo>
                  <a:pt x="7470" y="14149"/>
                </a:lnTo>
                <a:lnTo>
                  <a:pt x="7293" y="14116"/>
                </a:lnTo>
                <a:lnTo>
                  <a:pt x="7125" y="14133"/>
                </a:lnTo>
                <a:lnTo>
                  <a:pt x="7001" y="14178"/>
                </a:lnTo>
                <a:lnTo>
                  <a:pt x="6880" y="14252"/>
                </a:lnTo>
                <a:lnTo>
                  <a:pt x="6764" y="14356"/>
                </a:lnTo>
                <a:lnTo>
                  <a:pt x="6671" y="14469"/>
                </a:lnTo>
                <a:lnTo>
                  <a:pt x="6596" y="14586"/>
                </a:lnTo>
                <a:lnTo>
                  <a:pt x="6518" y="14746"/>
                </a:lnTo>
                <a:lnTo>
                  <a:pt x="6471" y="14916"/>
                </a:lnTo>
                <a:lnTo>
                  <a:pt x="6429" y="15092"/>
                </a:lnTo>
                <a:lnTo>
                  <a:pt x="6398" y="15285"/>
                </a:lnTo>
                <a:lnTo>
                  <a:pt x="6384" y="15490"/>
                </a:lnTo>
                <a:lnTo>
                  <a:pt x="6361" y="15694"/>
                </a:lnTo>
                <a:lnTo>
                  <a:pt x="6340" y="15912"/>
                </a:lnTo>
                <a:lnTo>
                  <a:pt x="6309" y="16129"/>
                </a:lnTo>
                <a:lnTo>
                  <a:pt x="6258" y="16352"/>
                </a:lnTo>
                <a:lnTo>
                  <a:pt x="6194" y="16592"/>
                </a:lnTo>
                <a:lnTo>
                  <a:pt x="6102" y="16826"/>
                </a:lnTo>
                <a:lnTo>
                  <a:pt x="5984" y="17070"/>
                </a:lnTo>
                <a:lnTo>
                  <a:pt x="5821" y="17321"/>
                </a:lnTo>
                <a:lnTo>
                  <a:pt x="5621" y="17564"/>
                </a:lnTo>
                <a:lnTo>
                  <a:pt x="5652" y="17478"/>
                </a:lnTo>
                <a:lnTo>
                  <a:pt x="5824" y="17229"/>
                </a:lnTo>
                <a:lnTo>
                  <a:pt x="5959" y="16974"/>
                </a:lnTo>
                <a:lnTo>
                  <a:pt x="6058" y="16726"/>
                </a:lnTo>
                <a:lnTo>
                  <a:pt x="6125" y="16492"/>
                </a:lnTo>
                <a:lnTo>
                  <a:pt x="6189" y="16252"/>
                </a:lnTo>
                <a:lnTo>
                  <a:pt x="6218" y="16020"/>
                </a:lnTo>
                <a:lnTo>
                  <a:pt x="6250" y="15794"/>
                </a:lnTo>
                <a:lnTo>
                  <a:pt x="6277" y="15572"/>
                </a:lnTo>
                <a:lnTo>
                  <a:pt x="6306" y="15364"/>
                </a:lnTo>
                <a:lnTo>
                  <a:pt x="6340" y="15153"/>
                </a:lnTo>
                <a:lnTo>
                  <a:pt x="6393" y="14945"/>
                </a:lnTo>
                <a:lnTo>
                  <a:pt x="6467" y="14756"/>
                </a:lnTo>
                <a:lnTo>
                  <a:pt x="6568" y="14581"/>
                </a:lnTo>
                <a:lnTo>
                  <a:pt x="6668" y="14430"/>
                </a:lnTo>
                <a:lnTo>
                  <a:pt x="6804" y="14296"/>
                </a:lnTo>
                <a:lnTo>
                  <a:pt x="6946" y="14182"/>
                </a:lnTo>
                <a:lnTo>
                  <a:pt x="7114" y="14116"/>
                </a:lnTo>
                <a:lnTo>
                  <a:pt x="7285" y="14080"/>
                </a:lnTo>
                <a:close/>
                <a:moveTo>
                  <a:pt x="4650" y="14070"/>
                </a:moveTo>
                <a:lnTo>
                  <a:pt x="4669" y="14073"/>
                </a:lnTo>
                <a:lnTo>
                  <a:pt x="4676" y="14084"/>
                </a:lnTo>
                <a:lnTo>
                  <a:pt x="4699" y="14093"/>
                </a:lnTo>
                <a:lnTo>
                  <a:pt x="4691" y="14107"/>
                </a:lnTo>
                <a:lnTo>
                  <a:pt x="4703" y="14123"/>
                </a:lnTo>
                <a:lnTo>
                  <a:pt x="4709" y="14144"/>
                </a:lnTo>
                <a:lnTo>
                  <a:pt x="4700" y="14166"/>
                </a:lnTo>
                <a:lnTo>
                  <a:pt x="4693" y="14204"/>
                </a:lnTo>
                <a:lnTo>
                  <a:pt x="4682" y="14235"/>
                </a:lnTo>
                <a:lnTo>
                  <a:pt x="4662" y="14266"/>
                </a:lnTo>
                <a:lnTo>
                  <a:pt x="4634" y="14285"/>
                </a:lnTo>
                <a:lnTo>
                  <a:pt x="4612" y="14300"/>
                </a:lnTo>
                <a:lnTo>
                  <a:pt x="4580" y="14313"/>
                </a:lnTo>
                <a:lnTo>
                  <a:pt x="4554" y="14323"/>
                </a:lnTo>
                <a:lnTo>
                  <a:pt x="4521" y="14322"/>
                </a:lnTo>
                <a:lnTo>
                  <a:pt x="4487" y="14320"/>
                </a:lnTo>
                <a:lnTo>
                  <a:pt x="4454" y="14319"/>
                </a:lnTo>
                <a:lnTo>
                  <a:pt x="4425" y="14289"/>
                </a:lnTo>
                <a:lnTo>
                  <a:pt x="4406" y="14286"/>
                </a:lnTo>
                <a:lnTo>
                  <a:pt x="4399" y="14275"/>
                </a:lnTo>
                <a:lnTo>
                  <a:pt x="4431" y="14286"/>
                </a:lnTo>
                <a:lnTo>
                  <a:pt x="4448" y="14298"/>
                </a:lnTo>
                <a:lnTo>
                  <a:pt x="4485" y="14305"/>
                </a:lnTo>
                <a:lnTo>
                  <a:pt x="4522" y="14288"/>
                </a:lnTo>
                <a:lnTo>
                  <a:pt x="4543" y="14282"/>
                </a:lnTo>
                <a:lnTo>
                  <a:pt x="4576" y="14259"/>
                </a:lnTo>
                <a:lnTo>
                  <a:pt x="4598" y="14244"/>
                </a:lnTo>
                <a:lnTo>
                  <a:pt x="4605" y="14231"/>
                </a:lnTo>
                <a:lnTo>
                  <a:pt x="4613" y="14218"/>
                </a:lnTo>
                <a:lnTo>
                  <a:pt x="4614" y="14208"/>
                </a:lnTo>
                <a:lnTo>
                  <a:pt x="4623" y="14186"/>
                </a:lnTo>
                <a:lnTo>
                  <a:pt x="4629" y="14182"/>
                </a:lnTo>
                <a:lnTo>
                  <a:pt x="4648" y="14186"/>
                </a:lnTo>
                <a:lnTo>
                  <a:pt x="4651" y="14191"/>
                </a:lnTo>
                <a:lnTo>
                  <a:pt x="4657" y="14163"/>
                </a:lnTo>
                <a:lnTo>
                  <a:pt x="4647" y="14137"/>
                </a:lnTo>
                <a:lnTo>
                  <a:pt x="4643" y="14132"/>
                </a:lnTo>
                <a:lnTo>
                  <a:pt x="4639" y="14126"/>
                </a:lnTo>
                <a:lnTo>
                  <a:pt x="4628" y="14109"/>
                </a:lnTo>
                <a:lnTo>
                  <a:pt x="4635" y="14096"/>
                </a:lnTo>
                <a:lnTo>
                  <a:pt x="4641" y="14092"/>
                </a:lnTo>
                <a:lnTo>
                  <a:pt x="4639" y="14077"/>
                </a:lnTo>
                <a:lnTo>
                  <a:pt x="4650" y="14070"/>
                </a:lnTo>
                <a:close/>
                <a:moveTo>
                  <a:pt x="285" y="13941"/>
                </a:moveTo>
                <a:lnTo>
                  <a:pt x="551" y="14257"/>
                </a:lnTo>
                <a:lnTo>
                  <a:pt x="787" y="14576"/>
                </a:lnTo>
                <a:lnTo>
                  <a:pt x="974" y="14896"/>
                </a:lnTo>
                <a:lnTo>
                  <a:pt x="1107" y="15221"/>
                </a:lnTo>
                <a:lnTo>
                  <a:pt x="1222" y="15542"/>
                </a:lnTo>
                <a:lnTo>
                  <a:pt x="1297" y="15866"/>
                </a:lnTo>
                <a:lnTo>
                  <a:pt x="1341" y="16179"/>
                </a:lnTo>
                <a:lnTo>
                  <a:pt x="1354" y="16496"/>
                </a:lnTo>
                <a:lnTo>
                  <a:pt x="1334" y="16811"/>
                </a:lnTo>
                <a:lnTo>
                  <a:pt x="1297" y="17114"/>
                </a:lnTo>
                <a:lnTo>
                  <a:pt x="1244" y="17404"/>
                </a:lnTo>
                <a:lnTo>
                  <a:pt x="1165" y="17694"/>
                </a:lnTo>
                <a:lnTo>
                  <a:pt x="1144" y="17756"/>
                </a:lnTo>
                <a:lnTo>
                  <a:pt x="826" y="17756"/>
                </a:lnTo>
                <a:lnTo>
                  <a:pt x="830" y="17705"/>
                </a:lnTo>
                <a:lnTo>
                  <a:pt x="823" y="17481"/>
                </a:lnTo>
                <a:lnTo>
                  <a:pt x="796" y="17287"/>
                </a:lnTo>
                <a:lnTo>
                  <a:pt x="762" y="17107"/>
                </a:lnTo>
                <a:lnTo>
                  <a:pt x="711" y="16962"/>
                </a:lnTo>
                <a:lnTo>
                  <a:pt x="646" y="16819"/>
                </a:lnTo>
                <a:lnTo>
                  <a:pt x="590" y="16702"/>
                </a:lnTo>
                <a:lnTo>
                  <a:pt x="531" y="16604"/>
                </a:lnTo>
                <a:lnTo>
                  <a:pt x="464" y="16519"/>
                </a:lnTo>
                <a:lnTo>
                  <a:pt x="408" y="16460"/>
                </a:lnTo>
                <a:lnTo>
                  <a:pt x="368" y="16414"/>
                </a:lnTo>
                <a:lnTo>
                  <a:pt x="343" y="16390"/>
                </a:lnTo>
                <a:lnTo>
                  <a:pt x="332" y="16374"/>
                </a:lnTo>
                <a:lnTo>
                  <a:pt x="349" y="16386"/>
                </a:lnTo>
                <a:lnTo>
                  <a:pt x="388" y="16408"/>
                </a:lnTo>
                <a:lnTo>
                  <a:pt x="437" y="16456"/>
                </a:lnTo>
                <a:lnTo>
                  <a:pt x="513" y="16519"/>
                </a:lnTo>
                <a:lnTo>
                  <a:pt x="587" y="16615"/>
                </a:lnTo>
                <a:lnTo>
                  <a:pt x="678" y="16723"/>
                </a:lnTo>
                <a:lnTo>
                  <a:pt x="760" y="16879"/>
                </a:lnTo>
                <a:lnTo>
                  <a:pt x="843" y="17059"/>
                </a:lnTo>
                <a:lnTo>
                  <a:pt x="923" y="17282"/>
                </a:lnTo>
                <a:lnTo>
                  <a:pt x="980" y="17544"/>
                </a:lnTo>
                <a:lnTo>
                  <a:pt x="986" y="17516"/>
                </a:lnTo>
                <a:lnTo>
                  <a:pt x="991" y="17464"/>
                </a:lnTo>
                <a:lnTo>
                  <a:pt x="989" y="17367"/>
                </a:lnTo>
                <a:lnTo>
                  <a:pt x="989" y="17236"/>
                </a:lnTo>
                <a:lnTo>
                  <a:pt x="967" y="17096"/>
                </a:lnTo>
                <a:lnTo>
                  <a:pt x="925" y="16929"/>
                </a:lnTo>
                <a:lnTo>
                  <a:pt x="871" y="16754"/>
                </a:lnTo>
                <a:lnTo>
                  <a:pt x="780" y="16563"/>
                </a:lnTo>
                <a:lnTo>
                  <a:pt x="664" y="16358"/>
                </a:lnTo>
                <a:lnTo>
                  <a:pt x="510" y="16170"/>
                </a:lnTo>
                <a:lnTo>
                  <a:pt x="602" y="15935"/>
                </a:lnTo>
                <a:lnTo>
                  <a:pt x="655" y="15727"/>
                </a:lnTo>
                <a:lnTo>
                  <a:pt x="671" y="15537"/>
                </a:lnTo>
                <a:lnTo>
                  <a:pt x="656" y="15360"/>
                </a:lnTo>
                <a:lnTo>
                  <a:pt x="625" y="15185"/>
                </a:lnTo>
                <a:lnTo>
                  <a:pt x="567" y="15005"/>
                </a:lnTo>
                <a:lnTo>
                  <a:pt x="508" y="14824"/>
                </a:lnTo>
                <a:lnTo>
                  <a:pt x="437" y="14637"/>
                </a:lnTo>
                <a:lnTo>
                  <a:pt x="374" y="14427"/>
                </a:lnTo>
                <a:lnTo>
                  <a:pt x="324" y="14200"/>
                </a:lnTo>
                <a:lnTo>
                  <a:pt x="285" y="13941"/>
                </a:lnTo>
                <a:close/>
                <a:moveTo>
                  <a:pt x="579" y="13870"/>
                </a:moveTo>
                <a:lnTo>
                  <a:pt x="592" y="13877"/>
                </a:lnTo>
                <a:lnTo>
                  <a:pt x="658" y="13890"/>
                </a:lnTo>
                <a:lnTo>
                  <a:pt x="746" y="13911"/>
                </a:lnTo>
                <a:lnTo>
                  <a:pt x="856" y="13941"/>
                </a:lnTo>
                <a:lnTo>
                  <a:pt x="999" y="13982"/>
                </a:lnTo>
                <a:lnTo>
                  <a:pt x="1132" y="14045"/>
                </a:lnTo>
                <a:lnTo>
                  <a:pt x="1288" y="14118"/>
                </a:lnTo>
                <a:lnTo>
                  <a:pt x="1427" y="14202"/>
                </a:lnTo>
                <a:lnTo>
                  <a:pt x="1557" y="14308"/>
                </a:lnTo>
                <a:lnTo>
                  <a:pt x="1675" y="14432"/>
                </a:lnTo>
                <a:lnTo>
                  <a:pt x="1761" y="14568"/>
                </a:lnTo>
                <a:lnTo>
                  <a:pt x="1812" y="14738"/>
                </a:lnTo>
                <a:lnTo>
                  <a:pt x="1831" y="14920"/>
                </a:lnTo>
                <a:lnTo>
                  <a:pt x="1798" y="15122"/>
                </a:lnTo>
                <a:lnTo>
                  <a:pt x="1796" y="15107"/>
                </a:lnTo>
                <a:lnTo>
                  <a:pt x="1782" y="15051"/>
                </a:lnTo>
                <a:lnTo>
                  <a:pt x="1760" y="14960"/>
                </a:lnTo>
                <a:lnTo>
                  <a:pt x="1721" y="14832"/>
                </a:lnTo>
                <a:lnTo>
                  <a:pt x="1652" y="14708"/>
                </a:lnTo>
                <a:lnTo>
                  <a:pt x="1582" y="14569"/>
                </a:lnTo>
                <a:lnTo>
                  <a:pt x="1469" y="14418"/>
                </a:lnTo>
                <a:lnTo>
                  <a:pt x="1333" y="14291"/>
                </a:lnTo>
                <a:lnTo>
                  <a:pt x="1164" y="14162"/>
                </a:lnTo>
                <a:lnTo>
                  <a:pt x="953" y="14046"/>
                </a:lnTo>
                <a:lnTo>
                  <a:pt x="970" y="14059"/>
                </a:lnTo>
                <a:lnTo>
                  <a:pt x="1017" y="14092"/>
                </a:lnTo>
                <a:lnTo>
                  <a:pt x="1094" y="14145"/>
                </a:lnTo>
                <a:lnTo>
                  <a:pt x="1183" y="14214"/>
                </a:lnTo>
                <a:lnTo>
                  <a:pt x="1289" y="14297"/>
                </a:lnTo>
                <a:lnTo>
                  <a:pt x="1383" y="14411"/>
                </a:lnTo>
                <a:lnTo>
                  <a:pt x="1495" y="14539"/>
                </a:lnTo>
                <a:lnTo>
                  <a:pt x="1578" y="14694"/>
                </a:lnTo>
                <a:lnTo>
                  <a:pt x="1657" y="14868"/>
                </a:lnTo>
                <a:lnTo>
                  <a:pt x="1717" y="15063"/>
                </a:lnTo>
                <a:lnTo>
                  <a:pt x="1739" y="15285"/>
                </a:lnTo>
                <a:lnTo>
                  <a:pt x="1725" y="15515"/>
                </a:lnTo>
                <a:lnTo>
                  <a:pt x="1663" y="15769"/>
                </a:lnTo>
                <a:lnTo>
                  <a:pt x="1667" y="15751"/>
                </a:lnTo>
                <a:lnTo>
                  <a:pt x="1664" y="15687"/>
                </a:lnTo>
                <a:lnTo>
                  <a:pt x="1651" y="15574"/>
                </a:lnTo>
                <a:lnTo>
                  <a:pt x="1633" y="15440"/>
                </a:lnTo>
                <a:lnTo>
                  <a:pt x="1591" y="15272"/>
                </a:lnTo>
                <a:lnTo>
                  <a:pt x="1533" y="15092"/>
                </a:lnTo>
                <a:lnTo>
                  <a:pt x="1459" y="14890"/>
                </a:lnTo>
                <a:lnTo>
                  <a:pt x="1352" y="14686"/>
                </a:lnTo>
                <a:lnTo>
                  <a:pt x="1213" y="14471"/>
                </a:lnTo>
                <a:lnTo>
                  <a:pt x="1034" y="14259"/>
                </a:lnTo>
                <a:lnTo>
                  <a:pt x="824" y="14061"/>
                </a:lnTo>
                <a:lnTo>
                  <a:pt x="579" y="13870"/>
                </a:lnTo>
                <a:close/>
                <a:moveTo>
                  <a:pt x="0" y="13763"/>
                </a:moveTo>
                <a:lnTo>
                  <a:pt x="9" y="13764"/>
                </a:lnTo>
                <a:lnTo>
                  <a:pt x="0" y="13765"/>
                </a:lnTo>
                <a:lnTo>
                  <a:pt x="0" y="13763"/>
                </a:lnTo>
                <a:close/>
                <a:moveTo>
                  <a:pt x="793" y="13256"/>
                </a:moveTo>
                <a:lnTo>
                  <a:pt x="795" y="13281"/>
                </a:lnTo>
                <a:lnTo>
                  <a:pt x="794" y="13287"/>
                </a:lnTo>
                <a:lnTo>
                  <a:pt x="793" y="13256"/>
                </a:lnTo>
                <a:close/>
                <a:moveTo>
                  <a:pt x="4222" y="13221"/>
                </a:moveTo>
                <a:lnTo>
                  <a:pt x="4232" y="13247"/>
                </a:lnTo>
                <a:lnTo>
                  <a:pt x="4227" y="13275"/>
                </a:lnTo>
                <a:lnTo>
                  <a:pt x="4228" y="13242"/>
                </a:lnTo>
                <a:lnTo>
                  <a:pt x="4222" y="13221"/>
                </a:lnTo>
                <a:close/>
                <a:moveTo>
                  <a:pt x="789" y="13200"/>
                </a:moveTo>
                <a:lnTo>
                  <a:pt x="792" y="13218"/>
                </a:lnTo>
                <a:lnTo>
                  <a:pt x="793" y="13256"/>
                </a:lnTo>
                <a:lnTo>
                  <a:pt x="789" y="13200"/>
                </a:lnTo>
                <a:close/>
                <a:moveTo>
                  <a:pt x="4184" y="13190"/>
                </a:moveTo>
                <a:lnTo>
                  <a:pt x="4207" y="13199"/>
                </a:lnTo>
                <a:lnTo>
                  <a:pt x="4222" y="13221"/>
                </a:lnTo>
                <a:lnTo>
                  <a:pt x="4201" y="13203"/>
                </a:lnTo>
                <a:lnTo>
                  <a:pt x="4184" y="13190"/>
                </a:lnTo>
                <a:close/>
                <a:moveTo>
                  <a:pt x="777" y="13123"/>
                </a:moveTo>
                <a:lnTo>
                  <a:pt x="786" y="13149"/>
                </a:lnTo>
                <a:lnTo>
                  <a:pt x="789" y="13200"/>
                </a:lnTo>
                <a:lnTo>
                  <a:pt x="777" y="13123"/>
                </a:lnTo>
                <a:close/>
                <a:moveTo>
                  <a:pt x="4161" y="13108"/>
                </a:moveTo>
                <a:lnTo>
                  <a:pt x="4098" y="13135"/>
                </a:lnTo>
                <a:lnTo>
                  <a:pt x="4059" y="13186"/>
                </a:lnTo>
                <a:lnTo>
                  <a:pt x="4053" y="13248"/>
                </a:lnTo>
                <a:lnTo>
                  <a:pt x="4057" y="13278"/>
                </a:lnTo>
                <a:lnTo>
                  <a:pt x="4076" y="13305"/>
                </a:lnTo>
                <a:lnTo>
                  <a:pt x="4102" y="13320"/>
                </a:lnTo>
                <a:lnTo>
                  <a:pt x="4128" y="13334"/>
                </a:lnTo>
                <a:lnTo>
                  <a:pt x="4158" y="13330"/>
                </a:lnTo>
                <a:lnTo>
                  <a:pt x="4188" y="13326"/>
                </a:lnTo>
                <a:lnTo>
                  <a:pt x="4205" y="13315"/>
                </a:lnTo>
                <a:lnTo>
                  <a:pt x="4219" y="13288"/>
                </a:lnTo>
                <a:lnTo>
                  <a:pt x="4227" y="13275"/>
                </a:lnTo>
                <a:lnTo>
                  <a:pt x="4227" y="13299"/>
                </a:lnTo>
                <a:lnTo>
                  <a:pt x="4208" y="13320"/>
                </a:lnTo>
                <a:lnTo>
                  <a:pt x="4186" y="13335"/>
                </a:lnTo>
                <a:lnTo>
                  <a:pt x="4160" y="13345"/>
                </a:lnTo>
                <a:lnTo>
                  <a:pt x="4127" y="13344"/>
                </a:lnTo>
                <a:lnTo>
                  <a:pt x="4095" y="13333"/>
                </a:lnTo>
                <a:lnTo>
                  <a:pt x="4070" y="13309"/>
                </a:lnTo>
                <a:lnTo>
                  <a:pt x="4051" y="13281"/>
                </a:lnTo>
                <a:lnTo>
                  <a:pt x="4042" y="13255"/>
                </a:lnTo>
                <a:lnTo>
                  <a:pt x="4055" y="13181"/>
                </a:lnTo>
                <a:lnTo>
                  <a:pt x="4094" y="13130"/>
                </a:lnTo>
                <a:lnTo>
                  <a:pt x="4161" y="13108"/>
                </a:lnTo>
                <a:close/>
                <a:moveTo>
                  <a:pt x="0" y="12952"/>
                </a:moveTo>
                <a:lnTo>
                  <a:pt x="36" y="13068"/>
                </a:lnTo>
                <a:lnTo>
                  <a:pt x="50" y="13254"/>
                </a:lnTo>
                <a:lnTo>
                  <a:pt x="25" y="13443"/>
                </a:lnTo>
                <a:lnTo>
                  <a:pt x="0" y="13512"/>
                </a:lnTo>
                <a:lnTo>
                  <a:pt x="0" y="13437"/>
                </a:lnTo>
                <a:lnTo>
                  <a:pt x="15" y="13393"/>
                </a:lnTo>
                <a:lnTo>
                  <a:pt x="27" y="13197"/>
                </a:lnTo>
                <a:lnTo>
                  <a:pt x="0" y="13006"/>
                </a:lnTo>
                <a:lnTo>
                  <a:pt x="0" y="12952"/>
                </a:lnTo>
                <a:close/>
                <a:moveTo>
                  <a:pt x="4156" y="12899"/>
                </a:moveTo>
                <a:lnTo>
                  <a:pt x="4281" y="12903"/>
                </a:lnTo>
                <a:lnTo>
                  <a:pt x="4399" y="12944"/>
                </a:lnTo>
                <a:lnTo>
                  <a:pt x="4492" y="13020"/>
                </a:lnTo>
                <a:lnTo>
                  <a:pt x="4560" y="13120"/>
                </a:lnTo>
                <a:lnTo>
                  <a:pt x="4601" y="13238"/>
                </a:lnTo>
                <a:lnTo>
                  <a:pt x="4595" y="13373"/>
                </a:lnTo>
                <a:lnTo>
                  <a:pt x="4567" y="13498"/>
                </a:lnTo>
                <a:lnTo>
                  <a:pt x="4504" y="13607"/>
                </a:lnTo>
                <a:lnTo>
                  <a:pt x="4410" y="13696"/>
                </a:lnTo>
                <a:lnTo>
                  <a:pt x="4312" y="13749"/>
                </a:lnTo>
                <a:lnTo>
                  <a:pt x="4437" y="13759"/>
                </a:lnTo>
                <a:lnTo>
                  <a:pt x="4570" y="13799"/>
                </a:lnTo>
                <a:lnTo>
                  <a:pt x="4664" y="13864"/>
                </a:lnTo>
                <a:lnTo>
                  <a:pt x="4740" y="13951"/>
                </a:lnTo>
                <a:lnTo>
                  <a:pt x="4763" y="14057"/>
                </a:lnTo>
                <a:lnTo>
                  <a:pt x="4758" y="14167"/>
                </a:lnTo>
                <a:lnTo>
                  <a:pt x="4723" y="14248"/>
                </a:lnTo>
                <a:lnTo>
                  <a:pt x="4672" y="14292"/>
                </a:lnTo>
                <a:lnTo>
                  <a:pt x="4719" y="14242"/>
                </a:lnTo>
                <a:lnTo>
                  <a:pt x="4754" y="14162"/>
                </a:lnTo>
                <a:lnTo>
                  <a:pt x="4758" y="14061"/>
                </a:lnTo>
                <a:lnTo>
                  <a:pt x="4723" y="13962"/>
                </a:lnTo>
                <a:lnTo>
                  <a:pt x="4657" y="13878"/>
                </a:lnTo>
                <a:lnTo>
                  <a:pt x="4557" y="13816"/>
                </a:lnTo>
                <a:lnTo>
                  <a:pt x="4431" y="13787"/>
                </a:lnTo>
                <a:lnTo>
                  <a:pt x="4293" y="13776"/>
                </a:lnTo>
                <a:lnTo>
                  <a:pt x="4171" y="13796"/>
                </a:lnTo>
                <a:lnTo>
                  <a:pt x="4168" y="13797"/>
                </a:lnTo>
                <a:lnTo>
                  <a:pt x="4168" y="13796"/>
                </a:lnTo>
                <a:lnTo>
                  <a:pt x="4153" y="13799"/>
                </a:lnTo>
                <a:lnTo>
                  <a:pt x="4003" y="13853"/>
                </a:lnTo>
                <a:lnTo>
                  <a:pt x="3872" y="13935"/>
                </a:lnTo>
                <a:lnTo>
                  <a:pt x="3676" y="14078"/>
                </a:lnTo>
                <a:lnTo>
                  <a:pt x="3522" y="14257"/>
                </a:lnTo>
                <a:lnTo>
                  <a:pt x="3390" y="14470"/>
                </a:lnTo>
                <a:lnTo>
                  <a:pt x="3291" y="14693"/>
                </a:lnTo>
                <a:lnTo>
                  <a:pt x="3195" y="14946"/>
                </a:lnTo>
                <a:lnTo>
                  <a:pt x="3158" y="15091"/>
                </a:lnTo>
                <a:lnTo>
                  <a:pt x="3265" y="15012"/>
                </a:lnTo>
                <a:lnTo>
                  <a:pt x="3463" y="14885"/>
                </a:lnTo>
                <a:lnTo>
                  <a:pt x="3678" y="14794"/>
                </a:lnTo>
                <a:lnTo>
                  <a:pt x="3896" y="14718"/>
                </a:lnTo>
                <a:lnTo>
                  <a:pt x="4119" y="14687"/>
                </a:lnTo>
                <a:lnTo>
                  <a:pt x="4332" y="14688"/>
                </a:lnTo>
                <a:lnTo>
                  <a:pt x="4532" y="14730"/>
                </a:lnTo>
                <a:lnTo>
                  <a:pt x="4725" y="14810"/>
                </a:lnTo>
                <a:lnTo>
                  <a:pt x="4904" y="14915"/>
                </a:lnTo>
                <a:lnTo>
                  <a:pt x="4961" y="14961"/>
                </a:lnTo>
                <a:lnTo>
                  <a:pt x="5031" y="14803"/>
                </a:lnTo>
                <a:lnTo>
                  <a:pt x="5164" y="14557"/>
                </a:lnTo>
                <a:lnTo>
                  <a:pt x="5304" y="14322"/>
                </a:lnTo>
                <a:lnTo>
                  <a:pt x="5416" y="14164"/>
                </a:lnTo>
                <a:lnTo>
                  <a:pt x="5537" y="14032"/>
                </a:lnTo>
                <a:lnTo>
                  <a:pt x="5648" y="13931"/>
                </a:lnTo>
                <a:lnTo>
                  <a:pt x="5759" y="13855"/>
                </a:lnTo>
                <a:lnTo>
                  <a:pt x="5859" y="13811"/>
                </a:lnTo>
                <a:lnTo>
                  <a:pt x="5982" y="13775"/>
                </a:lnTo>
                <a:lnTo>
                  <a:pt x="6103" y="13774"/>
                </a:lnTo>
                <a:lnTo>
                  <a:pt x="6200" y="13797"/>
                </a:lnTo>
                <a:lnTo>
                  <a:pt x="6302" y="13849"/>
                </a:lnTo>
                <a:lnTo>
                  <a:pt x="6377" y="13912"/>
                </a:lnTo>
                <a:lnTo>
                  <a:pt x="6438" y="14001"/>
                </a:lnTo>
                <a:lnTo>
                  <a:pt x="6471" y="14084"/>
                </a:lnTo>
                <a:lnTo>
                  <a:pt x="6487" y="14179"/>
                </a:lnTo>
                <a:lnTo>
                  <a:pt x="6465" y="14276"/>
                </a:lnTo>
                <a:lnTo>
                  <a:pt x="6419" y="14365"/>
                </a:lnTo>
                <a:lnTo>
                  <a:pt x="6376" y="14399"/>
                </a:lnTo>
                <a:lnTo>
                  <a:pt x="6379" y="14401"/>
                </a:lnTo>
                <a:lnTo>
                  <a:pt x="6345" y="14423"/>
                </a:lnTo>
                <a:lnTo>
                  <a:pt x="6301" y="14454"/>
                </a:lnTo>
                <a:lnTo>
                  <a:pt x="6211" y="14466"/>
                </a:lnTo>
                <a:lnTo>
                  <a:pt x="6127" y="14451"/>
                </a:lnTo>
                <a:lnTo>
                  <a:pt x="6050" y="14398"/>
                </a:lnTo>
                <a:lnTo>
                  <a:pt x="6010" y="14327"/>
                </a:lnTo>
                <a:lnTo>
                  <a:pt x="5998" y="14262"/>
                </a:lnTo>
                <a:lnTo>
                  <a:pt x="6012" y="14187"/>
                </a:lnTo>
                <a:lnTo>
                  <a:pt x="6052" y="14127"/>
                </a:lnTo>
                <a:lnTo>
                  <a:pt x="6122" y="14087"/>
                </a:lnTo>
                <a:lnTo>
                  <a:pt x="6199" y="14091"/>
                </a:lnTo>
                <a:lnTo>
                  <a:pt x="6265" y="14128"/>
                </a:lnTo>
                <a:lnTo>
                  <a:pt x="6291" y="14167"/>
                </a:lnTo>
                <a:lnTo>
                  <a:pt x="6299" y="14202"/>
                </a:lnTo>
                <a:lnTo>
                  <a:pt x="6298" y="14236"/>
                </a:lnTo>
                <a:lnTo>
                  <a:pt x="6291" y="14273"/>
                </a:lnTo>
                <a:lnTo>
                  <a:pt x="6261" y="14301"/>
                </a:lnTo>
                <a:lnTo>
                  <a:pt x="6239" y="14317"/>
                </a:lnTo>
                <a:lnTo>
                  <a:pt x="6213" y="14326"/>
                </a:lnTo>
                <a:lnTo>
                  <a:pt x="6180" y="14325"/>
                </a:lnTo>
                <a:lnTo>
                  <a:pt x="6148" y="14314"/>
                </a:lnTo>
                <a:lnTo>
                  <a:pt x="6176" y="14319"/>
                </a:lnTo>
                <a:lnTo>
                  <a:pt x="6200" y="14319"/>
                </a:lnTo>
                <a:lnTo>
                  <a:pt x="6224" y="14319"/>
                </a:lnTo>
                <a:lnTo>
                  <a:pt x="6247" y="14304"/>
                </a:lnTo>
                <a:lnTo>
                  <a:pt x="6272" y="14270"/>
                </a:lnTo>
                <a:lnTo>
                  <a:pt x="6287" y="14243"/>
                </a:lnTo>
                <a:lnTo>
                  <a:pt x="6283" y="14213"/>
                </a:lnTo>
                <a:lnTo>
                  <a:pt x="6275" y="14178"/>
                </a:lnTo>
                <a:lnTo>
                  <a:pt x="6252" y="14145"/>
                </a:lnTo>
                <a:lnTo>
                  <a:pt x="6195" y="14110"/>
                </a:lnTo>
                <a:lnTo>
                  <a:pt x="6128" y="14107"/>
                </a:lnTo>
                <a:lnTo>
                  <a:pt x="6067" y="14149"/>
                </a:lnTo>
                <a:lnTo>
                  <a:pt x="6020" y="14223"/>
                </a:lnTo>
                <a:lnTo>
                  <a:pt x="6015" y="14299"/>
                </a:lnTo>
                <a:lnTo>
                  <a:pt x="6054" y="14379"/>
                </a:lnTo>
                <a:lnTo>
                  <a:pt x="6121" y="14430"/>
                </a:lnTo>
                <a:lnTo>
                  <a:pt x="6206" y="14446"/>
                </a:lnTo>
                <a:lnTo>
                  <a:pt x="6293" y="14443"/>
                </a:lnTo>
                <a:lnTo>
                  <a:pt x="6365" y="14393"/>
                </a:lnTo>
                <a:lnTo>
                  <a:pt x="6373" y="14398"/>
                </a:lnTo>
                <a:lnTo>
                  <a:pt x="6415" y="14359"/>
                </a:lnTo>
                <a:lnTo>
                  <a:pt x="6455" y="14275"/>
                </a:lnTo>
                <a:lnTo>
                  <a:pt x="6467" y="14185"/>
                </a:lnTo>
                <a:lnTo>
                  <a:pt x="6460" y="14092"/>
                </a:lnTo>
                <a:lnTo>
                  <a:pt x="6418" y="14006"/>
                </a:lnTo>
                <a:lnTo>
                  <a:pt x="6359" y="13933"/>
                </a:lnTo>
                <a:lnTo>
                  <a:pt x="6289" y="13866"/>
                </a:lnTo>
                <a:lnTo>
                  <a:pt x="6195" y="13825"/>
                </a:lnTo>
                <a:lnTo>
                  <a:pt x="6094" y="13796"/>
                </a:lnTo>
                <a:lnTo>
                  <a:pt x="5982" y="13800"/>
                </a:lnTo>
                <a:lnTo>
                  <a:pt x="5869" y="13837"/>
                </a:lnTo>
                <a:lnTo>
                  <a:pt x="5774" y="13877"/>
                </a:lnTo>
                <a:lnTo>
                  <a:pt x="5674" y="13946"/>
                </a:lnTo>
                <a:lnTo>
                  <a:pt x="5553" y="14054"/>
                </a:lnTo>
                <a:lnTo>
                  <a:pt x="5437" y="14182"/>
                </a:lnTo>
                <a:lnTo>
                  <a:pt x="5321" y="14335"/>
                </a:lnTo>
                <a:lnTo>
                  <a:pt x="5177" y="14564"/>
                </a:lnTo>
                <a:lnTo>
                  <a:pt x="5054" y="14812"/>
                </a:lnTo>
                <a:lnTo>
                  <a:pt x="4979" y="14975"/>
                </a:lnTo>
                <a:lnTo>
                  <a:pt x="5068" y="15047"/>
                </a:lnTo>
                <a:lnTo>
                  <a:pt x="5208" y="15204"/>
                </a:lnTo>
                <a:lnTo>
                  <a:pt x="5325" y="15385"/>
                </a:lnTo>
                <a:lnTo>
                  <a:pt x="5398" y="15588"/>
                </a:lnTo>
                <a:lnTo>
                  <a:pt x="5435" y="15807"/>
                </a:lnTo>
                <a:lnTo>
                  <a:pt x="5434" y="16020"/>
                </a:lnTo>
                <a:lnTo>
                  <a:pt x="5398" y="16241"/>
                </a:lnTo>
                <a:lnTo>
                  <a:pt x="5330" y="16451"/>
                </a:lnTo>
                <a:lnTo>
                  <a:pt x="5264" y="16590"/>
                </a:lnTo>
                <a:lnTo>
                  <a:pt x="5361" y="16650"/>
                </a:lnTo>
                <a:lnTo>
                  <a:pt x="5446" y="16738"/>
                </a:lnTo>
                <a:lnTo>
                  <a:pt x="5505" y="16860"/>
                </a:lnTo>
                <a:lnTo>
                  <a:pt x="5543" y="16998"/>
                </a:lnTo>
                <a:lnTo>
                  <a:pt x="5556" y="17136"/>
                </a:lnTo>
                <a:lnTo>
                  <a:pt x="5536" y="17297"/>
                </a:lnTo>
                <a:lnTo>
                  <a:pt x="5497" y="17454"/>
                </a:lnTo>
                <a:lnTo>
                  <a:pt x="5424" y="17610"/>
                </a:lnTo>
                <a:lnTo>
                  <a:pt x="5332" y="17756"/>
                </a:lnTo>
                <a:lnTo>
                  <a:pt x="5279" y="17756"/>
                </a:lnTo>
                <a:lnTo>
                  <a:pt x="5383" y="17597"/>
                </a:lnTo>
                <a:lnTo>
                  <a:pt x="5459" y="17447"/>
                </a:lnTo>
                <a:lnTo>
                  <a:pt x="5498" y="17290"/>
                </a:lnTo>
                <a:lnTo>
                  <a:pt x="5522" y="17135"/>
                </a:lnTo>
                <a:lnTo>
                  <a:pt x="5509" y="16997"/>
                </a:lnTo>
                <a:lnTo>
                  <a:pt x="5479" y="16870"/>
                </a:lnTo>
                <a:lnTo>
                  <a:pt x="5424" y="16753"/>
                </a:lnTo>
                <a:lnTo>
                  <a:pt x="5348" y="16667"/>
                </a:lnTo>
                <a:lnTo>
                  <a:pt x="5257" y="16606"/>
                </a:lnTo>
                <a:lnTo>
                  <a:pt x="5250" y="16620"/>
                </a:lnTo>
                <a:lnTo>
                  <a:pt x="5140" y="16768"/>
                </a:lnTo>
                <a:lnTo>
                  <a:pt x="5010" y="16899"/>
                </a:lnTo>
                <a:lnTo>
                  <a:pt x="4913" y="16976"/>
                </a:lnTo>
                <a:lnTo>
                  <a:pt x="4916" y="16988"/>
                </a:lnTo>
                <a:lnTo>
                  <a:pt x="4927" y="17005"/>
                </a:lnTo>
                <a:lnTo>
                  <a:pt x="4910" y="16992"/>
                </a:lnTo>
                <a:lnTo>
                  <a:pt x="4904" y="16983"/>
                </a:lnTo>
                <a:lnTo>
                  <a:pt x="4862" y="17017"/>
                </a:lnTo>
                <a:lnTo>
                  <a:pt x="4703" y="17094"/>
                </a:lnTo>
                <a:lnTo>
                  <a:pt x="4524" y="17143"/>
                </a:lnTo>
                <a:lnTo>
                  <a:pt x="4336" y="17166"/>
                </a:lnTo>
                <a:lnTo>
                  <a:pt x="4138" y="17139"/>
                </a:lnTo>
                <a:lnTo>
                  <a:pt x="3952" y="17070"/>
                </a:lnTo>
                <a:lnTo>
                  <a:pt x="3945" y="17066"/>
                </a:lnTo>
                <a:lnTo>
                  <a:pt x="3902" y="17129"/>
                </a:lnTo>
                <a:lnTo>
                  <a:pt x="3787" y="17306"/>
                </a:lnTo>
                <a:lnTo>
                  <a:pt x="3654" y="17479"/>
                </a:lnTo>
                <a:lnTo>
                  <a:pt x="3511" y="17675"/>
                </a:lnTo>
                <a:lnTo>
                  <a:pt x="3445" y="17756"/>
                </a:lnTo>
                <a:lnTo>
                  <a:pt x="3409" y="17756"/>
                </a:lnTo>
                <a:lnTo>
                  <a:pt x="3490" y="17657"/>
                </a:lnTo>
                <a:lnTo>
                  <a:pt x="3633" y="17461"/>
                </a:lnTo>
                <a:lnTo>
                  <a:pt x="3767" y="17287"/>
                </a:lnTo>
                <a:lnTo>
                  <a:pt x="3882" y="17110"/>
                </a:lnTo>
                <a:lnTo>
                  <a:pt x="3923" y="17053"/>
                </a:lnTo>
                <a:lnTo>
                  <a:pt x="3787" y="16972"/>
                </a:lnTo>
                <a:lnTo>
                  <a:pt x="3645" y="16849"/>
                </a:lnTo>
                <a:lnTo>
                  <a:pt x="3534" y="16688"/>
                </a:lnTo>
                <a:lnTo>
                  <a:pt x="3468" y="16497"/>
                </a:lnTo>
                <a:lnTo>
                  <a:pt x="3446" y="16333"/>
                </a:lnTo>
                <a:lnTo>
                  <a:pt x="3453" y="16165"/>
                </a:lnTo>
                <a:lnTo>
                  <a:pt x="3461" y="16141"/>
                </a:lnTo>
                <a:lnTo>
                  <a:pt x="3463" y="16109"/>
                </a:lnTo>
                <a:lnTo>
                  <a:pt x="3501" y="15985"/>
                </a:lnTo>
                <a:lnTo>
                  <a:pt x="3583" y="15855"/>
                </a:lnTo>
                <a:lnTo>
                  <a:pt x="3697" y="15736"/>
                </a:lnTo>
                <a:lnTo>
                  <a:pt x="3797" y="15667"/>
                </a:lnTo>
                <a:lnTo>
                  <a:pt x="3824" y="15648"/>
                </a:lnTo>
                <a:lnTo>
                  <a:pt x="3847" y="15640"/>
                </a:lnTo>
                <a:lnTo>
                  <a:pt x="3915" y="15602"/>
                </a:lnTo>
                <a:lnTo>
                  <a:pt x="4025" y="15560"/>
                </a:lnTo>
                <a:lnTo>
                  <a:pt x="4155" y="15536"/>
                </a:lnTo>
                <a:lnTo>
                  <a:pt x="4289" y="15541"/>
                </a:lnTo>
                <a:lnTo>
                  <a:pt x="4448" y="15571"/>
                </a:lnTo>
                <a:lnTo>
                  <a:pt x="4593" y="15627"/>
                </a:lnTo>
                <a:lnTo>
                  <a:pt x="4664" y="15674"/>
                </a:lnTo>
                <a:lnTo>
                  <a:pt x="4704" y="15575"/>
                </a:lnTo>
                <a:lnTo>
                  <a:pt x="4802" y="15336"/>
                </a:lnTo>
                <a:lnTo>
                  <a:pt x="4915" y="15063"/>
                </a:lnTo>
                <a:lnTo>
                  <a:pt x="4931" y="15027"/>
                </a:lnTo>
                <a:lnTo>
                  <a:pt x="4747" y="14901"/>
                </a:lnTo>
                <a:lnTo>
                  <a:pt x="4550" y="14816"/>
                </a:lnTo>
                <a:lnTo>
                  <a:pt x="4348" y="14759"/>
                </a:lnTo>
                <a:lnTo>
                  <a:pt x="4140" y="14730"/>
                </a:lnTo>
                <a:lnTo>
                  <a:pt x="3922" y="14757"/>
                </a:lnTo>
                <a:lnTo>
                  <a:pt x="3703" y="14818"/>
                </a:lnTo>
                <a:lnTo>
                  <a:pt x="3506" y="14912"/>
                </a:lnTo>
                <a:lnTo>
                  <a:pt x="3314" y="15036"/>
                </a:lnTo>
                <a:lnTo>
                  <a:pt x="3136" y="15174"/>
                </a:lnTo>
                <a:lnTo>
                  <a:pt x="3126" y="15214"/>
                </a:lnTo>
                <a:lnTo>
                  <a:pt x="3059" y="15497"/>
                </a:lnTo>
                <a:lnTo>
                  <a:pt x="2996" y="15785"/>
                </a:lnTo>
                <a:lnTo>
                  <a:pt x="2935" y="16088"/>
                </a:lnTo>
                <a:lnTo>
                  <a:pt x="2894" y="16276"/>
                </a:lnTo>
                <a:cubicBezTo>
                  <a:pt x="2966" y="16076"/>
                  <a:pt x="3045" y="15878"/>
                  <a:pt x="3132" y="15685"/>
                </a:cubicBezTo>
                <a:lnTo>
                  <a:pt x="3242" y="15191"/>
                </a:lnTo>
                <a:cubicBezTo>
                  <a:pt x="3583" y="14861"/>
                  <a:pt x="3919" y="14769"/>
                  <a:pt x="4200" y="14785"/>
                </a:cubicBezTo>
                <a:cubicBezTo>
                  <a:pt x="4481" y="14800"/>
                  <a:pt x="4707" y="14922"/>
                  <a:pt x="4828" y="15020"/>
                </a:cubicBezTo>
                <a:cubicBezTo>
                  <a:pt x="4387" y="14864"/>
                  <a:pt x="4261" y="14924"/>
                  <a:pt x="4107" y="14993"/>
                </a:cubicBezTo>
                <a:cubicBezTo>
                  <a:pt x="4414" y="15122"/>
                  <a:pt x="4603" y="15287"/>
                  <a:pt x="4648" y="15488"/>
                </a:cubicBezTo>
                <a:cubicBezTo>
                  <a:pt x="4153" y="15236"/>
                  <a:pt x="4153" y="15488"/>
                  <a:pt x="3882" y="15497"/>
                </a:cubicBezTo>
                <a:cubicBezTo>
                  <a:pt x="3778" y="15529"/>
                  <a:pt x="3674" y="15377"/>
                  <a:pt x="3531" y="15590"/>
                </a:cubicBezTo>
                <a:cubicBezTo>
                  <a:pt x="3549" y="15895"/>
                  <a:pt x="3116" y="15769"/>
                  <a:pt x="3368" y="16290"/>
                </a:cubicBezTo>
                <a:lnTo>
                  <a:pt x="3092" y="16331"/>
                </a:lnTo>
                <a:cubicBezTo>
                  <a:pt x="3278" y="16467"/>
                  <a:pt x="3045" y="16939"/>
                  <a:pt x="3639" y="16921"/>
                </a:cubicBezTo>
                <a:cubicBezTo>
                  <a:pt x="3275" y="17118"/>
                  <a:pt x="3014" y="17451"/>
                  <a:pt x="2731" y="17756"/>
                </a:cubicBezTo>
                <a:lnTo>
                  <a:pt x="2251" y="17756"/>
                </a:lnTo>
                <a:lnTo>
                  <a:pt x="2279" y="17688"/>
                </a:lnTo>
                <a:lnTo>
                  <a:pt x="2436" y="17311"/>
                </a:lnTo>
                <a:lnTo>
                  <a:pt x="2580" y="16927"/>
                </a:lnTo>
                <a:lnTo>
                  <a:pt x="2676" y="16649"/>
                </a:lnTo>
                <a:lnTo>
                  <a:pt x="2765" y="16351"/>
                </a:lnTo>
                <a:lnTo>
                  <a:pt x="2843" y="16061"/>
                </a:lnTo>
                <a:lnTo>
                  <a:pt x="2902" y="15767"/>
                </a:lnTo>
                <a:lnTo>
                  <a:pt x="2975" y="15481"/>
                </a:lnTo>
                <a:lnTo>
                  <a:pt x="3024" y="15286"/>
                </a:lnTo>
                <a:lnTo>
                  <a:pt x="2978" y="15332"/>
                </a:lnTo>
                <a:lnTo>
                  <a:pt x="2822" y="15520"/>
                </a:lnTo>
                <a:lnTo>
                  <a:pt x="2689" y="15718"/>
                </a:lnTo>
                <a:lnTo>
                  <a:pt x="2582" y="15930"/>
                </a:lnTo>
                <a:lnTo>
                  <a:pt x="2480" y="16163"/>
                </a:lnTo>
                <a:lnTo>
                  <a:pt x="2388" y="16398"/>
                </a:lnTo>
                <a:lnTo>
                  <a:pt x="2310" y="16639"/>
                </a:lnTo>
                <a:lnTo>
                  <a:pt x="2239" y="16892"/>
                </a:lnTo>
                <a:lnTo>
                  <a:pt x="2155" y="17162"/>
                </a:lnTo>
                <a:lnTo>
                  <a:pt x="2072" y="17423"/>
                </a:lnTo>
                <a:lnTo>
                  <a:pt x="1977" y="17700"/>
                </a:lnTo>
                <a:lnTo>
                  <a:pt x="1957" y="17756"/>
                </a:lnTo>
                <a:lnTo>
                  <a:pt x="1707" y="17756"/>
                </a:lnTo>
                <a:lnTo>
                  <a:pt x="1815" y="17452"/>
                </a:lnTo>
                <a:lnTo>
                  <a:pt x="1927" y="17139"/>
                </a:lnTo>
                <a:lnTo>
                  <a:pt x="2034" y="16845"/>
                </a:lnTo>
                <a:lnTo>
                  <a:pt x="2148" y="16546"/>
                </a:lnTo>
                <a:lnTo>
                  <a:pt x="2271" y="16274"/>
                </a:lnTo>
                <a:lnTo>
                  <a:pt x="2404" y="16004"/>
                </a:lnTo>
                <a:lnTo>
                  <a:pt x="2566" y="15753"/>
                </a:lnTo>
                <a:lnTo>
                  <a:pt x="2731" y="15518"/>
                </a:lnTo>
                <a:lnTo>
                  <a:pt x="2930" y="15308"/>
                </a:lnTo>
                <a:lnTo>
                  <a:pt x="3053" y="15177"/>
                </a:lnTo>
                <a:lnTo>
                  <a:pt x="3131" y="14925"/>
                </a:lnTo>
                <a:lnTo>
                  <a:pt x="3229" y="14662"/>
                </a:lnTo>
                <a:lnTo>
                  <a:pt x="3338" y="14440"/>
                </a:lnTo>
                <a:lnTo>
                  <a:pt x="3484" y="14226"/>
                </a:lnTo>
                <a:lnTo>
                  <a:pt x="3647" y="14048"/>
                </a:lnTo>
                <a:lnTo>
                  <a:pt x="3845" y="13896"/>
                </a:lnTo>
                <a:lnTo>
                  <a:pt x="3995" y="13818"/>
                </a:lnTo>
                <a:lnTo>
                  <a:pt x="4149" y="13769"/>
                </a:lnTo>
                <a:lnTo>
                  <a:pt x="4167" y="13766"/>
                </a:lnTo>
                <a:lnTo>
                  <a:pt x="4166" y="13757"/>
                </a:lnTo>
                <a:lnTo>
                  <a:pt x="4283" y="13726"/>
                </a:lnTo>
                <a:lnTo>
                  <a:pt x="4387" y="13663"/>
                </a:lnTo>
                <a:lnTo>
                  <a:pt x="4484" y="13580"/>
                </a:lnTo>
                <a:lnTo>
                  <a:pt x="4537" y="13478"/>
                </a:lnTo>
                <a:lnTo>
                  <a:pt x="4571" y="13373"/>
                </a:lnTo>
                <a:lnTo>
                  <a:pt x="4577" y="13239"/>
                </a:lnTo>
                <a:lnTo>
                  <a:pt x="4540" y="13125"/>
                </a:lnTo>
                <a:lnTo>
                  <a:pt x="4475" y="13031"/>
                </a:lnTo>
                <a:lnTo>
                  <a:pt x="4386" y="12961"/>
                </a:lnTo>
                <a:lnTo>
                  <a:pt x="4278" y="12922"/>
                </a:lnTo>
                <a:lnTo>
                  <a:pt x="4153" y="12918"/>
                </a:lnTo>
                <a:lnTo>
                  <a:pt x="4061" y="12940"/>
                </a:lnTo>
                <a:lnTo>
                  <a:pt x="3984" y="12993"/>
                </a:lnTo>
                <a:lnTo>
                  <a:pt x="3927" y="13065"/>
                </a:lnTo>
                <a:lnTo>
                  <a:pt x="3896" y="13151"/>
                </a:lnTo>
                <a:lnTo>
                  <a:pt x="3892" y="13252"/>
                </a:lnTo>
                <a:lnTo>
                  <a:pt x="3920" y="13339"/>
                </a:lnTo>
                <a:lnTo>
                  <a:pt x="3989" y="13405"/>
                </a:lnTo>
                <a:lnTo>
                  <a:pt x="4068" y="13449"/>
                </a:lnTo>
                <a:lnTo>
                  <a:pt x="4164" y="13457"/>
                </a:lnTo>
                <a:lnTo>
                  <a:pt x="4231" y="13436"/>
                </a:lnTo>
                <a:lnTo>
                  <a:pt x="4290" y="13379"/>
                </a:lnTo>
                <a:lnTo>
                  <a:pt x="4320" y="13317"/>
                </a:lnTo>
                <a:lnTo>
                  <a:pt x="4329" y="13246"/>
                </a:lnTo>
                <a:lnTo>
                  <a:pt x="4294" y="13172"/>
                </a:lnTo>
                <a:lnTo>
                  <a:pt x="4241" y="13118"/>
                </a:lnTo>
                <a:lnTo>
                  <a:pt x="4305" y="13164"/>
                </a:lnTo>
                <a:lnTo>
                  <a:pt x="4338" y="13248"/>
                </a:lnTo>
                <a:lnTo>
                  <a:pt x="4337" y="13330"/>
                </a:lnTo>
                <a:lnTo>
                  <a:pt x="4301" y="13395"/>
                </a:lnTo>
                <a:lnTo>
                  <a:pt x="4238" y="13447"/>
                </a:lnTo>
                <a:lnTo>
                  <a:pt x="4156" y="13470"/>
                </a:lnTo>
                <a:lnTo>
                  <a:pt x="4061" y="13462"/>
                </a:lnTo>
                <a:lnTo>
                  <a:pt x="3973" y="13417"/>
                </a:lnTo>
                <a:lnTo>
                  <a:pt x="3903" y="13351"/>
                </a:lnTo>
                <a:lnTo>
                  <a:pt x="3879" y="13245"/>
                </a:lnTo>
                <a:lnTo>
                  <a:pt x="3878" y="13148"/>
                </a:lnTo>
                <a:lnTo>
                  <a:pt x="3923" y="13059"/>
                </a:lnTo>
                <a:lnTo>
                  <a:pt x="3972" y="12976"/>
                </a:lnTo>
                <a:lnTo>
                  <a:pt x="4050" y="12923"/>
                </a:lnTo>
                <a:lnTo>
                  <a:pt x="4156" y="12899"/>
                </a:lnTo>
                <a:close/>
                <a:moveTo>
                  <a:pt x="271" y="12393"/>
                </a:moveTo>
                <a:lnTo>
                  <a:pt x="117" y="12425"/>
                </a:lnTo>
                <a:lnTo>
                  <a:pt x="0" y="12474"/>
                </a:lnTo>
                <a:lnTo>
                  <a:pt x="0" y="12463"/>
                </a:lnTo>
                <a:lnTo>
                  <a:pt x="139" y="12410"/>
                </a:lnTo>
                <a:lnTo>
                  <a:pt x="271" y="12393"/>
                </a:lnTo>
                <a:close/>
                <a:moveTo>
                  <a:pt x="303" y="12387"/>
                </a:moveTo>
                <a:lnTo>
                  <a:pt x="319" y="12388"/>
                </a:lnTo>
                <a:lnTo>
                  <a:pt x="271" y="12393"/>
                </a:lnTo>
                <a:lnTo>
                  <a:pt x="303" y="12387"/>
                </a:lnTo>
                <a:close/>
                <a:moveTo>
                  <a:pt x="3738" y="11334"/>
                </a:moveTo>
                <a:lnTo>
                  <a:pt x="3728" y="11343"/>
                </a:lnTo>
                <a:lnTo>
                  <a:pt x="3730" y="11340"/>
                </a:lnTo>
                <a:lnTo>
                  <a:pt x="3738" y="11334"/>
                </a:lnTo>
                <a:close/>
                <a:moveTo>
                  <a:pt x="3835" y="11267"/>
                </a:moveTo>
                <a:lnTo>
                  <a:pt x="3738" y="11334"/>
                </a:lnTo>
                <a:lnTo>
                  <a:pt x="3792" y="11289"/>
                </a:lnTo>
                <a:lnTo>
                  <a:pt x="3835" y="11267"/>
                </a:lnTo>
                <a:close/>
                <a:moveTo>
                  <a:pt x="3321" y="11096"/>
                </a:moveTo>
                <a:lnTo>
                  <a:pt x="3320" y="11101"/>
                </a:lnTo>
                <a:lnTo>
                  <a:pt x="3320" y="11099"/>
                </a:lnTo>
                <a:lnTo>
                  <a:pt x="3321" y="11096"/>
                </a:lnTo>
                <a:close/>
                <a:moveTo>
                  <a:pt x="3634" y="11079"/>
                </a:moveTo>
                <a:lnTo>
                  <a:pt x="3637" y="11085"/>
                </a:lnTo>
                <a:lnTo>
                  <a:pt x="3633" y="11080"/>
                </a:lnTo>
                <a:lnTo>
                  <a:pt x="3634" y="11079"/>
                </a:lnTo>
                <a:close/>
                <a:moveTo>
                  <a:pt x="0" y="11076"/>
                </a:moveTo>
                <a:lnTo>
                  <a:pt x="19" y="11081"/>
                </a:lnTo>
                <a:lnTo>
                  <a:pt x="253" y="11173"/>
                </a:lnTo>
                <a:lnTo>
                  <a:pt x="439" y="11290"/>
                </a:lnTo>
                <a:lnTo>
                  <a:pt x="603" y="11422"/>
                </a:lnTo>
                <a:lnTo>
                  <a:pt x="734" y="11553"/>
                </a:lnTo>
                <a:lnTo>
                  <a:pt x="811" y="11647"/>
                </a:lnTo>
                <a:lnTo>
                  <a:pt x="920" y="11751"/>
                </a:lnTo>
                <a:lnTo>
                  <a:pt x="1102" y="11969"/>
                </a:lnTo>
                <a:lnTo>
                  <a:pt x="1277" y="12224"/>
                </a:lnTo>
                <a:lnTo>
                  <a:pt x="1426" y="12513"/>
                </a:lnTo>
                <a:lnTo>
                  <a:pt x="1571" y="12830"/>
                </a:lnTo>
                <a:lnTo>
                  <a:pt x="1688" y="13191"/>
                </a:lnTo>
                <a:lnTo>
                  <a:pt x="1732" y="13357"/>
                </a:lnTo>
                <a:lnTo>
                  <a:pt x="1737" y="13369"/>
                </a:lnTo>
                <a:lnTo>
                  <a:pt x="1801" y="13594"/>
                </a:lnTo>
                <a:lnTo>
                  <a:pt x="1806" y="13682"/>
                </a:lnTo>
                <a:lnTo>
                  <a:pt x="1856" y="14006"/>
                </a:lnTo>
                <a:lnTo>
                  <a:pt x="1894" y="14477"/>
                </a:lnTo>
                <a:lnTo>
                  <a:pt x="1864" y="14922"/>
                </a:lnTo>
                <a:lnTo>
                  <a:pt x="1852" y="14416"/>
                </a:lnTo>
                <a:lnTo>
                  <a:pt x="1789" y="13945"/>
                </a:lnTo>
                <a:lnTo>
                  <a:pt x="1703" y="13523"/>
                </a:lnTo>
                <a:lnTo>
                  <a:pt x="1606" y="13189"/>
                </a:lnTo>
                <a:lnTo>
                  <a:pt x="1550" y="13122"/>
                </a:lnTo>
                <a:lnTo>
                  <a:pt x="1422" y="13030"/>
                </a:lnTo>
                <a:lnTo>
                  <a:pt x="1286" y="12985"/>
                </a:lnTo>
                <a:lnTo>
                  <a:pt x="1143" y="12969"/>
                </a:lnTo>
                <a:lnTo>
                  <a:pt x="991" y="12984"/>
                </a:lnTo>
                <a:lnTo>
                  <a:pt x="859" y="13042"/>
                </a:lnTo>
                <a:lnTo>
                  <a:pt x="775" y="13112"/>
                </a:lnTo>
                <a:lnTo>
                  <a:pt x="777" y="13123"/>
                </a:lnTo>
                <a:lnTo>
                  <a:pt x="773" y="13113"/>
                </a:lnTo>
                <a:lnTo>
                  <a:pt x="750" y="13133"/>
                </a:lnTo>
                <a:lnTo>
                  <a:pt x="668" y="13238"/>
                </a:lnTo>
                <a:lnTo>
                  <a:pt x="621" y="13360"/>
                </a:lnTo>
                <a:lnTo>
                  <a:pt x="608" y="13483"/>
                </a:lnTo>
                <a:lnTo>
                  <a:pt x="632" y="13614"/>
                </a:lnTo>
                <a:lnTo>
                  <a:pt x="647" y="13641"/>
                </a:lnTo>
                <a:lnTo>
                  <a:pt x="698" y="13568"/>
                </a:lnTo>
                <a:lnTo>
                  <a:pt x="767" y="13431"/>
                </a:lnTo>
                <a:lnTo>
                  <a:pt x="794" y="13287"/>
                </a:lnTo>
                <a:lnTo>
                  <a:pt x="796" y="13378"/>
                </a:lnTo>
                <a:lnTo>
                  <a:pt x="744" y="13528"/>
                </a:lnTo>
                <a:lnTo>
                  <a:pt x="657" y="13661"/>
                </a:lnTo>
                <a:lnTo>
                  <a:pt x="693" y="13727"/>
                </a:lnTo>
                <a:lnTo>
                  <a:pt x="788" y="13817"/>
                </a:lnTo>
                <a:lnTo>
                  <a:pt x="902" y="13877"/>
                </a:lnTo>
                <a:lnTo>
                  <a:pt x="1025" y="13890"/>
                </a:lnTo>
                <a:lnTo>
                  <a:pt x="1141" y="13868"/>
                </a:lnTo>
                <a:lnTo>
                  <a:pt x="1239" y="13809"/>
                </a:lnTo>
                <a:lnTo>
                  <a:pt x="1314" y="13716"/>
                </a:lnTo>
                <a:lnTo>
                  <a:pt x="1357" y="13589"/>
                </a:lnTo>
                <a:lnTo>
                  <a:pt x="1355" y="13598"/>
                </a:lnTo>
                <a:lnTo>
                  <a:pt x="1320" y="13713"/>
                </a:lnTo>
                <a:lnTo>
                  <a:pt x="1261" y="13794"/>
                </a:lnTo>
                <a:lnTo>
                  <a:pt x="1187" y="13852"/>
                </a:lnTo>
                <a:lnTo>
                  <a:pt x="1091" y="13902"/>
                </a:lnTo>
                <a:lnTo>
                  <a:pt x="974" y="13909"/>
                </a:lnTo>
                <a:lnTo>
                  <a:pt x="865" y="13870"/>
                </a:lnTo>
                <a:lnTo>
                  <a:pt x="763" y="13817"/>
                </a:lnTo>
                <a:lnTo>
                  <a:pt x="691" y="13736"/>
                </a:lnTo>
                <a:lnTo>
                  <a:pt x="653" y="13666"/>
                </a:lnTo>
                <a:lnTo>
                  <a:pt x="550" y="13768"/>
                </a:lnTo>
                <a:lnTo>
                  <a:pt x="415" y="13845"/>
                </a:lnTo>
                <a:lnTo>
                  <a:pt x="558" y="13958"/>
                </a:lnTo>
                <a:lnTo>
                  <a:pt x="804" y="14197"/>
                </a:lnTo>
                <a:lnTo>
                  <a:pt x="950" y="14350"/>
                </a:lnTo>
                <a:lnTo>
                  <a:pt x="1079" y="14539"/>
                </a:lnTo>
                <a:lnTo>
                  <a:pt x="1207" y="14737"/>
                </a:lnTo>
                <a:lnTo>
                  <a:pt x="1318" y="14970"/>
                </a:lnTo>
                <a:lnTo>
                  <a:pt x="1419" y="15211"/>
                </a:lnTo>
                <a:lnTo>
                  <a:pt x="1510" y="15475"/>
                </a:lnTo>
                <a:lnTo>
                  <a:pt x="1570" y="15752"/>
                </a:lnTo>
                <a:lnTo>
                  <a:pt x="1602" y="16048"/>
                </a:lnTo>
                <a:lnTo>
                  <a:pt x="1625" y="16367"/>
                </a:lnTo>
                <a:lnTo>
                  <a:pt x="1624" y="16686"/>
                </a:lnTo>
                <a:lnTo>
                  <a:pt x="1585" y="17022"/>
                </a:lnTo>
                <a:lnTo>
                  <a:pt x="1519" y="17378"/>
                </a:lnTo>
                <a:lnTo>
                  <a:pt x="1424" y="17737"/>
                </a:lnTo>
                <a:lnTo>
                  <a:pt x="1417" y="17756"/>
                </a:lnTo>
                <a:lnTo>
                  <a:pt x="1238" y="17756"/>
                </a:lnTo>
                <a:lnTo>
                  <a:pt x="1312" y="17480"/>
                </a:lnTo>
                <a:lnTo>
                  <a:pt x="1372" y="17128"/>
                </a:lnTo>
                <a:lnTo>
                  <a:pt x="1403" y="16781"/>
                </a:lnTo>
                <a:lnTo>
                  <a:pt x="1410" y="16458"/>
                </a:lnTo>
                <a:lnTo>
                  <a:pt x="1400" y="16146"/>
                </a:lnTo>
                <a:lnTo>
                  <a:pt x="1360" y="15839"/>
                </a:lnTo>
                <a:lnTo>
                  <a:pt x="1306" y="15558"/>
                </a:lnTo>
                <a:lnTo>
                  <a:pt x="1241" y="15285"/>
                </a:lnTo>
                <a:lnTo>
                  <a:pt x="1138" y="15029"/>
                </a:lnTo>
                <a:lnTo>
                  <a:pt x="1034" y="14806"/>
                </a:lnTo>
                <a:lnTo>
                  <a:pt x="919" y="14591"/>
                </a:lnTo>
                <a:lnTo>
                  <a:pt x="801" y="14395"/>
                </a:lnTo>
                <a:lnTo>
                  <a:pt x="666" y="14235"/>
                </a:lnTo>
                <a:lnTo>
                  <a:pt x="524" y="14087"/>
                </a:lnTo>
                <a:lnTo>
                  <a:pt x="381" y="13974"/>
                </a:lnTo>
                <a:lnTo>
                  <a:pt x="266" y="13892"/>
                </a:lnTo>
                <a:lnTo>
                  <a:pt x="260" y="13893"/>
                </a:lnTo>
                <a:lnTo>
                  <a:pt x="95" y="13901"/>
                </a:lnTo>
                <a:lnTo>
                  <a:pt x="0" y="13886"/>
                </a:lnTo>
                <a:lnTo>
                  <a:pt x="0" y="13864"/>
                </a:lnTo>
                <a:lnTo>
                  <a:pt x="4" y="13865"/>
                </a:lnTo>
                <a:lnTo>
                  <a:pt x="193" y="13866"/>
                </a:lnTo>
                <a:lnTo>
                  <a:pt x="224" y="13862"/>
                </a:lnTo>
                <a:lnTo>
                  <a:pt x="95" y="13770"/>
                </a:lnTo>
                <a:lnTo>
                  <a:pt x="0" y="13720"/>
                </a:lnTo>
                <a:lnTo>
                  <a:pt x="0" y="13584"/>
                </a:lnTo>
                <a:lnTo>
                  <a:pt x="288" y="13743"/>
                </a:lnTo>
                <a:lnTo>
                  <a:pt x="395" y="13829"/>
                </a:lnTo>
                <a:lnTo>
                  <a:pt x="496" y="13772"/>
                </a:lnTo>
                <a:lnTo>
                  <a:pt x="620" y="13679"/>
                </a:lnTo>
                <a:lnTo>
                  <a:pt x="642" y="13647"/>
                </a:lnTo>
                <a:lnTo>
                  <a:pt x="626" y="13618"/>
                </a:lnTo>
                <a:lnTo>
                  <a:pt x="602" y="13487"/>
                </a:lnTo>
                <a:lnTo>
                  <a:pt x="613" y="13349"/>
                </a:lnTo>
                <a:lnTo>
                  <a:pt x="669" y="13229"/>
                </a:lnTo>
                <a:lnTo>
                  <a:pt x="743" y="13122"/>
                </a:lnTo>
                <a:lnTo>
                  <a:pt x="769" y="13100"/>
                </a:lnTo>
                <a:lnTo>
                  <a:pt x="745" y="13030"/>
                </a:lnTo>
                <a:lnTo>
                  <a:pt x="669" y="12919"/>
                </a:lnTo>
                <a:lnTo>
                  <a:pt x="573" y="12838"/>
                </a:lnTo>
                <a:lnTo>
                  <a:pt x="458" y="12778"/>
                </a:lnTo>
                <a:lnTo>
                  <a:pt x="329" y="12745"/>
                </a:lnTo>
                <a:lnTo>
                  <a:pt x="215" y="12757"/>
                </a:lnTo>
                <a:lnTo>
                  <a:pt x="118" y="12783"/>
                </a:lnTo>
                <a:lnTo>
                  <a:pt x="24" y="12848"/>
                </a:lnTo>
                <a:lnTo>
                  <a:pt x="0" y="12873"/>
                </a:lnTo>
                <a:lnTo>
                  <a:pt x="0" y="12831"/>
                </a:lnTo>
                <a:lnTo>
                  <a:pt x="87" y="12772"/>
                </a:lnTo>
                <a:lnTo>
                  <a:pt x="200" y="12735"/>
                </a:lnTo>
                <a:lnTo>
                  <a:pt x="319" y="12719"/>
                </a:lnTo>
                <a:lnTo>
                  <a:pt x="448" y="12752"/>
                </a:lnTo>
                <a:lnTo>
                  <a:pt x="555" y="12801"/>
                </a:lnTo>
                <a:lnTo>
                  <a:pt x="653" y="12873"/>
                </a:lnTo>
                <a:lnTo>
                  <a:pt x="726" y="12978"/>
                </a:lnTo>
                <a:lnTo>
                  <a:pt x="772" y="13093"/>
                </a:lnTo>
                <a:lnTo>
                  <a:pt x="773" y="13097"/>
                </a:lnTo>
                <a:lnTo>
                  <a:pt x="862" y="13023"/>
                </a:lnTo>
                <a:lnTo>
                  <a:pt x="998" y="12971"/>
                </a:lnTo>
                <a:lnTo>
                  <a:pt x="1132" y="12952"/>
                </a:lnTo>
                <a:lnTo>
                  <a:pt x="1283" y="12970"/>
                </a:lnTo>
                <a:lnTo>
                  <a:pt x="1419" y="13025"/>
                </a:lnTo>
                <a:lnTo>
                  <a:pt x="1545" y="13101"/>
                </a:lnTo>
                <a:lnTo>
                  <a:pt x="1595" y="13154"/>
                </a:lnTo>
                <a:lnTo>
                  <a:pt x="1588" y="13129"/>
                </a:lnTo>
                <a:lnTo>
                  <a:pt x="1569" y="13085"/>
                </a:lnTo>
                <a:lnTo>
                  <a:pt x="1492" y="12966"/>
                </a:lnTo>
                <a:lnTo>
                  <a:pt x="1345" y="12798"/>
                </a:lnTo>
                <a:lnTo>
                  <a:pt x="1169" y="12649"/>
                </a:lnTo>
                <a:lnTo>
                  <a:pt x="973" y="12531"/>
                </a:lnTo>
                <a:lnTo>
                  <a:pt x="752" y="12446"/>
                </a:lnTo>
                <a:lnTo>
                  <a:pt x="514" y="12397"/>
                </a:lnTo>
                <a:lnTo>
                  <a:pt x="319" y="12388"/>
                </a:lnTo>
                <a:lnTo>
                  <a:pt x="328" y="12387"/>
                </a:lnTo>
                <a:lnTo>
                  <a:pt x="572" y="12398"/>
                </a:lnTo>
                <a:lnTo>
                  <a:pt x="795" y="12449"/>
                </a:lnTo>
                <a:lnTo>
                  <a:pt x="1011" y="12538"/>
                </a:lnTo>
                <a:lnTo>
                  <a:pt x="1206" y="12656"/>
                </a:lnTo>
                <a:lnTo>
                  <a:pt x="1374" y="12794"/>
                </a:lnTo>
                <a:lnTo>
                  <a:pt x="1512" y="12951"/>
                </a:lnTo>
                <a:lnTo>
                  <a:pt x="1439" y="12782"/>
                </a:lnTo>
                <a:lnTo>
                  <a:pt x="1325" y="12557"/>
                </a:lnTo>
                <a:lnTo>
                  <a:pt x="1239" y="12454"/>
                </a:lnTo>
                <a:lnTo>
                  <a:pt x="1075" y="12322"/>
                </a:lnTo>
                <a:lnTo>
                  <a:pt x="892" y="12211"/>
                </a:lnTo>
                <a:lnTo>
                  <a:pt x="692" y="12145"/>
                </a:lnTo>
                <a:lnTo>
                  <a:pt x="480" y="12110"/>
                </a:lnTo>
                <a:lnTo>
                  <a:pt x="264" y="12104"/>
                </a:lnTo>
                <a:lnTo>
                  <a:pt x="48" y="12146"/>
                </a:lnTo>
                <a:lnTo>
                  <a:pt x="0" y="12166"/>
                </a:lnTo>
                <a:lnTo>
                  <a:pt x="0" y="12144"/>
                </a:lnTo>
                <a:lnTo>
                  <a:pt x="57" y="12123"/>
                </a:lnTo>
                <a:lnTo>
                  <a:pt x="278" y="12077"/>
                </a:lnTo>
                <a:lnTo>
                  <a:pt x="487" y="12073"/>
                </a:lnTo>
                <a:lnTo>
                  <a:pt x="688" y="12115"/>
                </a:lnTo>
                <a:lnTo>
                  <a:pt x="883" y="12185"/>
                </a:lnTo>
                <a:lnTo>
                  <a:pt x="1065" y="12296"/>
                </a:lnTo>
                <a:lnTo>
                  <a:pt x="1220" y="12427"/>
                </a:lnTo>
                <a:lnTo>
                  <a:pt x="1310" y="12527"/>
                </a:lnTo>
                <a:lnTo>
                  <a:pt x="1276" y="12461"/>
                </a:lnTo>
                <a:lnTo>
                  <a:pt x="1092" y="12180"/>
                </a:lnTo>
                <a:lnTo>
                  <a:pt x="885" y="11939"/>
                </a:lnTo>
                <a:lnTo>
                  <a:pt x="682" y="11727"/>
                </a:lnTo>
                <a:lnTo>
                  <a:pt x="465" y="11541"/>
                </a:lnTo>
                <a:lnTo>
                  <a:pt x="232" y="11392"/>
                </a:lnTo>
                <a:lnTo>
                  <a:pt x="12" y="11273"/>
                </a:lnTo>
                <a:lnTo>
                  <a:pt x="0" y="11269"/>
                </a:lnTo>
                <a:lnTo>
                  <a:pt x="0" y="11076"/>
                </a:lnTo>
                <a:close/>
                <a:moveTo>
                  <a:pt x="2609" y="10669"/>
                </a:moveTo>
                <a:lnTo>
                  <a:pt x="2609" y="10687"/>
                </a:lnTo>
                <a:lnTo>
                  <a:pt x="2611" y="10721"/>
                </a:lnTo>
                <a:lnTo>
                  <a:pt x="2609" y="10669"/>
                </a:lnTo>
                <a:close/>
                <a:moveTo>
                  <a:pt x="3270" y="10502"/>
                </a:moveTo>
                <a:lnTo>
                  <a:pt x="3223" y="10508"/>
                </a:lnTo>
                <a:lnTo>
                  <a:pt x="3284" y="10560"/>
                </a:lnTo>
                <a:lnTo>
                  <a:pt x="3371" y="10615"/>
                </a:lnTo>
                <a:lnTo>
                  <a:pt x="3478" y="10640"/>
                </a:lnTo>
                <a:lnTo>
                  <a:pt x="3580" y="10635"/>
                </a:lnTo>
                <a:lnTo>
                  <a:pt x="3712" y="10577"/>
                </a:lnTo>
                <a:lnTo>
                  <a:pt x="3712" y="10576"/>
                </a:lnTo>
                <a:lnTo>
                  <a:pt x="3614" y="10530"/>
                </a:lnTo>
                <a:lnTo>
                  <a:pt x="3592" y="10523"/>
                </a:lnTo>
                <a:lnTo>
                  <a:pt x="3553" y="10547"/>
                </a:lnTo>
                <a:lnTo>
                  <a:pt x="3420" y="10557"/>
                </a:lnTo>
                <a:lnTo>
                  <a:pt x="3304" y="10530"/>
                </a:lnTo>
                <a:lnTo>
                  <a:pt x="3270" y="10502"/>
                </a:lnTo>
                <a:close/>
                <a:moveTo>
                  <a:pt x="3472" y="10489"/>
                </a:moveTo>
                <a:lnTo>
                  <a:pt x="3336" y="10493"/>
                </a:lnTo>
                <a:lnTo>
                  <a:pt x="3298" y="10498"/>
                </a:lnTo>
                <a:lnTo>
                  <a:pt x="3317" y="10513"/>
                </a:lnTo>
                <a:lnTo>
                  <a:pt x="3433" y="10540"/>
                </a:lnTo>
                <a:lnTo>
                  <a:pt x="3541" y="10531"/>
                </a:lnTo>
                <a:lnTo>
                  <a:pt x="3566" y="10516"/>
                </a:lnTo>
                <a:lnTo>
                  <a:pt x="3472" y="10489"/>
                </a:lnTo>
                <a:close/>
                <a:moveTo>
                  <a:pt x="3460" y="10211"/>
                </a:moveTo>
                <a:lnTo>
                  <a:pt x="3470" y="10237"/>
                </a:lnTo>
                <a:lnTo>
                  <a:pt x="3465" y="10265"/>
                </a:lnTo>
                <a:lnTo>
                  <a:pt x="3459" y="10269"/>
                </a:lnTo>
                <a:lnTo>
                  <a:pt x="3459" y="10245"/>
                </a:lnTo>
                <a:lnTo>
                  <a:pt x="3460" y="10211"/>
                </a:lnTo>
                <a:close/>
                <a:moveTo>
                  <a:pt x="371" y="10097"/>
                </a:moveTo>
                <a:lnTo>
                  <a:pt x="442" y="10105"/>
                </a:lnTo>
                <a:lnTo>
                  <a:pt x="513" y="10138"/>
                </a:lnTo>
                <a:lnTo>
                  <a:pt x="583" y="10180"/>
                </a:lnTo>
                <a:lnTo>
                  <a:pt x="645" y="10235"/>
                </a:lnTo>
                <a:lnTo>
                  <a:pt x="708" y="10363"/>
                </a:lnTo>
                <a:lnTo>
                  <a:pt x="744" y="10485"/>
                </a:lnTo>
                <a:lnTo>
                  <a:pt x="732" y="10623"/>
                </a:lnTo>
                <a:lnTo>
                  <a:pt x="688" y="10760"/>
                </a:lnTo>
                <a:lnTo>
                  <a:pt x="605" y="10866"/>
                </a:lnTo>
                <a:lnTo>
                  <a:pt x="491" y="10961"/>
                </a:lnTo>
                <a:lnTo>
                  <a:pt x="391" y="11005"/>
                </a:lnTo>
                <a:lnTo>
                  <a:pt x="294" y="11031"/>
                </a:lnTo>
                <a:lnTo>
                  <a:pt x="158" y="11034"/>
                </a:lnTo>
                <a:lnTo>
                  <a:pt x="29" y="11001"/>
                </a:lnTo>
                <a:lnTo>
                  <a:pt x="0" y="10984"/>
                </a:lnTo>
                <a:lnTo>
                  <a:pt x="0" y="10964"/>
                </a:lnTo>
                <a:lnTo>
                  <a:pt x="6" y="10967"/>
                </a:lnTo>
                <a:lnTo>
                  <a:pt x="133" y="11010"/>
                </a:lnTo>
                <a:lnTo>
                  <a:pt x="257" y="11024"/>
                </a:lnTo>
                <a:lnTo>
                  <a:pt x="403" y="10988"/>
                </a:lnTo>
                <a:lnTo>
                  <a:pt x="426" y="10973"/>
                </a:lnTo>
                <a:lnTo>
                  <a:pt x="431" y="10969"/>
                </a:lnTo>
                <a:lnTo>
                  <a:pt x="448" y="10958"/>
                </a:lnTo>
                <a:lnTo>
                  <a:pt x="542" y="10893"/>
                </a:lnTo>
                <a:lnTo>
                  <a:pt x="621" y="10806"/>
                </a:lnTo>
                <a:lnTo>
                  <a:pt x="668" y="10684"/>
                </a:lnTo>
                <a:lnTo>
                  <a:pt x="680" y="10570"/>
                </a:lnTo>
                <a:lnTo>
                  <a:pt x="670" y="10438"/>
                </a:lnTo>
                <a:lnTo>
                  <a:pt x="628" y="10352"/>
                </a:lnTo>
                <a:lnTo>
                  <a:pt x="571" y="10293"/>
                </a:lnTo>
                <a:lnTo>
                  <a:pt x="500" y="10261"/>
                </a:lnTo>
                <a:lnTo>
                  <a:pt x="436" y="10239"/>
                </a:lnTo>
                <a:lnTo>
                  <a:pt x="371" y="10227"/>
                </a:lnTo>
                <a:lnTo>
                  <a:pt x="324" y="10219"/>
                </a:lnTo>
                <a:lnTo>
                  <a:pt x="299" y="10195"/>
                </a:lnTo>
                <a:lnTo>
                  <a:pt x="290" y="10169"/>
                </a:lnTo>
                <a:lnTo>
                  <a:pt x="319" y="10116"/>
                </a:lnTo>
                <a:lnTo>
                  <a:pt x="371" y="10097"/>
                </a:lnTo>
                <a:close/>
                <a:moveTo>
                  <a:pt x="3238" y="10081"/>
                </a:moveTo>
                <a:lnTo>
                  <a:pt x="3182" y="10131"/>
                </a:lnTo>
                <a:lnTo>
                  <a:pt x="3187" y="10121"/>
                </a:lnTo>
                <a:lnTo>
                  <a:pt x="3238" y="10081"/>
                </a:lnTo>
                <a:close/>
                <a:moveTo>
                  <a:pt x="3253" y="10068"/>
                </a:moveTo>
                <a:lnTo>
                  <a:pt x="3238" y="10081"/>
                </a:lnTo>
                <a:lnTo>
                  <a:pt x="3250" y="10070"/>
                </a:lnTo>
                <a:lnTo>
                  <a:pt x="3253" y="10068"/>
                </a:lnTo>
                <a:close/>
                <a:moveTo>
                  <a:pt x="3274" y="10058"/>
                </a:moveTo>
                <a:lnTo>
                  <a:pt x="3253" y="10068"/>
                </a:lnTo>
                <a:lnTo>
                  <a:pt x="3261" y="10063"/>
                </a:lnTo>
                <a:lnTo>
                  <a:pt x="3274" y="10058"/>
                </a:lnTo>
                <a:close/>
                <a:moveTo>
                  <a:pt x="3361" y="9651"/>
                </a:moveTo>
                <a:lnTo>
                  <a:pt x="3274" y="9654"/>
                </a:lnTo>
                <a:lnTo>
                  <a:pt x="3166" y="9687"/>
                </a:lnTo>
                <a:lnTo>
                  <a:pt x="3060" y="9735"/>
                </a:lnTo>
                <a:lnTo>
                  <a:pt x="2951" y="9826"/>
                </a:lnTo>
                <a:lnTo>
                  <a:pt x="2854" y="9934"/>
                </a:lnTo>
                <a:lnTo>
                  <a:pt x="2755" y="10075"/>
                </a:lnTo>
                <a:lnTo>
                  <a:pt x="2690" y="10242"/>
                </a:lnTo>
                <a:lnTo>
                  <a:pt x="2641" y="10431"/>
                </a:lnTo>
                <a:lnTo>
                  <a:pt x="2623" y="10655"/>
                </a:lnTo>
                <a:lnTo>
                  <a:pt x="2632" y="10918"/>
                </a:lnTo>
                <a:lnTo>
                  <a:pt x="2617" y="10807"/>
                </a:lnTo>
                <a:lnTo>
                  <a:pt x="2623" y="10892"/>
                </a:lnTo>
                <a:lnTo>
                  <a:pt x="2647" y="11162"/>
                </a:lnTo>
                <a:lnTo>
                  <a:pt x="2649" y="11144"/>
                </a:lnTo>
                <a:lnTo>
                  <a:pt x="2647" y="11164"/>
                </a:lnTo>
                <a:lnTo>
                  <a:pt x="2651" y="11207"/>
                </a:lnTo>
                <a:lnTo>
                  <a:pt x="2664" y="11476"/>
                </a:lnTo>
                <a:lnTo>
                  <a:pt x="2668" y="11718"/>
                </a:lnTo>
                <a:lnTo>
                  <a:pt x="2666" y="11907"/>
                </a:lnTo>
                <a:lnTo>
                  <a:pt x="2673" y="12367"/>
                </a:lnTo>
                <a:lnTo>
                  <a:pt x="2667" y="12787"/>
                </a:lnTo>
                <a:lnTo>
                  <a:pt x="2666" y="12821"/>
                </a:lnTo>
                <a:lnTo>
                  <a:pt x="2667" y="12869"/>
                </a:lnTo>
                <a:lnTo>
                  <a:pt x="2676" y="13132"/>
                </a:lnTo>
                <a:lnTo>
                  <a:pt x="2677" y="13384"/>
                </a:lnTo>
                <a:lnTo>
                  <a:pt x="2684" y="13608"/>
                </a:lnTo>
                <a:lnTo>
                  <a:pt x="2689" y="13817"/>
                </a:lnTo>
                <a:lnTo>
                  <a:pt x="2686" y="13990"/>
                </a:lnTo>
                <a:lnTo>
                  <a:pt x="2682" y="14140"/>
                </a:lnTo>
                <a:lnTo>
                  <a:pt x="2682" y="14246"/>
                </a:lnTo>
                <a:lnTo>
                  <a:pt x="2679" y="14313"/>
                </a:lnTo>
                <a:lnTo>
                  <a:pt x="2739" y="14199"/>
                </a:lnTo>
                <a:lnTo>
                  <a:pt x="2785" y="14053"/>
                </a:lnTo>
                <a:lnTo>
                  <a:pt x="2821" y="13890"/>
                </a:lnTo>
                <a:lnTo>
                  <a:pt x="2846" y="13701"/>
                </a:lnTo>
                <a:lnTo>
                  <a:pt x="2862" y="13510"/>
                </a:lnTo>
                <a:lnTo>
                  <a:pt x="2864" y="13466"/>
                </a:lnTo>
                <a:lnTo>
                  <a:pt x="2864" y="13419"/>
                </a:lnTo>
                <a:lnTo>
                  <a:pt x="2857" y="13147"/>
                </a:lnTo>
                <a:lnTo>
                  <a:pt x="2846" y="12869"/>
                </a:lnTo>
                <a:lnTo>
                  <a:pt x="2837" y="12606"/>
                </a:lnTo>
                <a:lnTo>
                  <a:pt x="2838" y="12335"/>
                </a:lnTo>
                <a:lnTo>
                  <a:pt x="2852" y="12081"/>
                </a:lnTo>
                <a:lnTo>
                  <a:pt x="2888" y="11836"/>
                </a:lnTo>
                <a:lnTo>
                  <a:pt x="2940" y="11604"/>
                </a:lnTo>
                <a:lnTo>
                  <a:pt x="3027" y="11374"/>
                </a:lnTo>
                <a:lnTo>
                  <a:pt x="3110" y="11210"/>
                </a:lnTo>
                <a:lnTo>
                  <a:pt x="3209" y="11045"/>
                </a:lnTo>
                <a:lnTo>
                  <a:pt x="3339" y="10890"/>
                </a:lnTo>
                <a:lnTo>
                  <a:pt x="3492" y="10768"/>
                </a:lnTo>
                <a:lnTo>
                  <a:pt x="3646" y="10671"/>
                </a:lnTo>
                <a:lnTo>
                  <a:pt x="3780" y="10626"/>
                </a:lnTo>
                <a:lnTo>
                  <a:pt x="3747" y="10593"/>
                </a:lnTo>
                <a:lnTo>
                  <a:pt x="3717" y="10579"/>
                </a:lnTo>
                <a:lnTo>
                  <a:pt x="3634" y="10630"/>
                </a:lnTo>
                <a:lnTo>
                  <a:pt x="3519" y="10652"/>
                </a:lnTo>
                <a:lnTo>
                  <a:pt x="3407" y="10631"/>
                </a:lnTo>
                <a:lnTo>
                  <a:pt x="3307" y="10594"/>
                </a:lnTo>
                <a:lnTo>
                  <a:pt x="3224" y="10520"/>
                </a:lnTo>
                <a:lnTo>
                  <a:pt x="3215" y="10509"/>
                </a:lnTo>
                <a:lnTo>
                  <a:pt x="3187" y="10513"/>
                </a:lnTo>
                <a:lnTo>
                  <a:pt x="3053" y="10580"/>
                </a:lnTo>
                <a:lnTo>
                  <a:pt x="2902" y="10693"/>
                </a:lnTo>
                <a:lnTo>
                  <a:pt x="2777" y="10819"/>
                </a:lnTo>
                <a:lnTo>
                  <a:pt x="2695" y="10973"/>
                </a:lnTo>
                <a:lnTo>
                  <a:pt x="2771" y="10823"/>
                </a:lnTo>
                <a:lnTo>
                  <a:pt x="2879" y="10683"/>
                </a:lnTo>
                <a:lnTo>
                  <a:pt x="3014" y="10583"/>
                </a:lnTo>
                <a:lnTo>
                  <a:pt x="3173" y="10506"/>
                </a:lnTo>
                <a:lnTo>
                  <a:pt x="3207" y="10499"/>
                </a:lnTo>
                <a:lnTo>
                  <a:pt x="3161" y="10441"/>
                </a:lnTo>
                <a:lnTo>
                  <a:pt x="3128" y="10333"/>
                </a:lnTo>
                <a:lnTo>
                  <a:pt x="3134" y="10223"/>
                </a:lnTo>
                <a:lnTo>
                  <a:pt x="3174" y="10138"/>
                </a:lnTo>
                <a:lnTo>
                  <a:pt x="3182" y="10131"/>
                </a:lnTo>
                <a:lnTo>
                  <a:pt x="3147" y="10206"/>
                </a:lnTo>
                <a:lnTo>
                  <a:pt x="3133" y="10305"/>
                </a:lnTo>
                <a:lnTo>
                  <a:pt x="3150" y="10400"/>
                </a:lnTo>
                <a:lnTo>
                  <a:pt x="3205" y="10492"/>
                </a:lnTo>
                <a:lnTo>
                  <a:pt x="3212" y="10498"/>
                </a:lnTo>
                <a:lnTo>
                  <a:pt x="3255" y="10489"/>
                </a:lnTo>
                <a:lnTo>
                  <a:pt x="3208" y="10449"/>
                </a:lnTo>
                <a:lnTo>
                  <a:pt x="3160" y="10368"/>
                </a:lnTo>
                <a:lnTo>
                  <a:pt x="3146" y="10264"/>
                </a:lnTo>
                <a:lnTo>
                  <a:pt x="3178" y="10168"/>
                </a:lnTo>
                <a:lnTo>
                  <a:pt x="3237" y="10087"/>
                </a:lnTo>
                <a:lnTo>
                  <a:pt x="3303" y="10049"/>
                </a:lnTo>
                <a:lnTo>
                  <a:pt x="3274" y="10058"/>
                </a:lnTo>
                <a:lnTo>
                  <a:pt x="3329" y="10032"/>
                </a:lnTo>
                <a:lnTo>
                  <a:pt x="3426" y="10030"/>
                </a:lnTo>
                <a:lnTo>
                  <a:pt x="3494" y="10057"/>
                </a:lnTo>
                <a:lnTo>
                  <a:pt x="3545" y="10120"/>
                </a:lnTo>
                <a:lnTo>
                  <a:pt x="3501" y="10069"/>
                </a:lnTo>
                <a:lnTo>
                  <a:pt x="3439" y="10038"/>
                </a:lnTo>
                <a:lnTo>
                  <a:pt x="3348" y="10035"/>
                </a:lnTo>
                <a:lnTo>
                  <a:pt x="3311" y="10047"/>
                </a:lnTo>
                <a:lnTo>
                  <a:pt x="3385" y="10042"/>
                </a:lnTo>
                <a:lnTo>
                  <a:pt x="3458" y="10065"/>
                </a:lnTo>
                <a:lnTo>
                  <a:pt x="3519" y="10106"/>
                </a:lnTo>
                <a:lnTo>
                  <a:pt x="3557" y="10185"/>
                </a:lnTo>
                <a:lnTo>
                  <a:pt x="3553" y="10262"/>
                </a:lnTo>
                <a:lnTo>
                  <a:pt x="3509" y="10341"/>
                </a:lnTo>
                <a:lnTo>
                  <a:pt x="3440" y="10372"/>
                </a:lnTo>
                <a:lnTo>
                  <a:pt x="3373" y="10369"/>
                </a:lnTo>
                <a:lnTo>
                  <a:pt x="3322" y="10330"/>
                </a:lnTo>
                <a:lnTo>
                  <a:pt x="3305" y="10293"/>
                </a:lnTo>
                <a:lnTo>
                  <a:pt x="3299" y="10273"/>
                </a:lnTo>
                <a:lnTo>
                  <a:pt x="3300" y="10239"/>
                </a:lnTo>
                <a:lnTo>
                  <a:pt x="3311" y="10207"/>
                </a:lnTo>
                <a:lnTo>
                  <a:pt x="3335" y="10183"/>
                </a:lnTo>
                <a:lnTo>
                  <a:pt x="3357" y="10168"/>
                </a:lnTo>
                <a:lnTo>
                  <a:pt x="3383" y="10158"/>
                </a:lnTo>
                <a:lnTo>
                  <a:pt x="3406" y="10167"/>
                </a:lnTo>
                <a:lnTo>
                  <a:pt x="3430" y="10167"/>
                </a:lnTo>
                <a:lnTo>
                  <a:pt x="3445" y="10189"/>
                </a:lnTo>
                <a:lnTo>
                  <a:pt x="3449" y="10194"/>
                </a:lnTo>
                <a:lnTo>
                  <a:pt x="3424" y="10170"/>
                </a:lnTo>
                <a:lnTo>
                  <a:pt x="3400" y="10171"/>
                </a:lnTo>
                <a:lnTo>
                  <a:pt x="3367" y="10169"/>
                </a:lnTo>
                <a:lnTo>
                  <a:pt x="3339" y="10188"/>
                </a:lnTo>
                <a:lnTo>
                  <a:pt x="3321" y="10209"/>
                </a:lnTo>
                <a:lnTo>
                  <a:pt x="3310" y="10241"/>
                </a:lnTo>
                <a:lnTo>
                  <a:pt x="3305" y="10269"/>
                </a:lnTo>
                <a:lnTo>
                  <a:pt x="3312" y="10304"/>
                </a:lnTo>
                <a:lnTo>
                  <a:pt x="3328" y="10327"/>
                </a:lnTo>
                <a:lnTo>
                  <a:pt x="3352" y="10350"/>
                </a:lnTo>
                <a:lnTo>
                  <a:pt x="3394" y="10363"/>
                </a:lnTo>
                <a:lnTo>
                  <a:pt x="3431" y="10370"/>
                </a:lnTo>
                <a:lnTo>
                  <a:pt x="3462" y="10356"/>
                </a:lnTo>
                <a:lnTo>
                  <a:pt x="3501" y="10330"/>
                </a:lnTo>
                <a:lnTo>
                  <a:pt x="3542" y="10270"/>
                </a:lnTo>
                <a:lnTo>
                  <a:pt x="3552" y="10189"/>
                </a:lnTo>
                <a:lnTo>
                  <a:pt x="3515" y="10124"/>
                </a:lnTo>
                <a:lnTo>
                  <a:pt x="3457" y="10075"/>
                </a:lnTo>
                <a:lnTo>
                  <a:pt x="3387" y="10057"/>
                </a:lnTo>
                <a:lnTo>
                  <a:pt x="3319" y="10064"/>
                </a:lnTo>
                <a:lnTo>
                  <a:pt x="3248" y="10104"/>
                </a:lnTo>
                <a:lnTo>
                  <a:pt x="3191" y="10175"/>
                </a:lnTo>
                <a:lnTo>
                  <a:pt x="3165" y="10267"/>
                </a:lnTo>
                <a:lnTo>
                  <a:pt x="3177" y="10357"/>
                </a:lnTo>
                <a:lnTo>
                  <a:pt x="3225" y="10438"/>
                </a:lnTo>
                <a:lnTo>
                  <a:pt x="3281" y="10484"/>
                </a:lnTo>
                <a:lnTo>
                  <a:pt x="3309" y="10478"/>
                </a:lnTo>
                <a:lnTo>
                  <a:pt x="3445" y="10474"/>
                </a:lnTo>
                <a:lnTo>
                  <a:pt x="3586" y="10500"/>
                </a:lnTo>
                <a:lnTo>
                  <a:pt x="3589" y="10502"/>
                </a:lnTo>
                <a:lnTo>
                  <a:pt x="3645" y="10468"/>
                </a:lnTo>
                <a:lnTo>
                  <a:pt x="3720" y="10375"/>
                </a:lnTo>
                <a:lnTo>
                  <a:pt x="3769" y="10268"/>
                </a:lnTo>
                <a:lnTo>
                  <a:pt x="3775" y="10158"/>
                </a:lnTo>
                <a:lnTo>
                  <a:pt x="3749" y="10037"/>
                </a:lnTo>
                <a:lnTo>
                  <a:pt x="3684" y="9943"/>
                </a:lnTo>
                <a:lnTo>
                  <a:pt x="3569" y="9834"/>
                </a:lnTo>
                <a:lnTo>
                  <a:pt x="3427" y="9793"/>
                </a:lnTo>
                <a:lnTo>
                  <a:pt x="3294" y="9779"/>
                </a:lnTo>
                <a:lnTo>
                  <a:pt x="3147" y="9814"/>
                </a:lnTo>
                <a:lnTo>
                  <a:pt x="3021" y="9892"/>
                </a:lnTo>
                <a:lnTo>
                  <a:pt x="2991" y="9872"/>
                </a:lnTo>
                <a:lnTo>
                  <a:pt x="3128" y="9786"/>
                </a:lnTo>
                <a:lnTo>
                  <a:pt x="3281" y="9747"/>
                </a:lnTo>
                <a:lnTo>
                  <a:pt x="3428" y="9760"/>
                </a:lnTo>
                <a:lnTo>
                  <a:pt x="3573" y="9816"/>
                </a:lnTo>
                <a:lnTo>
                  <a:pt x="3699" y="9917"/>
                </a:lnTo>
                <a:lnTo>
                  <a:pt x="3760" y="10030"/>
                </a:lnTo>
                <a:lnTo>
                  <a:pt x="3792" y="10147"/>
                </a:lnTo>
                <a:lnTo>
                  <a:pt x="3784" y="10266"/>
                </a:lnTo>
                <a:lnTo>
                  <a:pt x="3743" y="10384"/>
                </a:lnTo>
                <a:lnTo>
                  <a:pt x="3656" y="10484"/>
                </a:lnTo>
                <a:lnTo>
                  <a:pt x="3611" y="10512"/>
                </a:lnTo>
                <a:lnTo>
                  <a:pt x="3706" y="10556"/>
                </a:lnTo>
                <a:lnTo>
                  <a:pt x="3720" y="10568"/>
                </a:lnTo>
                <a:lnTo>
                  <a:pt x="3813" y="10475"/>
                </a:lnTo>
                <a:lnTo>
                  <a:pt x="3875" y="10351"/>
                </a:lnTo>
                <a:lnTo>
                  <a:pt x="3906" y="10207"/>
                </a:lnTo>
                <a:lnTo>
                  <a:pt x="3891" y="10054"/>
                </a:lnTo>
                <a:lnTo>
                  <a:pt x="3851" y="9945"/>
                </a:lnTo>
                <a:lnTo>
                  <a:pt x="3830" y="9909"/>
                </a:lnTo>
                <a:lnTo>
                  <a:pt x="3748" y="9810"/>
                </a:lnTo>
                <a:lnTo>
                  <a:pt x="3642" y="9727"/>
                </a:lnTo>
                <a:lnTo>
                  <a:pt x="3503" y="9667"/>
                </a:lnTo>
                <a:lnTo>
                  <a:pt x="3361" y="9651"/>
                </a:lnTo>
                <a:close/>
                <a:moveTo>
                  <a:pt x="5070" y="9528"/>
                </a:moveTo>
                <a:lnTo>
                  <a:pt x="5069" y="9547"/>
                </a:lnTo>
                <a:lnTo>
                  <a:pt x="5049" y="9599"/>
                </a:lnTo>
                <a:lnTo>
                  <a:pt x="5070" y="9528"/>
                </a:lnTo>
                <a:close/>
                <a:moveTo>
                  <a:pt x="4734" y="9436"/>
                </a:moveTo>
                <a:lnTo>
                  <a:pt x="4737" y="9514"/>
                </a:lnTo>
                <a:lnTo>
                  <a:pt x="4706" y="9625"/>
                </a:lnTo>
                <a:lnTo>
                  <a:pt x="4725" y="9522"/>
                </a:lnTo>
                <a:lnTo>
                  <a:pt x="4734" y="9436"/>
                </a:lnTo>
                <a:close/>
                <a:moveTo>
                  <a:pt x="4727" y="9372"/>
                </a:moveTo>
                <a:lnTo>
                  <a:pt x="4737" y="9408"/>
                </a:lnTo>
                <a:lnTo>
                  <a:pt x="4734" y="9436"/>
                </a:lnTo>
                <a:lnTo>
                  <a:pt x="4733" y="9402"/>
                </a:lnTo>
                <a:lnTo>
                  <a:pt x="4727" y="9372"/>
                </a:lnTo>
                <a:close/>
                <a:moveTo>
                  <a:pt x="4259" y="9271"/>
                </a:moveTo>
                <a:lnTo>
                  <a:pt x="4353" y="9288"/>
                </a:lnTo>
                <a:lnTo>
                  <a:pt x="4436" y="9337"/>
                </a:lnTo>
                <a:lnTo>
                  <a:pt x="4491" y="9406"/>
                </a:lnTo>
                <a:lnTo>
                  <a:pt x="4509" y="9491"/>
                </a:lnTo>
                <a:lnTo>
                  <a:pt x="4487" y="9579"/>
                </a:lnTo>
                <a:lnTo>
                  <a:pt x="4489" y="9594"/>
                </a:lnTo>
                <a:lnTo>
                  <a:pt x="4482" y="9607"/>
                </a:lnTo>
                <a:lnTo>
                  <a:pt x="4496" y="9508"/>
                </a:lnTo>
                <a:lnTo>
                  <a:pt x="4476" y="9432"/>
                </a:lnTo>
                <a:lnTo>
                  <a:pt x="4430" y="9365"/>
                </a:lnTo>
                <a:lnTo>
                  <a:pt x="4361" y="9324"/>
                </a:lnTo>
                <a:lnTo>
                  <a:pt x="4278" y="9299"/>
                </a:lnTo>
                <a:lnTo>
                  <a:pt x="4191" y="9302"/>
                </a:lnTo>
                <a:lnTo>
                  <a:pt x="4103" y="9329"/>
                </a:lnTo>
                <a:lnTo>
                  <a:pt x="4039" y="9390"/>
                </a:lnTo>
                <a:lnTo>
                  <a:pt x="3975" y="9499"/>
                </a:lnTo>
                <a:lnTo>
                  <a:pt x="3952" y="9620"/>
                </a:lnTo>
                <a:lnTo>
                  <a:pt x="3965" y="9734"/>
                </a:lnTo>
                <a:lnTo>
                  <a:pt x="4015" y="9854"/>
                </a:lnTo>
                <a:lnTo>
                  <a:pt x="4095" y="9947"/>
                </a:lnTo>
                <a:lnTo>
                  <a:pt x="4199" y="10014"/>
                </a:lnTo>
                <a:lnTo>
                  <a:pt x="4363" y="10064"/>
                </a:lnTo>
                <a:lnTo>
                  <a:pt x="4533" y="10062"/>
                </a:lnTo>
                <a:lnTo>
                  <a:pt x="4690" y="10028"/>
                </a:lnTo>
                <a:lnTo>
                  <a:pt x="4847" y="9936"/>
                </a:lnTo>
                <a:lnTo>
                  <a:pt x="4946" y="9819"/>
                </a:lnTo>
                <a:lnTo>
                  <a:pt x="5013" y="9691"/>
                </a:lnTo>
                <a:lnTo>
                  <a:pt x="5049" y="9599"/>
                </a:lnTo>
                <a:lnTo>
                  <a:pt x="5024" y="9684"/>
                </a:lnTo>
                <a:lnTo>
                  <a:pt x="4943" y="9838"/>
                </a:lnTo>
                <a:lnTo>
                  <a:pt x="4828" y="9957"/>
                </a:lnTo>
                <a:lnTo>
                  <a:pt x="4686" y="10047"/>
                </a:lnTo>
                <a:lnTo>
                  <a:pt x="4554" y="10080"/>
                </a:lnTo>
                <a:lnTo>
                  <a:pt x="4425" y="10095"/>
                </a:lnTo>
                <a:lnTo>
                  <a:pt x="4285" y="10069"/>
                </a:lnTo>
                <a:lnTo>
                  <a:pt x="4161" y="10032"/>
                </a:lnTo>
                <a:lnTo>
                  <a:pt x="4058" y="9940"/>
                </a:lnTo>
                <a:lnTo>
                  <a:pt x="3981" y="9829"/>
                </a:lnTo>
                <a:lnTo>
                  <a:pt x="3952" y="9727"/>
                </a:lnTo>
                <a:lnTo>
                  <a:pt x="3947" y="9624"/>
                </a:lnTo>
                <a:lnTo>
                  <a:pt x="3968" y="9512"/>
                </a:lnTo>
                <a:lnTo>
                  <a:pt x="4009" y="9418"/>
                </a:lnTo>
                <a:lnTo>
                  <a:pt x="4072" y="9342"/>
                </a:lnTo>
                <a:lnTo>
                  <a:pt x="4153" y="9295"/>
                </a:lnTo>
                <a:lnTo>
                  <a:pt x="4259" y="9271"/>
                </a:lnTo>
                <a:close/>
                <a:moveTo>
                  <a:pt x="4359" y="9048"/>
                </a:moveTo>
                <a:lnTo>
                  <a:pt x="4454" y="9055"/>
                </a:lnTo>
                <a:lnTo>
                  <a:pt x="4561" y="9104"/>
                </a:lnTo>
                <a:lnTo>
                  <a:pt x="4648" y="9183"/>
                </a:lnTo>
                <a:lnTo>
                  <a:pt x="4707" y="9281"/>
                </a:lnTo>
                <a:lnTo>
                  <a:pt x="4727" y="9372"/>
                </a:lnTo>
                <a:lnTo>
                  <a:pt x="4708" y="9306"/>
                </a:lnTo>
                <a:lnTo>
                  <a:pt x="4654" y="9204"/>
                </a:lnTo>
                <a:lnTo>
                  <a:pt x="4576" y="9127"/>
                </a:lnTo>
                <a:lnTo>
                  <a:pt x="4475" y="9074"/>
                </a:lnTo>
                <a:lnTo>
                  <a:pt x="4359" y="9048"/>
                </a:lnTo>
                <a:close/>
                <a:moveTo>
                  <a:pt x="4349" y="9046"/>
                </a:moveTo>
                <a:lnTo>
                  <a:pt x="4359" y="9048"/>
                </a:lnTo>
                <a:lnTo>
                  <a:pt x="4343" y="9046"/>
                </a:lnTo>
                <a:lnTo>
                  <a:pt x="4349" y="9046"/>
                </a:lnTo>
                <a:close/>
                <a:moveTo>
                  <a:pt x="4540" y="8670"/>
                </a:moveTo>
                <a:lnTo>
                  <a:pt x="4576" y="8686"/>
                </a:lnTo>
                <a:lnTo>
                  <a:pt x="4563" y="8681"/>
                </a:lnTo>
                <a:lnTo>
                  <a:pt x="4540" y="8670"/>
                </a:lnTo>
                <a:close/>
                <a:moveTo>
                  <a:pt x="4150" y="8473"/>
                </a:moveTo>
                <a:lnTo>
                  <a:pt x="4155" y="8477"/>
                </a:lnTo>
                <a:lnTo>
                  <a:pt x="4355" y="8602"/>
                </a:lnTo>
                <a:lnTo>
                  <a:pt x="4563" y="8681"/>
                </a:lnTo>
                <a:lnTo>
                  <a:pt x="4602" y="8701"/>
                </a:lnTo>
                <a:lnTo>
                  <a:pt x="4705" y="8720"/>
                </a:lnTo>
                <a:lnTo>
                  <a:pt x="4779" y="8728"/>
                </a:lnTo>
                <a:lnTo>
                  <a:pt x="4633" y="8615"/>
                </a:lnTo>
                <a:lnTo>
                  <a:pt x="4454" y="8533"/>
                </a:lnTo>
                <a:lnTo>
                  <a:pt x="4265" y="8483"/>
                </a:lnTo>
                <a:lnTo>
                  <a:pt x="4150" y="8473"/>
                </a:lnTo>
                <a:close/>
                <a:moveTo>
                  <a:pt x="4001" y="8469"/>
                </a:moveTo>
                <a:lnTo>
                  <a:pt x="3819" y="8488"/>
                </a:lnTo>
                <a:lnTo>
                  <a:pt x="3598" y="8558"/>
                </a:lnTo>
                <a:lnTo>
                  <a:pt x="3394" y="8665"/>
                </a:lnTo>
                <a:lnTo>
                  <a:pt x="3199" y="8808"/>
                </a:lnTo>
                <a:lnTo>
                  <a:pt x="3175" y="8833"/>
                </a:lnTo>
                <a:lnTo>
                  <a:pt x="3098" y="8934"/>
                </a:lnTo>
                <a:lnTo>
                  <a:pt x="2953" y="9164"/>
                </a:lnTo>
                <a:lnTo>
                  <a:pt x="2834" y="9417"/>
                </a:lnTo>
                <a:lnTo>
                  <a:pt x="2728" y="9702"/>
                </a:lnTo>
                <a:lnTo>
                  <a:pt x="2652" y="10032"/>
                </a:lnTo>
                <a:lnTo>
                  <a:pt x="2610" y="10387"/>
                </a:lnTo>
                <a:lnTo>
                  <a:pt x="2610" y="10488"/>
                </a:lnTo>
                <a:lnTo>
                  <a:pt x="2637" y="10319"/>
                </a:lnTo>
                <a:lnTo>
                  <a:pt x="2687" y="10130"/>
                </a:lnTo>
                <a:lnTo>
                  <a:pt x="2773" y="9982"/>
                </a:lnTo>
                <a:lnTo>
                  <a:pt x="2853" y="9861"/>
                </a:lnTo>
                <a:lnTo>
                  <a:pt x="2952" y="9768"/>
                </a:lnTo>
                <a:lnTo>
                  <a:pt x="3063" y="9692"/>
                </a:lnTo>
                <a:lnTo>
                  <a:pt x="3169" y="9644"/>
                </a:lnTo>
                <a:lnTo>
                  <a:pt x="3264" y="9628"/>
                </a:lnTo>
                <a:lnTo>
                  <a:pt x="3424" y="9624"/>
                </a:lnTo>
                <a:lnTo>
                  <a:pt x="3567" y="9665"/>
                </a:lnTo>
                <a:lnTo>
                  <a:pt x="3702" y="9743"/>
                </a:lnTo>
                <a:lnTo>
                  <a:pt x="3805" y="9848"/>
                </a:lnTo>
                <a:lnTo>
                  <a:pt x="3769" y="9746"/>
                </a:lnTo>
                <a:lnTo>
                  <a:pt x="3762" y="9580"/>
                </a:lnTo>
                <a:lnTo>
                  <a:pt x="3802" y="9413"/>
                </a:lnTo>
                <a:lnTo>
                  <a:pt x="3862" y="9299"/>
                </a:lnTo>
                <a:lnTo>
                  <a:pt x="3945" y="9193"/>
                </a:lnTo>
                <a:lnTo>
                  <a:pt x="4057" y="9108"/>
                </a:lnTo>
                <a:lnTo>
                  <a:pt x="4187" y="9059"/>
                </a:lnTo>
                <a:lnTo>
                  <a:pt x="4316" y="9044"/>
                </a:lnTo>
                <a:lnTo>
                  <a:pt x="4343" y="9046"/>
                </a:lnTo>
                <a:lnTo>
                  <a:pt x="4221" y="9061"/>
                </a:lnTo>
                <a:lnTo>
                  <a:pt x="4102" y="9101"/>
                </a:lnTo>
                <a:lnTo>
                  <a:pt x="3984" y="9166"/>
                </a:lnTo>
                <a:lnTo>
                  <a:pt x="3899" y="9257"/>
                </a:lnTo>
                <a:lnTo>
                  <a:pt x="3824" y="9374"/>
                </a:lnTo>
                <a:lnTo>
                  <a:pt x="3785" y="9531"/>
                </a:lnTo>
                <a:lnTo>
                  <a:pt x="3782" y="9680"/>
                </a:lnTo>
                <a:lnTo>
                  <a:pt x="3813" y="9822"/>
                </a:lnTo>
                <a:lnTo>
                  <a:pt x="3875" y="9959"/>
                </a:lnTo>
                <a:lnTo>
                  <a:pt x="3972" y="10088"/>
                </a:lnTo>
                <a:lnTo>
                  <a:pt x="4078" y="10195"/>
                </a:lnTo>
                <a:lnTo>
                  <a:pt x="4208" y="10277"/>
                </a:lnTo>
                <a:lnTo>
                  <a:pt x="4358" y="10329"/>
                </a:lnTo>
                <a:lnTo>
                  <a:pt x="4506" y="10366"/>
                </a:lnTo>
                <a:lnTo>
                  <a:pt x="4664" y="10372"/>
                </a:lnTo>
                <a:lnTo>
                  <a:pt x="4848" y="10319"/>
                </a:lnTo>
                <a:lnTo>
                  <a:pt x="5024" y="10231"/>
                </a:lnTo>
                <a:lnTo>
                  <a:pt x="5159" y="10106"/>
                </a:lnTo>
                <a:lnTo>
                  <a:pt x="5284" y="9955"/>
                </a:lnTo>
                <a:lnTo>
                  <a:pt x="5373" y="9787"/>
                </a:lnTo>
                <a:lnTo>
                  <a:pt x="5423" y="9598"/>
                </a:lnTo>
                <a:lnTo>
                  <a:pt x="5450" y="9400"/>
                </a:lnTo>
                <a:lnTo>
                  <a:pt x="5427" y="9212"/>
                </a:lnTo>
                <a:lnTo>
                  <a:pt x="5379" y="9000"/>
                </a:lnTo>
                <a:lnTo>
                  <a:pt x="5289" y="8809"/>
                </a:lnTo>
                <a:lnTo>
                  <a:pt x="5267" y="8780"/>
                </a:lnTo>
                <a:lnTo>
                  <a:pt x="5240" y="8785"/>
                </a:lnTo>
                <a:lnTo>
                  <a:pt x="5031" y="8790"/>
                </a:lnTo>
                <a:lnTo>
                  <a:pt x="4892" y="8791"/>
                </a:lnTo>
                <a:lnTo>
                  <a:pt x="4986" y="8927"/>
                </a:lnTo>
                <a:lnTo>
                  <a:pt x="5058" y="9114"/>
                </a:lnTo>
                <a:lnTo>
                  <a:pt x="5085" y="9308"/>
                </a:lnTo>
                <a:lnTo>
                  <a:pt x="5078" y="9500"/>
                </a:lnTo>
                <a:lnTo>
                  <a:pt x="5070" y="9528"/>
                </a:lnTo>
                <a:lnTo>
                  <a:pt x="5074" y="9388"/>
                </a:lnTo>
                <a:lnTo>
                  <a:pt x="5069" y="9237"/>
                </a:lnTo>
                <a:lnTo>
                  <a:pt x="5008" y="9042"/>
                </a:lnTo>
                <a:lnTo>
                  <a:pt x="4914" y="8870"/>
                </a:lnTo>
                <a:lnTo>
                  <a:pt x="4841" y="8791"/>
                </a:lnTo>
                <a:lnTo>
                  <a:pt x="4827" y="8791"/>
                </a:lnTo>
                <a:lnTo>
                  <a:pt x="4622" y="8753"/>
                </a:lnTo>
                <a:lnTo>
                  <a:pt x="4410" y="8694"/>
                </a:lnTo>
                <a:lnTo>
                  <a:pt x="4187" y="8595"/>
                </a:lnTo>
                <a:lnTo>
                  <a:pt x="4001" y="8469"/>
                </a:lnTo>
                <a:close/>
                <a:moveTo>
                  <a:pt x="3001" y="8389"/>
                </a:moveTo>
                <a:lnTo>
                  <a:pt x="3016" y="8411"/>
                </a:lnTo>
                <a:lnTo>
                  <a:pt x="3039" y="8493"/>
                </a:lnTo>
                <a:lnTo>
                  <a:pt x="3026" y="8568"/>
                </a:lnTo>
                <a:lnTo>
                  <a:pt x="2993" y="8639"/>
                </a:lnTo>
                <a:lnTo>
                  <a:pt x="2934" y="8696"/>
                </a:lnTo>
                <a:lnTo>
                  <a:pt x="2856" y="8725"/>
                </a:lnTo>
                <a:lnTo>
                  <a:pt x="2800" y="8714"/>
                </a:lnTo>
                <a:lnTo>
                  <a:pt x="2740" y="8674"/>
                </a:lnTo>
                <a:lnTo>
                  <a:pt x="2702" y="8619"/>
                </a:lnTo>
                <a:lnTo>
                  <a:pt x="2703" y="8609"/>
                </a:lnTo>
                <a:lnTo>
                  <a:pt x="2745" y="8670"/>
                </a:lnTo>
                <a:lnTo>
                  <a:pt x="2798" y="8699"/>
                </a:lnTo>
                <a:lnTo>
                  <a:pt x="2861" y="8697"/>
                </a:lnTo>
                <a:lnTo>
                  <a:pt x="2928" y="8675"/>
                </a:lnTo>
                <a:lnTo>
                  <a:pt x="2978" y="8641"/>
                </a:lnTo>
                <a:lnTo>
                  <a:pt x="3020" y="8571"/>
                </a:lnTo>
                <a:lnTo>
                  <a:pt x="3028" y="8476"/>
                </a:lnTo>
                <a:lnTo>
                  <a:pt x="3001" y="8389"/>
                </a:lnTo>
                <a:close/>
                <a:moveTo>
                  <a:pt x="3847" y="8332"/>
                </a:moveTo>
                <a:lnTo>
                  <a:pt x="3769" y="8367"/>
                </a:lnTo>
                <a:lnTo>
                  <a:pt x="3597" y="8461"/>
                </a:lnTo>
                <a:lnTo>
                  <a:pt x="3414" y="8587"/>
                </a:lnTo>
                <a:lnTo>
                  <a:pt x="3244" y="8744"/>
                </a:lnTo>
                <a:lnTo>
                  <a:pt x="3205" y="8795"/>
                </a:lnTo>
                <a:lnTo>
                  <a:pt x="3317" y="8694"/>
                </a:lnTo>
                <a:lnTo>
                  <a:pt x="3490" y="8591"/>
                </a:lnTo>
                <a:lnTo>
                  <a:pt x="3670" y="8508"/>
                </a:lnTo>
                <a:lnTo>
                  <a:pt x="3869" y="8453"/>
                </a:lnTo>
                <a:lnTo>
                  <a:pt x="3975" y="8448"/>
                </a:lnTo>
                <a:lnTo>
                  <a:pt x="3847" y="8332"/>
                </a:lnTo>
                <a:close/>
                <a:moveTo>
                  <a:pt x="3781" y="8259"/>
                </a:moveTo>
                <a:lnTo>
                  <a:pt x="3773" y="8266"/>
                </a:lnTo>
                <a:lnTo>
                  <a:pt x="3751" y="8280"/>
                </a:lnTo>
                <a:lnTo>
                  <a:pt x="3787" y="8267"/>
                </a:lnTo>
                <a:lnTo>
                  <a:pt x="3781" y="8259"/>
                </a:lnTo>
                <a:close/>
                <a:moveTo>
                  <a:pt x="4264" y="8232"/>
                </a:moveTo>
                <a:lnTo>
                  <a:pt x="4105" y="8251"/>
                </a:lnTo>
                <a:lnTo>
                  <a:pt x="3955" y="8288"/>
                </a:lnTo>
                <a:lnTo>
                  <a:pt x="3985" y="8325"/>
                </a:lnTo>
                <a:lnTo>
                  <a:pt x="4122" y="8448"/>
                </a:lnTo>
                <a:lnTo>
                  <a:pt x="4284" y="8463"/>
                </a:lnTo>
                <a:lnTo>
                  <a:pt x="4450" y="8503"/>
                </a:lnTo>
                <a:lnTo>
                  <a:pt x="4615" y="8577"/>
                </a:lnTo>
                <a:lnTo>
                  <a:pt x="4753" y="8671"/>
                </a:lnTo>
                <a:lnTo>
                  <a:pt x="4828" y="8733"/>
                </a:lnTo>
                <a:lnTo>
                  <a:pt x="4952" y="8746"/>
                </a:lnTo>
                <a:lnTo>
                  <a:pt x="5205" y="8735"/>
                </a:lnTo>
                <a:lnTo>
                  <a:pt x="5230" y="8729"/>
                </a:lnTo>
                <a:lnTo>
                  <a:pt x="5157" y="8630"/>
                </a:lnTo>
                <a:lnTo>
                  <a:pt x="5000" y="8484"/>
                </a:lnTo>
                <a:lnTo>
                  <a:pt x="4810" y="8362"/>
                </a:lnTo>
                <a:lnTo>
                  <a:pt x="4608" y="8281"/>
                </a:lnTo>
                <a:lnTo>
                  <a:pt x="4396" y="8247"/>
                </a:lnTo>
                <a:lnTo>
                  <a:pt x="4264" y="8232"/>
                </a:lnTo>
                <a:close/>
                <a:moveTo>
                  <a:pt x="2776" y="8216"/>
                </a:moveTo>
                <a:lnTo>
                  <a:pt x="2646" y="8241"/>
                </a:lnTo>
                <a:lnTo>
                  <a:pt x="2625" y="8250"/>
                </a:lnTo>
                <a:lnTo>
                  <a:pt x="2661" y="8239"/>
                </a:lnTo>
                <a:lnTo>
                  <a:pt x="2760" y="8228"/>
                </a:lnTo>
                <a:lnTo>
                  <a:pt x="2851" y="8255"/>
                </a:lnTo>
                <a:lnTo>
                  <a:pt x="2927" y="8293"/>
                </a:lnTo>
                <a:lnTo>
                  <a:pt x="2978" y="8356"/>
                </a:lnTo>
                <a:lnTo>
                  <a:pt x="3001" y="8389"/>
                </a:lnTo>
                <a:lnTo>
                  <a:pt x="2946" y="8321"/>
                </a:lnTo>
                <a:lnTo>
                  <a:pt x="2863" y="8271"/>
                </a:lnTo>
                <a:lnTo>
                  <a:pt x="2775" y="8250"/>
                </a:lnTo>
                <a:lnTo>
                  <a:pt x="2659" y="8248"/>
                </a:lnTo>
                <a:lnTo>
                  <a:pt x="2553" y="8296"/>
                </a:lnTo>
                <a:lnTo>
                  <a:pt x="2467" y="8364"/>
                </a:lnTo>
                <a:lnTo>
                  <a:pt x="2460" y="8371"/>
                </a:lnTo>
                <a:lnTo>
                  <a:pt x="2397" y="8461"/>
                </a:lnTo>
                <a:lnTo>
                  <a:pt x="2361" y="8575"/>
                </a:lnTo>
                <a:lnTo>
                  <a:pt x="2357" y="8619"/>
                </a:lnTo>
                <a:lnTo>
                  <a:pt x="2411" y="8932"/>
                </a:lnTo>
                <a:lnTo>
                  <a:pt x="2471" y="9364"/>
                </a:lnTo>
                <a:lnTo>
                  <a:pt x="2520" y="9780"/>
                </a:lnTo>
                <a:lnTo>
                  <a:pt x="2562" y="10175"/>
                </a:lnTo>
                <a:lnTo>
                  <a:pt x="2587" y="10424"/>
                </a:lnTo>
                <a:lnTo>
                  <a:pt x="2601" y="10100"/>
                </a:lnTo>
                <a:lnTo>
                  <a:pt x="2667" y="9744"/>
                </a:lnTo>
                <a:lnTo>
                  <a:pt x="2756" y="9422"/>
                </a:lnTo>
                <a:lnTo>
                  <a:pt x="2871" y="9139"/>
                </a:lnTo>
                <a:lnTo>
                  <a:pt x="3011" y="8904"/>
                </a:lnTo>
                <a:lnTo>
                  <a:pt x="3080" y="8816"/>
                </a:lnTo>
                <a:lnTo>
                  <a:pt x="3041" y="8851"/>
                </a:lnTo>
                <a:lnTo>
                  <a:pt x="2940" y="8895"/>
                </a:lnTo>
                <a:lnTo>
                  <a:pt x="2843" y="8897"/>
                </a:lnTo>
                <a:lnTo>
                  <a:pt x="2748" y="8864"/>
                </a:lnTo>
                <a:lnTo>
                  <a:pt x="2683" y="8794"/>
                </a:lnTo>
                <a:lnTo>
                  <a:pt x="2641" y="8709"/>
                </a:lnTo>
                <a:lnTo>
                  <a:pt x="2644" y="8618"/>
                </a:lnTo>
                <a:lnTo>
                  <a:pt x="2684" y="8533"/>
                </a:lnTo>
                <a:lnTo>
                  <a:pt x="2648" y="8623"/>
                </a:lnTo>
                <a:lnTo>
                  <a:pt x="2649" y="8720"/>
                </a:lnTo>
                <a:lnTo>
                  <a:pt x="2693" y="8796"/>
                </a:lnTo>
                <a:lnTo>
                  <a:pt x="2759" y="8857"/>
                </a:lnTo>
                <a:lnTo>
                  <a:pt x="2855" y="8889"/>
                </a:lnTo>
                <a:lnTo>
                  <a:pt x="2957" y="8884"/>
                </a:lnTo>
                <a:lnTo>
                  <a:pt x="3042" y="8842"/>
                </a:lnTo>
                <a:lnTo>
                  <a:pt x="3088" y="8806"/>
                </a:lnTo>
                <a:lnTo>
                  <a:pt x="3142" y="8737"/>
                </a:lnTo>
                <a:lnTo>
                  <a:pt x="3169" y="8681"/>
                </a:lnTo>
                <a:lnTo>
                  <a:pt x="3147" y="8731"/>
                </a:lnTo>
                <a:lnTo>
                  <a:pt x="3164" y="8709"/>
                </a:lnTo>
                <a:lnTo>
                  <a:pt x="3337" y="8533"/>
                </a:lnTo>
                <a:lnTo>
                  <a:pt x="3505" y="8410"/>
                </a:lnTo>
                <a:lnTo>
                  <a:pt x="3565" y="8374"/>
                </a:lnTo>
                <a:lnTo>
                  <a:pt x="3450" y="8390"/>
                </a:lnTo>
                <a:lnTo>
                  <a:pt x="3327" y="8401"/>
                </a:lnTo>
                <a:lnTo>
                  <a:pt x="3196" y="8377"/>
                </a:lnTo>
                <a:lnTo>
                  <a:pt x="3081" y="8329"/>
                </a:lnTo>
                <a:lnTo>
                  <a:pt x="3108" y="8356"/>
                </a:lnTo>
                <a:lnTo>
                  <a:pt x="3166" y="8463"/>
                </a:lnTo>
                <a:lnTo>
                  <a:pt x="3190" y="8569"/>
                </a:lnTo>
                <a:lnTo>
                  <a:pt x="3169" y="8681"/>
                </a:lnTo>
                <a:lnTo>
                  <a:pt x="3179" y="8577"/>
                </a:lnTo>
                <a:lnTo>
                  <a:pt x="3160" y="8467"/>
                </a:lnTo>
                <a:lnTo>
                  <a:pt x="3094" y="8358"/>
                </a:lnTo>
                <a:lnTo>
                  <a:pt x="3043" y="8312"/>
                </a:lnTo>
                <a:lnTo>
                  <a:pt x="2977" y="8266"/>
                </a:lnTo>
                <a:lnTo>
                  <a:pt x="2903" y="8235"/>
                </a:lnTo>
                <a:lnTo>
                  <a:pt x="2776" y="8216"/>
                </a:lnTo>
                <a:close/>
                <a:moveTo>
                  <a:pt x="2913" y="8003"/>
                </a:moveTo>
                <a:lnTo>
                  <a:pt x="2919" y="8020"/>
                </a:lnTo>
                <a:lnTo>
                  <a:pt x="2915" y="8015"/>
                </a:lnTo>
                <a:lnTo>
                  <a:pt x="2913" y="8003"/>
                </a:lnTo>
                <a:close/>
                <a:moveTo>
                  <a:pt x="3415" y="7745"/>
                </a:moveTo>
                <a:lnTo>
                  <a:pt x="3417" y="7842"/>
                </a:lnTo>
                <a:lnTo>
                  <a:pt x="3379" y="7917"/>
                </a:lnTo>
                <a:lnTo>
                  <a:pt x="3415" y="7827"/>
                </a:lnTo>
                <a:lnTo>
                  <a:pt x="3415" y="7745"/>
                </a:lnTo>
                <a:close/>
                <a:moveTo>
                  <a:pt x="3373" y="7661"/>
                </a:moveTo>
                <a:lnTo>
                  <a:pt x="3377" y="7665"/>
                </a:lnTo>
                <a:lnTo>
                  <a:pt x="3415" y="7745"/>
                </a:lnTo>
                <a:lnTo>
                  <a:pt x="3373" y="7661"/>
                </a:lnTo>
                <a:close/>
                <a:moveTo>
                  <a:pt x="3226" y="7565"/>
                </a:moveTo>
                <a:lnTo>
                  <a:pt x="3309" y="7590"/>
                </a:lnTo>
                <a:lnTo>
                  <a:pt x="3369" y="7654"/>
                </a:lnTo>
                <a:lnTo>
                  <a:pt x="3373" y="7661"/>
                </a:lnTo>
                <a:lnTo>
                  <a:pt x="3320" y="7606"/>
                </a:lnTo>
                <a:lnTo>
                  <a:pt x="3230" y="7570"/>
                </a:lnTo>
                <a:lnTo>
                  <a:pt x="3128" y="7575"/>
                </a:lnTo>
                <a:lnTo>
                  <a:pt x="3031" y="7625"/>
                </a:lnTo>
                <a:lnTo>
                  <a:pt x="2950" y="7697"/>
                </a:lnTo>
                <a:lnTo>
                  <a:pt x="2903" y="7795"/>
                </a:lnTo>
                <a:lnTo>
                  <a:pt x="2891" y="7909"/>
                </a:lnTo>
                <a:lnTo>
                  <a:pt x="2913" y="8003"/>
                </a:lnTo>
                <a:lnTo>
                  <a:pt x="2890" y="7943"/>
                </a:lnTo>
                <a:lnTo>
                  <a:pt x="2892" y="7827"/>
                </a:lnTo>
                <a:lnTo>
                  <a:pt x="2913" y="7739"/>
                </a:lnTo>
                <a:lnTo>
                  <a:pt x="2976" y="7663"/>
                </a:lnTo>
                <a:lnTo>
                  <a:pt x="3046" y="7599"/>
                </a:lnTo>
                <a:lnTo>
                  <a:pt x="3133" y="7572"/>
                </a:lnTo>
                <a:lnTo>
                  <a:pt x="3226" y="7565"/>
                </a:lnTo>
                <a:close/>
                <a:moveTo>
                  <a:pt x="3766" y="7486"/>
                </a:moveTo>
                <a:lnTo>
                  <a:pt x="3817" y="7616"/>
                </a:lnTo>
                <a:lnTo>
                  <a:pt x="3826" y="7773"/>
                </a:lnTo>
                <a:lnTo>
                  <a:pt x="3802" y="7928"/>
                </a:lnTo>
                <a:lnTo>
                  <a:pt x="3767" y="8011"/>
                </a:lnTo>
                <a:lnTo>
                  <a:pt x="3839" y="8148"/>
                </a:lnTo>
                <a:lnTo>
                  <a:pt x="3846" y="8157"/>
                </a:lnTo>
                <a:lnTo>
                  <a:pt x="3859" y="8142"/>
                </a:lnTo>
                <a:lnTo>
                  <a:pt x="3920" y="8052"/>
                </a:lnTo>
                <a:lnTo>
                  <a:pt x="3954" y="7947"/>
                </a:lnTo>
                <a:lnTo>
                  <a:pt x="3996" y="7795"/>
                </a:lnTo>
                <a:lnTo>
                  <a:pt x="3981" y="7642"/>
                </a:lnTo>
                <a:lnTo>
                  <a:pt x="3945" y="7515"/>
                </a:lnTo>
                <a:lnTo>
                  <a:pt x="3768" y="7486"/>
                </a:lnTo>
                <a:lnTo>
                  <a:pt x="3766" y="7486"/>
                </a:lnTo>
                <a:close/>
                <a:moveTo>
                  <a:pt x="3619" y="7439"/>
                </a:moveTo>
                <a:lnTo>
                  <a:pt x="3619" y="7483"/>
                </a:lnTo>
                <a:lnTo>
                  <a:pt x="3652" y="7721"/>
                </a:lnTo>
                <a:lnTo>
                  <a:pt x="3732" y="7944"/>
                </a:lnTo>
                <a:lnTo>
                  <a:pt x="3758" y="7995"/>
                </a:lnTo>
                <a:lnTo>
                  <a:pt x="3762" y="7988"/>
                </a:lnTo>
                <a:lnTo>
                  <a:pt x="3807" y="7852"/>
                </a:lnTo>
                <a:lnTo>
                  <a:pt x="3814" y="7708"/>
                </a:lnTo>
                <a:lnTo>
                  <a:pt x="3782" y="7566"/>
                </a:lnTo>
                <a:lnTo>
                  <a:pt x="3739" y="7477"/>
                </a:lnTo>
                <a:lnTo>
                  <a:pt x="3619" y="7439"/>
                </a:lnTo>
                <a:close/>
                <a:moveTo>
                  <a:pt x="4940" y="7351"/>
                </a:moveTo>
                <a:lnTo>
                  <a:pt x="4983" y="7354"/>
                </a:lnTo>
                <a:lnTo>
                  <a:pt x="4949" y="7353"/>
                </a:lnTo>
                <a:lnTo>
                  <a:pt x="4940" y="7351"/>
                </a:lnTo>
                <a:close/>
                <a:moveTo>
                  <a:pt x="4934" y="7350"/>
                </a:moveTo>
                <a:lnTo>
                  <a:pt x="4943" y="7350"/>
                </a:lnTo>
                <a:lnTo>
                  <a:pt x="4940" y="7351"/>
                </a:lnTo>
                <a:lnTo>
                  <a:pt x="4934" y="7350"/>
                </a:lnTo>
                <a:close/>
                <a:moveTo>
                  <a:pt x="4921" y="7347"/>
                </a:moveTo>
                <a:lnTo>
                  <a:pt x="4934" y="7350"/>
                </a:lnTo>
                <a:lnTo>
                  <a:pt x="4907" y="7350"/>
                </a:lnTo>
                <a:lnTo>
                  <a:pt x="4921" y="7347"/>
                </a:lnTo>
                <a:close/>
                <a:moveTo>
                  <a:pt x="3621" y="7310"/>
                </a:moveTo>
                <a:lnTo>
                  <a:pt x="3620" y="7393"/>
                </a:lnTo>
                <a:lnTo>
                  <a:pt x="3697" y="7430"/>
                </a:lnTo>
                <a:lnTo>
                  <a:pt x="3718" y="7434"/>
                </a:lnTo>
                <a:lnTo>
                  <a:pt x="3706" y="7407"/>
                </a:lnTo>
                <a:lnTo>
                  <a:pt x="3621" y="7310"/>
                </a:lnTo>
                <a:close/>
                <a:moveTo>
                  <a:pt x="3644" y="7140"/>
                </a:moveTo>
                <a:lnTo>
                  <a:pt x="3621" y="7237"/>
                </a:lnTo>
                <a:lnTo>
                  <a:pt x="3621" y="7278"/>
                </a:lnTo>
                <a:lnTo>
                  <a:pt x="3673" y="7324"/>
                </a:lnTo>
                <a:lnTo>
                  <a:pt x="3739" y="7437"/>
                </a:lnTo>
                <a:lnTo>
                  <a:pt x="3912" y="7470"/>
                </a:lnTo>
                <a:lnTo>
                  <a:pt x="3927" y="7469"/>
                </a:lnTo>
                <a:lnTo>
                  <a:pt x="3879" y="7362"/>
                </a:lnTo>
                <a:lnTo>
                  <a:pt x="3778" y="7251"/>
                </a:lnTo>
                <a:lnTo>
                  <a:pt x="3657" y="7147"/>
                </a:lnTo>
                <a:lnTo>
                  <a:pt x="3644" y="7140"/>
                </a:lnTo>
                <a:close/>
                <a:moveTo>
                  <a:pt x="3255" y="7125"/>
                </a:moveTo>
                <a:lnTo>
                  <a:pt x="3343" y="7224"/>
                </a:lnTo>
                <a:lnTo>
                  <a:pt x="3417" y="7275"/>
                </a:lnTo>
                <a:lnTo>
                  <a:pt x="3416" y="7271"/>
                </a:lnTo>
                <a:lnTo>
                  <a:pt x="3424" y="7176"/>
                </a:lnTo>
                <a:lnTo>
                  <a:pt x="3284" y="7126"/>
                </a:lnTo>
                <a:lnTo>
                  <a:pt x="3255" y="7125"/>
                </a:lnTo>
                <a:close/>
                <a:moveTo>
                  <a:pt x="3110" y="7122"/>
                </a:moveTo>
                <a:lnTo>
                  <a:pt x="3011" y="7133"/>
                </a:lnTo>
                <a:lnTo>
                  <a:pt x="2909" y="7162"/>
                </a:lnTo>
                <a:lnTo>
                  <a:pt x="2795" y="7233"/>
                </a:lnTo>
                <a:lnTo>
                  <a:pt x="2682" y="7318"/>
                </a:lnTo>
                <a:lnTo>
                  <a:pt x="2579" y="7430"/>
                </a:lnTo>
                <a:lnTo>
                  <a:pt x="2480" y="7571"/>
                </a:lnTo>
                <a:lnTo>
                  <a:pt x="2399" y="7750"/>
                </a:lnTo>
                <a:lnTo>
                  <a:pt x="2349" y="7939"/>
                </a:lnTo>
                <a:lnTo>
                  <a:pt x="2311" y="8169"/>
                </a:lnTo>
                <a:lnTo>
                  <a:pt x="2314" y="8375"/>
                </a:lnTo>
                <a:lnTo>
                  <a:pt x="2334" y="8488"/>
                </a:lnTo>
                <a:lnTo>
                  <a:pt x="2349" y="8574"/>
                </a:lnTo>
                <a:lnTo>
                  <a:pt x="2371" y="8494"/>
                </a:lnTo>
                <a:lnTo>
                  <a:pt x="2422" y="8402"/>
                </a:lnTo>
                <a:lnTo>
                  <a:pt x="2485" y="8327"/>
                </a:lnTo>
                <a:lnTo>
                  <a:pt x="2507" y="8312"/>
                </a:lnTo>
                <a:lnTo>
                  <a:pt x="2529" y="8296"/>
                </a:lnTo>
                <a:lnTo>
                  <a:pt x="2568" y="8270"/>
                </a:lnTo>
                <a:lnTo>
                  <a:pt x="2596" y="8251"/>
                </a:lnTo>
                <a:lnTo>
                  <a:pt x="2704" y="8217"/>
                </a:lnTo>
                <a:lnTo>
                  <a:pt x="2812" y="8209"/>
                </a:lnTo>
                <a:lnTo>
                  <a:pt x="2928" y="8235"/>
                </a:lnTo>
                <a:lnTo>
                  <a:pt x="2940" y="8241"/>
                </a:lnTo>
                <a:lnTo>
                  <a:pt x="2924" y="8229"/>
                </a:lnTo>
                <a:lnTo>
                  <a:pt x="2838" y="8117"/>
                </a:lnTo>
                <a:lnTo>
                  <a:pt x="2766" y="7987"/>
                </a:lnTo>
                <a:lnTo>
                  <a:pt x="2734" y="7846"/>
                </a:lnTo>
                <a:lnTo>
                  <a:pt x="2732" y="7700"/>
                </a:lnTo>
                <a:lnTo>
                  <a:pt x="2778" y="7554"/>
                </a:lnTo>
                <a:lnTo>
                  <a:pt x="2817" y="7479"/>
                </a:lnTo>
                <a:lnTo>
                  <a:pt x="2870" y="7426"/>
                </a:lnTo>
                <a:lnTo>
                  <a:pt x="2940" y="7362"/>
                </a:lnTo>
                <a:lnTo>
                  <a:pt x="3009" y="7331"/>
                </a:lnTo>
                <a:lnTo>
                  <a:pt x="3077" y="7300"/>
                </a:lnTo>
                <a:lnTo>
                  <a:pt x="3132" y="7320"/>
                </a:lnTo>
                <a:lnTo>
                  <a:pt x="3168" y="7360"/>
                </a:lnTo>
                <a:lnTo>
                  <a:pt x="3179" y="7401"/>
                </a:lnTo>
                <a:lnTo>
                  <a:pt x="3148" y="7439"/>
                </a:lnTo>
                <a:lnTo>
                  <a:pt x="3091" y="7462"/>
                </a:lnTo>
                <a:lnTo>
                  <a:pt x="3020" y="7502"/>
                </a:lnTo>
                <a:lnTo>
                  <a:pt x="2944" y="7546"/>
                </a:lnTo>
                <a:lnTo>
                  <a:pt x="2880" y="7607"/>
                </a:lnTo>
                <a:lnTo>
                  <a:pt x="2834" y="7695"/>
                </a:lnTo>
                <a:lnTo>
                  <a:pt x="2817" y="7813"/>
                </a:lnTo>
                <a:lnTo>
                  <a:pt x="2831" y="7975"/>
                </a:lnTo>
                <a:lnTo>
                  <a:pt x="2892" y="8112"/>
                </a:lnTo>
                <a:lnTo>
                  <a:pt x="2987" y="8227"/>
                </a:lnTo>
                <a:lnTo>
                  <a:pt x="3117" y="8309"/>
                </a:lnTo>
                <a:lnTo>
                  <a:pt x="3265" y="8370"/>
                </a:lnTo>
                <a:lnTo>
                  <a:pt x="3248" y="8357"/>
                </a:lnTo>
                <a:lnTo>
                  <a:pt x="3275" y="8372"/>
                </a:lnTo>
                <a:lnTo>
                  <a:pt x="3312" y="8379"/>
                </a:lnTo>
                <a:lnTo>
                  <a:pt x="3484" y="8367"/>
                </a:lnTo>
                <a:lnTo>
                  <a:pt x="3647" y="8320"/>
                </a:lnTo>
                <a:lnTo>
                  <a:pt x="3765" y="8239"/>
                </a:lnTo>
                <a:lnTo>
                  <a:pt x="3685" y="8136"/>
                </a:lnTo>
                <a:lnTo>
                  <a:pt x="3649" y="8180"/>
                </a:lnTo>
                <a:lnTo>
                  <a:pt x="3512" y="8266"/>
                </a:lnTo>
                <a:lnTo>
                  <a:pt x="3410" y="8295"/>
                </a:lnTo>
                <a:lnTo>
                  <a:pt x="3285" y="8292"/>
                </a:lnTo>
                <a:lnTo>
                  <a:pt x="3173" y="8271"/>
                </a:lnTo>
                <a:lnTo>
                  <a:pt x="3077" y="8214"/>
                </a:lnTo>
                <a:lnTo>
                  <a:pt x="2994" y="8141"/>
                </a:lnTo>
                <a:lnTo>
                  <a:pt x="2929" y="8046"/>
                </a:lnTo>
                <a:lnTo>
                  <a:pt x="2919" y="8020"/>
                </a:lnTo>
                <a:lnTo>
                  <a:pt x="2972" y="8098"/>
                </a:lnTo>
                <a:lnTo>
                  <a:pt x="3050" y="8175"/>
                </a:lnTo>
                <a:lnTo>
                  <a:pt x="3137" y="8230"/>
                </a:lnTo>
                <a:lnTo>
                  <a:pt x="3236" y="8268"/>
                </a:lnTo>
                <a:lnTo>
                  <a:pt x="3348" y="8289"/>
                </a:lnTo>
                <a:lnTo>
                  <a:pt x="3453" y="8274"/>
                </a:lnTo>
                <a:lnTo>
                  <a:pt x="3577" y="8206"/>
                </a:lnTo>
                <a:lnTo>
                  <a:pt x="3675" y="8123"/>
                </a:lnTo>
                <a:lnTo>
                  <a:pt x="3674" y="8122"/>
                </a:lnTo>
                <a:lnTo>
                  <a:pt x="3571" y="7924"/>
                </a:lnTo>
                <a:lnTo>
                  <a:pt x="3479" y="7718"/>
                </a:lnTo>
                <a:lnTo>
                  <a:pt x="3433" y="7497"/>
                </a:lnTo>
                <a:lnTo>
                  <a:pt x="3421" y="7329"/>
                </a:lnTo>
                <a:lnTo>
                  <a:pt x="3296" y="7215"/>
                </a:lnTo>
                <a:lnTo>
                  <a:pt x="3234" y="7125"/>
                </a:lnTo>
                <a:lnTo>
                  <a:pt x="3110" y="7122"/>
                </a:lnTo>
                <a:close/>
                <a:moveTo>
                  <a:pt x="3178" y="7037"/>
                </a:moveTo>
                <a:lnTo>
                  <a:pt x="3150" y="7038"/>
                </a:lnTo>
                <a:lnTo>
                  <a:pt x="2984" y="7070"/>
                </a:lnTo>
                <a:lnTo>
                  <a:pt x="2812" y="7139"/>
                </a:lnTo>
                <a:lnTo>
                  <a:pt x="2664" y="7233"/>
                </a:lnTo>
                <a:lnTo>
                  <a:pt x="2535" y="7354"/>
                </a:lnTo>
                <a:lnTo>
                  <a:pt x="2425" y="7503"/>
                </a:lnTo>
                <a:lnTo>
                  <a:pt x="2343" y="7681"/>
                </a:lnTo>
                <a:lnTo>
                  <a:pt x="2286" y="7859"/>
                </a:lnTo>
                <a:lnTo>
                  <a:pt x="2261" y="8048"/>
                </a:lnTo>
                <a:lnTo>
                  <a:pt x="2262" y="8087"/>
                </a:lnTo>
                <a:lnTo>
                  <a:pt x="2293" y="8257"/>
                </a:lnTo>
                <a:lnTo>
                  <a:pt x="2303" y="8027"/>
                </a:lnTo>
                <a:lnTo>
                  <a:pt x="2336" y="7825"/>
                </a:lnTo>
                <a:lnTo>
                  <a:pt x="2399" y="7643"/>
                </a:lnTo>
                <a:lnTo>
                  <a:pt x="2481" y="7489"/>
                </a:lnTo>
                <a:lnTo>
                  <a:pt x="2572" y="7361"/>
                </a:lnTo>
                <a:lnTo>
                  <a:pt x="2674" y="7259"/>
                </a:lnTo>
                <a:lnTo>
                  <a:pt x="2784" y="7183"/>
                </a:lnTo>
                <a:lnTo>
                  <a:pt x="2896" y="7131"/>
                </a:lnTo>
                <a:lnTo>
                  <a:pt x="2992" y="7105"/>
                </a:lnTo>
                <a:lnTo>
                  <a:pt x="3184" y="7088"/>
                </a:lnTo>
                <a:lnTo>
                  <a:pt x="3212" y="7093"/>
                </a:lnTo>
                <a:lnTo>
                  <a:pt x="3186" y="7054"/>
                </a:lnTo>
                <a:lnTo>
                  <a:pt x="3178" y="7037"/>
                </a:lnTo>
                <a:close/>
                <a:moveTo>
                  <a:pt x="3325" y="7032"/>
                </a:moveTo>
                <a:lnTo>
                  <a:pt x="3187" y="7037"/>
                </a:lnTo>
                <a:lnTo>
                  <a:pt x="3199" y="7061"/>
                </a:lnTo>
                <a:lnTo>
                  <a:pt x="3230" y="7096"/>
                </a:lnTo>
                <a:lnTo>
                  <a:pt x="3362" y="7121"/>
                </a:lnTo>
                <a:lnTo>
                  <a:pt x="3426" y="7149"/>
                </a:lnTo>
                <a:lnTo>
                  <a:pt x="3433" y="7058"/>
                </a:lnTo>
                <a:lnTo>
                  <a:pt x="3325" y="7032"/>
                </a:lnTo>
                <a:close/>
                <a:moveTo>
                  <a:pt x="4874" y="6898"/>
                </a:moveTo>
                <a:lnTo>
                  <a:pt x="4772" y="6928"/>
                </a:lnTo>
                <a:lnTo>
                  <a:pt x="4689" y="6985"/>
                </a:lnTo>
                <a:lnTo>
                  <a:pt x="4632" y="7081"/>
                </a:lnTo>
                <a:lnTo>
                  <a:pt x="4604" y="7206"/>
                </a:lnTo>
                <a:lnTo>
                  <a:pt x="4607" y="7238"/>
                </a:lnTo>
                <a:lnTo>
                  <a:pt x="4700" y="7156"/>
                </a:lnTo>
                <a:lnTo>
                  <a:pt x="4838" y="6989"/>
                </a:lnTo>
                <a:lnTo>
                  <a:pt x="4884" y="6900"/>
                </a:lnTo>
                <a:lnTo>
                  <a:pt x="4874" y="6898"/>
                </a:lnTo>
                <a:close/>
                <a:moveTo>
                  <a:pt x="0" y="6599"/>
                </a:moveTo>
                <a:lnTo>
                  <a:pt x="76" y="6684"/>
                </a:lnTo>
                <a:lnTo>
                  <a:pt x="197" y="6813"/>
                </a:lnTo>
                <a:lnTo>
                  <a:pt x="279" y="6920"/>
                </a:lnTo>
                <a:lnTo>
                  <a:pt x="321" y="6981"/>
                </a:lnTo>
                <a:lnTo>
                  <a:pt x="336" y="7004"/>
                </a:lnTo>
                <a:lnTo>
                  <a:pt x="227" y="6858"/>
                </a:lnTo>
                <a:lnTo>
                  <a:pt x="85" y="6710"/>
                </a:lnTo>
                <a:lnTo>
                  <a:pt x="0" y="6631"/>
                </a:lnTo>
                <a:lnTo>
                  <a:pt x="0" y="6599"/>
                </a:lnTo>
                <a:close/>
                <a:moveTo>
                  <a:pt x="5035" y="6527"/>
                </a:moveTo>
                <a:lnTo>
                  <a:pt x="5004" y="6695"/>
                </a:lnTo>
                <a:lnTo>
                  <a:pt x="4930" y="6885"/>
                </a:lnTo>
                <a:lnTo>
                  <a:pt x="4923" y="6896"/>
                </a:lnTo>
                <a:lnTo>
                  <a:pt x="4947" y="6897"/>
                </a:lnTo>
                <a:lnTo>
                  <a:pt x="5026" y="6917"/>
                </a:lnTo>
                <a:lnTo>
                  <a:pt x="5099" y="6964"/>
                </a:lnTo>
                <a:lnTo>
                  <a:pt x="5154" y="7033"/>
                </a:lnTo>
                <a:lnTo>
                  <a:pt x="5176" y="7124"/>
                </a:lnTo>
                <a:lnTo>
                  <a:pt x="5160" y="7208"/>
                </a:lnTo>
                <a:lnTo>
                  <a:pt x="5124" y="7274"/>
                </a:lnTo>
                <a:lnTo>
                  <a:pt x="5067" y="7321"/>
                </a:lnTo>
                <a:lnTo>
                  <a:pt x="4989" y="7350"/>
                </a:lnTo>
                <a:lnTo>
                  <a:pt x="4943" y="7350"/>
                </a:lnTo>
                <a:lnTo>
                  <a:pt x="5033" y="7320"/>
                </a:lnTo>
                <a:lnTo>
                  <a:pt x="5105" y="7246"/>
                </a:lnTo>
                <a:lnTo>
                  <a:pt x="5131" y="7154"/>
                </a:lnTo>
                <a:lnTo>
                  <a:pt x="5125" y="7061"/>
                </a:lnTo>
                <a:lnTo>
                  <a:pt x="5064" y="6972"/>
                </a:lnTo>
                <a:lnTo>
                  <a:pt x="4968" y="6916"/>
                </a:lnTo>
                <a:lnTo>
                  <a:pt x="4916" y="6906"/>
                </a:lnTo>
                <a:lnTo>
                  <a:pt x="4820" y="7058"/>
                </a:lnTo>
                <a:lnTo>
                  <a:pt x="4690" y="7213"/>
                </a:lnTo>
                <a:lnTo>
                  <a:pt x="4610" y="7276"/>
                </a:lnTo>
                <a:lnTo>
                  <a:pt x="4613" y="7314"/>
                </a:lnTo>
                <a:lnTo>
                  <a:pt x="4657" y="7415"/>
                </a:lnTo>
                <a:lnTo>
                  <a:pt x="4733" y="7501"/>
                </a:lnTo>
                <a:lnTo>
                  <a:pt x="4820" y="7556"/>
                </a:lnTo>
                <a:lnTo>
                  <a:pt x="4919" y="7594"/>
                </a:lnTo>
                <a:lnTo>
                  <a:pt x="5044" y="7598"/>
                </a:lnTo>
                <a:lnTo>
                  <a:pt x="5156" y="7570"/>
                </a:lnTo>
                <a:lnTo>
                  <a:pt x="5263" y="7513"/>
                </a:lnTo>
                <a:lnTo>
                  <a:pt x="5357" y="7399"/>
                </a:lnTo>
                <a:lnTo>
                  <a:pt x="5430" y="7268"/>
                </a:lnTo>
                <a:lnTo>
                  <a:pt x="5454" y="7137"/>
                </a:lnTo>
                <a:lnTo>
                  <a:pt x="5448" y="6986"/>
                </a:lnTo>
                <a:lnTo>
                  <a:pt x="5409" y="6858"/>
                </a:lnTo>
                <a:lnTo>
                  <a:pt x="5333" y="6722"/>
                </a:lnTo>
                <a:lnTo>
                  <a:pt x="5231" y="6621"/>
                </a:lnTo>
                <a:lnTo>
                  <a:pt x="5086" y="6541"/>
                </a:lnTo>
                <a:lnTo>
                  <a:pt x="5035" y="6527"/>
                </a:lnTo>
                <a:close/>
                <a:moveTo>
                  <a:pt x="4785" y="6495"/>
                </a:moveTo>
                <a:lnTo>
                  <a:pt x="4634" y="6525"/>
                </a:lnTo>
                <a:lnTo>
                  <a:pt x="4484" y="6579"/>
                </a:lnTo>
                <a:lnTo>
                  <a:pt x="4369" y="6674"/>
                </a:lnTo>
                <a:lnTo>
                  <a:pt x="4255" y="6793"/>
                </a:lnTo>
                <a:lnTo>
                  <a:pt x="4157" y="6959"/>
                </a:lnTo>
                <a:lnTo>
                  <a:pt x="4109" y="7138"/>
                </a:lnTo>
                <a:lnTo>
                  <a:pt x="4094" y="7320"/>
                </a:lnTo>
                <a:lnTo>
                  <a:pt x="4117" y="7465"/>
                </a:lnTo>
                <a:lnTo>
                  <a:pt x="4121" y="7465"/>
                </a:lnTo>
                <a:lnTo>
                  <a:pt x="4325" y="7406"/>
                </a:lnTo>
                <a:lnTo>
                  <a:pt x="4527" y="7308"/>
                </a:lnTo>
                <a:lnTo>
                  <a:pt x="4565" y="7275"/>
                </a:lnTo>
                <a:lnTo>
                  <a:pt x="4563" y="7194"/>
                </a:lnTo>
                <a:lnTo>
                  <a:pt x="4588" y="7087"/>
                </a:lnTo>
                <a:lnTo>
                  <a:pt x="4648" y="6997"/>
                </a:lnTo>
                <a:lnTo>
                  <a:pt x="4729" y="6925"/>
                </a:lnTo>
                <a:lnTo>
                  <a:pt x="4861" y="6891"/>
                </a:lnTo>
                <a:lnTo>
                  <a:pt x="4887" y="6893"/>
                </a:lnTo>
                <a:lnTo>
                  <a:pt x="4936" y="6799"/>
                </a:lnTo>
                <a:lnTo>
                  <a:pt x="4997" y="6602"/>
                </a:lnTo>
                <a:lnTo>
                  <a:pt x="5007" y="6518"/>
                </a:lnTo>
                <a:lnTo>
                  <a:pt x="4943" y="6500"/>
                </a:lnTo>
                <a:lnTo>
                  <a:pt x="4785" y="6495"/>
                </a:lnTo>
                <a:close/>
                <a:moveTo>
                  <a:pt x="1099" y="6226"/>
                </a:moveTo>
                <a:lnTo>
                  <a:pt x="1128" y="6280"/>
                </a:lnTo>
                <a:lnTo>
                  <a:pt x="1174" y="6322"/>
                </a:lnTo>
                <a:lnTo>
                  <a:pt x="1245" y="6331"/>
                </a:lnTo>
                <a:lnTo>
                  <a:pt x="1271" y="6321"/>
                </a:lnTo>
                <a:lnTo>
                  <a:pt x="1298" y="6302"/>
                </a:lnTo>
                <a:lnTo>
                  <a:pt x="1317" y="6281"/>
                </a:lnTo>
                <a:lnTo>
                  <a:pt x="1302" y="6308"/>
                </a:lnTo>
                <a:lnTo>
                  <a:pt x="1274" y="6327"/>
                </a:lnTo>
                <a:lnTo>
                  <a:pt x="1248" y="6336"/>
                </a:lnTo>
                <a:lnTo>
                  <a:pt x="1177" y="6328"/>
                </a:lnTo>
                <a:lnTo>
                  <a:pt x="1121" y="6293"/>
                </a:lnTo>
                <a:lnTo>
                  <a:pt x="1099" y="6226"/>
                </a:lnTo>
                <a:close/>
                <a:moveTo>
                  <a:pt x="1231" y="6144"/>
                </a:moveTo>
                <a:lnTo>
                  <a:pt x="1264" y="6146"/>
                </a:lnTo>
                <a:lnTo>
                  <a:pt x="1291" y="6160"/>
                </a:lnTo>
                <a:lnTo>
                  <a:pt x="1304" y="6168"/>
                </a:lnTo>
                <a:lnTo>
                  <a:pt x="1319" y="6190"/>
                </a:lnTo>
                <a:lnTo>
                  <a:pt x="1329" y="6216"/>
                </a:lnTo>
                <a:lnTo>
                  <a:pt x="1314" y="6194"/>
                </a:lnTo>
                <a:lnTo>
                  <a:pt x="1298" y="6171"/>
                </a:lnTo>
                <a:lnTo>
                  <a:pt x="1280" y="6168"/>
                </a:lnTo>
                <a:lnTo>
                  <a:pt x="1259" y="6150"/>
                </a:lnTo>
                <a:lnTo>
                  <a:pt x="1235" y="6150"/>
                </a:lnTo>
                <a:lnTo>
                  <a:pt x="1214" y="6156"/>
                </a:lnTo>
                <a:lnTo>
                  <a:pt x="1231" y="6144"/>
                </a:lnTo>
                <a:close/>
                <a:moveTo>
                  <a:pt x="124" y="6040"/>
                </a:moveTo>
                <a:lnTo>
                  <a:pt x="200" y="6117"/>
                </a:lnTo>
                <a:lnTo>
                  <a:pt x="127" y="6046"/>
                </a:lnTo>
                <a:lnTo>
                  <a:pt x="124" y="6040"/>
                </a:lnTo>
                <a:close/>
                <a:moveTo>
                  <a:pt x="83" y="5994"/>
                </a:moveTo>
                <a:lnTo>
                  <a:pt x="138" y="6062"/>
                </a:lnTo>
                <a:lnTo>
                  <a:pt x="157" y="6090"/>
                </a:lnTo>
                <a:lnTo>
                  <a:pt x="83" y="5994"/>
                </a:lnTo>
                <a:close/>
                <a:moveTo>
                  <a:pt x="91" y="5962"/>
                </a:moveTo>
                <a:lnTo>
                  <a:pt x="124" y="6040"/>
                </a:lnTo>
                <a:lnTo>
                  <a:pt x="119" y="6035"/>
                </a:lnTo>
                <a:lnTo>
                  <a:pt x="91" y="5962"/>
                </a:lnTo>
                <a:close/>
                <a:moveTo>
                  <a:pt x="86" y="5950"/>
                </a:moveTo>
                <a:lnTo>
                  <a:pt x="91" y="5962"/>
                </a:lnTo>
                <a:lnTo>
                  <a:pt x="86" y="5951"/>
                </a:lnTo>
                <a:lnTo>
                  <a:pt x="86" y="5950"/>
                </a:lnTo>
                <a:close/>
                <a:moveTo>
                  <a:pt x="0" y="5885"/>
                </a:moveTo>
                <a:lnTo>
                  <a:pt x="83" y="5994"/>
                </a:lnTo>
                <a:lnTo>
                  <a:pt x="0" y="5914"/>
                </a:lnTo>
                <a:lnTo>
                  <a:pt x="0" y="5885"/>
                </a:lnTo>
                <a:close/>
                <a:moveTo>
                  <a:pt x="81" y="5881"/>
                </a:moveTo>
                <a:lnTo>
                  <a:pt x="86" y="5950"/>
                </a:lnTo>
                <a:lnTo>
                  <a:pt x="77" y="5925"/>
                </a:lnTo>
                <a:lnTo>
                  <a:pt x="81" y="5881"/>
                </a:lnTo>
                <a:close/>
                <a:moveTo>
                  <a:pt x="4878" y="5787"/>
                </a:moveTo>
                <a:lnTo>
                  <a:pt x="4889" y="5803"/>
                </a:lnTo>
                <a:lnTo>
                  <a:pt x="4894" y="5816"/>
                </a:lnTo>
                <a:lnTo>
                  <a:pt x="4878" y="5787"/>
                </a:lnTo>
                <a:close/>
                <a:moveTo>
                  <a:pt x="117" y="5718"/>
                </a:moveTo>
                <a:lnTo>
                  <a:pt x="88" y="5811"/>
                </a:lnTo>
                <a:lnTo>
                  <a:pt x="81" y="5881"/>
                </a:lnTo>
                <a:lnTo>
                  <a:pt x="79" y="5858"/>
                </a:lnTo>
                <a:lnTo>
                  <a:pt x="93" y="5759"/>
                </a:lnTo>
                <a:lnTo>
                  <a:pt x="117" y="5718"/>
                </a:lnTo>
                <a:close/>
                <a:moveTo>
                  <a:pt x="136" y="5685"/>
                </a:moveTo>
                <a:lnTo>
                  <a:pt x="117" y="5718"/>
                </a:lnTo>
                <a:lnTo>
                  <a:pt x="124" y="5697"/>
                </a:lnTo>
                <a:lnTo>
                  <a:pt x="136" y="5685"/>
                </a:lnTo>
                <a:close/>
                <a:moveTo>
                  <a:pt x="2046" y="5655"/>
                </a:moveTo>
                <a:lnTo>
                  <a:pt x="2049" y="5658"/>
                </a:lnTo>
                <a:lnTo>
                  <a:pt x="2047" y="5657"/>
                </a:lnTo>
                <a:lnTo>
                  <a:pt x="2046" y="5655"/>
                </a:lnTo>
                <a:close/>
                <a:moveTo>
                  <a:pt x="185" y="5643"/>
                </a:moveTo>
                <a:lnTo>
                  <a:pt x="136" y="5685"/>
                </a:lnTo>
                <a:lnTo>
                  <a:pt x="142" y="5676"/>
                </a:lnTo>
                <a:lnTo>
                  <a:pt x="185" y="5643"/>
                </a:lnTo>
                <a:close/>
                <a:moveTo>
                  <a:pt x="211" y="5622"/>
                </a:moveTo>
                <a:lnTo>
                  <a:pt x="185" y="5643"/>
                </a:lnTo>
                <a:lnTo>
                  <a:pt x="205" y="5625"/>
                </a:lnTo>
                <a:lnTo>
                  <a:pt x="211" y="5622"/>
                </a:lnTo>
                <a:close/>
                <a:moveTo>
                  <a:pt x="4773" y="5622"/>
                </a:moveTo>
                <a:lnTo>
                  <a:pt x="4849" y="5733"/>
                </a:lnTo>
                <a:lnTo>
                  <a:pt x="4878" y="5787"/>
                </a:lnTo>
                <a:lnTo>
                  <a:pt x="4773" y="5622"/>
                </a:lnTo>
                <a:close/>
                <a:moveTo>
                  <a:pt x="2194" y="5622"/>
                </a:moveTo>
                <a:lnTo>
                  <a:pt x="2161" y="5645"/>
                </a:lnTo>
                <a:lnTo>
                  <a:pt x="2131" y="5649"/>
                </a:lnTo>
                <a:lnTo>
                  <a:pt x="2157" y="5639"/>
                </a:lnTo>
                <a:lnTo>
                  <a:pt x="2194" y="5622"/>
                </a:lnTo>
                <a:close/>
                <a:moveTo>
                  <a:pt x="2226" y="5574"/>
                </a:moveTo>
                <a:lnTo>
                  <a:pt x="2218" y="5597"/>
                </a:lnTo>
                <a:lnTo>
                  <a:pt x="2194" y="5622"/>
                </a:lnTo>
                <a:lnTo>
                  <a:pt x="2226" y="5574"/>
                </a:lnTo>
                <a:close/>
                <a:moveTo>
                  <a:pt x="333" y="5561"/>
                </a:moveTo>
                <a:lnTo>
                  <a:pt x="452" y="5569"/>
                </a:lnTo>
                <a:lnTo>
                  <a:pt x="572" y="5601"/>
                </a:lnTo>
                <a:lnTo>
                  <a:pt x="672" y="5663"/>
                </a:lnTo>
                <a:lnTo>
                  <a:pt x="752" y="5755"/>
                </a:lnTo>
                <a:lnTo>
                  <a:pt x="805" y="5881"/>
                </a:lnTo>
                <a:lnTo>
                  <a:pt x="820" y="6010"/>
                </a:lnTo>
                <a:lnTo>
                  <a:pt x="802" y="6137"/>
                </a:lnTo>
                <a:lnTo>
                  <a:pt x="759" y="6265"/>
                </a:lnTo>
                <a:lnTo>
                  <a:pt x="680" y="6376"/>
                </a:lnTo>
                <a:lnTo>
                  <a:pt x="584" y="6474"/>
                </a:lnTo>
                <a:lnTo>
                  <a:pt x="466" y="6539"/>
                </a:lnTo>
                <a:lnTo>
                  <a:pt x="345" y="6589"/>
                </a:lnTo>
                <a:lnTo>
                  <a:pt x="213" y="6599"/>
                </a:lnTo>
                <a:lnTo>
                  <a:pt x="65" y="6586"/>
                </a:lnTo>
                <a:lnTo>
                  <a:pt x="0" y="6559"/>
                </a:lnTo>
                <a:lnTo>
                  <a:pt x="0" y="6539"/>
                </a:lnTo>
                <a:lnTo>
                  <a:pt x="125" y="6577"/>
                </a:lnTo>
                <a:lnTo>
                  <a:pt x="283" y="6583"/>
                </a:lnTo>
                <a:lnTo>
                  <a:pt x="425" y="6551"/>
                </a:lnTo>
                <a:lnTo>
                  <a:pt x="545" y="6476"/>
                </a:lnTo>
                <a:lnTo>
                  <a:pt x="650" y="6380"/>
                </a:lnTo>
                <a:lnTo>
                  <a:pt x="744" y="6267"/>
                </a:lnTo>
                <a:lnTo>
                  <a:pt x="792" y="6135"/>
                </a:lnTo>
                <a:lnTo>
                  <a:pt x="809" y="5993"/>
                </a:lnTo>
                <a:lnTo>
                  <a:pt x="790" y="5859"/>
                </a:lnTo>
                <a:lnTo>
                  <a:pt x="723" y="5726"/>
                </a:lnTo>
                <a:lnTo>
                  <a:pt x="640" y="5652"/>
                </a:lnTo>
                <a:lnTo>
                  <a:pt x="535" y="5594"/>
                </a:lnTo>
                <a:lnTo>
                  <a:pt x="426" y="5579"/>
                </a:lnTo>
                <a:lnTo>
                  <a:pt x="311" y="5577"/>
                </a:lnTo>
                <a:lnTo>
                  <a:pt x="211" y="5622"/>
                </a:lnTo>
                <a:lnTo>
                  <a:pt x="227" y="5610"/>
                </a:lnTo>
                <a:lnTo>
                  <a:pt x="333" y="5561"/>
                </a:lnTo>
                <a:close/>
                <a:moveTo>
                  <a:pt x="2235" y="5554"/>
                </a:moveTo>
                <a:lnTo>
                  <a:pt x="2234" y="5561"/>
                </a:lnTo>
                <a:lnTo>
                  <a:pt x="2226" y="5574"/>
                </a:lnTo>
                <a:lnTo>
                  <a:pt x="2229" y="5565"/>
                </a:lnTo>
                <a:lnTo>
                  <a:pt x="2235" y="5554"/>
                </a:lnTo>
                <a:close/>
                <a:moveTo>
                  <a:pt x="2239" y="5523"/>
                </a:moveTo>
                <a:lnTo>
                  <a:pt x="2243" y="5539"/>
                </a:lnTo>
                <a:lnTo>
                  <a:pt x="2235" y="5554"/>
                </a:lnTo>
                <a:lnTo>
                  <a:pt x="2239" y="5523"/>
                </a:lnTo>
                <a:close/>
                <a:moveTo>
                  <a:pt x="2106" y="5470"/>
                </a:moveTo>
                <a:lnTo>
                  <a:pt x="2134" y="5475"/>
                </a:lnTo>
                <a:lnTo>
                  <a:pt x="2151" y="5488"/>
                </a:lnTo>
                <a:lnTo>
                  <a:pt x="2161" y="5514"/>
                </a:lnTo>
                <a:lnTo>
                  <a:pt x="2153" y="5503"/>
                </a:lnTo>
                <a:lnTo>
                  <a:pt x="2138" y="5481"/>
                </a:lnTo>
                <a:lnTo>
                  <a:pt x="2106" y="5470"/>
                </a:lnTo>
                <a:close/>
                <a:moveTo>
                  <a:pt x="2072" y="5469"/>
                </a:moveTo>
                <a:lnTo>
                  <a:pt x="2106" y="5470"/>
                </a:lnTo>
                <a:lnTo>
                  <a:pt x="2080" y="5480"/>
                </a:lnTo>
                <a:lnTo>
                  <a:pt x="2058" y="5495"/>
                </a:lnTo>
                <a:lnTo>
                  <a:pt x="2036" y="5510"/>
                </a:lnTo>
                <a:lnTo>
                  <a:pt x="2032" y="5529"/>
                </a:lnTo>
                <a:lnTo>
                  <a:pt x="2027" y="5557"/>
                </a:lnTo>
                <a:lnTo>
                  <a:pt x="2037" y="5583"/>
                </a:lnTo>
                <a:lnTo>
                  <a:pt x="2041" y="5613"/>
                </a:lnTo>
                <a:lnTo>
                  <a:pt x="2018" y="5579"/>
                </a:lnTo>
                <a:lnTo>
                  <a:pt x="2018" y="5555"/>
                </a:lnTo>
                <a:lnTo>
                  <a:pt x="2017" y="5531"/>
                </a:lnTo>
                <a:lnTo>
                  <a:pt x="2028" y="5499"/>
                </a:lnTo>
                <a:lnTo>
                  <a:pt x="2050" y="5484"/>
                </a:lnTo>
                <a:lnTo>
                  <a:pt x="2072" y="5469"/>
                </a:lnTo>
                <a:close/>
                <a:moveTo>
                  <a:pt x="2233" y="5468"/>
                </a:moveTo>
                <a:lnTo>
                  <a:pt x="2243" y="5490"/>
                </a:lnTo>
                <a:lnTo>
                  <a:pt x="2239" y="5523"/>
                </a:lnTo>
                <a:lnTo>
                  <a:pt x="2231" y="5498"/>
                </a:lnTo>
                <a:lnTo>
                  <a:pt x="2233" y="5468"/>
                </a:lnTo>
                <a:close/>
                <a:moveTo>
                  <a:pt x="2229" y="5459"/>
                </a:moveTo>
                <a:lnTo>
                  <a:pt x="2233" y="5464"/>
                </a:lnTo>
                <a:lnTo>
                  <a:pt x="2233" y="5468"/>
                </a:lnTo>
                <a:lnTo>
                  <a:pt x="2229" y="5459"/>
                </a:lnTo>
                <a:close/>
                <a:moveTo>
                  <a:pt x="2111" y="5442"/>
                </a:moveTo>
                <a:lnTo>
                  <a:pt x="2134" y="5451"/>
                </a:lnTo>
                <a:lnTo>
                  <a:pt x="2164" y="5471"/>
                </a:lnTo>
                <a:lnTo>
                  <a:pt x="2168" y="5477"/>
                </a:lnTo>
                <a:lnTo>
                  <a:pt x="2119" y="5453"/>
                </a:lnTo>
                <a:lnTo>
                  <a:pt x="2065" y="5457"/>
                </a:lnTo>
                <a:lnTo>
                  <a:pt x="2020" y="5488"/>
                </a:lnTo>
                <a:lnTo>
                  <a:pt x="1995" y="5546"/>
                </a:lnTo>
                <a:lnTo>
                  <a:pt x="2001" y="5591"/>
                </a:lnTo>
                <a:lnTo>
                  <a:pt x="2046" y="5655"/>
                </a:lnTo>
                <a:lnTo>
                  <a:pt x="2002" y="5615"/>
                </a:lnTo>
                <a:lnTo>
                  <a:pt x="1998" y="5585"/>
                </a:lnTo>
                <a:lnTo>
                  <a:pt x="1990" y="5550"/>
                </a:lnTo>
                <a:lnTo>
                  <a:pt x="1995" y="5522"/>
                </a:lnTo>
                <a:lnTo>
                  <a:pt x="2009" y="5496"/>
                </a:lnTo>
                <a:lnTo>
                  <a:pt x="2029" y="5465"/>
                </a:lnTo>
                <a:lnTo>
                  <a:pt x="2057" y="5446"/>
                </a:lnTo>
                <a:lnTo>
                  <a:pt x="2087" y="5442"/>
                </a:lnTo>
                <a:lnTo>
                  <a:pt x="2111" y="5442"/>
                </a:lnTo>
                <a:close/>
                <a:moveTo>
                  <a:pt x="4631" y="5435"/>
                </a:moveTo>
                <a:lnTo>
                  <a:pt x="4735" y="5566"/>
                </a:lnTo>
                <a:lnTo>
                  <a:pt x="4773" y="5622"/>
                </a:lnTo>
                <a:lnTo>
                  <a:pt x="4634" y="5456"/>
                </a:lnTo>
                <a:lnTo>
                  <a:pt x="4610" y="5436"/>
                </a:lnTo>
                <a:lnTo>
                  <a:pt x="4369" y="5450"/>
                </a:lnTo>
                <a:lnTo>
                  <a:pt x="4118" y="5500"/>
                </a:lnTo>
                <a:lnTo>
                  <a:pt x="3873" y="5571"/>
                </a:lnTo>
                <a:lnTo>
                  <a:pt x="3631" y="5671"/>
                </a:lnTo>
                <a:lnTo>
                  <a:pt x="3405" y="5794"/>
                </a:lnTo>
                <a:lnTo>
                  <a:pt x="3171" y="5963"/>
                </a:lnTo>
                <a:lnTo>
                  <a:pt x="2957" y="6175"/>
                </a:lnTo>
                <a:lnTo>
                  <a:pt x="2759" y="6409"/>
                </a:lnTo>
                <a:lnTo>
                  <a:pt x="2592" y="6654"/>
                </a:lnTo>
                <a:lnTo>
                  <a:pt x="2449" y="6932"/>
                </a:lnTo>
                <a:lnTo>
                  <a:pt x="2333" y="7215"/>
                </a:lnTo>
                <a:lnTo>
                  <a:pt x="2250" y="7509"/>
                </a:lnTo>
                <a:lnTo>
                  <a:pt x="2202" y="7789"/>
                </a:lnTo>
                <a:lnTo>
                  <a:pt x="2243" y="7988"/>
                </a:lnTo>
                <a:lnTo>
                  <a:pt x="2245" y="7871"/>
                </a:lnTo>
                <a:lnTo>
                  <a:pt x="2294" y="7716"/>
                </a:lnTo>
                <a:lnTo>
                  <a:pt x="2353" y="7552"/>
                </a:lnTo>
                <a:lnTo>
                  <a:pt x="2446" y="7415"/>
                </a:lnTo>
                <a:lnTo>
                  <a:pt x="2569" y="7273"/>
                </a:lnTo>
                <a:lnTo>
                  <a:pt x="2706" y="7163"/>
                </a:lnTo>
                <a:lnTo>
                  <a:pt x="2863" y="7072"/>
                </a:lnTo>
                <a:lnTo>
                  <a:pt x="3032" y="7021"/>
                </a:lnTo>
                <a:lnTo>
                  <a:pt x="3163" y="7003"/>
                </a:lnTo>
                <a:lnTo>
                  <a:pt x="3111" y="6885"/>
                </a:lnTo>
                <a:lnTo>
                  <a:pt x="3099" y="6869"/>
                </a:lnTo>
                <a:lnTo>
                  <a:pt x="3097" y="6854"/>
                </a:lnTo>
                <a:lnTo>
                  <a:pt x="3170" y="7002"/>
                </a:lnTo>
                <a:lnTo>
                  <a:pt x="3211" y="6996"/>
                </a:lnTo>
                <a:lnTo>
                  <a:pt x="3392" y="7010"/>
                </a:lnTo>
                <a:lnTo>
                  <a:pt x="3440" y="7024"/>
                </a:lnTo>
                <a:lnTo>
                  <a:pt x="3494" y="6826"/>
                </a:lnTo>
                <a:lnTo>
                  <a:pt x="3594" y="6603"/>
                </a:lnTo>
                <a:lnTo>
                  <a:pt x="3659" y="6484"/>
                </a:lnTo>
                <a:lnTo>
                  <a:pt x="3751" y="6380"/>
                </a:lnTo>
                <a:lnTo>
                  <a:pt x="3862" y="6280"/>
                </a:lnTo>
                <a:lnTo>
                  <a:pt x="3984" y="6196"/>
                </a:lnTo>
                <a:lnTo>
                  <a:pt x="4112" y="6133"/>
                </a:lnTo>
                <a:lnTo>
                  <a:pt x="4242" y="6084"/>
                </a:lnTo>
                <a:lnTo>
                  <a:pt x="4355" y="6072"/>
                </a:lnTo>
                <a:lnTo>
                  <a:pt x="4464" y="6087"/>
                </a:lnTo>
                <a:lnTo>
                  <a:pt x="4541" y="6140"/>
                </a:lnTo>
                <a:lnTo>
                  <a:pt x="4594" y="6218"/>
                </a:lnTo>
                <a:lnTo>
                  <a:pt x="4608" y="6298"/>
                </a:lnTo>
                <a:lnTo>
                  <a:pt x="4576" y="6345"/>
                </a:lnTo>
                <a:lnTo>
                  <a:pt x="4528" y="6394"/>
                </a:lnTo>
                <a:lnTo>
                  <a:pt x="4454" y="6428"/>
                </a:lnTo>
                <a:lnTo>
                  <a:pt x="4353" y="6473"/>
                </a:lnTo>
                <a:lnTo>
                  <a:pt x="4247" y="6497"/>
                </a:lnTo>
                <a:lnTo>
                  <a:pt x="4127" y="6547"/>
                </a:lnTo>
                <a:lnTo>
                  <a:pt x="4019" y="6604"/>
                </a:lnTo>
                <a:lnTo>
                  <a:pt x="3908" y="6680"/>
                </a:lnTo>
                <a:lnTo>
                  <a:pt x="3807" y="6782"/>
                </a:lnTo>
                <a:lnTo>
                  <a:pt x="3732" y="6899"/>
                </a:lnTo>
                <a:lnTo>
                  <a:pt x="3665" y="7051"/>
                </a:lnTo>
                <a:lnTo>
                  <a:pt x="3651" y="7113"/>
                </a:lnTo>
                <a:lnTo>
                  <a:pt x="3706" y="7146"/>
                </a:lnTo>
                <a:lnTo>
                  <a:pt x="3821" y="7254"/>
                </a:lnTo>
                <a:lnTo>
                  <a:pt x="3920" y="7374"/>
                </a:lnTo>
                <a:lnTo>
                  <a:pt x="3955" y="7469"/>
                </a:lnTo>
                <a:lnTo>
                  <a:pt x="4066" y="7466"/>
                </a:lnTo>
                <a:lnTo>
                  <a:pt x="4049" y="7384"/>
                </a:lnTo>
                <a:lnTo>
                  <a:pt x="4046" y="7214"/>
                </a:lnTo>
                <a:lnTo>
                  <a:pt x="4081" y="7051"/>
                </a:lnTo>
                <a:lnTo>
                  <a:pt x="4145" y="6894"/>
                </a:lnTo>
                <a:lnTo>
                  <a:pt x="4231" y="6769"/>
                </a:lnTo>
                <a:lnTo>
                  <a:pt x="4336" y="6673"/>
                </a:lnTo>
                <a:lnTo>
                  <a:pt x="4458" y="6589"/>
                </a:lnTo>
                <a:lnTo>
                  <a:pt x="4595" y="6527"/>
                </a:lnTo>
                <a:lnTo>
                  <a:pt x="4742" y="6492"/>
                </a:lnTo>
                <a:lnTo>
                  <a:pt x="4885" y="6475"/>
                </a:lnTo>
                <a:lnTo>
                  <a:pt x="5008" y="6502"/>
                </a:lnTo>
                <a:lnTo>
                  <a:pt x="5020" y="6398"/>
                </a:lnTo>
                <a:lnTo>
                  <a:pt x="5006" y="6188"/>
                </a:lnTo>
                <a:lnTo>
                  <a:pt x="4970" y="5992"/>
                </a:lnTo>
                <a:lnTo>
                  <a:pt x="4894" y="5816"/>
                </a:lnTo>
                <a:lnTo>
                  <a:pt x="4946" y="5910"/>
                </a:lnTo>
                <a:lnTo>
                  <a:pt x="5013" y="6102"/>
                </a:lnTo>
                <a:lnTo>
                  <a:pt x="5039" y="6295"/>
                </a:lnTo>
                <a:lnTo>
                  <a:pt x="5040" y="6499"/>
                </a:lnTo>
                <a:lnTo>
                  <a:pt x="5038" y="6510"/>
                </a:lnTo>
                <a:lnTo>
                  <a:pt x="5170" y="6557"/>
                </a:lnTo>
                <a:lnTo>
                  <a:pt x="5294" y="6643"/>
                </a:lnTo>
                <a:lnTo>
                  <a:pt x="5398" y="6759"/>
                </a:lnTo>
                <a:lnTo>
                  <a:pt x="5466" y="6892"/>
                </a:lnTo>
                <a:lnTo>
                  <a:pt x="5494" y="7028"/>
                </a:lnTo>
                <a:lnTo>
                  <a:pt x="5494" y="7183"/>
                </a:lnTo>
                <a:lnTo>
                  <a:pt x="5460" y="7312"/>
                </a:lnTo>
                <a:lnTo>
                  <a:pt x="5385" y="7429"/>
                </a:lnTo>
                <a:lnTo>
                  <a:pt x="5295" y="7523"/>
                </a:lnTo>
                <a:lnTo>
                  <a:pt x="5173" y="7583"/>
                </a:lnTo>
                <a:lnTo>
                  <a:pt x="5028" y="7609"/>
                </a:lnTo>
                <a:lnTo>
                  <a:pt x="4908" y="7601"/>
                </a:lnTo>
                <a:lnTo>
                  <a:pt x="4792" y="7575"/>
                </a:lnTo>
                <a:lnTo>
                  <a:pt x="4691" y="7522"/>
                </a:lnTo>
                <a:lnTo>
                  <a:pt x="4613" y="7421"/>
                </a:lnTo>
                <a:lnTo>
                  <a:pt x="4568" y="7309"/>
                </a:lnTo>
                <a:lnTo>
                  <a:pt x="4531" y="7338"/>
                </a:lnTo>
                <a:lnTo>
                  <a:pt x="4357" y="7441"/>
                </a:lnTo>
                <a:lnTo>
                  <a:pt x="4158" y="7496"/>
                </a:lnTo>
                <a:lnTo>
                  <a:pt x="4122" y="7500"/>
                </a:lnTo>
                <a:lnTo>
                  <a:pt x="4123" y="7504"/>
                </a:lnTo>
                <a:lnTo>
                  <a:pt x="4182" y="7684"/>
                </a:lnTo>
                <a:lnTo>
                  <a:pt x="4283" y="7843"/>
                </a:lnTo>
                <a:lnTo>
                  <a:pt x="4402" y="7981"/>
                </a:lnTo>
                <a:lnTo>
                  <a:pt x="4559" y="8102"/>
                </a:lnTo>
                <a:lnTo>
                  <a:pt x="4737" y="8184"/>
                </a:lnTo>
                <a:lnTo>
                  <a:pt x="4932" y="8230"/>
                </a:lnTo>
                <a:lnTo>
                  <a:pt x="5118" y="8240"/>
                </a:lnTo>
                <a:lnTo>
                  <a:pt x="5318" y="8210"/>
                </a:lnTo>
                <a:lnTo>
                  <a:pt x="5498" y="8151"/>
                </a:lnTo>
                <a:lnTo>
                  <a:pt x="5674" y="8063"/>
                </a:lnTo>
                <a:lnTo>
                  <a:pt x="5840" y="7949"/>
                </a:lnTo>
                <a:lnTo>
                  <a:pt x="5974" y="7799"/>
                </a:lnTo>
                <a:lnTo>
                  <a:pt x="6099" y="7624"/>
                </a:lnTo>
                <a:lnTo>
                  <a:pt x="6175" y="7425"/>
                </a:lnTo>
                <a:lnTo>
                  <a:pt x="6229" y="7208"/>
                </a:lnTo>
                <a:lnTo>
                  <a:pt x="6245" y="6993"/>
                </a:lnTo>
                <a:lnTo>
                  <a:pt x="6237" y="6779"/>
                </a:lnTo>
                <a:lnTo>
                  <a:pt x="6183" y="6571"/>
                </a:lnTo>
                <a:lnTo>
                  <a:pt x="6100" y="6367"/>
                </a:lnTo>
                <a:lnTo>
                  <a:pt x="5980" y="6156"/>
                </a:lnTo>
                <a:lnTo>
                  <a:pt x="5819" y="5956"/>
                </a:lnTo>
                <a:lnTo>
                  <a:pt x="5632" y="5791"/>
                </a:lnTo>
                <a:lnTo>
                  <a:pt x="5421" y="5674"/>
                </a:lnTo>
                <a:lnTo>
                  <a:pt x="5188" y="5573"/>
                </a:lnTo>
                <a:lnTo>
                  <a:pt x="4941" y="5522"/>
                </a:lnTo>
                <a:lnTo>
                  <a:pt x="4967" y="5513"/>
                </a:lnTo>
                <a:lnTo>
                  <a:pt x="4995" y="5518"/>
                </a:lnTo>
                <a:lnTo>
                  <a:pt x="5173" y="5551"/>
                </a:lnTo>
                <a:lnTo>
                  <a:pt x="5342" y="5607"/>
                </a:lnTo>
                <a:lnTo>
                  <a:pt x="5573" y="5717"/>
                </a:lnTo>
                <a:lnTo>
                  <a:pt x="5767" y="5869"/>
                </a:lnTo>
                <a:lnTo>
                  <a:pt x="5943" y="6042"/>
                </a:lnTo>
                <a:lnTo>
                  <a:pt x="6085" y="6238"/>
                </a:lnTo>
                <a:lnTo>
                  <a:pt x="6193" y="6466"/>
                </a:lnTo>
                <a:lnTo>
                  <a:pt x="6260" y="6706"/>
                </a:lnTo>
                <a:lnTo>
                  <a:pt x="6287" y="6924"/>
                </a:lnTo>
                <a:lnTo>
                  <a:pt x="6281" y="7140"/>
                </a:lnTo>
                <a:lnTo>
                  <a:pt x="6246" y="7352"/>
                </a:lnTo>
                <a:lnTo>
                  <a:pt x="6176" y="7547"/>
                </a:lnTo>
                <a:lnTo>
                  <a:pt x="6069" y="7735"/>
                </a:lnTo>
                <a:lnTo>
                  <a:pt x="5933" y="7893"/>
                </a:lnTo>
                <a:lnTo>
                  <a:pt x="5761" y="8036"/>
                </a:lnTo>
                <a:lnTo>
                  <a:pt x="5589" y="8129"/>
                </a:lnTo>
                <a:lnTo>
                  <a:pt x="5398" y="8195"/>
                </a:lnTo>
                <a:lnTo>
                  <a:pt x="5206" y="8237"/>
                </a:lnTo>
                <a:lnTo>
                  <a:pt x="5001" y="8248"/>
                </a:lnTo>
                <a:lnTo>
                  <a:pt x="4808" y="8217"/>
                </a:lnTo>
                <a:lnTo>
                  <a:pt x="4615" y="8161"/>
                </a:lnTo>
                <a:lnTo>
                  <a:pt x="4472" y="8072"/>
                </a:lnTo>
                <a:lnTo>
                  <a:pt x="4346" y="7971"/>
                </a:lnTo>
                <a:lnTo>
                  <a:pt x="4240" y="7840"/>
                </a:lnTo>
                <a:lnTo>
                  <a:pt x="4150" y="7698"/>
                </a:lnTo>
                <a:lnTo>
                  <a:pt x="4083" y="7540"/>
                </a:lnTo>
                <a:lnTo>
                  <a:pt x="4075" y="7505"/>
                </a:lnTo>
                <a:lnTo>
                  <a:pt x="3973" y="7516"/>
                </a:lnTo>
                <a:lnTo>
                  <a:pt x="3978" y="7530"/>
                </a:lnTo>
                <a:lnTo>
                  <a:pt x="4012" y="7686"/>
                </a:lnTo>
                <a:lnTo>
                  <a:pt x="4003" y="7840"/>
                </a:lnTo>
                <a:lnTo>
                  <a:pt x="3969" y="7993"/>
                </a:lnTo>
                <a:lnTo>
                  <a:pt x="3893" y="8143"/>
                </a:lnTo>
                <a:lnTo>
                  <a:pt x="3862" y="8175"/>
                </a:lnTo>
                <a:lnTo>
                  <a:pt x="3905" y="8227"/>
                </a:lnTo>
                <a:lnTo>
                  <a:pt x="4034" y="8194"/>
                </a:lnTo>
                <a:lnTo>
                  <a:pt x="4196" y="8180"/>
                </a:lnTo>
                <a:lnTo>
                  <a:pt x="4425" y="8194"/>
                </a:lnTo>
                <a:lnTo>
                  <a:pt x="4658" y="8247"/>
                </a:lnTo>
                <a:lnTo>
                  <a:pt x="4872" y="8344"/>
                </a:lnTo>
                <a:lnTo>
                  <a:pt x="5066" y="8472"/>
                </a:lnTo>
                <a:lnTo>
                  <a:pt x="5223" y="8642"/>
                </a:lnTo>
                <a:lnTo>
                  <a:pt x="5273" y="8719"/>
                </a:lnTo>
                <a:lnTo>
                  <a:pt x="5443" y="8678"/>
                </a:lnTo>
                <a:lnTo>
                  <a:pt x="5657" y="8597"/>
                </a:lnTo>
                <a:lnTo>
                  <a:pt x="5862" y="8480"/>
                </a:lnTo>
                <a:lnTo>
                  <a:pt x="6017" y="8349"/>
                </a:lnTo>
                <a:lnTo>
                  <a:pt x="6153" y="8191"/>
                </a:lnTo>
                <a:lnTo>
                  <a:pt x="6268" y="8014"/>
                </a:lnTo>
                <a:lnTo>
                  <a:pt x="6356" y="7832"/>
                </a:lnTo>
                <a:lnTo>
                  <a:pt x="6442" y="7601"/>
                </a:lnTo>
                <a:lnTo>
                  <a:pt x="6493" y="7354"/>
                </a:lnTo>
                <a:lnTo>
                  <a:pt x="6491" y="7102"/>
                </a:lnTo>
                <a:lnTo>
                  <a:pt x="6452" y="6867"/>
                </a:lnTo>
                <a:lnTo>
                  <a:pt x="6389" y="6633"/>
                </a:lnTo>
                <a:lnTo>
                  <a:pt x="6293" y="6398"/>
                </a:lnTo>
                <a:lnTo>
                  <a:pt x="6158" y="6189"/>
                </a:lnTo>
                <a:lnTo>
                  <a:pt x="5998" y="6004"/>
                </a:lnTo>
                <a:lnTo>
                  <a:pt x="5811" y="5839"/>
                </a:lnTo>
                <a:lnTo>
                  <a:pt x="5606" y="5694"/>
                </a:lnTo>
                <a:lnTo>
                  <a:pt x="5377" y="5574"/>
                </a:lnTo>
                <a:lnTo>
                  <a:pt x="5135" y="5496"/>
                </a:lnTo>
                <a:lnTo>
                  <a:pt x="4878" y="5443"/>
                </a:lnTo>
                <a:lnTo>
                  <a:pt x="4631" y="5435"/>
                </a:lnTo>
                <a:close/>
                <a:moveTo>
                  <a:pt x="2313" y="5320"/>
                </a:moveTo>
                <a:lnTo>
                  <a:pt x="2336" y="5353"/>
                </a:lnTo>
                <a:lnTo>
                  <a:pt x="2367" y="5422"/>
                </a:lnTo>
                <a:lnTo>
                  <a:pt x="2368" y="5494"/>
                </a:lnTo>
                <a:lnTo>
                  <a:pt x="2348" y="5573"/>
                </a:lnTo>
                <a:lnTo>
                  <a:pt x="2301" y="5646"/>
                </a:lnTo>
                <a:lnTo>
                  <a:pt x="2240" y="5688"/>
                </a:lnTo>
                <a:lnTo>
                  <a:pt x="2154" y="5706"/>
                </a:lnTo>
                <a:lnTo>
                  <a:pt x="2068" y="5676"/>
                </a:lnTo>
                <a:lnTo>
                  <a:pt x="2049" y="5658"/>
                </a:lnTo>
                <a:lnTo>
                  <a:pt x="2109" y="5688"/>
                </a:lnTo>
                <a:lnTo>
                  <a:pt x="2191" y="5689"/>
                </a:lnTo>
                <a:lnTo>
                  <a:pt x="2264" y="5664"/>
                </a:lnTo>
                <a:lnTo>
                  <a:pt x="2320" y="5592"/>
                </a:lnTo>
                <a:lnTo>
                  <a:pt x="2360" y="5508"/>
                </a:lnTo>
                <a:lnTo>
                  <a:pt x="2359" y="5410"/>
                </a:lnTo>
                <a:lnTo>
                  <a:pt x="2313" y="5320"/>
                </a:lnTo>
                <a:close/>
                <a:moveTo>
                  <a:pt x="2284" y="5287"/>
                </a:moveTo>
                <a:lnTo>
                  <a:pt x="2302" y="5303"/>
                </a:lnTo>
                <a:lnTo>
                  <a:pt x="2313" y="5320"/>
                </a:lnTo>
                <a:lnTo>
                  <a:pt x="2284" y="5287"/>
                </a:lnTo>
                <a:close/>
                <a:moveTo>
                  <a:pt x="2434" y="5234"/>
                </a:moveTo>
                <a:lnTo>
                  <a:pt x="2452" y="5252"/>
                </a:lnTo>
                <a:lnTo>
                  <a:pt x="2443" y="5247"/>
                </a:lnTo>
                <a:lnTo>
                  <a:pt x="2434" y="5234"/>
                </a:lnTo>
                <a:close/>
                <a:moveTo>
                  <a:pt x="2223" y="5234"/>
                </a:moveTo>
                <a:lnTo>
                  <a:pt x="2245" y="5244"/>
                </a:lnTo>
                <a:lnTo>
                  <a:pt x="2284" y="5287"/>
                </a:lnTo>
                <a:lnTo>
                  <a:pt x="2223" y="5234"/>
                </a:lnTo>
                <a:close/>
                <a:moveTo>
                  <a:pt x="2171" y="5209"/>
                </a:moveTo>
                <a:lnTo>
                  <a:pt x="2218" y="5230"/>
                </a:lnTo>
                <a:lnTo>
                  <a:pt x="2223" y="5234"/>
                </a:lnTo>
                <a:lnTo>
                  <a:pt x="2171" y="5209"/>
                </a:lnTo>
                <a:close/>
                <a:moveTo>
                  <a:pt x="2989" y="5206"/>
                </a:moveTo>
                <a:lnTo>
                  <a:pt x="2839" y="5277"/>
                </a:lnTo>
                <a:lnTo>
                  <a:pt x="2753" y="5339"/>
                </a:lnTo>
                <a:lnTo>
                  <a:pt x="2847" y="5312"/>
                </a:lnTo>
                <a:lnTo>
                  <a:pt x="2963" y="5232"/>
                </a:lnTo>
                <a:lnTo>
                  <a:pt x="2989" y="5206"/>
                </a:lnTo>
                <a:close/>
                <a:moveTo>
                  <a:pt x="2143" y="5196"/>
                </a:moveTo>
                <a:lnTo>
                  <a:pt x="2147" y="5197"/>
                </a:lnTo>
                <a:lnTo>
                  <a:pt x="2171" y="5209"/>
                </a:lnTo>
                <a:lnTo>
                  <a:pt x="2143" y="5196"/>
                </a:lnTo>
                <a:close/>
                <a:moveTo>
                  <a:pt x="2389" y="5169"/>
                </a:moveTo>
                <a:lnTo>
                  <a:pt x="2434" y="5234"/>
                </a:lnTo>
                <a:lnTo>
                  <a:pt x="2407" y="5206"/>
                </a:lnTo>
                <a:lnTo>
                  <a:pt x="2389" y="5169"/>
                </a:lnTo>
                <a:close/>
                <a:moveTo>
                  <a:pt x="1852" y="5160"/>
                </a:moveTo>
                <a:lnTo>
                  <a:pt x="1778" y="5206"/>
                </a:lnTo>
                <a:lnTo>
                  <a:pt x="1789" y="5198"/>
                </a:lnTo>
                <a:lnTo>
                  <a:pt x="1822" y="5175"/>
                </a:lnTo>
                <a:lnTo>
                  <a:pt x="1852" y="5160"/>
                </a:lnTo>
                <a:close/>
                <a:moveTo>
                  <a:pt x="2382" y="5153"/>
                </a:moveTo>
                <a:lnTo>
                  <a:pt x="2389" y="5169"/>
                </a:lnTo>
                <a:lnTo>
                  <a:pt x="2385" y="5164"/>
                </a:lnTo>
                <a:lnTo>
                  <a:pt x="2382" y="5153"/>
                </a:lnTo>
                <a:close/>
                <a:moveTo>
                  <a:pt x="3541" y="5064"/>
                </a:moveTo>
                <a:lnTo>
                  <a:pt x="3297" y="5101"/>
                </a:lnTo>
                <a:lnTo>
                  <a:pt x="3067" y="5169"/>
                </a:lnTo>
                <a:lnTo>
                  <a:pt x="3045" y="5180"/>
                </a:lnTo>
                <a:lnTo>
                  <a:pt x="3024" y="5215"/>
                </a:lnTo>
                <a:lnTo>
                  <a:pt x="2923" y="5293"/>
                </a:lnTo>
                <a:lnTo>
                  <a:pt x="2825" y="5352"/>
                </a:lnTo>
                <a:lnTo>
                  <a:pt x="2720" y="5366"/>
                </a:lnTo>
                <a:lnTo>
                  <a:pt x="2717" y="5366"/>
                </a:lnTo>
                <a:lnTo>
                  <a:pt x="2643" y="5420"/>
                </a:lnTo>
                <a:lnTo>
                  <a:pt x="2440" y="5600"/>
                </a:lnTo>
                <a:lnTo>
                  <a:pt x="2393" y="5660"/>
                </a:lnTo>
                <a:lnTo>
                  <a:pt x="2389" y="5668"/>
                </a:lnTo>
                <a:lnTo>
                  <a:pt x="2369" y="5690"/>
                </a:lnTo>
                <a:lnTo>
                  <a:pt x="2275" y="5811"/>
                </a:lnTo>
                <a:lnTo>
                  <a:pt x="2146" y="6038"/>
                </a:lnTo>
                <a:lnTo>
                  <a:pt x="2043" y="6281"/>
                </a:lnTo>
                <a:lnTo>
                  <a:pt x="1981" y="6535"/>
                </a:lnTo>
                <a:lnTo>
                  <a:pt x="1967" y="6788"/>
                </a:lnTo>
                <a:lnTo>
                  <a:pt x="2060" y="7126"/>
                </a:lnTo>
                <a:lnTo>
                  <a:pt x="2159" y="7579"/>
                </a:lnTo>
                <a:lnTo>
                  <a:pt x="2181" y="7685"/>
                </a:lnTo>
                <a:lnTo>
                  <a:pt x="2183" y="7531"/>
                </a:lnTo>
                <a:lnTo>
                  <a:pt x="2233" y="7259"/>
                </a:lnTo>
                <a:lnTo>
                  <a:pt x="2317" y="6990"/>
                </a:lnTo>
                <a:lnTo>
                  <a:pt x="2426" y="6744"/>
                </a:lnTo>
                <a:lnTo>
                  <a:pt x="2572" y="6505"/>
                </a:lnTo>
                <a:lnTo>
                  <a:pt x="2739" y="6284"/>
                </a:lnTo>
                <a:lnTo>
                  <a:pt x="2937" y="6074"/>
                </a:lnTo>
                <a:lnTo>
                  <a:pt x="3151" y="5887"/>
                </a:lnTo>
                <a:lnTo>
                  <a:pt x="3390" y="5723"/>
                </a:lnTo>
                <a:lnTo>
                  <a:pt x="3649" y="5578"/>
                </a:lnTo>
                <a:lnTo>
                  <a:pt x="3910" y="5471"/>
                </a:lnTo>
                <a:lnTo>
                  <a:pt x="4204" y="5400"/>
                </a:lnTo>
                <a:lnTo>
                  <a:pt x="4487" y="5361"/>
                </a:lnTo>
                <a:lnTo>
                  <a:pt x="4514" y="5361"/>
                </a:lnTo>
                <a:lnTo>
                  <a:pt x="4457" y="5316"/>
                </a:lnTo>
                <a:lnTo>
                  <a:pt x="4252" y="5196"/>
                </a:lnTo>
                <a:lnTo>
                  <a:pt x="4006" y="5112"/>
                </a:lnTo>
                <a:lnTo>
                  <a:pt x="3776" y="5074"/>
                </a:lnTo>
                <a:lnTo>
                  <a:pt x="3541" y="5064"/>
                </a:lnTo>
                <a:close/>
                <a:moveTo>
                  <a:pt x="2621" y="4782"/>
                </a:moveTo>
                <a:lnTo>
                  <a:pt x="2681" y="4822"/>
                </a:lnTo>
                <a:lnTo>
                  <a:pt x="2729" y="4879"/>
                </a:lnTo>
                <a:lnTo>
                  <a:pt x="2736" y="4890"/>
                </a:lnTo>
                <a:lnTo>
                  <a:pt x="2740" y="4896"/>
                </a:lnTo>
                <a:lnTo>
                  <a:pt x="2674" y="4835"/>
                </a:lnTo>
                <a:lnTo>
                  <a:pt x="2612" y="4804"/>
                </a:lnTo>
                <a:lnTo>
                  <a:pt x="2530" y="4804"/>
                </a:lnTo>
                <a:lnTo>
                  <a:pt x="2459" y="4844"/>
                </a:lnTo>
                <a:lnTo>
                  <a:pt x="2397" y="4895"/>
                </a:lnTo>
                <a:lnTo>
                  <a:pt x="2357" y="4980"/>
                </a:lnTo>
                <a:lnTo>
                  <a:pt x="2351" y="5065"/>
                </a:lnTo>
                <a:lnTo>
                  <a:pt x="2382" y="5153"/>
                </a:lnTo>
                <a:lnTo>
                  <a:pt x="2355" y="5095"/>
                </a:lnTo>
                <a:lnTo>
                  <a:pt x="2344" y="5021"/>
                </a:lnTo>
                <a:lnTo>
                  <a:pt x="2356" y="4931"/>
                </a:lnTo>
                <a:lnTo>
                  <a:pt x="2404" y="4858"/>
                </a:lnTo>
                <a:lnTo>
                  <a:pt x="2466" y="4806"/>
                </a:lnTo>
                <a:lnTo>
                  <a:pt x="2543" y="4787"/>
                </a:lnTo>
                <a:lnTo>
                  <a:pt x="2621" y="4782"/>
                </a:lnTo>
                <a:close/>
                <a:moveTo>
                  <a:pt x="682" y="4620"/>
                </a:moveTo>
                <a:lnTo>
                  <a:pt x="671" y="4652"/>
                </a:lnTo>
                <a:lnTo>
                  <a:pt x="668" y="4671"/>
                </a:lnTo>
                <a:lnTo>
                  <a:pt x="663" y="4641"/>
                </a:lnTo>
                <a:lnTo>
                  <a:pt x="682" y="4620"/>
                </a:lnTo>
                <a:close/>
                <a:moveTo>
                  <a:pt x="599" y="4595"/>
                </a:moveTo>
                <a:lnTo>
                  <a:pt x="589" y="4675"/>
                </a:lnTo>
                <a:lnTo>
                  <a:pt x="622" y="4735"/>
                </a:lnTo>
                <a:lnTo>
                  <a:pt x="663" y="4771"/>
                </a:lnTo>
                <a:lnTo>
                  <a:pt x="734" y="4780"/>
                </a:lnTo>
                <a:lnTo>
                  <a:pt x="760" y="4770"/>
                </a:lnTo>
                <a:lnTo>
                  <a:pt x="784" y="4746"/>
                </a:lnTo>
                <a:lnTo>
                  <a:pt x="799" y="4719"/>
                </a:lnTo>
                <a:lnTo>
                  <a:pt x="813" y="4693"/>
                </a:lnTo>
                <a:lnTo>
                  <a:pt x="815" y="4659"/>
                </a:lnTo>
                <a:lnTo>
                  <a:pt x="800" y="4637"/>
                </a:lnTo>
                <a:lnTo>
                  <a:pt x="788" y="4620"/>
                </a:lnTo>
                <a:lnTo>
                  <a:pt x="762" y="4606"/>
                </a:lnTo>
                <a:lnTo>
                  <a:pt x="749" y="4599"/>
                </a:lnTo>
                <a:lnTo>
                  <a:pt x="773" y="4598"/>
                </a:lnTo>
                <a:lnTo>
                  <a:pt x="794" y="4617"/>
                </a:lnTo>
                <a:lnTo>
                  <a:pt x="809" y="4639"/>
                </a:lnTo>
                <a:lnTo>
                  <a:pt x="819" y="4665"/>
                </a:lnTo>
                <a:lnTo>
                  <a:pt x="817" y="4698"/>
                </a:lnTo>
                <a:lnTo>
                  <a:pt x="818" y="4723"/>
                </a:lnTo>
                <a:lnTo>
                  <a:pt x="788" y="4751"/>
                </a:lnTo>
                <a:lnTo>
                  <a:pt x="764" y="4776"/>
                </a:lnTo>
                <a:lnTo>
                  <a:pt x="738" y="4785"/>
                </a:lnTo>
                <a:lnTo>
                  <a:pt x="667" y="4777"/>
                </a:lnTo>
                <a:lnTo>
                  <a:pt x="611" y="4742"/>
                </a:lnTo>
                <a:lnTo>
                  <a:pt x="584" y="4679"/>
                </a:lnTo>
                <a:lnTo>
                  <a:pt x="599" y="4595"/>
                </a:lnTo>
                <a:close/>
                <a:moveTo>
                  <a:pt x="726" y="4590"/>
                </a:moveTo>
                <a:lnTo>
                  <a:pt x="749" y="4599"/>
                </a:lnTo>
                <a:lnTo>
                  <a:pt x="715" y="4597"/>
                </a:lnTo>
                <a:lnTo>
                  <a:pt x="693" y="4612"/>
                </a:lnTo>
                <a:lnTo>
                  <a:pt x="682" y="4620"/>
                </a:lnTo>
                <a:lnTo>
                  <a:pt x="700" y="4599"/>
                </a:lnTo>
                <a:lnTo>
                  <a:pt x="726" y="4590"/>
                </a:lnTo>
                <a:close/>
                <a:moveTo>
                  <a:pt x="3020" y="4485"/>
                </a:moveTo>
                <a:lnTo>
                  <a:pt x="3027" y="4495"/>
                </a:lnTo>
                <a:lnTo>
                  <a:pt x="3098" y="4609"/>
                </a:lnTo>
                <a:lnTo>
                  <a:pt x="3108" y="4638"/>
                </a:lnTo>
                <a:lnTo>
                  <a:pt x="3090" y="4598"/>
                </a:lnTo>
                <a:lnTo>
                  <a:pt x="3020" y="4485"/>
                </a:lnTo>
                <a:close/>
                <a:moveTo>
                  <a:pt x="2977" y="4435"/>
                </a:moveTo>
                <a:lnTo>
                  <a:pt x="3005" y="4461"/>
                </a:lnTo>
                <a:lnTo>
                  <a:pt x="3020" y="4485"/>
                </a:lnTo>
                <a:lnTo>
                  <a:pt x="2977" y="4435"/>
                </a:lnTo>
                <a:close/>
                <a:moveTo>
                  <a:pt x="2910" y="4371"/>
                </a:moveTo>
                <a:lnTo>
                  <a:pt x="2940" y="4391"/>
                </a:lnTo>
                <a:lnTo>
                  <a:pt x="2977" y="4435"/>
                </a:lnTo>
                <a:lnTo>
                  <a:pt x="2910" y="4371"/>
                </a:lnTo>
                <a:close/>
                <a:moveTo>
                  <a:pt x="819" y="4249"/>
                </a:moveTo>
                <a:lnTo>
                  <a:pt x="696" y="4260"/>
                </a:lnTo>
                <a:lnTo>
                  <a:pt x="582" y="4297"/>
                </a:lnTo>
                <a:lnTo>
                  <a:pt x="492" y="4367"/>
                </a:lnTo>
                <a:lnTo>
                  <a:pt x="435" y="4463"/>
                </a:lnTo>
                <a:lnTo>
                  <a:pt x="390" y="4576"/>
                </a:lnTo>
                <a:lnTo>
                  <a:pt x="394" y="4687"/>
                </a:lnTo>
                <a:lnTo>
                  <a:pt x="428" y="4786"/>
                </a:lnTo>
                <a:lnTo>
                  <a:pt x="484" y="4854"/>
                </a:lnTo>
                <a:lnTo>
                  <a:pt x="555" y="4911"/>
                </a:lnTo>
                <a:lnTo>
                  <a:pt x="649" y="4928"/>
                </a:lnTo>
                <a:lnTo>
                  <a:pt x="740" y="4931"/>
                </a:lnTo>
                <a:lnTo>
                  <a:pt x="824" y="4898"/>
                </a:lnTo>
                <a:lnTo>
                  <a:pt x="903" y="4835"/>
                </a:lnTo>
                <a:lnTo>
                  <a:pt x="939" y="4745"/>
                </a:lnTo>
                <a:lnTo>
                  <a:pt x="932" y="4652"/>
                </a:lnTo>
                <a:lnTo>
                  <a:pt x="907" y="4580"/>
                </a:lnTo>
                <a:lnTo>
                  <a:pt x="852" y="4536"/>
                </a:lnTo>
                <a:lnTo>
                  <a:pt x="790" y="4505"/>
                </a:lnTo>
                <a:lnTo>
                  <a:pt x="714" y="4500"/>
                </a:lnTo>
                <a:lnTo>
                  <a:pt x="640" y="4535"/>
                </a:lnTo>
                <a:lnTo>
                  <a:pt x="599" y="4595"/>
                </a:lnTo>
                <a:lnTo>
                  <a:pt x="632" y="4524"/>
                </a:lnTo>
                <a:lnTo>
                  <a:pt x="716" y="4491"/>
                </a:lnTo>
                <a:lnTo>
                  <a:pt x="798" y="4492"/>
                </a:lnTo>
                <a:lnTo>
                  <a:pt x="865" y="4519"/>
                </a:lnTo>
                <a:lnTo>
                  <a:pt x="924" y="4568"/>
                </a:lnTo>
                <a:lnTo>
                  <a:pt x="947" y="4650"/>
                </a:lnTo>
                <a:lnTo>
                  <a:pt x="952" y="4753"/>
                </a:lnTo>
                <a:lnTo>
                  <a:pt x="907" y="4841"/>
                </a:lnTo>
                <a:lnTo>
                  <a:pt x="835" y="4915"/>
                </a:lnTo>
                <a:lnTo>
                  <a:pt x="746" y="4951"/>
                </a:lnTo>
                <a:lnTo>
                  <a:pt x="700" y="4952"/>
                </a:lnTo>
                <a:lnTo>
                  <a:pt x="799" y="4980"/>
                </a:lnTo>
                <a:lnTo>
                  <a:pt x="945" y="5051"/>
                </a:lnTo>
                <a:lnTo>
                  <a:pt x="1088" y="5141"/>
                </a:lnTo>
                <a:lnTo>
                  <a:pt x="1232" y="5254"/>
                </a:lnTo>
                <a:lnTo>
                  <a:pt x="1372" y="5411"/>
                </a:lnTo>
                <a:lnTo>
                  <a:pt x="1499" y="5585"/>
                </a:lnTo>
                <a:lnTo>
                  <a:pt x="1618" y="5804"/>
                </a:lnTo>
                <a:lnTo>
                  <a:pt x="1499" y="5406"/>
                </a:lnTo>
                <a:lnTo>
                  <a:pt x="1368" y="5014"/>
                </a:lnTo>
                <a:lnTo>
                  <a:pt x="1238" y="4646"/>
                </a:lnTo>
                <a:lnTo>
                  <a:pt x="1174" y="4470"/>
                </a:lnTo>
                <a:lnTo>
                  <a:pt x="1132" y="4409"/>
                </a:lnTo>
                <a:lnTo>
                  <a:pt x="1045" y="4330"/>
                </a:lnTo>
                <a:lnTo>
                  <a:pt x="935" y="4275"/>
                </a:lnTo>
                <a:lnTo>
                  <a:pt x="819" y="4249"/>
                </a:lnTo>
                <a:close/>
                <a:moveTo>
                  <a:pt x="3062" y="3785"/>
                </a:moveTo>
                <a:lnTo>
                  <a:pt x="2996" y="3855"/>
                </a:lnTo>
                <a:lnTo>
                  <a:pt x="2938" y="3936"/>
                </a:lnTo>
                <a:lnTo>
                  <a:pt x="2908" y="4047"/>
                </a:lnTo>
                <a:lnTo>
                  <a:pt x="2896" y="4161"/>
                </a:lnTo>
                <a:lnTo>
                  <a:pt x="2939" y="4319"/>
                </a:lnTo>
                <a:lnTo>
                  <a:pt x="3031" y="4452"/>
                </a:lnTo>
                <a:lnTo>
                  <a:pt x="3146" y="4560"/>
                </a:lnTo>
                <a:lnTo>
                  <a:pt x="3292" y="4631"/>
                </a:lnTo>
                <a:lnTo>
                  <a:pt x="3459" y="4671"/>
                </a:lnTo>
                <a:lnTo>
                  <a:pt x="3620" y="4667"/>
                </a:lnTo>
                <a:lnTo>
                  <a:pt x="3778" y="4624"/>
                </a:lnTo>
                <a:lnTo>
                  <a:pt x="3835" y="4591"/>
                </a:lnTo>
                <a:lnTo>
                  <a:pt x="3613" y="4468"/>
                </a:lnTo>
                <a:lnTo>
                  <a:pt x="3402" y="4303"/>
                </a:lnTo>
                <a:lnTo>
                  <a:pt x="3235" y="4107"/>
                </a:lnTo>
                <a:lnTo>
                  <a:pt x="3095" y="3869"/>
                </a:lnTo>
                <a:lnTo>
                  <a:pt x="3062" y="3785"/>
                </a:lnTo>
                <a:close/>
                <a:moveTo>
                  <a:pt x="3198" y="3714"/>
                </a:moveTo>
                <a:lnTo>
                  <a:pt x="3151" y="3724"/>
                </a:lnTo>
                <a:lnTo>
                  <a:pt x="3063" y="3785"/>
                </a:lnTo>
                <a:lnTo>
                  <a:pt x="3191" y="4007"/>
                </a:lnTo>
                <a:lnTo>
                  <a:pt x="3337" y="4184"/>
                </a:lnTo>
                <a:lnTo>
                  <a:pt x="3511" y="4342"/>
                </a:lnTo>
                <a:lnTo>
                  <a:pt x="3699" y="4474"/>
                </a:lnTo>
                <a:lnTo>
                  <a:pt x="3883" y="4564"/>
                </a:lnTo>
                <a:lnTo>
                  <a:pt x="3924" y="4540"/>
                </a:lnTo>
                <a:lnTo>
                  <a:pt x="4010" y="4471"/>
                </a:lnTo>
                <a:lnTo>
                  <a:pt x="3904" y="4440"/>
                </a:lnTo>
                <a:lnTo>
                  <a:pt x="3695" y="4338"/>
                </a:lnTo>
                <a:lnTo>
                  <a:pt x="3509" y="4197"/>
                </a:lnTo>
                <a:lnTo>
                  <a:pt x="3355" y="4033"/>
                </a:lnTo>
                <a:lnTo>
                  <a:pt x="3233" y="3831"/>
                </a:lnTo>
                <a:lnTo>
                  <a:pt x="3198" y="3714"/>
                </a:lnTo>
                <a:close/>
                <a:moveTo>
                  <a:pt x="1521" y="3656"/>
                </a:moveTo>
                <a:lnTo>
                  <a:pt x="1526" y="3660"/>
                </a:lnTo>
                <a:lnTo>
                  <a:pt x="1523" y="3659"/>
                </a:lnTo>
                <a:lnTo>
                  <a:pt x="1521" y="3656"/>
                </a:lnTo>
                <a:close/>
                <a:moveTo>
                  <a:pt x="1451" y="3578"/>
                </a:moveTo>
                <a:lnTo>
                  <a:pt x="1521" y="3656"/>
                </a:lnTo>
                <a:lnTo>
                  <a:pt x="1486" y="3628"/>
                </a:lnTo>
                <a:lnTo>
                  <a:pt x="1451" y="3578"/>
                </a:lnTo>
                <a:close/>
                <a:moveTo>
                  <a:pt x="1412" y="3512"/>
                </a:moveTo>
                <a:lnTo>
                  <a:pt x="1451" y="3578"/>
                </a:lnTo>
                <a:lnTo>
                  <a:pt x="1428" y="3544"/>
                </a:lnTo>
                <a:lnTo>
                  <a:pt x="1412" y="3512"/>
                </a:lnTo>
                <a:close/>
                <a:moveTo>
                  <a:pt x="1391" y="3473"/>
                </a:moveTo>
                <a:lnTo>
                  <a:pt x="1412" y="3512"/>
                </a:lnTo>
                <a:lnTo>
                  <a:pt x="1392" y="3480"/>
                </a:lnTo>
                <a:lnTo>
                  <a:pt x="1391" y="3473"/>
                </a:lnTo>
                <a:close/>
                <a:moveTo>
                  <a:pt x="4169" y="3210"/>
                </a:moveTo>
                <a:lnTo>
                  <a:pt x="4197" y="3251"/>
                </a:lnTo>
                <a:lnTo>
                  <a:pt x="4218" y="3296"/>
                </a:lnTo>
                <a:lnTo>
                  <a:pt x="4169" y="3210"/>
                </a:lnTo>
                <a:close/>
                <a:moveTo>
                  <a:pt x="4091" y="3096"/>
                </a:moveTo>
                <a:lnTo>
                  <a:pt x="4130" y="3142"/>
                </a:lnTo>
                <a:lnTo>
                  <a:pt x="4169" y="3210"/>
                </a:lnTo>
                <a:lnTo>
                  <a:pt x="4091" y="3096"/>
                </a:lnTo>
                <a:close/>
                <a:moveTo>
                  <a:pt x="4066" y="3067"/>
                </a:moveTo>
                <a:lnTo>
                  <a:pt x="4083" y="3084"/>
                </a:lnTo>
                <a:lnTo>
                  <a:pt x="4091" y="3096"/>
                </a:lnTo>
                <a:lnTo>
                  <a:pt x="4066" y="3067"/>
                </a:lnTo>
                <a:close/>
                <a:moveTo>
                  <a:pt x="2207" y="2967"/>
                </a:moveTo>
                <a:lnTo>
                  <a:pt x="2216" y="2980"/>
                </a:lnTo>
                <a:lnTo>
                  <a:pt x="2219" y="2993"/>
                </a:lnTo>
                <a:lnTo>
                  <a:pt x="2207" y="2967"/>
                </a:lnTo>
                <a:close/>
                <a:moveTo>
                  <a:pt x="1127" y="2850"/>
                </a:moveTo>
                <a:lnTo>
                  <a:pt x="1104" y="2870"/>
                </a:lnTo>
                <a:lnTo>
                  <a:pt x="987" y="3032"/>
                </a:lnTo>
                <a:lnTo>
                  <a:pt x="916" y="3203"/>
                </a:lnTo>
                <a:lnTo>
                  <a:pt x="878" y="3384"/>
                </a:lnTo>
                <a:lnTo>
                  <a:pt x="882" y="3529"/>
                </a:lnTo>
                <a:lnTo>
                  <a:pt x="941" y="3667"/>
                </a:lnTo>
                <a:lnTo>
                  <a:pt x="1053" y="3949"/>
                </a:lnTo>
                <a:lnTo>
                  <a:pt x="1119" y="4121"/>
                </a:lnTo>
                <a:lnTo>
                  <a:pt x="1077" y="3924"/>
                </a:lnTo>
                <a:lnTo>
                  <a:pt x="1053" y="3557"/>
                </a:lnTo>
                <a:lnTo>
                  <a:pt x="1063" y="3191"/>
                </a:lnTo>
                <a:lnTo>
                  <a:pt x="1127" y="2850"/>
                </a:lnTo>
                <a:close/>
                <a:moveTo>
                  <a:pt x="2017" y="2760"/>
                </a:moveTo>
                <a:lnTo>
                  <a:pt x="2028" y="2766"/>
                </a:lnTo>
                <a:lnTo>
                  <a:pt x="2136" y="2863"/>
                </a:lnTo>
                <a:lnTo>
                  <a:pt x="2156" y="2893"/>
                </a:lnTo>
                <a:lnTo>
                  <a:pt x="2094" y="2826"/>
                </a:lnTo>
                <a:lnTo>
                  <a:pt x="2017" y="2760"/>
                </a:lnTo>
                <a:close/>
                <a:moveTo>
                  <a:pt x="5064" y="2752"/>
                </a:moveTo>
                <a:lnTo>
                  <a:pt x="5067" y="2759"/>
                </a:lnTo>
                <a:lnTo>
                  <a:pt x="5064" y="2754"/>
                </a:lnTo>
                <a:lnTo>
                  <a:pt x="5064" y="2752"/>
                </a:lnTo>
                <a:close/>
                <a:moveTo>
                  <a:pt x="5054" y="2728"/>
                </a:moveTo>
                <a:lnTo>
                  <a:pt x="5065" y="2744"/>
                </a:lnTo>
                <a:lnTo>
                  <a:pt x="5064" y="2752"/>
                </a:lnTo>
                <a:lnTo>
                  <a:pt x="5054" y="2728"/>
                </a:lnTo>
                <a:close/>
                <a:moveTo>
                  <a:pt x="5051" y="2720"/>
                </a:moveTo>
                <a:lnTo>
                  <a:pt x="5054" y="2728"/>
                </a:lnTo>
                <a:lnTo>
                  <a:pt x="5050" y="2722"/>
                </a:lnTo>
                <a:lnTo>
                  <a:pt x="5051" y="2720"/>
                </a:lnTo>
                <a:close/>
                <a:moveTo>
                  <a:pt x="3144" y="2632"/>
                </a:moveTo>
                <a:lnTo>
                  <a:pt x="3035" y="2841"/>
                </a:lnTo>
                <a:lnTo>
                  <a:pt x="2976" y="3077"/>
                </a:lnTo>
                <a:lnTo>
                  <a:pt x="2961" y="3316"/>
                </a:lnTo>
                <a:lnTo>
                  <a:pt x="2990" y="3549"/>
                </a:lnTo>
                <a:lnTo>
                  <a:pt x="3050" y="3745"/>
                </a:lnTo>
                <a:lnTo>
                  <a:pt x="3117" y="3699"/>
                </a:lnTo>
                <a:lnTo>
                  <a:pt x="3186" y="3672"/>
                </a:lnTo>
                <a:lnTo>
                  <a:pt x="3165" y="3601"/>
                </a:lnTo>
                <a:lnTo>
                  <a:pt x="3136" y="3417"/>
                </a:lnTo>
                <a:lnTo>
                  <a:pt x="3150" y="3235"/>
                </a:lnTo>
                <a:lnTo>
                  <a:pt x="3190" y="3044"/>
                </a:lnTo>
                <a:lnTo>
                  <a:pt x="3255" y="2878"/>
                </a:lnTo>
                <a:lnTo>
                  <a:pt x="3354" y="2712"/>
                </a:lnTo>
                <a:lnTo>
                  <a:pt x="3389" y="2667"/>
                </a:lnTo>
                <a:lnTo>
                  <a:pt x="3346" y="2652"/>
                </a:lnTo>
                <a:lnTo>
                  <a:pt x="3144" y="2632"/>
                </a:lnTo>
                <a:close/>
                <a:moveTo>
                  <a:pt x="4939" y="2484"/>
                </a:moveTo>
                <a:lnTo>
                  <a:pt x="4963" y="2513"/>
                </a:lnTo>
                <a:lnTo>
                  <a:pt x="5052" y="2713"/>
                </a:lnTo>
                <a:lnTo>
                  <a:pt x="5051" y="2720"/>
                </a:lnTo>
                <a:lnTo>
                  <a:pt x="4986" y="2570"/>
                </a:lnTo>
                <a:lnTo>
                  <a:pt x="4939" y="2484"/>
                </a:lnTo>
                <a:close/>
                <a:moveTo>
                  <a:pt x="4130" y="2310"/>
                </a:moveTo>
                <a:lnTo>
                  <a:pt x="3942" y="2333"/>
                </a:lnTo>
                <a:lnTo>
                  <a:pt x="3762" y="2391"/>
                </a:lnTo>
                <a:lnTo>
                  <a:pt x="3604" y="2483"/>
                </a:lnTo>
                <a:lnTo>
                  <a:pt x="3461" y="2606"/>
                </a:lnTo>
                <a:lnTo>
                  <a:pt x="3433" y="2644"/>
                </a:lnTo>
                <a:lnTo>
                  <a:pt x="3579" y="2696"/>
                </a:lnTo>
                <a:lnTo>
                  <a:pt x="3786" y="2807"/>
                </a:lnTo>
                <a:lnTo>
                  <a:pt x="3971" y="2957"/>
                </a:lnTo>
                <a:lnTo>
                  <a:pt x="4066" y="3067"/>
                </a:lnTo>
                <a:lnTo>
                  <a:pt x="3945" y="2943"/>
                </a:lnTo>
                <a:lnTo>
                  <a:pt x="3787" y="2831"/>
                </a:lnTo>
                <a:lnTo>
                  <a:pt x="3569" y="2728"/>
                </a:lnTo>
                <a:lnTo>
                  <a:pt x="3410" y="2674"/>
                </a:lnTo>
                <a:lnTo>
                  <a:pt x="3351" y="2755"/>
                </a:lnTo>
                <a:lnTo>
                  <a:pt x="3262" y="2922"/>
                </a:lnTo>
                <a:lnTo>
                  <a:pt x="3210" y="3096"/>
                </a:lnTo>
                <a:lnTo>
                  <a:pt x="3196" y="3302"/>
                </a:lnTo>
                <a:lnTo>
                  <a:pt x="3212" y="3503"/>
                </a:lnTo>
                <a:lnTo>
                  <a:pt x="3252" y="3656"/>
                </a:lnTo>
                <a:lnTo>
                  <a:pt x="3333" y="3656"/>
                </a:lnTo>
                <a:lnTo>
                  <a:pt x="3429" y="3689"/>
                </a:lnTo>
                <a:lnTo>
                  <a:pt x="3510" y="3747"/>
                </a:lnTo>
                <a:lnTo>
                  <a:pt x="3578" y="3847"/>
                </a:lnTo>
                <a:lnTo>
                  <a:pt x="3590" y="3864"/>
                </a:lnTo>
                <a:lnTo>
                  <a:pt x="3601" y="3880"/>
                </a:lnTo>
                <a:lnTo>
                  <a:pt x="3523" y="3779"/>
                </a:lnTo>
                <a:lnTo>
                  <a:pt x="3442" y="3720"/>
                </a:lnTo>
                <a:lnTo>
                  <a:pt x="3345" y="3697"/>
                </a:lnTo>
                <a:lnTo>
                  <a:pt x="3265" y="3700"/>
                </a:lnTo>
                <a:lnTo>
                  <a:pt x="3347" y="3867"/>
                </a:lnTo>
                <a:lnTo>
                  <a:pt x="3458" y="4028"/>
                </a:lnTo>
                <a:lnTo>
                  <a:pt x="3600" y="4175"/>
                </a:lnTo>
                <a:lnTo>
                  <a:pt x="3796" y="4318"/>
                </a:lnTo>
                <a:lnTo>
                  <a:pt x="4004" y="4420"/>
                </a:lnTo>
                <a:lnTo>
                  <a:pt x="4054" y="4436"/>
                </a:lnTo>
                <a:lnTo>
                  <a:pt x="4066" y="4426"/>
                </a:lnTo>
                <a:lnTo>
                  <a:pt x="4172" y="4296"/>
                </a:lnTo>
                <a:lnTo>
                  <a:pt x="4267" y="4149"/>
                </a:lnTo>
                <a:lnTo>
                  <a:pt x="4327" y="3986"/>
                </a:lnTo>
                <a:lnTo>
                  <a:pt x="4349" y="3816"/>
                </a:lnTo>
                <a:lnTo>
                  <a:pt x="4346" y="3783"/>
                </a:lnTo>
                <a:lnTo>
                  <a:pt x="4316" y="3781"/>
                </a:lnTo>
                <a:lnTo>
                  <a:pt x="4256" y="3765"/>
                </a:lnTo>
                <a:lnTo>
                  <a:pt x="4234" y="3756"/>
                </a:lnTo>
                <a:lnTo>
                  <a:pt x="4189" y="3738"/>
                </a:lnTo>
                <a:lnTo>
                  <a:pt x="4164" y="3714"/>
                </a:lnTo>
                <a:lnTo>
                  <a:pt x="4149" y="3692"/>
                </a:lnTo>
                <a:lnTo>
                  <a:pt x="4130" y="3664"/>
                </a:lnTo>
                <a:lnTo>
                  <a:pt x="4120" y="3638"/>
                </a:lnTo>
                <a:lnTo>
                  <a:pt x="4111" y="3612"/>
                </a:lnTo>
                <a:lnTo>
                  <a:pt x="4124" y="3595"/>
                </a:lnTo>
                <a:lnTo>
                  <a:pt x="4127" y="3576"/>
                </a:lnTo>
                <a:lnTo>
                  <a:pt x="4145" y="3556"/>
                </a:lnTo>
                <a:lnTo>
                  <a:pt x="4171" y="3546"/>
                </a:lnTo>
                <a:lnTo>
                  <a:pt x="4201" y="3542"/>
                </a:lnTo>
                <a:lnTo>
                  <a:pt x="4237" y="3534"/>
                </a:lnTo>
                <a:lnTo>
                  <a:pt x="4282" y="3552"/>
                </a:lnTo>
                <a:lnTo>
                  <a:pt x="4296" y="3550"/>
                </a:lnTo>
                <a:lnTo>
                  <a:pt x="4313" y="3563"/>
                </a:lnTo>
                <a:lnTo>
                  <a:pt x="4315" y="3563"/>
                </a:lnTo>
                <a:lnTo>
                  <a:pt x="4280" y="3431"/>
                </a:lnTo>
                <a:lnTo>
                  <a:pt x="4218" y="3296"/>
                </a:lnTo>
                <a:lnTo>
                  <a:pt x="4247" y="3347"/>
                </a:lnTo>
                <a:lnTo>
                  <a:pt x="4303" y="3488"/>
                </a:lnTo>
                <a:lnTo>
                  <a:pt x="4324" y="3563"/>
                </a:lnTo>
                <a:lnTo>
                  <a:pt x="4347" y="3564"/>
                </a:lnTo>
                <a:lnTo>
                  <a:pt x="4392" y="3582"/>
                </a:lnTo>
                <a:lnTo>
                  <a:pt x="4441" y="3581"/>
                </a:lnTo>
                <a:lnTo>
                  <a:pt x="4478" y="3588"/>
                </a:lnTo>
                <a:lnTo>
                  <a:pt x="4519" y="3577"/>
                </a:lnTo>
                <a:lnTo>
                  <a:pt x="4517" y="3562"/>
                </a:lnTo>
                <a:lnTo>
                  <a:pt x="4505" y="3545"/>
                </a:lnTo>
                <a:lnTo>
                  <a:pt x="4507" y="3512"/>
                </a:lnTo>
                <a:lnTo>
                  <a:pt x="4520" y="3495"/>
                </a:lnTo>
                <a:lnTo>
                  <a:pt x="4534" y="3468"/>
                </a:lnTo>
                <a:lnTo>
                  <a:pt x="4564" y="3440"/>
                </a:lnTo>
                <a:lnTo>
                  <a:pt x="4597" y="3417"/>
                </a:lnTo>
                <a:lnTo>
                  <a:pt x="4623" y="3407"/>
                </a:lnTo>
                <a:lnTo>
                  <a:pt x="4667" y="3377"/>
                </a:lnTo>
                <a:lnTo>
                  <a:pt x="4734" y="3331"/>
                </a:lnTo>
                <a:lnTo>
                  <a:pt x="4796" y="3256"/>
                </a:lnTo>
                <a:lnTo>
                  <a:pt x="4853" y="3160"/>
                </a:lnTo>
                <a:lnTo>
                  <a:pt x="4879" y="3044"/>
                </a:lnTo>
                <a:lnTo>
                  <a:pt x="4877" y="2922"/>
                </a:lnTo>
                <a:lnTo>
                  <a:pt x="4865" y="2809"/>
                </a:lnTo>
                <a:lnTo>
                  <a:pt x="4864" y="2807"/>
                </a:lnTo>
                <a:lnTo>
                  <a:pt x="4790" y="2689"/>
                </a:lnTo>
                <a:lnTo>
                  <a:pt x="4688" y="2563"/>
                </a:lnTo>
                <a:lnTo>
                  <a:pt x="4571" y="2464"/>
                </a:lnTo>
                <a:lnTo>
                  <a:pt x="4435" y="2386"/>
                </a:lnTo>
                <a:lnTo>
                  <a:pt x="4282" y="2328"/>
                </a:lnTo>
                <a:lnTo>
                  <a:pt x="4130" y="2310"/>
                </a:lnTo>
                <a:close/>
                <a:moveTo>
                  <a:pt x="338" y="2256"/>
                </a:moveTo>
                <a:lnTo>
                  <a:pt x="358" y="2320"/>
                </a:lnTo>
                <a:lnTo>
                  <a:pt x="340" y="2268"/>
                </a:lnTo>
                <a:lnTo>
                  <a:pt x="338" y="2256"/>
                </a:lnTo>
                <a:close/>
                <a:moveTo>
                  <a:pt x="1237" y="2030"/>
                </a:moveTo>
                <a:lnTo>
                  <a:pt x="1273" y="2063"/>
                </a:lnTo>
                <a:lnTo>
                  <a:pt x="1251" y="2051"/>
                </a:lnTo>
                <a:lnTo>
                  <a:pt x="1237" y="2030"/>
                </a:lnTo>
                <a:close/>
                <a:moveTo>
                  <a:pt x="1198" y="1973"/>
                </a:moveTo>
                <a:lnTo>
                  <a:pt x="1237" y="2030"/>
                </a:lnTo>
                <a:lnTo>
                  <a:pt x="1215" y="2010"/>
                </a:lnTo>
                <a:lnTo>
                  <a:pt x="1198" y="1973"/>
                </a:lnTo>
                <a:close/>
                <a:moveTo>
                  <a:pt x="1182" y="1940"/>
                </a:moveTo>
                <a:lnTo>
                  <a:pt x="1198" y="1973"/>
                </a:lnTo>
                <a:lnTo>
                  <a:pt x="1190" y="1962"/>
                </a:lnTo>
                <a:lnTo>
                  <a:pt x="1182" y="1940"/>
                </a:lnTo>
                <a:close/>
                <a:moveTo>
                  <a:pt x="1161" y="1881"/>
                </a:moveTo>
                <a:lnTo>
                  <a:pt x="1182" y="1940"/>
                </a:lnTo>
                <a:lnTo>
                  <a:pt x="1163" y="1899"/>
                </a:lnTo>
                <a:lnTo>
                  <a:pt x="1161" y="1881"/>
                </a:lnTo>
                <a:close/>
                <a:moveTo>
                  <a:pt x="1157" y="1839"/>
                </a:moveTo>
                <a:lnTo>
                  <a:pt x="1161" y="1881"/>
                </a:lnTo>
                <a:lnTo>
                  <a:pt x="1155" y="1863"/>
                </a:lnTo>
                <a:lnTo>
                  <a:pt x="1157" y="1839"/>
                </a:lnTo>
                <a:close/>
                <a:moveTo>
                  <a:pt x="1349" y="1575"/>
                </a:moveTo>
                <a:lnTo>
                  <a:pt x="1429" y="1585"/>
                </a:lnTo>
                <a:lnTo>
                  <a:pt x="1486" y="1620"/>
                </a:lnTo>
                <a:lnTo>
                  <a:pt x="1537" y="1683"/>
                </a:lnTo>
                <a:lnTo>
                  <a:pt x="1541" y="1688"/>
                </a:lnTo>
                <a:lnTo>
                  <a:pt x="1549" y="1699"/>
                </a:lnTo>
                <a:lnTo>
                  <a:pt x="1494" y="1631"/>
                </a:lnTo>
                <a:lnTo>
                  <a:pt x="1413" y="1597"/>
                </a:lnTo>
                <a:lnTo>
                  <a:pt x="1338" y="1607"/>
                </a:lnTo>
                <a:lnTo>
                  <a:pt x="1260" y="1636"/>
                </a:lnTo>
                <a:lnTo>
                  <a:pt x="1205" y="1699"/>
                </a:lnTo>
                <a:lnTo>
                  <a:pt x="1162" y="1777"/>
                </a:lnTo>
                <a:lnTo>
                  <a:pt x="1157" y="1839"/>
                </a:lnTo>
                <a:lnTo>
                  <a:pt x="1155" y="1815"/>
                </a:lnTo>
                <a:lnTo>
                  <a:pt x="1165" y="1735"/>
                </a:lnTo>
                <a:lnTo>
                  <a:pt x="1212" y="1661"/>
                </a:lnTo>
                <a:lnTo>
                  <a:pt x="1280" y="1606"/>
                </a:lnTo>
                <a:lnTo>
                  <a:pt x="1349" y="1575"/>
                </a:lnTo>
                <a:close/>
                <a:moveTo>
                  <a:pt x="1922" y="1461"/>
                </a:moveTo>
                <a:lnTo>
                  <a:pt x="1777" y="1616"/>
                </a:lnTo>
                <a:lnTo>
                  <a:pt x="1563" y="1910"/>
                </a:lnTo>
                <a:lnTo>
                  <a:pt x="1435" y="2140"/>
                </a:lnTo>
                <a:lnTo>
                  <a:pt x="1446" y="2145"/>
                </a:lnTo>
                <a:lnTo>
                  <a:pt x="1553" y="2145"/>
                </a:lnTo>
                <a:lnTo>
                  <a:pt x="1655" y="2116"/>
                </a:lnTo>
                <a:lnTo>
                  <a:pt x="1772" y="2036"/>
                </a:lnTo>
                <a:lnTo>
                  <a:pt x="1845" y="1954"/>
                </a:lnTo>
                <a:lnTo>
                  <a:pt x="1815" y="1933"/>
                </a:lnTo>
                <a:lnTo>
                  <a:pt x="1718" y="1803"/>
                </a:lnTo>
                <a:lnTo>
                  <a:pt x="1714" y="1798"/>
                </a:lnTo>
                <a:lnTo>
                  <a:pt x="1710" y="1792"/>
                </a:lnTo>
                <a:lnTo>
                  <a:pt x="1699" y="1776"/>
                </a:lnTo>
                <a:lnTo>
                  <a:pt x="1695" y="1770"/>
                </a:lnTo>
                <a:lnTo>
                  <a:pt x="1701" y="1766"/>
                </a:lnTo>
                <a:lnTo>
                  <a:pt x="1704" y="1772"/>
                </a:lnTo>
                <a:lnTo>
                  <a:pt x="1805" y="1907"/>
                </a:lnTo>
                <a:lnTo>
                  <a:pt x="1856" y="1942"/>
                </a:lnTo>
                <a:lnTo>
                  <a:pt x="1869" y="1928"/>
                </a:lnTo>
                <a:lnTo>
                  <a:pt x="1940" y="1806"/>
                </a:lnTo>
                <a:lnTo>
                  <a:pt x="1962" y="1660"/>
                </a:lnTo>
                <a:lnTo>
                  <a:pt x="1947" y="1532"/>
                </a:lnTo>
                <a:lnTo>
                  <a:pt x="1922" y="1461"/>
                </a:lnTo>
                <a:close/>
                <a:moveTo>
                  <a:pt x="1780" y="1231"/>
                </a:moveTo>
                <a:lnTo>
                  <a:pt x="1809" y="1259"/>
                </a:lnTo>
                <a:lnTo>
                  <a:pt x="1836" y="1298"/>
                </a:lnTo>
                <a:lnTo>
                  <a:pt x="1780" y="1231"/>
                </a:lnTo>
                <a:close/>
                <a:moveTo>
                  <a:pt x="1720" y="1175"/>
                </a:moveTo>
                <a:lnTo>
                  <a:pt x="1749" y="1195"/>
                </a:lnTo>
                <a:lnTo>
                  <a:pt x="1780" y="1231"/>
                </a:lnTo>
                <a:lnTo>
                  <a:pt x="1720" y="1175"/>
                </a:lnTo>
                <a:close/>
                <a:moveTo>
                  <a:pt x="2799" y="822"/>
                </a:moveTo>
                <a:lnTo>
                  <a:pt x="2620" y="907"/>
                </a:lnTo>
                <a:lnTo>
                  <a:pt x="2311" y="1111"/>
                </a:lnTo>
                <a:lnTo>
                  <a:pt x="2031" y="1344"/>
                </a:lnTo>
                <a:lnTo>
                  <a:pt x="1927" y="1455"/>
                </a:lnTo>
                <a:lnTo>
                  <a:pt x="1957" y="1533"/>
                </a:lnTo>
                <a:lnTo>
                  <a:pt x="1970" y="1671"/>
                </a:lnTo>
                <a:lnTo>
                  <a:pt x="1942" y="1821"/>
                </a:lnTo>
                <a:lnTo>
                  <a:pt x="1895" y="1919"/>
                </a:lnTo>
                <a:lnTo>
                  <a:pt x="1869" y="1951"/>
                </a:lnTo>
                <a:lnTo>
                  <a:pt x="1930" y="1993"/>
                </a:lnTo>
                <a:lnTo>
                  <a:pt x="2061" y="2041"/>
                </a:lnTo>
                <a:lnTo>
                  <a:pt x="2205" y="2049"/>
                </a:lnTo>
                <a:lnTo>
                  <a:pt x="2339" y="2030"/>
                </a:lnTo>
                <a:lnTo>
                  <a:pt x="2474" y="1978"/>
                </a:lnTo>
                <a:lnTo>
                  <a:pt x="2598" y="1909"/>
                </a:lnTo>
                <a:lnTo>
                  <a:pt x="2711" y="1799"/>
                </a:lnTo>
                <a:lnTo>
                  <a:pt x="2806" y="1677"/>
                </a:lnTo>
                <a:lnTo>
                  <a:pt x="2873" y="1549"/>
                </a:lnTo>
                <a:lnTo>
                  <a:pt x="2907" y="1395"/>
                </a:lnTo>
                <a:lnTo>
                  <a:pt x="2923" y="1205"/>
                </a:lnTo>
                <a:lnTo>
                  <a:pt x="2888" y="1024"/>
                </a:lnTo>
                <a:lnTo>
                  <a:pt x="2823" y="857"/>
                </a:lnTo>
                <a:lnTo>
                  <a:pt x="2799" y="822"/>
                </a:lnTo>
                <a:close/>
                <a:moveTo>
                  <a:pt x="3925" y="549"/>
                </a:moveTo>
                <a:lnTo>
                  <a:pt x="3627" y="566"/>
                </a:lnTo>
                <a:lnTo>
                  <a:pt x="3331" y="623"/>
                </a:lnTo>
                <a:lnTo>
                  <a:pt x="2965" y="743"/>
                </a:lnTo>
                <a:lnTo>
                  <a:pt x="2817" y="813"/>
                </a:lnTo>
                <a:lnTo>
                  <a:pt x="2906" y="979"/>
                </a:lnTo>
                <a:lnTo>
                  <a:pt x="2944" y="1165"/>
                </a:lnTo>
                <a:lnTo>
                  <a:pt x="2951" y="1365"/>
                </a:lnTo>
                <a:lnTo>
                  <a:pt x="2918" y="1518"/>
                </a:lnTo>
                <a:lnTo>
                  <a:pt x="2866" y="1668"/>
                </a:lnTo>
                <a:lnTo>
                  <a:pt x="2791" y="1809"/>
                </a:lnTo>
                <a:lnTo>
                  <a:pt x="2681" y="1934"/>
                </a:lnTo>
                <a:lnTo>
                  <a:pt x="2553" y="2021"/>
                </a:lnTo>
                <a:lnTo>
                  <a:pt x="2401" y="2085"/>
                </a:lnTo>
                <a:lnTo>
                  <a:pt x="2237" y="2108"/>
                </a:lnTo>
                <a:lnTo>
                  <a:pt x="2086" y="2089"/>
                </a:lnTo>
                <a:lnTo>
                  <a:pt x="1943" y="2024"/>
                </a:lnTo>
                <a:lnTo>
                  <a:pt x="1859" y="1964"/>
                </a:lnTo>
                <a:lnTo>
                  <a:pt x="1825" y="2007"/>
                </a:lnTo>
                <a:lnTo>
                  <a:pt x="1731" y="2096"/>
                </a:lnTo>
                <a:lnTo>
                  <a:pt x="1626" y="2144"/>
                </a:lnTo>
                <a:lnTo>
                  <a:pt x="1525" y="2164"/>
                </a:lnTo>
                <a:lnTo>
                  <a:pt x="1430" y="2150"/>
                </a:lnTo>
                <a:lnTo>
                  <a:pt x="1388" y="2226"/>
                </a:lnTo>
                <a:lnTo>
                  <a:pt x="1247" y="2567"/>
                </a:lnTo>
                <a:lnTo>
                  <a:pt x="1184" y="2779"/>
                </a:lnTo>
                <a:lnTo>
                  <a:pt x="1234" y="2739"/>
                </a:lnTo>
                <a:lnTo>
                  <a:pt x="1385" y="2661"/>
                </a:lnTo>
                <a:lnTo>
                  <a:pt x="1545" y="2632"/>
                </a:lnTo>
                <a:lnTo>
                  <a:pt x="1714" y="2630"/>
                </a:lnTo>
                <a:lnTo>
                  <a:pt x="1872" y="2669"/>
                </a:lnTo>
                <a:lnTo>
                  <a:pt x="1994" y="2740"/>
                </a:lnTo>
                <a:lnTo>
                  <a:pt x="2017" y="2760"/>
                </a:lnTo>
                <a:lnTo>
                  <a:pt x="1900" y="2698"/>
                </a:lnTo>
                <a:lnTo>
                  <a:pt x="1741" y="2645"/>
                </a:lnTo>
                <a:lnTo>
                  <a:pt x="1576" y="2643"/>
                </a:lnTo>
                <a:lnTo>
                  <a:pt x="1413" y="2666"/>
                </a:lnTo>
                <a:lnTo>
                  <a:pt x="1259" y="2739"/>
                </a:lnTo>
                <a:lnTo>
                  <a:pt x="1175" y="2809"/>
                </a:lnTo>
                <a:lnTo>
                  <a:pt x="1144" y="2916"/>
                </a:lnTo>
                <a:lnTo>
                  <a:pt x="1081" y="3277"/>
                </a:lnTo>
                <a:lnTo>
                  <a:pt x="1070" y="3652"/>
                </a:lnTo>
                <a:lnTo>
                  <a:pt x="1107" y="4026"/>
                </a:lnTo>
                <a:lnTo>
                  <a:pt x="1141" y="4178"/>
                </a:lnTo>
                <a:lnTo>
                  <a:pt x="1177" y="4272"/>
                </a:lnTo>
                <a:lnTo>
                  <a:pt x="1307" y="4615"/>
                </a:lnTo>
                <a:lnTo>
                  <a:pt x="1435" y="4992"/>
                </a:lnTo>
                <a:lnTo>
                  <a:pt x="1508" y="5209"/>
                </a:lnTo>
                <a:lnTo>
                  <a:pt x="1509" y="5195"/>
                </a:lnTo>
                <a:lnTo>
                  <a:pt x="1505" y="5189"/>
                </a:lnTo>
                <a:lnTo>
                  <a:pt x="1423" y="4927"/>
                </a:lnTo>
                <a:lnTo>
                  <a:pt x="1373" y="4652"/>
                </a:lnTo>
                <a:lnTo>
                  <a:pt x="1365" y="4379"/>
                </a:lnTo>
                <a:lnTo>
                  <a:pt x="1399" y="4095"/>
                </a:lnTo>
                <a:lnTo>
                  <a:pt x="1462" y="3831"/>
                </a:lnTo>
                <a:lnTo>
                  <a:pt x="1529" y="3662"/>
                </a:lnTo>
                <a:lnTo>
                  <a:pt x="1526" y="3660"/>
                </a:lnTo>
                <a:lnTo>
                  <a:pt x="1529" y="3661"/>
                </a:lnTo>
                <a:lnTo>
                  <a:pt x="1563" y="3574"/>
                </a:lnTo>
                <a:lnTo>
                  <a:pt x="1704" y="3339"/>
                </a:lnTo>
                <a:lnTo>
                  <a:pt x="1878" y="3132"/>
                </a:lnTo>
                <a:lnTo>
                  <a:pt x="1819" y="3080"/>
                </a:lnTo>
                <a:lnTo>
                  <a:pt x="1724" y="3048"/>
                </a:lnTo>
                <a:lnTo>
                  <a:pt x="1625" y="3059"/>
                </a:lnTo>
                <a:lnTo>
                  <a:pt x="1521" y="3097"/>
                </a:lnTo>
                <a:lnTo>
                  <a:pt x="1446" y="3165"/>
                </a:lnTo>
                <a:lnTo>
                  <a:pt x="1393" y="3267"/>
                </a:lnTo>
                <a:lnTo>
                  <a:pt x="1383" y="3372"/>
                </a:lnTo>
                <a:lnTo>
                  <a:pt x="1391" y="3473"/>
                </a:lnTo>
                <a:lnTo>
                  <a:pt x="1379" y="3448"/>
                </a:lnTo>
                <a:lnTo>
                  <a:pt x="1368" y="3349"/>
                </a:lnTo>
                <a:lnTo>
                  <a:pt x="1381" y="3250"/>
                </a:lnTo>
                <a:lnTo>
                  <a:pt x="1438" y="3154"/>
                </a:lnTo>
                <a:lnTo>
                  <a:pt x="1499" y="3088"/>
                </a:lnTo>
                <a:lnTo>
                  <a:pt x="1569" y="3048"/>
                </a:lnTo>
                <a:lnTo>
                  <a:pt x="1645" y="3028"/>
                </a:lnTo>
                <a:lnTo>
                  <a:pt x="1731" y="3035"/>
                </a:lnTo>
                <a:lnTo>
                  <a:pt x="1834" y="3078"/>
                </a:lnTo>
                <a:lnTo>
                  <a:pt x="1886" y="3124"/>
                </a:lnTo>
                <a:lnTo>
                  <a:pt x="2094" y="2933"/>
                </a:lnTo>
                <a:lnTo>
                  <a:pt x="2157" y="2894"/>
                </a:lnTo>
                <a:lnTo>
                  <a:pt x="2156" y="2893"/>
                </a:lnTo>
                <a:lnTo>
                  <a:pt x="2157" y="2894"/>
                </a:lnTo>
                <a:lnTo>
                  <a:pt x="2284" y="2818"/>
                </a:lnTo>
                <a:lnTo>
                  <a:pt x="2482" y="2715"/>
                </a:lnTo>
                <a:lnTo>
                  <a:pt x="2692" y="2628"/>
                </a:lnTo>
                <a:lnTo>
                  <a:pt x="2912" y="2591"/>
                </a:lnTo>
                <a:lnTo>
                  <a:pt x="3112" y="2583"/>
                </a:lnTo>
                <a:lnTo>
                  <a:pt x="3166" y="2498"/>
                </a:lnTo>
                <a:lnTo>
                  <a:pt x="3298" y="2334"/>
                </a:lnTo>
                <a:lnTo>
                  <a:pt x="3477" y="2203"/>
                </a:lnTo>
                <a:lnTo>
                  <a:pt x="3646" y="2103"/>
                </a:lnTo>
                <a:lnTo>
                  <a:pt x="3828" y="2036"/>
                </a:lnTo>
                <a:lnTo>
                  <a:pt x="4023" y="1999"/>
                </a:lnTo>
                <a:lnTo>
                  <a:pt x="4216" y="2006"/>
                </a:lnTo>
                <a:lnTo>
                  <a:pt x="4408" y="2037"/>
                </a:lnTo>
                <a:lnTo>
                  <a:pt x="4594" y="2130"/>
                </a:lnTo>
                <a:lnTo>
                  <a:pt x="4756" y="2247"/>
                </a:lnTo>
                <a:lnTo>
                  <a:pt x="4889" y="2392"/>
                </a:lnTo>
                <a:lnTo>
                  <a:pt x="4939" y="2484"/>
                </a:lnTo>
                <a:lnTo>
                  <a:pt x="4829" y="2352"/>
                </a:lnTo>
                <a:lnTo>
                  <a:pt x="4668" y="2226"/>
                </a:lnTo>
                <a:lnTo>
                  <a:pt x="4486" y="2139"/>
                </a:lnTo>
                <a:lnTo>
                  <a:pt x="4289" y="2078"/>
                </a:lnTo>
                <a:lnTo>
                  <a:pt x="4082" y="2073"/>
                </a:lnTo>
                <a:lnTo>
                  <a:pt x="3874" y="2102"/>
                </a:lnTo>
                <a:lnTo>
                  <a:pt x="3669" y="2161"/>
                </a:lnTo>
                <a:lnTo>
                  <a:pt x="3490" y="2268"/>
                </a:lnTo>
                <a:lnTo>
                  <a:pt x="3303" y="2437"/>
                </a:lnTo>
                <a:lnTo>
                  <a:pt x="3177" y="2590"/>
                </a:lnTo>
                <a:lnTo>
                  <a:pt x="3352" y="2615"/>
                </a:lnTo>
                <a:lnTo>
                  <a:pt x="3414" y="2637"/>
                </a:lnTo>
                <a:lnTo>
                  <a:pt x="3468" y="2569"/>
                </a:lnTo>
                <a:lnTo>
                  <a:pt x="3611" y="2445"/>
                </a:lnTo>
                <a:lnTo>
                  <a:pt x="3773" y="2359"/>
                </a:lnTo>
                <a:lnTo>
                  <a:pt x="3953" y="2301"/>
                </a:lnTo>
                <a:lnTo>
                  <a:pt x="4135" y="2281"/>
                </a:lnTo>
                <a:lnTo>
                  <a:pt x="4302" y="2298"/>
                </a:lnTo>
                <a:lnTo>
                  <a:pt x="4457" y="2346"/>
                </a:lnTo>
                <a:lnTo>
                  <a:pt x="4622" y="2420"/>
                </a:lnTo>
                <a:lnTo>
                  <a:pt x="4749" y="2521"/>
                </a:lnTo>
                <a:lnTo>
                  <a:pt x="4861" y="2648"/>
                </a:lnTo>
                <a:lnTo>
                  <a:pt x="4939" y="2798"/>
                </a:lnTo>
                <a:lnTo>
                  <a:pt x="4954" y="2874"/>
                </a:lnTo>
                <a:lnTo>
                  <a:pt x="4971" y="2916"/>
                </a:lnTo>
                <a:lnTo>
                  <a:pt x="4989" y="3050"/>
                </a:lnTo>
                <a:lnTo>
                  <a:pt x="4997" y="3167"/>
                </a:lnTo>
                <a:lnTo>
                  <a:pt x="4968" y="3268"/>
                </a:lnTo>
                <a:lnTo>
                  <a:pt x="4914" y="3428"/>
                </a:lnTo>
                <a:lnTo>
                  <a:pt x="4825" y="3571"/>
                </a:lnTo>
                <a:lnTo>
                  <a:pt x="4720" y="3667"/>
                </a:lnTo>
                <a:lnTo>
                  <a:pt x="4601" y="3732"/>
                </a:lnTo>
                <a:lnTo>
                  <a:pt x="4482" y="3773"/>
                </a:lnTo>
                <a:lnTo>
                  <a:pt x="4393" y="3785"/>
                </a:lnTo>
                <a:lnTo>
                  <a:pt x="4362" y="3784"/>
                </a:lnTo>
                <a:lnTo>
                  <a:pt x="4363" y="3790"/>
                </a:lnTo>
                <a:lnTo>
                  <a:pt x="4358" y="3948"/>
                </a:lnTo>
                <a:lnTo>
                  <a:pt x="4306" y="4098"/>
                </a:lnTo>
                <a:lnTo>
                  <a:pt x="4246" y="4237"/>
                </a:lnTo>
                <a:lnTo>
                  <a:pt x="4164" y="4367"/>
                </a:lnTo>
                <a:lnTo>
                  <a:pt x="4088" y="4446"/>
                </a:lnTo>
                <a:lnTo>
                  <a:pt x="4224" y="4489"/>
                </a:lnTo>
                <a:lnTo>
                  <a:pt x="4444" y="4501"/>
                </a:lnTo>
                <a:lnTo>
                  <a:pt x="4668" y="4494"/>
                </a:lnTo>
                <a:lnTo>
                  <a:pt x="4881" y="4437"/>
                </a:lnTo>
                <a:lnTo>
                  <a:pt x="5095" y="4356"/>
                </a:lnTo>
                <a:lnTo>
                  <a:pt x="5282" y="4236"/>
                </a:lnTo>
                <a:lnTo>
                  <a:pt x="5459" y="4090"/>
                </a:lnTo>
                <a:lnTo>
                  <a:pt x="5609" y="3905"/>
                </a:lnTo>
                <a:lnTo>
                  <a:pt x="5734" y="3706"/>
                </a:lnTo>
                <a:lnTo>
                  <a:pt x="5838" y="3454"/>
                </a:lnTo>
                <a:lnTo>
                  <a:pt x="5911" y="3192"/>
                </a:lnTo>
                <a:lnTo>
                  <a:pt x="5917" y="2927"/>
                </a:lnTo>
                <a:lnTo>
                  <a:pt x="5898" y="2662"/>
                </a:lnTo>
                <a:lnTo>
                  <a:pt x="5837" y="2419"/>
                </a:lnTo>
                <a:lnTo>
                  <a:pt x="5735" y="2163"/>
                </a:lnTo>
                <a:lnTo>
                  <a:pt x="5603" y="1935"/>
                </a:lnTo>
                <a:lnTo>
                  <a:pt x="5438" y="1730"/>
                </a:lnTo>
                <a:lnTo>
                  <a:pt x="5232" y="1537"/>
                </a:lnTo>
                <a:lnTo>
                  <a:pt x="4983" y="1365"/>
                </a:lnTo>
                <a:lnTo>
                  <a:pt x="4714" y="1223"/>
                </a:lnTo>
                <a:lnTo>
                  <a:pt x="4437" y="1128"/>
                </a:lnTo>
                <a:lnTo>
                  <a:pt x="4143" y="1069"/>
                </a:lnTo>
                <a:lnTo>
                  <a:pt x="3844" y="1062"/>
                </a:lnTo>
                <a:lnTo>
                  <a:pt x="3548" y="1094"/>
                </a:lnTo>
                <a:lnTo>
                  <a:pt x="3254" y="1165"/>
                </a:lnTo>
                <a:lnTo>
                  <a:pt x="2972" y="1277"/>
                </a:lnTo>
                <a:lnTo>
                  <a:pt x="2983" y="1269"/>
                </a:lnTo>
                <a:lnTo>
                  <a:pt x="3009" y="1260"/>
                </a:lnTo>
                <a:lnTo>
                  <a:pt x="3026" y="1248"/>
                </a:lnTo>
                <a:lnTo>
                  <a:pt x="3278" y="1140"/>
                </a:lnTo>
                <a:lnTo>
                  <a:pt x="3553" y="1066"/>
                </a:lnTo>
                <a:lnTo>
                  <a:pt x="3825" y="1034"/>
                </a:lnTo>
                <a:lnTo>
                  <a:pt x="4101" y="1032"/>
                </a:lnTo>
                <a:lnTo>
                  <a:pt x="4385" y="1065"/>
                </a:lnTo>
                <a:lnTo>
                  <a:pt x="4648" y="1138"/>
                </a:lnTo>
                <a:lnTo>
                  <a:pt x="4903" y="1249"/>
                </a:lnTo>
                <a:lnTo>
                  <a:pt x="5125" y="1382"/>
                </a:lnTo>
                <a:lnTo>
                  <a:pt x="5325" y="1530"/>
                </a:lnTo>
                <a:lnTo>
                  <a:pt x="5514" y="1710"/>
                </a:lnTo>
                <a:lnTo>
                  <a:pt x="5662" y="1902"/>
                </a:lnTo>
                <a:lnTo>
                  <a:pt x="5796" y="2121"/>
                </a:lnTo>
                <a:lnTo>
                  <a:pt x="5898" y="2352"/>
                </a:lnTo>
                <a:lnTo>
                  <a:pt x="5959" y="2596"/>
                </a:lnTo>
                <a:lnTo>
                  <a:pt x="5989" y="2853"/>
                </a:lnTo>
                <a:lnTo>
                  <a:pt x="5976" y="3131"/>
                </a:lnTo>
                <a:lnTo>
                  <a:pt x="5916" y="3401"/>
                </a:lnTo>
                <a:lnTo>
                  <a:pt x="5807" y="3647"/>
                </a:lnTo>
                <a:lnTo>
                  <a:pt x="5661" y="3886"/>
                </a:lnTo>
                <a:lnTo>
                  <a:pt x="5489" y="4086"/>
                </a:lnTo>
                <a:lnTo>
                  <a:pt x="5267" y="4262"/>
                </a:lnTo>
                <a:lnTo>
                  <a:pt x="5028" y="4402"/>
                </a:lnTo>
                <a:lnTo>
                  <a:pt x="4809" y="4487"/>
                </a:lnTo>
                <a:lnTo>
                  <a:pt x="4584" y="4527"/>
                </a:lnTo>
                <a:lnTo>
                  <a:pt x="4355" y="4538"/>
                </a:lnTo>
                <a:lnTo>
                  <a:pt x="4119" y="4504"/>
                </a:lnTo>
                <a:lnTo>
                  <a:pt x="4052" y="4484"/>
                </a:lnTo>
                <a:lnTo>
                  <a:pt x="4050" y="4486"/>
                </a:lnTo>
                <a:lnTo>
                  <a:pt x="3932" y="4575"/>
                </a:lnTo>
                <a:lnTo>
                  <a:pt x="3924" y="4581"/>
                </a:lnTo>
                <a:lnTo>
                  <a:pt x="4123" y="4640"/>
                </a:lnTo>
                <a:lnTo>
                  <a:pt x="4353" y="4678"/>
                </a:lnTo>
                <a:lnTo>
                  <a:pt x="4575" y="4680"/>
                </a:lnTo>
                <a:lnTo>
                  <a:pt x="4810" y="4642"/>
                </a:lnTo>
                <a:lnTo>
                  <a:pt x="5057" y="4562"/>
                </a:lnTo>
                <a:lnTo>
                  <a:pt x="5290" y="4450"/>
                </a:lnTo>
                <a:lnTo>
                  <a:pt x="5505" y="4311"/>
                </a:lnTo>
                <a:lnTo>
                  <a:pt x="5699" y="4154"/>
                </a:lnTo>
                <a:lnTo>
                  <a:pt x="5870" y="3963"/>
                </a:lnTo>
                <a:lnTo>
                  <a:pt x="6025" y="3750"/>
                </a:lnTo>
                <a:lnTo>
                  <a:pt x="6132" y="3513"/>
                </a:lnTo>
                <a:lnTo>
                  <a:pt x="6227" y="3236"/>
                </a:lnTo>
                <a:lnTo>
                  <a:pt x="6274" y="2959"/>
                </a:lnTo>
                <a:lnTo>
                  <a:pt x="6283" y="2676"/>
                </a:lnTo>
                <a:lnTo>
                  <a:pt x="6242" y="2402"/>
                </a:lnTo>
                <a:lnTo>
                  <a:pt x="6171" y="2132"/>
                </a:lnTo>
                <a:lnTo>
                  <a:pt x="6066" y="1861"/>
                </a:lnTo>
                <a:lnTo>
                  <a:pt x="5923" y="1617"/>
                </a:lnTo>
                <a:lnTo>
                  <a:pt x="5748" y="1386"/>
                </a:lnTo>
                <a:lnTo>
                  <a:pt x="5544" y="1184"/>
                </a:lnTo>
                <a:lnTo>
                  <a:pt x="5308" y="995"/>
                </a:lnTo>
                <a:lnTo>
                  <a:pt x="5065" y="843"/>
                </a:lnTo>
                <a:lnTo>
                  <a:pt x="4788" y="724"/>
                </a:lnTo>
                <a:lnTo>
                  <a:pt x="4510" y="629"/>
                </a:lnTo>
                <a:lnTo>
                  <a:pt x="4216" y="569"/>
                </a:lnTo>
                <a:lnTo>
                  <a:pt x="3925" y="549"/>
                </a:lnTo>
                <a:close/>
                <a:moveTo>
                  <a:pt x="1721" y="275"/>
                </a:moveTo>
                <a:lnTo>
                  <a:pt x="1466" y="320"/>
                </a:lnTo>
                <a:lnTo>
                  <a:pt x="1227" y="411"/>
                </a:lnTo>
                <a:lnTo>
                  <a:pt x="1025" y="533"/>
                </a:lnTo>
                <a:lnTo>
                  <a:pt x="831" y="691"/>
                </a:lnTo>
                <a:lnTo>
                  <a:pt x="823" y="701"/>
                </a:lnTo>
                <a:lnTo>
                  <a:pt x="802" y="743"/>
                </a:lnTo>
                <a:lnTo>
                  <a:pt x="734" y="822"/>
                </a:lnTo>
                <a:lnTo>
                  <a:pt x="714" y="835"/>
                </a:lnTo>
                <a:lnTo>
                  <a:pt x="681" y="875"/>
                </a:lnTo>
                <a:lnTo>
                  <a:pt x="549" y="1088"/>
                </a:lnTo>
                <a:lnTo>
                  <a:pt x="450" y="1311"/>
                </a:lnTo>
                <a:lnTo>
                  <a:pt x="382" y="1546"/>
                </a:lnTo>
                <a:lnTo>
                  <a:pt x="355" y="1730"/>
                </a:lnTo>
                <a:lnTo>
                  <a:pt x="367" y="1678"/>
                </a:lnTo>
                <a:lnTo>
                  <a:pt x="445" y="1494"/>
                </a:lnTo>
                <a:lnTo>
                  <a:pt x="558" y="1327"/>
                </a:lnTo>
                <a:lnTo>
                  <a:pt x="706" y="1185"/>
                </a:lnTo>
                <a:lnTo>
                  <a:pt x="828" y="1101"/>
                </a:lnTo>
                <a:lnTo>
                  <a:pt x="959" y="1043"/>
                </a:lnTo>
                <a:lnTo>
                  <a:pt x="1102" y="1002"/>
                </a:lnTo>
                <a:lnTo>
                  <a:pt x="1251" y="981"/>
                </a:lnTo>
                <a:lnTo>
                  <a:pt x="1403" y="1000"/>
                </a:lnTo>
                <a:lnTo>
                  <a:pt x="1557" y="1057"/>
                </a:lnTo>
                <a:lnTo>
                  <a:pt x="1694" y="1151"/>
                </a:lnTo>
                <a:lnTo>
                  <a:pt x="1720" y="1175"/>
                </a:lnTo>
                <a:lnTo>
                  <a:pt x="1641" y="1122"/>
                </a:lnTo>
                <a:lnTo>
                  <a:pt x="1486" y="1049"/>
                </a:lnTo>
                <a:lnTo>
                  <a:pt x="1319" y="1008"/>
                </a:lnTo>
                <a:lnTo>
                  <a:pt x="1159" y="1013"/>
                </a:lnTo>
                <a:lnTo>
                  <a:pt x="997" y="1050"/>
                </a:lnTo>
                <a:lnTo>
                  <a:pt x="848" y="1119"/>
                </a:lnTo>
                <a:lnTo>
                  <a:pt x="710" y="1215"/>
                </a:lnTo>
                <a:lnTo>
                  <a:pt x="581" y="1336"/>
                </a:lnTo>
                <a:lnTo>
                  <a:pt x="462" y="1507"/>
                </a:lnTo>
                <a:lnTo>
                  <a:pt x="382" y="1676"/>
                </a:lnTo>
                <a:lnTo>
                  <a:pt x="344" y="1822"/>
                </a:lnTo>
                <a:lnTo>
                  <a:pt x="342" y="2046"/>
                </a:lnTo>
                <a:lnTo>
                  <a:pt x="374" y="2294"/>
                </a:lnTo>
                <a:lnTo>
                  <a:pt x="431" y="2499"/>
                </a:lnTo>
                <a:lnTo>
                  <a:pt x="481" y="2604"/>
                </a:lnTo>
                <a:lnTo>
                  <a:pt x="529" y="2710"/>
                </a:lnTo>
                <a:lnTo>
                  <a:pt x="560" y="2778"/>
                </a:lnTo>
                <a:lnTo>
                  <a:pt x="571" y="2795"/>
                </a:lnTo>
                <a:lnTo>
                  <a:pt x="584" y="2826"/>
                </a:lnTo>
                <a:lnTo>
                  <a:pt x="614" y="2904"/>
                </a:lnTo>
                <a:lnTo>
                  <a:pt x="671" y="3036"/>
                </a:lnTo>
                <a:lnTo>
                  <a:pt x="743" y="3199"/>
                </a:lnTo>
                <a:lnTo>
                  <a:pt x="833" y="3415"/>
                </a:lnTo>
                <a:lnTo>
                  <a:pt x="869" y="3499"/>
                </a:lnTo>
                <a:lnTo>
                  <a:pt x="870" y="3373"/>
                </a:lnTo>
                <a:lnTo>
                  <a:pt x="905" y="3186"/>
                </a:lnTo>
                <a:lnTo>
                  <a:pt x="971" y="3010"/>
                </a:lnTo>
                <a:lnTo>
                  <a:pt x="1081" y="2861"/>
                </a:lnTo>
                <a:lnTo>
                  <a:pt x="1134" y="2819"/>
                </a:lnTo>
                <a:lnTo>
                  <a:pt x="1224" y="2486"/>
                </a:lnTo>
                <a:lnTo>
                  <a:pt x="1357" y="2157"/>
                </a:lnTo>
                <a:lnTo>
                  <a:pt x="1374" y="2129"/>
                </a:lnTo>
                <a:lnTo>
                  <a:pt x="1302" y="2089"/>
                </a:lnTo>
                <a:lnTo>
                  <a:pt x="1273" y="2063"/>
                </a:lnTo>
                <a:lnTo>
                  <a:pt x="1343" y="2102"/>
                </a:lnTo>
                <a:lnTo>
                  <a:pt x="1381" y="2117"/>
                </a:lnTo>
                <a:lnTo>
                  <a:pt x="1541" y="1843"/>
                </a:lnTo>
                <a:lnTo>
                  <a:pt x="1746" y="1547"/>
                </a:lnTo>
                <a:lnTo>
                  <a:pt x="1894" y="1392"/>
                </a:lnTo>
                <a:lnTo>
                  <a:pt x="1836" y="1298"/>
                </a:lnTo>
                <a:lnTo>
                  <a:pt x="1898" y="1388"/>
                </a:lnTo>
                <a:lnTo>
                  <a:pt x="1993" y="1288"/>
                </a:lnTo>
                <a:lnTo>
                  <a:pt x="2269" y="1050"/>
                </a:lnTo>
                <a:lnTo>
                  <a:pt x="2563" y="848"/>
                </a:lnTo>
                <a:lnTo>
                  <a:pt x="2757" y="762"/>
                </a:lnTo>
                <a:lnTo>
                  <a:pt x="2716" y="702"/>
                </a:lnTo>
                <a:lnTo>
                  <a:pt x="2591" y="568"/>
                </a:lnTo>
                <a:lnTo>
                  <a:pt x="2433" y="456"/>
                </a:lnTo>
                <a:lnTo>
                  <a:pt x="2269" y="372"/>
                </a:lnTo>
                <a:lnTo>
                  <a:pt x="2087" y="309"/>
                </a:lnTo>
                <a:lnTo>
                  <a:pt x="1910" y="276"/>
                </a:lnTo>
                <a:lnTo>
                  <a:pt x="1721" y="275"/>
                </a:lnTo>
                <a:close/>
                <a:moveTo>
                  <a:pt x="268" y="0"/>
                </a:moveTo>
                <a:lnTo>
                  <a:pt x="408" y="2"/>
                </a:lnTo>
                <a:lnTo>
                  <a:pt x="516" y="42"/>
                </a:lnTo>
                <a:lnTo>
                  <a:pt x="631" y="102"/>
                </a:lnTo>
                <a:lnTo>
                  <a:pt x="731" y="188"/>
                </a:lnTo>
                <a:lnTo>
                  <a:pt x="811" y="280"/>
                </a:lnTo>
                <a:lnTo>
                  <a:pt x="857" y="395"/>
                </a:lnTo>
                <a:lnTo>
                  <a:pt x="874" y="515"/>
                </a:lnTo>
                <a:lnTo>
                  <a:pt x="860" y="611"/>
                </a:lnTo>
                <a:lnTo>
                  <a:pt x="1011" y="477"/>
                </a:lnTo>
                <a:lnTo>
                  <a:pt x="1196" y="366"/>
                </a:lnTo>
                <a:lnTo>
                  <a:pt x="1402" y="274"/>
                </a:lnTo>
                <a:lnTo>
                  <a:pt x="1605" y="225"/>
                </a:lnTo>
                <a:lnTo>
                  <a:pt x="1838" y="220"/>
                </a:lnTo>
                <a:lnTo>
                  <a:pt x="2049" y="254"/>
                </a:lnTo>
                <a:lnTo>
                  <a:pt x="2227" y="311"/>
                </a:lnTo>
                <a:lnTo>
                  <a:pt x="2399" y="406"/>
                </a:lnTo>
                <a:lnTo>
                  <a:pt x="2561" y="523"/>
                </a:lnTo>
                <a:lnTo>
                  <a:pt x="2704" y="661"/>
                </a:lnTo>
                <a:lnTo>
                  <a:pt x="2773" y="754"/>
                </a:lnTo>
                <a:lnTo>
                  <a:pt x="2901" y="698"/>
                </a:lnTo>
                <a:lnTo>
                  <a:pt x="3254" y="570"/>
                </a:lnTo>
                <a:lnTo>
                  <a:pt x="3594" y="507"/>
                </a:lnTo>
                <a:lnTo>
                  <a:pt x="3932" y="488"/>
                </a:lnTo>
                <a:lnTo>
                  <a:pt x="4274" y="522"/>
                </a:lnTo>
                <a:lnTo>
                  <a:pt x="4605" y="588"/>
                </a:lnTo>
                <a:lnTo>
                  <a:pt x="4916" y="709"/>
                </a:lnTo>
                <a:lnTo>
                  <a:pt x="5219" y="877"/>
                </a:lnTo>
                <a:lnTo>
                  <a:pt x="5485" y="1086"/>
                </a:lnTo>
                <a:lnTo>
                  <a:pt x="5682" y="1277"/>
                </a:lnTo>
                <a:lnTo>
                  <a:pt x="5850" y="1487"/>
                </a:lnTo>
                <a:lnTo>
                  <a:pt x="5996" y="1722"/>
                </a:lnTo>
                <a:lnTo>
                  <a:pt x="6120" y="1963"/>
                </a:lnTo>
                <a:lnTo>
                  <a:pt x="6226" y="2225"/>
                </a:lnTo>
                <a:lnTo>
                  <a:pt x="6282" y="2496"/>
                </a:lnTo>
                <a:lnTo>
                  <a:pt x="6310" y="2763"/>
                </a:lnTo>
                <a:lnTo>
                  <a:pt x="6296" y="3050"/>
                </a:lnTo>
                <a:lnTo>
                  <a:pt x="6232" y="3339"/>
                </a:lnTo>
                <a:lnTo>
                  <a:pt x="6141" y="3622"/>
                </a:lnTo>
                <a:lnTo>
                  <a:pt x="6003" y="3872"/>
                </a:lnTo>
                <a:lnTo>
                  <a:pt x="5827" y="4115"/>
                </a:lnTo>
                <a:lnTo>
                  <a:pt x="5617" y="4308"/>
                </a:lnTo>
                <a:lnTo>
                  <a:pt x="5382" y="4477"/>
                </a:lnTo>
                <a:lnTo>
                  <a:pt x="5110" y="4615"/>
                </a:lnTo>
                <a:lnTo>
                  <a:pt x="4853" y="4693"/>
                </a:lnTo>
                <a:lnTo>
                  <a:pt x="4594" y="4732"/>
                </a:lnTo>
                <a:lnTo>
                  <a:pt x="4329" y="4727"/>
                </a:lnTo>
                <a:lnTo>
                  <a:pt x="4077" y="4680"/>
                </a:lnTo>
                <a:lnTo>
                  <a:pt x="3880" y="4608"/>
                </a:lnTo>
                <a:lnTo>
                  <a:pt x="3795" y="4661"/>
                </a:lnTo>
                <a:lnTo>
                  <a:pt x="3642" y="4701"/>
                </a:lnTo>
                <a:lnTo>
                  <a:pt x="3501" y="4708"/>
                </a:lnTo>
                <a:lnTo>
                  <a:pt x="3338" y="4673"/>
                </a:lnTo>
                <a:lnTo>
                  <a:pt x="3195" y="4608"/>
                </a:lnTo>
                <a:lnTo>
                  <a:pt x="3065" y="4502"/>
                </a:lnTo>
                <a:lnTo>
                  <a:pt x="2959" y="4370"/>
                </a:lnTo>
                <a:lnTo>
                  <a:pt x="2899" y="4224"/>
                </a:lnTo>
                <a:lnTo>
                  <a:pt x="2888" y="4101"/>
                </a:lnTo>
                <a:lnTo>
                  <a:pt x="2905" y="3983"/>
                </a:lnTo>
                <a:lnTo>
                  <a:pt x="2941" y="3869"/>
                </a:lnTo>
                <a:lnTo>
                  <a:pt x="3012" y="3771"/>
                </a:lnTo>
                <a:lnTo>
                  <a:pt x="3047" y="3747"/>
                </a:lnTo>
                <a:lnTo>
                  <a:pt x="3016" y="3670"/>
                </a:lnTo>
                <a:lnTo>
                  <a:pt x="2967" y="3467"/>
                </a:lnTo>
                <a:lnTo>
                  <a:pt x="2945" y="3270"/>
                </a:lnTo>
                <a:lnTo>
                  <a:pt x="2956" y="3059"/>
                </a:lnTo>
                <a:lnTo>
                  <a:pt x="2992" y="2862"/>
                </a:lnTo>
                <a:lnTo>
                  <a:pt x="3057" y="2671"/>
                </a:lnTo>
                <a:lnTo>
                  <a:pt x="3083" y="2630"/>
                </a:lnTo>
                <a:lnTo>
                  <a:pt x="2884" y="2634"/>
                </a:lnTo>
                <a:lnTo>
                  <a:pt x="2663" y="2680"/>
                </a:lnTo>
                <a:lnTo>
                  <a:pt x="2448" y="2771"/>
                </a:lnTo>
                <a:lnTo>
                  <a:pt x="2244" y="2878"/>
                </a:lnTo>
                <a:lnTo>
                  <a:pt x="2184" y="2922"/>
                </a:lnTo>
                <a:lnTo>
                  <a:pt x="2187" y="2926"/>
                </a:lnTo>
                <a:lnTo>
                  <a:pt x="2207" y="2967"/>
                </a:lnTo>
                <a:lnTo>
                  <a:pt x="2179" y="2926"/>
                </a:lnTo>
                <a:lnTo>
                  <a:pt x="2048" y="3021"/>
                </a:lnTo>
                <a:lnTo>
                  <a:pt x="1916" y="3149"/>
                </a:lnTo>
                <a:lnTo>
                  <a:pt x="1917" y="3152"/>
                </a:lnTo>
                <a:lnTo>
                  <a:pt x="1916" y="3150"/>
                </a:lnTo>
                <a:lnTo>
                  <a:pt x="1877" y="3188"/>
                </a:lnTo>
                <a:lnTo>
                  <a:pt x="1684" y="3442"/>
                </a:lnTo>
                <a:lnTo>
                  <a:pt x="1561" y="3676"/>
                </a:lnTo>
                <a:lnTo>
                  <a:pt x="1643" y="3715"/>
                </a:lnTo>
                <a:lnTo>
                  <a:pt x="1769" y="3743"/>
                </a:lnTo>
                <a:lnTo>
                  <a:pt x="1901" y="3734"/>
                </a:lnTo>
                <a:lnTo>
                  <a:pt x="2012" y="3682"/>
                </a:lnTo>
                <a:lnTo>
                  <a:pt x="2120" y="3600"/>
                </a:lnTo>
                <a:lnTo>
                  <a:pt x="2191" y="3502"/>
                </a:lnTo>
                <a:lnTo>
                  <a:pt x="2247" y="3382"/>
                </a:lnTo>
                <a:lnTo>
                  <a:pt x="2270" y="3260"/>
                </a:lnTo>
                <a:lnTo>
                  <a:pt x="2257" y="3123"/>
                </a:lnTo>
                <a:lnTo>
                  <a:pt x="2219" y="2993"/>
                </a:lnTo>
                <a:lnTo>
                  <a:pt x="2246" y="3048"/>
                </a:lnTo>
                <a:lnTo>
                  <a:pt x="2276" y="3175"/>
                </a:lnTo>
                <a:lnTo>
                  <a:pt x="2276" y="3305"/>
                </a:lnTo>
                <a:lnTo>
                  <a:pt x="2248" y="3431"/>
                </a:lnTo>
                <a:lnTo>
                  <a:pt x="2188" y="3545"/>
                </a:lnTo>
                <a:lnTo>
                  <a:pt x="2096" y="3649"/>
                </a:lnTo>
                <a:lnTo>
                  <a:pt x="1976" y="3724"/>
                </a:lnTo>
                <a:lnTo>
                  <a:pt x="1849" y="3753"/>
                </a:lnTo>
                <a:lnTo>
                  <a:pt x="1722" y="3759"/>
                </a:lnTo>
                <a:lnTo>
                  <a:pt x="1595" y="3716"/>
                </a:lnTo>
                <a:lnTo>
                  <a:pt x="1556" y="3685"/>
                </a:lnTo>
                <a:lnTo>
                  <a:pt x="1543" y="3711"/>
                </a:lnTo>
                <a:lnTo>
                  <a:pt x="1440" y="4001"/>
                </a:lnTo>
                <a:lnTo>
                  <a:pt x="1394" y="4302"/>
                </a:lnTo>
                <a:lnTo>
                  <a:pt x="1380" y="4614"/>
                </a:lnTo>
                <a:lnTo>
                  <a:pt x="1429" y="4923"/>
                </a:lnTo>
                <a:lnTo>
                  <a:pt x="1510" y="5173"/>
                </a:lnTo>
                <a:lnTo>
                  <a:pt x="1514" y="5060"/>
                </a:lnTo>
                <a:lnTo>
                  <a:pt x="1559" y="4875"/>
                </a:lnTo>
                <a:lnTo>
                  <a:pt x="1636" y="4691"/>
                </a:lnTo>
                <a:lnTo>
                  <a:pt x="1754" y="4529"/>
                </a:lnTo>
                <a:lnTo>
                  <a:pt x="1905" y="4392"/>
                </a:lnTo>
                <a:lnTo>
                  <a:pt x="2027" y="4309"/>
                </a:lnTo>
                <a:lnTo>
                  <a:pt x="2151" y="4240"/>
                </a:lnTo>
                <a:lnTo>
                  <a:pt x="2294" y="4199"/>
                </a:lnTo>
                <a:lnTo>
                  <a:pt x="2437" y="4182"/>
                </a:lnTo>
                <a:lnTo>
                  <a:pt x="2592" y="4206"/>
                </a:lnTo>
                <a:lnTo>
                  <a:pt x="2752" y="4260"/>
                </a:lnTo>
                <a:lnTo>
                  <a:pt x="2886" y="4347"/>
                </a:lnTo>
                <a:lnTo>
                  <a:pt x="2910" y="4371"/>
                </a:lnTo>
                <a:lnTo>
                  <a:pt x="2833" y="4318"/>
                </a:lnTo>
                <a:lnTo>
                  <a:pt x="2677" y="4246"/>
                </a:lnTo>
                <a:lnTo>
                  <a:pt x="2518" y="4216"/>
                </a:lnTo>
                <a:lnTo>
                  <a:pt x="2344" y="4213"/>
                </a:lnTo>
                <a:lnTo>
                  <a:pt x="2188" y="4247"/>
                </a:lnTo>
                <a:lnTo>
                  <a:pt x="2040" y="4316"/>
                </a:lnTo>
                <a:lnTo>
                  <a:pt x="1901" y="4411"/>
                </a:lnTo>
                <a:lnTo>
                  <a:pt x="1772" y="4532"/>
                </a:lnTo>
                <a:lnTo>
                  <a:pt x="1653" y="4704"/>
                </a:lnTo>
                <a:lnTo>
                  <a:pt x="1572" y="4882"/>
                </a:lnTo>
                <a:lnTo>
                  <a:pt x="1522" y="5071"/>
                </a:lnTo>
                <a:lnTo>
                  <a:pt x="1515" y="5188"/>
                </a:lnTo>
                <a:lnTo>
                  <a:pt x="1524" y="5217"/>
                </a:lnTo>
                <a:lnTo>
                  <a:pt x="1520" y="5211"/>
                </a:lnTo>
                <a:lnTo>
                  <a:pt x="1514" y="5202"/>
                </a:lnTo>
                <a:lnTo>
                  <a:pt x="1513" y="5222"/>
                </a:lnTo>
                <a:lnTo>
                  <a:pt x="1569" y="5390"/>
                </a:lnTo>
                <a:lnTo>
                  <a:pt x="1618" y="5548"/>
                </a:lnTo>
                <a:lnTo>
                  <a:pt x="1641" y="5446"/>
                </a:lnTo>
                <a:lnTo>
                  <a:pt x="1710" y="5334"/>
                </a:lnTo>
                <a:lnTo>
                  <a:pt x="1797" y="5258"/>
                </a:lnTo>
                <a:lnTo>
                  <a:pt x="1906" y="5191"/>
                </a:lnTo>
                <a:lnTo>
                  <a:pt x="2018" y="5163"/>
                </a:lnTo>
                <a:lnTo>
                  <a:pt x="2125" y="5188"/>
                </a:lnTo>
                <a:lnTo>
                  <a:pt x="2143" y="5196"/>
                </a:lnTo>
                <a:lnTo>
                  <a:pt x="2035" y="5176"/>
                </a:lnTo>
                <a:lnTo>
                  <a:pt x="1929" y="5200"/>
                </a:lnTo>
                <a:lnTo>
                  <a:pt x="1823" y="5248"/>
                </a:lnTo>
                <a:lnTo>
                  <a:pt x="1733" y="5318"/>
                </a:lnTo>
                <a:lnTo>
                  <a:pt x="1676" y="5414"/>
                </a:lnTo>
                <a:lnTo>
                  <a:pt x="1631" y="5551"/>
                </a:lnTo>
                <a:lnTo>
                  <a:pt x="1627" y="5577"/>
                </a:lnTo>
                <a:lnTo>
                  <a:pt x="1696" y="5800"/>
                </a:lnTo>
                <a:lnTo>
                  <a:pt x="1820" y="6230"/>
                </a:lnTo>
                <a:lnTo>
                  <a:pt x="1936" y="6672"/>
                </a:lnTo>
                <a:lnTo>
                  <a:pt x="1967" y="6787"/>
                </a:lnTo>
                <a:lnTo>
                  <a:pt x="1970" y="6591"/>
                </a:lnTo>
                <a:lnTo>
                  <a:pt x="2008" y="6337"/>
                </a:lnTo>
                <a:lnTo>
                  <a:pt x="2090" y="6101"/>
                </a:lnTo>
                <a:lnTo>
                  <a:pt x="2210" y="5872"/>
                </a:lnTo>
                <a:lnTo>
                  <a:pt x="2278" y="5769"/>
                </a:lnTo>
                <a:lnTo>
                  <a:pt x="2224" y="5797"/>
                </a:lnTo>
                <a:lnTo>
                  <a:pt x="2120" y="5811"/>
                </a:lnTo>
                <a:lnTo>
                  <a:pt x="2015" y="5777"/>
                </a:lnTo>
                <a:lnTo>
                  <a:pt x="1938" y="5700"/>
                </a:lnTo>
                <a:lnTo>
                  <a:pt x="1901" y="5635"/>
                </a:lnTo>
                <a:lnTo>
                  <a:pt x="1889" y="5546"/>
                </a:lnTo>
                <a:lnTo>
                  <a:pt x="1918" y="5469"/>
                </a:lnTo>
                <a:lnTo>
                  <a:pt x="1974" y="5397"/>
                </a:lnTo>
                <a:lnTo>
                  <a:pt x="2058" y="5364"/>
                </a:lnTo>
                <a:lnTo>
                  <a:pt x="2148" y="5376"/>
                </a:lnTo>
                <a:lnTo>
                  <a:pt x="2216" y="5427"/>
                </a:lnTo>
                <a:lnTo>
                  <a:pt x="2229" y="5459"/>
                </a:lnTo>
                <a:lnTo>
                  <a:pt x="2214" y="5437"/>
                </a:lnTo>
                <a:lnTo>
                  <a:pt x="2146" y="5385"/>
                </a:lnTo>
                <a:lnTo>
                  <a:pt x="2069" y="5381"/>
                </a:lnTo>
                <a:lnTo>
                  <a:pt x="1986" y="5414"/>
                </a:lnTo>
                <a:lnTo>
                  <a:pt x="1931" y="5476"/>
                </a:lnTo>
                <a:lnTo>
                  <a:pt x="1907" y="5549"/>
                </a:lnTo>
                <a:lnTo>
                  <a:pt x="1912" y="5627"/>
                </a:lnTo>
                <a:lnTo>
                  <a:pt x="1943" y="5696"/>
                </a:lnTo>
                <a:lnTo>
                  <a:pt x="2026" y="5770"/>
                </a:lnTo>
                <a:lnTo>
                  <a:pt x="2118" y="5796"/>
                </a:lnTo>
                <a:lnTo>
                  <a:pt x="2217" y="5786"/>
                </a:lnTo>
                <a:lnTo>
                  <a:pt x="2292" y="5748"/>
                </a:lnTo>
                <a:lnTo>
                  <a:pt x="2358" y="5647"/>
                </a:lnTo>
                <a:lnTo>
                  <a:pt x="2399" y="5607"/>
                </a:lnTo>
                <a:lnTo>
                  <a:pt x="2431" y="5516"/>
                </a:lnTo>
                <a:lnTo>
                  <a:pt x="2426" y="5389"/>
                </a:lnTo>
                <a:lnTo>
                  <a:pt x="2363" y="5285"/>
                </a:lnTo>
                <a:lnTo>
                  <a:pt x="2268" y="5195"/>
                </a:lnTo>
                <a:lnTo>
                  <a:pt x="2176" y="5144"/>
                </a:lnTo>
                <a:lnTo>
                  <a:pt x="2079" y="5121"/>
                </a:lnTo>
                <a:lnTo>
                  <a:pt x="2006" y="5122"/>
                </a:lnTo>
                <a:lnTo>
                  <a:pt x="1932" y="5133"/>
                </a:lnTo>
                <a:lnTo>
                  <a:pt x="1870" y="5150"/>
                </a:lnTo>
                <a:lnTo>
                  <a:pt x="1852" y="5160"/>
                </a:lnTo>
                <a:lnTo>
                  <a:pt x="1898" y="5131"/>
                </a:lnTo>
                <a:lnTo>
                  <a:pt x="2023" y="5111"/>
                </a:lnTo>
                <a:lnTo>
                  <a:pt x="2150" y="5130"/>
                </a:lnTo>
                <a:lnTo>
                  <a:pt x="2276" y="5182"/>
                </a:lnTo>
                <a:lnTo>
                  <a:pt x="2379" y="5274"/>
                </a:lnTo>
                <a:lnTo>
                  <a:pt x="2431" y="5361"/>
                </a:lnTo>
                <a:lnTo>
                  <a:pt x="2449" y="5471"/>
                </a:lnTo>
                <a:lnTo>
                  <a:pt x="2440" y="5567"/>
                </a:lnTo>
                <a:lnTo>
                  <a:pt x="2524" y="5485"/>
                </a:lnTo>
                <a:lnTo>
                  <a:pt x="2678" y="5358"/>
                </a:lnTo>
                <a:lnTo>
                  <a:pt x="2599" y="5344"/>
                </a:lnTo>
                <a:lnTo>
                  <a:pt x="2488" y="5289"/>
                </a:lnTo>
                <a:lnTo>
                  <a:pt x="2452" y="5252"/>
                </a:lnTo>
                <a:lnTo>
                  <a:pt x="2539" y="5304"/>
                </a:lnTo>
                <a:lnTo>
                  <a:pt x="2638" y="5341"/>
                </a:lnTo>
                <a:lnTo>
                  <a:pt x="2699" y="5342"/>
                </a:lnTo>
                <a:lnTo>
                  <a:pt x="2707" y="5335"/>
                </a:lnTo>
                <a:lnTo>
                  <a:pt x="2918" y="5214"/>
                </a:lnTo>
                <a:lnTo>
                  <a:pt x="3040" y="5154"/>
                </a:lnTo>
                <a:lnTo>
                  <a:pt x="3064" y="5130"/>
                </a:lnTo>
                <a:lnTo>
                  <a:pt x="3131" y="5002"/>
                </a:lnTo>
                <a:lnTo>
                  <a:pt x="3154" y="4857"/>
                </a:lnTo>
                <a:lnTo>
                  <a:pt x="3139" y="4728"/>
                </a:lnTo>
                <a:lnTo>
                  <a:pt x="3108" y="4638"/>
                </a:lnTo>
                <a:lnTo>
                  <a:pt x="3148" y="4730"/>
                </a:lnTo>
                <a:lnTo>
                  <a:pt x="3169" y="4879"/>
                </a:lnTo>
                <a:lnTo>
                  <a:pt x="3134" y="5017"/>
                </a:lnTo>
                <a:lnTo>
                  <a:pt x="3081" y="5119"/>
                </a:lnTo>
                <a:lnTo>
                  <a:pt x="3068" y="5141"/>
                </a:lnTo>
                <a:lnTo>
                  <a:pt x="3126" y="5113"/>
                </a:lnTo>
                <a:lnTo>
                  <a:pt x="3349" y="5057"/>
                </a:lnTo>
                <a:lnTo>
                  <a:pt x="3578" y="5022"/>
                </a:lnTo>
                <a:lnTo>
                  <a:pt x="3804" y="5031"/>
                </a:lnTo>
                <a:lnTo>
                  <a:pt x="4028" y="5072"/>
                </a:lnTo>
                <a:lnTo>
                  <a:pt x="4240" y="5155"/>
                </a:lnTo>
                <a:lnTo>
                  <a:pt x="4458" y="5283"/>
                </a:lnTo>
                <a:lnTo>
                  <a:pt x="4551" y="5361"/>
                </a:lnTo>
                <a:lnTo>
                  <a:pt x="4782" y="5362"/>
                </a:lnTo>
                <a:lnTo>
                  <a:pt x="5070" y="5401"/>
                </a:lnTo>
                <a:lnTo>
                  <a:pt x="5349" y="5487"/>
                </a:lnTo>
                <a:lnTo>
                  <a:pt x="5616" y="5614"/>
                </a:lnTo>
                <a:lnTo>
                  <a:pt x="5827" y="5755"/>
                </a:lnTo>
                <a:lnTo>
                  <a:pt x="6022" y="5931"/>
                </a:lnTo>
                <a:lnTo>
                  <a:pt x="6200" y="6119"/>
                </a:lnTo>
                <a:lnTo>
                  <a:pt x="6333" y="6337"/>
                </a:lnTo>
                <a:lnTo>
                  <a:pt x="6445" y="6571"/>
                </a:lnTo>
                <a:lnTo>
                  <a:pt x="6519" y="6822"/>
                </a:lnTo>
                <a:lnTo>
                  <a:pt x="6554" y="7075"/>
                </a:lnTo>
                <a:lnTo>
                  <a:pt x="6550" y="7331"/>
                </a:lnTo>
                <a:lnTo>
                  <a:pt x="6502" y="7593"/>
                </a:lnTo>
                <a:lnTo>
                  <a:pt x="6441" y="7814"/>
                </a:lnTo>
                <a:lnTo>
                  <a:pt x="6339" y="8022"/>
                </a:lnTo>
                <a:lnTo>
                  <a:pt x="6200" y="8224"/>
                </a:lnTo>
                <a:lnTo>
                  <a:pt x="6026" y="8409"/>
                </a:lnTo>
                <a:lnTo>
                  <a:pt x="5819" y="8559"/>
                </a:lnTo>
                <a:lnTo>
                  <a:pt x="5639" y="8666"/>
                </a:lnTo>
                <a:lnTo>
                  <a:pt x="5446" y="8741"/>
                </a:lnTo>
                <a:lnTo>
                  <a:pt x="5306" y="8771"/>
                </a:lnTo>
                <a:lnTo>
                  <a:pt x="5351" y="8840"/>
                </a:lnTo>
                <a:lnTo>
                  <a:pt x="5436" y="9059"/>
                </a:lnTo>
                <a:lnTo>
                  <a:pt x="5472" y="9254"/>
                </a:lnTo>
                <a:lnTo>
                  <a:pt x="5480" y="9469"/>
                </a:lnTo>
                <a:lnTo>
                  <a:pt x="5444" y="9665"/>
                </a:lnTo>
                <a:lnTo>
                  <a:pt x="5368" y="9864"/>
                </a:lnTo>
                <a:lnTo>
                  <a:pt x="5264" y="10033"/>
                </a:lnTo>
                <a:lnTo>
                  <a:pt x="5126" y="10177"/>
                </a:lnTo>
                <a:lnTo>
                  <a:pt x="4968" y="10302"/>
                </a:lnTo>
                <a:lnTo>
                  <a:pt x="4771" y="10372"/>
                </a:lnTo>
                <a:lnTo>
                  <a:pt x="4601" y="10399"/>
                </a:lnTo>
                <a:lnTo>
                  <a:pt x="4441" y="10378"/>
                </a:lnTo>
                <a:lnTo>
                  <a:pt x="4279" y="10334"/>
                </a:lnTo>
                <a:lnTo>
                  <a:pt x="4144" y="10256"/>
                </a:lnTo>
                <a:lnTo>
                  <a:pt x="4008" y="10153"/>
                </a:lnTo>
                <a:lnTo>
                  <a:pt x="3896" y="10026"/>
                </a:lnTo>
                <a:lnTo>
                  <a:pt x="3894" y="10022"/>
                </a:lnTo>
                <a:lnTo>
                  <a:pt x="3924" y="10137"/>
                </a:lnTo>
                <a:lnTo>
                  <a:pt x="3906" y="10289"/>
                </a:lnTo>
                <a:lnTo>
                  <a:pt x="3855" y="10429"/>
                </a:lnTo>
                <a:lnTo>
                  <a:pt x="3760" y="10552"/>
                </a:lnTo>
                <a:lnTo>
                  <a:pt x="3726" y="10573"/>
                </a:lnTo>
                <a:lnTo>
                  <a:pt x="3786" y="10623"/>
                </a:lnTo>
                <a:lnTo>
                  <a:pt x="3811" y="10615"/>
                </a:lnTo>
                <a:lnTo>
                  <a:pt x="3986" y="10584"/>
                </a:lnTo>
                <a:lnTo>
                  <a:pt x="4153" y="10601"/>
                </a:lnTo>
                <a:lnTo>
                  <a:pt x="4327" y="10652"/>
                </a:lnTo>
                <a:lnTo>
                  <a:pt x="4488" y="10721"/>
                </a:lnTo>
                <a:lnTo>
                  <a:pt x="4626" y="10839"/>
                </a:lnTo>
                <a:lnTo>
                  <a:pt x="4740" y="10981"/>
                </a:lnTo>
                <a:lnTo>
                  <a:pt x="4821" y="11146"/>
                </a:lnTo>
                <a:lnTo>
                  <a:pt x="4870" y="11324"/>
                </a:lnTo>
                <a:lnTo>
                  <a:pt x="4889" y="11507"/>
                </a:lnTo>
                <a:lnTo>
                  <a:pt x="4860" y="11690"/>
                </a:lnTo>
                <a:lnTo>
                  <a:pt x="4800" y="11853"/>
                </a:lnTo>
                <a:lnTo>
                  <a:pt x="4704" y="12009"/>
                </a:lnTo>
                <a:lnTo>
                  <a:pt x="4578" y="12136"/>
                </a:lnTo>
                <a:lnTo>
                  <a:pt x="4414" y="12217"/>
                </a:lnTo>
                <a:lnTo>
                  <a:pt x="4256" y="12260"/>
                </a:lnTo>
                <a:lnTo>
                  <a:pt x="4097" y="12255"/>
                </a:lnTo>
                <a:lnTo>
                  <a:pt x="3936" y="12210"/>
                </a:lnTo>
                <a:lnTo>
                  <a:pt x="3797" y="12126"/>
                </a:lnTo>
                <a:lnTo>
                  <a:pt x="3687" y="12014"/>
                </a:lnTo>
                <a:lnTo>
                  <a:pt x="3618" y="11890"/>
                </a:lnTo>
                <a:lnTo>
                  <a:pt x="3584" y="11758"/>
                </a:lnTo>
                <a:lnTo>
                  <a:pt x="3586" y="11618"/>
                </a:lnTo>
                <a:lnTo>
                  <a:pt x="3614" y="11492"/>
                </a:lnTo>
                <a:lnTo>
                  <a:pt x="3666" y="11409"/>
                </a:lnTo>
                <a:lnTo>
                  <a:pt x="3664" y="11410"/>
                </a:lnTo>
                <a:lnTo>
                  <a:pt x="3585" y="11415"/>
                </a:lnTo>
                <a:lnTo>
                  <a:pt x="3495" y="11403"/>
                </a:lnTo>
                <a:lnTo>
                  <a:pt x="3424" y="11370"/>
                </a:lnTo>
                <a:lnTo>
                  <a:pt x="3361" y="11291"/>
                </a:lnTo>
                <a:lnTo>
                  <a:pt x="3318" y="11215"/>
                </a:lnTo>
                <a:lnTo>
                  <a:pt x="3309" y="11131"/>
                </a:lnTo>
                <a:lnTo>
                  <a:pt x="3320" y="11101"/>
                </a:lnTo>
                <a:lnTo>
                  <a:pt x="3321" y="11196"/>
                </a:lnTo>
                <a:lnTo>
                  <a:pt x="3363" y="11281"/>
                </a:lnTo>
                <a:lnTo>
                  <a:pt x="3418" y="11350"/>
                </a:lnTo>
                <a:lnTo>
                  <a:pt x="3507" y="11395"/>
                </a:lnTo>
                <a:lnTo>
                  <a:pt x="3607" y="11399"/>
                </a:lnTo>
                <a:lnTo>
                  <a:pt x="3680" y="11385"/>
                </a:lnTo>
                <a:lnTo>
                  <a:pt x="3684" y="11380"/>
                </a:lnTo>
                <a:lnTo>
                  <a:pt x="3728" y="11343"/>
                </a:lnTo>
                <a:lnTo>
                  <a:pt x="3702" y="11380"/>
                </a:lnTo>
                <a:lnTo>
                  <a:pt x="3708" y="11379"/>
                </a:lnTo>
                <a:lnTo>
                  <a:pt x="3804" y="11329"/>
                </a:lnTo>
                <a:lnTo>
                  <a:pt x="3880" y="11261"/>
                </a:lnTo>
                <a:lnTo>
                  <a:pt x="3936" y="11165"/>
                </a:lnTo>
                <a:lnTo>
                  <a:pt x="3959" y="11044"/>
                </a:lnTo>
                <a:lnTo>
                  <a:pt x="3956" y="10965"/>
                </a:lnTo>
                <a:lnTo>
                  <a:pt x="3954" y="10965"/>
                </a:lnTo>
                <a:lnTo>
                  <a:pt x="3796" y="10984"/>
                </a:lnTo>
                <a:lnTo>
                  <a:pt x="3659" y="11046"/>
                </a:lnTo>
                <a:lnTo>
                  <a:pt x="3634" y="11063"/>
                </a:lnTo>
                <a:lnTo>
                  <a:pt x="3638" y="11076"/>
                </a:lnTo>
                <a:lnTo>
                  <a:pt x="3634" y="11079"/>
                </a:lnTo>
                <a:lnTo>
                  <a:pt x="3628" y="11067"/>
                </a:lnTo>
                <a:lnTo>
                  <a:pt x="3542" y="11126"/>
                </a:lnTo>
                <a:lnTo>
                  <a:pt x="3625" y="11059"/>
                </a:lnTo>
                <a:lnTo>
                  <a:pt x="3602" y="11011"/>
                </a:lnTo>
                <a:lnTo>
                  <a:pt x="3546" y="10977"/>
                </a:lnTo>
                <a:lnTo>
                  <a:pt x="3475" y="10968"/>
                </a:lnTo>
                <a:lnTo>
                  <a:pt x="3409" y="10980"/>
                </a:lnTo>
                <a:lnTo>
                  <a:pt x="3356" y="11033"/>
                </a:lnTo>
                <a:lnTo>
                  <a:pt x="3321" y="11096"/>
                </a:lnTo>
                <a:lnTo>
                  <a:pt x="3339" y="11045"/>
                </a:lnTo>
                <a:lnTo>
                  <a:pt x="3395" y="10982"/>
                </a:lnTo>
                <a:lnTo>
                  <a:pt x="3467" y="10957"/>
                </a:lnTo>
                <a:lnTo>
                  <a:pt x="3545" y="10952"/>
                </a:lnTo>
                <a:lnTo>
                  <a:pt x="3609" y="10998"/>
                </a:lnTo>
                <a:lnTo>
                  <a:pt x="3630" y="11055"/>
                </a:lnTo>
                <a:lnTo>
                  <a:pt x="3679" y="11016"/>
                </a:lnTo>
                <a:lnTo>
                  <a:pt x="3836" y="10948"/>
                </a:lnTo>
                <a:lnTo>
                  <a:pt x="3950" y="10935"/>
                </a:lnTo>
                <a:lnTo>
                  <a:pt x="3939" y="10878"/>
                </a:lnTo>
                <a:lnTo>
                  <a:pt x="3953" y="10917"/>
                </a:lnTo>
                <a:lnTo>
                  <a:pt x="3954" y="10934"/>
                </a:lnTo>
                <a:lnTo>
                  <a:pt x="4010" y="10927"/>
                </a:lnTo>
                <a:lnTo>
                  <a:pt x="4183" y="10955"/>
                </a:lnTo>
                <a:lnTo>
                  <a:pt x="4320" y="11000"/>
                </a:lnTo>
                <a:lnTo>
                  <a:pt x="4446" y="11076"/>
                </a:lnTo>
                <a:lnTo>
                  <a:pt x="4549" y="11177"/>
                </a:lnTo>
                <a:lnTo>
                  <a:pt x="4625" y="11288"/>
                </a:lnTo>
                <a:lnTo>
                  <a:pt x="4671" y="11428"/>
                </a:lnTo>
                <a:lnTo>
                  <a:pt x="4675" y="11564"/>
                </a:lnTo>
                <a:lnTo>
                  <a:pt x="4651" y="11695"/>
                </a:lnTo>
                <a:lnTo>
                  <a:pt x="4591" y="11809"/>
                </a:lnTo>
                <a:lnTo>
                  <a:pt x="4506" y="11900"/>
                </a:lnTo>
                <a:lnTo>
                  <a:pt x="4401" y="11972"/>
                </a:lnTo>
                <a:lnTo>
                  <a:pt x="4302" y="12007"/>
                </a:lnTo>
                <a:lnTo>
                  <a:pt x="4185" y="12015"/>
                </a:lnTo>
                <a:lnTo>
                  <a:pt x="4073" y="11994"/>
                </a:lnTo>
                <a:lnTo>
                  <a:pt x="3962" y="11939"/>
                </a:lnTo>
                <a:lnTo>
                  <a:pt x="3875" y="11860"/>
                </a:lnTo>
                <a:lnTo>
                  <a:pt x="3829" y="11794"/>
                </a:lnTo>
                <a:lnTo>
                  <a:pt x="3796" y="11710"/>
                </a:lnTo>
                <a:lnTo>
                  <a:pt x="3776" y="11585"/>
                </a:lnTo>
                <a:lnTo>
                  <a:pt x="3793" y="11468"/>
                </a:lnTo>
                <a:lnTo>
                  <a:pt x="3836" y="11364"/>
                </a:lnTo>
                <a:lnTo>
                  <a:pt x="3906" y="11276"/>
                </a:lnTo>
                <a:lnTo>
                  <a:pt x="3993" y="11200"/>
                </a:lnTo>
                <a:lnTo>
                  <a:pt x="4110" y="11169"/>
                </a:lnTo>
                <a:lnTo>
                  <a:pt x="4173" y="11166"/>
                </a:lnTo>
                <a:lnTo>
                  <a:pt x="4235" y="11172"/>
                </a:lnTo>
                <a:lnTo>
                  <a:pt x="4299" y="11194"/>
                </a:lnTo>
                <a:lnTo>
                  <a:pt x="4344" y="11236"/>
                </a:lnTo>
                <a:lnTo>
                  <a:pt x="4371" y="11275"/>
                </a:lnTo>
                <a:lnTo>
                  <a:pt x="4362" y="11322"/>
                </a:lnTo>
                <a:lnTo>
                  <a:pt x="4334" y="11341"/>
                </a:lnTo>
                <a:lnTo>
                  <a:pt x="4299" y="11325"/>
                </a:lnTo>
                <a:lnTo>
                  <a:pt x="4250" y="11301"/>
                </a:lnTo>
                <a:lnTo>
                  <a:pt x="4193" y="11266"/>
                </a:lnTo>
                <a:lnTo>
                  <a:pt x="4130" y="11245"/>
                </a:lnTo>
                <a:lnTo>
                  <a:pt x="4061" y="11251"/>
                </a:lnTo>
                <a:lnTo>
                  <a:pt x="3973" y="11279"/>
                </a:lnTo>
                <a:lnTo>
                  <a:pt x="3878" y="11377"/>
                </a:lnTo>
                <a:lnTo>
                  <a:pt x="3814" y="11486"/>
                </a:lnTo>
                <a:lnTo>
                  <a:pt x="3795" y="11613"/>
                </a:lnTo>
                <a:lnTo>
                  <a:pt x="3829" y="11745"/>
                </a:lnTo>
                <a:lnTo>
                  <a:pt x="3832" y="11751"/>
                </a:lnTo>
                <a:lnTo>
                  <a:pt x="3842" y="11777"/>
                </a:lnTo>
                <a:lnTo>
                  <a:pt x="3907" y="11871"/>
                </a:lnTo>
                <a:lnTo>
                  <a:pt x="3995" y="11941"/>
                </a:lnTo>
                <a:lnTo>
                  <a:pt x="4093" y="11988"/>
                </a:lnTo>
                <a:lnTo>
                  <a:pt x="4207" y="11999"/>
                </a:lnTo>
                <a:lnTo>
                  <a:pt x="4323" y="11977"/>
                </a:lnTo>
                <a:lnTo>
                  <a:pt x="4434" y="11925"/>
                </a:lnTo>
                <a:lnTo>
                  <a:pt x="4524" y="11855"/>
                </a:lnTo>
                <a:lnTo>
                  <a:pt x="4592" y="11751"/>
                </a:lnTo>
                <a:lnTo>
                  <a:pt x="4646" y="11641"/>
                </a:lnTo>
                <a:lnTo>
                  <a:pt x="4660" y="11517"/>
                </a:lnTo>
                <a:lnTo>
                  <a:pt x="4637" y="11378"/>
                </a:lnTo>
                <a:lnTo>
                  <a:pt x="4579" y="11246"/>
                </a:lnTo>
                <a:lnTo>
                  <a:pt x="4488" y="11137"/>
                </a:lnTo>
                <a:lnTo>
                  <a:pt x="4375" y="11044"/>
                </a:lnTo>
                <a:lnTo>
                  <a:pt x="4245" y="10986"/>
                </a:lnTo>
                <a:lnTo>
                  <a:pt x="4101" y="10954"/>
                </a:lnTo>
                <a:lnTo>
                  <a:pt x="3957" y="10965"/>
                </a:lnTo>
                <a:lnTo>
                  <a:pt x="3958" y="10971"/>
                </a:lnTo>
                <a:lnTo>
                  <a:pt x="3969" y="11070"/>
                </a:lnTo>
                <a:lnTo>
                  <a:pt x="3940" y="11171"/>
                </a:lnTo>
                <a:lnTo>
                  <a:pt x="3884" y="11267"/>
                </a:lnTo>
                <a:lnTo>
                  <a:pt x="3823" y="11333"/>
                </a:lnTo>
                <a:lnTo>
                  <a:pt x="3751" y="11382"/>
                </a:lnTo>
                <a:lnTo>
                  <a:pt x="3687" y="11402"/>
                </a:lnTo>
                <a:lnTo>
                  <a:pt x="3657" y="11447"/>
                </a:lnTo>
                <a:lnTo>
                  <a:pt x="3606" y="11563"/>
                </a:lnTo>
                <a:lnTo>
                  <a:pt x="3602" y="11689"/>
                </a:lnTo>
                <a:lnTo>
                  <a:pt x="3611" y="11821"/>
                </a:lnTo>
                <a:lnTo>
                  <a:pt x="3663" y="11932"/>
                </a:lnTo>
                <a:lnTo>
                  <a:pt x="3751" y="12060"/>
                </a:lnTo>
                <a:lnTo>
                  <a:pt x="3864" y="12153"/>
                </a:lnTo>
                <a:lnTo>
                  <a:pt x="4007" y="12218"/>
                </a:lnTo>
                <a:lnTo>
                  <a:pt x="4162" y="12242"/>
                </a:lnTo>
                <a:lnTo>
                  <a:pt x="4311" y="12222"/>
                </a:lnTo>
                <a:lnTo>
                  <a:pt x="4449" y="12184"/>
                </a:lnTo>
                <a:lnTo>
                  <a:pt x="4580" y="12102"/>
                </a:lnTo>
                <a:lnTo>
                  <a:pt x="4681" y="12000"/>
                </a:lnTo>
                <a:lnTo>
                  <a:pt x="4763" y="11870"/>
                </a:lnTo>
                <a:lnTo>
                  <a:pt x="4817" y="11735"/>
                </a:lnTo>
                <a:lnTo>
                  <a:pt x="4853" y="11597"/>
                </a:lnTo>
                <a:lnTo>
                  <a:pt x="4852" y="11418"/>
                </a:lnTo>
                <a:lnTo>
                  <a:pt x="4822" y="11243"/>
                </a:lnTo>
                <a:lnTo>
                  <a:pt x="4751" y="11079"/>
                </a:lnTo>
                <a:lnTo>
                  <a:pt x="4646" y="10939"/>
                </a:lnTo>
                <a:lnTo>
                  <a:pt x="4523" y="10820"/>
                </a:lnTo>
                <a:lnTo>
                  <a:pt x="4361" y="10727"/>
                </a:lnTo>
                <a:lnTo>
                  <a:pt x="4193" y="10671"/>
                </a:lnTo>
                <a:lnTo>
                  <a:pt x="4024" y="10640"/>
                </a:lnTo>
                <a:lnTo>
                  <a:pt x="3838" y="10654"/>
                </a:lnTo>
                <a:lnTo>
                  <a:pt x="3826" y="10657"/>
                </a:lnTo>
                <a:lnTo>
                  <a:pt x="3840" y="10668"/>
                </a:lnTo>
                <a:lnTo>
                  <a:pt x="3922" y="10800"/>
                </a:lnTo>
                <a:lnTo>
                  <a:pt x="3939" y="10878"/>
                </a:lnTo>
                <a:lnTo>
                  <a:pt x="3911" y="10807"/>
                </a:lnTo>
                <a:lnTo>
                  <a:pt x="3853" y="10700"/>
                </a:lnTo>
                <a:lnTo>
                  <a:pt x="3814" y="10660"/>
                </a:lnTo>
                <a:lnTo>
                  <a:pt x="3665" y="10699"/>
                </a:lnTo>
                <a:lnTo>
                  <a:pt x="3513" y="10787"/>
                </a:lnTo>
                <a:lnTo>
                  <a:pt x="3371" y="10901"/>
                </a:lnTo>
                <a:lnTo>
                  <a:pt x="3246" y="11052"/>
                </a:lnTo>
                <a:lnTo>
                  <a:pt x="3144" y="11212"/>
                </a:lnTo>
                <a:lnTo>
                  <a:pt x="3064" y="11381"/>
                </a:lnTo>
                <a:lnTo>
                  <a:pt x="3005" y="11568"/>
                </a:lnTo>
                <a:lnTo>
                  <a:pt x="2969" y="11764"/>
                </a:lnTo>
                <a:lnTo>
                  <a:pt x="2955" y="11970"/>
                </a:lnTo>
                <a:lnTo>
                  <a:pt x="2959" y="12179"/>
                </a:lnTo>
                <a:lnTo>
                  <a:pt x="2964" y="12388"/>
                </a:lnTo>
                <a:lnTo>
                  <a:pt x="2991" y="12606"/>
                </a:lnTo>
                <a:lnTo>
                  <a:pt x="2992" y="12617"/>
                </a:lnTo>
                <a:lnTo>
                  <a:pt x="2997" y="12602"/>
                </a:lnTo>
                <a:lnTo>
                  <a:pt x="3059" y="12478"/>
                </a:lnTo>
                <a:lnTo>
                  <a:pt x="3142" y="12396"/>
                </a:lnTo>
                <a:lnTo>
                  <a:pt x="3247" y="12348"/>
                </a:lnTo>
                <a:lnTo>
                  <a:pt x="3380" y="12339"/>
                </a:lnTo>
                <a:lnTo>
                  <a:pt x="3488" y="12379"/>
                </a:lnTo>
                <a:lnTo>
                  <a:pt x="3553" y="12449"/>
                </a:lnTo>
                <a:lnTo>
                  <a:pt x="3584" y="12517"/>
                </a:lnTo>
                <a:lnTo>
                  <a:pt x="3596" y="12607"/>
                </a:lnTo>
                <a:lnTo>
                  <a:pt x="3591" y="12683"/>
                </a:lnTo>
                <a:lnTo>
                  <a:pt x="3590" y="12690"/>
                </a:lnTo>
                <a:lnTo>
                  <a:pt x="3590" y="12717"/>
                </a:lnTo>
                <a:lnTo>
                  <a:pt x="3578" y="12737"/>
                </a:lnTo>
                <a:lnTo>
                  <a:pt x="3574" y="12752"/>
                </a:lnTo>
                <a:lnTo>
                  <a:pt x="3554" y="12807"/>
                </a:lnTo>
                <a:lnTo>
                  <a:pt x="3541" y="12824"/>
                </a:lnTo>
                <a:lnTo>
                  <a:pt x="3556" y="12774"/>
                </a:lnTo>
                <a:lnTo>
                  <a:pt x="3548" y="12786"/>
                </a:lnTo>
                <a:lnTo>
                  <a:pt x="3495" y="12839"/>
                </a:lnTo>
                <a:lnTo>
                  <a:pt x="3411" y="12848"/>
                </a:lnTo>
                <a:lnTo>
                  <a:pt x="3340" y="12840"/>
                </a:lnTo>
                <a:lnTo>
                  <a:pt x="3283" y="12781"/>
                </a:lnTo>
                <a:lnTo>
                  <a:pt x="3264" y="12753"/>
                </a:lnTo>
                <a:lnTo>
                  <a:pt x="3252" y="12712"/>
                </a:lnTo>
                <a:lnTo>
                  <a:pt x="3259" y="12675"/>
                </a:lnTo>
                <a:lnTo>
                  <a:pt x="3274" y="12648"/>
                </a:lnTo>
                <a:lnTo>
                  <a:pt x="3290" y="12613"/>
                </a:lnTo>
                <a:lnTo>
                  <a:pt x="3323" y="12590"/>
                </a:lnTo>
                <a:lnTo>
                  <a:pt x="3353" y="12586"/>
                </a:lnTo>
                <a:lnTo>
                  <a:pt x="3377" y="12585"/>
                </a:lnTo>
                <a:lnTo>
                  <a:pt x="3405" y="12591"/>
                </a:lnTo>
                <a:lnTo>
                  <a:pt x="3437" y="12601"/>
                </a:lnTo>
                <a:lnTo>
                  <a:pt x="3453" y="12624"/>
                </a:lnTo>
                <a:lnTo>
                  <a:pt x="3460" y="12635"/>
                </a:lnTo>
                <a:lnTo>
                  <a:pt x="3464" y="12664"/>
                </a:lnTo>
                <a:lnTo>
                  <a:pt x="3457" y="12678"/>
                </a:lnTo>
                <a:lnTo>
                  <a:pt x="3452" y="12706"/>
                </a:lnTo>
                <a:lnTo>
                  <a:pt x="3441" y="12713"/>
                </a:lnTo>
                <a:lnTo>
                  <a:pt x="3419" y="12728"/>
                </a:lnTo>
                <a:lnTo>
                  <a:pt x="3393" y="12738"/>
                </a:lnTo>
                <a:lnTo>
                  <a:pt x="3370" y="12729"/>
                </a:lnTo>
                <a:lnTo>
                  <a:pt x="3357" y="12722"/>
                </a:lnTo>
                <a:lnTo>
                  <a:pt x="3345" y="12705"/>
                </a:lnTo>
                <a:lnTo>
                  <a:pt x="3336" y="12703"/>
                </a:lnTo>
                <a:lnTo>
                  <a:pt x="3325" y="12711"/>
                </a:lnTo>
                <a:lnTo>
                  <a:pt x="3323" y="12720"/>
                </a:lnTo>
                <a:lnTo>
                  <a:pt x="3346" y="12778"/>
                </a:lnTo>
                <a:lnTo>
                  <a:pt x="3394" y="12811"/>
                </a:lnTo>
                <a:lnTo>
                  <a:pt x="3457" y="12808"/>
                </a:lnTo>
                <a:lnTo>
                  <a:pt x="3490" y="12785"/>
                </a:lnTo>
                <a:lnTo>
                  <a:pt x="3518" y="12766"/>
                </a:lnTo>
                <a:lnTo>
                  <a:pt x="3538" y="12736"/>
                </a:lnTo>
                <a:lnTo>
                  <a:pt x="3561" y="12663"/>
                </a:lnTo>
                <a:lnTo>
                  <a:pt x="3554" y="12623"/>
                </a:lnTo>
                <a:lnTo>
                  <a:pt x="3530" y="12570"/>
                </a:lnTo>
                <a:lnTo>
                  <a:pt x="3477" y="12517"/>
                </a:lnTo>
                <a:lnTo>
                  <a:pt x="3421" y="12482"/>
                </a:lnTo>
                <a:lnTo>
                  <a:pt x="3346" y="12468"/>
                </a:lnTo>
                <a:lnTo>
                  <a:pt x="3270" y="12488"/>
                </a:lnTo>
                <a:lnTo>
                  <a:pt x="3203" y="12534"/>
                </a:lnTo>
                <a:lnTo>
                  <a:pt x="3145" y="12615"/>
                </a:lnTo>
                <a:lnTo>
                  <a:pt x="3098" y="12737"/>
                </a:lnTo>
                <a:lnTo>
                  <a:pt x="3068" y="12896"/>
                </a:lnTo>
                <a:lnTo>
                  <a:pt x="3069" y="13099"/>
                </a:lnTo>
                <a:lnTo>
                  <a:pt x="3095" y="13350"/>
                </a:lnTo>
                <a:lnTo>
                  <a:pt x="3118" y="13669"/>
                </a:lnTo>
                <a:lnTo>
                  <a:pt x="3109" y="13953"/>
                </a:lnTo>
                <a:lnTo>
                  <a:pt x="3079" y="14194"/>
                </a:lnTo>
                <a:lnTo>
                  <a:pt x="3020" y="14406"/>
                </a:lnTo>
                <a:lnTo>
                  <a:pt x="2946" y="14595"/>
                </a:lnTo>
                <a:lnTo>
                  <a:pt x="2844" y="14755"/>
                </a:lnTo>
                <a:lnTo>
                  <a:pt x="2743" y="14906"/>
                </a:lnTo>
                <a:lnTo>
                  <a:pt x="2639" y="15051"/>
                </a:lnTo>
                <a:lnTo>
                  <a:pt x="2540" y="15168"/>
                </a:lnTo>
                <a:lnTo>
                  <a:pt x="2442" y="15300"/>
                </a:lnTo>
                <a:lnTo>
                  <a:pt x="2368" y="15441"/>
                </a:lnTo>
                <a:lnTo>
                  <a:pt x="2293" y="15582"/>
                </a:lnTo>
                <a:lnTo>
                  <a:pt x="2223" y="15752"/>
                </a:lnTo>
                <a:lnTo>
                  <a:pt x="2155" y="15938"/>
                </a:lnTo>
                <a:lnTo>
                  <a:pt x="2079" y="16137"/>
                </a:lnTo>
                <a:lnTo>
                  <a:pt x="2003" y="16336"/>
                </a:lnTo>
                <a:lnTo>
                  <a:pt x="1935" y="16546"/>
                </a:lnTo>
                <a:lnTo>
                  <a:pt x="1865" y="16741"/>
                </a:lnTo>
                <a:lnTo>
                  <a:pt x="1804" y="16937"/>
                </a:lnTo>
                <a:lnTo>
                  <a:pt x="1747" y="17115"/>
                </a:lnTo>
                <a:lnTo>
                  <a:pt x="1704" y="17267"/>
                </a:lnTo>
                <a:lnTo>
                  <a:pt x="1656" y="17398"/>
                </a:lnTo>
                <a:lnTo>
                  <a:pt x="1631" y="17505"/>
                </a:lnTo>
                <a:lnTo>
                  <a:pt x="1610" y="17569"/>
                </a:lnTo>
                <a:lnTo>
                  <a:pt x="1601" y="17591"/>
                </a:lnTo>
                <a:lnTo>
                  <a:pt x="1645" y="17430"/>
                </a:lnTo>
                <a:lnTo>
                  <a:pt x="1693" y="17251"/>
                </a:lnTo>
                <a:lnTo>
                  <a:pt x="1733" y="17035"/>
                </a:lnTo>
                <a:lnTo>
                  <a:pt x="1773" y="16796"/>
                </a:lnTo>
                <a:lnTo>
                  <a:pt x="1814" y="16547"/>
                </a:lnTo>
                <a:lnTo>
                  <a:pt x="1859" y="16280"/>
                </a:lnTo>
                <a:lnTo>
                  <a:pt x="1887" y="16000"/>
                </a:lnTo>
                <a:lnTo>
                  <a:pt x="1929" y="15717"/>
                </a:lnTo>
                <a:lnTo>
                  <a:pt x="1959" y="15428"/>
                </a:lnTo>
                <a:lnTo>
                  <a:pt x="1987" y="15147"/>
                </a:lnTo>
                <a:lnTo>
                  <a:pt x="2020" y="14863"/>
                </a:lnTo>
                <a:lnTo>
                  <a:pt x="2046" y="14593"/>
                </a:lnTo>
                <a:lnTo>
                  <a:pt x="2071" y="14331"/>
                </a:lnTo>
                <a:lnTo>
                  <a:pt x="2088" y="14083"/>
                </a:lnTo>
                <a:lnTo>
                  <a:pt x="2109" y="13864"/>
                </a:lnTo>
                <a:lnTo>
                  <a:pt x="2129" y="13655"/>
                </a:lnTo>
                <a:lnTo>
                  <a:pt x="2145" y="13488"/>
                </a:lnTo>
                <a:lnTo>
                  <a:pt x="2153" y="13345"/>
                </a:lnTo>
                <a:lnTo>
                  <a:pt x="2162" y="13240"/>
                </a:lnTo>
                <a:lnTo>
                  <a:pt x="2160" y="13177"/>
                </a:lnTo>
                <a:lnTo>
                  <a:pt x="2165" y="13149"/>
                </a:lnTo>
                <a:lnTo>
                  <a:pt x="2121" y="12787"/>
                </a:lnTo>
                <a:lnTo>
                  <a:pt x="2060" y="12462"/>
                </a:lnTo>
                <a:lnTo>
                  <a:pt x="1991" y="12183"/>
                </a:lnTo>
                <a:lnTo>
                  <a:pt x="1911" y="11936"/>
                </a:lnTo>
                <a:lnTo>
                  <a:pt x="1834" y="11728"/>
                </a:lnTo>
                <a:lnTo>
                  <a:pt x="1745" y="11552"/>
                </a:lnTo>
                <a:lnTo>
                  <a:pt x="1646" y="11408"/>
                </a:lnTo>
                <a:lnTo>
                  <a:pt x="1619" y="11376"/>
                </a:lnTo>
                <a:lnTo>
                  <a:pt x="1723" y="11804"/>
                </a:lnTo>
                <a:lnTo>
                  <a:pt x="1837" y="12386"/>
                </a:lnTo>
                <a:lnTo>
                  <a:pt x="1909" y="13014"/>
                </a:lnTo>
                <a:lnTo>
                  <a:pt x="1958" y="13691"/>
                </a:lnTo>
                <a:lnTo>
                  <a:pt x="1899" y="14555"/>
                </a:lnTo>
                <a:lnTo>
                  <a:pt x="1885" y="13847"/>
                </a:lnTo>
                <a:lnTo>
                  <a:pt x="1835" y="13179"/>
                </a:lnTo>
                <a:lnTo>
                  <a:pt x="1748" y="12554"/>
                </a:lnTo>
                <a:lnTo>
                  <a:pt x="1626" y="11960"/>
                </a:lnTo>
                <a:lnTo>
                  <a:pt x="1482" y="11406"/>
                </a:lnTo>
                <a:lnTo>
                  <a:pt x="1399" y="11169"/>
                </a:lnTo>
                <a:lnTo>
                  <a:pt x="1339" y="11137"/>
                </a:lnTo>
                <a:lnTo>
                  <a:pt x="1237" y="11085"/>
                </a:lnTo>
                <a:lnTo>
                  <a:pt x="1149" y="11064"/>
                </a:lnTo>
                <a:lnTo>
                  <a:pt x="1059" y="11052"/>
                </a:lnTo>
                <a:lnTo>
                  <a:pt x="966" y="11059"/>
                </a:lnTo>
                <a:lnTo>
                  <a:pt x="890" y="11078"/>
                </a:lnTo>
                <a:lnTo>
                  <a:pt x="825" y="11115"/>
                </a:lnTo>
                <a:lnTo>
                  <a:pt x="770" y="11153"/>
                </a:lnTo>
                <a:lnTo>
                  <a:pt x="718" y="11196"/>
                </a:lnTo>
                <a:lnTo>
                  <a:pt x="685" y="11243"/>
                </a:lnTo>
                <a:lnTo>
                  <a:pt x="677" y="11286"/>
                </a:lnTo>
                <a:lnTo>
                  <a:pt x="681" y="11344"/>
                </a:lnTo>
                <a:lnTo>
                  <a:pt x="691" y="11400"/>
                </a:lnTo>
                <a:lnTo>
                  <a:pt x="697" y="11415"/>
                </a:lnTo>
                <a:lnTo>
                  <a:pt x="723" y="11454"/>
                </a:lnTo>
                <a:lnTo>
                  <a:pt x="742" y="11482"/>
                </a:lnTo>
                <a:lnTo>
                  <a:pt x="746" y="11487"/>
                </a:lnTo>
                <a:lnTo>
                  <a:pt x="827" y="11546"/>
                </a:lnTo>
                <a:lnTo>
                  <a:pt x="930" y="11565"/>
                </a:lnTo>
                <a:lnTo>
                  <a:pt x="1021" y="11543"/>
                </a:lnTo>
                <a:lnTo>
                  <a:pt x="1091" y="11479"/>
                </a:lnTo>
                <a:lnTo>
                  <a:pt x="1108" y="11443"/>
                </a:lnTo>
                <a:lnTo>
                  <a:pt x="1113" y="11415"/>
                </a:lnTo>
                <a:lnTo>
                  <a:pt x="1120" y="11377"/>
                </a:lnTo>
                <a:lnTo>
                  <a:pt x="1110" y="11351"/>
                </a:lnTo>
                <a:lnTo>
                  <a:pt x="1095" y="11305"/>
                </a:lnTo>
                <a:lnTo>
                  <a:pt x="1053" y="11268"/>
                </a:lnTo>
                <a:lnTo>
                  <a:pt x="1006" y="11260"/>
                </a:lnTo>
                <a:lnTo>
                  <a:pt x="961" y="11266"/>
                </a:lnTo>
                <a:lnTo>
                  <a:pt x="945" y="11277"/>
                </a:lnTo>
                <a:lnTo>
                  <a:pt x="949" y="11283"/>
                </a:lnTo>
                <a:lnTo>
                  <a:pt x="951" y="11298"/>
                </a:lnTo>
                <a:lnTo>
                  <a:pt x="969" y="11301"/>
                </a:lnTo>
                <a:lnTo>
                  <a:pt x="992" y="11310"/>
                </a:lnTo>
                <a:lnTo>
                  <a:pt x="1013" y="11329"/>
                </a:lnTo>
                <a:lnTo>
                  <a:pt x="1022" y="11355"/>
                </a:lnTo>
                <a:lnTo>
                  <a:pt x="1019" y="11373"/>
                </a:lnTo>
                <a:lnTo>
                  <a:pt x="1019" y="11397"/>
                </a:lnTo>
                <a:lnTo>
                  <a:pt x="1006" y="11414"/>
                </a:lnTo>
                <a:lnTo>
                  <a:pt x="990" y="11426"/>
                </a:lnTo>
                <a:lnTo>
                  <a:pt x="979" y="11433"/>
                </a:lnTo>
                <a:lnTo>
                  <a:pt x="957" y="11449"/>
                </a:lnTo>
                <a:lnTo>
                  <a:pt x="927" y="11453"/>
                </a:lnTo>
                <a:lnTo>
                  <a:pt x="899" y="11448"/>
                </a:lnTo>
                <a:lnTo>
                  <a:pt x="878" y="11429"/>
                </a:lnTo>
                <a:lnTo>
                  <a:pt x="853" y="11405"/>
                </a:lnTo>
                <a:lnTo>
                  <a:pt x="840" y="11374"/>
                </a:lnTo>
                <a:lnTo>
                  <a:pt x="823" y="11337"/>
                </a:lnTo>
                <a:lnTo>
                  <a:pt x="829" y="11299"/>
                </a:lnTo>
                <a:lnTo>
                  <a:pt x="864" y="11243"/>
                </a:lnTo>
                <a:lnTo>
                  <a:pt x="921" y="11195"/>
                </a:lnTo>
                <a:lnTo>
                  <a:pt x="990" y="11189"/>
                </a:lnTo>
                <a:lnTo>
                  <a:pt x="1060" y="11207"/>
                </a:lnTo>
                <a:lnTo>
                  <a:pt x="1110" y="11245"/>
                </a:lnTo>
                <a:lnTo>
                  <a:pt x="1149" y="11301"/>
                </a:lnTo>
                <a:lnTo>
                  <a:pt x="1166" y="11362"/>
                </a:lnTo>
                <a:lnTo>
                  <a:pt x="1149" y="11455"/>
                </a:lnTo>
                <a:lnTo>
                  <a:pt x="1107" y="11525"/>
                </a:lnTo>
                <a:lnTo>
                  <a:pt x="1024" y="11582"/>
                </a:lnTo>
                <a:lnTo>
                  <a:pt x="942" y="11606"/>
                </a:lnTo>
                <a:lnTo>
                  <a:pt x="908" y="11601"/>
                </a:lnTo>
                <a:lnTo>
                  <a:pt x="884" y="11605"/>
                </a:lnTo>
                <a:lnTo>
                  <a:pt x="815" y="11587"/>
                </a:lnTo>
                <a:lnTo>
                  <a:pt x="784" y="11565"/>
                </a:lnTo>
                <a:lnTo>
                  <a:pt x="771" y="11559"/>
                </a:lnTo>
                <a:lnTo>
                  <a:pt x="762" y="11550"/>
                </a:lnTo>
                <a:lnTo>
                  <a:pt x="751" y="11541"/>
                </a:lnTo>
                <a:lnTo>
                  <a:pt x="716" y="11498"/>
                </a:lnTo>
                <a:lnTo>
                  <a:pt x="703" y="11484"/>
                </a:lnTo>
                <a:lnTo>
                  <a:pt x="701" y="11480"/>
                </a:lnTo>
                <a:lnTo>
                  <a:pt x="696" y="11473"/>
                </a:lnTo>
                <a:lnTo>
                  <a:pt x="648" y="11391"/>
                </a:lnTo>
                <a:lnTo>
                  <a:pt x="621" y="11304"/>
                </a:lnTo>
                <a:lnTo>
                  <a:pt x="627" y="11218"/>
                </a:lnTo>
                <a:lnTo>
                  <a:pt x="642" y="11134"/>
                </a:lnTo>
                <a:lnTo>
                  <a:pt x="692" y="11051"/>
                </a:lnTo>
                <a:lnTo>
                  <a:pt x="775" y="10994"/>
                </a:lnTo>
                <a:lnTo>
                  <a:pt x="892" y="10963"/>
                </a:lnTo>
                <a:lnTo>
                  <a:pt x="1045" y="10947"/>
                </a:lnTo>
                <a:lnTo>
                  <a:pt x="1228" y="10977"/>
                </a:lnTo>
                <a:lnTo>
                  <a:pt x="1348" y="11026"/>
                </a:lnTo>
                <a:lnTo>
                  <a:pt x="1302" y="10894"/>
                </a:lnTo>
                <a:lnTo>
                  <a:pt x="1168" y="10573"/>
                </a:lnTo>
                <a:lnTo>
                  <a:pt x="1175" y="10638"/>
                </a:lnTo>
                <a:lnTo>
                  <a:pt x="1154" y="10540"/>
                </a:lnTo>
                <a:lnTo>
                  <a:pt x="1101" y="10411"/>
                </a:lnTo>
                <a:lnTo>
                  <a:pt x="1026" y="10261"/>
                </a:lnTo>
                <a:lnTo>
                  <a:pt x="950" y="10166"/>
                </a:lnTo>
                <a:lnTo>
                  <a:pt x="990" y="10250"/>
                </a:lnTo>
                <a:lnTo>
                  <a:pt x="1002" y="10267"/>
                </a:lnTo>
                <a:lnTo>
                  <a:pt x="998" y="10286"/>
                </a:lnTo>
                <a:lnTo>
                  <a:pt x="1010" y="10302"/>
                </a:lnTo>
                <a:lnTo>
                  <a:pt x="1014" y="10308"/>
                </a:lnTo>
                <a:lnTo>
                  <a:pt x="1016" y="10323"/>
                </a:lnTo>
                <a:lnTo>
                  <a:pt x="927" y="10144"/>
                </a:lnTo>
                <a:lnTo>
                  <a:pt x="797" y="10040"/>
                </a:lnTo>
                <a:lnTo>
                  <a:pt x="658" y="9956"/>
                </a:lnTo>
                <a:lnTo>
                  <a:pt x="488" y="9910"/>
                </a:lnTo>
                <a:lnTo>
                  <a:pt x="320" y="9903"/>
                </a:lnTo>
                <a:lnTo>
                  <a:pt x="156" y="9926"/>
                </a:lnTo>
                <a:lnTo>
                  <a:pt x="0" y="9992"/>
                </a:lnTo>
                <a:lnTo>
                  <a:pt x="0" y="9976"/>
                </a:lnTo>
                <a:lnTo>
                  <a:pt x="72" y="9935"/>
                </a:lnTo>
                <a:lnTo>
                  <a:pt x="235" y="9888"/>
                </a:lnTo>
                <a:lnTo>
                  <a:pt x="407" y="9876"/>
                </a:lnTo>
                <a:lnTo>
                  <a:pt x="581" y="9903"/>
                </a:lnTo>
                <a:lnTo>
                  <a:pt x="742" y="9972"/>
                </a:lnTo>
                <a:lnTo>
                  <a:pt x="884" y="10071"/>
                </a:lnTo>
                <a:lnTo>
                  <a:pt x="899" y="10085"/>
                </a:lnTo>
                <a:lnTo>
                  <a:pt x="830" y="9945"/>
                </a:lnTo>
                <a:lnTo>
                  <a:pt x="618" y="9601"/>
                </a:lnTo>
                <a:lnTo>
                  <a:pt x="371" y="9289"/>
                </a:lnTo>
                <a:lnTo>
                  <a:pt x="100" y="9001"/>
                </a:lnTo>
                <a:lnTo>
                  <a:pt x="0" y="8918"/>
                </a:lnTo>
                <a:lnTo>
                  <a:pt x="0" y="8873"/>
                </a:lnTo>
                <a:lnTo>
                  <a:pt x="107" y="8964"/>
                </a:lnTo>
                <a:lnTo>
                  <a:pt x="367" y="9259"/>
                </a:lnTo>
                <a:lnTo>
                  <a:pt x="610" y="9565"/>
                </a:lnTo>
                <a:lnTo>
                  <a:pt x="823" y="9900"/>
                </a:lnTo>
                <a:lnTo>
                  <a:pt x="922" y="10107"/>
                </a:lnTo>
                <a:lnTo>
                  <a:pt x="973" y="10155"/>
                </a:lnTo>
                <a:lnTo>
                  <a:pt x="882" y="9974"/>
                </a:lnTo>
                <a:lnTo>
                  <a:pt x="634" y="9565"/>
                </a:lnTo>
                <a:lnTo>
                  <a:pt x="375" y="9188"/>
                </a:lnTo>
                <a:lnTo>
                  <a:pt x="109" y="8848"/>
                </a:lnTo>
                <a:lnTo>
                  <a:pt x="0" y="8730"/>
                </a:lnTo>
                <a:lnTo>
                  <a:pt x="0" y="8295"/>
                </a:lnTo>
                <a:lnTo>
                  <a:pt x="147" y="8463"/>
                </a:lnTo>
                <a:lnTo>
                  <a:pt x="451" y="8859"/>
                </a:lnTo>
                <a:lnTo>
                  <a:pt x="470" y="8891"/>
                </a:lnTo>
                <a:lnTo>
                  <a:pt x="586" y="9043"/>
                </a:lnTo>
                <a:lnTo>
                  <a:pt x="820" y="9421"/>
                </a:lnTo>
                <a:lnTo>
                  <a:pt x="1046" y="9821"/>
                </a:lnTo>
                <a:lnTo>
                  <a:pt x="1246" y="10254"/>
                </a:lnTo>
                <a:lnTo>
                  <a:pt x="1428" y="10733"/>
                </a:lnTo>
                <a:lnTo>
                  <a:pt x="1564" y="11174"/>
                </a:lnTo>
                <a:lnTo>
                  <a:pt x="1677" y="11297"/>
                </a:lnTo>
                <a:lnTo>
                  <a:pt x="1800" y="11465"/>
                </a:lnTo>
                <a:lnTo>
                  <a:pt x="1904" y="11663"/>
                </a:lnTo>
                <a:lnTo>
                  <a:pt x="1989" y="11882"/>
                </a:lnTo>
                <a:lnTo>
                  <a:pt x="2076" y="12116"/>
                </a:lnTo>
                <a:lnTo>
                  <a:pt x="2141" y="12365"/>
                </a:lnTo>
                <a:lnTo>
                  <a:pt x="2195" y="12622"/>
                </a:lnTo>
                <a:lnTo>
                  <a:pt x="2248" y="12876"/>
                </a:lnTo>
                <a:lnTo>
                  <a:pt x="2233" y="12547"/>
                </a:lnTo>
                <a:lnTo>
                  <a:pt x="2164" y="11900"/>
                </a:lnTo>
                <a:lnTo>
                  <a:pt x="2051" y="11284"/>
                </a:lnTo>
                <a:lnTo>
                  <a:pt x="1911" y="10712"/>
                </a:lnTo>
                <a:lnTo>
                  <a:pt x="1741" y="10167"/>
                </a:lnTo>
                <a:lnTo>
                  <a:pt x="1537" y="9655"/>
                </a:lnTo>
                <a:lnTo>
                  <a:pt x="1317" y="9169"/>
                </a:lnTo>
                <a:lnTo>
                  <a:pt x="1074" y="8732"/>
                </a:lnTo>
                <a:lnTo>
                  <a:pt x="807" y="8320"/>
                </a:lnTo>
                <a:lnTo>
                  <a:pt x="524" y="7943"/>
                </a:lnTo>
                <a:lnTo>
                  <a:pt x="221" y="7597"/>
                </a:lnTo>
                <a:lnTo>
                  <a:pt x="0" y="7378"/>
                </a:lnTo>
                <a:lnTo>
                  <a:pt x="0" y="6909"/>
                </a:lnTo>
                <a:lnTo>
                  <a:pt x="38" y="6939"/>
                </a:lnTo>
                <a:lnTo>
                  <a:pt x="335" y="7216"/>
                </a:lnTo>
                <a:lnTo>
                  <a:pt x="617" y="7520"/>
                </a:lnTo>
                <a:lnTo>
                  <a:pt x="889" y="7856"/>
                </a:lnTo>
                <a:lnTo>
                  <a:pt x="1155" y="8220"/>
                </a:lnTo>
                <a:lnTo>
                  <a:pt x="1395" y="8618"/>
                </a:lnTo>
                <a:lnTo>
                  <a:pt x="1620" y="9051"/>
                </a:lnTo>
                <a:lnTo>
                  <a:pt x="1817" y="9528"/>
                </a:lnTo>
                <a:lnTo>
                  <a:pt x="1991" y="10020"/>
                </a:lnTo>
                <a:lnTo>
                  <a:pt x="2139" y="10556"/>
                </a:lnTo>
                <a:lnTo>
                  <a:pt x="2260" y="11125"/>
                </a:lnTo>
                <a:lnTo>
                  <a:pt x="2341" y="11730"/>
                </a:lnTo>
                <a:lnTo>
                  <a:pt x="2397" y="12369"/>
                </a:lnTo>
                <a:lnTo>
                  <a:pt x="2412" y="13045"/>
                </a:lnTo>
                <a:lnTo>
                  <a:pt x="2397" y="13748"/>
                </a:lnTo>
                <a:lnTo>
                  <a:pt x="2371" y="14032"/>
                </a:lnTo>
                <a:lnTo>
                  <a:pt x="2375" y="14073"/>
                </a:lnTo>
                <a:lnTo>
                  <a:pt x="2382" y="14273"/>
                </a:lnTo>
                <a:lnTo>
                  <a:pt x="2390" y="14439"/>
                </a:lnTo>
                <a:lnTo>
                  <a:pt x="2388" y="14579"/>
                </a:lnTo>
                <a:lnTo>
                  <a:pt x="2387" y="14685"/>
                </a:lnTo>
                <a:lnTo>
                  <a:pt x="2390" y="14748"/>
                </a:lnTo>
                <a:lnTo>
                  <a:pt x="2390" y="14773"/>
                </a:lnTo>
                <a:lnTo>
                  <a:pt x="2570" y="11138"/>
                </a:lnTo>
                <a:lnTo>
                  <a:pt x="2554" y="10899"/>
                </a:lnTo>
                <a:lnTo>
                  <a:pt x="2527" y="10550"/>
                </a:lnTo>
                <a:lnTo>
                  <a:pt x="2488" y="10185"/>
                </a:lnTo>
                <a:lnTo>
                  <a:pt x="2445" y="9790"/>
                </a:lnTo>
                <a:lnTo>
                  <a:pt x="2397" y="9375"/>
                </a:lnTo>
                <a:lnTo>
                  <a:pt x="2337" y="8943"/>
                </a:lnTo>
                <a:lnTo>
                  <a:pt x="2263" y="8503"/>
                </a:lnTo>
                <a:lnTo>
                  <a:pt x="2183" y="8053"/>
                </a:lnTo>
                <a:lnTo>
                  <a:pt x="2089" y="7595"/>
                </a:lnTo>
                <a:lnTo>
                  <a:pt x="1983" y="7145"/>
                </a:lnTo>
                <a:lnTo>
                  <a:pt x="1873" y="6699"/>
                </a:lnTo>
                <a:lnTo>
                  <a:pt x="1751" y="6260"/>
                </a:lnTo>
                <a:lnTo>
                  <a:pt x="1692" y="6058"/>
                </a:lnTo>
                <a:lnTo>
                  <a:pt x="1673" y="6007"/>
                </a:lnTo>
                <a:lnTo>
                  <a:pt x="1654" y="5976"/>
                </a:lnTo>
                <a:lnTo>
                  <a:pt x="1563" y="5892"/>
                </a:lnTo>
                <a:lnTo>
                  <a:pt x="1462" y="5839"/>
                </a:lnTo>
                <a:lnTo>
                  <a:pt x="1338" y="5801"/>
                </a:lnTo>
                <a:lnTo>
                  <a:pt x="1221" y="5809"/>
                </a:lnTo>
                <a:lnTo>
                  <a:pt x="1107" y="5846"/>
                </a:lnTo>
                <a:lnTo>
                  <a:pt x="1013" y="5910"/>
                </a:lnTo>
                <a:lnTo>
                  <a:pt x="943" y="5999"/>
                </a:lnTo>
                <a:lnTo>
                  <a:pt x="902" y="6117"/>
                </a:lnTo>
                <a:lnTo>
                  <a:pt x="909" y="6235"/>
                </a:lnTo>
                <a:lnTo>
                  <a:pt x="931" y="6326"/>
                </a:lnTo>
                <a:lnTo>
                  <a:pt x="990" y="6399"/>
                </a:lnTo>
                <a:lnTo>
                  <a:pt x="1062" y="6456"/>
                </a:lnTo>
                <a:lnTo>
                  <a:pt x="1148" y="6487"/>
                </a:lnTo>
                <a:lnTo>
                  <a:pt x="1245" y="6486"/>
                </a:lnTo>
                <a:lnTo>
                  <a:pt x="1338" y="6454"/>
                </a:lnTo>
                <a:lnTo>
                  <a:pt x="1402" y="6394"/>
                </a:lnTo>
                <a:lnTo>
                  <a:pt x="1442" y="6309"/>
                </a:lnTo>
                <a:lnTo>
                  <a:pt x="1446" y="6209"/>
                </a:lnTo>
                <a:lnTo>
                  <a:pt x="1425" y="6142"/>
                </a:lnTo>
                <a:lnTo>
                  <a:pt x="1377" y="6084"/>
                </a:lnTo>
                <a:lnTo>
                  <a:pt x="1301" y="6056"/>
                </a:lnTo>
                <a:lnTo>
                  <a:pt x="1229" y="6047"/>
                </a:lnTo>
                <a:lnTo>
                  <a:pt x="1161" y="6078"/>
                </a:lnTo>
                <a:lnTo>
                  <a:pt x="1110" y="6146"/>
                </a:lnTo>
                <a:lnTo>
                  <a:pt x="1153" y="6067"/>
                </a:lnTo>
                <a:lnTo>
                  <a:pt x="1237" y="6034"/>
                </a:lnTo>
                <a:lnTo>
                  <a:pt x="1317" y="6044"/>
                </a:lnTo>
                <a:lnTo>
                  <a:pt x="1379" y="6075"/>
                </a:lnTo>
                <a:lnTo>
                  <a:pt x="1441" y="6130"/>
                </a:lnTo>
                <a:lnTo>
                  <a:pt x="1465" y="6212"/>
                </a:lnTo>
                <a:lnTo>
                  <a:pt x="1457" y="6307"/>
                </a:lnTo>
                <a:lnTo>
                  <a:pt x="1421" y="6397"/>
                </a:lnTo>
                <a:lnTo>
                  <a:pt x="1349" y="6471"/>
                </a:lnTo>
                <a:lnTo>
                  <a:pt x="1256" y="6502"/>
                </a:lnTo>
                <a:lnTo>
                  <a:pt x="1150" y="6502"/>
                </a:lnTo>
                <a:lnTo>
                  <a:pt x="1054" y="6470"/>
                </a:lnTo>
                <a:lnTo>
                  <a:pt x="983" y="6413"/>
                </a:lnTo>
                <a:lnTo>
                  <a:pt x="925" y="6329"/>
                </a:lnTo>
                <a:lnTo>
                  <a:pt x="891" y="6231"/>
                </a:lnTo>
                <a:lnTo>
                  <a:pt x="889" y="6110"/>
                </a:lnTo>
                <a:lnTo>
                  <a:pt x="930" y="5992"/>
                </a:lnTo>
                <a:lnTo>
                  <a:pt x="1007" y="5890"/>
                </a:lnTo>
                <a:lnTo>
                  <a:pt x="1098" y="5820"/>
                </a:lnTo>
                <a:lnTo>
                  <a:pt x="1216" y="5779"/>
                </a:lnTo>
                <a:lnTo>
                  <a:pt x="1356" y="5781"/>
                </a:lnTo>
                <a:lnTo>
                  <a:pt x="1482" y="5809"/>
                </a:lnTo>
                <a:lnTo>
                  <a:pt x="1587" y="5867"/>
                </a:lnTo>
                <a:lnTo>
                  <a:pt x="1624" y="5903"/>
                </a:lnTo>
                <a:lnTo>
                  <a:pt x="1543" y="5743"/>
                </a:lnTo>
                <a:lnTo>
                  <a:pt x="1405" y="5543"/>
                </a:lnTo>
                <a:lnTo>
                  <a:pt x="1263" y="5371"/>
                </a:lnTo>
                <a:lnTo>
                  <a:pt x="1118" y="5243"/>
                </a:lnTo>
                <a:lnTo>
                  <a:pt x="959" y="5131"/>
                </a:lnTo>
                <a:lnTo>
                  <a:pt x="794" y="5057"/>
                </a:lnTo>
                <a:lnTo>
                  <a:pt x="640" y="4999"/>
                </a:lnTo>
                <a:lnTo>
                  <a:pt x="495" y="4977"/>
                </a:lnTo>
                <a:lnTo>
                  <a:pt x="366" y="4968"/>
                </a:lnTo>
                <a:lnTo>
                  <a:pt x="237" y="4982"/>
                </a:lnTo>
                <a:lnTo>
                  <a:pt x="126" y="5010"/>
                </a:lnTo>
                <a:lnTo>
                  <a:pt x="0" y="5062"/>
                </a:lnTo>
                <a:lnTo>
                  <a:pt x="0" y="5027"/>
                </a:lnTo>
                <a:lnTo>
                  <a:pt x="97" y="4981"/>
                </a:lnTo>
                <a:lnTo>
                  <a:pt x="261" y="4934"/>
                </a:lnTo>
                <a:lnTo>
                  <a:pt x="380" y="4917"/>
                </a:lnTo>
                <a:lnTo>
                  <a:pt x="511" y="4917"/>
                </a:lnTo>
                <a:lnTo>
                  <a:pt x="572" y="4927"/>
                </a:lnTo>
                <a:lnTo>
                  <a:pt x="553" y="4920"/>
                </a:lnTo>
                <a:lnTo>
                  <a:pt x="476" y="4867"/>
                </a:lnTo>
                <a:lnTo>
                  <a:pt x="410" y="4782"/>
                </a:lnTo>
                <a:lnTo>
                  <a:pt x="373" y="4693"/>
                </a:lnTo>
                <a:lnTo>
                  <a:pt x="373" y="4563"/>
                </a:lnTo>
                <a:lnTo>
                  <a:pt x="409" y="4448"/>
                </a:lnTo>
                <a:lnTo>
                  <a:pt x="375" y="4529"/>
                </a:lnTo>
                <a:lnTo>
                  <a:pt x="274" y="4680"/>
                </a:lnTo>
                <a:lnTo>
                  <a:pt x="143" y="4786"/>
                </a:lnTo>
                <a:lnTo>
                  <a:pt x="1" y="4876"/>
                </a:lnTo>
                <a:lnTo>
                  <a:pt x="0" y="4876"/>
                </a:lnTo>
                <a:lnTo>
                  <a:pt x="0" y="4841"/>
                </a:lnTo>
                <a:lnTo>
                  <a:pt x="7" y="4838"/>
                </a:lnTo>
                <a:lnTo>
                  <a:pt x="135" y="4751"/>
                </a:lnTo>
                <a:lnTo>
                  <a:pt x="258" y="4633"/>
                </a:lnTo>
                <a:lnTo>
                  <a:pt x="357" y="4492"/>
                </a:lnTo>
                <a:lnTo>
                  <a:pt x="417" y="4329"/>
                </a:lnTo>
                <a:lnTo>
                  <a:pt x="453" y="4157"/>
                </a:lnTo>
                <a:lnTo>
                  <a:pt x="458" y="3974"/>
                </a:lnTo>
                <a:lnTo>
                  <a:pt x="411" y="3762"/>
                </a:lnTo>
                <a:lnTo>
                  <a:pt x="335" y="3569"/>
                </a:lnTo>
                <a:lnTo>
                  <a:pt x="221" y="3402"/>
                </a:lnTo>
                <a:lnTo>
                  <a:pt x="72" y="3268"/>
                </a:lnTo>
                <a:lnTo>
                  <a:pt x="0" y="3223"/>
                </a:lnTo>
                <a:lnTo>
                  <a:pt x="0" y="3208"/>
                </a:lnTo>
                <a:lnTo>
                  <a:pt x="134" y="3299"/>
                </a:lnTo>
                <a:lnTo>
                  <a:pt x="287" y="3463"/>
                </a:lnTo>
                <a:lnTo>
                  <a:pt x="409" y="3665"/>
                </a:lnTo>
                <a:lnTo>
                  <a:pt x="460" y="3834"/>
                </a:lnTo>
                <a:lnTo>
                  <a:pt x="481" y="4007"/>
                </a:lnTo>
                <a:lnTo>
                  <a:pt x="480" y="4196"/>
                </a:lnTo>
                <a:lnTo>
                  <a:pt x="443" y="4368"/>
                </a:lnTo>
                <a:lnTo>
                  <a:pt x="409" y="4448"/>
                </a:lnTo>
                <a:lnTo>
                  <a:pt x="477" y="4345"/>
                </a:lnTo>
                <a:lnTo>
                  <a:pt x="578" y="4267"/>
                </a:lnTo>
                <a:lnTo>
                  <a:pt x="697" y="4226"/>
                </a:lnTo>
                <a:lnTo>
                  <a:pt x="829" y="4217"/>
                </a:lnTo>
                <a:lnTo>
                  <a:pt x="959" y="4251"/>
                </a:lnTo>
                <a:lnTo>
                  <a:pt x="1068" y="4314"/>
                </a:lnTo>
                <a:lnTo>
                  <a:pt x="1140" y="4375"/>
                </a:lnTo>
                <a:lnTo>
                  <a:pt x="1110" y="4293"/>
                </a:lnTo>
                <a:lnTo>
                  <a:pt x="988" y="3985"/>
                </a:lnTo>
                <a:lnTo>
                  <a:pt x="878" y="3694"/>
                </a:lnTo>
                <a:lnTo>
                  <a:pt x="770" y="3442"/>
                </a:lnTo>
                <a:lnTo>
                  <a:pt x="678" y="3236"/>
                </a:lnTo>
                <a:lnTo>
                  <a:pt x="599" y="3061"/>
                </a:lnTo>
                <a:lnTo>
                  <a:pt x="549" y="2941"/>
                </a:lnTo>
                <a:lnTo>
                  <a:pt x="516" y="2857"/>
                </a:lnTo>
                <a:lnTo>
                  <a:pt x="506" y="2831"/>
                </a:lnTo>
                <a:lnTo>
                  <a:pt x="491" y="2809"/>
                </a:lnTo>
                <a:lnTo>
                  <a:pt x="460" y="2741"/>
                </a:lnTo>
                <a:lnTo>
                  <a:pt x="414" y="2625"/>
                </a:lnTo>
                <a:lnTo>
                  <a:pt x="345" y="2477"/>
                </a:lnTo>
                <a:lnTo>
                  <a:pt x="247" y="2299"/>
                </a:lnTo>
                <a:lnTo>
                  <a:pt x="147" y="2082"/>
                </a:lnTo>
                <a:lnTo>
                  <a:pt x="32" y="1843"/>
                </a:lnTo>
                <a:lnTo>
                  <a:pt x="0" y="1785"/>
                </a:lnTo>
                <a:lnTo>
                  <a:pt x="0" y="1626"/>
                </a:lnTo>
                <a:lnTo>
                  <a:pt x="96" y="1807"/>
                </a:lnTo>
                <a:lnTo>
                  <a:pt x="219" y="2057"/>
                </a:lnTo>
                <a:lnTo>
                  <a:pt x="325" y="2270"/>
                </a:lnTo>
                <a:lnTo>
                  <a:pt x="376" y="2382"/>
                </a:lnTo>
                <a:lnTo>
                  <a:pt x="358" y="2320"/>
                </a:lnTo>
                <a:lnTo>
                  <a:pt x="388" y="2407"/>
                </a:lnTo>
                <a:lnTo>
                  <a:pt x="394" y="2420"/>
                </a:lnTo>
                <a:lnTo>
                  <a:pt x="363" y="2326"/>
                </a:lnTo>
                <a:lnTo>
                  <a:pt x="329" y="2173"/>
                </a:lnTo>
                <a:lnTo>
                  <a:pt x="338" y="2256"/>
                </a:lnTo>
                <a:lnTo>
                  <a:pt x="338" y="2253"/>
                </a:lnTo>
                <a:lnTo>
                  <a:pt x="316" y="2109"/>
                </a:lnTo>
                <a:lnTo>
                  <a:pt x="313" y="2099"/>
                </a:lnTo>
                <a:lnTo>
                  <a:pt x="313" y="2093"/>
                </a:lnTo>
                <a:lnTo>
                  <a:pt x="307" y="2054"/>
                </a:lnTo>
                <a:lnTo>
                  <a:pt x="310" y="2017"/>
                </a:lnTo>
                <a:lnTo>
                  <a:pt x="304" y="1860"/>
                </a:lnTo>
                <a:lnTo>
                  <a:pt x="316" y="1616"/>
                </a:lnTo>
                <a:lnTo>
                  <a:pt x="369" y="1383"/>
                </a:lnTo>
                <a:lnTo>
                  <a:pt x="455" y="1153"/>
                </a:lnTo>
                <a:lnTo>
                  <a:pt x="563" y="965"/>
                </a:lnTo>
                <a:lnTo>
                  <a:pt x="613" y="891"/>
                </a:lnTo>
                <a:lnTo>
                  <a:pt x="526" y="900"/>
                </a:lnTo>
                <a:lnTo>
                  <a:pt x="442" y="884"/>
                </a:lnTo>
                <a:lnTo>
                  <a:pt x="359" y="835"/>
                </a:lnTo>
                <a:lnTo>
                  <a:pt x="289" y="769"/>
                </a:lnTo>
                <a:lnTo>
                  <a:pt x="282" y="758"/>
                </a:lnTo>
                <a:lnTo>
                  <a:pt x="278" y="752"/>
                </a:lnTo>
                <a:lnTo>
                  <a:pt x="365" y="831"/>
                </a:lnTo>
                <a:lnTo>
                  <a:pt x="444" y="875"/>
                </a:lnTo>
                <a:lnTo>
                  <a:pt x="541" y="874"/>
                </a:lnTo>
                <a:lnTo>
                  <a:pt x="628" y="846"/>
                </a:lnTo>
                <a:lnTo>
                  <a:pt x="654" y="831"/>
                </a:lnTo>
                <a:lnTo>
                  <a:pt x="689" y="780"/>
                </a:lnTo>
                <a:lnTo>
                  <a:pt x="819" y="650"/>
                </a:lnTo>
                <a:lnTo>
                  <a:pt x="827" y="636"/>
                </a:lnTo>
                <a:lnTo>
                  <a:pt x="855" y="535"/>
                </a:lnTo>
                <a:lnTo>
                  <a:pt x="852" y="399"/>
                </a:lnTo>
                <a:lnTo>
                  <a:pt x="800" y="288"/>
                </a:lnTo>
                <a:lnTo>
                  <a:pt x="726" y="192"/>
                </a:lnTo>
                <a:lnTo>
                  <a:pt x="620" y="109"/>
                </a:lnTo>
                <a:lnTo>
                  <a:pt x="500" y="53"/>
                </a:lnTo>
                <a:lnTo>
                  <a:pt x="374" y="25"/>
                </a:lnTo>
                <a:lnTo>
                  <a:pt x="253" y="27"/>
                </a:lnTo>
                <a:lnTo>
                  <a:pt x="65" y="74"/>
                </a:lnTo>
                <a:lnTo>
                  <a:pt x="0" y="115"/>
                </a:lnTo>
                <a:lnTo>
                  <a:pt x="0" y="86"/>
                </a:lnTo>
                <a:lnTo>
                  <a:pt x="11" y="79"/>
                </a:lnTo>
                <a:lnTo>
                  <a:pt x="128" y="23"/>
                </a:lnTo>
                <a:lnTo>
                  <a:pt x="268" y="0"/>
                </a:lnTo>
                <a:close/>
              </a:path>
            </a:pathLst>
          </a:custGeom>
          <a:solidFill>
            <a:schemeClr val="bg1"/>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pic>
        <p:nvPicPr>
          <p:cNvPr id="6"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圖片版面配置區 2"/>
          <p:cNvSpPr>
            <a:spLocks noGrp="1"/>
          </p:cNvSpPr>
          <p:nvPr>
            <p:ph type="pic" idx="1"/>
          </p:nvPr>
        </p:nvSpPr>
        <p:spPr>
          <a:xfrm>
            <a:off x="2939542" y="681608"/>
            <a:ext cx="5736914" cy="533968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2" name="標題 1"/>
          <p:cNvSpPr>
            <a:spLocks noGrp="1"/>
          </p:cNvSpPr>
          <p:nvPr>
            <p:ph type="title"/>
          </p:nvPr>
        </p:nvSpPr>
        <p:spPr>
          <a:xfrm>
            <a:off x="451766" y="1600200"/>
            <a:ext cx="2343760" cy="2438400"/>
          </a:xfrm>
          <a:prstGeom prst="rect">
            <a:avLst/>
          </a:prstGeom>
        </p:spPr>
        <p:txBody>
          <a:bodyPr anchor="b">
            <a:normAutofit/>
          </a:bodyPr>
          <a:lstStyle>
            <a:lvl1pPr algn="l" latinLnBrk="0">
              <a:lnSpc>
                <a:spcPct val="85000"/>
              </a:lnSpc>
              <a:defRPr lang="zh-TW" sz="3600" b="0" baseline="0">
                <a:solidFill>
                  <a:schemeClr val="tx1">
                    <a:lumMod val="50000"/>
                  </a:schemeClr>
                </a:solidFill>
                <a:latin typeface="微軟正黑體" pitchFamily="34" charset="-120"/>
                <a:ea typeface="微軟正黑體" pitchFamily="34" charset="-120"/>
              </a:defRPr>
            </a:lvl1pPr>
          </a:lstStyle>
          <a:p>
            <a:r>
              <a:rPr lang="zh-TW" altLang="en-US" smtClean="0"/>
              <a:t>按一下以編輯母片標題樣式</a:t>
            </a:r>
            <a:endParaRPr lang="zh-TW"/>
          </a:p>
        </p:txBody>
      </p:sp>
      <p:sp>
        <p:nvSpPr>
          <p:cNvPr id="4" name="文字版面配置區 3"/>
          <p:cNvSpPr>
            <a:spLocks noGrp="1"/>
          </p:cNvSpPr>
          <p:nvPr>
            <p:ph type="body" sz="half" idx="2"/>
          </p:nvPr>
        </p:nvSpPr>
        <p:spPr>
          <a:xfrm>
            <a:off x="451766" y="4192488"/>
            <a:ext cx="2343760" cy="1828800"/>
          </a:xfrm>
          <a:prstGeom prst="rect">
            <a:avLst/>
          </a:prstGeom>
        </p:spPr>
        <p:txBody>
          <a:bodyPr>
            <a:normAutofit/>
          </a:bodyPr>
          <a:lstStyle>
            <a:lvl1pPr marL="0" indent="0" latinLnBrk="0">
              <a:lnSpc>
                <a:spcPct val="110000"/>
              </a:lnSpc>
              <a:spcBef>
                <a:spcPts val="10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7" name="日期版面配置區 4"/>
          <p:cNvSpPr>
            <a:spLocks noGrp="1"/>
          </p:cNvSpPr>
          <p:nvPr>
            <p:ph type="dt" sz="half" idx="10"/>
          </p:nvPr>
        </p:nvSpPr>
        <p:spPr>
          <a:xfrm>
            <a:off x="5829300" y="6400800"/>
            <a:ext cx="116205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頁尾版面配置區 5"/>
          <p:cNvSpPr>
            <a:spLocks noGrp="1"/>
          </p:cNvSpPr>
          <p:nvPr>
            <p:ph type="ftr" sz="quarter" idx="11"/>
          </p:nvPr>
        </p:nvSpPr>
        <p:spPr>
          <a:xfrm>
            <a:off x="1141413" y="6400800"/>
            <a:ext cx="4467225"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9" name="投影片編號版面配置區 6"/>
          <p:cNvSpPr>
            <a:spLocks noGrp="1"/>
          </p:cNvSpPr>
          <p:nvPr>
            <p:ph type="sldNum" sz="quarter" idx="12"/>
          </p:nvPr>
        </p:nvSpPr>
        <p:spPr>
          <a:xfrm>
            <a:off x="7200900" y="6400800"/>
            <a:ext cx="8016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2D9C40A1-B023-4947-B02A-245BE91082EE}" type="slidenum">
              <a:rPr lang="en-US" altLang="zh-TW"/>
              <a:pPr>
                <a:defRPr/>
              </a:pPr>
              <a:t>‹#›</a:t>
            </a:fld>
            <a:endParaRPr lang="zh-TW" altLang="en-US"/>
          </a:p>
        </p:txBody>
      </p:sp>
    </p:spTree>
    <p:extLst>
      <p:ext uri="{BB962C8B-B14F-4D97-AF65-F5344CB8AC3E}">
        <p14:creationId xmlns:p14="http://schemas.microsoft.com/office/powerpoint/2010/main" val="3524578546"/>
      </p:ext>
    </p:extLst>
  </p:cSld>
  <p:clrMapOvr>
    <a:masterClrMapping/>
  </p:clrMapOvr>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picTx" preserve="1">
  <p:cSld name="左側四張圖片與標題">
    <p:spTree>
      <p:nvGrpSpPr>
        <p:cNvPr id="1" name=""/>
        <p:cNvGrpSpPr/>
        <p:nvPr/>
      </p:nvGrpSpPr>
      <p:grpSpPr>
        <a:xfrm>
          <a:off x="0" y="0"/>
          <a:ext cx="0" cy="0"/>
          <a:chOff x="0" y="0"/>
          <a:chExt cx="0" cy="0"/>
        </a:xfrm>
      </p:grpSpPr>
      <p:pic>
        <p:nvPicPr>
          <p:cNvPr id="8"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圖片版面配置區 2"/>
          <p:cNvSpPr>
            <a:spLocks noGrp="1"/>
          </p:cNvSpPr>
          <p:nvPr>
            <p:ph type="pic" idx="1"/>
          </p:nvPr>
        </p:nvSpPr>
        <p:spPr>
          <a:xfrm>
            <a:off x="592497" y="685776"/>
            <a:ext cx="2827375" cy="2599208"/>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2" name="標題 1"/>
          <p:cNvSpPr>
            <a:spLocks noGrp="1"/>
          </p:cNvSpPr>
          <p:nvPr>
            <p:ph type="title"/>
          </p:nvPr>
        </p:nvSpPr>
        <p:spPr>
          <a:xfrm>
            <a:off x="6516216" y="1600200"/>
            <a:ext cx="2343760" cy="2438400"/>
          </a:xfrm>
          <a:prstGeom prst="rect">
            <a:avLst/>
          </a:prstGeom>
        </p:spPr>
        <p:txBody>
          <a:bodyPr anchor="b">
            <a:normAutofit/>
          </a:bodyPr>
          <a:lstStyle>
            <a:lvl1pPr algn="l" latinLnBrk="0">
              <a:lnSpc>
                <a:spcPct val="85000"/>
              </a:lnSpc>
              <a:defRPr lang="zh-TW" sz="3600" b="0" baseline="0">
                <a:solidFill>
                  <a:schemeClr val="tx1">
                    <a:lumMod val="50000"/>
                  </a:schemeClr>
                </a:solidFill>
                <a:latin typeface="微軟正黑體" pitchFamily="34" charset="-120"/>
                <a:ea typeface="微軟正黑體" pitchFamily="34" charset="-120"/>
              </a:defRPr>
            </a:lvl1pPr>
          </a:lstStyle>
          <a:p>
            <a:r>
              <a:rPr lang="zh-TW" altLang="en-US" smtClean="0"/>
              <a:t>按一下以編輯母片標題樣式</a:t>
            </a:r>
            <a:endParaRPr lang="zh-TW"/>
          </a:p>
        </p:txBody>
      </p:sp>
      <p:sp>
        <p:nvSpPr>
          <p:cNvPr id="4" name="文字版面配置區 3"/>
          <p:cNvSpPr>
            <a:spLocks noGrp="1"/>
          </p:cNvSpPr>
          <p:nvPr>
            <p:ph type="body" sz="half" idx="2"/>
          </p:nvPr>
        </p:nvSpPr>
        <p:spPr>
          <a:xfrm>
            <a:off x="6516216" y="4114800"/>
            <a:ext cx="2343760" cy="1828800"/>
          </a:xfrm>
          <a:prstGeom prst="rect">
            <a:avLst/>
          </a:prstGeom>
        </p:spPr>
        <p:txBody>
          <a:bodyPr>
            <a:normAutofit/>
          </a:bodyPr>
          <a:lstStyle>
            <a:lvl1pPr marL="0" indent="0" latinLnBrk="0">
              <a:lnSpc>
                <a:spcPct val="110000"/>
              </a:lnSpc>
              <a:spcBef>
                <a:spcPts val="10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5" name="圖片版面配置區 2"/>
          <p:cNvSpPr>
            <a:spLocks noGrp="1"/>
          </p:cNvSpPr>
          <p:nvPr>
            <p:ph type="pic" idx="10"/>
          </p:nvPr>
        </p:nvSpPr>
        <p:spPr>
          <a:xfrm>
            <a:off x="3544825" y="685776"/>
            <a:ext cx="2827375" cy="2599208"/>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6" name="圖片版面配置區 2"/>
          <p:cNvSpPr>
            <a:spLocks noGrp="1"/>
          </p:cNvSpPr>
          <p:nvPr>
            <p:ph type="pic" idx="11"/>
          </p:nvPr>
        </p:nvSpPr>
        <p:spPr>
          <a:xfrm>
            <a:off x="592497" y="3494088"/>
            <a:ext cx="2827375" cy="2599208"/>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7" name="圖片版面配置區 2"/>
          <p:cNvSpPr>
            <a:spLocks noGrp="1"/>
          </p:cNvSpPr>
          <p:nvPr>
            <p:ph type="pic" idx="12"/>
          </p:nvPr>
        </p:nvSpPr>
        <p:spPr>
          <a:xfrm>
            <a:off x="3544825" y="3494088"/>
            <a:ext cx="2827375" cy="2599208"/>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9" name="日期版面配置區 7"/>
          <p:cNvSpPr>
            <a:spLocks noGrp="1"/>
          </p:cNvSpPr>
          <p:nvPr>
            <p:ph type="dt" sz="half" idx="13"/>
          </p:nvPr>
        </p:nvSpPr>
        <p:spPr>
          <a:xfrm>
            <a:off x="5829300" y="6400800"/>
            <a:ext cx="116205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0" name="頁尾版面配置區 8"/>
          <p:cNvSpPr>
            <a:spLocks noGrp="1"/>
          </p:cNvSpPr>
          <p:nvPr>
            <p:ph type="ftr" sz="quarter" idx="14"/>
          </p:nvPr>
        </p:nvSpPr>
        <p:spPr>
          <a:xfrm>
            <a:off x="1141413" y="6400800"/>
            <a:ext cx="4467225"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1" name="投影片編號版面配置區 9"/>
          <p:cNvSpPr>
            <a:spLocks noGrp="1"/>
          </p:cNvSpPr>
          <p:nvPr>
            <p:ph type="sldNum" sz="quarter" idx="15"/>
          </p:nvPr>
        </p:nvSpPr>
        <p:spPr>
          <a:xfrm>
            <a:off x="7200900" y="6400800"/>
            <a:ext cx="8016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4EC24CC5-8DED-45AD-8B77-50CFF9ADB06F}" type="slidenum">
              <a:rPr lang="en-US" altLang="zh-TW"/>
              <a:pPr>
                <a:defRPr/>
              </a:pPr>
              <a:t>‹#›</a:t>
            </a:fld>
            <a:endParaRPr lang="zh-TW" altLang="en-US"/>
          </a:p>
        </p:txBody>
      </p:sp>
    </p:spTree>
    <p:extLst>
      <p:ext uri="{BB962C8B-B14F-4D97-AF65-F5344CB8AC3E}">
        <p14:creationId xmlns:p14="http://schemas.microsoft.com/office/powerpoint/2010/main" val="2452368715"/>
      </p:ext>
    </p:extLst>
  </p:cSld>
  <p:clrMapOvr>
    <a:masterClrMapping/>
  </p:clrMapOvr>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右側四張圖片與標題">
    <p:spTree>
      <p:nvGrpSpPr>
        <p:cNvPr id="1" name=""/>
        <p:cNvGrpSpPr/>
        <p:nvPr/>
      </p:nvGrpSpPr>
      <p:grpSpPr>
        <a:xfrm>
          <a:off x="0" y="0"/>
          <a:ext cx="0" cy="0"/>
          <a:chOff x="0" y="0"/>
          <a:chExt cx="0" cy="0"/>
        </a:xfrm>
      </p:grpSpPr>
      <p:pic>
        <p:nvPicPr>
          <p:cNvPr id="8"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圖片版面配置區 2"/>
          <p:cNvSpPr>
            <a:spLocks noGrp="1"/>
          </p:cNvSpPr>
          <p:nvPr>
            <p:ph type="pic" idx="1"/>
          </p:nvPr>
        </p:nvSpPr>
        <p:spPr>
          <a:xfrm>
            <a:off x="2915816" y="901800"/>
            <a:ext cx="2749046" cy="252720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2" name="標題 1"/>
          <p:cNvSpPr>
            <a:spLocks noGrp="1"/>
          </p:cNvSpPr>
          <p:nvPr>
            <p:ph type="title"/>
          </p:nvPr>
        </p:nvSpPr>
        <p:spPr>
          <a:xfrm>
            <a:off x="500048" y="1600200"/>
            <a:ext cx="2343760" cy="2438400"/>
          </a:xfrm>
          <a:prstGeom prst="rect">
            <a:avLst/>
          </a:prstGeom>
        </p:spPr>
        <p:txBody>
          <a:bodyPr anchor="b">
            <a:normAutofit/>
          </a:bodyPr>
          <a:lstStyle>
            <a:lvl1pPr algn="l" latinLnBrk="0">
              <a:lnSpc>
                <a:spcPct val="85000"/>
              </a:lnSpc>
              <a:defRPr lang="zh-TW" sz="3600" b="0" baseline="0">
                <a:solidFill>
                  <a:schemeClr val="tx1">
                    <a:lumMod val="50000"/>
                  </a:schemeClr>
                </a:solidFill>
                <a:latin typeface="微軟正黑體" pitchFamily="34" charset="-120"/>
                <a:ea typeface="微軟正黑體" pitchFamily="34" charset="-120"/>
              </a:defRPr>
            </a:lvl1pPr>
          </a:lstStyle>
          <a:p>
            <a:r>
              <a:rPr lang="zh-TW" altLang="en-US" smtClean="0"/>
              <a:t>按一下以編輯母片標題樣式</a:t>
            </a:r>
            <a:endParaRPr lang="zh-TW"/>
          </a:p>
        </p:txBody>
      </p:sp>
      <p:sp>
        <p:nvSpPr>
          <p:cNvPr id="4" name="文字版面配置區 3"/>
          <p:cNvSpPr>
            <a:spLocks noGrp="1"/>
          </p:cNvSpPr>
          <p:nvPr>
            <p:ph type="body" sz="half" idx="2"/>
          </p:nvPr>
        </p:nvSpPr>
        <p:spPr>
          <a:xfrm>
            <a:off x="500048" y="4114800"/>
            <a:ext cx="2343760" cy="1828800"/>
          </a:xfrm>
          <a:prstGeom prst="rect">
            <a:avLst/>
          </a:prstGeom>
        </p:spPr>
        <p:txBody>
          <a:bodyPr>
            <a:normAutofit/>
          </a:bodyPr>
          <a:lstStyle>
            <a:lvl1pPr marL="0" indent="0" latinLnBrk="0">
              <a:lnSpc>
                <a:spcPct val="110000"/>
              </a:lnSpc>
              <a:spcBef>
                <a:spcPts val="10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5" name="圖片版面配置區 2"/>
          <p:cNvSpPr>
            <a:spLocks noGrp="1"/>
          </p:cNvSpPr>
          <p:nvPr>
            <p:ph type="pic" idx="10"/>
          </p:nvPr>
        </p:nvSpPr>
        <p:spPr>
          <a:xfrm>
            <a:off x="5796136" y="901800"/>
            <a:ext cx="2749046" cy="252720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6" name="圖片版面配置區 2"/>
          <p:cNvSpPr>
            <a:spLocks noGrp="1"/>
          </p:cNvSpPr>
          <p:nvPr>
            <p:ph type="pic" idx="11"/>
          </p:nvPr>
        </p:nvSpPr>
        <p:spPr>
          <a:xfrm>
            <a:off x="2915816" y="3645024"/>
            <a:ext cx="2749046" cy="252720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7" name="圖片版面配置區 2"/>
          <p:cNvSpPr>
            <a:spLocks noGrp="1"/>
          </p:cNvSpPr>
          <p:nvPr>
            <p:ph type="pic" idx="12"/>
          </p:nvPr>
        </p:nvSpPr>
        <p:spPr>
          <a:xfrm>
            <a:off x="5796136" y="3645024"/>
            <a:ext cx="2749046" cy="252720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9" name="日期版面配置區 7"/>
          <p:cNvSpPr>
            <a:spLocks noGrp="1"/>
          </p:cNvSpPr>
          <p:nvPr>
            <p:ph type="dt" sz="half" idx="13"/>
          </p:nvPr>
        </p:nvSpPr>
        <p:spPr>
          <a:xfrm>
            <a:off x="5627688" y="6400800"/>
            <a:ext cx="116205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0" name="頁尾版面配置區 8"/>
          <p:cNvSpPr>
            <a:spLocks noGrp="1"/>
          </p:cNvSpPr>
          <p:nvPr>
            <p:ph type="ftr" sz="quarter" idx="14"/>
          </p:nvPr>
        </p:nvSpPr>
        <p:spPr>
          <a:xfrm>
            <a:off x="939800" y="6400800"/>
            <a:ext cx="4467225"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1" name="投影片編號版面配置區 9"/>
          <p:cNvSpPr>
            <a:spLocks noGrp="1"/>
          </p:cNvSpPr>
          <p:nvPr>
            <p:ph type="sldNum" sz="quarter" idx="15"/>
          </p:nvPr>
        </p:nvSpPr>
        <p:spPr>
          <a:xfrm>
            <a:off x="6999288" y="6400800"/>
            <a:ext cx="801687"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5852A389-29F8-46BB-9C1D-D6177AF1F2C2}" type="slidenum">
              <a:rPr lang="en-US" altLang="zh-TW"/>
              <a:pPr>
                <a:defRPr/>
              </a:pPr>
              <a:t>‹#›</a:t>
            </a:fld>
            <a:endParaRPr lang="zh-TW" altLang="en-US"/>
          </a:p>
        </p:txBody>
      </p:sp>
    </p:spTree>
    <p:extLst>
      <p:ext uri="{BB962C8B-B14F-4D97-AF65-F5344CB8AC3E}">
        <p14:creationId xmlns:p14="http://schemas.microsoft.com/office/powerpoint/2010/main" val="836621780"/>
      </p:ext>
    </p:extLst>
  </p:cSld>
  <p:clrMapOvr>
    <a:masterClrMapping/>
  </p:clrMapOvr>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左側兩張圖片與標題">
    <p:spTree>
      <p:nvGrpSpPr>
        <p:cNvPr id="1" name=""/>
        <p:cNvGrpSpPr/>
        <p:nvPr/>
      </p:nvGrpSpPr>
      <p:grpSpPr>
        <a:xfrm>
          <a:off x="0" y="0"/>
          <a:ext cx="0" cy="0"/>
          <a:chOff x="0" y="0"/>
          <a:chExt cx="0" cy="0"/>
        </a:xfrm>
      </p:grpSpPr>
      <p:pic>
        <p:nvPicPr>
          <p:cNvPr id="6"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圖片版面配置區 2"/>
          <p:cNvSpPr>
            <a:spLocks noGrp="1"/>
          </p:cNvSpPr>
          <p:nvPr>
            <p:ph type="pic" idx="1"/>
          </p:nvPr>
        </p:nvSpPr>
        <p:spPr>
          <a:xfrm>
            <a:off x="522149" y="908720"/>
            <a:ext cx="2825715" cy="533968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2" name="標題 1"/>
          <p:cNvSpPr>
            <a:spLocks noGrp="1"/>
          </p:cNvSpPr>
          <p:nvPr>
            <p:ph type="title"/>
          </p:nvPr>
        </p:nvSpPr>
        <p:spPr>
          <a:xfrm>
            <a:off x="6444208" y="1600200"/>
            <a:ext cx="2343760" cy="2438400"/>
          </a:xfrm>
          <a:prstGeom prst="rect">
            <a:avLst/>
          </a:prstGeom>
        </p:spPr>
        <p:txBody>
          <a:bodyPr anchor="b">
            <a:normAutofit/>
          </a:bodyPr>
          <a:lstStyle>
            <a:lvl1pPr algn="l" latinLnBrk="0">
              <a:lnSpc>
                <a:spcPct val="85000"/>
              </a:lnSpc>
              <a:defRPr lang="zh-TW" sz="3600" b="0" baseline="0">
                <a:solidFill>
                  <a:schemeClr val="tx1">
                    <a:lumMod val="50000"/>
                  </a:schemeClr>
                </a:solidFill>
                <a:latin typeface="微軟正黑體" pitchFamily="34" charset="-120"/>
                <a:ea typeface="微軟正黑體" pitchFamily="34" charset="-120"/>
              </a:defRPr>
            </a:lvl1pPr>
          </a:lstStyle>
          <a:p>
            <a:r>
              <a:rPr lang="zh-TW" altLang="en-US" smtClean="0"/>
              <a:t>按一下以編輯母片標題樣式</a:t>
            </a:r>
            <a:endParaRPr lang="zh-TW"/>
          </a:p>
        </p:txBody>
      </p:sp>
      <p:sp>
        <p:nvSpPr>
          <p:cNvPr id="4" name="文字版面配置區 3"/>
          <p:cNvSpPr>
            <a:spLocks noGrp="1"/>
          </p:cNvSpPr>
          <p:nvPr>
            <p:ph type="body" sz="half" idx="2"/>
          </p:nvPr>
        </p:nvSpPr>
        <p:spPr>
          <a:xfrm>
            <a:off x="6444208" y="4114800"/>
            <a:ext cx="2343760" cy="1828800"/>
          </a:xfrm>
          <a:prstGeom prst="rect">
            <a:avLst/>
          </a:prstGeom>
        </p:spPr>
        <p:txBody>
          <a:bodyPr>
            <a:normAutofit/>
          </a:bodyPr>
          <a:lstStyle>
            <a:lvl1pPr marL="0" indent="0" latinLnBrk="0">
              <a:lnSpc>
                <a:spcPct val="110000"/>
              </a:lnSpc>
              <a:spcBef>
                <a:spcPts val="10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5" name="圖片版面配置區 2"/>
          <p:cNvSpPr>
            <a:spLocks noGrp="1"/>
          </p:cNvSpPr>
          <p:nvPr>
            <p:ph type="pic" idx="10"/>
          </p:nvPr>
        </p:nvSpPr>
        <p:spPr>
          <a:xfrm>
            <a:off x="3486358" y="908720"/>
            <a:ext cx="2825715" cy="533968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7" name="日期版面配置區 7"/>
          <p:cNvSpPr>
            <a:spLocks noGrp="1"/>
          </p:cNvSpPr>
          <p:nvPr>
            <p:ph type="dt" sz="half" idx="11"/>
          </p:nvPr>
        </p:nvSpPr>
        <p:spPr>
          <a:xfrm>
            <a:off x="6073775" y="6400800"/>
            <a:ext cx="116205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頁尾版面配置區 8"/>
          <p:cNvSpPr>
            <a:spLocks noGrp="1"/>
          </p:cNvSpPr>
          <p:nvPr>
            <p:ph type="ftr" sz="quarter" idx="12"/>
          </p:nvPr>
        </p:nvSpPr>
        <p:spPr>
          <a:xfrm>
            <a:off x="1385888" y="6400800"/>
            <a:ext cx="4467225"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9" name="投影片編號版面配置區 9"/>
          <p:cNvSpPr>
            <a:spLocks noGrp="1"/>
          </p:cNvSpPr>
          <p:nvPr>
            <p:ph type="sldNum" sz="quarter" idx="13"/>
          </p:nvPr>
        </p:nvSpPr>
        <p:spPr>
          <a:xfrm>
            <a:off x="7200900" y="6400800"/>
            <a:ext cx="8016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B4D13F86-4CDB-4BAD-9E33-04BA7E258174}" type="slidenum">
              <a:rPr lang="en-US" altLang="zh-TW"/>
              <a:pPr>
                <a:defRPr/>
              </a:pPr>
              <a:t>‹#›</a:t>
            </a:fld>
            <a:endParaRPr lang="zh-TW" altLang="en-US"/>
          </a:p>
        </p:txBody>
      </p:sp>
    </p:spTree>
    <p:extLst>
      <p:ext uri="{BB962C8B-B14F-4D97-AF65-F5344CB8AC3E}">
        <p14:creationId xmlns:p14="http://schemas.microsoft.com/office/powerpoint/2010/main" val="3113589419"/>
      </p:ext>
    </p:extLst>
  </p:cSld>
  <p:clrMapOvr>
    <a:masterClrMapping/>
  </p:clrMapOvr>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右側兩張圖片與標題">
    <p:spTree>
      <p:nvGrpSpPr>
        <p:cNvPr id="1" name=""/>
        <p:cNvGrpSpPr/>
        <p:nvPr/>
      </p:nvGrpSpPr>
      <p:grpSpPr>
        <a:xfrm>
          <a:off x="0" y="0"/>
          <a:ext cx="0" cy="0"/>
          <a:chOff x="0" y="0"/>
          <a:chExt cx="0" cy="0"/>
        </a:xfrm>
      </p:grpSpPr>
      <p:pic>
        <p:nvPicPr>
          <p:cNvPr id="6"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圖片版面配置區 2"/>
          <p:cNvSpPr>
            <a:spLocks noGrp="1"/>
          </p:cNvSpPr>
          <p:nvPr>
            <p:ph type="pic" idx="1"/>
          </p:nvPr>
        </p:nvSpPr>
        <p:spPr>
          <a:xfrm>
            <a:off x="2898413" y="681608"/>
            <a:ext cx="2825715" cy="533968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2" name="標題 1"/>
          <p:cNvSpPr>
            <a:spLocks noGrp="1"/>
          </p:cNvSpPr>
          <p:nvPr>
            <p:ph type="title"/>
          </p:nvPr>
        </p:nvSpPr>
        <p:spPr>
          <a:xfrm>
            <a:off x="395536" y="1600200"/>
            <a:ext cx="2343760" cy="2438400"/>
          </a:xfrm>
          <a:prstGeom prst="rect">
            <a:avLst/>
          </a:prstGeom>
        </p:spPr>
        <p:txBody>
          <a:bodyPr anchor="b">
            <a:normAutofit/>
          </a:bodyPr>
          <a:lstStyle>
            <a:lvl1pPr algn="l" latinLnBrk="0">
              <a:lnSpc>
                <a:spcPct val="85000"/>
              </a:lnSpc>
              <a:defRPr lang="zh-TW" sz="3600" b="0" baseline="0">
                <a:solidFill>
                  <a:schemeClr val="tx1">
                    <a:lumMod val="50000"/>
                  </a:schemeClr>
                </a:solidFill>
                <a:latin typeface="微軟正黑體" pitchFamily="34" charset="-120"/>
                <a:ea typeface="微軟正黑體" pitchFamily="34" charset="-120"/>
              </a:defRPr>
            </a:lvl1pPr>
          </a:lstStyle>
          <a:p>
            <a:r>
              <a:rPr lang="zh-TW" altLang="en-US" smtClean="0"/>
              <a:t>按一下以編輯母片標題樣式</a:t>
            </a:r>
            <a:endParaRPr lang="zh-TW" dirty="0"/>
          </a:p>
        </p:txBody>
      </p:sp>
      <p:sp>
        <p:nvSpPr>
          <p:cNvPr id="4" name="文字版面配置區 3"/>
          <p:cNvSpPr>
            <a:spLocks noGrp="1"/>
          </p:cNvSpPr>
          <p:nvPr>
            <p:ph type="body" sz="half" idx="2"/>
          </p:nvPr>
        </p:nvSpPr>
        <p:spPr>
          <a:xfrm>
            <a:off x="395536" y="4192488"/>
            <a:ext cx="2343760" cy="1828800"/>
          </a:xfrm>
          <a:prstGeom prst="rect">
            <a:avLst/>
          </a:prstGeom>
        </p:spPr>
        <p:txBody>
          <a:bodyPr>
            <a:normAutofit/>
          </a:bodyPr>
          <a:lstStyle>
            <a:lvl1pPr marL="0" indent="0" latinLnBrk="0">
              <a:lnSpc>
                <a:spcPct val="110000"/>
              </a:lnSpc>
              <a:spcBef>
                <a:spcPts val="10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5" name="圖片版面配置區 2"/>
          <p:cNvSpPr>
            <a:spLocks noGrp="1"/>
          </p:cNvSpPr>
          <p:nvPr>
            <p:ph type="pic" idx="10"/>
          </p:nvPr>
        </p:nvSpPr>
        <p:spPr>
          <a:xfrm>
            <a:off x="5868144" y="681608"/>
            <a:ext cx="2825715" cy="533968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7" name="日期版面配置區 7"/>
          <p:cNvSpPr>
            <a:spLocks noGrp="1"/>
          </p:cNvSpPr>
          <p:nvPr>
            <p:ph type="dt" sz="half" idx="11"/>
          </p:nvPr>
        </p:nvSpPr>
        <p:spPr>
          <a:xfrm>
            <a:off x="5829300" y="6400800"/>
            <a:ext cx="116205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頁尾版面配置區 8"/>
          <p:cNvSpPr>
            <a:spLocks noGrp="1"/>
          </p:cNvSpPr>
          <p:nvPr>
            <p:ph type="ftr" sz="quarter" idx="12"/>
          </p:nvPr>
        </p:nvSpPr>
        <p:spPr>
          <a:xfrm>
            <a:off x="1141413" y="6400800"/>
            <a:ext cx="4467225"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9" name="投影片編號版面配置區 9"/>
          <p:cNvSpPr>
            <a:spLocks noGrp="1"/>
          </p:cNvSpPr>
          <p:nvPr>
            <p:ph type="sldNum" sz="quarter" idx="13"/>
          </p:nvPr>
        </p:nvSpPr>
        <p:spPr>
          <a:xfrm>
            <a:off x="7200900" y="6400800"/>
            <a:ext cx="8016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5EF01447-8527-42B3-B54C-ED8710A1F345}" type="slidenum">
              <a:rPr lang="en-US" altLang="zh-TW"/>
              <a:pPr>
                <a:defRPr/>
              </a:pPr>
              <a:t>‹#›</a:t>
            </a:fld>
            <a:endParaRPr lang="zh-TW" altLang="en-US"/>
          </a:p>
        </p:txBody>
      </p:sp>
    </p:spTree>
    <p:extLst>
      <p:ext uri="{BB962C8B-B14F-4D97-AF65-F5344CB8AC3E}">
        <p14:creationId xmlns:p14="http://schemas.microsoft.com/office/powerpoint/2010/main" val="623537198"/>
      </p:ext>
    </p:extLst>
  </p:cSld>
  <p:clrMapOvr>
    <a:masterClrMapping/>
  </p:clrMapOvr>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4_標題投影片">
    <p:spTree>
      <p:nvGrpSpPr>
        <p:cNvPr id="1" name=""/>
        <p:cNvGrpSpPr/>
        <p:nvPr/>
      </p:nvGrpSpPr>
      <p:grpSpPr>
        <a:xfrm>
          <a:off x="0" y="0"/>
          <a:ext cx="0" cy="0"/>
          <a:chOff x="0" y="0"/>
          <a:chExt cx="0" cy="0"/>
        </a:xfrm>
      </p:grpSpPr>
      <p:pic>
        <p:nvPicPr>
          <p:cNvPr id="2" name="圖片 2" descr="簡報首頁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128983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884591503"/>
      </p:ext>
    </p:extLst>
  </p:cSld>
  <p:clrMapOvr>
    <a:masterClrMapping/>
  </p:clrMapOvr>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5_標題投影片">
    <p:spTree>
      <p:nvGrpSpPr>
        <p:cNvPr id="1" name=""/>
        <p:cNvGrpSpPr/>
        <p:nvPr/>
      </p:nvGrpSpPr>
      <p:grpSpPr>
        <a:xfrm>
          <a:off x="0" y="0"/>
          <a:ext cx="0" cy="0"/>
          <a:chOff x="0" y="0"/>
          <a:chExt cx="0" cy="0"/>
        </a:xfrm>
      </p:grpSpPr>
      <p:pic>
        <p:nvPicPr>
          <p:cNvPr id="2"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37131257"/>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6_標題投影片">
    <p:spTree>
      <p:nvGrpSpPr>
        <p:cNvPr id="1" name=""/>
        <p:cNvGrpSpPr/>
        <p:nvPr/>
      </p:nvGrpSpPr>
      <p:grpSpPr>
        <a:xfrm>
          <a:off x="0" y="0"/>
          <a:ext cx="0" cy="0"/>
          <a:chOff x="0" y="0"/>
          <a:chExt cx="0" cy="0"/>
        </a:xfrm>
      </p:grpSpPr>
      <p:pic>
        <p:nvPicPr>
          <p:cNvPr id="2"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78037938"/>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5_自訂版面配置">
    <p:spTree>
      <p:nvGrpSpPr>
        <p:cNvPr id="1" name=""/>
        <p:cNvGrpSpPr/>
        <p:nvPr/>
      </p:nvGrpSpPr>
      <p:grpSpPr>
        <a:xfrm>
          <a:off x="0" y="0"/>
          <a:ext cx="0" cy="0"/>
          <a:chOff x="0" y="0"/>
          <a:chExt cx="0" cy="0"/>
        </a:xfrm>
      </p:grpSpPr>
    </p:spTree>
    <p:extLst>
      <p:ext uri="{BB962C8B-B14F-4D97-AF65-F5344CB8AC3E}">
        <p14:creationId xmlns:p14="http://schemas.microsoft.com/office/powerpoint/2010/main" val="3726835763"/>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2_標題投影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550951605"/>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7_標題投影片">
    <p:spTree>
      <p:nvGrpSpPr>
        <p:cNvPr id="1" name=""/>
        <p:cNvGrpSpPr/>
        <p:nvPr/>
      </p:nvGrpSpPr>
      <p:grpSpPr>
        <a:xfrm>
          <a:off x="0" y="0"/>
          <a:ext cx="0" cy="0"/>
          <a:chOff x="0" y="0"/>
          <a:chExt cx="0" cy="0"/>
        </a:xfrm>
      </p:grpSpPr>
      <p:pic>
        <p:nvPicPr>
          <p:cNvPr id="2"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87985097"/>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8_標題投影片">
    <p:spTree>
      <p:nvGrpSpPr>
        <p:cNvPr id="1" name=""/>
        <p:cNvGrpSpPr/>
        <p:nvPr/>
      </p:nvGrpSpPr>
      <p:grpSpPr>
        <a:xfrm>
          <a:off x="0" y="0"/>
          <a:ext cx="0" cy="0"/>
          <a:chOff x="0" y="0"/>
          <a:chExt cx="0" cy="0"/>
        </a:xfrm>
      </p:grpSpPr>
      <p:pic>
        <p:nvPicPr>
          <p:cNvPr id="2"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19987905"/>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userDrawn="1">
  <p:cSld name="9_標題投影片">
    <p:spTree>
      <p:nvGrpSpPr>
        <p:cNvPr id="1" name=""/>
        <p:cNvGrpSpPr/>
        <p:nvPr/>
      </p:nvGrpSpPr>
      <p:grpSpPr>
        <a:xfrm>
          <a:off x="0" y="0"/>
          <a:ext cx="0" cy="0"/>
          <a:chOff x="0" y="0"/>
          <a:chExt cx="0" cy="0"/>
        </a:xfrm>
      </p:grpSpPr>
      <p:pic>
        <p:nvPicPr>
          <p:cNvPr id="4" name="圖片 2" descr="20120409簡報首頁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D:\01鼎捷软件\DIGIWIN品牌\Digiwin logo\map_03.gif"/>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836613"/>
            <a:ext cx="2484438" cy="3097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标题 1"/>
          <p:cNvSpPr>
            <a:spLocks noGrp="1"/>
          </p:cNvSpPr>
          <p:nvPr>
            <p:ph type="title"/>
          </p:nvPr>
        </p:nvSpPr>
        <p:spPr>
          <a:xfrm>
            <a:off x="2483768" y="2852936"/>
            <a:ext cx="6660232" cy="1087616"/>
          </a:xfrm>
          <a:prstGeom prst="rect">
            <a:avLst/>
          </a:prstGeom>
        </p:spPr>
        <p:txBody>
          <a:bodyPr/>
          <a:lstStyle>
            <a:lvl1pPr algn="l">
              <a:defRPr sz="6000" b="1">
                <a:effectLst>
                  <a:outerShdw blurRad="38100" dist="38100" dir="2700000" algn="tl">
                    <a:srgbClr val="000000">
                      <a:alpha val="43137"/>
                    </a:srgbClr>
                  </a:outerShdw>
                </a:effectLst>
                <a:latin typeface="微软雅黑" pitchFamily="34" charset="-122"/>
                <a:ea typeface="微软雅黑" pitchFamily="34" charset="-122"/>
              </a:defRPr>
            </a:lvl1pPr>
          </a:lstStyle>
          <a:p>
            <a:r>
              <a:rPr lang="zh-CN" altLang="en-US" dirty="0" smtClean="0"/>
              <a:t>单击此处</a:t>
            </a:r>
            <a:endParaRPr lang="zh-CN" altLang="en-US" dirty="0"/>
          </a:p>
        </p:txBody>
      </p:sp>
    </p:spTree>
    <p:extLst>
      <p:ext uri="{BB962C8B-B14F-4D97-AF65-F5344CB8AC3E}">
        <p14:creationId xmlns:p14="http://schemas.microsoft.com/office/powerpoint/2010/main" val="1623255012"/>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userDrawn="1">
  <p:cSld name="10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85323545"/>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userDrawn="1">
  <p:cSld name="11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52176178"/>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userDrawn="1">
  <p:cSld name="12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237429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_rels/slideMaster10.xml.rels><?xml version="1.0" encoding="UTF-8" standalone="yes"?>
<Relationships xmlns="http://schemas.openxmlformats.org/package/2006/relationships"><Relationship Id="rId13" Type="http://schemas.openxmlformats.org/officeDocument/2006/relationships/slideLayout" Target="../slideLayouts/slideLayout79.xml"/><Relationship Id="rId18" Type="http://schemas.openxmlformats.org/officeDocument/2006/relationships/slideLayout" Target="../slideLayouts/slideLayout84.xml"/><Relationship Id="rId26" Type="http://schemas.openxmlformats.org/officeDocument/2006/relationships/slideLayout" Target="../slideLayouts/slideLayout92.xml"/><Relationship Id="rId39" Type="http://schemas.openxmlformats.org/officeDocument/2006/relationships/slideLayout" Target="../slideLayouts/slideLayout105.xml"/><Relationship Id="rId21" Type="http://schemas.openxmlformats.org/officeDocument/2006/relationships/slideLayout" Target="../slideLayouts/slideLayout87.xml"/><Relationship Id="rId34" Type="http://schemas.openxmlformats.org/officeDocument/2006/relationships/slideLayout" Target="../slideLayouts/slideLayout100.xml"/><Relationship Id="rId42" Type="http://schemas.openxmlformats.org/officeDocument/2006/relationships/slideLayout" Target="../slideLayouts/slideLayout108.xml"/><Relationship Id="rId47" Type="http://schemas.openxmlformats.org/officeDocument/2006/relationships/slideLayout" Target="../slideLayouts/slideLayout113.xml"/><Relationship Id="rId50" Type="http://schemas.openxmlformats.org/officeDocument/2006/relationships/slideLayout" Target="../slideLayouts/slideLayout116.xml"/><Relationship Id="rId55" Type="http://schemas.openxmlformats.org/officeDocument/2006/relationships/slideLayout" Target="../slideLayouts/slideLayout121.xml"/><Relationship Id="rId63" Type="http://schemas.openxmlformats.org/officeDocument/2006/relationships/slideLayout" Target="../slideLayouts/slideLayout129.xml"/><Relationship Id="rId68" Type="http://schemas.openxmlformats.org/officeDocument/2006/relationships/slideLayout" Target="../slideLayouts/slideLayout134.xml"/><Relationship Id="rId76" Type="http://schemas.openxmlformats.org/officeDocument/2006/relationships/slideLayout" Target="../slideLayouts/slideLayout142.xml"/><Relationship Id="rId7" Type="http://schemas.openxmlformats.org/officeDocument/2006/relationships/slideLayout" Target="../slideLayouts/slideLayout73.xml"/><Relationship Id="rId71" Type="http://schemas.openxmlformats.org/officeDocument/2006/relationships/slideLayout" Target="../slideLayouts/slideLayout137.xml"/><Relationship Id="rId2" Type="http://schemas.openxmlformats.org/officeDocument/2006/relationships/slideLayout" Target="../slideLayouts/slideLayout68.xml"/><Relationship Id="rId16" Type="http://schemas.openxmlformats.org/officeDocument/2006/relationships/slideLayout" Target="../slideLayouts/slideLayout82.xml"/><Relationship Id="rId29" Type="http://schemas.openxmlformats.org/officeDocument/2006/relationships/slideLayout" Target="../slideLayouts/slideLayout95.xml"/><Relationship Id="rId11" Type="http://schemas.openxmlformats.org/officeDocument/2006/relationships/slideLayout" Target="../slideLayouts/slideLayout77.xml"/><Relationship Id="rId24" Type="http://schemas.openxmlformats.org/officeDocument/2006/relationships/slideLayout" Target="../slideLayouts/slideLayout90.xml"/><Relationship Id="rId32" Type="http://schemas.openxmlformats.org/officeDocument/2006/relationships/slideLayout" Target="../slideLayouts/slideLayout98.xml"/><Relationship Id="rId37" Type="http://schemas.openxmlformats.org/officeDocument/2006/relationships/slideLayout" Target="../slideLayouts/slideLayout103.xml"/><Relationship Id="rId40" Type="http://schemas.openxmlformats.org/officeDocument/2006/relationships/slideLayout" Target="../slideLayouts/slideLayout106.xml"/><Relationship Id="rId45" Type="http://schemas.openxmlformats.org/officeDocument/2006/relationships/slideLayout" Target="../slideLayouts/slideLayout111.xml"/><Relationship Id="rId53" Type="http://schemas.openxmlformats.org/officeDocument/2006/relationships/slideLayout" Target="../slideLayouts/slideLayout119.xml"/><Relationship Id="rId58" Type="http://schemas.openxmlformats.org/officeDocument/2006/relationships/slideLayout" Target="../slideLayouts/slideLayout124.xml"/><Relationship Id="rId66" Type="http://schemas.openxmlformats.org/officeDocument/2006/relationships/slideLayout" Target="../slideLayouts/slideLayout132.xml"/><Relationship Id="rId74" Type="http://schemas.openxmlformats.org/officeDocument/2006/relationships/slideLayout" Target="../slideLayouts/slideLayout140.xml"/><Relationship Id="rId79" Type="http://schemas.openxmlformats.org/officeDocument/2006/relationships/image" Target="../media/image1.jpeg"/><Relationship Id="rId5" Type="http://schemas.openxmlformats.org/officeDocument/2006/relationships/slideLayout" Target="../slideLayouts/slideLayout71.xml"/><Relationship Id="rId61" Type="http://schemas.openxmlformats.org/officeDocument/2006/relationships/slideLayout" Target="../slideLayouts/slideLayout127.xml"/><Relationship Id="rId10" Type="http://schemas.openxmlformats.org/officeDocument/2006/relationships/slideLayout" Target="../slideLayouts/slideLayout76.xml"/><Relationship Id="rId19" Type="http://schemas.openxmlformats.org/officeDocument/2006/relationships/slideLayout" Target="../slideLayouts/slideLayout85.xml"/><Relationship Id="rId31" Type="http://schemas.openxmlformats.org/officeDocument/2006/relationships/slideLayout" Target="../slideLayouts/slideLayout97.xml"/><Relationship Id="rId44" Type="http://schemas.openxmlformats.org/officeDocument/2006/relationships/slideLayout" Target="../slideLayouts/slideLayout110.xml"/><Relationship Id="rId52" Type="http://schemas.openxmlformats.org/officeDocument/2006/relationships/slideLayout" Target="../slideLayouts/slideLayout118.xml"/><Relationship Id="rId60" Type="http://schemas.openxmlformats.org/officeDocument/2006/relationships/slideLayout" Target="../slideLayouts/slideLayout126.xml"/><Relationship Id="rId65" Type="http://schemas.openxmlformats.org/officeDocument/2006/relationships/slideLayout" Target="../slideLayouts/slideLayout131.xml"/><Relationship Id="rId73" Type="http://schemas.openxmlformats.org/officeDocument/2006/relationships/slideLayout" Target="../slideLayouts/slideLayout139.xml"/><Relationship Id="rId78" Type="http://schemas.openxmlformats.org/officeDocument/2006/relationships/theme" Target="../theme/theme10.xml"/><Relationship Id="rId4" Type="http://schemas.openxmlformats.org/officeDocument/2006/relationships/slideLayout" Target="../slideLayouts/slideLayout70.xml"/><Relationship Id="rId9" Type="http://schemas.openxmlformats.org/officeDocument/2006/relationships/slideLayout" Target="../slideLayouts/slideLayout75.xml"/><Relationship Id="rId14" Type="http://schemas.openxmlformats.org/officeDocument/2006/relationships/slideLayout" Target="../slideLayouts/slideLayout80.xml"/><Relationship Id="rId22" Type="http://schemas.openxmlformats.org/officeDocument/2006/relationships/slideLayout" Target="../slideLayouts/slideLayout88.xml"/><Relationship Id="rId27" Type="http://schemas.openxmlformats.org/officeDocument/2006/relationships/slideLayout" Target="../slideLayouts/slideLayout93.xml"/><Relationship Id="rId30" Type="http://schemas.openxmlformats.org/officeDocument/2006/relationships/slideLayout" Target="../slideLayouts/slideLayout96.xml"/><Relationship Id="rId35" Type="http://schemas.openxmlformats.org/officeDocument/2006/relationships/slideLayout" Target="../slideLayouts/slideLayout101.xml"/><Relationship Id="rId43" Type="http://schemas.openxmlformats.org/officeDocument/2006/relationships/slideLayout" Target="../slideLayouts/slideLayout109.xml"/><Relationship Id="rId48" Type="http://schemas.openxmlformats.org/officeDocument/2006/relationships/slideLayout" Target="../slideLayouts/slideLayout114.xml"/><Relationship Id="rId56" Type="http://schemas.openxmlformats.org/officeDocument/2006/relationships/slideLayout" Target="../slideLayouts/slideLayout122.xml"/><Relationship Id="rId64" Type="http://schemas.openxmlformats.org/officeDocument/2006/relationships/slideLayout" Target="../slideLayouts/slideLayout130.xml"/><Relationship Id="rId69" Type="http://schemas.openxmlformats.org/officeDocument/2006/relationships/slideLayout" Target="../slideLayouts/slideLayout135.xml"/><Relationship Id="rId77" Type="http://schemas.openxmlformats.org/officeDocument/2006/relationships/slideLayout" Target="../slideLayouts/slideLayout143.xml"/><Relationship Id="rId8" Type="http://schemas.openxmlformats.org/officeDocument/2006/relationships/slideLayout" Target="../slideLayouts/slideLayout74.xml"/><Relationship Id="rId51" Type="http://schemas.openxmlformats.org/officeDocument/2006/relationships/slideLayout" Target="../slideLayouts/slideLayout117.xml"/><Relationship Id="rId72" Type="http://schemas.openxmlformats.org/officeDocument/2006/relationships/slideLayout" Target="../slideLayouts/slideLayout138.xml"/><Relationship Id="rId3" Type="http://schemas.openxmlformats.org/officeDocument/2006/relationships/slideLayout" Target="../slideLayouts/slideLayout69.xml"/><Relationship Id="rId12" Type="http://schemas.openxmlformats.org/officeDocument/2006/relationships/slideLayout" Target="../slideLayouts/slideLayout78.xml"/><Relationship Id="rId17" Type="http://schemas.openxmlformats.org/officeDocument/2006/relationships/slideLayout" Target="../slideLayouts/slideLayout83.xml"/><Relationship Id="rId25" Type="http://schemas.openxmlformats.org/officeDocument/2006/relationships/slideLayout" Target="../slideLayouts/slideLayout91.xml"/><Relationship Id="rId33" Type="http://schemas.openxmlformats.org/officeDocument/2006/relationships/slideLayout" Target="../slideLayouts/slideLayout99.xml"/><Relationship Id="rId38" Type="http://schemas.openxmlformats.org/officeDocument/2006/relationships/slideLayout" Target="../slideLayouts/slideLayout104.xml"/><Relationship Id="rId46" Type="http://schemas.openxmlformats.org/officeDocument/2006/relationships/slideLayout" Target="../slideLayouts/slideLayout112.xml"/><Relationship Id="rId59" Type="http://schemas.openxmlformats.org/officeDocument/2006/relationships/slideLayout" Target="../slideLayouts/slideLayout125.xml"/><Relationship Id="rId67" Type="http://schemas.openxmlformats.org/officeDocument/2006/relationships/slideLayout" Target="../slideLayouts/slideLayout133.xml"/><Relationship Id="rId20" Type="http://schemas.openxmlformats.org/officeDocument/2006/relationships/slideLayout" Target="../slideLayouts/slideLayout86.xml"/><Relationship Id="rId41" Type="http://schemas.openxmlformats.org/officeDocument/2006/relationships/slideLayout" Target="../slideLayouts/slideLayout107.xml"/><Relationship Id="rId54" Type="http://schemas.openxmlformats.org/officeDocument/2006/relationships/slideLayout" Target="../slideLayouts/slideLayout120.xml"/><Relationship Id="rId62" Type="http://schemas.openxmlformats.org/officeDocument/2006/relationships/slideLayout" Target="../slideLayouts/slideLayout128.xml"/><Relationship Id="rId70" Type="http://schemas.openxmlformats.org/officeDocument/2006/relationships/slideLayout" Target="../slideLayouts/slideLayout136.xml"/><Relationship Id="rId75" Type="http://schemas.openxmlformats.org/officeDocument/2006/relationships/slideLayout" Target="../slideLayouts/slideLayout141.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5" Type="http://schemas.openxmlformats.org/officeDocument/2006/relationships/slideLayout" Target="../slideLayouts/slideLayout81.xml"/><Relationship Id="rId23" Type="http://schemas.openxmlformats.org/officeDocument/2006/relationships/slideLayout" Target="../slideLayouts/slideLayout89.xml"/><Relationship Id="rId28" Type="http://schemas.openxmlformats.org/officeDocument/2006/relationships/slideLayout" Target="../slideLayouts/slideLayout94.xml"/><Relationship Id="rId36" Type="http://schemas.openxmlformats.org/officeDocument/2006/relationships/slideLayout" Target="../slideLayouts/slideLayout102.xml"/><Relationship Id="rId49" Type="http://schemas.openxmlformats.org/officeDocument/2006/relationships/slideLayout" Target="../slideLayouts/slideLayout115.xml"/><Relationship Id="rId57" Type="http://schemas.openxmlformats.org/officeDocument/2006/relationships/slideLayout" Target="../slideLayouts/slideLayout123.xml"/></Relationships>
</file>

<file path=ppt/slideMasters/_rels/slideMaster11.xml.rels><?xml version="1.0" encoding="UTF-8" standalone="yes"?>
<Relationships xmlns="http://schemas.openxmlformats.org/package/2006/relationships"><Relationship Id="rId13" Type="http://schemas.openxmlformats.org/officeDocument/2006/relationships/slideLayout" Target="../slideLayouts/slideLayout156.xml"/><Relationship Id="rId18" Type="http://schemas.openxmlformats.org/officeDocument/2006/relationships/slideLayout" Target="../slideLayouts/slideLayout161.xml"/><Relationship Id="rId26" Type="http://schemas.openxmlformats.org/officeDocument/2006/relationships/slideLayout" Target="../slideLayouts/slideLayout169.xml"/><Relationship Id="rId39" Type="http://schemas.openxmlformats.org/officeDocument/2006/relationships/slideLayout" Target="../slideLayouts/slideLayout182.xml"/><Relationship Id="rId21" Type="http://schemas.openxmlformats.org/officeDocument/2006/relationships/slideLayout" Target="../slideLayouts/slideLayout164.xml"/><Relationship Id="rId34" Type="http://schemas.openxmlformats.org/officeDocument/2006/relationships/slideLayout" Target="../slideLayouts/slideLayout177.xml"/><Relationship Id="rId42" Type="http://schemas.openxmlformats.org/officeDocument/2006/relationships/slideLayout" Target="../slideLayouts/slideLayout185.xml"/><Relationship Id="rId47" Type="http://schemas.openxmlformats.org/officeDocument/2006/relationships/slideLayout" Target="../slideLayouts/slideLayout190.xml"/><Relationship Id="rId50" Type="http://schemas.openxmlformats.org/officeDocument/2006/relationships/slideLayout" Target="../slideLayouts/slideLayout193.xml"/><Relationship Id="rId55" Type="http://schemas.openxmlformats.org/officeDocument/2006/relationships/slideLayout" Target="../slideLayouts/slideLayout198.xml"/><Relationship Id="rId63" Type="http://schemas.openxmlformats.org/officeDocument/2006/relationships/slideLayout" Target="../slideLayouts/slideLayout206.xml"/><Relationship Id="rId68" Type="http://schemas.openxmlformats.org/officeDocument/2006/relationships/slideLayout" Target="../slideLayouts/slideLayout211.xml"/><Relationship Id="rId76" Type="http://schemas.openxmlformats.org/officeDocument/2006/relationships/slideLayout" Target="../slideLayouts/slideLayout219.xml"/><Relationship Id="rId7" Type="http://schemas.openxmlformats.org/officeDocument/2006/relationships/slideLayout" Target="../slideLayouts/slideLayout150.xml"/><Relationship Id="rId71" Type="http://schemas.openxmlformats.org/officeDocument/2006/relationships/slideLayout" Target="../slideLayouts/slideLayout214.xml"/><Relationship Id="rId2" Type="http://schemas.openxmlformats.org/officeDocument/2006/relationships/slideLayout" Target="../slideLayouts/slideLayout145.xml"/><Relationship Id="rId16" Type="http://schemas.openxmlformats.org/officeDocument/2006/relationships/slideLayout" Target="../slideLayouts/slideLayout159.xml"/><Relationship Id="rId29" Type="http://schemas.openxmlformats.org/officeDocument/2006/relationships/slideLayout" Target="../slideLayouts/slideLayout172.xml"/><Relationship Id="rId11" Type="http://schemas.openxmlformats.org/officeDocument/2006/relationships/slideLayout" Target="../slideLayouts/slideLayout154.xml"/><Relationship Id="rId24" Type="http://schemas.openxmlformats.org/officeDocument/2006/relationships/slideLayout" Target="../slideLayouts/slideLayout167.xml"/><Relationship Id="rId32" Type="http://schemas.openxmlformats.org/officeDocument/2006/relationships/slideLayout" Target="../slideLayouts/slideLayout175.xml"/><Relationship Id="rId37" Type="http://schemas.openxmlformats.org/officeDocument/2006/relationships/slideLayout" Target="../slideLayouts/slideLayout180.xml"/><Relationship Id="rId40" Type="http://schemas.openxmlformats.org/officeDocument/2006/relationships/slideLayout" Target="../slideLayouts/slideLayout183.xml"/><Relationship Id="rId45" Type="http://schemas.openxmlformats.org/officeDocument/2006/relationships/slideLayout" Target="../slideLayouts/slideLayout188.xml"/><Relationship Id="rId53" Type="http://schemas.openxmlformats.org/officeDocument/2006/relationships/slideLayout" Target="../slideLayouts/slideLayout196.xml"/><Relationship Id="rId58" Type="http://schemas.openxmlformats.org/officeDocument/2006/relationships/slideLayout" Target="../slideLayouts/slideLayout201.xml"/><Relationship Id="rId66" Type="http://schemas.openxmlformats.org/officeDocument/2006/relationships/slideLayout" Target="../slideLayouts/slideLayout209.xml"/><Relationship Id="rId74" Type="http://schemas.openxmlformats.org/officeDocument/2006/relationships/slideLayout" Target="../slideLayouts/slideLayout217.xml"/><Relationship Id="rId5" Type="http://schemas.openxmlformats.org/officeDocument/2006/relationships/slideLayout" Target="../slideLayouts/slideLayout148.xml"/><Relationship Id="rId15" Type="http://schemas.openxmlformats.org/officeDocument/2006/relationships/slideLayout" Target="../slideLayouts/slideLayout158.xml"/><Relationship Id="rId23" Type="http://schemas.openxmlformats.org/officeDocument/2006/relationships/slideLayout" Target="../slideLayouts/slideLayout166.xml"/><Relationship Id="rId28" Type="http://schemas.openxmlformats.org/officeDocument/2006/relationships/slideLayout" Target="../slideLayouts/slideLayout171.xml"/><Relationship Id="rId36" Type="http://schemas.openxmlformats.org/officeDocument/2006/relationships/slideLayout" Target="../slideLayouts/slideLayout179.xml"/><Relationship Id="rId49" Type="http://schemas.openxmlformats.org/officeDocument/2006/relationships/slideLayout" Target="../slideLayouts/slideLayout192.xml"/><Relationship Id="rId57" Type="http://schemas.openxmlformats.org/officeDocument/2006/relationships/slideLayout" Target="../slideLayouts/slideLayout200.xml"/><Relationship Id="rId61" Type="http://schemas.openxmlformats.org/officeDocument/2006/relationships/slideLayout" Target="../slideLayouts/slideLayout204.xml"/><Relationship Id="rId10" Type="http://schemas.openxmlformats.org/officeDocument/2006/relationships/slideLayout" Target="../slideLayouts/slideLayout153.xml"/><Relationship Id="rId19" Type="http://schemas.openxmlformats.org/officeDocument/2006/relationships/slideLayout" Target="../slideLayouts/slideLayout162.xml"/><Relationship Id="rId31" Type="http://schemas.openxmlformats.org/officeDocument/2006/relationships/slideLayout" Target="../slideLayouts/slideLayout174.xml"/><Relationship Id="rId44" Type="http://schemas.openxmlformats.org/officeDocument/2006/relationships/slideLayout" Target="../slideLayouts/slideLayout187.xml"/><Relationship Id="rId52" Type="http://schemas.openxmlformats.org/officeDocument/2006/relationships/slideLayout" Target="../slideLayouts/slideLayout195.xml"/><Relationship Id="rId60" Type="http://schemas.openxmlformats.org/officeDocument/2006/relationships/slideLayout" Target="../slideLayouts/slideLayout203.xml"/><Relationship Id="rId65" Type="http://schemas.openxmlformats.org/officeDocument/2006/relationships/slideLayout" Target="../slideLayouts/slideLayout208.xml"/><Relationship Id="rId73" Type="http://schemas.openxmlformats.org/officeDocument/2006/relationships/slideLayout" Target="../slideLayouts/slideLayout216.xml"/><Relationship Id="rId78" Type="http://schemas.openxmlformats.org/officeDocument/2006/relationships/image" Target="../media/image1.jpeg"/><Relationship Id="rId4" Type="http://schemas.openxmlformats.org/officeDocument/2006/relationships/slideLayout" Target="../slideLayouts/slideLayout147.xml"/><Relationship Id="rId9" Type="http://schemas.openxmlformats.org/officeDocument/2006/relationships/slideLayout" Target="../slideLayouts/slideLayout152.xml"/><Relationship Id="rId14" Type="http://schemas.openxmlformats.org/officeDocument/2006/relationships/slideLayout" Target="../slideLayouts/slideLayout157.xml"/><Relationship Id="rId22" Type="http://schemas.openxmlformats.org/officeDocument/2006/relationships/slideLayout" Target="../slideLayouts/slideLayout165.xml"/><Relationship Id="rId27" Type="http://schemas.openxmlformats.org/officeDocument/2006/relationships/slideLayout" Target="../slideLayouts/slideLayout170.xml"/><Relationship Id="rId30" Type="http://schemas.openxmlformats.org/officeDocument/2006/relationships/slideLayout" Target="../slideLayouts/slideLayout173.xml"/><Relationship Id="rId35" Type="http://schemas.openxmlformats.org/officeDocument/2006/relationships/slideLayout" Target="../slideLayouts/slideLayout178.xml"/><Relationship Id="rId43" Type="http://schemas.openxmlformats.org/officeDocument/2006/relationships/slideLayout" Target="../slideLayouts/slideLayout186.xml"/><Relationship Id="rId48" Type="http://schemas.openxmlformats.org/officeDocument/2006/relationships/slideLayout" Target="../slideLayouts/slideLayout191.xml"/><Relationship Id="rId56" Type="http://schemas.openxmlformats.org/officeDocument/2006/relationships/slideLayout" Target="../slideLayouts/slideLayout199.xml"/><Relationship Id="rId64" Type="http://schemas.openxmlformats.org/officeDocument/2006/relationships/slideLayout" Target="../slideLayouts/slideLayout207.xml"/><Relationship Id="rId69" Type="http://schemas.openxmlformats.org/officeDocument/2006/relationships/slideLayout" Target="../slideLayouts/slideLayout212.xml"/><Relationship Id="rId77" Type="http://schemas.openxmlformats.org/officeDocument/2006/relationships/theme" Target="../theme/theme11.xml"/><Relationship Id="rId8" Type="http://schemas.openxmlformats.org/officeDocument/2006/relationships/slideLayout" Target="../slideLayouts/slideLayout151.xml"/><Relationship Id="rId51" Type="http://schemas.openxmlformats.org/officeDocument/2006/relationships/slideLayout" Target="../slideLayouts/slideLayout194.xml"/><Relationship Id="rId72" Type="http://schemas.openxmlformats.org/officeDocument/2006/relationships/slideLayout" Target="../slideLayouts/slideLayout215.xml"/><Relationship Id="rId3" Type="http://schemas.openxmlformats.org/officeDocument/2006/relationships/slideLayout" Target="../slideLayouts/slideLayout146.xml"/><Relationship Id="rId12" Type="http://schemas.openxmlformats.org/officeDocument/2006/relationships/slideLayout" Target="../slideLayouts/slideLayout155.xml"/><Relationship Id="rId17" Type="http://schemas.openxmlformats.org/officeDocument/2006/relationships/slideLayout" Target="../slideLayouts/slideLayout160.xml"/><Relationship Id="rId25" Type="http://schemas.openxmlformats.org/officeDocument/2006/relationships/slideLayout" Target="../slideLayouts/slideLayout168.xml"/><Relationship Id="rId33" Type="http://schemas.openxmlformats.org/officeDocument/2006/relationships/slideLayout" Target="../slideLayouts/slideLayout176.xml"/><Relationship Id="rId38" Type="http://schemas.openxmlformats.org/officeDocument/2006/relationships/slideLayout" Target="../slideLayouts/slideLayout181.xml"/><Relationship Id="rId46" Type="http://schemas.openxmlformats.org/officeDocument/2006/relationships/slideLayout" Target="../slideLayouts/slideLayout189.xml"/><Relationship Id="rId59" Type="http://schemas.openxmlformats.org/officeDocument/2006/relationships/slideLayout" Target="../slideLayouts/slideLayout202.xml"/><Relationship Id="rId67" Type="http://schemas.openxmlformats.org/officeDocument/2006/relationships/slideLayout" Target="../slideLayouts/slideLayout210.xml"/><Relationship Id="rId20" Type="http://schemas.openxmlformats.org/officeDocument/2006/relationships/slideLayout" Target="../slideLayouts/slideLayout163.xml"/><Relationship Id="rId41" Type="http://schemas.openxmlformats.org/officeDocument/2006/relationships/slideLayout" Target="../slideLayouts/slideLayout184.xml"/><Relationship Id="rId54" Type="http://schemas.openxmlformats.org/officeDocument/2006/relationships/slideLayout" Target="../slideLayouts/slideLayout197.xml"/><Relationship Id="rId62" Type="http://schemas.openxmlformats.org/officeDocument/2006/relationships/slideLayout" Target="../slideLayouts/slideLayout205.xml"/><Relationship Id="rId70" Type="http://schemas.openxmlformats.org/officeDocument/2006/relationships/slideLayout" Target="../slideLayouts/slideLayout213.xml"/><Relationship Id="rId75" Type="http://schemas.openxmlformats.org/officeDocument/2006/relationships/slideLayout" Target="../slideLayouts/slideLayout218.xml"/><Relationship Id="rId1" Type="http://schemas.openxmlformats.org/officeDocument/2006/relationships/slideLayout" Target="../slideLayouts/slideLayout144.xml"/><Relationship Id="rId6" Type="http://schemas.openxmlformats.org/officeDocument/2006/relationships/slideLayout" Target="../slideLayouts/slideLayout149.xml"/></Relationships>
</file>

<file path=ppt/slideMasters/_rels/slideMaster12.xml.rels><?xml version="1.0" encoding="UTF-8" standalone="yes"?>
<Relationships xmlns="http://schemas.openxmlformats.org/package/2006/relationships"><Relationship Id="rId13" Type="http://schemas.openxmlformats.org/officeDocument/2006/relationships/slideLayout" Target="../slideLayouts/slideLayout232.xml"/><Relationship Id="rId18" Type="http://schemas.openxmlformats.org/officeDocument/2006/relationships/slideLayout" Target="../slideLayouts/slideLayout237.xml"/><Relationship Id="rId26" Type="http://schemas.openxmlformats.org/officeDocument/2006/relationships/slideLayout" Target="../slideLayouts/slideLayout245.xml"/><Relationship Id="rId39" Type="http://schemas.openxmlformats.org/officeDocument/2006/relationships/slideLayout" Target="../slideLayouts/slideLayout258.xml"/><Relationship Id="rId21" Type="http://schemas.openxmlformats.org/officeDocument/2006/relationships/slideLayout" Target="../slideLayouts/slideLayout240.xml"/><Relationship Id="rId34" Type="http://schemas.openxmlformats.org/officeDocument/2006/relationships/slideLayout" Target="../slideLayouts/slideLayout253.xml"/><Relationship Id="rId42" Type="http://schemas.openxmlformats.org/officeDocument/2006/relationships/slideLayout" Target="../slideLayouts/slideLayout261.xml"/><Relationship Id="rId47" Type="http://schemas.openxmlformats.org/officeDocument/2006/relationships/slideLayout" Target="../slideLayouts/slideLayout266.xml"/><Relationship Id="rId50" Type="http://schemas.openxmlformats.org/officeDocument/2006/relationships/slideLayout" Target="../slideLayouts/slideLayout269.xml"/><Relationship Id="rId55" Type="http://schemas.openxmlformats.org/officeDocument/2006/relationships/slideLayout" Target="../slideLayouts/slideLayout274.xml"/><Relationship Id="rId63" Type="http://schemas.openxmlformats.org/officeDocument/2006/relationships/slideLayout" Target="../slideLayouts/slideLayout282.xml"/><Relationship Id="rId68" Type="http://schemas.openxmlformats.org/officeDocument/2006/relationships/slideLayout" Target="../slideLayouts/slideLayout287.xml"/><Relationship Id="rId76" Type="http://schemas.openxmlformats.org/officeDocument/2006/relationships/slideLayout" Target="../slideLayouts/slideLayout295.xml"/><Relationship Id="rId7" Type="http://schemas.openxmlformats.org/officeDocument/2006/relationships/slideLayout" Target="../slideLayouts/slideLayout226.xml"/><Relationship Id="rId71" Type="http://schemas.openxmlformats.org/officeDocument/2006/relationships/slideLayout" Target="../slideLayouts/slideLayout290.xml"/><Relationship Id="rId2" Type="http://schemas.openxmlformats.org/officeDocument/2006/relationships/slideLayout" Target="../slideLayouts/slideLayout221.xml"/><Relationship Id="rId16" Type="http://schemas.openxmlformats.org/officeDocument/2006/relationships/slideLayout" Target="../slideLayouts/slideLayout235.xml"/><Relationship Id="rId29" Type="http://schemas.openxmlformats.org/officeDocument/2006/relationships/slideLayout" Target="../slideLayouts/slideLayout248.xml"/><Relationship Id="rId11" Type="http://schemas.openxmlformats.org/officeDocument/2006/relationships/slideLayout" Target="../slideLayouts/slideLayout230.xml"/><Relationship Id="rId24" Type="http://schemas.openxmlformats.org/officeDocument/2006/relationships/slideLayout" Target="../slideLayouts/slideLayout243.xml"/><Relationship Id="rId32" Type="http://schemas.openxmlformats.org/officeDocument/2006/relationships/slideLayout" Target="../slideLayouts/slideLayout251.xml"/><Relationship Id="rId37" Type="http://schemas.openxmlformats.org/officeDocument/2006/relationships/slideLayout" Target="../slideLayouts/slideLayout256.xml"/><Relationship Id="rId40" Type="http://schemas.openxmlformats.org/officeDocument/2006/relationships/slideLayout" Target="../slideLayouts/slideLayout259.xml"/><Relationship Id="rId45" Type="http://schemas.openxmlformats.org/officeDocument/2006/relationships/slideLayout" Target="../slideLayouts/slideLayout264.xml"/><Relationship Id="rId53" Type="http://schemas.openxmlformats.org/officeDocument/2006/relationships/slideLayout" Target="../slideLayouts/slideLayout272.xml"/><Relationship Id="rId58" Type="http://schemas.openxmlformats.org/officeDocument/2006/relationships/slideLayout" Target="../slideLayouts/slideLayout277.xml"/><Relationship Id="rId66" Type="http://schemas.openxmlformats.org/officeDocument/2006/relationships/slideLayout" Target="../slideLayouts/slideLayout285.xml"/><Relationship Id="rId74" Type="http://schemas.openxmlformats.org/officeDocument/2006/relationships/slideLayout" Target="../slideLayouts/slideLayout293.xml"/><Relationship Id="rId79" Type="http://schemas.openxmlformats.org/officeDocument/2006/relationships/image" Target="../media/image1.jpeg"/><Relationship Id="rId5" Type="http://schemas.openxmlformats.org/officeDocument/2006/relationships/slideLayout" Target="../slideLayouts/slideLayout224.xml"/><Relationship Id="rId61" Type="http://schemas.openxmlformats.org/officeDocument/2006/relationships/slideLayout" Target="../slideLayouts/slideLayout280.xml"/><Relationship Id="rId10" Type="http://schemas.openxmlformats.org/officeDocument/2006/relationships/slideLayout" Target="../slideLayouts/slideLayout229.xml"/><Relationship Id="rId19" Type="http://schemas.openxmlformats.org/officeDocument/2006/relationships/slideLayout" Target="../slideLayouts/slideLayout238.xml"/><Relationship Id="rId31" Type="http://schemas.openxmlformats.org/officeDocument/2006/relationships/slideLayout" Target="../slideLayouts/slideLayout250.xml"/><Relationship Id="rId44" Type="http://schemas.openxmlformats.org/officeDocument/2006/relationships/slideLayout" Target="../slideLayouts/slideLayout263.xml"/><Relationship Id="rId52" Type="http://schemas.openxmlformats.org/officeDocument/2006/relationships/slideLayout" Target="../slideLayouts/slideLayout271.xml"/><Relationship Id="rId60" Type="http://schemas.openxmlformats.org/officeDocument/2006/relationships/slideLayout" Target="../slideLayouts/slideLayout279.xml"/><Relationship Id="rId65" Type="http://schemas.openxmlformats.org/officeDocument/2006/relationships/slideLayout" Target="../slideLayouts/slideLayout284.xml"/><Relationship Id="rId73" Type="http://schemas.openxmlformats.org/officeDocument/2006/relationships/slideLayout" Target="../slideLayouts/slideLayout292.xml"/><Relationship Id="rId78" Type="http://schemas.openxmlformats.org/officeDocument/2006/relationships/theme" Target="../theme/theme12.xml"/><Relationship Id="rId4" Type="http://schemas.openxmlformats.org/officeDocument/2006/relationships/slideLayout" Target="../slideLayouts/slideLayout223.xml"/><Relationship Id="rId9" Type="http://schemas.openxmlformats.org/officeDocument/2006/relationships/slideLayout" Target="../slideLayouts/slideLayout228.xml"/><Relationship Id="rId14" Type="http://schemas.openxmlformats.org/officeDocument/2006/relationships/slideLayout" Target="../slideLayouts/slideLayout233.xml"/><Relationship Id="rId22" Type="http://schemas.openxmlformats.org/officeDocument/2006/relationships/slideLayout" Target="../slideLayouts/slideLayout241.xml"/><Relationship Id="rId27" Type="http://schemas.openxmlformats.org/officeDocument/2006/relationships/slideLayout" Target="../slideLayouts/slideLayout246.xml"/><Relationship Id="rId30" Type="http://schemas.openxmlformats.org/officeDocument/2006/relationships/slideLayout" Target="../slideLayouts/slideLayout249.xml"/><Relationship Id="rId35" Type="http://schemas.openxmlformats.org/officeDocument/2006/relationships/slideLayout" Target="../slideLayouts/slideLayout254.xml"/><Relationship Id="rId43" Type="http://schemas.openxmlformats.org/officeDocument/2006/relationships/slideLayout" Target="../slideLayouts/slideLayout262.xml"/><Relationship Id="rId48" Type="http://schemas.openxmlformats.org/officeDocument/2006/relationships/slideLayout" Target="../slideLayouts/slideLayout267.xml"/><Relationship Id="rId56" Type="http://schemas.openxmlformats.org/officeDocument/2006/relationships/slideLayout" Target="../slideLayouts/slideLayout275.xml"/><Relationship Id="rId64" Type="http://schemas.openxmlformats.org/officeDocument/2006/relationships/slideLayout" Target="../slideLayouts/slideLayout283.xml"/><Relationship Id="rId69" Type="http://schemas.openxmlformats.org/officeDocument/2006/relationships/slideLayout" Target="../slideLayouts/slideLayout288.xml"/><Relationship Id="rId77" Type="http://schemas.openxmlformats.org/officeDocument/2006/relationships/slideLayout" Target="../slideLayouts/slideLayout296.xml"/><Relationship Id="rId8" Type="http://schemas.openxmlformats.org/officeDocument/2006/relationships/slideLayout" Target="../slideLayouts/slideLayout227.xml"/><Relationship Id="rId51" Type="http://schemas.openxmlformats.org/officeDocument/2006/relationships/slideLayout" Target="../slideLayouts/slideLayout270.xml"/><Relationship Id="rId72" Type="http://schemas.openxmlformats.org/officeDocument/2006/relationships/slideLayout" Target="../slideLayouts/slideLayout291.xml"/><Relationship Id="rId3" Type="http://schemas.openxmlformats.org/officeDocument/2006/relationships/slideLayout" Target="../slideLayouts/slideLayout222.xml"/><Relationship Id="rId12" Type="http://schemas.openxmlformats.org/officeDocument/2006/relationships/slideLayout" Target="../slideLayouts/slideLayout231.xml"/><Relationship Id="rId17" Type="http://schemas.openxmlformats.org/officeDocument/2006/relationships/slideLayout" Target="../slideLayouts/slideLayout236.xml"/><Relationship Id="rId25" Type="http://schemas.openxmlformats.org/officeDocument/2006/relationships/slideLayout" Target="../slideLayouts/slideLayout244.xml"/><Relationship Id="rId33" Type="http://schemas.openxmlformats.org/officeDocument/2006/relationships/slideLayout" Target="../slideLayouts/slideLayout252.xml"/><Relationship Id="rId38" Type="http://schemas.openxmlformats.org/officeDocument/2006/relationships/slideLayout" Target="../slideLayouts/slideLayout257.xml"/><Relationship Id="rId46" Type="http://schemas.openxmlformats.org/officeDocument/2006/relationships/slideLayout" Target="../slideLayouts/slideLayout265.xml"/><Relationship Id="rId59" Type="http://schemas.openxmlformats.org/officeDocument/2006/relationships/slideLayout" Target="../slideLayouts/slideLayout278.xml"/><Relationship Id="rId67" Type="http://schemas.openxmlformats.org/officeDocument/2006/relationships/slideLayout" Target="../slideLayouts/slideLayout286.xml"/><Relationship Id="rId20" Type="http://schemas.openxmlformats.org/officeDocument/2006/relationships/slideLayout" Target="../slideLayouts/slideLayout239.xml"/><Relationship Id="rId41" Type="http://schemas.openxmlformats.org/officeDocument/2006/relationships/slideLayout" Target="../slideLayouts/slideLayout260.xml"/><Relationship Id="rId54" Type="http://schemas.openxmlformats.org/officeDocument/2006/relationships/slideLayout" Target="../slideLayouts/slideLayout273.xml"/><Relationship Id="rId62" Type="http://schemas.openxmlformats.org/officeDocument/2006/relationships/slideLayout" Target="../slideLayouts/slideLayout281.xml"/><Relationship Id="rId70" Type="http://schemas.openxmlformats.org/officeDocument/2006/relationships/slideLayout" Target="../slideLayouts/slideLayout289.xml"/><Relationship Id="rId75" Type="http://schemas.openxmlformats.org/officeDocument/2006/relationships/slideLayout" Target="../slideLayouts/slideLayout294.xml"/><Relationship Id="rId1" Type="http://schemas.openxmlformats.org/officeDocument/2006/relationships/slideLayout" Target="../slideLayouts/slideLayout220.xml"/><Relationship Id="rId6" Type="http://schemas.openxmlformats.org/officeDocument/2006/relationships/slideLayout" Target="../slideLayouts/slideLayout225.xml"/><Relationship Id="rId15" Type="http://schemas.openxmlformats.org/officeDocument/2006/relationships/slideLayout" Target="../slideLayouts/slideLayout234.xml"/><Relationship Id="rId23" Type="http://schemas.openxmlformats.org/officeDocument/2006/relationships/slideLayout" Target="../slideLayouts/slideLayout242.xml"/><Relationship Id="rId28" Type="http://schemas.openxmlformats.org/officeDocument/2006/relationships/slideLayout" Target="../slideLayouts/slideLayout247.xml"/><Relationship Id="rId36" Type="http://schemas.openxmlformats.org/officeDocument/2006/relationships/slideLayout" Target="../slideLayouts/slideLayout255.xml"/><Relationship Id="rId49" Type="http://schemas.openxmlformats.org/officeDocument/2006/relationships/slideLayout" Target="../slideLayouts/slideLayout268.xml"/><Relationship Id="rId57" Type="http://schemas.openxmlformats.org/officeDocument/2006/relationships/slideLayout" Target="../slideLayouts/slideLayout276.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304.xml"/><Relationship Id="rId3" Type="http://schemas.openxmlformats.org/officeDocument/2006/relationships/slideLayout" Target="../slideLayouts/slideLayout299.xml"/><Relationship Id="rId7" Type="http://schemas.openxmlformats.org/officeDocument/2006/relationships/slideLayout" Target="../slideLayouts/slideLayout303.xml"/><Relationship Id="rId2" Type="http://schemas.openxmlformats.org/officeDocument/2006/relationships/slideLayout" Target="../slideLayouts/slideLayout298.xml"/><Relationship Id="rId1" Type="http://schemas.openxmlformats.org/officeDocument/2006/relationships/slideLayout" Target="../slideLayouts/slideLayout297.xml"/><Relationship Id="rId6" Type="http://schemas.openxmlformats.org/officeDocument/2006/relationships/slideLayout" Target="../slideLayouts/slideLayout302.xml"/><Relationship Id="rId5" Type="http://schemas.openxmlformats.org/officeDocument/2006/relationships/slideLayout" Target="../slideLayouts/slideLayout301.xml"/><Relationship Id="rId10" Type="http://schemas.openxmlformats.org/officeDocument/2006/relationships/image" Target="../media/image1.jpeg"/><Relationship Id="rId4" Type="http://schemas.openxmlformats.org/officeDocument/2006/relationships/slideLayout" Target="../slideLayouts/slideLayout300.xml"/><Relationship Id="rId9" Type="http://schemas.openxmlformats.org/officeDocument/2006/relationships/theme" Target="../theme/theme13.xml"/></Relationships>
</file>

<file path=ppt/slideMasters/_rels/slideMaster14.xml.rels><?xml version="1.0" encoding="UTF-8" standalone="yes"?>
<Relationships xmlns="http://schemas.openxmlformats.org/package/2006/relationships"><Relationship Id="rId13" Type="http://schemas.openxmlformats.org/officeDocument/2006/relationships/slideLayout" Target="../slideLayouts/slideLayout317.xml"/><Relationship Id="rId18" Type="http://schemas.openxmlformats.org/officeDocument/2006/relationships/slideLayout" Target="../slideLayouts/slideLayout322.xml"/><Relationship Id="rId26" Type="http://schemas.openxmlformats.org/officeDocument/2006/relationships/slideLayout" Target="../slideLayouts/slideLayout330.xml"/><Relationship Id="rId39" Type="http://schemas.openxmlformats.org/officeDocument/2006/relationships/slideLayout" Target="../slideLayouts/slideLayout343.xml"/><Relationship Id="rId21" Type="http://schemas.openxmlformats.org/officeDocument/2006/relationships/slideLayout" Target="../slideLayouts/slideLayout325.xml"/><Relationship Id="rId34" Type="http://schemas.openxmlformats.org/officeDocument/2006/relationships/slideLayout" Target="../slideLayouts/slideLayout338.xml"/><Relationship Id="rId42" Type="http://schemas.openxmlformats.org/officeDocument/2006/relationships/slideLayout" Target="../slideLayouts/slideLayout346.xml"/><Relationship Id="rId47" Type="http://schemas.openxmlformats.org/officeDocument/2006/relationships/slideLayout" Target="../slideLayouts/slideLayout351.xml"/><Relationship Id="rId50" Type="http://schemas.openxmlformats.org/officeDocument/2006/relationships/slideLayout" Target="../slideLayouts/slideLayout354.xml"/><Relationship Id="rId55" Type="http://schemas.openxmlformats.org/officeDocument/2006/relationships/slideLayout" Target="../slideLayouts/slideLayout359.xml"/><Relationship Id="rId63" Type="http://schemas.openxmlformats.org/officeDocument/2006/relationships/slideLayout" Target="../slideLayouts/slideLayout367.xml"/><Relationship Id="rId68" Type="http://schemas.openxmlformats.org/officeDocument/2006/relationships/slideLayout" Target="../slideLayouts/slideLayout372.xml"/><Relationship Id="rId76" Type="http://schemas.openxmlformats.org/officeDocument/2006/relationships/slideLayout" Target="../slideLayouts/slideLayout380.xml"/><Relationship Id="rId7" Type="http://schemas.openxmlformats.org/officeDocument/2006/relationships/slideLayout" Target="../slideLayouts/slideLayout311.xml"/><Relationship Id="rId71" Type="http://schemas.openxmlformats.org/officeDocument/2006/relationships/slideLayout" Target="../slideLayouts/slideLayout375.xml"/><Relationship Id="rId2" Type="http://schemas.openxmlformats.org/officeDocument/2006/relationships/slideLayout" Target="../slideLayouts/slideLayout306.xml"/><Relationship Id="rId16" Type="http://schemas.openxmlformats.org/officeDocument/2006/relationships/slideLayout" Target="../slideLayouts/slideLayout320.xml"/><Relationship Id="rId29" Type="http://schemas.openxmlformats.org/officeDocument/2006/relationships/slideLayout" Target="../slideLayouts/slideLayout333.xml"/><Relationship Id="rId11" Type="http://schemas.openxmlformats.org/officeDocument/2006/relationships/slideLayout" Target="../slideLayouts/slideLayout315.xml"/><Relationship Id="rId24" Type="http://schemas.openxmlformats.org/officeDocument/2006/relationships/slideLayout" Target="../slideLayouts/slideLayout328.xml"/><Relationship Id="rId32" Type="http://schemas.openxmlformats.org/officeDocument/2006/relationships/slideLayout" Target="../slideLayouts/slideLayout336.xml"/><Relationship Id="rId37" Type="http://schemas.openxmlformats.org/officeDocument/2006/relationships/slideLayout" Target="../slideLayouts/slideLayout341.xml"/><Relationship Id="rId40" Type="http://schemas.openxmlformats.org/officeDocument/2006/relationships/slideLayout" Target="../slideLayouts/slideLayout344.xml"/><Relationship Id="rId45" Type="http://schemas.openxmlformats.org/officeDocument/2006/relationships/slideLayout" Target="../slideLayouts/slideLayout349.xml"/><Relationship Id="rId53" Type="http://schemas.openxmlformats.org/officeDocument/2006/relationships/slideLayout" Target="../slideLayouts/slideLayout357.xml"/><Relationship Id="rId58" Type="http://schemas.openxmlformats.org/officeDocument/2006/relationships/slideLayout" Target="../slideLayouts/slideLayout362.xml"/><Relationship Id="rId66" Type="http://schemas.openxmlformats.org/officeDocument/2006/relationships/slideLayout" Target="../slideLayouts/slideLayout370.xml"/><Relationship Id="rId74" Type="http://schemas.openxmlformats.org/officeDocument/2006/relationships/slideLayout" Target="../slideLayouts/slideLayout378.xml"/><Relationship Id="rId79" Type="http://schemas.openxmlformats.org/officeDocument/2006/relationships/image" Target="../media/image1.jpeg"/><Relationship Id="rId5" Type="http://schemas.openxmlformats.org/officeDocument/2006/relationships/slideLayout" Target="../slideLayouts/slideLayout309.xml"/><Relationship Id="rId61" Type="http://schemas.openxmlformats.org/officeDocument/2006/relationships/slideLayout" Target="../slideLayouts/slideLayout365.xml"/><Relationship Id="rId10" Type="http://schemas.openxmlformats.org/officeDocument/2006/relationships/slideLayout" Target="../slideLayouts/slideLayout314.xml"/><Relationship Id="rId19" Type="http://schemas.openxmlformats.org/officeDocument/2006/relationships/slideLayout" Target="../slideLayouts/slideLayout323.xml"/><Relationship Id="rId31" Type="http://schemas.openxmlformats.org/officeDocument/2006/relationships/slideLayout" Target="../slideLayouts/slideLayout335.xml"/><Relationship Id="rId44" Type="http://schemas.openxmlformats.org/officeDocument/2006/relationships/slideLayout" Target="../slideLayouts/slideLayout348.xml"/><Relationship Id="rId52" Type="http://schemas.openxmlformats.org/officeDocument/2006/relationships/slideLayout" Target="../slideLayouts/slideLayout356.xml"/><Relationship Id="rId60" Type="http://schemas.openxmlformats.org/officeDocument/2006/relationships/slideLayout" Target="../slideLayouts/slideLayout364.xml"/><Relationship Id="rId65" Type="http://schemas.openxmlformats.org/officeDocument/2006/relationships/slideLayout" Target="../slideLayouts/slideLayout369.xml"/><Relationship Id="rId73" Type="http://schemas.openxmlformats.org/officeDocument/2006/relationships/slideLayout" Target="../slideLayouts/slideLayout377.xml"/><Relationship Id="rId78" Type="http://schemas.openxmlformats.org/officeDocument/2006/relationships/theme" Target="../theme/theme14.xml"/><Relationship Id="rId4" Type="http://schemas.openxmlformats.org/officeDocument/2006/relationships/slideLayout" Target="../slideLayouts/slideLayout308.xml"/><Relationship Id="rId9" Type="http://schemas.openxmlformats.org/officeDocument/2006/relationships/slideLayout" Target="../slideLayouts/slideLayout313.xml"/><Relationship Id="rId14" Type="http://schemas.openxmlformats.org/officeDocument/2006/relationships/slideLayout" Target="../slideLayouts/slideLayout318.xml"/><Relationship Id="rId22" Type="http://schemas.openxmlformats.org/officeDocument/2006/relationships/slideLayout" Target="../slideLayouts/slideLayout326.xml"/><Relationship Id="rId27" Type="http://schemas.openxmlformats.org/officeDocument/2006/relationships/slideLayout" Target="../slideLayouts/slideLayout331.xml"/><Relationship Id="rId30" Type="http://schemas.openxmlformats.org/officeDocument/2006/relationships/slideLayout" Target="../slideLayouts/slideLayout334.xml"/><Relationship Id="rId35" Type="http://schemas.openxmlformats.org/officeDocument/2006/relationships/slideLayout" Target="../slideLayouts/slideLayout339.xml"/><Relationship Id="rId43" Type="http://schemas.openxmlformats.org/officeDocument/2006/relationships/slideLayout" Target="../slideLayouts/slideLayout347.xml"/><Relationship Id="rId48" Type="http://schemas.openxmlformats.org/officeDocument/2006/relationships/slideLayout" Target="../slideLayouts/slideLayout352.xml"/><Relationship Id="rId56" Type="http://schemas.openxmlformats.org/officeDocument/2006/relationships/slideLayout" Target="../slideLayouts/slideLayout360.xml"/><Relationship Id="rId64" Type="http://schemas.openxmlformats.org/officeDocument/2006/relationships/slideLayout" Target="../slideLayouts/slideLayout368.xml"/><Relationship Id="rId69" Type="http://schemas.openxmlformats.org/officeDocument/2006/relationships/slideLayout" Target="../slideLayouts/slideLayout373.xml"/><Relationship Id="rId77" Type="http://schemas.openxmlformats.org/officeDocument/2006/relationships/slideLayout" Target="../slideLayouts/slideLayout381.xml"/><Relationship Id="rId8" Type="http://schemas.openxmlformats.org/officeDocument/2006/relationships/slideLayout" Target="../slideLayouts/slideLayout312.xml"/><Relationship Id="rId51" Type="http://schemas.openxmlformats.org/officeDocument/2006/relationships/slideLayout" Target="../slideLayouts/slideLayout355.xml"/><Relationship Id="rId72" Type="http://schemas.openxmlformats.org/officeDocument/2006/relationships/slideLayout" Target="../slideLayouts/slideLayout376.xml"/><Relationship Id="rId3" Type="http://schemas.openxmlformats.org/officeDocument/2006/relationships/slideLayout" Target="../slideLayouts/slideLayout307.xml"/><Relationship Id="rId12" Type="http://schemas.openxmlformats.org/officeDocument/2006/relationships/slideLayout" Target="../slideLayouts/slideLayout316.xml"/><Relationship Id="rId17" Type="http://schemas.openxmlformats.org/officeDocument/2006/relationships/slideLayout" Target="../slideLayouts/slideLayout321.xml"/><Relationship Id="rId25" Type="http://schemas.openxmlformats.org/officeDocument/2006/relationships/slideLayout" Target="../slideLayouts/slideLayout329.xml"/><Relationship Id="rId33" Type="http://schemas.openxmlformats.org/officeDocument/2006/relationships/slideLayout" Target="../slideLayouts/slideLayout337.xml"/><Relationship Id="rId38" Type="http://schemas.openxmlformats.org/officeDocument/2006/relationships/slideLayout" Target="../slideLayouts/slideLayout342.xml"/><Relationship Id="rId46" Type="http://schemas.openxmlformats.org/officeDocument/2006/relationships/slideLayout" Target="../slideLayouts/slideLayout350.xml"/><Relationship Id="rId59" Type="http://schemas.openxmlformats.org/officeDocument/2006/relationships/slideLayout" Target="../slideLayouts/slideLayout363.xml"/><Relationship Id="rId67" Type="http://schemas.openxmlformats.org/officeDocument/2006/relationships/slideLayout" Target="../slideLayouts/slideLayout371.xml"/><Relationship Id="rId20" Type="http://schemas.openxmlformats.org/officeDocument/2006/relationships/slideLayout" Target="../slideLayouts/slideLayout324.xml"/><Relationship Id="rId41" Type="http://schemas.openxmlformats.org/officeDocument/2006/relationships/slideLayout" Target="../slideLayouts/slideLayout345.xml"/><Relationship Id="rId54" Type="http://schemas.openxmlformats.org/officeDocument/2006/relationships/slideLayout" Target="../slideLayouts/slideLayout358.xml"/><Relationship Id="rId62" Type="http://schemas.openxmlformats.org/officeDocument/2006/relationships/slideLayout" Target="../slideLayouts/slideLayout366.xml"/><Relationship Id="rId70" Type="http://schemas.openxmlformats.org/officeDocument/2006/relationships/slideLayout" Target="../slideLayouts/slideLayout374.xml"/><Relationship Id="rId75" Type="http://schemas.openxmlformats.org/officeDocument/2006/relationships/slideLayout" Target="../slideLayouts/slideLayout379.xml"/><Relationship Id="rId1" Type="http://schemas.openxmlformats.org/officeDocument/2006/relationships/slideLayout" Target="../slideLayouts/slideLayout305.xml"/><Relationship Id="rId6" Type="http://schemas.openxmlformats.org/officeDocument/2006/relationships/slideLayout" Target="../slideLayouts/slideLayout310.xml"/><Relationship Id="rId15" Type="http://schemas.openxmlformats.org/officeDocument/2006/relationships/slideLayout" Target="../slideLayouts/slideLayout319.xml"/><Relationship Id="rId23" Type="http://schemas.openxmlformats.org/officeDocument/2006/relationships/slideLayout" Target="../slideLayouts/slideLayout327.xml"/><Relationship Id="rId28" Type="http://schemas.openxmlformats.org/officeDocument/2006/relationships/slideLayout" Target="../slideLayouts/slideLayout332.xml"/><Relationship Id="rId36" Type="http://schemas.openxmlformats.org/officeDocument/2006/relationships/slideLayout" Target="../slideLayouts/slideLayout340.xml"/><Relationship Id="rId49" Type="http://schemas.openxmlformats.org/officeDocument/2006/relationships/slideLayout" Target="../slideLayouts/slideLayout353.xml"/><Relationship Id="rId57" Type="http://schemas.openxmlformats.org/officeDocument/2006/relationships/slideLayout" Target="../slideLayouts/slideLayout361.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389.xml"/><Relationship Id="rId3" Type="http://schemas.openxmlformats.org/officeDocument/2006/relationships/slideLayout" Target="../slideLayouts/slideLayout384.xml"/><Relationship Id="rId7" Type="http://schemas.openxmlformats.org/officeDocument/2006/relationships/slideLayout" Target="../slideLayouts/slideLayout388.xml"/><Relationship Id="rId2" Type="http://schemas.openxmlformats.org/officeDocument/2006/relationships/slideLayout" Target="../slideLayouts/slideLayout383.xml"/><Relationship Id="rId1" Type="http://schemas.openxmlformats.org/officeDocument/2006/relationships/slideLayout" Target="../slideLayouts/slideLayout382.xml"/><Relationship Id="rId6" Type="http://schemas.openxmlformats.org/officeDocument/2006/relationships/slideLayout" Target="../slideLayouts/slideLayout387.xml"/><Relationship Id="rId5" Type="http://schemas.openxmlformats.org/officeDocument/2006/relationships/slideLayout" Target="../slideLayouts/slideLayout386.xml"/><Relationship Id="rId10" Type="http://schemas.openxmlformats.org/officeDocument/2006/relationships/image" Target="../media/image1.jpeg"/><Relationship Id="rId4" Type="http://schemas.openxmlformats.org/officeDocument/2006/relationships/slideLayout" Target="../slideLayouts/slideLayout385.xml"/><Relationship Id="rId9" Type="http://schemas.openxmlformats.org/officeDocument/2006/relationships/theme" Target="../theme/theme15.xml"/></Relationships>
</file>

<file path=ppt/slideMasters/_rels/slideMaster16.xml.rels><?xml version="1.0" encoding="UTF-8" standalone="yes"?>
<Relationships xmlns="http://schemas.openxmlformats.org/package/2006/relationships"><Relationship Id="rId13" Type="http://schemas.openxmlformats.org/officeDocument/2006/relationships/slideLayout" Target="../slideLayouts/slideLayout402.xml"/><Relationship Id="rId18" Type="http://schemas.openxmlformats.org/officeDocument/2006/relationships/slideLayout" Target="../slideLayouts/slideLayout407.xml"/><Relationship Id="rId26" Type="http://schemas.openxmlformats.org/officeDocument/2006/relationships/slideLayout" Target="../slideLayouts/slideLayout415.xml"/><Relationship Id="rId39" Type="http://schemas.openxmlformats.org/officeDocument/2006/relationships/slideLayout" Target="../slideLayouts/slideLayout428.xml"/><Relationship Id="rId21" Type="http://schemas.openxmlformats.org/officeDocument/2006/relationships/slideLayout" Target="../slideLayouts/slideLayout410.xml"/><Relationship Id="rId34" Type="http://schemas.openxmlformats.org/officeDocument/2006/relationships/slideLayout" Target="../slideLayouts/slideLayout423.xml"/><Relationship Id="rId42" Type="http://schemas.openxmlformats.org/officeDocument/2006/relationships/slideLayout" Target="../slideLayouts/slideLayout431.xml"/><Relationship Id="rId47" Type="http://schemas.openxmlformats.org/officeDocument/2006/relationships/slideLayout" Target="../slideLayouts/slideLayout436.xml"/><Relationship Id="rId50" Type="http://schemas.openxmlformats.org/officeDocument/2006/relationships/slideLayout" Target="../slideLayouts/slideLayout439.xml"/><Relationship Id="rId55" Type="http://schemas.openxmlformats.org/officeDocument/2006/relationships/slideLayout" Target="../slideLayouts/slideLayout444.xml"/><Relationship Id="rId63" Type="http://schemas.openxmlformats.org/officeDocument/2006/relationships/slideLayout" Target="../slideLayouts/slideLayout452.xml"/><Relationship Id="rId68" Type="http://schemas.openxmlformats.org/officeDocument/2006/relationships/slideLayout" Target="../slideLayouts/slideLayout457.xml"/><Relationship Id="rId76" Type="http://schemas.openxmlformats.org/officeDocument/2006/relationships/slideLayout" Target="../slideLayouts/slideLayout465.xml"/><Relationship Id="rId7" Type="http://schemas.openxmlformats.org/officeDocument/2006/relationships/slideLayout" Target="../slideLayouts/slideLayout396.xml"/><Relationship Id="rId71" Type="http://schemas.openxmlformats.org/officeDocument/2006/relationships/slideLayout" Target="../slideLayouts/slideLayout460.xml"/><Relationship Id="rId2" Type="http://schemas.openxmlformats.org/officeDocument/2006/relationships/slideLayout" Target="../slideLayouts/slideLayout391.xml"/><Relationship Id="rId16" Type="http://schemas.openxmlformats.org/officeDocument/2006/relationships/slideLayout" Target="../slideLayouts/slideLayout405.xml"/><Relationship Id="rId29" Type="http://schemas.openxmlformats.org/officeDocument/2006/relationships/slideLayout" Target="../slideLayouts/slideLayout418.xml"/><Relationship Id="rId11" Type="http://schemas.openxmlformats.org/officeDocument/2006/relationships/slideLayout" Target="../slideLayouts/slideLayout400.xml"/><Relationship Id="rId24" Type="http://schemas.openxmlformats.org/officeDocument/2006/relationships/slideLayout" Target="../slideLayouts/slideLayout413.xml"/><Relationship Id="rId32" Type="http://schemas.openxmlformats.org/officeDocument/2006/relationships/slideLayout" Target="../slideLayouts/slideLayout421.xml"/><Relationship Id="rId37" Type="http://schemas.openxmlformats.org/officeDocument/2006/relationships/slideLayout" Target="../slideLayouts/slideLayout426.xml"/><Relationship Id="rId40" Type="http://schemas.openxmlformats.org/officeDocument/2006/relationships/slideLayout" Target="../slideLayouts/slideLayout429.xml"/><Relationship Id="rId45" Type="http://schemas.openxmlformats.org/officeDocument/2006/relationships/slideLayout" Target="../slideLayouts/slideLayout434.xml"/><Relationship Id="rId53" Type="http://schemas.openxmlformats.org/officeDocument/2006/relationships/slideLayout" Target="../slideLayouts/slideLayout442.xml"/><Relationship Id="rId58" Type="http://schemas.openxmlformats.org/officeDocument/2006/relationships/slideLayout" Target="../slideLayouts/slideLayout447.xml"/><Relationship Id="rId66" Type="http://schemas.openxmlformats.org/officeDocument/2006/relationships/slideLayout" Target="../slideLayouts/slideLayout455.xml"/><Relationship Id="rId74" Type="http://schemas.openxmlformats.org/officeDocument/2006/relationships/slideLayout" Target="../slideLayouts/slideLayout463.xml"/><Relationship Id="rId79" Type="http://schemas.openxmlformats.org/officeDocument/2006/relationships/image" Target="../media/image1.jpeg"/><Relationship Id="rId5" Type="http://schemas.openxmlformats.org/officeDocument/2006/relationships/slideLayout" Target="../slideLayouts/slideLayout394.xml"/><Relationship Id="rId61" Type="http://schemas.openxmlformats.org/officeDocument/2006/relationships/slideLayout" Target="../slideLayouts/slideLayout450.xml"/><Relationship Id="rId10" Type="http://schemas.openxmlformats.org/officeDocument/2006/relationships/slideLayout" Target="../slideLayouts/slideLayout399.xml"/><Relationship Id="rId19" Type="http://schemas.openxmlformats.org/officeDocument/2006/relationships/slideLayout" Target="../slideLayouts/slideLayout408.xml"/><Relationship Id="rId31" Type="http://schemas.openxmlformats.org/officeDocument/2006/relationships/slideLayout" Target="../slideLayouts/slideLayout420.xml"/><Relationship Id="rId44" Type="http://schemas.openxmlformats.org/officeDocument/2006/relationships/slideLayout" Target="../slideLayouts/slideLayout433.xml"/><Relationship Id="rId52" Type="http://schemas.openxmlformats.org/officeDocument/2006/relationships/slideLayout" Target="../slideLayouts/slideLayout441.xml"/><Relationship Id="rId60" Type="http://schemas.openxmlformats.org/officeDocument/2006/relationships/slideLayout" Target="../slideLayouts/slideLayout449.xml"/><Relationship Id="rId65" Type="http://schemas.openxmlformats.org/officeDocument/2006/relationships/slideLayout" Target="../slideLayouts/slideLayout454.xml"/><Relationship Id="rId73" Type="http://schemas.openxmlformats.org/officeDocument/2006/relationships/slideLayout" Target="../slideLayouts/slideLayout462.xml"/><Relationship Id="rId78" Type="http://schemas.openxmlformats.org/officeDocument/2006/relationships/theme" Target="../theme/theme16.xml"/><Relationship Id="rId4" Type="http://schemas.openxmlformats.org/officeDocument/2006/relationships/slideLayout" Target="../slideLayouts/slideLayout393.xml"/><Relationship Id="rId9" Type="http://schemas.openxmlformats.org/officeDocument/2006/relationships/slideLayout" Target="../slideLayouts/slideLayout398.xml"/><Relationship Id="rId14" Type="http://schemas.openxmlformats.org/officeDocument/2006/relationships/slideLayout" Target="../slideLayouts/slideLayout403.xml"/><Relationship Id="rId22" Type="http://schemas.openxmlformats.org/officeDocument/2006/relationships/slideLayout" Target="../slideLayouts/slideLayout411.xml"/><Relationship Id="rId27" Type="http://schemas.openxmlformats.org/officeDocument/2006/relationships/slideLayout" Target="../slideLayouts/slideLayout416.xml"/><Relationship Id="rId30" Type="http://schemas.openxmlformats.org/officeDocument/2006/relationships/slideLayout" Target="../slideLayouts/slideLayout419.xml"/><Relationship Id="rId35" Type="http://schemas.openxmlformats.org/officeDocument/2006/relationships/slideLayout" Target="../slideLayouts/slideLayout424.xml"/><Relationship Id="rId43" Type="http://schemas.openxmlformats.org/officeDocument/2006/relationships/slideLayout" Target="../slideLayouts/slideLayout432.xml"/><Relationship Id="rId48" Type="http://schemas.openxmlformats.org/officeDocument/2006/relationships/slideLayout" Target="../slideLayouts/slideLayout437.xml"/><Relationship Id="rId56" Type="http://schemas.openxmlformats.org/officeDocument/2006/relationships/slideLayout" Target="../slideLayouts/slideLayout445.xml"/><Relationship Id="rId64" Type="http://schemas.openxmlformats.org/officeDocument/2006/relationships/slideLayout" Target="../slideLayouts/slideLayout453.xml"/><Relationship Id="rId69" Type="http://schemas.openxmlformats.org/officeDocument/2006/relationships/slideLayout" Target="../slideLayouts/slideLayout458.xml"/><Relationship Id="rId77" Type="http://schemas.openxmlformats.org/officeDocument/2006/relationships/slideLayout" Target="../slideLayouts/slideLayout466.xml"/><Relationship Id="rId8" Type="http://schemas.openxmlformats.org/officeDocument/2006/relationships/slideLayout" Target="../slideLayouts/slideLayout397.xml"/><Relationship Id="rId51" Type="http://schemas.openxmlformats.org/officeDocument/2006/relationships/slideLayout" Target="../slideLayouts/slideLayout440.xml"/><Relationship Id="rId72" Type="http://schemas.openxmlformats.org/officeDocument/2006/relationships/slideLayout" Target="../slideLayouts/slideLayout461.xml"/><Relationship Id="rId3" Type="http://schemas.openxmlformats.org/officeDocument/2006/relationships/slideLayout" Target="../slideLayouts/slideLayout392.xml"/><Relationship Id="rId12" Type="http://schemas.openxmlformats.org/officeDocument/2006/relationships/slideLayout" Target="../slideLayouts/slideLayout401.xml"/><Relationship Id="rId17" Type="http://schemas.openxmlformats.org/officeDocument/2006/relationships/slideLayout" Target="../slideLayouts/slideLayout406.xml"/><Relationship Id="rId25" Type="http://schemas.openxmlformats.org/officeDocument/2006/relationships/slideLayout" Target="../slideLayouts/slideLayout414.xml"/><Relationship Id="rId33" Type="http://schemas.openxmlformats.org/officeDocument/2006/relationships/slideLayout" Target="../slideLayouts/slideLayout422.xml"/><Relationship Id="rId38" Type="http://schemas.openxmlformats.org/officeDocument/2006/relationships/slideLayout" Target="../slideLayouts/slideLayout427.xml"/><Relationship Id="rId46" Type="http://schemas.openxmlformats.org/officeDocument/2006/relationships/slideLayout" Target="../slideLayouts/slideLayout435.xml"/><Relationship Id="rId59" Type="http://schemas.openxmlformats.org/officeDocument/2006/relationships/slideLayout" Target="../slideLayouts/slideLayout448.xml"/><Relationship Id="rId67" Type="http://schemas.openxmlformats.org/officeDocument/2006/relationships/slideLayout" Target="../slideLayouts/slideLayout456.xml"/><Relationship Id="rId20" Type="http://schemas.openxmlformats.org/officeDocument/2006/relationships/slideLayout" Target="../slideLayouts/slideLayout409.xml"/><Relationship Id="rId41" Type="http://schemas.openxmlformats.org/officeDocument/2006/relationships/slideLayout" Target="../slideLayouts/slideLayout430.xml"/><Relationship Id="rId54" Type="http://schemas.openxmlformats.org/officeDocument/2006/relationships/slideLayout" Target="../slideLayouts/slideLayout443.xml"/><Relationship Id="rId62" Type="http://schemas.openxmlformats.org/officeDocument/2006/relationships/slideLayout" Target="../slideLayouts/slideLayout451.xml"/><Relationship Id="rId70" Type="http://schemas.openxmlformats.org/officeDocument/2006/relationships/slideLayout" Target="../slideLayouts/slideLayout459.xml"/><Relationship Id="rId75" Type="http://schemas.openxmlformats.org/officeDocument/2006/relationships/slideLayout" Target="../slideLayouts/slideLayout464.xml"/><Relationship Id="rId1" Type="http://schemas.openxmlformats.org/officeDocument/2006/relationships/slideLayout" Target="../slideLayouts/slideLayout390.xml"/><Relationship Id="rId6" Type="http://schemas.openxmlformats.org/officeDocument/2006/relationships/slideLayout" Target="../slideLayouts/slideLayout395.xml"/><Relationship Id="rId15" Type="http://schemas.openxmlformats.org/officeDocument/2006/relationships/slideLayout" Target="../slideLayouts/slideLayout404.xml"/><Relationship Id="rId23" Type="http://schemas.openxmlformats.org/officeDocument/2006/relationships/slideLayout" Target="../slideLayouts/slideLayout412.xml"/><Relationship Id="rId28" Type="http://schemas.openxmlformats.org/officeDocument/2006/relationships/slideLayout" Target="../slideLayouts/slideLayout417.xml"/><Relationship Id="rId36" Type="http://schemas.openxmlformats.org/officeDocument/2006/relationships/slideLayout" Target="../slideLayouts/slideLayout425.xml"/><Relationship Id="rId49" Type="http://schemas.openxmlformats.org/officeDocument/2006/relationships/slideLayout" Target="../slideLayouts/slideLayout438.xml"/><Relationship Id="rId57" Type="http://schemas.openxmlformats.org/officeDocument/2006/relationships/slideLayout" Target="../slideLayouts/slideLayout446.xml"/></Relationships>
</file>

<file path=ppt/slideMasters/_rels/slideMaster17.xml.rels><?xml version="1.0" encoding="UTF-8" standalone="yes"?>
<Relationships xmlns="http://schemas.openxmlformats.org/package/2006/relationships"><Relationship Id="rId13" Type="http://schemas.openxmlformats.org/officeDocument/2006/relationships/slideLayout" Target="../slideLayouts/slideLayout479.xml"/><Relationship Id="rId18" Type="http://schemas.openxmlformats.org/officeDocument/2006/relationships/slideLayout" Target="../slideLayouts/slideLayout484.xml"/><Relationship Id="rId26" Type="http://schemas.openxmlformats.org/officeDocument/2006/relationships/slideLayout" Target="../slideLayouts/slideLayout492.xml"/><Relationship Id="rId39" Type="http://schemas.openxmlformats.org/officeDocument/2006/relationships/slideLayout" Target="../slideLayouts/slideLayout505.xml"/><Relationship Id="rId21" Type="http://schemas.openxmlformats.org/officeDocument/2006/relationships/slideLayout" Target="../slideLayouts/slideLayout487.xml"/><Relationship Id="rId34" Type="http://schemas.openxmlformats.org/officeDocument/2006/relationships/slideLayout" Target="../slideLayouts/slideLayout500.xml"/><Relationship Id="rId42" Type="http://schemas.openxmlformats.org/officeDocument/2006/relationships/slideLayout" Target="../slideLayouts/slideLayout508.xml"/><Relationship Id="rId47" Type="http://schemas.openxmlformats.org/officeDocument/2006/relationships/slideLayout" Target="../slideLayouts/slideLayout513.xml"/><Relationship Id="rId50" Type="http://schemas.openxmlformats.org/officeDocument/2006/relationships/slideLayout" Target="../slideLayouts/slideLayout516.xml"/><Relationship Id="rId55" Type="http://schemas.openxmlformats.org/officeDocument/2006/relationships/slideLayout" Target="../slideLayouts/slideLayout521.xml"/><Relationship Id="rId63" Type="http://schemas.openxmlformats.org/officeDocument/2006/relationships/slideLayout" Target="../slideLayouts/slideLayout529.xml"/><Relationship Id="rId68" Type="http://schemas.openxmlformats.org/officeDocument/2006/relationships/slideLayout" Target="../slideLayouts/slideLayout534.xml"/><Relationship Id="rId76" Type="http://schemas.openxmlformats.org/officeDocument/2006/relationships/slideLayout" Target="../slideLayouts/slideLayout542.xml"/><Relationship Id="rId7" Type="http://schemas.openxmlformats.org/officeDocument/2006/relationships/slideLayout" Target="../slideLayouts/slideLayout473.xml"/><Relationship Id="rId71" Type="http://schemas.openxmlformats.org/officeDocument/2006/relationships/slideLayout" Target="../slideLayouts/slideLayout537.xml"/><Relationship Id="rId2" Type="http://schemas.openxmlformats.org/officeDocument/2006/relationships/slideLayout" Target="../slideLayouts/slideLayout468.xml"/><Relationship Id="rId16" Type="http://schemas.openxmlformats.org/officeDocument/2006/relationships/slideLayout" Target="../slideLayouts/slideLayout482.xml"/><Relationship Id="rId29" Type="http://schemas.openxmlformats.org/officeDocument/2006/relationships/slideLayout" Target="../slideLayouts/slideLayout495.xml"/><Relationship Id="rId11" Type="http://schemas.openxmlformats.org/officeDocument/2006/relationships/slideLayout" Target="../slideLayouts/slideLayout477.xml"/><Relationship Id="rId24" Type="http://schemas.openxmlformats.org/officeDocument/2006/relationships/slideLayout" Target="../slideLayouts/slideLayout490.xml"/><Relationship Id="rId32" Type="http://schemas.openxmlformats.org/officeDocument/2006/relationships/slideLayout" Target="../slideLayouts/slideLayout498.xml"/><Relationship Id="rId37" Type="http://schemas.openxmlformats.org/officeDocument/2006/relationships/slideLayout" Target="../slideLayouts/slideLayout503.xml"/><Relationship Id="rId40" Type="http://schemas.openxmlformats.org/officeDocument/2006/relationships/slideLayout" Target="../slideLayouts/slideLayout506.xml"/><Relationship Id="rId45" Type="http://schemas.openxmlformats.org/officeDocument/2006/relationships/slideLayout" Target="../slideLayouts/slideLayout511.xml"/><Relationship Id="rId53" Type="http://schemas.openxmlformats.org/officeDocument/2006/relationships/slideLayout" Target="../slideLayouts/slideLayout519.xml"/><Relationship Id="rId58" Type="http://schemas.openxmlformats.org/officeDocument/2006/relationships/slideLayout" Target="../slideLayouts/slideLayout524.xml"/><Relationship Id="rId66" Type="http://schemas.openxmlformats.org/officeDocument/2006/relationships/slideLayout" Target="../slideLayouts/slideLayout532.xml"/><Relationship Id="rId74" Type="http://schemas.openxmlformats.org/officeDocument/2006/relationships/slideLayout" Target="../slideLayouts/slideLayout540.xml"/><Relationship Id="rId79" Type="http://schemas.openxmlformats.org/officeDocument/2006/relationships/image" Target="../media/image1.jpeg"/><Relationship Id="rId5" Type="http://schemas.openxmlformats.org/officeDocument/2006/relationships/slideLayout" Target="../slideLayouts/slideLayout471.xml"/><Relationship Id="rId61" Type="http://schemas.openxmlformats.org/officeDocument/2006/relationships/slideLayout" Target="../slideLayouts/slideLayout527.xml"/><Relationship Id="rId10" Type="http://schemas.openxmlformats.org/officeDocument/2006/relationships/slideLayout" Target="../slideLayouts/slideLayout476.xml"/><Relationship Id="rId19" Type="http://schemas.openxmlformats.org/officeDocument/2006/relationships/slideLayout" Target="../slideLayouts/slideLayout485.xml"/><Relationship Id="rId31" Type="http://schemas.openxmlformats.org/officeDocument/2006/relationships/slideLayout" Target="../slideLayouts/slideLayout497.xml"/><Relationship Id="rId44" Type="http://schemas.openxmlformats.org/officeDocument/2006/relationships/slideLayout" Target="../slideLayouts/slideLayout510.xml"/><Relationship Id="rId52" Type="http://schemas.openxmlformats.org/officeDocument/2006/relationships/slideLayout" Target="../slideLayouts/slideLayout518.xml"/><Relationship Id="rId60" Type="http://schemas.openxmlformats.org/officeDocument/2006/relationships/slideLayout" Target="../slideLayouts/slideLayout526.xml"/><Relationship Id="rId65" Type="http://schemas.openxmlformats.org/officeDocument/2006/relationships/slideLayout" Target="../slideLayouts/slideLayout531.xml"/><Relationship Id="rId73" Type="http://schemas.openxmlformats.org/officeDocument/2006/relationships/slideLayout" Target="../slideLayouts/slideLayout539.xml"/><Relationship Id="rId78" Type="http://schemas.openxmlformats.org/officeDocument/2006/relationships/theme" Target="../theme/theme17.xml"/><Relationship Id="rId4" Type="http://schemas.openxmlformats.org/officeDocument/2006/relationships/slideLayout" Target="../slideLayouts/slideLayout470.xml"/><Relationship Id="rId9" Type="http://schemas.openxmlformats.org/officeDocument/2006/relationships/slideLayout" Target="../slideLayouts/slideLayout475.xml"/><Relationship Id="rId14" Type="http://schemas.openxmlformats.org/officeDocument/2006/relationships/slideLayout" Target="../slideLayouts/slideLayout480.xml"/><Relationship Id="rId22" Type="http://schemas.openxmlformats.org/officeDocument/2006/relationships/slideLayout" Target="../slideLayouts/slideLayout488.xml"/><Relationship Id="rId27" Type="http://schemas.openxmlformats.org/officeDocument/2006/relationships/slideLayout" Target="../slideLayouts/slideLayout493.xml"/><Relationship Id="rId30" Type="http://schemas.openxmlformats.org/officeDocument/2006/relationships/slideLayout" Target="../slideLayouts/slideLayout496.xml"/><Relationship Id="rId35" Type="http://schemas.openxmlformats.org/officeDocument/2006/relationships/slideLayout" Target="../slideLayouts/slideLayout501.xml"/><Relationship Id="rId43" Type="http://schemas.openxmlformats.org/officeDocument/2006/relationships/slideLayout" Target="../slideLayouts/slideLayout509.xml"/><Relationship Id="rId48" Type="http://schemas.openxmlformats.org/officeDocument/2006/relationships/slideLayout" Target="../slideLayouts/slideLayout514.xml"/><Relationship Id="rId56" Type="http://schemas.openxmlformats.org/officeDocument/2006/relationships/slideLayout" Target="../slideLayouts/slideLayout522.xml"/><Relationship Id="rId64" Type="http://schemas.openxmlformats.org/officeDocument/2006/relationships/slideLayout" Target="../slideLayouts/slideLayout530.xml"/><Relationship Id="rId69" Type="http://schemas.openxmlformats.org/officeDocument/2006/relationships/slideLayout" Target="../slideLayouts/slideLayout535.xml"/><Relationship Id="rId77" Type="http://schemas.openxmlformats.org/officeDocument/2006/relationships/slideLayout" Target="../slideLayouts/slideLayout543.xml"/><Relationship Id="rId8" Type="http://schemas.openxmlformats.org/officeDocument/2006/relationships/slideLayout" Target="../slideLayouts/slideLayout474.xml"/><Relationship Id="rId51" Type="http://schemas.openxmlformats.org/officeDocument/2006/relationships/slideLayout" Target="../slideLayouts/slideLayout517.xml"/><Relationship Id="rId72" Type="http://schemas.openxmlformats.org/officeDocument/2006/relationships/slideLayout" Target="../slideLayouts/slideLayout538.xml"/><Relationship Id="rId3" Type="http://schemas.openxmlformats.org/officeDocument/2006/relationships/slideLayout" Target="../slideLayouts/slideLayout469.xml"/><Relationship Id="rId12" Type="http://schemas.openxmlformats.org/officeDocument/2006/relationships/slideLayout" Target="../slideLayouts/slideLayout478.xml"/><Relationship Id="rId17" Type="http://schemas.openxmlformats.org/officeDocument/2006/relationships/slideLayout" Target="../slideLayouts/slideLayout483.xml"/><Relationship Id="rId25" Type="http://schemas.openxmlformats.org/officeDocument/2006/relationships/slideLayout" Target="../slideLayouts/slideLayout491.xml"/><Relationship Id="rId33" Type="http://schemas.openxmlformats.org/officeDocument/2006/relationships/slideLayout" Target="../slideLayouts/slideLayout499.xml"/><Relationship Id="rId38" Type="http://schemas.openxmlformats.org/officeDocument/2006/relationships/slideLayout" Target="../slideLayouts/slideLayout504.xml"/><Relationship Id="rId46" Type="http://schemas.openxmlformats.org/officeDocument/2006/relationships/slideLayout" Target="../slideLayouts/slideLayout512.xml"/><Relationship Id="rId59" Type="http://schemas.openxmlformats.org/officeDocument/2006/relationships/slideLayout" Target="../slideLayouts/slideLayout525.xml"/><Relationship Id="rId67" Type="http://schemas.openxmlformats.org/officeDocument/2006/relationships/slideLayout" Target="../slideLayouts/slideLayout533.xml"/><Relationship Id="rId20" Type="http://schemas.openxmlformats.org/officeDocument/2006/relationships/slideLayout" Target="../slideLayouts/slideLayout486.xml"/><Relationship Id="rId41" Type="http://schemas.openxmlformats.org/officeDocument/2006/relationships/slideLayout" Target="../slideLayouts/slideLayout507.xml"/><Relationship Id="rId54" Type="http://schemas.openxmlformats.org/officeDocument/2006/relationships/slideLayout" Target="../slideLayouts/slideLayout520.xml"/><Relationship Id="rId62" Type="http://schemas.openxmlformats.org/officeDocument/2006/relationships/slideLayout" Target="../slideLayouts/slideLayout528.xml"/><Relationship Id="rId70" Type="http://schemas.openxmlformats.org/officeDocument/2006/relationships/slideLayout" Target="../slideLayouts/slideLayout536.xml"/><Relationship Id="rId75" Type="http://schemas.openxmlformats.org/officeDocument/2006/relationships/slideLayout" Target="../slideLayouts/slideLayout541.xml"/><Relationship Id="rId1" Type="http://schemas.openxmlformats.org/officeDocument/2006/relationships/slideLayout" Target="../slideLayouts/slideLayout467.xml"/><Relationship Id="rId6" Type="http://schemas.openxmlformats.org/officeDocument/2006/relationships/slideLayout" Target="../slideLayouts/slideLayout472.xml"/><Relationship Id="rId15" Type="http://schemas.openxmlformats.org/officeDocument/2006/relationships/slideLayout" Target="../slideLayouts/slideLayout481.xml"/><Relationship Id="rId23" Type="http://schemas.openxmlformats.org/officeDocument/2006/relationships/slideLayout" Target="../slideLayouts/slideLayout489.xml"/><Relationship Id="rId28" Type="http://schemas.openxmlformats.org/officeDocument/2006/relationships/slideLayout" Target="../slideLayouts/slideLayout494.xml"/><Relationship Id="rId36" Type="http://schemas.openxmlformats.org/officeDocument/2006/relationships/slideLayout" Target="../slideLayouts/slideLayout502.xml"/><Relationship Id="rId49" Type="http://schemas.openxmlformats.org/officeDocument/2006/relationships/slideLayout" Target="../slideLayouts/slideLayout515.xml"/><Relationship Id="rId57" Type="http://schemas.openxmlformats.org/officeDocument/2006/relationships/slideLayout" Target="../slideLayouts/slideLayout523.xml"/></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551.xml"/><Relationship Id="rId13" Type="http://schemas.openxmlformats.org/officeDocument/2006/relationships/image" Target="../media/image24.jpeg"/><Relationship Id="rId3" Type="http://schemas.openxmlformats.org/officeDocument/2006/relationships/slideLayout" Target="../slideLayouts/slideLayout546.xml"/><Relationship Id="rId7" Type="http://schemas.openxmlformats.org/officeDocument/2006/relationships/slideLayout" Target="../slideLayouts/slideLayout550.xml"/><Relationship Id="rId12" Type="http://schemas.openxmlformats.org/officeDocument/2006/relationships/theme" Target="../theme/theme18.xml"/><Relationship Id="rId2" Type="http://schemas.openxmlformats.org/officeDocument/2006/relationships/slideLayout" Target="../slideLayouts/slideLayout545.xml"/><Relationship Id="rId1" Type="http://schemas.openxmlformats.org/officeDocument/2006/relationships/slideLayout" Target="../slideLayouts/slideLayout544.xml"/><Relationship Id="rId6" Type="http://schemas.openxmlformats.org/officeDocument/2006/relationships/slideLayout" Target="../slideLayouts/slideLayout549.xml"/><Relationship Id="rId11" Type="http://schemas.openxmlformats.org/officeDocument/2006/relationships/slideLayout" Target="../slideLayouts/slideLayout554.xml"/><Relationship Id="rId5" Type="http://schemas.openxmlformats.org/officeDocument/2006/relationships/slideLayout" Target="../slideLayouts/slideLayout548.xml"/><Relationship Id="rId10" Type="http://schemas.openxmlformats.org/officeDocument/2006/relationships/slideLayout" Target="../slideLayouts/slideLayout553.xml"/><Relationship Id="rId4" Type="http://schemas.openxmlformats.org/officeDocument/2006/relationships/slideLayout" Target="../slideLayouts/slideLayout547.xml"/><Relationship Id="rId9" Type="http://schemas.openxmlformats.org/officeDocument/2006/relationships/slideLayout" Target="../slideLayouts/slideLayout552.xml"/></Relationships>
</file>

<file path=ppt/slideMasters/_rels/slideMaster19.xml.rels><?xml version="1.0" encoding="UTF-8" standalone="yes"?>
<Relationships xmlns="http://schemas.openxmlformats.org/package/2006/relationships"><Relationship Id="rId3" Type="http://schemas.openxmlformats.org/officeDocument/2006/relationships/slideLayout" Target="../slideLayouts/slideLayout557.xml"/><Relationship Id="rId7" Type="http://schemas.openxmlformats.org/officeDocument/2006/relationships/image" Target="../media/image1.jpeg"/><Relationship Id="rId2" Type="http://schemas.openxmlformats.org/officeDocument/2006/relationships/slideLayout" Target="../slideLayouts/slideLayout556.xml"/><Relationship Id="rId1" Type="http://schemas.openxmlformats.org/officeDocument/2006/relationships/slideLayout" Target="../slideLayouts/slideLayout555.xml"/><Relationship Id="rId6" Type="http://schemas.openxmlformats.org/officeDocument/2006/relationships/theme" Target="../theme/theme19.xml"/><Relationship Id="rId5" Type="http://schemas.openxmlformats.org/officeDocument/2006/relationships/slideLayout" Target="../slideLayouts/slideLayout559.xml"/><Relationship Id="rId4" Type="http://schemas.openxmlformats.org/officeDocument/2006/relationships/slideLayout" Target="../slideLayouts/slideLayout558.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jpe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jpe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image" Target="../media/image1.jpeg"/><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image" Target="../media/image4.jpeg"/></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36.xml"/><Relationship Id="rId1" Type="http://schemas.openxmlformats.org/officeDocument/2006/relationships/slideLayout" Target="../slideLayouts/slideLayout35.xml"/><Relationship Id="rId4" Type="http://schemas.openxmlformats.org/officeDocument/2006/relationships/image" Target="../media/image1.jpe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image" Target="../media/image1.jpeg"/><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theme" Target="../theme/theme5.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49.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image" Target="../media/image1.jpeg"/><Relationship Id="rId5" Type="http://schemas.openxmlformats.org/officeDocument/2006/relationships/theme" Target="../theme/theme6.xml"/><Relationship Id="rId4" Type="http://schemas.openxmlformats.org/officeDocument/2006/relationships/slideLayout" Target="../slideLayouts/slideLayout50.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53.xml"/><Relationship Id="rId7" Type="http://schemas.openxmlformats.org/officeDocument/2006/relationships/image" Target="../media/image3.jpeg"/><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image" Target="../media/image1.jpeg"/><Relationship Id="rId5" Type="http://schemas.openxmlformats.org/officeDocument/2006/relationships/theme" Target="../theme/theme7.xml"/><Relationship Id="rId4" Type="http://schemas.openxmlformats.org/officeDocument/2006/relationships/slideLayout" Target="../slideLayouts/slideLayout54.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57.xml"/><Relationship Id="rId7" Type="http://schemas.openxmlformats.org/officeDocument/2006/relationships/image" Target="../media/image4.jpeg"/><Relationship Id="rId2" Type="http://schemas.openxmlformats.org/officeDocument/2006/relationships/slideLayout" Target="../slideLayouts/slideLayout56.xml"/><Relationship Id="rId1" Type="http://schemas.openxmlformats.org/officeDocument/2006/relationships/slideLayout" Target="../slideLayouts/slideLayout55.xml"/><Relationship Id="rId6" Type="http://schemas.openxmlformats.org/officeDocument/2006/relationships/image" Target="../media/image1.jpeg"/><Relationship Id="rId5" Type="http://schemas.openxmlformats.org/officeDocument/2006/relationships/theme" Target="../theme/theme8.xml"/><Relationship Id="rId4" Type="http://schemas.openxmlformats.org/officeDocument/2006/relationships/slideLayout" Target="../slideLayouts/slideLayout58.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66.xml"/><Relationship Id="rId3" Type="http://schemas.openxmlformats.org/officeDocument/2006/relationships/slideLayout" Target="../slideLayouts/slideLayout61.xml"/><Relationship Id="rId7" Type="http://schemas.openxmlformats.org/officeDocument/2006/relationships/slideLayout" Target="../slideLayouts/slideLayout65.xml"/><Relationship Id="rId2" Type="http://schemas.openxmlformats.org/officeDocument/2006/relationships/slideLayout" Target="../slideLayouts/slideLayout60.xml"/><Relationship Id="rId1" Type="http://schemas.openxmlformats.org/officeDocument/2006/relationships/slideLayout" Target="../slideLayouts/slideLayout59.xml"/><Relationship Id="rId6" Type="http://schemas.openxmlformats.org/officeDocument/2006/relationships/slideLayout" Target="../slideLayouts/slideLayout64.xml"/><Relationship Id="rId5" Type="http://schemas.openxmlformats.org/officeDocument/2006/relationships/slideLayout" Target="../slideLayouts/slideLayout63.xml"/><Relationship Id="rId10" Type="http://schemas.openxmlformats.org/officeDocument/2006/relationships/image" Target="../media/image1.jpeg"/><Relationship Id="rId4" Type="http://schemas.openxmlformats.org/officeDocument/2006/relationships/slideLayout" Target="../slideLayouts/slideLayout62.xml"/><Relationship Id="rId9"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1026" name="圖片 6" descr="1007簡報內頁.jpg"/>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4763" y="0"/>
            <a:ext cx="91344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圖片 2" descr="20110301簡報首頁_鼎捷軟件P.jpg"/>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94442" r:id="rId1"/>
    <p:sldLayoutId id="2147494443" r:id="rId2"/>
    <p:sldLayoutId id="2147494444" r:id="rId3"/>
    <p:sldLayoutId id="2147494445" r:id="rId4"/>
    <p:sldLayoutId id="2147494446" r:id="rId5"/>
    <p:sldLayoutId id="2147494447" r:id="rId6"/>
    <p:sldLayoutId id="2147494448" r:id="rId7"/>
    <p:sldLayoutId id="2147494449" r:id="rId8"/>
    <p:sldLayoutId id="2147494450" r:id="rId9"/>
    <p:sldLayoutId id="2147494451" r:id="rId10"/>
    <p:sldLayoutId id="2147494452" r:id="rId11"/>
  </p:sldLayoutIdLst>
  <p:transition/>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PMingLiU" pitchFamily="18" charset="-120"/>
        </a:defRPr>
      </a:lvl2pPr>
      <a:lvl3pPr algn="ctr" rtl="0" eaLnBrk="0" fontAlgn="base" hangingPunct="0">
        <a:spcBef>
          <a:spcPct val="0"/>
        </a:spcBef>
        <a:spcAft>
          <a:spcPct val="0"/>
        </a:spcAft>
        <a:defRPr sz="4400">
          <a:solidFill>
            <a:schemeClr val="tx1"/>
          </a:solidFill>
          <a:latin typeface="Calibri" pitchFamily="34" charset="0"/>
          <a:ea typeface="PMingLiU" pitchFamily="18" charset="-120"/>
        </a:defRPr>
      </a:lvl3pPr>
      <a:lvl4pPr algn="ctr" rtl="0" eaLnBrk="0" fontAlgn="base" hangingPunct="0">
        <a:spcBef>
          <a:spcPct val="0"/>
        </a:spcBef>
        <a:spcAft>
          <a:spcPct val="0"/>
        </a:spcAft>
        <a:defRPr sz="4400">
          <a:solidFill>
            <a:schemeClr val="tx1"/>
          </a:solidFill>
          <a:latin typeface="Calibri" pitchFamily="34" charset="0"/>
          <a:ea typeface="PMingLiU" pitchFamily="18" charset="-120"/>
        </a:defRPr>
      </a:lvl4pPr>
      <a:lvl5pPr algn="ctr" rtl="0" eaLnBrk="0" fontAlgn="base" hangingPunct="0">
        <a:spcBef>
          <a:spcPct val="0"/>
        </a:spcBef>
        <a:spcAft>
          <a:spcPct val="0"/>
        </a:spcAft>
        <a:defRPr sz="4400">
          <a:solidFill>
            <a:schemeClr val="tx1"/>
          </a:solidFill>
          <a:latin typeface="Calibri" pitchFamily="34" charset="0"/>
          <a:ea typeface="PMingLiU" pitchFamily="18" charset="-120"/>
        </a:defRPr>
      </a:lvl5pPr>
      <a:lvl6pPr marL="457200" algn="ctr" rtl="0" eaLnBrk="0" fontAlgn="base" hangingPunct="0">
        <a:spcBef>
          <a:spcPct val="0"/>
        </a:spcBef>
        <a:spcAft>
          <a:spcPct val="0"/>
        </a:spcAft>
        <a:defRPr sz="4400">
          <a:solidFill>
            <a:schemeClr val="tx1"/>
          </a:solidFill>
          <a:latin typeface="Calibri" pitchFamily="34" charset="0"/>
          <a:ea typeface="PMingLiU" pitchFamily="18" charset="-120"/>
        </a:defRPr>
      </a:lvl6pPr>
      <a:lvl7pPr marL="914400" algn="ctr" rtl="0" eaLnBrk="0" fontAlgn="base" hangingPunct="0">
        <a:spcBef>
          <a:spcPct val="0"/>
        </a:spcBef>
        <a:spcAft>
          <a:spcPct val="0"/>
        </a:spcAft>
        <a:defRPr sz="4400">
          <a:solidFill>
            <a:schemeClr val="tx1"/>
          </a:solidFill>
          <a:latin typeface="Calibri" pitchFamily="34" charset="0"/>
          <a:ea typeface="PMingLiU" pitchFamily="18" charset="-120"/>
        </a:defRPr>
      </a:lvl7pPr>
      <a:lvl8pPr marL="1371600" algn="ctr" rtl="0" eaLnBrk="0" fontAlgn="base" hangingPunct="0">
        <a:spcBef>
          <a:spcPct val="0"/>
        </a:spcBef>
        <a:spcAft>
          <a:spcPct val="0"/>
        </a:spcAft>
        <a:defRPr sz="4400">
          <a:solidFill>
            <a:schemeClr val="tx1"/>
          </a:solidFill>
          <a:latin typeface="Calibri" pitchFamily="34" charset="0"/>
          <a:ea typeface="PMingLiU" pitchFamily="18" charset="-120"/>
        </a:defRPr>
      </a:lvl8pPr>
      <a:lvl9pPr marL="1828800" algn="ctr" rtl="0" eaLnBrk="0" fontAlgn="base" hangingPunct="0">
        <a:spcBef>
          <a:spcPct val="0"/>
        </a:spcBef>
        <a:spcAft>
          <a:spcPct val="0"/>
        </a:spcAft>
        <a:defRPr sz="4400">
          <a:solidFill>
            <a:schemeClr val="tx1"/>
          </a:solidFill>
          <a:latin typeface="Calibri" pitchFamily="34" charset="0"/>
          <a:ea typeface="PMingLiU" pitchFamily="18" charset="-120"/>
        </a:defRPr>
      </a:lvl9pPr>
    </p:titleStyle>
    <p:bodyStyle>
      <a:lvl1pPr marL="342900" indent="-342900" algn="l" rtl="0" eaLnBrk="0" fontAlgn="base" hangingPunct="0">
        <a:spcBef>
          <a:spcPct val="20000"/>
        </a:spcBef>
        <a:spcAft>
          <a:spcPct val="0"/>
        </a:spcAft>
        <a:buFont typeface="Arial"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charset="0"/>
        <a:buChar char="»"/>
        <a:defRPr sz="2000">
          <a:solidFill>
            <a:schemeClr val="tx1"/>
          </a:solidFill>
          <a:latin typeface="+mn-lt"/>
          <a:ea typeface="+mn-ea"/>
        </a:defRPr>
      </a:lvl5pPr>
      <a:lvl6pPr marL="25146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6pPr>
      <a:lvl7pPr marL="29718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7pPr>
      <a:lvl8pPr marL="34290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8pPr>
      <a:lvl9pPr marL="38862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242" name="圖片 6" descr="1007簡報內頁.jpg"/>
          <p:cNvPicPr>
            <a:picLocks noChangeAspect="1"/>
          </p:cNvPicPr>
          <p:nvPr userDrawn="1"/>
        </p:nvPicPr>
        <p:blipFill>
          <a:blip r:embed="rId79">
            <a:extLst>
              <a:ext uri="{28A0092B-C50C-407E-A947-70E740481C1C}">
                <a14:useLocalDpi xmlns:a14="http://schemas.microsoft.com/office/drawing/2010/main" val="0"/>
              </a:ext>
            </a:extLst>
          </a:blip>
          <a:srcRect/>
          <a:stretch>
            <a:fillRect/>
          </a:stretch>
        </p:blipFill>
        <p:spPr bwMode="auto">
          <a:xfrm>
            <a:off x="4763" y="0"/>
            <a:ext cx="91344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94563" r:id="rId1"/>
    <p:sldLayoutId id="2147494564" r:id="rId2"/>
    <p:sldLayoutId id="2147494565" r:id="rId3"/>
    <p:sldLayoutId id="2147494566" r:id="rId4"/>
    <p:sldLayoutId id="2147494567" r:id="rId5"/>
    <p:sldLayoutId id="2147494568" r:id="rId6"/>
    <p:sldLayoutId id="2147494569" r:id="rId7"/>
    <p:sldLayoutId id="2147494570" r:id="rId8"/>
    <p:sldLayoutId id="2147494571" r:id="rId9"/>
    <p:sldLayoutId id="2147494572" r:id="rId10"/>
    <p:sldLayoutId id="2147494573" r:id="rId11"/>
    <p:sldLayoutId id="2147494574" r:id="rId12"/>
    <p:sldLayoutId id="2147494575" r:id="rId13"/>
    <p:sldLayoutId id="2147494576" r:id="rId14"/>
    <p:sldLayoutId id="2147494577" r:id="rId15"/>
    <p:sldLayoutId id="2147494578" r:id="rId16"/>
    <p:sldLayoutId id="2147494579" r:id="rId17"/>
    <p:sldLayoutId id="2147494580" r:id="rId18"/>
    <p:sldLayoutId id="2147494581" r:id="rId19"/>
    <p:sldLayoutId id="2147494582" r:id="rId20"/>
    <p:sldLayoutId id="2147494583" r:id="rId21"/>
    <p:sldLayoutId id="2147494584" r:id="rId22"/>
    <p:sldLayoutId id="2147494585" r:id="rId23"/>
    <p:sldLayoutId id="2147494586" r:id="rId24"/>
    <p:sldLayoutId id="2147494587" r:id="rId25"/>
    <p:sldLayoutId id="2147494486" r:id="rId26"/>
    <p:sldLayoutId id="2147494487" r:id="rId27"/>
    <p:sldLayoutId id="2147494588" r:id="rId28"/>
    <p:sldLayoutId id="2147494589" r:id="rId29"/>
    <p:sldLayoutId id="2147494590" r:id="rId30"/>
    <p:sldLayoutId id="2147494591" r:id="rId31"/>
    <p:sldLayoutId id="2147494592" r:id="rId32"/>
    <p:sldLayoutId id="2147494593" r:id="rId33"/>
    <p:sldLayoutId id="2147494594" r:id="rId34"/>
    <p:sldLayoutId id="2147494595" r:id="rId35"/>
    <p:sldLayoutId id="2147494596" r:id="rId36"/>
    <p:sldLayoutId id="2147494597" r:id="rId37"/>
    <p:sldLayoutId id="2147494598" r:id="rId38"/>
    <p:sldLayoutId id="2147494599" r:id="rId39"/>
    <p:sldLayoutId id="2147494600" r:id="rId40"/>
    <p:sldLayoutId id="2147494601" r:id="rId41"/>
    <p:sldLayoutId id="2147494602" r:id="rId42"/>
    <p:sldLayoutId id="2147494603" r:id="rId43"/>
    <p:sldLayoutId id="2147494604" r:id="rId44"/>
    <p:sldLayoutId id="2147494605" r:id="rId45"/>
    <p:sldLayoutId id="2147494606" r:id="rId46"/>
    <p:sldLayoutId id="2147494607" r:id="rId47"/>
    <p:sldLayoutId id="2147494608" r:id="rId48"/>
    <p:sldLayoutId id="2147494609" r:id="rId49"/>
    <p:sldLayoutId id="2147494610" r:id="rId50"/>
    <p:sldLayoutId id="2147494611" r:id="rId51"/>
    <p:sldLayoutId id="2147494612" r:id="rId52"/>
    <p:sldLayoutId id="2147494613" r:id="rId53"/>
    <p:sldLayoutId id="2147494614" r:id="rId54"/>
    <p:sldLayoutId id="2147494615" r:id="rId55"/>
    <p:sldLayoutId id="2147494616" r:id="rId56"/>
    <p:sldLayoutId id="2147494617" r:id="rId57"/>
    <p:sldLayoutId id="2147494618" r:id="rId58"/>
    <p:sldLayoutId id="2147494619" r:id="rId59"/>
    <p:sldLayoutId id="2147494620" r:id="rId60"/>
    <p:sldLayoutId id="2147494621" r:id="rId61"/>
    <p:sldLayoutId id="2147494622" r:id="rId62"/>
    <p:sldLayoutId id="2147494623" r:id="rId63"/>
    <p:sldLayoutId id="2147494624" r:id="rId64"/>
    <p:sldLayoutId id="2147494625" r:id="rId65"/>
    <p:sldLayoutId id="2147494626" r:id="rId66"/>
    <p:sldLayoutId id="2147494627" r:id="rId67"/>
    <p:sldLayoutId id="2147494628" r:id="rId68"/>
    <p:sldLayoutId id="2147494629" r:id="rId69"/>
    <p:sldLayoutId id="2147494630" r:id="rId70"/>
    <p:sldLayoutId id="2147494631" r:id="rId71"/>
    <p:sldLayoutId id="2147494632" r:id="rId72"/>
    <p:sldLayoutId id="2147494633" r:id="rId73"/>
    <p:sldLayoutId id="2147494488" r:id="rId74"/>
    <p:sldLayoutId id="2147494489" r:id="rId75"/>
    <p:sldLayoutId id="2147494490" r:id="rId76"/>
    <p:sldLayoutId id="2147494491" r:id="rId77"/>
  </p:sldLayoutIdLst>
  <p:txStyles>
    <p:titleStyle>
      <a:lvl1pPr algn="ctr" rtl="0" eaLnBrk="0" fontAlgn="base" hangingPunct="0">
        <a:spcBef>
          <a:spcPct val="0"/>
        </a:spcBef>
        <a:spcAft>
          <a:spcPct val="0"/>
        </a:spcAft>
        <a:defRPr sz="4400" kern="1200">
          <a:solidFill>
            <a:schemeClr val="tx1"/>
          </a:solidFill>
          <a:latin typeface="+mj-lt"/>
          <a:ea typeface="Microsoft JhengHei" pitchFamily="34" charset="-120"/>
          <a:cs typeface="+mj-cs"/>
        </a:defRPr>
      </a:lvl1pPr>
      <a:lvl2pPr algn="ctr" rtl="0" eaLnBrk="0" fontAlgn="base" hangingPunct="0">
        <a:spcBef>
          <a:spcPct val="0"/>
        </a:spcBef>
        <a:spcAft>
          <a:spcPct val="0"/>
        </a:spcAft>
        <a:defRPr sz="4400">
          <a:solidFill>
            <a:schemeClr val="tx1"/>
          </a:solidFill>
          <a:latin typeface="Arial" charset="0"/>
          <a:ea typeface="Microsoft JhengHei" pitchFamily="34" charset="-120"/>
        </a:defRPr>
      </a:lvl2pPr>
      <a:lvl3pPr algn="ctr" rtl="0" eaLnBrk="0" fontAlgn="base" hangingPunct="0">
        <a:spcBef>
          <a:spcPct val="0"/>
        </a:spcBef>
        <a:spcAft>
          <a:spcPct val="0"/>
        </a:spcAft>
        <a:defRPr sz="4400">
          <a:solidFill>
            <a:schemeClr val="tx1"/>
          </a:solidFill>
          <a:latin typeface="Arial" charset="0"/>
          <a:ea typeface="Microsoft JhengHei" pitchFamily="34" charset="-120"/>
        </a:defRPr>
      </a:lvl3pPr>
      <a:lvl4pPr algn="ctr" rtl="0" eaLnBrk="0" fontAlgn="base" hangingPunct="0">
        <a:spcBef>
          <a:spcPct val="0"/>
        </a:spcBef>
        <a:spcAft>
          <a:spcPct val="0"/>
        </a:spcAft>
        <a:defRPr sz="4400">
          <a:solidFill>
            <a:schemeClr val="tx1"/>
          </a:solidFill>
          <a:latin typeface="Arial" charset="0"/>
          <a:ea typeface="Microsoft JhengHei" pitchFamily="34" charset="-120"/>
        </a:defRPr>
      </a:lvl4pPr>
      <a:lvl5pPr algn="ctr" rtl="0" eaLnBrk="0" fontAlgn="base" hangingPunct="0">
        <a:spcBef>
          <a:spcPct val="0"/>
        </a:spcBef>
        <a:spcAft>
          <a:spcPct val="0"/>
        </a:spcAft>
        <a:defRPr sz="4400">
          <a:solidFill>
            <a:schemeClr val="tx1"/>
          </a:solidFill>
          <a:latin typeface="Arial" charset="0"/>
          <a:ea typeface="Microsoft JhengHei" pitchFamily="34" charset="-120"/>
        </a:defRPr>
      </a:lvl5pPr>
      <a:lvl6pPr marL="457200" algn="ctr" rtl="0" fontAlgn="base">
        <a:spcBef>
          <a:spcPct val="0"/>
        </a:spcBef>
        <a:spcAft>
          <a:spcPct val="0"/>
        </a:spcAft>
        <a:defRPr sz="4400">
          <a:solidFill>
            <a:schemeClr val="tx1"/>
          </a:solidFill>
          <a:latin typeface="Calibri" pitchFamily="34" charset="0"/>
          <a:ea typeface="新細明體" charset="-120"/>
        </a:defRPr>
      </a:lvl6pPr>
      <a:lvl7pPr marL="914400" algn="ctr" rtl="0" fontAlgn="base">
        <a:spcBef>
          <a:spcPct val="0"/>
        </a:spcBef>
        <a:spcAft>
          <a:spcPct val="0"/>
        </a:spcAft>
        <a:defRPr sz="4400">
          <a:solidFill>
            <a:schemeClr val="tx1"/>
          </a:solidFill>
          <a:latin typeface="Calibri" pitchFamily="34" charset="0"/>
          <a:ea typeface="新細明體" charset="-120"/>
        </a:defRPr>
      </a:lvl7pPr>
      <a:lvl8pPr marL="1371600" algn="ctr" rtl="0" fontAlgn="base">
        <a:spcBef>
          <a:spcPct val="0"/>
        </a:spcBef>
        <a:spcAft>
          <a:spcPct val="0"/>
        </a:spcAft>
        <a:defRPr sz="4400">
          <a:solidFill>
            <a:schemeClr val="tx1"/>
          </a:solidFill>
          <a:latin typeface="Calibri" pitchFamily="34" charset="0"/>
          <a:ea typeface="新細明體" charset="-120"/>
        </a:defRPr>
      </a:lvl8pPr>
      <a:lvl9pPr marL="1828800" algn="ctr" rtl="0" fontAlgn="base">
        <a:spcBef>
          <a:spcPct val="0"/>
        </a:spcBef>
        <a:spcAft>
          <a:spcPct val="0"/>
        </a:spcAft>
        <a:defRPr sz="4400">
          <a:solidFill>
            <a:schemeClr val="tx1"/>
          </a:solidFill>
          <a:latin typeface="Calibri" pitchFamily="34" charset="0"/>
          <a:ea typeface="新細明體" charset="-12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icrosoft JhengHei" pitchFamily="34" charset="-120"/>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icrosoft JhengHei" pitchFamily="34" charset="-120"/>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icrosoft JhengHei" pitchFamily="34" charset="-120"/>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icrosoft JhengHei" pitchFamily="34" charset="-120"/>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icrosoft JhengHei" pitchFamily="34" charset="-12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1266" name="圖片 6" descr="1007簡報內頁.jpg"/>
          <p:cNvPicPr>
            <a:picLocks noChangeAspect="1"/>
          </p:cNvPicPr>
          <p:nvPr userDrawn="1"/>
        </p:nvPicPr>
        <p:blipFill>
          <a:blip r:embed="rId78">
            <a:extLst>
              <a:ext uri="{28A0092B-C50C-407E-A947-70E740481C1C}">
                <a14:useLocalDpi xmlns:a14="http://schemas.microsoft.com/office/drawing/2010/main" val="0"/>
              </a:ext>
            </a:extLst>
          </a:blip>
          <a:srcRect/>
          <a:stretch>
            <a:fillRect/>
          </a:stretch>
        </p:blipFill>
        <p:spPr bwMode="auto">
          <a:xfrm>
            <a:off x="4763" y="0"/>
            <a:ext cx="91344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94634" r:id="rId1"/>
    <p:sldLayoutId id="2147494635" r:id="rId2"/>
    <p:sldLayoutId id="2147494636" r:id="rId3"/>
    <p:sldLayoutId id="2147494637" r:id="rId4"/>
    <p:sldLayoutId id="2147494638" r:id="rId5"/>
    <p:sldLayoutId id="2147494639" r:id="rId6"/>
    <p:sldLayoutId id="2147494640" r:id="rId7"/>
    <p:sldLayoutId id="2147494641" r:id="rId8"/>
    <p:sldLayoutId id="2147494642" r:id="rId9"/>
    <p:sldLayoutId id="2147494643" r:id="rId10"/>
    <p:sldLayoutId id="2147494644" r:id="rId11"/>
    <p:sldLayoutId id="2147494645" r:id="rId12"/>
    <p:sldLayoutId id="2147494646" r:id="rId13"/>
    <p:sldLayoutId id="2147494647" r:id="rId14"/>
    <p:sldLayoutId id="2147494648" r:id="rId15"/>
    <p:sldLayoutId id="2147494649" r:id="rId16"/>
    <p:sldLayoutId id="2147494650" r:id="rId17"/>
    <p:sldLayoutId id="2147494651" r:id="rId18"/>
    <p:sldLayoutId id="2147494652" r:id="rId19"/>
    <p:sldLayoutId id="2147494653" r:id="rId20"/>
    <p:sldLayoutId id="2147494654" r:id="rId21"/>
    <p:sldLayoutId id="2147494655" r:id="rId22"/>
    <p:sldLayoutId id="2147494656" r:id="rId23"/>
    <p:sldLayoutId id="2147494657" r:id="rId24"/>
    <p:sldLayoutId id="2147494658" r:id="rId25"/>
    <p:sldLayoutId id="2147494492" r:id="rId26"/>
    <p:sldLayoutId id="2147494493" r:id="rId27"/>
    <p:sldLayoutId id="2147494659" r:id="rId28"/>
    <p:sldLayoutId id="2147494660" r:id="rId29"/>
    <p:sldLayoutId id="2147494661" r:id="rId30"/>
    <p:sldLayoutId id="2147494662" r:id="rId31"/>
    <p:sldLayoutId id="2147494663" r:id="rId32"/>
    <p:sldLayoutId id="2147494664" r:id="rId33"/>
    <p:sldLayoutId id="2147494665" r:id="rId34"/>
    <p:sldLayoutId id="2147494666" r:id="rId35"/>
    <p:sldLayoutId id="2147494667" r:id="rId36"/>
    <p:sldLayoutId id="2147494668" r:id="rId37"/>
    <p:sldLayoutId id="2147494669" r:id="rId38"/>
    <p:sldLayoutId id="2147494670" r:id="rId39"/>
    <p:sldLayoutId id="2147494671" r:id="rId40"/>
    <p:sldLayoutId id="2147494672" r:id="rId41"/>
    <p:sldLayoutId id="2147494673" r:id="rId42"/>
    <p:sldLayoutId id="2147494674" r:id="rId43"/>
    <p:sldLayoutId id="2147494675" r:id="rId44"/>
    <p:sldLayoutId id="2147494676" r:id="rId45"/>
    <p:sldLayoutId id="2147494677" r:id="rId46"/>
    <p:sldLayoutId id="2147494678" r:id="rId47"/>
    <p:sldLayoutId id="2147494679" r:id="rId48"/>
    <p:sldLayoutId id="2147494680" r:id="rId49"/>
    <p:sldLayoutId id="2147494681" r:id="rId50"/>
    <p:sldLayoutId id="2147494682" r:id="rId51"/>
    <p:sldLayoutId id="2147494683" r:id="rId52"/>
    <p:sldLayoutId id="2147494684" r:id="rId53"/>
    <p:sldLayoutId id="2147494685" r:id="rId54"/>
    <p:sldLayoutId id="2147494686" r:id="rId55"/>
    <p:sldLayoutId id="2147494687" r:id="rId56"/>
    <p:sldLayoutId id="2147494688" r:id="rId57"/>
    <p:sldLayoutId id="2147494689" r:id="rId58"/>
    <p:sldLayoutId id="2147494690" r:id="rId59"/>
    <p:sldLayoutId id="2147494691" r:id="rId60"/>
    <p:sldLayoutId id="2147494692" r:id="rId61"/>
    <p:sldLayoutId id="2147494693" r:id="rId62"/>
    <p:sldLayoutId id="2147494694" r:id="rId63"/>
    <p:sldLayoutId id="2147494695" r:id="rId64"/>
    <p:sldLayoutId id="2147494696" r:id="rId65"/>
    <p:sldLayoutId id="2147494697" r:id="rId66"/>
    <p:sldLayoutId id="2147494698" r:id="rId67"/>
    <p:sldLayoutId id="2147494699" r:id="rId68"/>
    <p:sldLayoutId id="2147494700" r:id="rId69"/>
    <p:sldLayoutId id="2147494701" r:id="rId70"/>
    <p:sldLayoutId id="2147494702" r:id="rId71"/>
    <p:sldLayoutId id="2147494703" r:id="rId72"/>
    <p:sldLayoutId id="2147494494" r:id="rId73"/>
    <p:sldLayoutId id="2147494495" r:id="rId74"/>
    <p:sldLayoutId id="2147494496" r:id="rId75"/>
    <p:sldLayoutId id="2147494497" r:id="rId76"/>
  </p:sldLayoutIdLst>
  <p:txStyles>
    <p:titleStyle>
      <a:lvl1pPr algn="ctr" rtl="0" eaLnBrk="0" fontAlgn="base" hangingPunct="0">
        <a:spcBef>
          <a:spcPct val="0"/>
        </a:spcBef>
        <a:spcAft>
          <a:spcPct val="0"/>
        </a:spcAft>
        <a:defRPr sz="4400" kern="1200">
          <a:solidFill>
            <a:schemeClr val="tx1"/>
          </a:solidFill>
          <a:latin typeface="+mj-lt"/>
          <a:ea typeface="Microsoft JhengHei" pitchFamily="34" charset="-120"/>
          <a:cs typeface="+mj-cs"/>
        </a:defRPr>
      </a:lvl1pPr>
      <a:lvl2pPr algn="ctr" rtl="0" eaLnBrk="0" fontAlgn="base" hangingPunct="0">
        <a:spcBef>
          <a:spcPct val="0"/>
        </a:spcBef>
        <a:spcAft>
          <a:spcPct val="0"/>
        </a:spcAft>
        <a:defRPr sz="4400">
          <a:solidFill>
            <a:schemeClr val="tx1"/>
          </a:solidFill>
          <a:latin typeface="Arial" charset="0"/>
          <a:ea typeface="Microsoft JhengHei" pitchFamily="34" charset="-120"/>
        </a:defRPr>
      </a:lvl2pPr>
      <a:lvl3pPr algn="ctr" rtl="0" eaLnBrk="0" fontAlgn="base" hangingPunct="0">
        <a:spcBef>
          <a:spcPct val="0"/>
        </a:spcBef>
        <a:spcAft>
          <a:spcPct val="0"/>
        </a:spcAft>
        <a:defRPr sz="4400">
          <a:solidFill>
            <a:schemeClr val="tx1"/>
          </a:solidFill>
          <a:latin typeface="Arial" charset="0"/>
          <a:ea typeface="Microsoft JhengHei" pitchFamily="34" charset="-120"/>
        </a:defRPr>
      </a:lvl3pPr>
      <a:lvl4pPr algn="ctr" rtl="0" eaLnBrk="0" fontAlgn="base" hangingPunct="0">
        <a:spcBef>
          <a:spcPct val="0"/>
        </a:spcBef>
        <a:spcAft>
          <a:spcPct val="0"/>
        </a:spcAft>
        <a:defRPr sz="4400">
          <a:solidFill>
            <a:schemeClr val="tx1"/>
          </a:solidFill>
          <a:latin typeface="Arial" charset="0"/>
          <a:ea typeface="Microsoft JhengHei" pitchFamily="34" charset="-120"/>
        </a:defRPr>
      </a:lvl4pPr>
      <a:lvl5pPr algn="ctr" rtl="0" eaLnBrk="0" fontAlgn="base" hangingPunct="0">
        <a:spcBef>
          <a:spcPct val="0"/>
        </a:spcBef>
        <a:spcAft>
          <a:spcPct val="0"/>
        </a:spcAft>
        <a:defRPr sz="4400">
          <a:solidFill>
            <a:schemeClr val="tx1"/>
          </a:solidFill>
          <a:latin typeface="Arial" charset="0"/>
          <a:ea typeface="Microsoft JhengHei" pitchFamily="34" charset="-120"/>
        </a:defRPr>
      </a:lvl5pPr>
      <a:lvl6pPr marL="457200" algn="ctr" rtl="0" fontAlgn="base">
        <a:spcBef>
          <a:spcPct val="0"/>
        </a:spcBef>
        <a:spcAft>
          <a:spcPct val="0"/>
        </a:spcAft>
        <a:defRPr sz="4400">
          <a:solidFill>
            <a:schemeClr val="tx1"/>
          </a:solidFill>
          <a:latin typeface="Calibri" pitchFamily="34" charset="0"/>
          <a:ea typeface="新細明體" charset="-120"/>
        </a:defRPr>
      </a:lvl6pPr>
      <a:lvl7pPr marL="914400" algn="ctr" rtl="0" fontAlgn="base">
        <a:spcBef>
          <a:spcPct val="0"/>
        </a:spcBef>
        <a:spcAft>
          <a:spcPct val="0"/>
        </a:spcAft>
        <a:defRPr sz="4400">
          <a:solidFill>
            <a:schemeClr val="tx1"/>
          </a:solidFill>
          <a:latin typeface="Calibri" pitchFamily="34" charset="0"/>
          <a:ea typeface="新細明體" charset="-120"/>
        </a:defRPr>
      </a:lvl7pPr>
      <a:lvl8pPr marL="1371600" algn="ctr" rtl="0" fontAlgn="base">
        <a:spcBef>
          <a:spcPct val="0"/>
        </a:spcBef>
        <a:spcAft>
          <a:spcPct val="0"/>
        </a:spcAft>
        <a:defRPr sz="4400">
          <a:solidFill>
            <a:schemeClr val="tx1"/>
          </a:solidFill>
          <a:latin typeface="Calibri" pitchFamily="34" charset="0"/>
          <a:ea typeface="新細明體" charset="-120"/>
        </a:defRPr>
      </a:lvl8pPr>
      <a:lvl9pPr marL="1828800" algn="ctr" rtl="0" fontAlgn="base">
        <a:spcBef>
          <a:spcPct val="0"/>
        </a:spcBef>
        <a:spcAft>
          <a:spcPct val="0"/>
        </a:spcAft>
        <a:defRPr sz="4400">
          <a:solidFill>
            <a:schemeClr val="tx1"/>
          </a:solidFill>
          <a:latin typeface="Calibri" pitchFamily="34" charset="0"/>
          <a:ea typeface="新細明體" charset="-12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icrosoft JhengHei" pitchFamily="34" charset="-120"/>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icrosoft JhengHei" pitchFamily="34" charset="-120"/>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icrosoft JhengHei" pitchFamily="34" charset="-120"/>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icrosoft JhengHei" pitchFamily="34" charset="-120"/>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icrosoft JhengHei" pitchFamily="34" charset="-12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2290" name="圖片 6" descr="1007簡報內頁.jpg"/>
          <p:cNvPicPr>
            <a:picLocks noChangeAspect="1"/>
          </p:cNvPicPr>
          <p:nvPr userDrawn="1"/>
        </p:nvPicPr>
        <p:blipFill>
          <a:blip r:embed="rId79">
            <a:extLst>
              <a:ext uri="{28A0092B-C50C-407E-A947-70E740481C1C}">
                <a14:useLocalDpi xmlns:a14="http://schemas.microsoft.com/office/drawing/2010/main" val="0"/>
              </a:ext>
            </a:extLst>
          </a:blip>
          <a:srcRect/>
          <a:stretch>
            <a:fillRect/>
          </a:stretch>
        </p:blipFill>
        <p:spPr bwMode="auto">
          <a:xfrm>
            <a:off x="4763" y="0"/>
            <a:ext cx="91344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94704" r:id="rId1"/>
    <p:sldLayoutId id="2147494705" r:id="rId2"/>
    <p:sldLayoutId id="2147494706" r:id="rId3"/>
    <p:sldLayoutId id="2147494707" r:id="rId4"/>
    <p:sldLayoutId id="2147494708" r:id="rId5"/>
    <p:sldLayoutId id="2147494709" r:id="rId6"/>
    <p:sldLayoutId id="2147494710" r:id="rId7"/>
    <p:sldLayoutId id="2147494711" r:id="rId8"/>
    <p:sldLayoutId id="2147494712" r:id="rId9"/>
    <p:sldLayoutId id="2147494713" r:id="rId10"/>
    <p:sldLayoutId id="2147494714" r:id="rId11"/>
    <p:sldLayoutId id="2147494715" r:id="rId12"/>
    <p:sldLayoutId id="2147494716" r:id="rId13"/>
    <p:sldLayoutId id="2147494717" r:id="rId14"/>
    <p:sldLayoutId id="2147494718" r:id="rId15"/>
    <p:sldLayoutId id="2147494719" r:id="rId16"/>
    <p:sldLayoutId id="2147494720" r:id="rId17"/>
    <p:sldLayoutId id="2147494721" r:id="rId18"/>
    <p:sldLayoutId id="2147494722" r:id="rId19"/>
    <p:sldLayoutId id="2147494723" r:id="rId20"/>
    <p:sldLayoutId id="2147494724" r:id="rId21"/>
    <p:sldLayoutId id="2147494725" r:id="rId22"/>
    <p:sldLayoutId id="2147494726" r:id="rId23"/>
    <p:sldLayoutId id="2147494727" r:id="rId24"/>
    <p:sldLayoutId id="2147494728" r:id="rId25"/>
    <p:sldLayoutId id="2147494498" r:id="rId26"/>
    <p:sldLayoutId id="2147494499" r:id="rId27"/>
    <p:sldLayoutId id="2147494729" r:id="rId28"/>
    <p:sldLayoutId id="2147494730" r:id="rId29"/>
    <p:sldLayoutId id="2147494731" r:id="rId30"/>
    <p:sldLayoutId id="2147494732" r:id="rId31"/>
    <p:sldLayoutId id="2147494733" r:id="rId32"/>
    <p:sldLayoutId id="2147494734" r:id="rId33"/>
    <p:sldLayoutId id="2147494735" r:id="rId34"/>
    <p:sldLayoutId id="2147494736" r:id="rId35"/>
    <p:sldLayoutId id="2147494737" r:id="rId36"/>
    <p:sldLayoutId id="2147494738" r:id="rId37"/>
    <p:sldLayoutId id="2147494739" r:id="rId38"/>
    <p:sldLayoutId id="2147494740" r:id="rId39"/>
    <p:sldLayoutId id="2147494741" r:id="rId40"/>
    <p:sldLayoutId id="2147494742" r:id="rId41"/>
    <p:sldLayoutId id="2147494743" r:id="rId42"/>
    <p:sldLayoutId id="2147494744" r:id="rId43"/>
    <p:sldLayoutId id="2147494745" r:id="rId44"/>
    <p:sldLayoutId id="2147494746" r:id="rId45"/>
    <p:sldLayoutId id="2147494747" r:id="rId46"/>
    <p:sldLayoutId id="2147494748" r:id="rId47"/>
    <p:sldLayoutId id="2147494749" r:id="rId48"/>
    <p:sldLayoutId id="2147494750" r:id="rId49"/>
    <p:sldLayoutId id="2147494751" r:id="rId50"/>
    <p:sldLayoutId id="2147494752" r:id="rId51"/>
    <p:sldLayoutId id="2147494753" r:id="rId52"/>
    <p:sldLayoutId id="2147494754" r:id="rId53"/>
    <p:sldLayoutId id="2147494755" r:id="rId54"/>
    <p:sldLayoutId id="2147494756" r:id="rId55"/>
    <p:sldLayoutId id="2147494757" r:id="rId56"/>
    <p:sldLayoutId id="2147494758" r:id="rId57"/>
    <p:sldLayoutId id="2147494759" r:id="rId58"/>
    <p:sldLayoutId id="2147494760" r:id="rId59"/>
    <p:sldLayoutId id="2147494761" r:id="rId60"/>
    <p:sldLayoutId id="2147494762" r:id="rId61"/>
    <p:sldLayoutId id="2147494763" r:id="rId62"/>
    <p:sldLayoutId id="2147494764" r:id="rId63"/>
    <p:sldLayoutId id="2147494765" r:id="rId64"/>
    <p:sldLayoutId id="2147494766" r:id="rId65"/>
    <p:sldLayoutId id="2147494767" r:id="rId66"/>
    <p:sldLayoutId id="2147494768" r:id="rId67"/>
    <p:sldLayoutId id="2147494769" r:id="rId68"/>
    <p:sldLayoutId id="2147494770" r:id="rId69"/>
    <p:sldLayoutId id="2147494771" r:id="rId70"/>
    <p:sldLayoutId id="2147494772" r:id="rId71"/>
    <p:sldLayoutId id="2147494773" r:id="rId72"/>
    <p:sldLayoutId id="2147494774" r:id="rId73"/>
    <p:sldLayoutId id="2147494500" r:id="rId74"/>
    <p:sldLayoutId id="2147494501" r:id="rId75"/>
    <p:sldLayoutId id="2147494502" r:id="rId76"/>
    <p:sldLayoutId id="2147494503" r:id="rId77"/>
  </p:sldLayoutIdLst>
  <p:txStyles>
    <p:titleStyle>
      <a:lvl1pPr algn="ctr" rtl="0" eaLnBrk="0" fontAlgn="base" hangingPunct="0">
        <a:spcBef>
          <a:spcPct val="0"/>
        </a:spcBef>
        <a:spcAft>
          <a:spcPct val="0"/>
        </a:spcAft>
        <a:defRPr sz="4400" kern="1200">
          <a:solidFill>
            <a:schemeClr val="tx1"/>
          </a:solidFill>
          <a:latin typeface="+mj-lt"/>
          <a:ea typeface="Microsoft JhengHei" pitchFamily="34" charset="-120"/>
          <a:cs typeface="+mj-cs"/>
        </a:defRPr>
      </a:lvl1pPr>
      <a:lvl2pPr algn="ctr" rtl="0" eaLnBrk="0" fontAlgn="base" hangingPunct="0">
        <a:spcBef>
          <a:spcPct val="0"/>
        </a:spcBef>
        <a:spcAft>
          <a:spcPct val="0"/>
        </a:spcAft>
        <a:defRPr sz="4400">
          <a:solidFill>
            <a:schemeClr val="tx1"/>
          </a:solidFill>
          <a:latin typeface="Arial" charset="0"/>
          <a:ea typeface="Microsoft JhengHei" pitchFamily="34" charset="-120"/>
        </a:defRPr>
      </a:lvl2pPr>
      <a:lvl3pPr algn="ctr" rtl="0" eaLnBrk="0" fontAlgn="base" hangingPunct="0">
        <a:spcBef>
          <a:spcPct val="0"/>
        </a:spcBef>
        <a:spcAft>
          <a:spcPct val="0"/>
        </a:spcAft>
        <a:defRPr sz="4400">
          <a:solidFill>
            <a:schemeClr val="tx1"/>
          </a:solidFill>
          <a:latin typeface="Arial" charset="0"/>
          <a:ea typeface="Microsoft JhengHei" pitchFamily="34" charset="-120"/>
        </a:defRPr>
      </a:lvl3pPr>
      <a:lvl4pPr algn="ctr" rtl="0" eaLnBrk="0" fontAlgn="base" hangingPunct="0">
        <a:spcBef>
          <a:spcPct val="0"/>
        </a:spcBef>
        <a:spcAft>
          <a:spcPct val="0"/>
        </a:spcAft>
        <a:defRPr sz="4400">
          <a:solidFill>
            <a:schemeClr val="tx1"/>
          </a:solidFill>
          <a:latin typeface="Arial" charset="0"/>
          <a:ea typeface="Microsoft JhengHei" pitchFamily="34" charset="-120"/>
        </a:defRPr>
      </a:lvl4pPr>
      <a:lvl5pPr algn="ctr" rtl="0" eaLnBrk="0" fontAlgn="base" hangingPunct="0">
        <a:spcBef>
          <a:spcPct val="0"/>
        </a:spcBef>
        <a:spcAft>
          <a:spcPct val="0"/>
        </a:spcAft>
        <a:defRPr sz="4400">
          <a:solidFill>
            <a:schemeClr val="tx1"/>
          </a:solidFill>
          <a:latin typeface="Arial" charset="0"/>
          <a:ea typeface="Microsoft JhengHei" pitchFamily="34" charset="-120"/>
        </a:defRPr>
      </a:lvl5pPr>
      <a:lvl6pPr marL="457200" algn="ctr" rtl="0" fontAlgn="base">
        <a:spcBef>
          <a:spcPct val="0"/>
        </a:spcBef>
        <a:spcAft>
          <a:spcPct val="0"/>
        </a:spcAft>
        <a:defRPr sz="4400">
          <a:solidFill>
            <a:schemeClr val="tx1"/>
          </a:solidFill>
          <a:latin typeface="Calibri" pitchFamily="34" charset="0"/>
          <a:ea typeface="新細明體" charset="-120"/>
        </a:defRPr>
      </a:lvl6pPr>
      <a:lvl7pPr marL="914400" algn="ctr" rtl="0" fontAlgn="base">
        <a:spcBef>
          <a:spcPct val="0"/>
        </a:spcBef>
        <a:spcAft>
          <a:spcPct val="0"/>
        </a:spcAft>
        <a:defRPr sz="4400">
          <a:solidFill>
            <a:schemeClr val="tx1"/>
          </a:solidFill>
          <a:latin typeface="Calibri" pitchFamily="34" charset="0"/>
          <a:ea typeface="新細明體" charset="-120"/>
        </a:defRPr>
      </a:lvl7pPr>
      <a:lvl8pPr marL="1371600" algn="ctr" rtl="0" fontAlgn="base">
        <a:spcBef>
          <a:spcPct val="0"/>
        </a:spcBef>
        <a:spcAft>
          <a:spcPct val="0"/>
        </a:spcAft>
        <a:defRPr sz="4400">
          <a:solidFill>
            <a:schemeClr val="tx1"/>
          </a:solidFill>
          <a:latin typeface="Calibri" pitchFamily="34" charset="0"/>
          <a:ea typeface="新細明體" charset="-120"/>
        </a:defRPr>
      </a:lvl8pPr>
      <a:lvl9pPr marL="1828800" algn="ctr" rtl="0" fontAlgn="base">
        <a:spcBef>
          <a:spcPct val="0"/>
        </a:spcBef>
        <a:spcAft>
          <a:spcPct val="0"/>
        </a:spcAft>
        <a:defRPr sz="4400">
          <a:solidFill>
            <a:schemeClr val="tx1"/>
          </a:solidFill>
          <a:latin typeface="Calibri" pitchFamily="34" charset="0"/>
          <a:ea typeface="新細明體" charset="-12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icrosoft JhengHei" pitchFamily="34" charset="-120"/>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icrosoft JhengHei" pitchFamily="34" charset="-120"/>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icrosoft JhengHei" pitchFamily="34" charset="-120"/>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icrosoft JhengHei" pitchFamily="34" charset="-120"/>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icrosoft JhengHei" pitchFamily="34" charset="-12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3314" name="圖片 6" descr="1007簡報內頁.jpg"/>
          <p:cNvPicPr>
            <a:picLocks noChangeAspect="1"/>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4763" y="0"/>
            <a:ext cx="91344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94775" r:id="rId1"/>
    <p:sldLayoutId id="2147494776" r:id="rId2"/>
    <p:sldLayoutId id="2147494777" r:id="rId3"/>
    <p:sldLayoutId id="2147494778" r:id="rId4"/>
    <p:sldLayoutId id="2147494779" r:id="rId5"/>
    <p:sldLayoutId id="2147494504" r:id="rId6"/>
    <p:sldLayoutId id="2147494505" r:id="rId7"/>
    <p:sldLayoutId id="2147494780" r:id="rId8"/>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PMingLiU" pitchFamily="18" charset="-120"/>
          <a:cs typeface="+mj-cs"/>
        </a:defRPr>
      </a:lvl1pPr>
      <a:lvl2pPr algn="ctr" rtl="0" eaLnBrk="0" fontAlgn="base" hangingPunct="0">
        <a:spcBef>
          <a:spcPct val="0"/>
        </a:spcBef>
        <a:spcAft>
          <a:spcPct val="0"/>
        </a:spcAft>
        <a:defRPr sz="4400">
          <a:solidFill>
            <a:schemeClr val="tx1"/>
          </a:solidFill>
          <a:latin typeface="Calibri" pitchFamily="34" charset="0"/>
          <a:ea typeface="PMingLiU" pitchFamily="18" charset="-120"/>
        </a:defRPr>
      </a:lvl2pPr>
      <a:lvl3pPr algn="ctr" rtl="0" eaLnBrk="0" fontAlgn="base" hangingPunct="0">
        <a:spcBef>
          <a:spcPct val="0"/>
        </a:spcBef>
        <a:spcAft>
          <a:spcPct val="0"/>
        </a:spcAft>
        <a:defRPr sz="4400">
          <a:solidFill>
            <a:schemeClr val="tx1"/>
          </a:solidFill>
          <a:latin typeface="Calibri" pitchFamily="34" charset="0"/>
          <a:ea typeface="PMingLiU" pitchFamily="18" charset="-120"/>
        </a:defRPr>
      </a:lvl3pPr>
      <a:lvl4pPr algn="ctr" rtl="0" eaLnBrk="0" fontAlgn="base" hangingPunct="0">
        <a:spcBef>
          <a:spcPct val="0"/>
        </a:spcBef>
        <a:spcAft>
          <a:spcPct val="0"/>
        </a:spcAft>
        <a:defRPr sz="4400">
          <a:solidFill>
            <a:schemeClr val="tx1"/>
          </a:solidFill>
          <a:latin typeface="Calibri" pitchFamily="34" charset="0"/>
          <a:ea typeface="PMingLiU" pitchFamily="18" charset="-120"/>
        </a:defRPr>
      </a:lvl4pPr>
      <a:lvl5pPr algn="ctr" rtl="0" eaLnBrk="0" fontAlgn="base" hangingPunct="0">
        <a:spcBef>
          <a:spcPct val="0"/>
        </a:spcBef>
        <a:spcAft>
          <a:spcPct val="0"/>
        </a:spcAft>
        <a:defRPr sz="4400">
          <a:solidFill>
            <a:schemeClr val="tx1"/>
          </a:solidFill>
          <a:latin typeface="Calibri" pitchFamily="34" charset="0"/>
          <a:ea typeface="PMingLiU" pitchFamily="18" charset="-120"/>
        </a:defRPr>
      </a:lvl5pPr>
      <a:lvl6pPr marL="457200" algn="ctr" rtl="0" fontAlgn="base">
        <a:spcBef>
          <a:spcPct val="0"/>
        </a:spcBef>
        <a:spcAft>
          <a:spcPct val="0"/>
        </a:spcAft>
        <a:defRPr sz="4400">
          <a:solidFill>
            <a:schemeClr val="tx1"/>
          </a:solidFill>
          <a:latin typeface="Calibri" pitchFamily="34" charset="0"/>
          <a:ea typeface="新細明體" charset="-120"/>
        </a:defRPr>
      </a:lvl6pPr>
      <a:lvl7pPr marL="914400" algn="ctr" rtl="0" fontAlgn="base">
        <a:spcBef>
          <a:spcPct val="0"/>
        </a:spcBef>
        <a:spcAft>
          <a:spcPct val="0"/>
        </a:spcAft>
        <a:defRPr sz="4400">
          <a:solidFill>
            <a:schemeClr val="tx1"/>
          </a:solidFill>
          <a:latin typeface="Calibri" pitchFamily="34" charset="0"/>
          <a:ea typeface="新細明體" charset="-120"/>
        </a:defRPr>
      </a:lvl7pPr>
      <a:lvl8pPr marL="1371600" algn="ctr" rtl="0" fontAlgn="base">
        <a:spcBef>
          <a:spcPct val="0"/>
        </a:spcBef>
        <a:spcAft>
          <a:spcPct val="0"/>
        </a:spcAft>
        <a:defRPr sz="4400">
          <a:solidFill>
            <a:schemeClr val="tx1"/>
          </a:solidFill>
          <a:latin typeface="Calibri" pitchFamily="34" charset="0"/>
          <a:ea typeface="新細明體" charset="-120"/>
        </a:defRPr>
      </a:lvl8pPr>
      <a:lvl9pPr marL="1828800" algn="ctr" rtl="0" fontAlgn="base">
        <a:spcBef>
          <a:spcPct val="0"/>
        </a:spcBef>
        <a:spcAft>
          <a:spcPct val="0"/>
        </a:spcAft>
        <a:defRPr sz="4400">
          <a:solidFill>
            <a:schemeClr val="tx1"/>
          </a:solidFill>
          <a:latin typeface="Calibri" pitchFamily="34" charset="0"/>
          <a:ea typeface="新細明體" charset="-12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PMingLiU" pitchFamily="18" charset="-120"/>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PMingLiU" pitchFamily="18" charset="-120"/>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PMingLiU" pitchFamily="18" charset="-120"/>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PMingLiU" pitchFamily="18" charset="-120"/>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PMingLiU" pitchFamily="18" charset="-12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4338" name="圖片 6" descr="1007簡報內頁.jpg"/>
          <p:cNvPicPr>
            <a:picLocks noChangeAspect="1"/>
          </p:cNvPicPr>
          <p:nvPr userDrawn="1"/>
        </p:nvPicPr>
        <p:blipFill>
          <a:blip r:embed="rId79">
            <a:extLst>
              <a:ext uri="{28A0092B-C50C-407E-A947-70E740481C1C}">
                <a14:useLocalDpi xmlns:a14="http://schemas.microsoft.com/office/drawing/2010/main" val="0"/>
              </a:ext>
            </a:extLst>
          </a:blip>
          <a:srcRect/>
          <a:stretch>
            <a:fillRect/>
          </a:stretch>
        </p:blipFill>
        <p:spPr bwMode="auto">
          <a:xfrm>
            <a:off x="4763" y="0"/>
            <a:ext cx="91344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94781" r:id="rId1"/>
    <p:sldLayoutId id="2147494782" r:id="rId2"/>
    <p:sldLayoutId id="2147494783" r:id="rId3"/>
    <p:sldLayoutId id="2147494784" r:id="rId4"/>
    <p:sldLayoutId id="2147494785" r:id="rId5"/>
    <p:sldLayoutId id="2147494786" r:id="rId6"/>
    <p:sldLayoutId id="2147494787" r:id="rId7"/>
    <p:sldLayoutId id="2147494788" r:id="rId8"/>
    <p:sldLayoutId id="2147494789" r:id="rId9"/>
    <p:sldLayoutId id="2147494790" r:id="rId10"/>
    <p:sldLayoutId id="2147494791" r:id="rId11"/>
    <p:sldLayoutId id="2147494792" r:id="rId12"/>
    <p:sldLayoutId id="2147494793" r:id="rId13"/>
    <p:sldLayoutId id="2147494794" r:id="rId14"/>
    <p:sldLayoutId id="2147494795" r:id="rId15"/>
    <p:sldLayoutId id="2147494796" r:id="rId16"/>
    <p:sldLayoutId id="2147494797" r:id="rId17"/>
    <p:sldLayoutId id="2147494798" r:id="rId18"/>
    <p:sldLayoutId id="2147494799" r:id="rId19"/>
    <p:sldLayoutId id="2147494800" r:id="rId20"/>
    <p:sldLayoutId id="2147494801" r:id="rId21"/>
    <p:sldLayoutId id="2147494802" r:id="rId22"/>
    <p:sldLayoutId id="2147494803" r:id="rId23"/>
    <p:sldLayoutId id="2147494804" r:id="rId24"/>
    <p:sldLayoutId id="2147494805" r:id="rId25"/>
    <p:sldLayoutId id="2147494506" r:id="rId26"/>
    <p:sldLayoutId id="2147494507" r:id="rId27"/>
    <p:sldLayoutId id="2147494806" r:id="rId28"/>
    <p:sldLayoutId id="2147494807" r:id="rId29"/>
    <p:sldLayoutId id="2147494808" r:id="rId30"/>
    <p:sldLayoutId id="2147494809" r:id="rId31"/>
    <p:sldLayoutId id="2147494810" r:id="rId32"/>
    <p:sldLayoutId id="2147494811" r:id="rId33"/>
    <p:sldLayoutId id="2147494812" r:id="rId34"/>
    <p:sldLayoutId id="2147494813" r:id="rId35"/>
    <p:sldLayoutId id="2147494814" r:id="rId36"/>
    <p:sldLayoutId id="2147494815" r:id="rId37"/>
    <p:sldLayoutId id="2147494816" r:id="rId38"/>
    <p:sldLayoutId id="2147494817" r:id="rId39"/>
    <p:sldLayoutId id="2147494818" r:id="rId40"/>
    <p:sldLayoutId id="2147494819" r:id="rId41"/>
    <p:sldLayoutId id="2147494820" r:id="rId42"/>
    <p:sldLayoutId id="2147494821" r:id="rId43"/>
    <p:sldLayoutId id="2147494822" r:id="rId44"/>
    <p:sldLayoutId id="2147494823" r:id="rId45"/>
    <p:sldLayoutId id="2147494824" r:id="rId46"/>
    <p:sldLayoutId id="2147494825" r:id="rId47"/>
    <p:sldLayoutId id="2147494826" r:id="rId48"/>
    <p:sldLayoutId id="2147494827" r:id="rId49"/>
    <p:sldLayoutId id="2147494828" r:id="rId50"/>
    <p:sldLayoutId id="2147494829" r:id="rId51"/>
    <p:sldLayoutId id="2147494830" r:id="rId52"/>
    <p:sldLayoutId id="2147494831" r:id="rId53"/>
    <p:sldLayoutId id="2147494832" r:id="rId54"/>
    <p:sldLayoutId id="2147494833" r:id="rId55"/>
    <p:sldLayoutId id="2147494834" r:id="rId56"/>
    <p:sldLayoutId id="2147494835" r:id="rId57"/>
    <p:sldLayoutId id="2147494836" r:id="rId58"/>
    <p:sldLayoutId id="2147494837" r:id="rId59"/>
    <p:sldLayoutId id="2147494838" r:id="rId60"/>
    <p:sldLayoutId id="2147494839" r:id="rId61"/>
    <p:sldLayoutId id="2147494840" r:id="rId62"/>
    <p:sldLayoutId id="2147494841" r:id="rId63"/>
    <p:sldLayoutId id="2147494842" r:id="rId64"/>
    <p:sldLayoutId id="2147494843" r:id="rId65"/>
    <p:sldLayoutId id="2147494844" r:id="rId66"/>
    <p:sldLayoutId id="2147494845" r:id="rId67"/>
    <p:sldLayoutId id="2147494846" r:id="rId68"/>
    <p:sldLayoutId id="2147494847" r:id="rId69"/>
    <p:sldLayoutId id="2147494848" r:id="rId70"/>
    <p:sldLayoutId id="2147494849" r:id="rId71"/>
    <p:sldLayoutId id="2147494850" r:id="rId72"/>
    <p:sldLayoutId id="2147494851" r:id="rId73"/>
    <p:sldLayoutId id="2147494508" r:id="rId74"/>
    <p:sldLayoutId id="2147494509" r:id="rId75"/>
    <p:sldLayoutId id="2147494510" r:id="rId76"/>
    <p:sldLayoutId id="2147494511" r:id="rId77"/>
  </p:sldLayoutIdLst>
  <p:txStyles>
    <p:titleStyle>
      <a:lvl1pPr algn="ctr" rtl="0" eaLnBrk="0" fontAlgn="base" hangingPunct="0">
        <a:spcBef>
          <a:spcPct val="0"/>
        </a:spcBef>
        <a:spcAft>
          <a:spcPct val="0"/>
        </a:spcAft>
        <a:defRPr sz="4400" kern="1200">
          <a:solidFill>
            <a:schemeClr val="tx1"/>
          </a:solidFill>
          <a:latin typeface="+mj-lt"/>
          <a:ea typeface="Microsoft JhengHei" pitchFamily="34" charset="-120"/>
          <a:cs typeface="+mj-cs"/>
        </a:defRPr>
      </a:lvl1pPr>
      <a:lvl2pPr algn="ctr" rtl="0" eaLnBrk="0" fontAlgn="base" hangingPunct="0">
        <a:spcBef>
          <a:spcPct val="0"/>
        </a:spcBef>
        <a:spcAft>
          <a:spcPct val="0"/>
        </a:spcAft>
        <a:defRPr sz="4400">
          <a:solidFill>
            <a:schemeClr val="tx1"/>
          </a:solidFill>
          <a:latin typeface="Arial" charset="0"/>
          <a:ea typeface="Microsoft JhengHei" pitchFamily="34" charset="-120"/>
        </a:defRPr>
      </a:lvl2pPr>
      <a:lvl3pPr algn="ctr" rtl="0" eaLnBrk="0" fontAlgn="base" hangingPunct="0">
        <a:spcBef>
          <a:spcPct val="0"/>
        </a:spcBef>
        <a:spcAft>
          <a:spcPct val="0"/>
        </a:spcAft>
        <a:defRPr sz="4400">
          <a:solidFill>
            <a:schemeClr val="tx1"/>
          </a:solidFill>
          <a:latin typeface="Arial" charset="0"/>
          <a:ea typeface="Microsoft JhengHei" pitchFamily="34" charset="-120"/>
        </a:defRPr>
      </a:lvl3pPr>
      <a:lvl4pPr algn="ctr" rtl="0" eaLnBrk="0" fontAlgn="base" hangingPunct="0">
        <a:spcBef>
          <a:spcPct val="0"/>
        </a:spcBef>
        <a:spcAft>
          <a:spcPct val="0"/>
        </a:spcAft>
        <a:defRPr sz="4400">
          <a:solidFill>
            <a:schemeClr val="tx1"/>
          </a:solidFill>
          <a:latin typeface="Arial" charset="0"/>
          <a:ea typeface="Microsoft JhengHei" pitchFamily="34" charset="-120"/>
        </a:defRPr>
      </a:lvl4pPr>
      <a:lvl5pPr algn="ctr" rtl="0" eaLnBrk="0" fontAlgn="base" hangingPunct="0">
        <a:spcBef>
          <a:spcPct val="0"/>
        </a:spcBef>
        <a:spcAft>
          <a:spcPct val="0"/>
        </a:spcAft>
        <a:defRPr sz="4400">
          <a:solidFill>
            <a:schemeClr val="tx1"/>
          </a:solidFill>
          <a:latin typeface="Arial" charset="0"/>
          <a:ea typeface="Microsoft JhengHei" pitchFamily="34" charset="-120"/>
        </a:defRPr>
      </a:lvl5pPr>
      <a:lvl6pPr marL="457200" algn="ctr" rtl="0" fontAlgn="base">
        <a:spcBef>
          <a:spcPct val="0"/>
        </a:spcBef>
        <a:spcAft>
          <a:spcPct val="0"/>
        </a:spcAft>
        <a:defRPr sz="4400">
          <a:solidFill>
            <a:schemeClr val="tx1"/>
          </a:solidFill>
          <a:latin typeface="Calibri" pitchFamily="34" charset="0"/>
          <a:ea typeface="新細明體" charset="-120"/>
        </a:defRPr>
      </a:lvl6pPr>
      <a:lvl7pPr marL="914400" algn="ctr" rtl="0" fontAlgn="base">
        <a:spcBef>
          <a:spcPct val="0"/>
        </a:spcBef>
        <a:spcAft>
          <a:spcPct val="0"/>
        </a:spcAft>
        <a:defRPr sz="4400">
          <a:solidFill>
            <a:schemeClr val="tx1"/>
          </a:solidFill>
          <a:latin typeface="Calibri" pitchFamily="34" charset="0"/>
          <a:ea typeface="新細明體" charset="-120"/>
        </a:defRPr>
      </a:lvl7pPr>
      <a:lvl8pPr marL="1371600" algn="ctr" rtl="0" fontAlgn="base">
        <a:spcBef>
          <a:spcPct val="0"/>
        </a:spcBef>
        <a:spcAft>
          <a:spcPct val="0"/>
        </a:spcAft>
        <a:defRPr sz="4400">
          <a:solidFill>
            <a:schemeClr val="tx1"/>
          </a:solidFill>
          <a:latin typeface="Calibri" pitchFamily="34" charset="0"/>
          <a:ea typeface="新細明體" charset="-120"/>
        </a:defRPr>
      </a:lvl8pPr>
      <a:lvl9pPr marL="1828800" algn="ctr" rtl="0" fontAlgn="base">
        <a:spcBef>
          <a:spcPct val="0"/>
        </a:spcBef>
        <a:spcAft>
          <a:spcPct val="0"/>
        </a:spcAft>
        <a:defRPr sz="4400">
          <a:solidFill>
            <a:schemeClr val="tx1"/>
          </a:solidFill>
          <a:latin typeface="Calibri" pitchFamily="34" charset="0"/>
          <a:ea typeface="新細明體" charset="-12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icrosoft JhengHei" pitchFamily="34" charset="-120"/>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icrosoft JhengHei" pitchFamily="34" charset="-120"/>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icrosoft JhengHei" pitchFamily="34" charset="-120"/>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icrosoft JhengHei" pitchFamily="34" charset="-120"/>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icrosoft JhengHei" pitchFamily="34" charset="-12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5362" name="圖片 6" descr="1007簡報內頁.jpg"/>
          <p:cNvPicPr>
            <a:picLocks noChangeAspect="1"/>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4763" y="0"/>
            <a:ext cx="91344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94852" r:id="rId1"/>
    <p:sldLayoutId id="2147494853" r:id="rId2"/>
    <p:sldLayoutId id="2147494854" r:id="rId3"/>
    <p:sldLayoutId id="2147494855" r:id="rId4"/>
    <p:sldLayoutId id="2147494856" r:id="rId5"/>
    <p:sldLayoutId id="2147494512" r:id="rId6"/>
    <p:sldLayoutId id="2147494513" r:id="rId7"/>
    <p:sldLayoutId id="2147494857" r:id="rId8"/>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PMingLiU" pitchFamily="18" charset="-120"/>
          <a:cs typeface="+mj-cs"/>
        </a:defRPr>
      </a:lvl1pPr>
      <a:lvl2pPr algn="ctr" rtl="0" eaLnBrk="0" fontAlgn="base" hangingPunct="0">
        <a:spcBef>
          <a:spcPct val="0"/>
        </a:spcBef>
        <a:spcAft>
          <a:spcPct val="0"/>
        </a:spcAft>
        <a:defRPr sz="4400">
          <a:solidFill>
            <a:schemeClr val="tx1"/>
          </a:solidFill>
          <a:latin typeface="Calibri" pitchFamily="34" charset="0"/>
          <a:ea typeface="PMingLiU" pitchFamily="18" charset="-120"/>
        </a:defRPr>
      </a:lvl2pPr>
      <a:lvl3pPr algn="ctr" rtl="0" eaLnBrk="0" fontAlgn="base" hangingPunct="0">
        <a:spcBef>
          <a:spcPct val="0"/>
        </a:spcBef>
        <a:spcAft>
          <a:spcPct val="0"/>
        </a:spcAft>
        <a:defRPr sz="4400">
          <a:solidFill>
            <a:schemeClr val="tx1"/>
          </a:solidFill>
          <a:latin typeface="Calibri" pitchFamily="34" charset="0"/>
          <a:ea typeface="PMingLiU" pitchFamily="18" charset="-120"/>
        </a:defRPr>
      </a:lvl3pPr>
      <a:lvl4pPr algn="ctr" rtl="0" eaLnBrk="0" fontAlgn="base" hangingPunct="0">
        <a:spcBef>
          <a:spcPct val="0"/>
        </a:spcBef>
        <a:spcAft>
          <a:spcPct val="0"/>
        </a:spcAft>
        <a:defRPr sz="4400">
          <a:solidFill>
            <a:schemeClr val="tx1"/>
          </a:solidFill>
          <a:latin typeface="Calibri" pitchFamily="34" charset="0"/>
          <a:ea typeface="PMingLiU" pitchFamily="18" charset="-120"/>
        </a:defRPr>
      </a:lvl4pPr>
      <a:lvl5pPr algn="ctr" rtl="0" eaLnBrk="0" fontAlgn="base" hangingPunct="0">
        <a:spcBef>
          <a:spcPct val="0"/>
        </a:spcBef>
        <a:spcAft>
          <a:spcPct val="0"/>
        </a:spcAft>
        <a:defRPr sz="4400">
          <a:solidFill>
            <a:schemeClr val="tx1"/>
          </a:solidFill>
          <a:latin typeface="Calibri" pitchFamily="34" charset="0"/>
          <a:ea typeface="PMingLiU" pitchFamily="18" charset="-120"/>
        </a:defRPr>
      </a:lvl5pPr>
      <a:lvl6pPr marL="457200" algn="ctr" rtl="0" fontAlgn="base">
        <a:spcBef>
          <a:spcPct val="0"/>
        </a:spcBef>
        <a:spcAft>
          <a:spcPct val="0"/>
        </a:spcAft>
        <a:defRPr sz="4400">
          <a:solidFill>
            <a:schemeClr val="tx1"/>
          </a:solidFill>
          <a:latin typeface="Calibri" pitchFamily="34" charset="0"/>
          <a:ea typeface="新細明體" charset="-120"/>
        </a:defRPr>
      </a:lvl6pPr>
      <a:lvl7pPr marL="914400" algn="ctr" rtl="0" fontAlgn="base">
        <a:spcBef>
          <a:spcPct val="0"/>
        </a:spcBef>
        <a:spcAft>
          <a:spcPct val="0"/>
        </a:spcAft>
        <a:defRPr sz="4400">
          <a:solidFill>
            <a:schemeClr val="tx1"/>
          </a:solidFill>
          <a:latin typeface="Calibri" pitchFamily="34" charset="0"/>
          <a:ea typeface="新細明體" charset="-120"/>
        </a:defRPr>
      </a:lvl7pPr>
      <a:lvl8pPr marL="1371600" algn="ctr" rtl="0" fontAlgn="base">
        <a:spcBef>
          <a:spcPct val="0"/>
        </a:spcBef>
        <a:spcAft>
          <a:spcPct val="0"/>
        </a:spcAft>
        <a:defRPr sz="4400">
          <a:solidFill>
            <a:schemeClr val="tx1"/>
          </a:solidFill>
          <a:latin typeface="Calibri" pitchFamily="34" charset="0"/>
          <a:ea typeface="新細明體" charset="-120"/>
        </a:defRPr>
      </a:lvl8pPr>
      <a:lvl9pPr marL="1828800" algn="ctr" rtl="0" fontAlgn="base">
        <a:spcBef>
          <a:spcPct val="0"/>
        </a:spcBef>
        <a:spcAft>
          <a:spcPct val="0"/>
        </a:spcAft>
        <a:defRPr sz="4400">
          <a:solidFill>
            <a:schemeClr val="tx1"/>
          </a:solidFill>
          <a:latin typeface="Calibri" pitchFamily="34" charset="0"/>
          <a:ea typeface="新細明體" charset="-12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PMingLiU" pitchFamily="18" charset="-120"/>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PMingLiU" pitchFamily="18" charset="-120"/>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PMingLiU" pitchFamily="18" charset="-120"/>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PMingLiU" pitchFamily="18" charset="-120"/>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PMingLiU" pitchFamily="18" charset="-12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6386" name="圖片 6" descr="1007簡報內頁.jpg"/>
          <p:cNvPicPr>
            <a:picLocks noChangeAspect="1"/>
          </p:cNvPicPr>
          <p:nvPr userDrawn="1"/>
        </p:nvPicPr>
        <p:blipFill>
          <a:blip r:embed="rId79">
            <a:extLst>
              <a:ext uri="{28A0092B-C50C-407E-A947-70E740481C1C}">
                <a14:useLocalDpi xmlns:a14="http://schemas.microsoft.com/office/drawing/2010/main" val="0"/>
              </a:ext>
            </a:extLst>
          </a:blip>
          <a:srcRect/>
          <a:stretch>
            <a:fillRect/>
          </a:stretch>
        </p:blipFill>
        <p:spPr bwMode="auto">
          <a:xfrm>
            <a:off x="4763" y="0"/>
            <a:ext cx="91344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94858" r:id="rId1"/>
    <p:sldLayoutId id="2147494859" r:id="rId2"/>
    <p:sldLayoutId id="2147494860" r:id="rId3"/>
    <p:sldLayoutId id="2147494861" r:id="rId4"/>
    <p:sldLayoutId id="2147494862" r:id="rId5"/>
    <p:sldLayoutId id="2147494863" r:id="rId6"/>
    <p:sldLayoutId id="2147494864" r:id="rId7"/>
    <p:sldLayoutId id="2147494865" r:id="rId8"/>
    <p:sldLayoutId id="2147494866" r:id="rId9"/>
    <p:sldLayoutId id="2147494867" r:id="rId10"/>
    <p:sldLayoutId id="2147494868" r:id="rId11"/>
    <p:sldLayoutId id="2147494869" r:id="rId12"/>
    <p:sldLayoutId id="2147494870" r:id="rId13"/>
    <p:sldLayoutId id="2147494871" r:id="rId14"/>
    <p:sldLayoutId id="2147494872" r:id="rId15"/>
    <p:sldLayoutId id="2147494873" r:id="rId16"/>
    <p:sldLayoutId id="2147494874" r:id="rId17"/>
    <p:sldLayoutId id="2147494875" r:id="rId18"/>
    <p:sldLayoutId id="2147494876" r:id="rId19"/>
    <p:sldLayoutId id="2147494877" r:id="rId20"/>
    <p:sldLayoutId id="2147494878" r:id="rId21"/>
    <p:sldLayoutId id="2147494879" r:id="rId22"/>
    <p:sldLayoutId id="2147494880" r:id="rId23"/>
    <p:sldLayoutId id="2147494881" r:id="rId24"/>
    <p:sldLayoutId id="2147494882" r:id="rId25"/>
    <p:sldLayoutId id="2147494514" r:id="rId26"/>
    <p:sldLayoutId id="2147494515" r:id="rId27"/>
    <p:sldLayoutId id="2147494883" r:id="rId28"/>
    <p:sldLayoutId id="2147494884" r:id="rId29"/>
    <p:sldLayoutId id="2147494885" r:id="rId30"/>
    <p:sldLayoutId id="2147494886" r:id="rId31"/>
    <p:sldLayoutId id="2147494887" r:id="rId32"/>
    <p:sldLayoutId id="2147494888" r:id="rId33"/>
    <p:sldLayoutId id="2147494889" r:id="rId34"/>
    <p:sldLayoutId id="2147494890" r:id="rId35"/>
    <p:sldLayoutId id="2147494891" r:id="rId36"/>
    <p:sldLayoutId id="2147494892" r:id="rId37"/>
    <p:sldLayoutId id="2147494893" r:id="rId38"/>
    <p:sldLayoutId id="2147494894" r:id="rId39"/>
    <p:sldLayoutId id="2147494895" r:id="rId40"/>
    <p:sldLayoutId id="2147494896" r:id="rId41"/>
    <p:sldLayoutId id="2147494897" r:id="rId42"/>
    <p:sldLayoutId id="2147494898" r:id="rId43"/>
    <p:sldLayoutId id="2147494899" r:id="rId44"/>
    <p:sldLayoutId id="2147494900" r:id="rId45"/>
    <p:sldLayoutId id="2147494901" r:id="rId46"/>
    <p:sldLayoutId id="2147494902" r:id="rId47"/>
    <p:sldLayoutId id="2147494903" r:id="rId48"/>
    <p:sldLayoutId id="2147494904" r:id="rId49"/>
    <p:sldLayoutId id="2147494905" r:id="rId50"/>
    <p:sldLayoutId id="2147494906" r:id="rId51"/>
    <p:sldLayoutId id="2147494907" r:id="rId52"/>
    <p:sldLayoutId id="2147494908" r:id="rId53"/>
    <p:sldLayoutId id="2147494909" r:id="rId54"/>
    <p:sldLayoutId id="2147494910" r:id="rId55"/>
    <p:sldLayoutId id="2147494911" r:id="rId56"/>
    <p:sldLayoutId id="2147494912" r:id="rId57"/>
    <p:sldLayoutId id="2147494913" r:id="rId58"/>
    <p:sldLayoutId id="2147494914" r:id="rId59"/>
    <p:sldLayoutId id="2147494915" r:id="rId60"/>
    <p:sldLayoutId id="2147494916" r:id="rId61"/>
    <p:sldLayoutId id="2147494917" r:id="rId62"/>
    <p:sldLayoutId id="2147494918" r:id="rId63"/>
    <p:sldLayoutId id="2147494919" r:id="rId64"/>
    <p:sldLayoutId id="2147494920" r:id="rId65"/>
    <p:sldLayoutId id="2147494921" r:id="rId66"/>
    <p:sldLayoutId id="2147494922" r:id="rId67"/>
    <p:sldLayoutId id="2147494923" r:id="rId68"/>
    <p:sldLayoutId id="2147494924" r:id="rId69"/>
    <p:sldLayoutId id="2147494925" r:id="rId70"/>
    <p:sldLayoutId id="2147494926" r:id="rId71"/>
    <p:sldLayoutId id="2147494927" r:id="rId72"/>
    <p:sldLayoutId id="2147494928" r:id="rId73"/>
    <p:sldLayoutId id="2147494516" r:id="rId74"/>
    <p:sldLayoutId id="2147494517" r:id="rId75"/>
    <p:sldLayoutId id="2147494518" r:id="rId76"/>
    <p:sldLayoutId id="2147494519" r:id="rId77"/>
  </p:sldLayoutIdLst>
  <p:txStyles>
    <p:titleStyle>
      <a:lvl1pPr algn="ctr" rtl="0" eaLnBrk="0" fontAlgn="base" hangingPunct="0">
        <a:spcBef>
          <a:spcPct val="0"/>
        </a:spcBef>
        <a:spcAft>
          <a:spcPct val="0"/>
        </a:spcAft>
        <a:defRPr sz="4400" kern="1200">
          <a:solidFill>
            <a:schemeClr val="tx1"/>
          </a:solidFill>
          <a:latin typeface="+mj-lt"/>
          <a:ea typeface="Microsoft JhengHei" pitchFamily="34" charset="-120"/>
          <a:cs typeface="+mj-cs"/>
        </a:defRPr>
      </a:lvl1pPr>
      <a:lvl2pPr algn="ctr" rtl="0" eaLnBrk="0" fontAlgn="base" hangingPunct="0">
        <a:spcBef>
          <a:spcPct val="0"/>
        </a:spcBef>
        <a:spcAft>
          <a:spcPct val="0"/>
        </a:spcAft>
        <a:defRPr sz="4400">
          <a:solidFill>
            <a:schemeClr val="tx1"/>
          </a:solidFill>
          <a:latin typeface="Arial" charset="0"/>
          <a:ea typeface="Microsoft JhengHei" pitchFamily="34" charset="-120"/>
        </a:defRPr>
      </a:lvl2pPr>
      <a:lvl3pPr algn="ctr" rtl="0" eaLnBrk="0" fontAlgn="base" hangingPunct="0">
        <a:spcBef>
          <a:spcPct val="0"/>
        </a:spcBef>
        <a:spcAft>
          <a:spcPct val="0"/>
        </a:spcAft>
        <a:defRPr sz="4400">
          <a:solidFill>
            <a:schemeClr val="tx1"/>
          </a:solidFill>
          <a:latin typeface="Arial" charset="0"/>
          <a:ea typeface="Microsoft JhengHei" pitchFamily="34" charset="-120"/>
        </a:defRPr>
      </a:lvl3pPr>
      <a:lvl4pPr algn="ctr" rtl="0" eaLnBrk="0" fontAlgn="base" hangingPunct="0">
        <a:spcBef>
          <a:spcPct val="0"/>
        </a:spcBef>
        <a:spcAft>
          <a:spcPct val="0"/>
        </a:spcAft>
        <a:defRPr sz="4400">
          <a:solidFill>
            <a:schemeClr val="tx1"/>
          </a:solidFill>
          <a:latin typeface="Arial" charset="0"/>
          <a:ea typeface="Microsoft JhengHei" pitchFamily="34" charset="-120"/>
        </a:defRPr>
      </a:lvl4pPr>
      <a:lvl5pPr algn="ctr" rtl="0" eaLnBrk="0" fontAlgn="base" hangingPunct="0">
        <a:spcBef>
          <a:spcPct val="0"/>
        </a:spcBef>
        <a:spcAft>
          <a:spcPct val="0"/>
        </a:spcAft>
        <a:defRPr sz="4400">
          <a:solidFill>
            <a:schemeClr val="tx1"/>
          </a:solidFill>
          <a:latin typeface="Arial" charset="0"/>
          <a:ea typeface="Microsoft JhengHei" pitchFamily="34" charset="-120"/>
        </a:defRPr>
      </a:lvl5pPr>
      <a:lvl6pPr marL="457200" algn="ctr" rtl="0" fontAlgn="base">
        <a:spcBef>
          <a:spcPct val="0"/>
        </a:spcBef>
        <a:spcAft>
          <a:spcPct val="0"/>
        </a:spcAft>
        <a:defRPr sz="4400">
          <a:solidFill>
            <a:schemeClr val="tx1"/>
          </a:solidFill>
          <a:latin typeface="Calibri" pitchFamily="34" charset="0"/>
          <a:ea typeface="新細明體" charset="-120"/>
        </a:defRPr>
      </a:lvl6pPr>
      <a:lvl7pPr marL="914400" algn="ctr" rtl="0" fontAlgn="base">
        <a:spcBef>
          <a:spcPct val="0"/>
        </a:spcBef>
        <a:spcAft>
          <a:spcPct val="0"/>
        </a:spcAft>
        <a:defRPr sz="4400">
          <a:solidFill>
            <a:schemeClr val="tx1"/>
          </a:solidFill>
          <a:latin typeface="Calibri" pitchFamily="34" charset="0"/>
          <a:ea typeface="新細明體" charset="-120"/>
        </a:defRPr>
      </a:lvl7pPr>
      <a:lvl8pPr marL="1371600" algn="ctr" rtl="0" fontAlgn="base">
        <a:spcBef>
          <a:spcPct val="0"/>
        </a:spcBef>
        <a:spcAft>
          <a:spcPct val="0"/>
        </a:spcAft>
        <a:defRPr sz="4400">
          <a:solidFill>
            <a:schemeClr val="tx1"/>
          </a:solidFill>
          <a:latin typeface="Calibri" pitchFamily="34" charset="0"/>
          <a:ea typeface="新細明體" charset="-120"/>
        </a:defRPr>
      </a:lvl8pPr>
      <a:lvl9pPr marL="1828800" algn="ctr" rtl="0" fontAlgn="base">
        <a:spcBef>
          <a:spcPct val="0"/>
        </a:spcBef>
        <a:spcAft>
          <a:spcPct val="0"/>
        </a:spcAft>
        <a:defRPr sz="4400">
          <a:solidFill>
            <a:schemeClr val="tx1"/>
          </a:solidFill>
          <a:latin typeface="Calibri" pitchFamily="34" charset="0"/>
          <a:ea typeface="新細明體" charset="-12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icrosoft JhengHei" pitchFamily="34" charset="-120"/>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icrosoft JhengHei" pitchFamily="34" charset="-120"/>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icrosoft JhengHei" pitchFamily="34" charset="-120"/>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icrosoft JhengHei" pitchFamily="34" charset="-120"/>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icrosoft JhengHei" pitchFamily="34" charset="-12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7410" name="圖片 6" descr="1007簡報內頁.jpg"/>
          <p:cNvPicPr>
            <a:picLocks noChangeAspect="1"/>
          </p:cNvPicPr>
          <p:nvPr userDrawn="1"/>
        </p:nvPicPr>
        <p:blipFill>
          <a:blip r:embed="rId79">
            <a:extLst>
              <a:ext uri="{28A0092B-C50C-407E-A947-70E740481C1C}">
                <a14:useLocalDpi xmlns:a14="http://schemas.microsoft.com/office/drawing/2010/main" val="0"/>
              </a:ext>
            </a:extLst>
          </a:blip>
          <a:srcRect/>
          <a:stretch>
            <a:fillRect/>
          </a:stretch>
        </p:blipFill>
        <p:spPr bwMode="auto">
          <a:xfrm>
            <a:off x="4763" y="0"/>
            <a:ext cx="91344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94929" r:id="rId1"/>
    <p:sldLayoutId id="2147494930" r:id="rId2"/>
    <p:sldLayoutId id="2147494931" r:id="rId3"/>
    <p:sldLayoutId id="2147494932" r:id="rId4"/>
    <p:sldLayoutId id="2147494933" r:id="rId5"/>
    <p:sldLayoutId id="2147494934" r:id="rId6"/>
    <p:sldLayoutId id="2147494935" r:id="rId7"/>
    <p:sldLayoutId id="2147494936" r:id="rId8"/>
    <p:sldLayoutId id="2147494937" r:id="rId9"/>
    <p:sldLayoutId id="2147494938" r:id="rId10"/>
    <p:sldLayoutId id="2147494939" r:id="rId11"/>
    <p:sldLayoutId id="2147494940" r:id="rId12"/>
    <p:sldLayoutId id="2147494941" r:id="rId13"/>
    <p:sldLayoutId id="2147494942" r:id="rId14"/>
    <p:sldLayoutId id="2147494943" r:id="rId15"/>
    <p:sldLayoutId id="2147494944" r:id="rId16"/>
    <p:sldLayoutId id="2147494945" r:id="rId17"/>
    <p:sldLayoutId id="2147494946" r:id="rId18"/>
    <p:sldLayoutId id="2147494947" r:id="rId19"/>
    <p:sldLayoutId id="2147494948" r:id="rId20"/>
    <p:sldLayoutId id="2147494949" r:id="rId21"/>
    <p:sldLayoutId id="2147494950" r:id="rId22"/>
    <p:sldLayoutId id="2147494951" r:id="rId23"/>
    <p:sldLayoutId id="2147494952" r:id="rId24"/>
    <p:sldLayoutId id="2147494953" r:id="rId25"/>
    <p:sldLayoutId id="2147494520" r:id="rId26"/>
    <p:sldLayoutId id="2147494521" r:id="rId27"/>
    <p:sldLayoutId id="2147494954" r:id="rId28"/>
    <p:sldLayoutId id="2147494955" r:id="rId29"/>
    <p:sldLayoutId id="2147494956" r:id="rId30"/>
    <p:sldLayoutId id="2147494957" r:id="rId31"/>
    <p:sldLayoutId id="2147494958" r:id="rId32"/>
    <p:sldLayoutId id="2147494959" r:id="rId33"/>
    <p:sldLayoutId id="2147494960" r:id="rId34"/>
    <p:sldLayoutId id="2147494961" r:id="rId35"/>
    <p:sldLayoutId id="2147494962" r:id="rId36"/>
    <p:sldLayoutId id="2147494963" r:id="rId37"/>
    <p:sldLayoutId id="2147494964" r:id="rId38"/>
    <p:sldLayoutId id="2147494965" r:id="rId39"/>
    <p:sldLayoutId id="2147494966" r:id="rId40"/>
    <p:sldLayoutId id="2147494967" r:id="rId41"/>
    <p:sldLayoutId id="2147494968" r:id="rId42"/>
    <p:sldLayoutId id="2147494969" r:id="rId43"/>
    <p:sldLayoutId id="2147494970" r:id="rId44"/>
    <p:sldLayoutId id="2147494971" r:id="rId45"/>
    <p:sldLayoutId id="2147494972" r:id="rId46"/>
    <p:sldLayoutId id="2147494973" r:id="rId47"/>
    <p:sldLayoutId id="2147494974" r:id="rId48"/>
    <p:sldLayoutId id="2147494975" r:id="rId49"/>
    <p:sldLayoutId id="2147494976" r:id="rId50"/>
    <p:sldLayoutId id="2147494977" r:id="rId51"/>
    <p:sldLayoutId id="2147494978" r:id="rId52"/>
    <p:sldLayoutId id="2147494979" r:id="rId53"/>
    <p:sldLayoutId id="2147494980" r:id="rId54"/>
    <p:sldLayoutId id="2147494981" r:id="rId55"/>
    <p:sldLayoutId id="2147494982" r:id="rId56"/>
    <p:sldLayoutId id="2147494983" r:id="rId57"/>
    <p:sldLayoutId id="2147494984" r:id="rId58"/>
    <p:sldLayoutId id="2147494985" r:id="rId59"/>
    <p:sldLayoutId id="2147494986" r:id="rId60"/>
    <p:sldLayoutId id="2147494987" r:id="rId61"/>
    <p:sldLayoutId id="2147494988" r:id="rId62"/>
    <p:sldLayoutId id="2147494989" r:id="rId63"/>
    <p:sldLayoutId id="2147494990" r:id="rId64"/>
    <p:sldLayoutId id="2147494991" r:id="rId65"/>
    <p:sldLayoutId id="2147494992" r:id="rId66"/>
    <p:sldLayoutId id="2147494993" r:id="rId67"/>
    <p:sldLayoutId id="2147494994" r:id="rId68"/>
    <p:sldLayoutId id="2147494995" r:id="rId69"/>
    <p:sldLayoutId id="2147494996" r:id="rId70"/>
    <p:sldLayoutId id="2147494997" r:id="rId71"/>
    <p:sldLayoutId id="2147494998" r:id="rId72"/>
    <p:sldLayoutId id="2147494999" r:id="rId73"/>
    <p:sldLayoutId id="2147494522" r:id="rId74"/>
    <p:sldLayoutId id="2147494523" r:id="rId75"/>
    <p:sldLayoutId id="2147494524" r:id="rId76"/>
    <p:sldLayoutId id="2147494525" r:id="rId77"/>
  </p:sldLayoutIdLst>
  <p:txStyles>
    <p:titleStyle>
      <a:lvl1pPr algn="ctr" rtl="0" eaLnBrk="0" fontAlgn="base" hangingPunct="0">
        <a:spcBef>
          <a:spcPct val="0"/>
        </a:spcBef>
        <a:spcAft>
          <a:spcPct val="0"/>
        </a:spcAft>
        <a:defRPr sz="4400" kern="1200">
          <a:solidFill>
            <a:schemeClr val="tx1"/>
          </a:solidFill>
          <a:latin typeface="+mj-lt"/>
          <a:ea typeface="Microsoft JhengHei" pitchFamily="34" charset="-120"/>
          <a:cs typeface="+mj-cs"/>
        </a:defRPr>
      </a:lvl1pPr>
      <a:lvl2pPr algn="ctr" rtl="0" eaLnBrk="0" fontAlgn="base" hangingPunct="0">
        <a:spcBef>
          <a:spcPct val="0"/>
        </a:spcBef>
        <a:spcAft>
          <a:spcPct val="0"/>
        </a:spcAft>
        <a:defRPr sz="4400">
          <a:solidFill>
            <a:schemeClr val="tx1"/>
          </a:solidFill>
          <a:latin typeface="Arial" charset="0"/>
          <a:ea typeface="Microsoft JhengHei" pitchFamily="34" charset="-120"/>
        </a:defRPr>
      </a:lvl2pPr>
      <a:lvl3pPr algn="ctr" rtl="0" eaLnBrk="0" fontAlgn="base" hangingPunct="0">
        <a:spcBef>
          <a:spcPct val="0"/>
        </a:spcBef>
        <a:spcAft>
          <a:spcPct val="0"/>
        </a:spcAft>
        <a:defRPr sz="4400">
          <a:solidFill>
            <a:schemeClr val="tx1"/>
          </a:solidFill>
          <a:latin typeface="Arial" charset="0"/>
          <a:ea typeface="Microsoft JhengHei" pitchFamily="34" charset="-120"/>
        </a:defRPr>
      </a:lvl3pPr>
      <a:lvl4pPr algn="ctr" rtl="0" eaLnBrk="0" fontAlgn="base" hangingPunct="0">
        <a:spcBef>
          <a:spcPct val="0"/>
        </a:spcBef>
        <a:spcAft>
          <a:spcPct val="0"/>
        </a:spcAft>
        <a:defRPr sz="4400">
          <a:solidFill>
            <a:schemeClr val="tx1"/>
          </a:solidFill>
          <a:latin typeface="Arial" charset="0"/>
          <a:ea typeface="Microsoft JhengHei" pitchFamily="34" charset="-120"/>
        </a:defRPr>
      </a:lvl4pPr>
      <a:lvl5pPr algn="ctr" rtl="0" eaLnBrk="0" fontAlgn="base" hangingPunct="0">
        <a:spcBef>
          <a:spcPct val="0"/>
        </a:spcBef>
        <a:spcAft>
          <a:spcPct val="0"/>
        </a:spcAft>
        <a:defRPr sz="4400">
          <a:solidFill>
            <a:schemeClr val="tx1"/>
          </a:solidFill>
          <a:latin typeface="Arial" charset="0"/>
          <a:ea typeface="Microsoft JhengHei" pitchFamily="34" charset="-120"/>
        </a:defRPr>
      </a:lvl5pPr>
      <a:lvl6pPr marL="457200" algn="ctr" rtl="0" fontAlgn="base">
        <a:spcBef>
          <a:spcPct val="0"/>
        </a:spcBef>
        <a:spcAft>
          <a:spcPct val="0"/>
        </a:spcAft>
        <a:defRPr sz="4400">
          <a:solidFill>
            <a:schemeClr val="tx1"/>
          </a:solidFill>
          <a:latin typeface="Calibri" pitchFamily="34" charset="0"/>
          <a:ea typeface="新細明體" charset="-120"/>
        </a:defRPr>
      </a:lvl6pPr>
      <a:lvl7pPr marL="914400" algn="ctr" rtl="0" fontAlgn="base">
        <a:spcBef>
          <a:spcPct val="0"/>
        </a:spcBef>
        <a:spcAft>
          <a:spcPct val="0"/>
        </a:spcAft>
        <a:defRPr sz="4400">
          <a:solidFill>
            <a:schemeClr val="tx1"/>
          </a:solidFill>
          <a:latin typeface="Calibri" pitchFamily="34" charset="0"/>
          <a:ea typeface="新細明體" charset="-120"/>
        </a:defRPr>
      </a:lvl7pPr>
      <a:lvl8pPr marL="1371600" algn="ctr" rtl="0" fontAlgn="base">
        <a:spcBef>
          <a:spcPct val="0"/>
        </a:spcBef>
        <a:spcAft>
          <a:spcPct val="0"/>
        </a:spcAft>
        <a:defRPr sz="4400">
          <a:solidFill>
            <a:schemeClr val="tx1"/>
          </a:solidFill>
          <a:latin typeface="Calibri" pitchFamily="34" charset="0"/>
          <a:ea typeface="新細明體" charset="-120"/>
        </a:defRPr>
      </a:lvl8pPr>
      <a:lvl9pPr marL="1828800" algn="ctr" rtl="0" fontAlgn="base">
        <a:spcBef>
          <a:spcPct val="0"/>
        </a:spcBef>
        <a:spcAft>
          <a:spcPct val="0"/>
        </a:spcAft>
        <a:defRPr sz="4400">
          <a:solidFill>
            <a:schemeClr val="tx1"/>
          </a:solidFill>
          <a:latin typeface="Calibri" pitchFamily="34" charset="0"/>
          <a:ea typeface="新細明體" charset="-12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icrosoft JhengHei" pitchFamily="34" charset="-120"/>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icrosoft JhengHei" pitchFamily="34" charset="-120"/>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icrosoft JhengHei" pitchFamily="34" charset="-120"/>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icrosoft JhengHei" pitchFamily="34" charset="-120"/>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icrosoft JhengHei" pitchFamily="34" charset="-12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8434" name="Picture 11" descr="new-03内容页"/>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144000" cy="685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5" name="Rectangle 2"/>
          <p:cNvSpPr>
            <a:spLocks noGrp="1" noChangeArrowheads="1"/>
          </p:cNvSpPr>
          <p:nvPr>
            <p:ph type="title"/>
          </p:nvPr>
        </p:nvSpPr>
        <p:spPr bwMode="auto">
          <a:xfrm>
            <a:off x="468313" y="908050"/>
            <a:ext cx="8229600"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8436" name="Rectangle 3"/>
          <p:cNvSpPr>
            <a:spLocks noGrp="1" noChangeArrowheads="1"/>
          </p:cNvSpPr>
          <p:nvPr>
            <p:ph type="body" idx="1"/>
          </p:nvPr>
        </p:nvSpPr>
        <p:spPr bwMode="auto">
          <a:xfrm>
            <a:off x="457200" y="2060575"/>
            <a:ext cx="8229600" cy="395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468313" y="6165850"/>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defRPr sz="1400">
                <a:solidFill>
                  <a:srgbClr val="000000"/>
                </a:solidFill>
                <a:ea typeface="+mn-ea"/>
              </a:defRPr>
            </a:lvl1pPr>
          </a:lstStyle>
          <a:p>
            <a:pPr>
              <a:defRPr/>
            </a:pPr>
            <a:endParaRPr lang="en-US" altLang="zh-CN"/>
          </a:p>
        </p:txBody>
      </p:sp>
      <p:sp>
        <p:nvSpPr>
          <p:cNvPr id="1029" name="Rectangle 5"/>
          <p:cNvSpPr>
            <a:spLocks noGrp="1" noChangeArrowheads="1"/>
          </p:cNvSpPr>
          <p:nvPr>
            <p:ph type="ftr" sz="quarter" idx="3"/>
          </p:nvPr>
        </p:nvSpPr>
        <p:spPr bwMode="auto">
          <a:xfrm>
            <a:off x="3059113" y="6165850"/>
            <a:ext cx="2895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a:defRPr sz="1400">
                <a:solidFill>
                  <a:srgbClr val="000000"/>
                </a:solidFill>
                <a:ea typeface="+mn-ea"/>
              </a:defRPr>
            </a:lvl1pPr>
          </a:lstStyle>
          <a:p>
            <a:pPr>
              <a:defRPr/>
            </a:pPr>
            <a:endParaRPr lang="en-US" altLang="zh-CN"/>
          </a:p>
        </p:txBody>
      </p:sp>
      <p:sp>
        <p:nvSpPr>
          <p:cNvPr id="1030" name="Rectangle 6"/>
          <p:cNvSpPr>
            <a:spLocks noGrp="1" noChangeArrowheads="1"/>
          </p:cNvSpPr>
          <p:nvPr>
            <p:ph type="sldNum" sz="quarter" idx="4"/>
          </p:nvPr>
        </p:nvSpPr>
        <p:spPr bwMode="auto">
          <a:xfrm>
            <a:off x="6588125" y="6165850"/>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400">
                <a:solidFill>
                  <a:srgbClr val="000000"/>
                </a:solidFill>
                <a:ea typeface="+mn-ea"/>
              </a:defRPr>
            </a:lvl1pPr>
          </a:lstStyle>
          <a:p>
            <a:pPr>
              <a:defRPr/>
            </a:pPr>
            <a:fld id="{CDD5F27A-F963-4EBB-BC5B-45A8CF1995DE}"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95000" r:id="rId1"/>
    <p:sldLayoutId id="2147494526" r:id="rId2"/>
    <p:sldLayoutId id="2147494527" r:id="rId3"/>
    <p:sldLayoutId id="2147494528" r:id="rId4"/>
    <p:sldLayoutId id="2147494529" r:id="rId5"/>
    <p:sldLayoutId id="2147494530" r:id="rId6"/>
    <p:sldLayoutId id="2147494531" r:id="rId7"/>
    <p:sldLayoutId id="2147494532" r:id="rId8"/>
    <p:sldLayoutId id="2147494533" r:id="rId9"/>
    <p:sldLayoutId id="2147494534" r:id="rId10"/>
    <p:sldLayoutId id="2147494535"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宋体" pitchFamily="2" charset="-122"/>
        </a:defRPr>
      </a:lvl2pPr>
      <a:lvl3pPr algn="ctr" rtl="0" eaLnBrk="0" fontAlgn="base" hangingPunct="0">
        <a:spcBef>
          <a:spcPct val="0"/>
        </a:spcBef>
        <a:spcAft>
          <a:spcPct val="0"/>
        </a:spcAft>
        <a:defRPr sz="4400">
          <a:solidFill>
            <a:schemeClr val="tx2"/>
          </a:solidFill>
          <a:latin typeface="Arial" charset="0"/>
          <a:ea typeface="宋体" pitchFamily="2" charset="-122"/>
        </a:defRPr>
      </a:lvl3pPr>
      <a:lvl4pPr algn="ctr" rtl="0" eaLnBrk="0" fontAlgn="base" hangingPunct="0">
        <a:spcBef>
          <a:spcPct val="0"/>
        </a:spcBef>
        <a:spcAft>
          <a:spcPct val="0"/>
        </a:spcAft>
        <a:defRPr sz="4400">
          <a:solidFill>
            <a:schemeClr val="tx2"/>
          </a:solidFill>
          <a:latin typeface="Arial" charset="0"/>
          <a:ea typeface="宋体" pitchFamily="2" charset="-122"/>
        </a:defRPr>
      </a:lvl4pPr>
      <a:lvl5pPr algn="ctr" rtl="0" eaLnBrk="0" fontAlgn="base" hangingPunct="0">
        <a:spcBef>
          <a:spcPct val="0"/>
        </a:spcBef>
        <a:spcAft>
          <a:spcPct val="0"/>
        </a:spcAft>
        <a:defRPr sz="4400">
          <a:solidFill>
            <a:schemeClr val="tx2"/>
          </a:solidFill>
          <a:latin typeface="Arial" charset="0"/>
          <a:ea typeface="宋体" pitchFamily="2"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9458" name="圖片 6" descr="1007簡報內頁.jpg"/>
          <p:cNvPicPr>
            <a:picLocks noChangeAspect="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4763" y="0"/>
            <a:ext cx="91344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95001" r:id="rId1"/>
    <p:sldLayoutId id="2147495002" r:id="rId2"/>
    <p:sldLayoutId id="2147495003" r:id="rId3"/>
    <p:sldLayoutId id="2147494536" r:id="rId4"/>
    <p:sldLayoutId id="2147494537" r:id="rId5"/>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icrosoft JhengHei" pitchFamily="34" charset="-120"/>
          <a:cs typeface="+mj-cs"/>
        </a:defRPr>
      </a:lvl1pPr>
      <a:lvl2pPr algn="ctr" rtl="0" eaLnBrk="0" fontAlgn="base" hangingPunct="0">
        <a:spcBef>
          <a:spcPct val="0"/>
        </a:spcBef>
        <a:spcAft>
          <a:spcPct val="0"/>
        </a:spcAft>
        <a:defRPr sz="4400">
          <a:solidFill>
            <a:schemeClr val="tx1"/>
          </a:solidFill>
          <a:latin typeface="Arial" charset="0"/>
          <a:ea typeface="Microsoft JhengHei" pitchFamily="34" charset="-120"/>
        </a:defRPr>
      </a:lvl2pPr>
      <a:lvl3pPr algn="ctr" rtl="0" eaLnBrk="0" fontAlgn="base" hangingPunct="0">
        <a:spcBef>
          <a:spcPct val="0"/>
        </a:spcBef>
        <a:spcAft>
          <a:spcPct val="0"/>
        </a:spcAft>
        <a:defRPr sz="4400">
          <a:solidFill>
            <a:schemeClr val="tx1"/>
          </a:solidFill>
          <a:latin typeface="Arial" charset="0"/>
          <a:ea typeface="Microsoft JhengHei" pitchFamily="34" charset="-120"/>
        </a:defRPr>
      </a:lvl3pPr>
      <a:lvl4pPr algn="ctr" rtl="0" eaLnBrk="0" fontAlgn="base" hangingPunct="0">
        <a:spcBef>
          <a:spcPct val="0"/>
        </a:spcBef>
        <a:spcAft>
          <a:spcPct val="0"/>
        </a:spcAft>
        <a:defRPr sz="4400">
          <a:solidFill>
            <a:schemeClr val="tx1"/>
          </a:solidFill>
          <a:latin typeface="Arial" charset="0"/>
          <a:ea typeface="Microsoft JhengHei" pitchFamily="34" charset="-120"/>
        </a:defRPr>
      </a:lvl4pPr>
      <a:lvl5pPr algn="ctr" rtl="0" eaLnBrk="0" fontAlgn="base" hangingPunct="0">
        <a:spcBef>
          <a:spcPct val="0"/>
        </a:spcBef>
        <a:spcAft>
          <a:spcPct val="0"/>
        </a:spcAft>
        <a:defRPr sz="4400">
          <a:solidFill>
            <a:schemeClr val="tx1"/>
          </a:solidFill>
          <a:latin typeface="Arial" charset="0"/>
          <a:ea typeface="Microsoft JhengHei" pitchFamily="34" charset="-120"/>
        </a:defRPr>
      </a:lvl5pPr>
      <a:lvl6pPr marL="457200" algn="ctr" rtl="0" fontAlgn="base">
        <a:spcBef>
          <a:spcPct val="0"/>
        </a:spcBef>
        <a:spcAft>
          <a:spcPct val="0"/>
        </a:spcAft>
        <a:defRPr sz="4400">
          <a:solidFill>
            <a:schemeClr val="tx1"/>
          </a:solidFill>
          <a:latin typeface="Calibri" pitchFamily="34" charset="0"/>
          <a:ea typeface="新細明體" charset="-120"/>
        </a:defRPr>
      </a:lvl6pPr>
      <a:lvl7pPr marL="914400" algn="ctr" rtl="0" fontAlgn="base">
        <a:spcBef>
          <a:spcPct val="0"/>
        </a:spcBef>
        <a:spcAft>
          <a:spcPct val="0"/>
        </a:spcAft>
        <a:defRPr sz="4400">
          <a:solidFill>
            <a:schemeClr val="tx1"/>
          </a:solidFill>
          <a:latin typeface="Calibri" pitchFamily="34" charset="0"/>
          <a:ea typeface="新細明體" charset="-120"/>
        </a:defRPr>
      </a:lvl7pPr>
      <a:lvl8pPr marL="1371600" algn="ctr" rtl="0" fontAlgn="base">
        <a:spcBef>
          <a:spcPct val="0"/>
        </a:spcBef>
        <a:spcAft>
          <a:spcPct val="0"/>
        </a:spcAft>
        <a:defRPr sz="4400">
          <a:solidFill>
            <a:schemeClr val="tx1"/>
          </a:solidFill>
          <a:latin typeface="Calibri" pitchFamily="34" charset="0"/>
          <a:ea typeface="新細明體" charset="-120"/>
        </a:defRPr>
      </a:lvl8pPr>
      <a:lvl9pPr marL="1828800" algn="ctr" rtl="0" fontAlgn="base">
        <a:spcBef>
          <a:spcPct val="0"/>
        </a:spcBef>
        <a:spcAft>
          <a:spcPct val="0"/>
        </a:spcAft>
        <a:defRPr sz="4400">
          <a:solidFill>
            <a:schemeClr val="tx1"/>
          </a:solidFill>
          <a:latin typeface="Calibri" pitchFamily="34" charset="0"/>
          <a:ea typeface="新細明體" charset="-12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icrosoft JhengHei" pitchFamily="34" charset="-120"/>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icrosoft JhengHei" pitchFamily="34" charset="-120"/>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icrosoft JhengHei" pitchFamily="34" charset="-120"/>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icrosoft JhengHei" pitchFamily="34" charset="-120"/>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icrosoft JhengHei" pitchFamily="34" charset="-12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2050" name="圖片 6" descr="1007簡報內頁.jpg"/>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4763" y="0"/>
            <a:ext cx="91344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圖片 2" descr="20110301簡報內頁1_鼎捷軟件P.jpg"/>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0" y="0"/>
            <a:ext cx="9144000" cy="105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94453" r:id="rId1"/>
    <p:sldLayoutId id="2147494454" r:id="rId2"/>
    <p:sldLayoutId id="2147494455" r:id="rId3"/>
    <p:sldLayoutId id="2147494456" r:id="rId4"/>
    <p:sldLayoutId id="2147494457" r:id="rId5"/>
    <p:sldLayoutId id="2147494458" r:id="rId6"/>
    <p:sldLayoutId id="2147494459" r:id="rId7"/>
    <p:sldLayoutId id="2147494460" r:id="rId8"/>
    <p:sldLayoutId id="2147494461" r:id="rId9"/>
    <p:sldLayoutId id="2147494462" r:id="rId10"/>
    <p:sldLayoutId id="2147494463" r:id="rId11"/>
    <p:sldLayoutId id="2147494464" r:id="rId12"/>
  </p:sldLayoutIdLst>
  <p:transition/>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PMingLiU" pitchFamily="18" charset="-120"/>
        </a:defRPr>
      </a:lvl2pPr>
      <a:lvl3pPr algn="ctr" rtl="0" eaLnBrk="0" fontAlgn="base" hangingPunct="0">
        <a:spcBef>
          <a:spcPct val="0"/>
        </a:spcBef>
        <a:spcAft>
          <a:spcPct val="0"/>
        </a:spcAft>
        <a:defRPr sz="4400">
          <a:solidFill>
            <a:schemeClr val="tx1"/>
          </a:solidFill>
          <a:latin typeface="Calibri" pitchFamily="34" charset="0"/>
          <a:ea typeface="PMingLiU" pitchFamily="18" charset="-120"/>
        </a:defRPr>
      </a:lvl3pPr>
      <a:lvl4pPr algn="ctr" rtl="0" eaLnBrk="0" fontAlgn="base" hangingPunct="0">
        <a:spcBef>
          <a:spcPct val="0"/>
        </a:spcBef>
        <a:spcAft>
          <a:spcPct val="0"/>
        </a:spcAft>
        <a:defRPr sz="4400">
          <a:solidFill>
            <a:schemeClr val="tx1"/>
          </a:solidFill>
          <a:latin typeface="Calibri" pitchFamily="34" charset="0"/>
          <a:ea typeface="PMingLiU" pitchFamily="18" charset="-120"/>
        </a:defRPr>
      </a:lvl4pPr>
      <a:lvl5pPr algn="ctr" rtl="0" eaLnBrk="0" fontAlgn="base" hangingPunct="0">
        <a:spcBef>
          <a:spcPct val="0"/>
        </a:spcBef>
        <a:spcAft>
          <a:spcPct val="0"/>
        </a:spcAft>
        <a:defRPr sz="4400">
          <a:solidFill>
            <a:schemeClr val="tx1"/>
          </a:solidFill>
          <a:latin typeface="Calibri" pitchFamily="34" charset="0"/>
          <a:ea typeface="PMingLiU" pitchFamily="18" charset="-120"/>
        </a:defRPr>
      </a:lvl5pPr>
      <a:lvl6pPr marL="457200" algn="ctr" rtl="0" eaLnBrk="0" fontAlgn="base" hangingPunct="0">
        <a:spcBef>
          <a:spcPct val="0"/>
        </a:spcBef>
        <a:spcAft>
          <a:spcPct val="0"/>
        </a:spcAft>
        <a:defRPr sz="4400">
          <a:solidFill>
            <a:schemeClr val="tx1"/>
          </a:solidFill>
          <a:latin typeface="Calibri" pitchFamily="34" charset="0"/>
          <a:ea typeface="PMingLiU" pitchFamily="18" charset="-120"/>
        </a:defRPr>
      </a:lvl6pPr>
      <a:lvl7pPr marL="914400" algn="ctr" rtl="0" eaLnBrk="0" fontAlgn="base" hangingPunct="0">
        <a:spcBef>
          <a:spcPct val="0"/>
        </a:spcBef>
        <a:spcAft>
          <a:spcPct val="0"/>
        </a:spcAft>
        <a:defRPr sz="4400">
          <a:solidFill>
            <a:schemeClr val="tx1"/>
          </a:solidFill>
          <a:latin typeface="Calibri" pitchFamily="34" charset="0"/>
          <a:ea typeface="PMingLiU" pitchFamily="18" charset="-120"/>
        </a:defRPr>
      </a:lvl7pPr>
      <a:lvl8pPr marL="1371600" algn="ctr" rtl="0" eaLnBrk="0" fontAlgn="base" hangingPunct="0">
        <a:spcBef>
          <a:spcPct val="0"/>
        </a:spcBef>
        <a:spcAft>
          <a:spcPct val="0"/>
        </a:spcAft>
        <a:defRPr sz="4400">
          <a:solidFill>
            <a:schemeClr val="tx1"/>
          </a:solidFill>
          <a:latin typeface="Calibri" pitchFamily="34" charset="0"/>
          <a:ea typeface="PMingLiU" pitchFamily="18" charset="-120"/>
        </a:defRPr>
      </a:lvl8pPr>
      <a:lvl9pPr marL="1828800" algn="ctr" rtl="0" eaLnBrk="0" fontAlgn="base" hangingPunct="0">
        <a:spcBef>
          <a:spcPct val="0"/>
        </a:spcBef>
        <a:spcAft>
          <a:spcPct val="0"/>
        </a:spcAft>
        <a:defRPr sz="4400">
          <a:solidFill>
            <a:schemeClr val="tx1"/>
          </a:solidFill>
          <a:latin typeface="Calibri" pitchFamily="34" charset="0"/>
          <a:ea typeface="PMingLiU" pitchFamily="18" charset="-120"/>
        </a:defRPr>
      </a:lvl9pPr>
    </p:titleStyle>
    <p:bodyStyle>
      <a:lvl1pPr marL="342900" indent="-342900" algn="l" rtl="0" eaLnBrk="0" fontAlgn="base" hangingPunct="0">
        <a:spcBef>
          <a:spcPct val="20000"/>
        </a:spcBef>
        <a:spcAft>
          <a:spcPct val="0"/>
        </a:spcAft>
        <a:buFont typeface="Arial"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charset="0"/>
        <a:buChar char="»"/>
        <a:defRPr sz="2000">
          <a:solidFill>
            <a:schemeClr val="tx1"/>
          </a:solidFill>
          <a:latin typeface="+mn-lt"/>
          <a:ea typeface="+mn-ea"/>
        </a:defRPr>
      </a:lvl5pPr>
      <a:lvl6pPr marL="25146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6pPr>
      <a:lvl7pPr marL="29718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7pPr>
      <a:lvl8pPr marL="34290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8pPr>
      <a:lvl9pPr marL="38862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3074" name="圖片 6" descr="1007簡報內頁.jpg"/>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4763" y="0"/>
            <a:ext cx="91344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圖片 2" descr="20110301簡報內頁2_鼎捷軟件P.jpg"/>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94465" r:id="rId1"/>
    <p:sldLayoutId id="2147494466" r:id="rId2"/>
    <p:sldLayoutId id="2147494467" r:id="rId3"/>
    <p:sldLayoutId id="2147494468" r:id="rId4"/>
    <p:sldLayoutId id="2147494469" r:id="rId5"/>
    <p:sldLayoutId id="2147494470" r:id="rId6"/>
    <p:sldLayoutId id="2147494471" r:id="rId7"/>
    <p:sldLayoutId id="2147494472" r:id="rId8"/>
    <p:sldLayoutId id="2147494473" r:id="rId9"/>
    <p:sldLayoutId id="2147494474" r:id="rId10"/>
    <p:sldLayoutId id="2147494475" r:id="rId11"/>
  </p:sldLayoutIdLst>
  <p:transition/>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PMingLiU" pitchFamily="18" charset="-120"/>
        </a:defRPr>
      </a:lvl2pPr>
      <a:lvl3pPr algn="ctr" rtl="0" eaLnBrk="0" fontAlgn="base" hangingPunct="0">
        <a:spcBef>
          <a:spcPct val="0"/>
        </a:spcBef>
        <a:spcAft>
          <a:spcPct val="0"/>
        </a:spcAft>
        <a:defRPr sz="4400">
          <a:solidFill>
            <a:schemeClr val="tx1"/>
          </a:solidFill>
          <a:latin typeface="Calibri" pitchFamily="34" charset="0"/>
          <a:ea typeface="PMingLiU" pitchFamily="18" charset="-120"/>
        </a:defRPr>
      </a:lvl3pPr>
      <a:lvl4pPr algn="ctr" rtl="0" eaLnBrk="0" fontAlgn="base" hangingPunct="0">
        <a:spcBef>
          <a:spcPct val="0"/>
        </a:spcBef>
        <a:spcAft>
          <a:spcPct val="0"/>
        </a:spcAft>
        <a:defRPr sz="4400">
          <a:solidFill>
            <a:schemeClr val="tx1"/>
          </a:solidFill>
          <a:latin typeface="Calibri" pitchFamily="34" charset="0"/>
          <a:ea typeface="PMingLiU" pitchFamily="18" charset="-120"/>
        </a:defRPr>
      </a:lvl4pPr>
      <a:lvl5pPr algn="ctr" rtl="0" eaLnBrk="0" fontAlgn="base" hangingPunct="0">
        <a:spcBef>
          <a:spcPct val="0"/>
        </a:spcBef>
        <a:spcAft>
          <a:spcPct val="0"/>
        </a:spcAft>
        <a:defRPr sz="4400">
          <a:solidFill>
            <a:schemeClr val="tx1"/>
          </a:solidFill>
          <a:latin typeface="Calibri" pitchFamily="34" charset="0"/>
          <a:ea typeface="PMingLiU" pitchFamily="18" charset="-120"/>
        </a:defRPr>
      </a:lvl5pPr>
      <a:lvl6pPr marL="457200" algn="ctr" rtl="0" eaLnBrk="0" fontAlgn="base" hangingPunct="0">
        <a:spcBef>
          <a:spcPct val="0"/>
        </a:spcBef>
        <a:spcAft>
          <a:spcPct val="0"/>
        </a:spcAft>
        <a:defRPr sz="4400">
          <a:solidFill>
            <a:schemeClr val="tx1"/>
          </a:solidFill>
          <a:latin typeface="Calibri" pitchFamily="34" charset="0"/>
          <a:ea typeface="PMingLiU" pitchFamily="18" charset="-120"/>
        </a:defRPr>
      </a:lvl6pPr>
      <a:lvl7pPr marL="914400" algn="ctr" rtl="0" eaLnBrk="0" fontAlgn="base" hangingPunct="0">
        <a:spcBef>
          <a:spcPct val="0"/>
        </a:spcBef>
        <a:spcAft>
          <a:spcPct val="0"/>
        </a:spcAft>
        <a:defRPr sz="4400">
          <a:solidFill>
            <a:schemeClr val="tx1"/>
          </a:solidFill>
          <a:latin typeface="Calibri" pitchFamily="34" charset="0"/>
          <a:ea typeface="PMingLiU" pitchFamily="18" charset="-120"/>
        </a:defRPr>
      </a:lvl7pPr>
      <a:lvl8pPr marL="1371600" algn="ctr" rtl="0" eaLnBrk="0" fontAlgn="base" hangingPunct="0">
        <a:spcBef>
          <a:spcPct val="0"/>
        </a:spcBef>
        <a:spcAft>
          <a:spcPct val="0"/>
        </a:spcAft>
        <a:defRPr sz="4400">
          <a:solidFill>
            <a:schemeClr val="tx1"/>
          </a:solidFill>
          <a:latin typeface="Calibri" pitchFamily="34" charset="0"/>
          <a:ea typeface="PMingLiU" pitchFamily="18" charset="-120"/>
        </a:defRPr>
      </a:lvl8pPr>
      <a:lvl9pPr marL="1828800" algn="ctr" rtl="0" eaLnBrk="0" fontAlgn="base" hangingPunct="0">
        <a:spcBef>
          <a:spcPct val="0"/>
        </a:spcBef>
        <a:spcAft>
          <a:spcPct val="0"/>
        </a:spcAft>
        <a:defRPr sz="4400">
          <a:solidFill>
            <a:schemeClr val="tx1"/>
          </a:solidFill>
          <a:latin typeface="Calibri" pitchFamily="34" charset="0"/>
          <a:ea typeface="PMingLiU" pitchFamily="18" charset="-120"/>
        </a:defRPr>
      </a:lvl9pPr>
    </p:titleStyle>
    <p:bodyStyle>
      <a:lvl1pPr marL="342900" indent="-342900" algn="l" rtl="0" eaLnBrk="0" fontAlgn="base" hangingPunct="0">
        <a:spcBef>
          <a:spcPct val="20000"/>
        </a:spcBef>
        <a:spcAft>
          <a:spcPct val="0"/>
        </a:spcAft>
        <a:buFont typeface="Arial"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charset="0"/>
        <a:buChar char="»"/>
        <a:defRPr sz="2000">
          <a:solidFill>
            <a:schemeClr val="tx1"/>
          </a:solidFill>
          <a:latin typeface="+mn-lt"/>
          <a:ea typeface="+mn-ea"/>
        </a:defRPr>
      </a:lvl5pPr>
      <a:lvl6pPr marL="25146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6pPr>
      <a:lvl7pPr marL="29718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7pPr>
      <a:lvl8pPr marL="34290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8pPr>
      <a:lvl9pPr marL="38862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pic>
        <p:nvPicPr>
          <p:cNvPr id="4098" name="圖片 6" descr="1007簡報內頁.jp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4763" y="0"/>
            <a:ext cx="91344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94538" r:id="rId1"/>
    <p:sldLayoutId id="2147494539" r:id="rId2"/>
  </p:sldLayoutIdLst>
  <p:txStyles>
    <p:titleStyle>
      <a:lvl1pPr algn="ctr" rtl="0" eaLnBrk="0" fontAlgn="base" hangingPunct="0">
        <a:spcBef>
          <a:spcPct val="0"/>
        </a:spcBef>
        <a:spcAft>
          <a:spcPct val="0"/>
        </a:spcAft>
        <a:defRPr sz="4400" kern="1200">
          <a:solidFill>
            <a:schemeClr val="tx1"/>
          </a:solidFill>
          <a:latin typeface="+mj-lt"/>
          <a:ea typeface="Microsoft JhengHei" pitchFamily="34" charset="-120"/>
          <a:cs typeface="+mj-cs"/>
        </a:defRPr>
      </a:lvl1pPr>
      <a:lvl2pPr algn="ctr" rtl="0" eaLnBrk="0" fontAlgn="base" hangingPunct="0">
        <a:spcBef>
          <a:spcPct val="0"/>
        </a:spcBef>
        <a:spcAft>
          <a:spcPct val="0"/>
        </a:spcAft>
        <a:defRPr sz="4400">
          <a:solidFill>
            <a:schemeClr val="tx1"/>
          </a:solidFill>
          <a:latin typeface="Arial" charset="0"/>
          <a:ea typeface="Microsoft JhengHei" pitchFamily="34" charset="-120"/>
        </a:defRPr>
      </a:lvl2pPr>
      <a:lvl3pPr algn="ctr" rtl="0" eaLnBrk="0" fontAlgn="base" hangingPunct="0">
        <a:spcBef>
          <a:spcPct val="0"/>
        </a:spcBef>
        <a:spcAft>
          <a:spcPct val="0"/>
        </a:spcAft>
        <a:defRPr sz="4400">
          <a:solidFill>
            <a:schemeClr val="tx1"/>
          </a:solidFill>
          <a:latin typeface="Arial" charset="0"/>
          <a:ea typeface="Microsoft JhengHei" pitchFamily="34" charset="-120"/>
        </a:defRPr>
      </a:lvl3pPr>
      <a:lvl4pPr algn="ctr" rtl="0" eaLnBrk="0" fontAlgn="base" hangingPunct="0">
        <a:spcBef>
          <a:spcPct val="0"/>
        </a:spcBef>
        <a:spcAft>
          <a:spcPct val="0"/>
        </a:spcAft>
        <a:defRPr sz="4400">
          <a:solidFill>
            <a:schemeClr val="tx1"/>
          </a:solidFill>
          <a:latin typeface="Arial" charset="0"/>
          <a:ea typeface="Microsoft JhengHei" pitchFamily="34" charset="-120"/>
        </a:defRPr>
      </a:lvl4pPr>
      <a:lvl5pPr algn="ctr" rtl="0" eaLnBrk="0" fontAlgn="base" hangingPunct="0">
        <a:spcBef>
          <a:spcPct val="0"/>
        </a:spcBef>
        <a:spcAft>
          <a:spcPct val="0"/>
        </a:spcAft>
        <a:defRPr sz="4400">
          <a:solidFill>
            <a:schemeClr val="tx1"/>
          </a:solidFill>
          <a:latin typeface="Arial" charset="0"/>
          <a:ea typeface="Microsoft JhengHei" pitchFamily="34" charset="-120"/>
        </a:defRPr>
      </a:lvl5pPr>
      <a:lvl6pPr marL="457200" algn="ctr" rtl="0" fontAlgn="base">
        <a:spcBef>
          <a:spcPct val="0"/>
        </a:spcBef>
        <a:spcAft>
          <a:spcPct val="0"/>
        </a:spcAft>
        <a:defRPr sz="4400">
          <a:solidFill>
            <a:schemeClr val="tx1"/>
          </a:solidFill>
          <a:latin typeface="Calibri" pitchFamily="34" charset="0"/>
          <a:ea typeface="新細明體" charset="-120"/>
        </a:defRPr>
      </a:lvl6pPr>
      <a:lvl7pPr marL="914400" algn="ctr" rtl="0" fontAlgn="base">
        <a:spcBef>
          <a:spcPct val="0"/>
        </a:spcBef>
        <a:spcAft>
          <a:spcPct val="0"/>
        </a:spcAft>
        <a:defRPr sz="4400">
          <a:solidFill>
            <a:schemeClr val="tx1"/>
          </a:solidFill>
          <a:latin typeface="Calibri" pitchFamily="34" charset="0"/>
          <a:ea typeface="新細明體" charset="-120"/>
        </a:defRPr>
      </a:lvl7pPr>
      <a:lvl8pPr marL="1371600" algn="ctr" rtl="0" fontAlgn="base">
        <a:spcBef>
          <a:spcPct val="0"/>
        </a:spcBef>
        <a:spcAft>
          <a:spcPct val="0"/>
        </a:spcAft>
        <a:defRPr sz="4400">
          <a:solidFill>
            <a:schemeClr val="tx1"/>
          </a:solidFill>
          <a:latin typeface="Calibri" pitchFamily="34" charset="0"/>
          <a:ea typeface="新細明體" charset="-120"/>
        </a:defRPr>
      </a:lvl8pPr>
      <a:lvl9pPr marL="1828800" algn="ctr" rtl="0" fontAlgn="base">
        <a:spcBef>
          <a:spcPct val="0"/>
        </a:spcBef>
        <a:spcAft>
          <a:spcPct val="0"/>
        </a:spcAft>
        <a:defRPr sz="4400">
          <a:solidFill>
            <a:schemeClr val="tx1"/>
          </a:solidFill>
          <a:latin typeface="Calibri" pitchFamily="34" charset="0"/>
          <a:ea typeface="新細明體" charset="-12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icrosoft JhengHei" pitchFamily="34" charset="-120"/>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icrosoft JhengHei" pitchFamily="34" charset="-120"/>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icrosoft JhengHei" pitchFamily="34" charset="-120"/>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icrosoft JhengHei" pitchFamily="34" charset="-120"/>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icrosoft JhengHei" pitchFamily="34" charset="-12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5122" name="圖片 6" descr="1007簡報內頁.jpg"/>
          <p:cNvPicPr>
            <a:picLocks noChangeAspect="1"/>
          </p:cNvPicPr>
          <p:nvPr userDrawn="1"/>
        </p:nvPicPr>
        <p:blipFill>
          <a:blip r:embed="rId12">
            <a:extLst>
              <a:ext uri="{28A0092B-C50C-407E-A947-70E740481C1C}">
                <a14:useLocalDpi xmlns:a14="http://schemas.microsoft.com/office/drawing/2010/main" val="0"/>
              </a:ext>
            </a:extLst>
          </a:blip>
          <a:srcRect/>
          <a:stretch>
            <a:fillRect/>
          </a:stretch>
        </p:blipFill>
        <p:spPr bwMode="auto">
          <a:xfrm>
            <a:off x="4763" y="0"/>
            <a:ext cx="91344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94541" r:id="rId1"/>
    <p:sldLayoutId id="2147494542" r:id="rId2"/>
    <p:sldLayoutId id="2147494543" r:id="rId3"/>
    <p:sldLayoutId id="2147494544" r:id="rId4"/>
    <p:sldLayoutId id="2147494545" r:id="rId5"/>
    <p:sldLayoutId id="2147494546" r:id="rId6"/>
    <p:sldLayoutId id="2147494548" r:id="rId7"/>
    <p:sldLayoutId id="2147494549" r:id="rId8"/>
    <p:sldLayoutId id="2147494550" r:id="rId9"/>
    <p:sldLayoutId id="2147494551" r:id="rId10"/>
  </p:sldLayoutIdLst>
  <p:txStyles>
    <p:titleStyle>
      <a:lvl1pPr algn="ctr" rtl="0" eaLnBrk="0" fontAlgn="base" hangingPunct="0">
        <a:spcBef>
          <a:spcPct val="0"/>
        </a:spcBef>
        <a:spcAft>
          <a:spcPct val="0"/>
        </a:spcAft>
        <a:defRPr sz="4400" kern="1200">
          <a:solidFill>
            <a:schemeClr val="tx1"/>
          </a:solidFill>
          <a:latin typeface="+mj-lt"/>
          <a:ea typeface="Microsoft JhengHei" pitchFamily="34" charset="-120"/>
          <a:cs typeface="+mj-cs"/>
        </a:defRPr>
      </a:lvl1pPr>
      <a:lvl2pPr algn="ctr" rtl="0" eaLnBrk="0" fontAlgn="base" hangingPunct="0">
        <a:spcBef>
          <a:spcPct val="0"/>
        </a:spcBef>
        <a:spcAft>
          <a:spcPct val="0"/>
        </a:spcAft>
        <a:defRPr sz="4400">
          <a:solidFill>
            <a:schemeClr val="tx1"/>
          </a:solidFill>
          <a:latin typeface="Arial" charset="0"/>
          <a:ea typeface="Microsoft JhengHei" pitchFamily="34" charset="-120"/>
        </a:defRPr>
      </a:lvl2pPr>
      <a:lvl3pPr algn="ctr" rtl="0" eaLnBrk="0" fontAlgn="base" hangingPunct="0">
        <a:spcBef>
          <a:spcPct val="0"/>
        </a:spcBef>
        <a:spcAft>
          <a:spcPct val="0"/>
        </a:spcAft>
        <a:defRPr sz="4400">
          <a:solidFill>
            <a:schemeClr val="tx1"/>
          </a:solidFill>
          <a:latin typeface="Arial" charset="0"/>
          <a:ea typeface="Microsoft JhengHei" pitchFamily="34" charset="-120"/>
        </a:defRPr>
      </a:lvl3pPr>
      <a:lvl4pPr algn="ctr" rtl="0" eaLnBrk="0" fontAlgn="base" hangingPunct="0">
        <a:spcBef>
          <a:spcPct val="0"/>
        </a:spcBef>
        <a:spcAft>
          <a:spcPct val="0"/>
        </a:spcAft>
        <a:defRPr sz="4400">
          <a:solidFill>
            <a:schemeClr val="tx1"/>
          </a:solidFill>
          <a:latin typeface="Arial" charset="0"/>
          <a:ea typeface="Microsoft JhengHei" pitchFamily="34" charset="-120"/>
        </a:defRPr>
      </a:lvl4pPr>
      <a:lvl5pPr algn="ctr" rtl="0" eaLnBrk="0" fontAlgn="base" hangingPunct="0">
        <a:spcBef>
          <a:spcPct val="0"/>
        </a:spcBef>
        <a:spcAft>
          <a:spcPct val="0"/>
        </a:spcAft>
        <a:defRPr sz="4400">
          <a:solidFill>
            <a:schemeClr val="tx1"/>
          </a:solidFill>
          <a:latin typeface="Arial" charset="0"/>
          <a:ea typeface="Microsoft JhengHei" pitchFamily="34" charset="-120"/>
        </a:defRPr>
      </a:lvl5pPr>
      <a:lvl6pPr marL="457200" algn="ctr" rtl="0" fontAlgn="base">
        <a:spcBef>
          <a:spcPct val="0"/>
        </a:spcBef>
        <a:spcAft>
          <a:spcPct val="0"/>
        </a:spcAft>
        <a:defRPr sz="4400">
          <a:solidFill>
            <a:schemeClr val="tx1"/>
          </a:solidFill>
          <a:latin typeface="Calibri" pitchFamily="34" charset="0"/>
          <a:ea typeface="新細明體" charset="-120"/>
        </a:defRPr>
      </a:lvl6pPr>
      <a:lvl7pPr marL="914400" algn="ctr" rtl="0" fontAlgn="base">
        <a:spcBef>
          <a:spcPct val="0"/>
        </a:spcBef>
        <a:spcAft>
          <a:spcPct val="0"/>
        </a:spcAft>
        <a:defRPr sz="4400">
          <a:solidFill>
            <a:schemeClr val="tx1"/>
          </a:solidFill>
          <a:latin typeface="Calibri" pitchFamily="34" charset="0"/>
          <a:ea typeface="新細明體" charset="-120"/>
        </a:defRPr>
      </a:lvl7pPr>
      <a:lvl8pPr marL="1371600" algn="ctr" rtl="0" fontAlgn="base">
        <a:spcBef>
          <a:spcPct val="0"/>
        </a:spcBef>
        <a:spcAft>
          <a:spcPct val="0"/>
        </a:spcAft>
        <a:defRPr sz="4400">
          <a:solidFill>
            <a:schemeClr val="tx1"/>
          </a:solidFill>
          <a:latin typeface="Calibri" pitchFamily="34" charset="0"/>
          <a:ea typeface="新細明體" charset="-120"/>
        </a:defRPr>
      </a:lvl8pPr>
      <a:lvl9pPr marL="1828800" algn="ctr" rtl="0" fontAlgn="base">
        <a:spcBef>
          <a:spcPct val="0"/>
        </a:spcBef>
        <a:spcAft>
          <a:spcPct val="0"/>
        </a:spcAft>
        <a:defRPr sz="4400">
          <a:solidFill>
            <a:schemeClr val="tx1"/>
          </a:solidFill>
          <a:latin typeface="Calibri" pitchFamily="34" charset="0"/>
          <a:ea typeface="新細明體" charset="-12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icrosoft JhengHei" pitchFamily="34" charset="-120"/>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icrosoft JhengHei" pitchFamily="34" charset="-120"/>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icrosoft JhengHei" pitchFamily="34" charset="-120"/>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icrosoft JhengHei" pitchFamily="34" charset="-120"/>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icrosoft JhengHei" pitchFamily="34" charset="-12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6146" name="圖片 6" descr="1007簡報內頁.jp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4763" y="0"/>
            <a:ext cx="91344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94552" r:id="rId1"/>
    <p:sldLayoutId id="2147494553" r:id="rId2"/>
    <p:sldLayoutId id="2147494554" r:id="rId3"/>
    <p:sldLayoutId id="2147494555" r:id="rId4"/>
  </p:sldLayoutIdLst>
  <p:txStyles>
    <p:titleStyle>
      <a:lvl1pPr algn="ctr" rtl="0" eaLnBrk="0" fontAlgn="base" hangingPunct="0">
        <a:spcBef>
          <a:spcPct val="0"/>
        </a:spcBef>
        <a:spcAft>
          <a:spcPct val="0"/>
        </a:spcAft>
        <a:defRPr sz="4400" kern="1200">
          <a:solidFill>
            <a:schemeClr val="tx1"/>
          </a:solidFill>
          <a:latin typeface="+mj-lt"/>
          <a:ea typeface="Microsoft JhengHei" pitchFamily="34" charset="-120"/>
          <a:cs typeface="+mj-cs"/>
        </a:defRPr>
      </a:lvl1pPr>
      <a:lvl2pPr algn="ctr" rtl="0" eaLnBrk="0" fontAlgn="base" hangingPunct="0">
        <a:spcBef>
          <a:spcPct val="0"/>
        </a:spcBef>
        <a:spcAft>
          <a:spcPct val="0"/>
        </a:spcAft>
        <a:defRPr sz="4400">
          <a:solidFill>
            <a:schemeClr val="tx1"/>
          </a:solidFill>
          <a:latin typeface="Arial" charset="0"/>
          <a:ea typeface="Microsoft JhengHei" pitchFamily="34" charset="-120"/>
        </a:defRPr>
      </a:lvl2pPr>
      <a:lvl3pPr algn="ctr" rtl="0" eaLnBrk="0" fontAlgn="base" hangingPunct="0">
        <a:spcBef>
          <a:spcPct val="0"/>
        </a:spcBef>
        <a:spcAft>
          <a:spcPct val="0"/>
        </a:spcAft>
        <a:defRPr sz="4400">
          <a:solidFill>
            <a:schemeClr val="tx1"/>
          </a:solidFill>
          <a:latin typeface="Arial" charset="0"/>
          <a:ea typeface="Microsoft JhengHei" pitchFamily="34" charset="-120"/>
        </a:defRPr>
      </a:lvl3pPr>
      <a:lvl4pPr algn="ctr" rtl="0" eaLnBrk="0" fontAlgn="base" hangingPunct="0">
        <a:spcBef>
          <a:spcPct val="0"/>
        </a:spcBef>
        <a:spcAft>
          <a:spcPct val="0"/>
        </a:spcAft>
        <a:defRPr sz="4400">
          <a:solidFill>
            <a:schemeClr val="tx1"/>
          </a:solidFill>
          <a:latin typeface="Arial" charset="0"/>
          <a:ea typeface="Microsoft JhengHei" pitchFamily="34" charset="-120"/>
        </a:defRPr>
      </a:lvl4pPr>
      <a:lvl5pPr algn="ctr" rtl="0" eaLnBrk="0" fontAlgn="base" hangingPunct="0">
        <a:spcBef>
          <a:spcPct val="0"/>
        </a:spcBef>
        <a:spcAft>
          <a:spcPct val="0"/>
        </a:spcAft>
        <a:defRPr sz="4400">
          <a:solidFill>
            <a:schemeClr val="tx1"/>
          </a:solidFill>
          <a:latin typeface="Arial" charset="0"/>
          <a:ea typeface="Microsoft JhengHei" pitchFamily="34" charset="-120"/>
        </a:defRPr>
      </a:lvl5pPr>
      <a:lvl6pPr marL="457200" algn="ctr" rtl="0" fontAlgn="base">
        <a:spcBef>
          <a:spcPct val="0"/>
        </a:spcBef>
        <a:spcAft>
          <a:spcPct val="0"/>
        </a:spcAft>
        <a:defRPr sz="4400">
          <a:solidFill>
            <a:schemeClr val="tx1"/>
          </a:solidFill>
          <a:latin typeface="Calibri" pitchFamily="34" charset="0"/>
          <a:ea typeface="新細明體" charset="-120"/>
        </a:defRPr>
      </a:lvl6pPr>
      <a:lvl7pPr marL="914400" algn="ctr" rtl="0" fontAlgn="base">
        <a:spcBef>
          <a:spcPct val="0"/>
        </a:spcBef>
        <a:spcAft>
          <a:spcPct val="0"/>
        </a:spcAft>
        <a:defRPr sz="4400">
          <a:solidFill>
            <a:schemeClr val="tx1"/>
          </a:solidFill>
          <a:latin typeface="Calibri" pitchFamily="34" charset="0"/>
          <a:ea typeface="新細明體" charset="-120"/>
        </a:defRPr>
      </a:lvl7pPr>
      <a:lvl8pPr marL="1371600" algn="ctr" rtl="0" fontAlgn="base">
        <a:spcBef>
          <a:spcPct val="0"/>
        </a:spcBef>
        <a:spcAft>
          <a:spcPct val="0"/>
        </a:spcAft>
        <a:defRPr sz="4400">
          <a:solidFill>
            <a:schemeClr val="tx1"/>
          </a:solidFill>
          <a:latin typeface="Calibri" pitchFamily="34" charset="0"/>
          <a:ea typeface="新細明體" charset="-120"/>
        </a:defRPr>
      </a:lvl8pPr>
      <a:lvl9pPr marL="1828800" algn="ctr" rtl="0" fontAlgn="base">
        <a:spcBef>
          <a:spcPct val="0"/>
        </a:spcBef>
        <a:spcAft>
          <a:spcPct val="0"/>
        </a:spcAft>
        <a:defRPr sz="4400">
          <a:solidFill>
            <a:schemeClr val="tx1"/>
          </a:solidFill>
          <a:latin typeface="Calibri" pitchFamily="34" charset="0"/>
          <a:ea typeface="新細明體" charset="-12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icrosoft JhengHei" pitchFamily="34" charset="-120"/>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icrosoft JhengHei" pitchFamily="34" charset="-120"/>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icrosoft JhengHei" pitchFamily="34" charset="-120"/>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icrosoft JhengHei" pitchFamily="34" charset="-120"/>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icrosoft JhengHei" pitchFamily="34" charset="-12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7170" name="圖片 6" descr="1007簡報內頁.jpg"/>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4763" y="0"/>
            <a:ext cx="91344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1" name="圖片 2" descr="20110301簡報內頁1_鼎捷軟件P.jpg"/>
          <p:cNvPicPr>
            <a:picLocks noChangeAspect="1" noChangeArrowheads="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0" y="0"/>
            <a:ext cx="9144000" cy="105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94476" r:id="rId1"/>
    <p:sldLayoutId id="2147494477" r:id="rId2"/>
    <p:sldLayoutId id="2147494478" r:id="rId3"/>
    <p:sldLayoutId id="2147494479" r:id="rId4"/>
  </p:sldLayoutIdLst>
  <p:transition/>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PMingLiU" pitchFamily="18" charset="-120"/>
        </a:defRPr>
      </a:lvl2pPr>
      <a:lvl3pPr algn="ctr" rtl="0" eaLnBrk="0" fontAlgn="base" hangingPunct="0">
        <a:spcBef>
          <a:spcPct val="0"/>
        </a:spcBef>
        <a:spcAft>
          <a:spcPct val="0"/>
        </a:spcAft>
        <a:defRPr sz="4400">
          <a:solidFill>
            <a:schemeClr val="tx1"/>
          </a:solidFill>
          <a:latin typeface="Calibri" pitchFamily="34" charset="0"/>
          <a:ea typeface="PMingLiU" pitchFamily="18" charset="-120"/>
        </a:defRPr>
      </a:lvl3pPr>
      <a:lvl4pPr algn="ctr" rtl="0" eaLnBrk="0" fontAlgn="base" hangingPunct="0">
        <a:spcBef>
          <a:spcPct val="0"/>
        </a:spcBef>
        <a:spcAft>
          <a:spcPct val="0"/>
        </a:spcAft>
        <a:defRPr sz="4400">
          <a:solidFill>
            <a:schemeClr val="tx1"/>
          </a:solidFill>
          <a:latin typeface="Calibri" pitchFamily="34" charset="0"/>
          <a:ea typeface="PMingLiU" pitchFamily="18" charset="-120"/>
        </a:defRPr>
      </a:lvl4pPr>
      <a:lvl5pPr algn="ctr" rtl="0" eaLnBrk="0" fontAlgn="base" hangingPunct="0">
        <a:spcBef>
          <a:spcPct val="0"/>
        </a:spcBef>
        <a:spcAft>
          <a:spcPct val="0"/>
        </a:spcAft>
        <a:defRPr sz="4400">
          <a:solidFill>
            <a:schemeClr val="tx1"/>
          </a:solidFill>
          <a:latin typeface="Calibri" pitchFamily="34" charset="0"/>
          <a:ea typeface="PMingLiU" pitchFamily="18" charset="-120"/>
        </a:defRPr>
      </a:lvl5pPr>
      <a:lvl6pPr marL="457200" algn="ctr" rtl="0" eaLnBrk="0" fontAlgn="base" hangingPunct="0">
        <a:spcBef>
          <a:spcPct val="0"/>
        </a:spcBef>
        <a:spcAft>
          <a:spcPct val="0"/>
        </a:spcAft>
        <a:defRPr sz="4400">
          <a:solidFill>
            <a:schemeClr val="tx1"/>
          </a:solidFill>
          <a:latin typeface="Calibri" pitchFamily="34" charset="0"/>
          <a:ea typeface="PMingLiU" pitchFamily="18" charset="-120"/>
        </a:defRPr>
      </a:lvl6pPr>
      <a:lvl7pPr marL="914400" algn="ctr" rtl="0" eaLnBrk="0" fontAlgn="base" hangingPunct="0">
        <a:spcBef>
          <a:spcPct val="0"/>
        </a:spcBef>
        <a:spcAft>
          <a:spcPct val="0"/>
        </a:spcAft>
        <a:defRPr sz="4400">
          <a:solidFill>
            <a:schemeClr val="tx1"/>
          </a:solidFill>
          <a:latin typeface="Calibri" pitchFamily="34" charset="0"/>
          <a:ea typeface="PMingLiU" pitchFamily="18" charset="-120"/>
        </a:defRPr>
      </a:lvl7pPr>
      <a:lvl8pPr marL="1371600" algn="ctr" rtl="0" eaLnBrk="0" fontAlgn="base" hangingPunct="0">
        <a:spcBef>
          <a:spcPct val="0"/>
        </a:spcBef>
        <a:spcAft>
          <a:spcPct val="0"/>
        </a:spcAft>
        <a:defRPr sz="4400">
          <a:solidFill>
            <a:schemeClr val="tx1"/>
          </a:solidFill>
          <a:latin typeface="Calibri" pitchFamily="34" charset="0"/>
          <a:ea typeface="PMingLiU" pitchFamily="18" charset="-120"/>
        </a:defRPr>
      </a:lvl8pPr>
      <a:lvl9pPr marL="1828800" algn="ctr" rtl="0" eaLnBrk="0" fontAlgn="base" hangingPunct="0">
        <a:spcBef>
          <a:spcPct val="0"/>
        </a:spcBef>
        <a:spcAft>
          <a:spcPct val="0"/>
        </a:spcAft>
        <a:defRPr sz="4400">
          <a:solidFill>
            <a:schemeClr val="tx1"/>
          </a:solidFill>
          <a:latin typeface="Calibri" pitchFamily="34" charset="0"/>
          <a:ea typeface="PMingLiU" pitchFamily="18" charset="-120"/>
        </a:defRPr>
      </a:lvl9pPr>
    </p:titleStyle>
    <p:bodyStyle>
      <a:lvl1pPr marL="342900" indent="-342900" algn="l" rtl="0" eaLnBrk="0" fontAlgn="base" hangingPunct="0">
        <a:spcBef>
          <a:spcPct val="20000"/>
        </a:spcBef>
        <a:spcAft>
          <a:spcPct val="0"/>
        </a:spcAft>
        <a:buFont typeface="Arial"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charset="0"/>
        <a:buChar char="»"/>
        <a:defRPr sz="2000">
          <a:solidFill>
            <a:schemeClr val="tx1"/>
          </a:solidFill>
          <a:latin typeface="+mn-lt"/>
          <a:ea typeface="+mn-ea"/>
        </a:defRPr>
      </a:lvl5pPr>
      <a:lvl6pPr marL="25146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6pPr>
      <a:lvl7pPr marL="29718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7pPr>
      <a:lvl8pPr marL="34290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8pPr>
      <a:lvl9pPr marL="38862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8194" name="圖片 6" descr="1007簡報內頁.jpg"/>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4763" y="0"/>
            <a:ext cx="91344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5" name="圖片 2" descr="20110301簡報內頁2_鼎捷軟件P.jpg"/>
          <p:cNvPicPr>
            <a:picLocks noChangeAspect="1" noChangeArrowheads="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94480" r:id="rId1"/>
    <p:sldLayoutId id="2147494481" r:id="rId2"/>
    <p:sldLayoutId id="2147494482" r:id="rId3"/>
    <p:sldLayoutId id="2147494483" r:id="rId4"/>
  </p:sldLayoutIdLst>
  <p:transition/>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PMingLiU" pitchFamily="18" charset="-120"/>
        </a:defRPr>
      </a:lvl2pPr>
      <a:lvl3pPr algn="ctr" rtl="0" eaLnBrk="0" fontAlgn="base" hangingPunct="0">
        <a:spcBef>
          <a:spcPct val="0"/>
        </a:spcBef>
        <a:spcAft>
          <a:spcPct val="0"/>
        </a:spcAft>
        <a:defRPr sz="4400">
          <a:solidFill>
            <a:schemeClr val="tx1"/>
          </a:solidFill>
          <a:latin typeface="Calibri" pitchFamily="34" charset="0"/>
          <a:ea typeface="PMingLiU" pitchFamily="18" charset="-120"/>
        </a:defRPr>
      </a:lvl3pPr>
      <a:lvl4pPr algn="ctr" rtl="0" eaLnBrk="0" fontAlgn="base" hangingPunct="0">
        <a:spcBef>
          <a:spcPct val="0"/>
        </a:spcBef>
        <a:spcAft>
          <a:spcPct val="0"/>
        </a:spcAft>
        <a:defRPr sz="4400">
          <a:solidFill>
            <a:schemeClr val="tx1"/>
          </a:solidFill>
          <a:latin typeface="Calibri" pitchFamily="34" charset="0"/>
          <a:ea typeface="PMingLiU" pitchFamily="18" charset="-120"/>
        </a:defRPr>
      </a:lvl4pPr>
      <a:lvl5pPr algn="ctr" rtl="0" eaLnBrk="0" fontAlgn="base" hangingPunct="0">
        <a:spcBef>
          <a:spcPct val="0"/>
        </a:spcBef>
        <a:spcAft>
          <a:spcPct val="0"/>
        </a:spcAft>
        <a:defRPr sz="4400">
          <a:solidFill>
            <a:schemeClr val="tx1"/>
          </a:solidFill>
          <a:latin typeface="Calibri" pitchFamily="34" charset="0"/>
          <a:ea typeface="PMingLiU" pitchFamily="18" charset="-120"/>
        </a:defRPr>
      </a:lvl5pPr>
      <a:lvl6pPr marL="457200" algn="ctr" rtl="0" eaLnBrk="0" fontAlgn="base" hangingPunct="0">
        <a:spcBef>
          <a:spcPct val="0"/>
        </a:spcBef>
        <a:spcAft>
          <a:spcPct val="0"/>
        </a:spcAft>
        <a:defRPr sz="4400">
          <a:solidFill>
            <a:schemeClr val="tx1"/>
          </a:solidFill>
          <a:latin typeface="Calibri" pitchFamily="34" charset="0"/>
          <a:ea typeface="PMingLiU" pitchFamily="18" charset="-120"/>
        </a:defRPr>
      </a:lvl6pPr>
      <a:lvl7pPr marL="914400" algn="ctr" rtl="0" eaLnBrk="0" fontAlgn="base" hangingPunct="0">
        <a:spcBef>
          <a:spcPct val="0"/>
        </a:spcBef>
        <a:spcAft>
          <a:spcPct val="0"/>
        </a:spcAft>
        <a:defRPr sz="4400">
          <a:solidFill>
            <a:schemeClr val="tx1"/>
          </a:solidFill>
          <a:latin typeface="Calibri" pitchFamily="34" charset="0"/>
          <a:ea typeface="PMingLiU" pitchFamily="18" charset="-120"/>
        </a:defRPr>
      </a:lvl7pPr>
      <a:lvl8pPr marL="1371600" algn="ctr" rtl="0" eaLnBrk="0" fontAlgn="base" hangingPunct="0">
        <a:spcBef>
          <a:spcPct val="0"/>
        </a:spcBef>
        <a:spcAft>
          <a:spcPct val="0"/>
        </a:spcAft>
        <a:defRPr sz="4400">
          <a:solidFill>
            <a:schemeClr val="tx1"/>
          </a:solidFill>
          <a:latin typeface="Calibri" pitchFamily="34" charset="0"/>
          <a:ea typeface="PMingLiU" pitchFamily="18" charset="-120"/>
        </a:defRPr>
      </a:lvl8pPr>
      <a:lvl9pPr marL="1828800" algn="ctr" rtl="0" eaLnBrk="0" fontAlgn="base" hangingPunct="0">
        <a:spcBef>
          <a:spcPct val="0"/>
        </a:spcBef>
        <a:spcAft>
          <a:spcPct val="0"/>
        </a:spcAft>
        <a:defRPr sz="4400">
          <a:solidFill>
            <a:schemeClr val="tx1"/>
          </a:solidFill>
          <a:latin typeface="Calibri" pitchFamily="34" charset="0"/>
          <a:ea typeface="PMingLiU" pitchFamily="18" charset="-120"/>
        </a:defRPr>
      </a:lvl9pPr>
    </p:titleStyle>
    <p:bodyStyle>
      <a:lvl1pPr marL="342900" indent="-342900" algn="l" rtl="0" eaLnBrk="0" fontAlgn="base" hangingPunct="0">
        <a:spcBef>
          <a:spcPct val="20000"/>
        </a:spcBef>
        <a:spcAft>
          <a:spcPct val="0"/>
        </a:spcAft>
        <a:buFont typeface="Arial"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charset="0"/>
        <a:buChar char="»"/>
        <a:defRPr sz="2000">
          <a:solidFill>
            <a:schemeClr val="tx1"/>
          </a:solidFill>
          <a:latin typeface="+mn-lt"/>
          <a:ea typeface="+mn-ea"/>
        </a:defRPr>
      </a:lvl5pPr>
      <a:lvl6pPr marL="25146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6pPr>
      <a:lvl7pPr marL="29718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7pPr>
      <a:lvl8pPr marL="34290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8pPr>
      <a:lvl9pPr marL="38862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218" name="圖片 6" descr="1007簡報內頁.jpg"/>
          <p:cNvPicPr>
            <a:picLocks noChangeAspect="1"/>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4763" y="0"/>
            <a:ext cx="91344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94557" r:id="rId1"/>
    <p:sldLayoutId id="2147494558" r:id="rId2"/>
    <p:sldLayoutId id="2147494559" r:id="rId3"/>
    <p:sldLayoutId id="2147494560" r:id="rId4"/>
    <p:sldLayoutId id="2147494561" r:id="rId5"/>
    <p:sldLayoutId id="2147494484" r:id="rId6"/>
    <p:sldLayoutId id="2147494485" r:id="rId7"/>
    <p:sldLayoutId id="2147494562" r:id="rId8"/>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PMingLiU" pitchFamily="18" charset="-120"/>
          <a:cs typeface="+mj-cs"/>
        </a:defRPr>
      </a:lvl1pPr>
      <a:lvl2pPr algn="ctr" rtl="0" eaLnBrk="0" fontAlgn="base" hangingPunct="0">
        <a:spcBef>
          <a:spcPct val="0"/>
        </a:spcBef>
        <a:spcAft>
          <a:spcPct val="0"/>
        </a:spcAft>
        <a:defRPr sz="4400">
          <a:solidFill>
            <a:schemeClr val="tx1"/>
          </a:solidFill>
          <a:latin typeface="Calibri" pitchFamily="34" charset="0"/>
          <a:ea typeface="PMingLiU" pitchFamily="18" charset="-120"/>
        </a:defRPr>
      </a:lvl2pPr>
      <a:lvl3pPr algn="ctr" rtl="0" eaLnBrk="0" fontAlgn="base" hangingPunct="0">
        <a:spcBef>
          <a:spcPct val="0"/>
        </a:spcBef>
        <a:spcAft>
          <a:spcPct val="0"/>
        </a:spcAft>
        <a:defRPr sz="4400">
          <a:solidFill>
            <a:schemeClr val="tx1"/>
          </a:solidFill>
          <a:latin typeface="Calibri" pitchFamily="34" charset="0"/>
          <a:ea typeface="PMingLiU" pitchFamily="18" charset="-120"/>
        </a:defRPr>
      </a:lvl3pPr>
      <a:lvl4pPr algn="ctr" rtl="0" eaLnBrk="0" fontAlgn="base" hangingPunct="0">
        <a:spcBef>
          <a:spcPct val="0"/>
        </a:spcBef>
        <a:spcAft>
          <a:spcPct val="0"/>
        </a:spcAft>
        <a:defRPr sz="4400">
          <a:solidFill>
            <a:schemeClr val="tx1"/>
          </a:solidFill>
          <a:latin typeface="Calibri" pitchFamily="34" charset="0"/>
          <a:ea typeface="PMingLiU" pitchFamily="18" charset="-120"/>
        </a:defRPr>
      </a:lvl4pPr>
      <a:lvl5pPr algn="ctr" rtl="0" eaLnBrk="0" fontAlgn="base" hangingPunct="0">
        <a:spcBef>
          <a:spcPct val="0"/>
        </a:spcBef>
        <a:spcAft>
          <a:spcPct val="0"/>
        </a:spcAft>
        <a:defRPr sz="4400">
          <a:solidFill>
            <a:schemeClr val="tx1"/>
          </a:solidFill>
          <a:latin typeface="Calibri" pitchFamily="34" charset="0"/>
          <a:ea typeface="PMingLiU" pitchFamily="18" charset="-120"/>
        </a:defRPr>
      </a:lvl5pPr>
      <a:lvl6pPr marL="457200" algn="ctr" rtl="0" fontAlgn="base">
        <a:spcBef>
          <a:spcPct val="0"/>
        </a:spcBef>
        <a:spcAft>
          <a:spcPct val="0"/>
        </a:spcAft>
        <a:defRPr sz="4400">
          <a:solidFill>
            <a:schemeClr val="tx1"/>
          </a:solidFill>
          <a:latin typeface="Calibri" pitchFamily="34" charset="0"/>
          <a:ea typeface="新細明體" charset="-120"/>
        </a:defRPr>
      </a:lvl6pPr>
      <a:lvl7pPr marL="914400" algn="ctr" rtl="0" fontAlgn="base">
        <a:spcBef>
          <a:spcPct val="0"/>
        </a:spcBef>
        <a:spcAft>
          <a:spcPct val="0"/>
        </a:spcAft>
        <a:defRPr sz="4400">
          <a:solidFill>
            <a:schemeClr val="tx1"/>
          </a:solidFill>
          <a:latin typeface="Calibri" pitchFamily="34" charset="0"/>
          <a:ea typeface="新細明體" charset="-120"/>
        </a:defRPr>
      </a:lvl7pPr>
      <a:lvl8pPr marL="1371600" algn="ctr" rtl="0" fontAlgn="base">
        <a:spcBef>
          <a:spcPct val="0"/>
        </a:spcBef>
        <a:spcAft>
          <a:spcPct val="0"/>
        </a:spcAft>
        <a:defRPr sz="4400">
          <a:solidFill>
            <a:schemeClr val="tx1"/>
          </a:solidFill>
          <a:latin typeface="Calibri" pitchFamily="34" charset="0"/>
          <a:ea typeface="新細明體" charset="-120"/>
        </a:defRPr>
      </a:lvl8pPr>
      <a:lvl9pPr marL="1828800" algn="ctr" rtl="0" fontAlgn="base">
        <a:spcBef>
          <a:spcPct val="0"/>
        </a:spcBef>
        <a:spcAft>
          <a:spcPct val="0"/>
        </a:spcAft>
        <a:defRPr sz="4400">
          <a:solidFill>
            <a:schemeClr val="tx1"/>
          </a:solidFill>
          <a:latin typeface="Calibri" pitchFamily="34" charset="0"/>
          <a:ea typeface="新細明體" charset="-12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PMingLiU" pitchFamily="18" charset="-120"/>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PMingLiU" pitchFamily="18" charset="-120"/>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PMingLiU" pitchFamily="18" charset="-120"/>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PMingLiU" pitchFamily="18" charset="-120"/>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PMingLiU" pitchFamily="18" charset="-12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9.xml"/></Relationships>
</file>

<file path=ppt/slides/_rels/slide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8.xml"/></Relationships>
</file>

<file path=ppt/slides/_rels/slide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9.xml"/></Relationships>
</file>

<file path=ppt/slides/_rels/slide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4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7666" name="Rectangle 2"/>
          <p:cNvSpPr>
            <a:spLocks noGrp="1" noChangeArrowheads="1"/>
          </p:cNvSpPr>
          <p:nvPr>
            <p:ph type="ctrTitle" idx="4294967295"/>
          </p:nvPr>
        </p:nvSpPr>
        <p:spPr bwMode="auto">
          <a:xfrm>
            <a:off x="2411413" y="1989138"/>
            <a:ext cx="6227762" cy="1871662"/>
          </a:xfrm>
          <a:prstGeom prst="rect">
            <a:avLst/>
          </a:prstGeom>
          <a:effectLst>
            <a:outerShdw dist="35921" dir="2700000" algn="ctr" rotWithShape="0">
              <a:srgbClr val="80808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r>
              <a:rPr kumimoji="1" lang="en-US" altLang="zh-CN" sz="6600" dirty="0" smtClean="0">
                <a:ln w="18415" cmpd="sng">
                  <a:solidFill>
                    <a:srgbClr val="FFFFFF"/>
                  </a:solidFill>
                  <a:prstDash val="solid"/>
                </a:ln>
                <a:solidFill>
                  <a:srgbClr val="FFFFFF"/>
                </a:solidFill>
                <a:effectLst>
                  <a:glow rad="63500">
                    <a:schemeClr val="accent1">
                      <a:satMod val="175000"/>
                      <a:alpha val="40000"/>
                    </a:schemeClr>
                  </a:glow>
                  <a:outerShdw blurRad="63500" dir="3600000" algn="tl" rotWithShape="0">
                    <a:srgbClr val="000000">
                      <a:alpha val="70000"/>
                    </a:srgbClr>
                  </a:outerShdw>
                </a:effectLst>
                <a:latin typeface="华文隶书" panose="02010800040101010101" pitchFamily="2" charset="-122"/>
                <a:ea typeface="华文隶书" panose="02010800040101010101" pitchFamily="2" charset="-122"/>
                <a:cs typeface="+mn-cs"/>
              </a:rPr>
              <a:t>Excel 2010</a:t>
            </a:r>
            <a:br>
              <a:rPr kumimoji="1" lang="en-US" altLang="zh-CN" sz="6600" dirty="0" smtClean="0">
                <a:ln w="18415" cmpd="sng">
                  <a:solidFill>
                    <a:srgbClr val="FFFFFF"/>
                  </a:solidFill>
                  <a:prstDash val="solid"/>
                </a:ln>
                <a:solidFill>
                  <a:srgbClr val="FFFFFF"/>
                </a:solidFill>
                <a:effectLst>
                  <a:glow rad="63500">
                    <a:schemeClr val="accent1">
                      <a:satMod val="175000"/>
                      <a:alpha val="40000"/>
                    </a:schemeClr>
                  </a:glow>
                  <a:outerShdw blurRad="63500" dir="3600000" algn="tl" rotWithShape="0">
                    <a:srgbClr val="000000">
                      <a:alpha val="70000"/>
                    </a:srgbClr>
                  </a:outerShdw>
                </a:effectLst>
                <a:latin typeface="华文隶书" panose="02010800040101010101" pitchFamily="2" charset="-122"/>
                <a:ea typeface="华文隶书" panose="02010800040101010101" pitchFamily="2" charset="-122"/>
                <a:cs typeface="+mn-cs"/>
              </a:rPr>
            </a:br>
            <a:r>
              <a:rPr kumimoji="1" lang="zh-CN" altLang="en-US" sz="6600" dirty="0" smtClean="0">
                <a:ln w="18415" cmpd="sng">
                  <a:solidFill>
                    <a:srgbClr val="FFFFFF"/>
                  </a:solidFill>
                  <a:prstDash val="solid"/>
                </a:ln>
                <a:solidFill>
                  <a:srgbClr val="FFFFFF"/>
                </a:solidFill>
                <a:effectLst>
                  <a:glow rad="63500">
                    <a:schemeClr val="accent1">
                      <a:satMod val="175000"/>
                      <a:alpha val="40000"/>
                    </a:schemeClr>
                  </a:glow>
                  <a:outerShdw blurRad="63500" dir="3600000" algn="tl" rotWithShape="0">
                    <a:srgbClr val="000000">
                      <a:alpha val="70000"/>
                    </a:srgbClr>
                  </a:outerShdw>
                </a:effectLst>
                <a:latin typeface="华文隶书" panose="02010800040101010101" pitchFamily="2" charset="-122"/>
                <a:ea typeface="华文隶书" panose="02010800040101010101" pitchFamily="2" charset="-122"/>
                <a:cs typeface="+mn-cs"/>
              </a:rPr>
              <a:t>电子表格</a:t>
            </a:r>
            <a:r>
              <a:rPr kumimoji="1" lang="zh-CN" altLang="zh-CN" sz="6600" dirty="0" smtClean="0">
                <a:ln w="18415" cmpd="sng">
                  <a:solidFill>
                    <a:srgbClr val="FFFFFF"/>
                  </a:solidFill>
                  <a:prstDash val="solid"/>
                </a:ln>
                <a:solidFill>
                  <a:srgbClr val="FFFFFF"/>
                </a:solidFill>
                <a:effectLst>
                  <a:glow rad="63500">
                    <a:schemeClr val="accent1">
                      <a:satMod val="175000"/>
                      <a:alpha val="40000"/>
                    </a:schemeClr>
                  </a:glow>
                  <a:outerShdw blurRad="63500" dir="3600000" algn="tl" rotWithShape="0">
                    <a:srgbClr val="000000">
                      <a:alpha val="70000"/>
                    </a:srgbClr>
                  </a:outerShdw>
                </a:effectLst>
                <a:latin typeface="华文隶书" panose="02010800040101010101" pitchFamily="2" charset="-122"/>
                <a:ea typeface="华文隶书" panose="02010800040101010101" pitchFamily="2" charset="-122"/>
                <a:cs typeface="+mn-cs"/>
              </a:rPr>
              <a:t>的</a:t>
            </a:r>
            <a:r>
              <a:rPr kumimoji="1" lang="zh-CN" altLang="zh-CN" sz="6600" dirty="0">
                <a:ln w="18415" cmpd="sng">
                  <a:solidFill>
                    <a:srgbClr val="FFFFFF"/>
                  </a:solidFill>
                  <a:prstDash val="solid"/>
                </a:ln>
                <a:solidFill>
                  <a:srgbClr val="FFFFFF"/>
                </a:solidFill>
                <a:effectLst>
                  <a:glow rad="63500">
                    <a:schemeClr val="accent1">
                      <a:satMod val="175000"/>
                      <a:alpha val="40000"/>
                    </a:schemeClr>
                  </a:glow>
                  <a:outerShdw blurRad="63500" dir="3600000" algn="tl" rotWithShape="0">
                    <a:srgbClr val="000000">
                      <a:alpha val="70000"/>
                    </a:srgbClr>
                  </a:outerShdw>
                </a:effectLst>
                <a:latin typeface="华文隶书" panose="02010800040101010101" pitchFamily="2" charset="-122"/>
                <a:ea typeface="华文隶书" panose="02010800040101010101" pitchFamily="2" charset="-122"/>
                <a:cs typeface="+mn-cs"/>
              </a:rPr>
              <a:t>制作</a:t>
            </a:r>
            <a:endParaRPr kumimoji="1" lang="zh-CN" altLang="en-US" sz="6600" dirty="0">
              <a:ln w="18415" cmpd="sng">
                <a:solidFill>
                  <a:srgbClr val="FFFFFF"/>
                </a:solidFill>
                <a:prstDash val="solid"/>
              </a:ln>
              <a:solidFill>
                <a:srgbClr val="FFFFFF"/>
              </a:solidFill>
              <a:effectLst>
                <a:glow rad="63500">
                  <a:schemeClr val="accent1">
                    <a:satMod val="175000"/>
                    <a:alpha val="40000"/>
                  </a:schemeClr>
                </a:glow>
                <a:outerShdw blurRad="63500" dir="3600000" algn="tl" rotWithShape="0">
                  <a:srgbClr val="000000">
                    <a:alpha val="70000"/>
                  </a:srgbClr>
                </a:outerShdw>
              </a:effectLst>
              <a:latin typeface="华文隶书" panose="02010800040101010101" pitchFamily="2" charset="-122"/>
              <a:ea typeface="华文隶书" panose="02010800040101010101" pitchFamily="2" charset="-122"/>
              <a:cs typeface="+mn-cs"/>
            </a:endParaRPr>
          </a:p>
        </p:txBody>
      </p:sp>
      <p:sp>
        <p:nvSpPr>
          <p:cNvPr id="497669" name="TextBox 1"/>
          <p:cNvSpPr txBox="1">
            <a:spLocks noChangeArrowheads="1"/>
          </p:cNvSpPr>
          <p:nvPr/>
        </p:nvSpPr>
        <p:spPr bwMode="auto">
          <a:xfrm>
            <a:off x="4643438" y="5940425"/>
            <a:ext cx="158432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en-US" altLang="zh-CN" sz="3200" dirty="0" smtClean="0">
                <a:latin typeface="华文隶书" pitchFamily="2" charset="-122"/>
                <a:ea typeface="华文隶书" pitchFamily="2" charset="-122"/>
              </a:rPr>
              <a:t>XXXXXX</a:t>
            </a:r>
            <a:endParaRPr lang="zh-CN" altLang="en-US" sz="3200" dirty="0">
              <a:latin typeface="华文隶书" pitchFamily="2" charset="-122"/>
              <a:ea typeface="华文隶书" pitchFamily="2" charset="-122"/>
            </a:endParaRPr>
          </a:p>
        </p:txBody>
      </p:sp>
      <p:sp>
        <p:nvSpPr>
          <p:cNvPr id="497670" name="文字方塊 4"/>
          <p:cNvSpPr txBox="1">
            <a:spLocks noChangeArrowheads="1"/>
          </p:cNvSpPr>
          <p:nvPr/>
        </p:nvSpPr>
        <p:spPr bwMode="auto">
          <a:xfrm>
            <a:off x="7308850" y="6403975"/>
            <a:ext cx="16557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spcBef>
                <a:spcPts val="300"/>
              </a:spcBef>
            </a:pPr>
            <a:fld id="{1ABBD38F-3FFE-460A-98B8-6CB0334622DB}" type="datetime2">
              <a:rPr kumimoji="1" lang="zh-CN" altLang="en-US" sz="1600" smtClean="0">
                <a:latin typeface="华文隶书" pitchFamily="2" charset="-122"/>
                <a:ea typeface="华文隶书" pitchFamily="2" charset="-122"/>
                <a:cs typeface="MV Boli" pitchFamily="2" charset="0"/>
              </a:rPr>
              <a:t>2014年5月28日</a:t>
            </a:fld>
            <a:endParaRPr kumimoji="1" lang="zh-TW" altLang="zh-TW" sz="1600" dirty="0">
              <a:latin typeface="华文隶书" pitchFamily="2" charset="-122"/>
              <a:ea typeface="华文隶书" pitchFamily="2" charset="-122"/>
              <a:cs typeface="MV Boli" pitchFamily="2" charset="0"/>
            </a:endParaRPr>
          </a:p>
        </p:txBody>
      </p:sp>
    </p:spTree>
  </p:cSld>
  <p:clrMapOvr>
    <a:masterClrMapping/>
  </p:clrMapOvr>
  <p:transition spd="slow"/>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圆角矩形 71"/>
          <p:cNvSpPr/>
          <p:nvPr/>
        </p:nvSpPr>
        <p:spPr>
          <a:xfrm>
            <a:off x="0" y="476672"/>
            <a:ext cx="3821728" cy="576064"/>
          </a:xfrm>
          <a:prstGeom prst="roundRect">
            <a:avLst/>
          </a:prstGeom>
          <a:solidFill>
            <a:srgbClr val="FFCC99"/>
          </a:solidFill>
          <a:ln>
            <a:solidFill>
              <a:srgbClr val="FFC000">
                <a:alpha val="2000"/>
              </a:srgbClr>
            </a:solidFill>
          </a:ln>
          <a:scene3d>
            <a:camera prst="perspectiveRelaxed"/>
            <a:lightRig rig="threePt" dir="t"/>
          </a:scene3d>
          <a:sp3d>
            <a:bevelT/>
            <a:bevelB h="952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73" name="矩形 72"/>
          <p:cNvSpPr/>
          <p:nvPr/>
        </p:nvSpPr>
        <p:spPr>
          <a:xfrm>
            <a:off x="251520" y="476672"/>
            <a:ext cx="2544286" cy="461665"/>
          </a:xfrm>
          <a:prstGeom prst="rect">
            <a:avLst/>
          </a:prstGeom>
        </p:spPr>
        <p:txBody>
          <a:bodyPr wrap="non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defRPr/>
            </a:pPr>
            <a:r>
              <a:rPr lang="zh-CN" altLang="en-US" sz="2400" b="1" cap="all" dirty="0" smtClean="0">
                <a:ln w="0"/>
                <a:solidFill>
                  <a:srgbClr val="00B0F0"/>
                </a:solidFill>
                <a:effectLst>
                  <a:reflection blurRad="12700" stA="50000" endPos="50000" dist="5000" dir="5400000" sy="-100000" rotWithShape="0"/>
                </a:effectLst>
                <a:latin typeface="微软雅黑" pitchFamily="34" charset="-122"/>
                <a:ea typeface="微软雅黑" pitchFamily="34" charset="-122"/>
              </a:rPr>
              <a:t>学生操作任务</a:t>
            </a:r>
            <a:r>
              <a:rPr lang="en-US" altLang="zh-CN" sz="2400" b="1" cap="all" dirty="0" smtClean="0">
                <a:ln w="0"/>
                <a:solidFill>
                  <a:srgbClr val="00B0F0"/>
                </a:solidFill>
                <a:effectLst>
                  <a:reflection blurRad="12700" stA="50000" endPos="50000" dist="5000" dir="5400000" sy="-100000" rotWithShape="0"/>
                </a:effectLst>
                <a:latin typeface="微软雅黑" pitchFamily="34" charset="-122"/>
                <a:ea typeface="微软雅黑" pitchFamily="34" charset="-122"/>
              </a:rPr>
              <a:t>4-5</a:t>
            </a:r>
            <a:endParaRPr lang="zh-CN" altLang="zh-CN" sz="2400" b="1" cap="all" dirty="0">
              <a:ln w="0"/>
              <a:solidFill>
                <a:srgbClr val="00B0F0"/>
              </a:solidFill>
              <a:effectLst>
                <a:reflection blurRad="12700" stA="50000" endPos="50000" dist="5000" dir="5400000" sy="-100000" rotWithShape="0"/>
              </a:effectLst>
              <a:latin typeface="微软雅黑" pitchFamily="34" charset="-122"/>
              <a:ea typeface="微软雅黑" pitchFamily="34" charset="-122"/>
            </a:endParaRPr>
          </a:p>
        </p:txBody>
      </p:sp>
      <p:sp>
        <p:nvSpPr>
          <p:cNvPr id="7" name="圆角矩形 6"/>
          <p:cNvSpPr/>
          <p:nvPr/>
        </p:nvSpPr>
        <p:spPr>
          <a:xfrm>
            <a:off x="308512" y="1916832"/>
            <a:ext cx="8511959" cy="2664296"/>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a:p>
        </p:txBody>
      </p:sp>
      <p:sp>
        <p:nvSpPr>
          <p:cNvPr id="4" name="TextBox 3"/>
          <p:cNvSpPr txBox="1"/>
          <p:nvPr/>
        </p:nvSpPr>
        <p:spPr>
          <a:xfrm>
            <a:off x="676059" y="2804183"/>
            <a:ext cx="7776864" cy="523220"/>
          </a:xfrm>
          <a:prstGeom prst="rect">
            <a:avLst/>
          </a:prstGeom>
          <a:noFill/>
        </p:spPr>
        <p:txBody>
          <a:bodyPr wrap="square" rtlCol="0">
            <a:spAutoFit/>
          </a:bodyPr>
          <a:lstStyle/>
          <a:p>
            <a:r>
              <a:rPr lang="zh-CN" altLang="en-US" sz="2800" dirty="0" smtClean="0"/>
              <a:t>制作比赛成绩自动筛选表和高级筛选表</a:t>
            </a:r>
            <a:endParaRPr lang="zh-CN" altLang="zh-CN" sz="2800" b="1" dirty="0"/>
          </a:p>
        </p:txBody>
      </p:sp>
    </p:spTree>
    <p:extLst>
      <p:ext uri="{BB962C8B-B14F-4D97-AF65-F5344CB8AC3E}">
        <p14:creationId xmlns:p14="http://schemas.microsoft.com/office/powerpoint/2010/main" val="428522670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圆角矩形 71"/>
          <p:cNvSpPr/>
          <p:nvPr/>
        </p:nvSpPr>
        <p:spPr>
          <a:xfrm>
            <a:off x="0" y="476672"/>
            <a:ext cx="3821728" cy="576064"/>
          </a:xfrm>
          <a:prstGeom prst="roundRect">
            <a:avLst/>
          </a:prstGeom>
          <a:solidFill>
            <a:srgbClr val="FFCC99"/>
          </a:solidFill>
          <a:ln>
            <a:solidFill>
              <a:srgbClr val="FFC000">
                <a:alpha val="2000"/>
              </a:srgbClr>
            </a:solidFill>
          </a:ln>
          <a:scene3d>
            <a:camera prst="perspectiveRelaxed"/>
            <a:lightRig rig="threePt" dir="t"/>
          </a:scene3d>
          <a:sp3d>
            <a:bevelT/>
            <a:bevelB h="952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73" name="矩形 72"/>
          <p:cNvSpPr/>
          <p:nvPr/>
        </p:nvSpPr>
        <p:spPr>
          <a:xfrm>
            <a:off x="251520" y="476672"/>
            <a:ext cx="3159839" cy="461665"/>
          </a:xfrm>
          <a:prstGeom prst="rect">
            <a:avLst/>
          </a:prstGeom>
        </p:spPr>
        <p:txBody>
          <a:bodyPr wrap="non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defRPr/>
            </a:pPr>
            <a:r>
              <a:rPr lang="zh-CN" altLang="en-US" sz="2400" b="1" cap="all" dirty="0" smtClean="0">
                <a:ln w="0"/>
                <a:solidFill>
                  <a:srgbClr val="00B0F0"/>
                </a:solidFill>
                <a:effectLst>
                  <a:reflection blurRad="12700" stA="50000" endPos="50000" dist="5000" dir="5400000" sy="-100000" rotWithShape="0"/>
                </a:effectLst>
                <a:latin typeface="微软雅黑" pitchFamily="34" charset="-122"/>
                <a:ea typeface="微软雅黑" pitchFamily="34" charset="-122"/>
              </a:rPr>
              <a:t>学生操作拓展任务</a:t>
            </a:r>
            <a:r>
              <a:rPr lang="en-US" altLang="zh-CN" sz="2400" b="1" cap="all" dirty="0" smtClean="0">
                <a:ln w="0"/>
                <a:solidFill>
                  <a:srgbClr val="00B0F0"/>
                </a:solidFill>
                <a:effectLst>
                  <a:reflection blurRad="12700" stA="50000" endPos="50000" dist="5000" dir="5400000" sy="-100000" rotWithShape="0"/>
                </a:effectLst>
                <a:latin typeface="微软雅黑" pitchFamily="34" charset="-122"/>
                <a:ea typeface="微软雅黑" pitchFamily="34" charset="-122"/>
              </a:rPr>
              <a:t>4-5</a:t>
            </a:r>
            <a:endParaRPr lang="zh-CN" altLang="zh-CN" sz="2400" b="1" cap="all" dirty="0">
              <a:ln w="0"/>
              <a:solidFill>
                <a:srgbClr val="00B0F0"/>
              </a:solidFill>
              <a:effectLst>
                <a:reflection blurRad="12700" stA="50000" endPos="50000" dist="5000" dir="5400000" sy="-100000" rotWithShape="0"/>
              </a:effectLst>
              <a:latin typeface="微软雅黑" pitchFamily="34" charset="-122"/>
              <a:ea typeface="微软雅黑" pitchFamily="34" charset="-122"/>
            </a:endParaRPr>
          </a:p>
        </p:txBody>
      </p:sp>
      <p:sp>
        <p:nvSpPr>
          <p:cNvPr id="7" name="圆角矩形 6"/>
          <p:cNvSpPr/>
          <p:nvPr/>
        </p:nvSpPr>
        <p:spPr>
          <a:xfrm>
            <a:off x="308512" y="1916832"/>
            <a:ext cx="8511959" cy="2664296"/>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zh-CN" altLang="en-US"/>
          </a:p>
        </p:txBody>
      </p:sp>
      <p:sp>
        <p:nvSpPr>
          <p:cNvPr id="4" name="TextBox 3"/>
          <p:cNvSpPr txBox="1"/>
          <p:nvPr/>
        </p:nvSpPr>
        <p:spPr>
          <a:xfrm>
            <a:off x="676059" y="2804183"/>
            <a:ext cx="7776864" cy="523220"/>
          </a:xfrm>
          <a:prstGeom prst="rect">
            <a:avLst/>
          </a:prstGeom>
          <a:noFill/>
        </p:spPr>
        <p:txBody>
          <a:bodyPr wrap="square" rtlCol="0">
            <a:spAutoFit/>
          </a:bodyPr>
          <a:lstStyle/>
          <a:p>
            <a:r>
              <a:rPr lang="zh-CN" altLang="en-US" sz="2800" dirty="0" smtClean="0"/>
              <a:t>筛选</a:t>
            </a:r>
            <a:r>
              <a:rPr lang="zh-CN" altLang="zh-CN" sz="2800" dirty="0" smtClean="0"/>
              <a:t>校</a:t>
            </a:r>
            <a:r>
              <a:rPr lang="zh-CN" altLang="zh-CN" sz="2800" dirty="0"/>
              <a:t>运会成绩表</a:t>
            </a:r>
            <a:endParaRPr lang="zh-CN" altLang="zh-CN" sz="2800" b="1" dirty="0"/>
          </a:p>
        </p:txBody>
      </p:sp>
    </p:spTree>
    <p:extLst>
      <p:ext uri="{BB962C8B-B14F-4D97-AF65-F5344CB8AC3E}">
        <p14:creationId xmlns:p14="http://schemas.microsoft.com/office/powerpoint/2010/main" val="421399638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8690" name="Group 3"/>
          <p:cNvGrpSpPr>
            <a:grpSpLocks/>
          </p:cNvGrpSpPr>
          <p:nvPr/>
        </p:nvGrpSpPr>
        <p:grpSpPr bwMode="auto">
          <a:xfrm>
            <a:off x="1258888" y="2564904"/>
            <a:ext cx="5410200" cy="665162"/>
            <a:chOff x="0" y="0"/>
            <a:chExt cx="3408" cy="419"/>
          </a:xfrm>
        </p:grpSpPr>
        <p:grpSp>
          <p:nvGrpSpPr>
            <p:cNvPr id="498721" name="Group 4"/>
            <p:cNvGrpSpPr>
              <a:grpSpLocks/>
            </p:cNvGrpSpPr>
            <p:nvPr/>
          </p:nvGrpSpPr>
          <p:grpSpPr bwMode="auto">
            <a:xfrm>
              <a:off x="0" y="0"/>
              <a:ext cx="480" cy="419"/>
              <a:chOff x="0" y="0"/>
              <a:chExt cx="1549" cy="1351"/>
            </a:xfrm>
          </p:grpSpPr>
          <p:sp>
            <p:nvSpPr>
              <p:cNvPr id="498725" name="AutoShape 5"/>
              <p:cNvSpPr>
                <a:spLocks noChangeArrowheads="1"/>
              </p:cNvSpPr>
              <p:nvPr/>
            </p:nvSpPr>
            <p:spPr bwMode="auto">
              <a:xfrm>
                <a:off x="13" y="23"/>
                <a:ext cx="1536" cy="1328"/>
              </a:xfrm>
              <a:prstGeom prst="hexagon">
                <a:avLst>
                  <a:gd name="adj" fmla="val 28916"/>
                  <a:gd name="vf" fmla="val 115470"/>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ea typeface="PMingLiU" pitchFamily="18" charset="-120"/>
                </a:endParaRPr>
              </a:p>
            </p:txBody>
          </p:sp>
          <p:sp>
            <p:nvSpPr>
              <p:cNvPr id="498726" name="AutoShape 6"/>
              <p:cNvSpPr>
                <a:spLocks noChangeArrowheads="1"/>
              </p:cNvSpPr>
              <p:nvPr/>
            </p:nvSpPr>
            <p:spPr bwMode="auto">
              <a:xfrm>
                <a:off x="0" y="0"/>
                <a:ext cx="1536"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2700000" scaled="1"/>
              </a:gradFill>
              <a:ln w="9525">
                <a:solidFill>
                  <a:srgbClr val="C0C0C0"/>
                </a:solidFill>
                <a:miter lim="800000"/>
                <a:headEnd/>
                <a:tailEnd/>
              </a:ln>
            </p:spPr>
            <p:txBody>
              <a:bodyPr wrap="none" anchor="ctr"/>
              <a:lstStyle/>
              <a:p>
                <a:endParaRPr lang="zh-CN" altLang="en-US">
                  <a:ea typeface="PMingLiU" pitchFamily="18" charset="-120"/>
                </a:endParaRPr>
              </a:p>
            </p:txBody>
          </p:sp>
          <p:sp>
            <p:nvSpPr>
              <p:cNvPr id="6151" name="AutoShape 7"/>
              <p:cNvSpPr>
                <a:spLocks noChangeArrowheads="1"/>
              </p:cNvSpPr>
              <p:nvPr/>
            </p:nvSpPr>
            <p:spPr bwMode="auto">
              <a:xfrm>
                <a:off x="90" y="81"/>
                <a:ext cx="1349" cy="1167"/>
              </a:xfrm>
              <a:prstGeom prst="hexagon">
                <a:avLst>
                  <a:gd name="adj" fmla="val 28896"/>
                  <a:gd name="vf" fmla="val 115470"/>
                </a:avLst>
              </a:prstGeom>
              <a:gradFill rotWithShape="1">
                <a:gsLst>
                  <a:gs pos="0">
                    <a:schemeClr val="accent1">
                      <a:gamma/>
                      <a:shade val="46275"/>
                      <a:invGamma/>
                    </a:schemeClr>
                  </a:gs>
                  <a:gs pos="100000">
                    <a:schemeClr val="accent1"/>
                  </a:gs>
                </a:gsLst>
                <a:lin ang="2700000" scaled="1"/>
              </a:gradFill>
              <a:ln w="9525" cap="flat" cmpd="sng">
                <a:solidFill>
                  <a:schemeClr val="bg1"/>
                </a:solidFill>
                <a:miter lim="800000"/>
                <a:headEnd/>
                <a:tailEnd/>
              </a:ln>
              <a:effectLst/>
            </p:spPr>
            <p:txBody>
              <a:bodyPr wrap="none" anchor="ctr"/>
              <a:lstStyle/>
              <a:p>
                <a:pPr>
                  <a:defRPr/>
                </a:pPr>
                <a:endParaRPr lang="zh-CN" altLang="en-US">
                  <a:latin typeface="Arial" pitchFamily="34" charset="0"/>
                  <a:ea typeface="PMingLiU" pitchFamily="18" charset="-120"/>
                </a:endParaRPr>
              </a:p>
            </p:txBody>
          </p:sp>
        </p:grpSp>
        <p:sp>
          <p:nvSpPr>
            <p:cNvPr id="498722" name="Line 8"/>
            <p:cNvSpPr>
              <a:spLocks noChangeShapeType="1"/>
            </p:cNvSpPr>
            <p:nvPr/>
          </p:nvSpPr>
          <p:spPr bwMode="auto">
            <a:xfrm>
              <a:off x="384" y="384"/>
              <a:ext cx="3024" cy="0"/>
            </a:xfrm>
            <a:prstGeom prst="line">
              <a:avLst/>
            </a:prstGeom>
            <a:noFill/>
            <a:ln w="25400">
              <a:solidFill>
                <a:schemeClr val="tx2"/>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98723" name="Text Box 9"/>
            <p:cNvSpPr txBox="1">
              <a:spLocks noChangeArrowheads="1"/>
            </p:cNvSpPr>
            <p:nvPr/>
          </p:nvSpPr>
          <p:spPr bwMode="auto">
            <a:xfrm>
              <a:off x="726" y="48"/>
              <a:ext cx="2388" cy="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r>
                <a:rPr lang="zh-CN" altLang="en-US" sz="2800" b="1" dirty="0" smtClean="0">
                  <a:ea typeface="黑体" pitchFamily="49" charset="-122"/>
                  <a:sym typeface="Arial" charset="0"/>
                </a:rPr>
                <a:t>电子表格的格式化操作</a:t>
              </a:r>
              <a:endParaRPr lang="zh-CN" altLang="en-US" sz="2800" b="1" dirty="0">
                <a:ea typeface="黑体" pitchFamily="49" charset="-122"/>
                <a:sym typeface="Arial" charset="0"/>
              </a:endParaRPr>
            </a:p>
          </p:txBody>
        </p:sp>
        <p:sp>
          <p:nvSpPr>
            <p:cNvPr id="498724" name="Text Box 10"/>
            <p:cNvSpPr txBox="1">
              <a:spLocks noChangeArrowheads="1"/>
            </p:cNvSpPr>
            <p:nvPr/>
          </p:nvSpPr>
          <p:spPr bwMode="auto">
            <a:xfrm>
              <a:off x="123" y="62"/>
              <a:ext cx="224"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a:r>
                <a:rPr lang="en-US" altLang="zh-CN" sz="2400" b="1">
                  <a:solidFill>
                    <a:schemeClr val="bg1"/>
                  </a:solidFill>
                  <a:ea typeface="PMingLiU" pitchFamily="18" charset="-120"/>
                </a:rPr>
                <a:t>2</a:t>
              </a:r>
              <a:endParaRPr lang="zh-CN" altLang="zh-TW" sz="2400" b="1">
                <a:solidFill>
                  <a:schemeClr val="bg1"/>
                </a:solidFill>
                <a:ea typeface="PMingLiU" pitchFamily="18" charset="-120"/>
              </a:endParaRPr>
            </a:p>
          </p:txBody>
        </p:sp>
      </p:grpSp>
      <p:grpSp>
        <p:nvGrpSpPr>
          <p:cNvPr id="498698" name="Group 36"/>
          <p:cNvGrpSpPr>
            <a:grpSpLocks/>
          </p:cNvGrpSpPr>
          <p:nvPr/>
        </p:nvGrpSpPr>
        <p:grpSpPr bwMode="auto">
          <a:xfrm>
            <a:off x="1258888" y="1772816"/>
            <a:ext cx="5410200" cy="665163"/>
            <a:chOff x="0" y="0"/>
            <a:chExt cx="3408" cy="419"/>
          </a:xfrm>
        </p:grpSpPr>
        <p:grpSp>
          <p:nvGrpSpPr>
            <p:cNvPr id="498707" name="Group 37"/>
            <p:cNvGrpSpPr>
              <a:grpSpLocks/>
            </p:cNvGrpSpPr>
            <p:nvPr/>
          </p:nvGrpSpPr>
          <p:grpSpPr bwMode="auto">
            <a:xfrm>
              <a:off x="0" y="0"/>
              <a:ext cx="480" cy="419"/>
              <a:chOff x="0" y="0"/>
              <a:chExt cx="1549" cy="1351"/>
            </a:xfrm>
          </p:grpSpPr>
          <p:sp>
            <p:nvSpPr>
              <p:cNvPr id="498711" name="AutoShape 38"/>
              <p:cNvSpPr>
                <a:spLocks noChangeArrowheads="1"/>
              </p:cNvSpPr>
              <p:nvPr/>
            </p:nvSpPr>
            <p:spPr bwMode="auto">
              <a:xfrm>
                <a:off x="13" y="23"/>
                <a:ext cx="1536" cy="1328"/>
              </a:xfrm>
              <a:prstGeom prst="hexagon">
                <a:avLst>
                  <a:gd name="adj" fmla="val 28916"/>
                  <a:gd name="vf" fmla="val 115470"/>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ea typeface="PMingLiU" pitchFamily="18" charset="-120"/>
                </a:endParaRPr>
              </a:p>
            </p:txBody>
          </p:sp>
          <p:sp>
            <p:nvSpPr>
              <p:cNvPr id="498712" name="AutoShape 39"/>
              <p:cNvSpPr>
                <a:spLocks noChangeArrowheads="1"/>
              </p:cNvSpPr>
              <p:nvPr/>
            </p:nvSpPr>
            <p:spPr bwMode="auto">
              <a:xfrm>
                <a:off x="0" y="0"/>
                <a:ext cx="1536"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2700000" scaled="1"/>
              </a:gradFill>
              <a:ln w="9525">
                <a:solidFill>
                  <a:srgbClr val="C0C0C0"/>
                </a:solidFill>
                <a:miter lim="800000"/>
                <a:headEnd/>
                <a:tailEnd/>
              </a:ln>
            </p:spPr>
            <p:txBody>
              <a:bodyPr wrap="none" anchor="ctr"/>
              <a:lstStyle/>
              <a:p>
                <a:endParaRPr lang="zh-CN" altLang="en-US">
                  <a:ea typeface="PMingLiU" pitchFamily="18" charset="-120"/>
                  <a:cs typeface="Arial" charset="0"/>
                </a:endParaRPr>
              </a:p>
            </p:txBody>
          </p:sp>
          <p:sp>
            <p:nvSpPr>
              <p:cNvPr id="498713" name="AutoShape 40"/>
              <p:cNvSpPr>
                <a:spLocks noChangeArrowheads="1"/>
              </p:cNvSpPr>
              <p:nvPr/>
            </p:nvSpPr>
            <p:spPr bwMode="auto">
              <a:xfrm>
                <a:off x="90" y="80"/>
                <a:ext cx="1350" cy="1168"/>
              </a:xfrm>
              <a:prstGeom prst="hexagon">
                <a:avLst>
                  <a:gd name="adj" fmla="val 28896"/>
                  <a:gd name="vf" fmla="val 115470"/>
                </a:avLst>
              </a:prstGeom>
              <a:solidFill>
                <a:schemeClr val="accent2"/>
              </a:solidFill>
              <a:ln w="9525">
                <a:solidFill>
                  <a:schemeClr val="bg1"/>
                </a:solidFill>
                <a:miter lim="800000"/>
                <a:headEnd/>
                <a:tailEnd/>
              </a:ln>
            </p:spPr>
            <p:txBody>
              <a:bodyPr wrap="none" anchor="ctr"/>
              <a:lstStyle/>
              <a:p>
                <a:endParaRPr lang="zh-CN" altLang="en-US">
                  <a:ea typeface="PMingLiU" pitchFamily="18" charset="-120"/>
                </a:endParaRPr>
              </a:p>
            </p:txBody>
          </p:sp>
        </p:grpSp>
        <p:sp>
          <p:nvSpPr>
            <p:cNvPr id="498708" name="Line 41"/>
            <p:cNvSpPr>
              <a:spLocks noChangeShapeType="1"/>
            </p:cNvSpPr>
            <p:nvPr/>
          </p:nvSpPr>
          <p:spPr bwMode="auto">
            <a:xfrm>
              <a:off x="384" y="384"/>
              <a:ext cx="3024" cy="0"/>
            </a:xfrm>
            <a:prstGeom prst="line">
              <a:avLst/>
            </a:prstGeom>
            <a:noFill/>
            <a:ln w="25400">
              <a:solidFill>
                <a:schemeClr val="tx2"/>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98709" name="Text Box 42"/>
            <p:cNvSpPr txBox="1">
              <a:spLocks noChangeArrowheads="1"/>
            </p:cNvSpPr>
            <p:nvPr/>
          </p:nvSpPr>
          <p:spPr bwMode="auto">
            <a:xfrm>
              <a:off x="726" y="57"/>
              <a:ext cx="2474" cy="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r>
                <a:rPr lang="en-US" altLang="zh-CN" sz="2800" b="1" dirty="0" smtClean="0">
                  <a:ea typeface="黑体" pitchFamily="49" charset="-122"/>
                </a:rPr>
                <a:t> Excel 2010</a:t>
              </a:r>
              <a:r>
                <a:rPr lang="zh-CN" altLang="en-US" sz="2800" b="1" dirty="0" smtClean="0">
                  <a:ea typeface="黑体" pitchFamily="49" charset="-122"/>
                </a:rPr>
                <a:t>的基本操作</a:t>
              </a:r>
              <a:endParaRPr lang="zh-CN" altLang="en-US" sz="2800" b="1" dirty="0">
                <a:ea typeface="黑体" pitchFamily="49" charset="-122"/>
              </a:endParaRPr>
            </a:p>
          </p:txBody>
        </p:sp>
        <p:sp>
          <p:nvSpPr>
            <p:cNvPr id="498710" name="Text Box 43"/>
            <p:cNvSpPr txBox="1">
              <a:spLocks noChangeArrowheads="1"/>
            </p:cNvSpPr>
            <p:nvPr/>
          </p:nvSpPr>
          <p:spPr bwMode="auto">
            <a:xfrm>
              <a:off x="124" y="62"/>
              <a:ext cx="22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a:r>
                <a:rPr lang="zh-CN" altLang="zh-TW" sz="2400" b="1">
                  <a:solidFill>
                    <a:schemeClr val="bg1"/>
                  </a:solidFill>
                  <a:ea typeface="PMingLiU" pitchFamily="18" charset="-120"/>
                </a:rPr>
                <a:t>1</a:t>
              </a:r>
            </a:p>
          </p:txBody>
        </p:sp>
      </p:grpSp>
      <p:sp>
        <p:nvSpPr>
          <p:cNvPr id="2" name="TextBox 1"/>
          <p:cNvSpPr txBox="1"/>
          <p:nvPr/>
        </p:nvSpPr>
        <p:spPr>
          <a:xfrm>
            <a:off x="2051720" y="548680"/>
            <a:ext cx="3922687" cy="769441"/>
          </a:xfrm>
          <a:prstGeom prst="rect">
            <a:avLst/>
          </a:prstGeom>
          <a:noFill/>
        </p:spPr>
        <p:txBody>
          <a:bodyPr>
            <a:spAutoFit/>
          </a:bodyPr>
          <a:lstStyle/>
          <a:p>
            <a:pPr>
              <a:defRPr/>
            </a:pPr>
            <a:r>
              <a:rPr lang="zh-CN" altLang="en-US" sz="44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mj-ea"/>
                <a:ea typeface="+mj-ea"/>
              </a:rPr>
              <a:t>课程</a:t>
            </a:r>
            <a:r>
              <a:rPr lang="zh-CN" altLang="en-US" sz="4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j-ea"/>
                <a:ea typeface="+mj-ea"/>
              </a:rPr>
              <a:t>内容</a:t>
            </a:r>
          </a:p>
        </p:txBody>
      </p:sp>
      <p:pic>
        <p:nvPicPr>
          <p:cNvPr id="498706" name="图片 6" descr="未标题-3.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021513" y="4221163"/>
            <a:ext cx="2014537" cy="252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1" name="Group 3"/>
          <p:cNvGrpSpPr>
            <a:grpSpLocks/>
          </p:cNvGrpSpPr>
          <p:nvPr/>
        </p:nvGrpSpPr>
        <p:grpSpPr bwMode="auto">
          <a:xfrm>
            <a:off x="1258888" y="4437112"/>
            <a:ext cx="5410200" cy="665162"/>
            <a:chOff x="0" y="0"/>
            <a:chExt cx="3408" cy="419"/>
          </a:xfrm>
        </p:grpSpPr>
        <p:grpSp>
          <p:nvGrpSpPr>
            <p:cNvPr id="22" name="Group 4"/>
            <p:cNvGrpSpPr>
              <a:grpSpLocks/>
            </p:cNvGrpSpPr>
            <p:nvPr/>
          </p:nvGrpSpPr>
          <p:grpSpPr bwMode="auto">
            <a:xfrm>
              <a:off x="0" y="0"/>
              <a:ext cx="480" cy="419"/>
              <a:chOff x="0" y="0"/>
              <a:chExt cx="1549" cy="1351"/>
            </a:xfrm>
          </p:grpSpPr>
          <p:sp>
            <p:nvSpPr>
              <p:cNvPr id="26" name="AutoShape 5"/>
              <p:cNvSpPr>
                <a:spLocks noChangeArrowheads="1"/>
              </p:cNvSpPr>
              <p:nvPr/>
            </p:nvSpPr>
            <p:spPr bwMode="auto">
              <a:xfrm>
                <a:off x="13" y="23"/>
                <a:ext cx="1536" cy="1328"/>
              </a:xfrm>
              <a:prstGeom prst="hexagon">
                <a:avLst>
                  <a:gd name="adj" fmla="val 28916"/>
                  <a:gd name="vf" fmla="val 115470"/>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ea typeface="PMingLiU" pitchFamily="18" charset="-120"/>
                </a:endParaRPr>
              </a:p>
            </p:txBody>
          </p:sp>
          <p:sp>
            <p:nvSpPr>
              <p:cNvPr id="27" name="AutoShape 6"/>
              <p:cNvSpPr>
                <a:spLocks noChangeArrowheads="1"/>
              </p:cNvSpPr>
              <p:nvPr/>
            </p:nvSpPr>
            <p:spPr bwMode="auto">
              <a:xfrm>
                <a:off x="0" y="0"/>
                <a:ext cx="1536"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2700000" scaled="1"/>
              </a:gradFill>
              <a:ln w="9525">
                <a:solidFill>
                  <a:srgbClr val="C0C0C0"/>
                </a:solidFill>
                <a:miter lim="800000"/>
                <a:headEnd/>
                <a:tailEnd/>
              </a:ln>
            </p:spPr>
            <p:txBody>
              <a:bodyPr wrap="none" anchor="ctr"/>
              <a:lstStyle/>
              <a:p>
                <a:endParaRPr lang="zh-CN" altLang="en-US">
                  <a:ea typeface="PMingLiU" pitchFamily="18" charset="-120"/>
                </a:endParaRPr>
              </a:p>
            </p:txBody>
          </p:sp>
          <p:sp>
            <p:nvSpPr>
              <p:cNvPr id="28" name="AutoShape 7"/>
              <p:cNvSpPr>
                <a:spLocks noChangeArrowheads="1"/>
              </p:cNvSpPr>
              <p:nvPr/>
            </p:nvSpPr>
            <p:spPr bwMode="auto">
              <a:xfrm>
                <a:off x="90" y="81"/>
                <a:ext cx="1349" cy="1167"/>
              </a:xfrm>
              <a:prstGeom prst="hexagon">
                <a:avLst>
                  <a:gd name="adj" fmla="val 28896"/>
                  <a:gd name="vf" fmla="val 115470"/>
                </a:avLst>
              </a:prstGeom>
              <a:gradFill rotWithShape="1">
                <a:gsLst>
                  <a:gs pos="0">
                    <a:schemeClr val="accent1">
                      <a:gamma/>
                      <a:shade val="46275"/>
                      <a:invGamma/>
                    </a:schemeClr>
                  </a:gs>
                  <a:gs pos="100000">
                    <a:schemeClr val="accent1"/>
                  </a:gs>
                </a:gsLst>
                <a:lin ang="2700000" scaled="1"/>
              </a:gradFill>
              <a:ln w="9525" cap="flat" cmpd="sng">
                <a:solidFill>
                  <a:schemeClr val="bg1"/>
                </a:solidFill>
                <a:miter lim="800000"/>
                <a:headEnd/>
                <a:tailEnd/>
              </a:ln>
              <a:effectLst/>
            </p:spPr>
            <p:txBody>
              <a:bodyPr wrap="none" anchor="ctr"/>
              <a:lstStyle/>
              <a:p>
                <a:pPr>
                  <a:defRPr/>
                </a:pPr>
                <a:endParaRPr lang="zh-CN" altLang="en-US">
                  <a:latin typeface="Arial" pitchFamily="34" charset="0"/>
                  <a:ea typeface="PMingLiU" pitchFamily="18" charset="-120"/>
                </a:endParaRPr>
              </a:p>
            </p:txBody>
          </p:sp>
        </p:grpSp>
        <p:sp>
          <p:nvSpPr>
            <p:cNvPr id="23" name="Line 8"/>
            <p:cNvSpPr>
              <a:spLocks noChangeShapeType="1"/>
            </p:cNvSpPr>
            <p:nvPr/>
          </p:nvSpPr>
          <p:spPr bwMode="auto">
            <a:xfrm>
              <a:off x="384" y="384"/>
              <a:ext cx="3024" cy="0"/>
            </a:xfrm>
            <a:prstGeom prst="line">
              <a:avLst/>
            </a:prstGeom>
            <a:noFill/>
            <a:ln w="25400">
              <a:solidFill>
                <a:schemeClr val="tx2"/>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4" name="Text Box 9"/>
            <p:cNvSpPr txBox="1">
              <a:spLocks noChangeArrowheads="1"/>
            </p:cNvSpPr>
            <p:nvPr/>
          </p:nvSpPr>
          <p:spPr bwMode="auto">
            <a:xfrm>
              <a:off x="743" y="48"/>
              <a:ext cx="1707" cy="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r>
                <a:rPr lang="zh-CN" altLang="en-US" sz="2800" b="1" dirty="0" smtClean="0">
                  <a:ea typeface="黑体" pitchFamily="49" charset="-122"/>
                  <a:sym typeface="Arial" charset="0"/>
                </a:rPr>
                <a:t>排序与分类汇总</a:t>
              </a:r>
              <a:endParaRPr lang="zh-CN" altLang="en-US" sz="2800" b="1" dirty="0">
                <a:ea typeface="黑体" pitchFamily="49" charset="-122"/>
                <a:sym typeface="Arial" charset="0"/>
              </a:endParaRPr>
            </a:p>
          </p:txBody>
        </p:sp>
        <p:sp>
          <p:nvSpPr>
            <p:cNvPr id="25" name="Text Box 10"/>
            <p:cNvSpPr txBox="1">
              <a:spLocks noChangeArrowheads="1"/>
            </p:cNvSpPr>
            <p:nvPr/>
          </p:nvSpPr>
          <p:spPr bwMode="auto">
            <a:xfrm>
              <a:off x="123" y="62"/>
              <a:ext cx="224"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a:r>
                <a:rPr lang="en-US" altLang="zh-CN" sz="2400" b="1" dirty="0" smtClean="0">
                  <a:solidFill>
                    <a:schemeClr val="bg1"/>
                  </a:solidFill>
                  <a:ea typeface="PMingLiU" pitchFamily="18" charset="-120"/>
                </a:rPr>
                <a:t>4</a:t>
              </a:r>
              <a:endParaRPr lang="zh-CN" altLang="zh-TW" sz="2400" b="1" dirty="0">
                <a:solidFill>
                  <a:schemeClr val="bg1"/>
                </a:solidFill>
                <a:ea typeface="PMingLiU" pitchFamily="18" charset="-120"/>
              </a:endParaRPr>
            </a:p>
          </p:txBody>
        </p:sp>
      </p:grpSp>
      <p:grpSp>
        <p:nvGrpSpPr>
          <p:cNvPr id="29" name="Group 36"/>
          <p:cNvGrpSpPr>
            <a:grpSpLocks/>
          </p:cNvGrpSpPr>
          <p:nvPr/>
        </p:nvGrpSpPr>
        <p:grpSpPr bwMode="auto">
          <a:xfrm>
            <a:off x="1258888" y="3501008"/>
            <a:ext cx="5410200" cy="665163"/>
            <a:chOff x="0" y="0"/>
            <a:chExt cx="3408" cy="419"/>
          </a:xfrm>
        </p:grpSpPr>
        <p:grpSp>
          <p:nvGrpSpPr>
            <p:cNvPr id="30" name="Group 37"/>
            <p:cNvGrpSpPr>
              <a:grpSpLocks/>
            </p:cNvGrpSpPr>
            <p:nvPr/>
          </p:nvGrpSpPr>
          <p:grpSpPr bwMode="auto">
            <a:xfrm>
              <a:off x="0" y="0"/>
              <a:ext cx="480" cy="419"/>
              <a:chOff x="0" y="0"/>
              <a:chExt cx="1549" cy="1351"/>
            </a:xfrm>
          </p:grpSpPr>
          <p:sp>
            <p:nvSpPr>
              <p:cNvPr id="34" name="AutoShape 38"/>
              <p:cNvSpPr>
                <a:spLocks noChangeArrowheads="1"/>
              </p:cNvSpPr>
              <p:nvPr/>
            </p:nvSpPr>
            <p:spPr bwMode="auto">
              <a:xfrm>
                <a:off x="13" y="23"/>
                <a:ext cx="1536" cy="1328"/>
              </a:xfrm>
              <a:prstGeom prst="hexagon">
                <a:avLst>
                  <a:gd name="adj" fmla="val 28916"/>
                  <a:gd name="vf" fmla="val 115470"/>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ea typeface="PMingLiU" pitchFamily="18" charset="-120"/>
                </a:endParaRPr>
              </a:p>
            </p:txBody>
          </p:sp>
          <p:sp>
            <p:nvSpPr>
              <p:cNvPr id="35" name="AutoShape 39"/>
              <p:cNvSpPr>
                <a:spLocks noChangeArrowheads="1"/>
              </p:cNvSpPr>
              <p:nvPr/>
            </p:nvSpPr>
            <p:spPr bwMode="auto">
              <a:xfrm>
                <a:off x="0" y="0"/>
                <a:ext cx="1536"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2700000" scaled="1"/>
              </a:gradFill>
              <a:ln w="9525">
                <a:solidFill>
                  <a:srgbClr val="C0C0C0"/>
                </a:solidFill>
                <a:miter lim="800000"/>
                <a:headEnd/>
                <a:tailEnd/>
              </a:ln>
            </p:spPr>
            <p:txBody>
              <a:bodyPr wrap="none" anchor="ctr"/>
              <a:lstStyle/>
              <a:p>
                <a:endParaRPr lang="zh-CN" altLang="en-US">
                  <a:ea typeface="PMingLiU" pitchFamily="18" charset="-120"/>
                  <a:cs typeface="Arial" charset="0"/>
                </a:endParaRPr>
              </a:p>
            </p:txBody>
          </p:sp>
          <p:sp>
            <p:nvSpPr>
              <p:cNvPr id="36" name="AutoShape 40"/>
              <p:cNvSpPr>
                <a:spLocks noChangeArrowheads="1"/>
              </p:cNvSpPr>
              <p:nvPr/>
            </p:nvSpPr>
            <p:spPr bwMode="auto">
              <a:xfrm>
                <a:off x="90" y="80"/>
                <a:ext cx="1350" cy="1168"/>
              </a:xfrm>
              <a:prstGeom prst="hexagon">
                <a:avLst>
                  <a:gd name="adj" fmla="val 28896"/>
                  <a:gd name="vf" fmla="val 115470"/>
                </a:avLst>
              </a:prstGeom>
              <a:solidFill>
                <a:schemeClr val="accent2"/>
              </a:solidFill>
              <a:ln w="9525">
                <a:solidFill>
                  <a:schemeClr val="bg1"/>
                </a:solidFill>
                <a:miter lim="800000"/>
                <a:headEnd/>
                <a:tailEnd/>
              </a:ln>
            </p:spPr>
            <p:txBody>
              <a:bodyPr wrap="none" anchor="ctr"/>
              <a:lstStyle/>
              <a:p>
                <a:endParaRPr lang="zh-CN" altLang="en-US">
                  <a:ea typeface="PMingLiU" pitchFamily="18" charset="-120"/>
                </a:endParaRPr>
              </a:p>
            </p:txBody>
          </p:sp>
        </p:grpSp>
        <p:sp>
          <p:nvSpPr>
            <p:cNvPr id="31" name="Line 41"/>
            <p:cNvSpPr>
              <a:spLocks noChangeShapeType="1"/>
            </p:cNvSpPr>
            <p:nvPr/>
          </p:nvSpPr>
          <p:spPr bwMode="auto">
            <a:xfrm>
              <a:off x="384" y="384"/>
              <a:ext cx="3024" cy="0"/>
            </a:xfrm>
            <a:prstGeom prst="line">
              <a:avLst/>
            </a:prstGeom>
            <a:noFill/>
            <a:ln w="25400">
              <a:solidFill>
                <a:schemeClr val="tx2"/>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2" name="Text Box 42"/>
            <p:cNvSpPr txBox="1">
              <a:spLocks noChangeArrowheads="1"/>
            </p:cNvSpPr>
            <p:nvPr/>
          </p:nvSpPr>
          <p:spPr bwMode="auto">
            <a:xfrm>
              <a:off x="590" y="57"/>
              <a:ext cx="2059" cy="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r>
                <a:rPr lang="zh-CN" altLang="en-US" sz="2800" b="1" dirty="0">
                  <a:ea typeface="黑体" pitchFamily="49" charset="-122"/>
                </a:rPr>
                <a:t> </a:t>
              </a:r>
              <a:r>
                <a:rPr lang="zh-CN" altLang="en-US" sz="2800" b="1" dirty="0" smtClean="0">
                  <a:ea typeface="黑体" pitchFamily="49" charset="-122"/>
                </a:rPr>
                <a:t> 公式与函数的使用</a:t>
              </a:r>
              <a:endParaRPr lang="zh-CN" altLang="en-US" sz="2800" b="1" dirty="0">
                <a:ea typeface="黑体" pitchFamily="49" charset="-122"/>
              </a:endParaRPr>
            </a:p>
          </p:txBody>
        </p:sp>
        <p:sp>
          <p:nvSpPr>
            <p:cNvPr id="33" name="Text Box 43"/>
            <p:cNvSpPr txBox="1">
              <a:spLocks noChangeArrowheads="1"/>
            </p:cNvSpPr>
            <p:nvPr/>
          </p:nvSpPr>
          <p:spPr bwMode="auto">
            <a:xfrm>
              <a:off x="124" y="62"/>
              <a:ext cx="22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a:r>
                <a:rPr lang="en-US" altLang="zh-CN" sz="2400" b="1" dirty="0" smtClean="0">
                  <a:solidFill>
                    <a:schemeClr val="bg1"/>
                  </a:solidFill>
                  <a:ea typeface="PMingLiU" pitchFamily="18" charset="-120"/>
                </a:rPr>
                <a:t>3</a:t>
              </a:r>
              <a:endParaRPr lang="zh-CN" altLang="zh-TW" sz="2400" b="1" dirty="0">
                <a:solidFill>
                  <a:schemeClr val="bg1"/>
                </a:solidFill>
                <a:ea typeface="PMingLiU" pitchFamily="18" charset="-120"/>
              </a:endParaRPr>
            </a:p>
          </p:txBody>
        </p:sp>
      </p:grpSp>
      <p:grpSp>
        <p:nvGrpSpPr>
          <p:cNvPr id="37" name="Group 3"/>
          <p:cNvGrpSpPr>
            <a:grpSpLocks/>
          </p:cNvGrpSpPr>
          <p:nvPr/>
        </p:nvGrpSpPr>
        <p:grpSpPr bwMode="auto">
          <a:xfrm>
            <a:off x="1258888" y="6165304"/>
            <a:ext cx="5410200" cy="665162"/>
            <a:chOff x="0" y="0"/>
            <a:chExt cx="3408" cy="419"/>
          </a:xfrm>
        </p:grpSpPr>
        <p:grpSp>
          <p:nvGrpSpPr>
            <p:cNvPr id="38" name="Group 4"/>
            <p:cNvGrpSpPr>
              <a:grpSpLocks/>
            </p:cNvGrpSpPr>
            <p:nvPr/>
          </p:nvGrpSpPr>
          <p:grpSpPr bwMode="auto">
            <a:xfrm>
              <a:off x="0" y="0"/>
              <a:ext cx="480" cy="419"/>
              <a:chOff x="0" y="0"/>
              <a:chExt cx="1549" cy="1351"/>
            </a:xfrm>
          </p:grpSpPr>
          <p:sp>
            <p:nvSpPr>
              <p:cNvPr id="42" name="AutoShape 5"/>
              <p:cNvSpPr>
                <a:spLocks noChangeArrowheads="1"/>
              </p:cNvSpPr>
              <p:nvPr/>
            </p:nvSpPr>
            <p:spPr bwMode="auto">
              <a:xfrm>
                <a:off x="13" y="23"/>
                <a:ext cx="1536" cy="1328"/>
              </a:xfrm>
              <a:prstGeom prst="hexagon">
                <a:avLst>
                  <a:gd name="adj" fmla="val 28916"/>
                  <a:gd name="vf" fmla="val 115470"/>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ea typeface="PMingLiU" pitchFamily="18" charset="-120"/>
                </a:endParaRPr>
              </a:p>
            </p:txBody>
          </p:sp>
          <p:sp>
            <p:nvSpPr>
              <p:cNvPr id="43" name="AutoShape 6"/>
              <p:cNvSpPr>
                <a:spLocks noChangeArrowheads="1"/>
              </p:cNvSpPr>
              <p:nvPr/>
            </p:nvSpPr>
            <p:spPr bwMode="auto">
              <a:xfrm>
                <a:off x="0" y="0"/>
                <a:ext cx="1536"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2700000" scaled="1"/>
              </a:gradFill>
              <a:ln w="9525">
                <a:solidFill>
                  <a:srgbClr val="C0C0C0"/>
                </a:solidFill>
                <a:miter lim="800000"/>
                <a:headEnd/>
                <a:tailEnd/>
              </a:ln>
            </p:spPr>
            <p:txBody>
              <a:bodyPr wrap="none" anchor="ctr"/>
              <a:lstStyle/>
              <a:p>
                <a:endParaRPr lang="zh-CN" altLang="en-US">
                  <a:ea typeface="PMingLiU" pitchFamily="18" charset="-120"/>
                </a:endParaRPr>
              </a:p>
            </p:txBody>
          </p:sp>
          <p:sp>
            <p:nvSpPr>
              <p:cNvPr id="44" name="AutoShape 7"/>
              <p:cNvSpPr>
                <a:spLocks noChangeArrowheads="1"/>
              </p:cNvSpPr>
              <p:nvPr/>
            </p:nvSpPr>
            <p:spPr bwMode="auto">
              <a:xfrm>
                <a:off x="90" y="81"/>
                <a:ext cx="1349" cy="1167"/>
              </a:xfrm>
              <a:prstGeom prst="hexagon">
                <a:avLst>
                  <a:gd name="adj" fmla="val 28896"/>
                  <a:gd name="vf" fmla="val 115470"/>
                </a:avLst>
              </a:prstGeom>
              <a:gradFill rotWithShape="1">
                <a:gsLst>
                  <a:gs pos="0">
                    <a:schemeClr val="accent1">
                      <a:gamma/>
                      <a:shade val="46275"/>
                      <a:invGamma/>
                    </a:schemeClr>
                  </a:gs>
                  <a:gs pos="100000">
                    <a:schemeClr val="accent1"/>
                  </a:gs>
                </a:gsLst>
                <a:lin ang="2700000" scaled="1"/>
              </a:gradFill>
              <a:ln w="9525" cap="flat" cmpd="sng">
                <a:solidFill>
                  <a:schemeClr val="bg1"/>
                </a:solidFill>
                <a:miter lim="800000"/>
                <a:headEnd/>
                <a:tailEnd/>
              </a:ln>
              <a:effectLst/>
            </p:spPr>
            <p:txBody>
              <a:bodyPr wrap="none" anchor="ctr"/>
              <a:lstStyle/>
              <a:p>
                <a:pPr>
                  <a:defRPr/>
                </a:pPr>
                <a:endParaRPr lang="zh-CN" altLang="en-US">
                  <a:latin typeface="Arial" pitchFamily="34" charset="0"/>
                  <a:ea typeface="PMingLiU" pitchFamily="18" charset="-120"/>
                </a:endParaRPr>
              </a:p>
            </p:txBody>
          </p:sp>
        </p:grpSp>
        <p:sp>
          <p:nvSpPr>
            <p:cNvPr id="39" name="Line 8"/>
            <p:cNvSpPr>
              <a:spLocks noChangeShapeType="1"/>
            </p:cNvSpPr>
            <p:nvPr/>
          </p:nvSpPr>
          <p:spPr bwMode="auto">
            <a:xfrm>
              <a:off x="384" y="384"/>
              <a:ext cx="3024" cy="0"/>
            </a:xfrm>
            <a:prstGeom prst="line">
              <a:avLst/>
            </a:prstGeom>
            <a:noFill/>
            <a:ln w="25400">
              <a:solidFill>
                <a:schemeClr val="tx2"/>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0" name="Text Box 9"/>
            <p:cNvSpPr txBox="1">
              <a:spLocks noChangeArrowheads="1"/>
            </p:cNvSpPr>
            <p:nvPr/>
          </p:nvSpPr>
          <p:spPr bwMode="auto">
            <a:xfrm>
              <a:off x="726" y="48"/>
              <a:ext cx="1025" cy="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r>
                <a:rPr lang="zh-CN" altLang="en-US" sz="2800" b="1" dirty="0" smtClean="0">
                  <a:ea typeface="黑体" pitchFamily="49" charset="-122"/>
                  <a:sym typeface="Arial" charset="0"/>
                </a:rPr>
                <a:t>图表制作</a:t>
              </a:r>
              <a:endParaRPr lang="zh-CN" altLang="en-US" sz="2800" b="1" dirty="0">
                <a:ea typeface="黑体" pitchFamily="49" charset="-122"/>
                <a:sym typeface="Arial" charset="0"/>
              </a:endParaRPr>
            </a:p>
          </p:txBody>
        </p:sp>
        <p:sp>
          <p:nvSpPr>
            <p:cNvPr id="41" name="Text Box 10"/>
            <p:cNvSpPr txBox="1">
              <a:spLocks noChangeArrowheads="1"/>
            </p:cNvSpPr>
            <p:nvPr/>
          </p:nvSpPr>
          <p:spPr bwMode="auto">
            <a:xfrm>
              <a:off x="123" y="62"/>
              <a:ext cx="224"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a:r>
                <a:rPr lang="en-US" altLang="zh-CN" sz="2400" b="1" dirty="0" smtClean="0">
                  <a:solidFill>
                    <a:schemeClr val="bg1"/>
                  </a:solidFill>
                  <a:ea typeface="PMingLiU" pitchFamily="18" charset="-120"/>
                </a:rPr>
                <a:t>6</a:t>
              </a:r>
              <a:endParaRPr lang="zh-CN" altLang="zh-TW" sz="2400" b="1" dirty="0">
                <a:solidFill>
                  <a:schemeClr val="bg1"/>
                </a:solidFill>
                <a:ea typeface="PMingLiU" pitchFamily="18" charset="-120"/>
              </a:endParaRPr>
            </a:p>
          </p:txBody>
        </p:sp>
      </p:grpSp>
      <p:grpSp>
        <p:nvGrpSpPr>
          <p:cNvPr id="45" name="Group 36"/>
          <p:cNvGrpSpPr>
            <a:grpSpLocks/>
          </p:cNvGrpSpPr>
          <p:nvPr/>
        </p:nvGrpSpPr>
        <p:grpSpPr bwMode="auto">
          <a:xfrm>
            <a:off x="1258888" y="5229200"/>
            <a:ext cx="5410200" cy="665163"/>
            <a:chOff x="0" y="0"/>
            <a:chExt cx="3408" cy="419"/>
          </a:xfrm>
        </p:grpSpPr>
        <p:grpSp>
          <p:nvGrpSpPr>
            <p:cNvPr id="46" name="Group 37"/>
            <p:cNvGrpSpPr>
              <a:grpSpLocks/>
            </p:cNvGrpSpPr>
            <p:nvPr/>
          </p:nvGrpSpPr>
          <p:grpSpPr bwMode="auto">
            <a:xfrm>
              <a:off x="0" y="0"/>
              <a:ext cx="480" cy="419"/>
              <a:chOff x="0" y="0"/>
              <a:chExt cx="1549" cy="1351"/>
            </a:xfrm>
          </p:grpSpPr>
          <p:sp>
            <p:nvSpPr>
              <p:cNvPr id="50" name="AutoShape 38"/>
              <p:cNvSpPr>
                <a:spLocks noChangeArrowheads="1"/>
              </p:cNvSpPr>
              <p:nvPr/>
            </p:nvSpPr>
            <p:spPr bwMode="auto">
              <a:xfrm>
                <a:off x="13" y="23"/>
                <a:ext cx="1536" cy="1328"/>
              </a:xfrm>
              <a:prstGeom prst="hexagon">
                <a:avLst>
                  <a:gd name="adj" fmla="val 28916"/>
                  <a:gd name="vf" fmla="val 115470"/>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ea typeface="PMingLiU" pitchFamily="18" charset="-120"/>
                </a:endParaRPr>
              </a:p>
            </p:txBody>
          </p:sp>
          <p:sp>
            <p:nvSpPr>
              <p:cNvPr id="51" name="AutoShape 39"/>
              <p:cNvSpPr>
                <a:spLocks noChangeArrowheads="1"/>
              </p:cNvSpPr>
              <p:nvPr/>
            </p:nvSpPr>
            <p:spPr bwMode="auto">
              <a:xfrm>
                <a:off x="0" y="0"/>
                <a:ext cx="1536"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2700000" scaled="1"/>
              </a:gradFill>
              <a:ln w="9525">
                <a:solidFill>
                  <a:srgbClr val="C0C0C0"/>
                </a:solidFill>
                <a:miter lim="800000"/>
                <a:headEnd/>
                <a:tailEnd/>
              </a:ln>
            </p:spPr>
            <p:txBody>
              <a:bodyPr wrap="none" anchor="ctr"/>
              <a:lstStyle/>
              <a:p>
                <a:endParaRPr lang="zh-CN" altLang="en-US">
                  <a:ea typeface="PMingLiU" pitchFamily="18" charset="-120"/>
                  <a:cs typeface="Arial" charset="0"/>
                </a:endParaRPr>
              </a:p>
            </p:txBody>
          </p:sp>
          <p:sp>
            <p:nvSpPr>
              <p:cNvPr id="52" name="AutoShape 40"/>
              <p:cNvSpPr>
                <a:spLocks noChangeArrowheads="1"/>
              </p:cNvSpPr>
              <p:nvPr/>
            </p:nvSpPr>
            <p:spPr bwMode="auto">
              <a:xfrm>
                <a:off x="90" y="80"/>
                <a:ext cx="1350" cy="1168"/>
              </a:xfrm>
              <a:prstGeom prst="hexagon">
                <a:avLst>
                  <a:gd name="adj" fmla="val 28896"/>
                  <a:gd name="vf" fmla="val 115470"/>
                </a:avLst>
              </a:prstGeom>
              <a:solidFill>
                <a:schemeClr val="accent2"/>
              </a:solidFill>
              <a:ln w="9525">
                <a:solidFill>
                  <a:schemeClr val="bg1"/>
                </a:solidFill>
                <a:miter lim="800000"/>
                <a:headEnd/>
                <a:tailEnd/>
              </a:ln>
            </p:spPr>
            <p:txBody>
              <a:bodyPr wrap="none" anchor="ctr"/>
              <a:lstStyle/>
              <a:p>
                <a:endParaRPr lang="zh-CN" altLang="en-US">
                  <a:ea typeface="PMingLiU" pitchFamily="18" charset="-120"/>
                </a:endParaRPr>
              </a:p>
            </p:txBody>
          </p:sp>
        </p:grpSp>
        <p:sp>
          <p:nvSpPr>
            <p:cNvPr id="47" name="Line 41"/>
            <p:cNvSpPr>
              <a:spLocks noChangeShapeType="1"/>
            </p:cNvSpPr>
            <p:nvPr/>
          </p:nvSpPr>
          <p:spPr bwMode="auto">
            <a:xfrm>
              <a:off x="384" y="384"/>
              <a:ext cx="3024" cy="0"/>
            </a:xfrm>
            <a:prstGeom prst="line">
              <a:avLst/>
            </a:prstGeom>
            <a:noFill/>
            <a:ln w="25400">
              <a:solidFill>
                <a:schemeClr val="tx2"/>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8" name="Text Box 42"/>
            <p:cNvSpPr txBox="1">
              <a:spLocks noChangeArrowheads="1"/>
            </p:cNvSpPr>
            <p:nvPr/>
          </p:nvSpPr>
          <p:spPr bwMode="auto">
            <a:xfrm>
              <a:off x="681" y="57"/>
              <a:ext cx="1088" cy="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r>
                <a:rPr lang="en-US" altLang="zh-CN" sz="2800" b="1" dirty="0" smtClean="0">
                  <a:ea typeface="黑体" pitchFamily="49" charset="-122"/>
                </a:rPr>
                <a:t> </a:t>
              </a:r>
              <a:r>
                <a:rPr lang="zh-CN" altLang="en-US" sz="2800" b="1" dirty="0" smtClean="0">
                  <a:ea typeface="黑体" pitchFamily="49" charset="-122"/>
                </a:rPr>
                <a:t>数据筛选</a:t>
              </a:r>
              <a:endParaRPr lang="zh-CN" altLang="en-US" sz="2800" b="1" dirty="0">
                <a:ea typeface="黑体" pitchFamily="49" charset="-122"/>
              </a:endParaRPr>
            </a:p>
          </p:txBody>
        </p:sp>
        <p:sp>
          <p:nvSpPr>
            <p:cNvPr id="49" name="Text Box 43"/>
            <p:cNvSpPr txBox="1">
              <a:spLocks noChangeArrowheads="1"/>
            </p:cNvSpPr>
            <p:nvPr/>
          </p:nvSpPr>
          <p:spPr bwMode="auto">
            <a:xfrm>
              <a:off x="124" y="62"/>
              <a:ext cx="22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a:r>
                <a:rPr lang="en-US" altLang="zh-CN" sz="2400" b="1" dirty="0" smtClean="0">
                  <a:solidFill>
                    <a:schemeClr val="bg1"/>
                  </a:solidFill>
                  <a:ea typeface="PMingLiU" pitchFamily="18" charset="-120"/>
                </a:rPr>
                <a:t>5</a:t>
              </a:r>
              <a:endParaRPr lang="zh-CN" altLang="zh-TW" sz="2400" b="1" dirty="0">
                <a:solidFill>
                  <a:schemeClr val="bg1"/>
                </a:solidFill>
                <a:ea typeface="PMingLiU" pitchFamily="18" charset="-120"/>
              </a:endParaRPr>
            </a:p>
          </p:txBody>
        </p:sp>
      </p:grpSp>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0722" name="Rectangle 2"/>
          <p:cNvSpPr>
            <a:spLocks noGrp="1" noChangeArrowheads="1"/>
          </p:cNvSpPr>
          <p:nvPr>
            <p:ph type="title" idx="4294967295"/>
          </p:nvPr>
        </p:nvSpPr>
        <p:spPr bwMode="auto">
          <a:xfrm>
            <a:off x="2051720" y="563563"/>
            <a:ext cx="6923088" cy="777875"/>
          </a:xfrm>
          <a:prstGeom prst="rect">
            <a:avLst/>
          </a:prstGeom>
          <a:extLst/>
        </p:spPr>
        <p:txBody>
          <a:bodyPr anchor="ctr"/>
          <a:lstStyle/>
          <a:p>
            <a:pPr algn="l">
              <a:defRPr/>
            </a:pPr>
            <a:r>
              <a:rPr lang="zh-CN" altLang="en-US"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j-ea"/>
                <a:ea typeface="+mj-ea"/>
                <a:cs typeface="+mn-cs"/>
              </a:rPr>
              <a:t>学习目标</a:t>
            </a:r>
          </a:p>
        </p:txBody>
      </p:sp>
      <p:sp>
        <p:nvSpPr>
          <p:cNvPr id="499715" name="Rectangle 3"/>
          <p:cNvSpPr>
            <a:spLocks noGrp="1" noChangeArrowheads="1"/>
          </p:cNvSpPr>
          <p:nvPr>
            <p:ph type="body" idx="4294967295"/>
          </p:nvPr>
        </p:nvSpPr>
        <p:spPr bwMode="auto">
          <a:xfrm>
            <a:off x="914400" y="2143125"/>
            <a:ext cx="7402513" cy="409416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ts val="2000"/>
              </a:spcBef>
              <a:buFont typeface="Wingdings" pitchFamily="2" charset="2"/>
              <a:buChar char="Ø"/>
            </a:pPr>
            <a:r>
              <a:rPr lang="en-US" altLang="zh-CN" sz="2000" dirty="0" smtClean="0">
                <a:latin typeface="黑体" pitchFamily="49" charset="-122"/>
                <a:ea typeface="黑体" pitchFamily="49" charset="-122"/>
              </a:rPr>
              <a:t>Excel</a:t>
            </a:r>
            <a:r>
              <a:rPr lang="zh-CN" altLang="en-US" sz="2000" dirty="0" smtClean="0">
                <a:latin typeface="黑体" pitchFamily="49" charset="-122"/>
                <a:ea typeface="黑体" pitchFamily="49" charset="-122"/>
              </a:rPr>
              <a:t>的功能、运行环境、启动和退出；</a:t>
            </a:r>
          </a:p>
          <a:p>
            <a:pPr>
              <a:spcBef>
                <a:spcPts val="2000"/>
              </a:spcBef>
              <a:buFont typeface="Wingdings" pitchFamily="2" charset="2"/>
              <a:buChar char="Ø"/>
            </a:pPr>
            <a:r>
              <a:rPr lang="zh-CN" altLang="en-US" sz="2000" dirty="0" smtClean="0">
                <a:latin typeface="黑体" pitchFamily="49" charset="-122"/>
                <a:ea typeface="黑体" pitchFamily="49" charset="-122"/>
              </a:rPr>
              <a:t>电子表格的创建、打开和保存。</a:t>
            </a:r>
            <a:endParaRPr lang="en-US" altLang="zh-CN" sz="2000" dirty="0" smtClean="0">
              <a:latin typeface="黑体" pitchFamily="49" charset="-122"/>
              <a:ea typeface="黑体" pitchFamily="49" charset="-122"/>
            </a:endParaRPr>
          </a:p>
          <a:p>
            <a:pPr>
              <a:spcBef>
                <a:spcPts val="2000"/>
              </a:spcBef>
              <a:buFont typeface="Wingdings" pitchFamily="2" charset="2"/>
              <a:buChar char="Ø"/>
            </a:pPr>
            <a:r>
              <a:rPr lang="zh-CN" altLang="en-US" sz="2000" dirty="0" smtClean="0">
                <a:latin typeface="黑体" pitchFamily="49" charset="-122"/>
                <a:ea typeface="黑体" pitchFamily="49" charset="-122"/>
              </a:rPr>
              <a:t>电子表格的格式化操作</a:t>
            </a:r>
          </a:p>
          <a:p>
            <a:pPr>
              <a:spcBef>
                <a:spcPts val="2000"/>
              </a:spcBef>
              <a:buFont typeface="Wingdings" pitchFamily="2" charset="2"/>
              <a:buChar char="Ø"/>
            </a:pPr>
            <a:r>
              <a:rPr lang="zh-CN" altLang="en-US" sz="2000" dirty="0" smtClean="0">
                <a:latin typeface="黑体" pitchFamily="49" charset="-122"/>
                <a:ea typeface="黑体" pitchFamily="49" charset="-122"/>
                <a:sym typeface="Arial" charset="0"/>
              </a:rPr>
              <a:t>使用公式与函数对数据表进行统计；</a:t>
            </a:r>
            <a:endParaRPr lang="en-US" altLang="zh-CN" sz="2000" dirty="0" smtClean="0">
              <a:latin typeface="黑体" pitchFamily="49" charset="-122"/>
              <a:ea typeface="黑体" pitchFamily="49" charset="-122"/>
              <a:sym typeface="Arial" charset="0"/>
            </a:endParaRPr>
          </a:p>
          <a:p>
            <a:pPr>
              <a:spcBef>
                <a:spcPts val="2000"/>
              </a:spcBef>
              <a:buFont typeface="Wingdings" pitchFamily="2" charset="2"/>
              <a:buChar char="Ø"/>
            </a:pPr>
            <a:r>
              <a:rPr lang="zh-CN" altLang="en-US" sz="2000" dirty="0" smtClean="0">
                <a:latin typeface="黑体" pitchFamily="49" charset="-122"/>
                <a:ea typeface="黑体" pitchFamily="49" charset="-122"/>
                <a:sym typeface="Arial" charset="0"/>
              </a:rPr>
              <a:t>使用排序、分类汇总、筛选、的图表的方式对数据进行分析；</a:t>
            </a:r>
            <a:r>
              <a:rPr lang="zh-CN" altLang="en-US" sz="1600" dirty="0" smtClean="0">
                <a:latin typeface="黑体" pitchFamily="49" charset="-122"/>
                <a:ea typeface="黑体" pitchFamily="49" charset="-122"/>
              </a:rPr>
              <a:t>	</a:t>
            </a:r>
            <a:r>
              <a:rPr lang="zh-CN" altLang="en-US" sz="2000" dirty="0" smtClean="0">
                <a:latin typeface="黑体" pitchFamily="49" charset="-122"/>
                <a:ea typeface="黑体" pitchFamily="49" charset="-122"/>
              </a:rPr>
              <a:t>				</a:t>
            </a:r>
          </a:p>
          <a:p>
            <a:pPr>
              <a:spcBef>
                <a:spcPts val="2000"/>
              </a:spcBef>
              <a:buFont typeface="Arial" charset="0"/>
              <a:buNone/>
            </a:pPr>
            <a:r>
              <a:rPr lang="zh-CN" altLang="en-US" sz="2000" dirty="0" smtClean="0">
                <a:latin typeface="黑体" pitchFamily="49" charset="-122"/>
                <a:ea typeface="黑体" pitchFamily="49" charset="-122"/>
              </a:rPr>
              <a:t>					</a:t>
            </a:r>
          </a:p>
        </p:txBody>
      </p:sp>
    </p:spTree>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8690" name="Group 3"/>
          <p:cNvGrpSpPr>
            <a:grpSpLocks/>
          </p:cNvGrpSpPr>
          <p:nvPr/>
        </p:nvGrpSpPr>
        <p:grpSpPr bwMode="auto">
          <a:xfrm>
            <a:off x="1043608" y="3195886"/>
            <a:ext cx="5410200" cy="665162"/>
            <a:chOff x="0" y="0"/>
            <a:chExt cx="3408" cy="419"/>
          </a:xfrm>
        </p:grpSpPr>
        <p:grpSp>
          <p:nvGrpSpPr>
            <p:cNvPr id="498721" name="Group 4"/>
            <p:cNvGrpSpPr>
              <a:grpSpLocks/>
            </p:cNvGrpSpPr>
            <p:nvPr/>
          </p:nvGrpSpPr>
          <p:grpSpPr bwMode="auto">
            <a:xfrm>
              <a:off x="0" y="0"/>
              <a:ext cx="480" cy="419"/>
              <a:chOff x="0" y="0"/>
              <a:chExt cx="1549" cy="1351"/>
            </a:xfrm>
          </p:grpSpPr>
          <p:sp>
            <p:nvSpPr>
              <p:cNvPr id="498725" name="AutoShape 5"/>
              <p:cNvSpPr>
                <a:spLocks noChangeArrowheads="1"/>
              </p:cNvSpPr>
              <p:nvPr/>
            </p:nvSpPr>
            <p:spPr bwMode="auto">
              <a:xfrm>
                <a:off x="13" y="23"/>
                <a:ext cx="1536" cy="1328"/>
              </a:xfrm>
              <a:prstGeom prst="hexagon">
                <a:avLst>
                  <a:gd name="adj" fmla="val 28916"/>
                  <a:gd name="vf" fmla="val 115470"/>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ea typeface="PMingLiU" pitchFamily="18" charset="-120"/>
                </a:endParaRPr>
              </a:p>
            </p:txBody>
          </p:sp>
          <p:sp>
            <p:nvSpPr>
              <p:cNvPr id="498726" name="AutoShape 6"/>
              <p:cNvSpPr>
                <a:spLocks noChangeArrowheads="1"/>
              </p:cNvSpPr>
              <p:nvPr/>
            </p:nvSpPr>
            <p:spPr bwMode="auto">
              <a:xfrm>
                <a:off x="0" y="0"/>
                <a:ext cx="1536"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2700000" scaled="1"/>
              </a:gradFill>
              <a:ln w="9525">
                <a:solidFill>
                  <a:srgbClr val="C0C0C0"/>
                </a:solidFill>
                <a:miter lim="800000"/>
                <a:headEnd/>
                <a:tailEnd/>
              </a:ln>
            </p:spPr>
            <p:txBody>
              <a:bodyPr wrap="none" anchor="ctr"/>
              <a:lstStyle/>
              <a:p>
                <a:endParaRPr lang="zh-CN" altLang="en-US">
                  <a:ea typeface="PMingLiU" pitchFamily="18" charset="-120"/>
                </a:endParaRPr>
              </a:p>
            </p:txBody>
          </p:sp>
          <p:sp>
            <p:nvSpPr>
              <p:cNvPr id="6151" name="AutoShape 7"/>
              <p:cNvSpPr>
                <a:spLocks noChangeArrowheads="1"/>
              </p:cNvSpPr>
              <p:nvPr/>
            </p:nvSpPr>
            <p:spPr bwMode="auto">
              <a:xfrm>
                <a:off x="90" y="81"/>
                <a:ext cx="1349" cy="1167"/>
              </a:xfrm>
              <a:prstGeom prst="hexagon">
                <a:avLst>
                  <a:gd name="adj" fmla="val 28896"/>
                  <a:gd name="vf" fmla="val 115470"/>
                </a:avLst>
              </a:prstGeom>
              <a:gradFill rotWithShape="1">
                <a:gsLst>
                  <a:gs pos="0">
                    <a:schemeClr val="accent1">
                      <a:gamma/>
                      <a:shade val="46275"/>
                      <a:invGamma/>
                    </a:schemeClr>
                  </a:gs>
                  <a:gs pos="100000">
                    <a:schemeClr val="accent1"/>
                  </a:gs>
                </a:gsLst>
                <a:lin ang="2700000" scaled="1"/>
              </a:gradFill>
              <a:ln w="9525" cap="flat" cmpd="sng">
                <a:solidFill>
                  <a:schemeClr val="bg1"/>
                </a:solidFill>
                <a:miter lim="800000"/>
                <a:headEnd/>
                <a:tailEnd/>
              </a:ln>
              <a:effectLst/>
            </p:spPr>
            <p:txBody>
              <a:bodyPr wrap="none" anchor="ctr"/>
              <a:lstStyle/>
              <a:p>
                <a:pPr>
                  <a:defRPr/>
                </a:pPr>
                <a:endParaRPr lang="zh-CN" altLang="en-US">
                  <a:latin typeface="Arial" pitchFamily="34" charset="0"/>
                  <a:ea typeface="PMingLiU" pitchFamily="18" charset="-120"/>
                </a:endParaRPr>
              </a:p>
            </p:txBody>
          </p:sp>
        </p:grpSp>
        <p:sp>
          <p:nvSpPr>
            <p:cNvPr id="498722" name="Line 8"/>
            <p:cNvSpPr>
              <a:spLocks noChangeShapeType="1"/>
            </p:cNvSpPr>
            <p:nvPr/>
          </p:nvSpPr>
          <p:spPr bwMode="auto">
            <a:xfrm>
              <a:off x="384" y="384"/>
              <a:ext cx="3024" cy="0"/>
            </a:xfrm>
            <a:prstGeom prst="line">
              <a:avLst/>
            </a:prstGeom>
            <a:noFill/>
            <a:ln w="25400">
              <a:solidFill>
                <a:schemeClr val="tx2"/>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98723" name="Text Box 9"/>
            <p:cNvSpPr txBox="1">
              <a:spLocks noChangeArrowheads="1"/>
            </p:cNvSpPr>
            <p:nvPr/>
          </p:nvSpPr>
          <p:spPr bwMode="auto">
            <a:xfrm>
              <a:off x="817" y="48"/>
              <a:ext cx="1025" cy="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r>
                <a:rPr lang="zh-CN" altLang="en-US" sz="2800" b="1" dirty="0" smtClean="0">
                  <a:ea typeface="黑体" pitchFamily="49" charset="-122"/>
                  <a:sym typeface="Arial" charset="0"/>
                </a:rPr>
                <a:t>高级筛选</a:t>
              </a:r>
              <a:endParaRPr lang="zh-CN" altLang="en-US" sz="2800" b="1" dirty="0">
                <a:ea typeface="黑体" pitchFamily="49" charset="-122"/>
                <a:sym typeface="Arial" charset="0"/>
              </a:endParaRPr>
            </a:p>
          </p:txBody>
        </p:sp>
        <p:sp>
          <p:nvSpPr>
            <p:cNvPr id="498724" name="Text Box 10"/>
            <p:cNvSpPr txBox="1">
              <a:spLocks noChangeArrowheads="1"/>
            </p:cNvSpPr>
            <p:nvPr/>
          </p:nvSpPr>
          <p:spPr bwMode="auto">
            <a:xfrm>
              <a:off x="123" y="62"/>
              <a:ext cx="224"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a:r>
                <a:rPr lang="en-US" altLang="zh-CN" sz="2400" b="1">
                  <a:solidFill>
                    <a:schemeClr val="bg1"/>
                  </a:solidFill>
                  <a:ea typeface="PMingLiU" pitchFamily="18" charset="-120"/>
                </a:rPr>
                <a:t>2</a:t>
              </a:r>
              <a:endParaRPr lang="zh-CN" altLang="zh-TW" sz="2400" b="1">
                <a:solidFill>
                  <a:schemeClr val="bg1"/>
                </a:solidFill>
                <a:ea typeface="PMingLiU" pitchFamily="18" charset="-120"/>
              </a:endParaRPr>
            </a:p>
          </p:txBody>
        </p:sp>
      </p:grpSp>
      <p:grpSp>
        <p:nvGrpSpPr>
          <p:cNvPr id="498698" name="Group 36"/>
          <p:cNvGrpSpPr>
            <a:grpSpLocks/>
          </p:cNvGrpSpPr>
          <p:nvPr/>
        </p:nvGrpSpPr>
        <p:grpSpPr bwMode="auto">
          <a:xfrm>
            <a:off x="1043608" y="2037333"/>
            <a:ext cx="5410201" cy="665163"/>
            <a:chOff x="0" y="0"/>
            <a:chExt cx="3408" cy="419"/>
          </a:xfrm>
        </p:grpSpPr>
        <p:grpSp>
          <p:nvGrpSpPr>
            <p:cNvPr id="498707" name="Group 37"/>
            <p:cNvGrpSpPr>
              <a:grpSpLocks/>
            </p:cNvGrpSpPr>
            <p:nvPr/>
          </p:nvGrpSpPr>
          <p:grpSpPr bwMode="auto">
            <a:xfrm>
              <a:off x="0" y="0"/>
              <a:ext cx="480" cy="419"/>
              <a:chOff x="0" y="0"/>
              <a:chExt cx="1549" cy="1351"/>
            </a:xfrm>
          </p:grpSpPr>
          <p:sp>
            <p:nvSpPr>
              <p:cNvPr id="498711" name="AutoShape 38"/>
              <p:cNvSpPr>
                <a:spLocks noChangeArrowheads="1"/>
              </p:cNvSpPr>
              <p:nvPr/>
            </p:nvSpPr>
            <p:spPr bwMode="auto">
              <a:xfrm>
                <a:off x="13" y="23"/>
                <a:ext cx="1536" cy="1328"/>
              </a:xfrm>
              <a:prstGeom prst="hexagon">
                <a:avLst>
                  <a:gd name="adj" fmla="val 28916"/>
                  <a:gd name="vf" fmla="val 115470"/>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ea typeface="PMingLiU" pitchFamily="18" charset="-120"/>
                </a:endParaRPr>
              </a:p>
            </p:txBody>
          </p:sp>
          <p:sp>
            <p:nvSpPr>
              <p:cNvPr id="498712" name="AutoShape 39"/>
              <p:cNvSpPr>
                <a:spLocks noChangeArrowheads="1"/>
              </p:cNvSpPr>
              <p:nvPr/>
            </p:nvSpPr>
            <p:spPr bwMode="auto">
              <a:xfrm>
                <a:off x="0" y="0"/>
                <a:ext cx="1536"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2700000" scaled="1"/>
              </a:gradFill>
              <a:ln w="9525">
                <a:solidFill>
                  <a:srgbClr val="C0C0C0"/>
                </a:solidFill>
                <a:miter lim="800000"/>
                <a:headEnd/>
                <a:tailEnd/>
              </a:ln>
            </p:spPr>
            <p:txBody>
              <a:bodyPr wrap="none" anchor="ctr"/>
              <a:lstStyle/>
              <a:p>
                <a:endParaRPr lang="zh-CN" altLang="en-US">
                  <a:ea typeface="PMingLiU" pitchFamily="18" charset="-120"/>
                  <a:cs typeface="Arial" charset="0"/>
                </a:endParaRPr>
              </a:p>
            </p:txBody>
          </p:sp>
          <p:sp>
            <p:nvSpPr>
              <p:cNvPr id="498713" name="AutoShape 40"/>
              <p:cNvSpPr>
                <a:spLocks noChangeArrowheads="1"/>
              </p:cNvSpPr>
              <p:nvPr/>
            </p:nvSpPr>
            <p:spPr bwMode="auto">
              <a:xfrm>
                <a:off x="90" y="80"/>
                <a:ext cx="1350" cy="1168"/>
              </a:xfrm>
              <a:prstGeom prst="hexagon">
                <a:avLst>
                  <a:gd name="adj" fmla="val 28896"/>
                  <a:gd name="vf" fmla="val 115470"/>
                </a:avLst>
              </a:prstGeom>
              <a:solidFill>
                <a:schemeClr val="accent2"/>
              </a:solidFill>
              <a:ln w="9525">
                <a:solidFill>
                  <a:schemeClr val="bg1"/>
                </a:solidFill>
                <a:miter lim="800000"/>
                <a:headEnd/>
                <a:tailEnd/>
              </a:ln>
            </p:spPr>
            <p:txBody>
              <a:bodyPr wrap="none" anchor="ctr"/>
              <a:lstStyle/>
              <a:p>
                <a:endParaRPr lang="zh-CN" altLang="en-US">
                  <a:ea typeface="PMingLiU" pitchFamily="18" charset="-120"/>
                </a:endParaRPr>
              </a:p>
            </p:txBody>
          </p:sp>
        </p:grpSp>
        <p:sp>
          <p:nvSpPr>
            <p:cNvPr id="498708" name="Line 41"/>
            <p:cNvSpPr>
              <a:spLocks noChangeShapeType="1"/>
            </p:cNvSpPr>
            <p:nvPr/>
          </p:nvSpPr>
          <p:spPr bwMode="auto">
            <a:xfrm>
              <a:off x="384" y="384"/>
              <a:ext cx="3024" cy="0"/>
            </a:xfrm>
            <a:prstGeom prst="line">
              <a:avLst/>
            </a:prstGeom>
            <a:noFill/>
            <a:ln w="25400">
              <a:solidFill>
                <a:schemeClr val="tx2"/>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98709" name="Text Box 42"/>
            <p:cNvSpPr txBox="1">
              <a:spLocks noChangeArrowheads="1"/>
            </p:cNvSpPr>
            <p:nvPr/>
          </p:nvSpPr>
          <p:spPr bwMode="auto">
            <a:xfrm>
              <a:off x="726" y="57"/>
              <a:ext cx="1150" cy="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r>
                <a:rPr lang="en-US" altLang="zh-CN" sz="2800" b="1" dirty="0" smtClean="0">
                  <a:ea typeface="黑体" pitchFamily="49" charset="-122"/>
                </a:rPr>
                <a:t>  </a:t>
              </a:r>
              <a:r>
                <a:rPr lang="zh-CN" altLang="en-US" sz="2800" b="1" dirty="0" smtClean="0">
                  <a:ea typeface="黑体" pitchFamily="49" charset="-122"/>
                </a:rPr>
                <a:t>自动筛选</a:t>
              </a:r>
              <a:endParaRPr lang="zh-CN" altLang="en-US" sz="2800" b="1" dirty="0">
                <a:ea typeface="黑体" pitchFamily="49" charset="-122"/>
              </a:endParaRPr>
            </a:p>
          </p:txBody>
        </p:sp>
        <p:sp>
          <p:nvSpPr>
            <p:cNvPr id="498710" name="Text Box 43"/>
            <p:cNvSpPr txBox="1">
              <a:spLocks noChangeArrowheads="1"/>
            </p:cNvSpPr>
            <p:nvPr/>
          </p:nvSpPr>
          <p:spPr bwMode="auto">
            <a:xfrm>
              <a:off x="124" y="62"/>
              <a:ext cx="22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a:r>
                <a:rPr lang="zh-CN" altLang="zh-TW" sz="2400" b="1">
                  <a:solidFill>
                    <a:schemeClr val="bg1"/>
                  </a:solidFill>
                  <a:ea typeface="PMingLiU" pitchFamily="18" charset="-120"/>
                </a:rPr>
                <a:t>1</a:t>
              </a:r>
            </a:p>
          </p:txBody>
        </p:sp>
      </p:grpSp>
      <p:sp>
        <p:nvSpPr>
          <p:cNvPr id="2" name="TextBox 1"/>
          <p:cNvSpPr txBox="1"/>
          <p:nvPr/>
        </p:nvSpPr>
        <p:spPr>
          <a:xfrm>
            <a:off x="2012950" y="548680"/>
            <a:ext cx="7167562" cy="738664"/>
          </a:xfrm>
          <a:prstGeom prst="rect">
            <a:avLst/>
          </a:prstGeom>
          <a:noFill/>
        </p:spPr>
        <p:txBody>
          <a:bodyPr wrap="square">
            <a:spAutoFit/>
          </a:bodyPr>
          <a:lstStyle/>
          <a:p>
            <a:r>
              <a:rPr lang="zh-CN" altLang="en-US" sz="42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mj-ea"/>
                <a:ea typeface="+mj-ea"/>
                <a:sym typeface="Arial" charset="0"/>
              </a:rPr>
              <a:t>数据筛选</a:t>
            </a:r>
            <a:endParaRPr lang="zh-CN" altLang="en-US" sz="42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j-ea"/>
              <a:ea typeface="+mj-ea"/>
              <a:sym typeface="Arial" charset="0"/>
            </a:endParaRPr>
          </a:p>
        </p:txBody>
      </p:sp>
      <p:pic>
        <p:nvPicPr>
          <p:cNvPr id="498706" name="图片 6" descr="未标题-3.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021513" y="4221163"/>
            <a:ext cx="2014537" cy="252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54696969"/>
      </p:ext>
    </p:extLst>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0738" name="图片 1"/>
          <p:cNvPicPr>
            <a:picLocks noChangeAspect="1"/>
          </p:cNvPicPr>
          <p:nvPr/>
        </p:nvPicPr>
        <p:blipFill>
          <a:blip r:embed="rId2" cstate="print">
            <a:lum bright="70000" contrast="-70000"/>
            <a:extLst>
              <a:ext uri="{28A0092B-C50C-407E-A947-70E740481C1C}">
                <a14:useLocalDpi xmlns:a14="http://schemas.microsoft.com/office/drawing/2010/main" val="0"/>
              </a:ext>
            </a:extLst>
          </a:blip>
          <a:srcRect/>
          <a:stretch>
            <a:fillRect/>
          </a:stretch>
        </p:blipFill>
        <p:spPr bwMode="auto">
          <a:xfrm>
            <a:off x="7523163" y="5811838"/>
            <a:ext cx="1552575" cy="90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00739" name="组合 13"/>
          <p:cNvGrpSpPr>
            <a:grpSpLocks/>
          </p:cNvGrpSpPr>
          <p:nvPr/>
        </p:nvGrpSpPr>
        <p:grpSpPr bwMode="auto">
          <a:xfrm>
            <a:off x="35496" y="1056037"/>
            <a:ext cx="8886254" cy="5492401"/>
            <a:chOff x="35496" y="1056037"/>
            <a:chExt cx="8886254" cy="5492401"/>
          </a:xfrm>
        </p:grpSpPr>
        <p:sp>
          <p:nvSpPr>
            <p:cNvPr id="15" name="矩形 14"/>
            <p:cNvSpPr/>
            <p:nvPr/>
          </p:nvSpPr>
          <p:spPr bwMode="auto">
            <a:xfrm>
              <a:off x="35496" y="1056037"/>
              <a:ext cx="4752529" cy="1004811"/>
            </a:xfrm>
            <a:prstGeom prst="rect">
              <a:avLst/>
            </a:prstGeom>
            <a:gradFill flip="none" rotWithShape="0">
              <a:gsLst>
                <a:gs pos="30000">
                  <a:schemeClr val="accent1">
                    <a:lumMod val="0"/>
                    <a:lumOff val="100000"/>
                    <a:alpha val="50000"/>
                  </a:schemeClr>
                </a:gs>
                <a:gs pos="99000">
                  <a:schemeClr val="tx2">
                    <a:lumMod val="40000"/>
                    <a:lumOff val="60000"/>
                  </a:schemeClr>
                </a:gs>
              </a:gsLst>
              <a:path path="circle">
                <a:fillToRect l="100000" t="100000"/>
              </a:path>
              <a:tileRect r="-100000" b="-100000"/>
            </a:gra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kumimoji="1" lang="zh-CN" altLang="en-US" sz="6000" b="1" spc="50" dirty="0" smtClean="0">
                  <a:ln w="11430"/>
                  <a:gradFill>
                    <a:gsLst>
                      <a:gs pos="25000">
                        <a:srgbClr val="C0504D">
                          <a:satMod val="155000"/>
                        </a:srgbClr>
                      </a:gs>
                      <a:gs pos="100000">
                        <a:srgbClr val="C0504D">
                          <a:shade val="45000"/>
                          <a:satMod val="165000"/>
                        </a:srgbClr>
                      </a:gs>
                    </a:gsLst>
                    <a:lin ang="5400000"/>
                  </a:gradFill>
                  <a:effectLst>
                    <a:outerShdw blurRad="60007" dist="310007" dir="7680000" sy="30000" kx="1300200" algn="ctr" rotWithShape="0">
                      <a:prstClr val="black">
                        <a:alpha val="32000"/>
                      </a:prstClr>
                    </a:outerShdw>
                  </a:effectLst>
                  <a:latin typeface="华文隶书" panose="02010800040101010101" pitchFamily="2" charset="-122"/>
                  <a:ea typeface="华文隶书" panose="02010800040101010101" pitchFamily="2" charset="-122"/>
                </a:rPr>
                <a:t>任务描述</a:t>
              </a:r>
              <a:endParaRPr kumimoji="1" lang="zh-CN" altLang="en-US" sz="6000" b="1" spc="50" dirty="0">
                <a:ln w="11430"/>
                <a:gradFill>
                  <a:gsLst>
                    <a:gs pos="25000">
                      <a:srgbClr val="C0504D">
                        <a:satMod val="155000"/>
                      </a:srgbClr>
                    </a:gs>
                    <a:gs pos="100000">
                      <a:srgbClr val="C0504D">
                        <a:shade val="45000"/>
                        <a:satMod val="165000"/>
                      </a:srgbClr>
                    </a:gs>
                  </a:gsLst>
                  <a:lin ang="5400000"/>
                </a:gradFill>
                <a:effectLst>
                  <a:outerShdw blurRad="60007" dist="310007" dir="7680000" sy="30000" kx="1300200" algn="ctr" rotWithShape="0">
                    <a:prstClr val="black">
                      <a:alpha val="32000"/>
                    </a:prstClr>
                  </a:outerShdw>
                </a:effectLst>
                <a:latin typeface="华文隶书" panose="02010800040101010101" pitchFamily="2" charset="-122"/>
                <a:ea typeface="华文隶书" panose="02010800040101010101" pitchFamily="2" charset="-122"/>
              </a:endParaRPr>
            </a:p>
          </p:txBody>
        </p:sp>
        <p:sp>
          <p:nvSpPr>
            <p:cNvPr id="16" name="立方体 15"/>
            <p:cNvSpPr/>
            <p:nvPr/>
          </p:nvSpPr>
          <p:spPr bwMode="auto">
            <a:xfrm rot="19183547">
              <a:off x="6031344" y="2063265"/>
              <a:ext cx="998894" cy="870283"/>
            </a:xfrm>
            <a:prstGeom prst="cube">
              <a:avLst/>
            </a:prstGeom>
            <a:ln>
              <a:noFill/>
            </a:ln>
            <a:effectLst>
              <a:outerShdw blurRad="50800" dist="38100" dir="10800000" algn="r" rotWithShape="0">
                <a:prstClr val="black">
                  <a:alpha val="40000"/>
                </a:prstClr>
              </a:outerShdw>
              <a:reflection blurRad="6350" stA="50000" endA="300" endPos="55000" dir="5400000" sy="-100000" algn="bl" rotWithShape="0"/>
            </a:effectLst>
          </p:spPr>
          <p:style>
            <a:lnRef idx="1">
              <a:schemeClr val="accent1"/>
            </a:lnRef>
            <a:fillRef idx="2">
              <a:schemeClr val="accent1"/>
            </a:fillRef>
            <a:effectRef idx="1">
              <a:schemeClr val="accent1"/>
            </a:effectRef>
            <a:fontRef idx="minor">
              <a:schemeClr val="dk1"/>
            </a:fontRef>
          </p:style>
          <p:txBody>
            <a:bodyPr anchor="ctr"/>
            <a:lstStyle/>
            <a:p>
              <a:pPr algn="ctr">
                <a:defRPr/>
              </a:pPr>
              <a:r>
                <a:rPr kumimoji="1" lang="en-US" altLang="zh-CN" sz="2800" dirty="0">
                  <a:solidFill>
                    <a:srgbClr val="C00000"/>
                  </a:solidFill>
                </a:rPr>
                <a:t>$</a:t>
              </a:r>
              <a:endParaRPr kumimoji="1" lang="zh-CN" altLang="en-US" sz="2800" dirty="0">
                <a:solidFill>
                  <a:srgbClr val="C00000"/>
                </a:solidFill>
              </a:endParaRPr>
            </a:p>
          </p:txBody>
        </p:sp>
        <p:sp>
          <p:nvSpPr>
            <p:cNvPr id="17" name="立方体 16"/>
            <p:cNvSpPr/>
            <p:nvPr/>
          </p:nvSpPr>
          <p:spPr bwMode="auto">
            <a:xfrm rot="20501207">
              <a:off x="5579849" y="3784970"/>
              <a:ext cx="1080092" cy="864090"/>
            </a:xfrm>
            <a:prstGeom prst="cube">
              <a:avLst/>
            </a:prstGeom>
            <a:ln>
              <a:noFill/>
            </a:ln>
            <a:effectLst>
              <a:outerShdw blurRad="50800" dist="38100" dir="10800000" algn="r" rotWithShape="0">
                <a:prstClr val="black">
                  <a:alpha val="40000"/>
                </a:prstClr>
              </a:outerShdw>
              <a:reflection blurRad="6350" stA="50000" endA="300" endPos="55000" dir="5400000" sy="-100000" algn="bl" rotWithShape="0"/>
            </a:effectLst>
          </p:spPr>
          <p:style>
            <a:lnRef idx="1">
              <a:schemeClr val="accent1"/>
            </a:lnRef>
            <a:fillRef idx="2">
              <a:schemeClr val="accent1"/>
            </a:fillRef>
            <a:effectRef idx="1">
              <a:schemeClr val="accent1"/>
            </a:effectRef>
            <a:fontRef idx="minor">
              <a:schemeClr val="dk1"/>
            </a:fontRef>
          </p:style>
          <p:txBody>
            <a:bodyPr anchor="ctr"/>
            <a:lstStyle/>
            <a:p>
              <a:pPr algn="ctr">
                <a:defRPr/>
              </a:pPr>
              <a:r>
                <a:rPr kumimoji="1" lang="zh-CN" altLang="en-US" sz="2800" dirty="0">
                  <a:solidFill>
                    <a:srgbClr val="C00000"/>
                  </a:solidFill>
                </a:rPr>
                <a:t>￥</a:t>
              </a:r>
            </a:p>
          </p:txBody>
        </p:sp>
        <p:sp>
          <p:nvSpPr>
            <p:cNvPr id="18" name="立方体 17"/>
            <p:cNvSpPr/>
            <p:nvPr/>
          </p:nvSpPr>
          <p:spPr bwMode="auto">
            <a:xfrm rot="20362491">
              <a:off x="4660730" y="2314298"/>
              <a:ext cx="732746" cy="576060"/>
            </a:xfrm>
            <a:prstGeom prst="cube">
              <a:avLst/>
            </a:prstGeom>
            <a:ln>
              <a:noFill/>
            </a:ln>
            <a:effectLst>
              <a:outerShdw blurRad="50800" dist="38100" dir="10800000" algn="r" rotWithShape="0">
                <a:prstClr val="black">
                  <a:alpha val="40000"/>
                </a:prstClr>
              </a:outerShdw>
              <a:reflection blurRad="6350" stA="50000" endA="300" endPos="55000" dir="5400000" sy="-100000" algn="bl" rotWithShape="0"/>
            </a:effectLst>
          </p:spPr>
          <p:style>
            <a:lnRef idx="1">
              <a:schemeClr val="accent1"/>
            </a:lnRef>
            <a:fillRef idx="2">
              <a:schemeClr val="accent1"/>
            </a:fillRef>
            <a:effectRef idx="1">
              <a:schemeClr val="accent1"/>
            </a:effectRef>
            <a:fontRef idx="minor">
              <a:schemeClr val="dk1"/>
            </a:fontRef>
          </p:style>
          <p:txBody>
            <a:bodyPr anchor="ctr"/>
            <a:lstStyle/>
            <a:p>
              <a:pPr algn="ctr">
                <a:defRPr/>
              </a:pPr>
              <a:r>
                <a:rPr kumimoji="1" lang="en-US" altLang="zh-CN" dirty="0">
                  <a:solidFill>
                    <a:srgbClr val="C00000"/>
                  </a:solidFill>
                </a:rPr>
                <a:t>#</a:t>
              </a:r>
              <a:endParaRPr kumimoji="1" lang="zh-CN" altLang="en-US" dirty="0">
                <a:solidFill>
                  <a:srgbClr val="C00000"/>
                </a:solidFill>
              </a:endParaRPr>
            </a:p>
          </p:txBody>
        </p:sp>
        <p:sp>
          <p:nvSpPr>
            <p:cNvPr id="19" name="立方体 18"/>
            <p:cNvSpPr/>
            <p:nvPr/>
          </p:nvSpPr>
          <p:spPr bwMode="auto">
            <a:xfrm rot="20141435">
              <a:off x="7277360" y="1972218"/>
              <a:ext cx="1177113" cy="1149366"/>
            </a:xfrm>
            <a:prstGeom prst="cube">
              <a:avLst/>
            </a:prstGeom>
            <a:ln>
              <a:noFill/>
            </a:ln>
            <a:effectLst>
              <a:outerShdw blurRad="50800" dist="38100" dir="10800000" algn="r" rotWithShape="0">
                <a:prstClr val="black">
                  <a:alpha val="40000"/>
                </a:prstClr>
              </a:outerShdw>
              <a:reflection blurRad="6350" stA="50000" endA="300" endPos="55000" dir="5400000" sy="-100000" algn="bl" rotWithShape="0"/>
            </a:effectLst>
          </p:spPr>
          <p:style>
            <a:lnRef idx="1">
              <a:schemeClr val="accent1"/>
            </a:lnRef>
            <a:fillRef idx="2">
              <a:schemeClr val="accent1"/>
            </a:fillRef>
            <a:effectRef idx="1">
              <a:schemeClr val="accent1"/>
            </a:effectRef>
            <a:fontRef idx="minor">
              <a:schemeClr val="dk1"/>
            </a:fontRef>
          </p:style>
          <p:txBody>
            <a:bodyPr anchor="ctr"/>
            <a:lstStyle/>
            <a:p>
              <a:pPr algn="ctr">
                <a:defRPr/>
              </a:pPr>
              <a:r>
                <a:rPr kumimoji="1" lang="en-US" altLang="zh-CN" sz="2800" dirty="0">
                  <a:solidFill>
                    <a:srgbClr val="C00000"/>
                  </a:solidFill>
                </a:rPr>
                <a:t>@</a:t>
              </a:r>
              <a:endParaRPr kumimoji="1" lang="zh-CN" altLang="en-US" sz="2800" dirty="0">
                <a:solidFill>
                  <a:srgbClr val="C00000"/>
                </a:solidFill>
              </a:endParaRPr>
            </a:p>
          </p:txBody>
        </p:sp>
        <p:sp>
          <p:nvSpPr>
            <p:cNvPr id="20" name="立方体 19"/>
            <p:cNvSpPr/>
            <p:nvPr/>
          </p:nvSpPr>
          <p:spPr bwMode="auto">
            <a:xfrm rot="20822501">
              <a:off x="7531964" y="5369251"/>
              <a:ext cx="1389786" cy="1179187"/>
            </a:xfrm>
            <a:prstGeom prst="cube">
              <a:avLst/>
            </a:prstGeom>
            <a:ln>
              <a:noFill/>
            </a:ln>
            <a:effectLst>
              <a:outerShdw blurRad="50800" dist="38100" dir="10800000" algn="r" rotWithShape="0">
                <a:prstClr val="black">
                  <a:alpha val="40000"/>
                </a:prstClr>
              </a:outerShdw>
              <a:reflection blurRad="6350" stA="52000" endA="300" endPos="35000" dir="5400000" sy="-100000" algn="bl" rotWithShape="0"/>
            </a:effectLst>
          </p:spPr>
          <p:style>
            <a:lnRef idx="1">
              <a:schemeClr val="accent1"/>
            </a:lnRef>
            <a:fillRef idx="2">
              <a:schemeClr val="accent1"/>
            </a:fillRef>
            <a:effectRef idx="1">
              <a:schemeClr val="accent1"/>
            </a:effectRef>
            <a:fontRef idx="minor">
              <a:schemeClr val="dk1"/>
            </a:fontRef>
          </p:style>
          <p:txBody>
            <a:bodyPr anchor="ctr"/>
            <a:lstStyle/>
            <a:p>
              <a:pPr algn="ctr">
                <a:defRPr/>
              </a:pPr>
              <a:r>
                <a:rPr kumimoji="1" lang="en-US" altLang="zh-CN" sz="2800" dirty="0">
                  <a:solidFill>
                    <a:srgbClr val="C00000"/>
                  </a:solidFill>
                </a:rPr>
                <a:t>$</a:t>
              </a:r>
              <a:endParaRPr kumimoji="1" lang="zh-CN" altLang="en-US" sz="2800" dirty="0">
                <a:solidFill>
                  <a:srgbClr val="C00000"/>
                </a:solidFill>
              </a:endParaRPr>
            </a:p>
          </p:txBody>
        </p:sp>
        <p:sp>
          <p:nvSpPr>
            <p:cNvPr id="21" name="立方体 20"/>
            <p:cNvSpPr/>
            <p:nvPr/>
          </p:nvSpPr>
          <p:spPr bwMode="auto">
            <a:xfrm>
              <a:off x="5818048" y="4943796"/>
              <a:ext cx="1080092" cy="864090"/>
            </a:xfrm>
            <a:prstGeom prst="cube">
              <a:avLst/>
            </a:prstGeom>
            <a:ln>
              <a:noFill/>
            </a:ln>
            <a:effectLst>
              <a:outerShdw blurRad="50800" dist="38100" dir="10800000" algn="r" rotWithShape="0">
                <a:prstClr val="black">
                  <a:alpha val="40000"/>
                </a:prstClr>
              </a:outerShdw>
              <a:reflection blurRad="6350" stA="52000" endA="300" endPos="35000" dir="5400000" sy="-100000" algn="bl" rotWithShape="0"/>
            </a:effectLst>
          </p:spPr>
          <p:style>
            <a:lnRef idx="1">
              <a:schemeClr val="accent1"/>
            </a:lnRef>
            <a:fillRef idx="2">
              <a:schemeClr val="accent1"/>
            </a:fillRef>
            <a:effectRef idx="1">
              <a:schemeClr val="accent1"/>
            </a:effectRef>
            <a:fontRef idx="minor">
              <a:schemeClr val="dk1"/>
            </a:fontRef>
          </p:style>
          <p:txBody>
            <a:bodyPr anchor="ctr"/>
            <a:lstStyle/>
            <a:p>
              <a:pPr algn="ctr">
                <a:defRPr/>
              </a:pPr>
              <a:r>
                <a:rPr kumimoji="1" lang="en-US" altLang="zh-CN" sz="2800" dirty="0">
                  <a:solidFill>
                    <a:srgbClr val="C00000"/>
                  </a:solidFill>
                </a:rPr>
                <a:t>%</a:t>
              </a:r>
              <a:endParaRPr kumimoji="1" lang="zh-CN" altLang="en-US" sz="2800" dirty="0">
                <a:solidFill>
                  <a:srgbClr val="C00000"/>
                </a:solidFill>
              </a:endParaRPr>
            </a:p>
          </p:txBody>
        </p:sp>
        <p:sp>
          <p:nvSpPr>
            <p:cNvPr id="22" name="立方体 21"/>
            <p:cNvSpPr/>
            <p:nvPr/>
          </p:nvSpPr>
          <p:spPr bwMode="auto">
            <a:xfrm>
              <a:off x="7043894" y="3932306"/>
              <a:ext cx="1080092" cy="864090"/>
            </a:xfrm>
            <a:prstGeom prst="cube">
              <a:avLst/>
            </a:prstGeom>
            <a:ln>
              <a:noFill/>
            </a:ln>
            <a:effectLst>
              <a:outerShdw blurRad="50800" dist="38100" dir="10800000" algn="r" rotWithShape="0">
                <a:prstClr val="black">
                  <a:alpha val="40000"/>
                </a:prstClr>
              </a:outerShdw>
              <a:reflection blurRad="6350" stA="52000" endA="300" endPos="35000" dir="5400000" sy="-100000" algn="bl" rotWithShape="0"/>
            </a:effectLst>
          </p:spPr>
          <p:style>
            <a:lnRef idx="1">
              <a:schemeClr val="accent1"/>
            </a:lnRef>
            <a:fillRef idx="2">
              <a:schemeClr val="accent1"/>
            </a:fillRef>
            <a:effectRef idx="1">
              <a:schemeClr val="accent1"/>
            </a:effectRef>
            <a:fontRef idx="minor">
              <a:schemeClr val="dk1"/>
            </a:fontRef>
          </p:style>
          <p:txBody>
            <a:bodyPr anchor="ctr"/>
            <a:lstStyle/>
            <a:p>
              <a:pPr algn="ctr">
                <a:defRPr/>
              </a:pPr>
              <a:r>
                <a:rPr kumimoji="1" lang="en-US" altLang="zh-CN" sz="2800" dirty="0">
                  <a:solidFill>
                    <a:srgbClr val="C00000"/>
                  </a:solidFill>
                </a:rPr>
                <a:t>#</a:t>
              </a:r>
              <a:endParaRPr kumimoji="1" lang="zh-CN" altLang="en-US" sz="2800" dirty="0">
                <a:solidFill>
                  <a:srgbClr val="C00000"/>
                </a:solidFill>
              </a:endParaRPr>
            </a:p>
          </p:txBody>
        </p:sp>
        <p:sp>
          <p:nvSpPr>
            <p:cNvPr id="23" name="立方体 22"/>
            <p:cNvSpPr/>
            <p:nvPr/>
          </p:nvSpPr>
          <p:spPr bwMode="auto">
            <a:xfrm rot="20305491">
              <a:off x="6455122" y="1112838"/>
              <a:ext cx="856286" cy="677989"/>
            </a:xfrm>
            <a:prstGeom prst="cube">
              <a:avLst/>
            </a:prstGeom>
            <a:ln>
              <a:noFill/>
            </a:ln>
            <a:effectLst>
              <a:outerShdw blurRad="50800" dist="38100" dir="10800000" algn="r" rotWithShape="0">
                <a:prstClr val="black">
                  <a:alpha val="40000"/>
                </a:prstClr>
              </a:outerShdw>
              <a:reflection blurRad="6350" stA="50000" endA="300" endPos="55000" dir="5400000" sy="-100000" algn="bl" rotWithShape="0"/>
            </a:effectLst>
          </p:spPr>
          <p:style>
            <a:lnRef idx="1">
              <a:schemeClr val="accent1"/>
            </a:lnRef>
            <a:fillRef idx="2">
              <a:schemeClr val="accent1"/>
            </a:fillRef>
            <a:effectRef idx="1">
              <a:schemeClr val="accent1"/>
            </a:effectRef>
            <a:fontRef idx="minor">
              <a:schemeClr val="dk1"/>
            </a:fontRef>
          </p:style>
          <p:txBody>
            <a:bodyPr anchor="ctr"/>
            <a:lstStyle/>
            <a:p>
              <a:pPr algn="ctr">
                <a:defRPr/>
              </a:pPr>
              <a:r>
                <a:rPr kumimoji="1" lang="en-US" altLang="zh-CN" sz="2800" dirty="0">
                  <a:solidFill>
                    <a:srgbClr val="C00000"/>
                  </a:solidFill>
                </a:rPr>
                <a:t>&amp;</a:t>
              </a:r>
              <a:endParaRPr kumimoji="1" lang="zh-CN" altLang="en-US" sz="2800" dirty="0">
                <a:solidFill>
                  <a:srgbClr val="C00000"/>
                </a:solidFill>
              </a:endParaRPr>
            </a:p>
          </p:txBody>
        </p:sp>
        <p:sp>
          <p:nvSpPr>
            <p:cNvPr id="24" name="立方体 23"/>
            <p:cNvSpPr/>
            <p:nvPr/>
          </p:nvSpPr>
          <p:spPr bwMode="auto">
            <a:xfrm rot="19183547">
              <a:off x="5198670" y="1114118"/>
              <a:ext cx="998894" cy="870283"/>
            </a:xfrm>
            <a:prstGeom prst="cube">
              <a:avLst/>
            </a:prstGeom>
            <a:ln>
              <a:noFill/>
            </a:ln>
            <a:effectLst>
              <a:outerShdw blurRad="50800" dist="38100" dir="10800000" algn="r" rotWithShape="0">
                <a:prstClr val="black">
                  <a:alpha val="40000"/>
                </a:prstClr>
              </a:outerShdw>
              <a:reflection blurRad="6350" stA="50000" endA="300" endPos="55000" dir="5400000" sy="-100000" algn="bl" rotWithShape="0"/>
            </a:effectLst>
          </p:spPr>
          <p:style>
            <a:lnRef idx="1">
              <a:schemeClr val="accent1"/>
            </a:lnRef>
            <a:fillRef idx="2">
              <a:schemeClr val="accent1"/>
            </a:fillRef>
            <a:effectRef idx="1">
              <a:schemeClr val="accent1"/>
            </a:effectRef>
            <a:fontRef idx="minor">
              <a:schemeClr val="dk1"/>
            </a:fontRef>
          </p:style>
          <p:txBody>
            <a:bodyPr anchor="ctr"/>
            <a:lstStyle/>
            <a:p>
              <a:pPr algn="ctr">
                <a:defRPr/>
              </a:pPr>
              <a:r>
                <a:rPr kumimoji="1" lang="en-US" altLang="zh-CN" sz="2800" dirty="0">
                  <a:solidFill>
                    <a:srgbClr val="C00000"/>
                  </a:solidFill>
                </a:rPr>
                <a:t>%</a:t>
              </a:r>
              <a:endParaRPr kumimoji="1" lang="zh-CN" altLang="en-US" sz="2800" dirty="0">
                <a:solidFill>
                  <a:srgbClr val="C00000"/>
                </a:solidFill>
              </a:endParaRPr>
            </a:p>
          </p:txBody>
        </p:sp>
      </p:grpSp>
      <p:sp>
        <p:nvSpPr>
          <p:cNvPr id="2" name="圆角矩形 1"/>
          <p:cNvSpPr/>
          <p:nvPr/>
        </p:nvSpPr>
        <p:spPr>
          <a:xfrm>
            <a:off x="168759" y="2924185"/>
            <a:ext cx="3899185" cy="2304256"/>
          </a:xfrm>
          <a:prstGeom prst="roundRect">
            <a:avLst/>
          </a:prstGeom>
          <a:ln/>
        </p:spPr>
        <p:style>
          <a:lnRef idx="1">
            <a:schemeClr val="accent6"/>
          </a:lnRef>
          <a:fillRef idx="2">
            <a:schemeClr val="accent6"/>
          </a:fillRef>
          <a:effectRef idx="1">
            <a:schemeClr val="accent6"/>
          </a:effectRef>
          <a:fontRef idx="minor">
            <a:schemeClr val="dk1"/>
          </a:fontRef>
        </p:style>
        <p:txBody>
          <a:bodyPr rtlCol="0" anchor="ctr"/>
          <a:lstStyle/>
          <a:p>
            <a:pPr lvl="0">
              <a:defRPr/>
            </a:pPr>
            <a:r>
              <a:rPr lang="en-US" altLang="zh-CN" sz="2400" dirty="0" smtClean="0"/>
              <a:t>       </a:t>
            </a:r>
            <a:r>
              <a:rPr lang="zh-CN" altLang="zh-CN" sz="2400" dirty="0" smtClean="0"/>
              <a:t>通过</a:t>
            </a:r>
            <a:r>
              <a:rPr lang="zh-CN" altLang="zh-CN" sz="2400" dirty="0"/>
              <a:t>筛选工作表中的数据，可以快速查找数值。本任务要求按筛选的条件查找出满足条件的数据。</a:t>
            </a:r>
            <a:endParaRPr kumimoji="1" lang="zh-CN" altLang="en-US" sz="2400" b="1" spc="50" dirty="0">
              <a:ln w="11430"/>
              <a:solidFill>
                <a:srgbClr val="1F497D">
                  <a:lumMod val="75000"/>
                </a:srgbClr>
              </a:solidFill>
              <a:latin typeface="仿宋" pitchFamily="49" charset="-122"/>
              <a:ea typeface="仿宋" pitchFamily="49"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44016" y="764704"/>
            <a:ext cx="2771800" cy="720080"/>
          </a:xfrm>
          <a:prstGeom prst="roundRect">
            <a:avLst/>
          </a:prstGeom>
          <a:solidFill>
            <a:srgbClr val="FFCC99"/>
          </a:solidFill>
          <a:ln>
            <a:solidFill>
              <a:srgbClr val="FFC000">
                <a:alpha val="2000"/>
              </a:srgbClr>
            </a:solidFill>
          </a:ln>
          <a:scene3d>
            <a:camera prst="perspectiveRelaxed"/>
            <a:lightRig rig="threePt" dir="t"/>
          </a:scene3d>
          <a:sp3d>
            <a:bevelT/>
            <a:bevelB h="952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TextBox 3"/>
          <p:cNvSpPr txBox="1"/>
          <p:nvPr/>
        </p:nvSpPr>
        <p:spPr>
          <a:xfrm>
            <a:off x="395536" y="759711"/>
            <a:ext cx="2304256" cy="581057"/>
          </a:xfrm>
          <a:prstGeom prst="rect">
            <a:avLst/>
          </a:prstGeom>
          <a:noFill/>
        </p:spPr>
        <p:txBody>
          <a:bodyPr>
            <a:spAutoFit/>
          </a:bodyPr>
          <a:lstStyle/>
          <a:p>
            <a:pPr algn="dist">
              <a:lnSpc>
                <a:spcPct val="150000"/>
              </a:lnSpc>
              <a:defRPr/>
            </a:pPr>
            <a:r>
              <a:rPr lang="zh-CN" altLang="en-US" sz="2400" b="1" cap="all" dirty="0" smtClean="0">
                <a:ln w="0"/>
                <a:solidFill>
                  <a:srgbClr val="00B0F0"/>
                </a:solidFill>
                <a:effectLst>
                  <a:reflection blurRad="12700" stA="50000" endPos="50000" dist="5000" dir="5400000" sy="-100000" rotWithShape="0"/>
                </a:effectLst>
                <a:latin typeface="微软雅黑" pitchFamily="34" charset="-122"/>
                <a:ea typeface="微软雅黑" pitchFamily="34" charset="-122"/>
              </a:rPr>
              <a:t>任务展示</a:t>
            </a:r>
            <a:endParaRPr lang="zh-CN" altLang="en-US" sz="2400" b="1" cap="all" dirty="0">
              <a:ln w="0"/>
              <a:solidFill>
                <a:srgbClr val="00B0F0"/>
              </a:solidFill>
              <a:effectLst>
                <a:reflection blurRad="12700" stA="50000" endPos="50000" dist="5000" dir="5400000" sy="-100000" rotWithShape="0"/>
              </a:effectLst>
              <a:latin typeface="微软雅黑" pitchFamily="34" charset="-122"/>
              <a:ea typeface="微软雅黑" pitchFamily="34" charset="-122"/>
            </a:endParaRPr>
          </a:p>
        </p:txBody>
      </p:sp>
      <p:sp>
        <p:nvSpPr>
          <p:cNvPr id="5" name="TextBox 4"/>
          <p:cNvSpPr txBox="1"/>
          <p:nvPr/>
        </p:nvSpPr>
        <p:spPr>
          <a:xfrm>
            <a:off x="144016" y="1700808"/>
            <a:ext cx="8748464" cy="369332"/>
          </a:xfrm>
          <a:prstGeom prst="rect">
            <a:avLst/>
          </a:prstGeom>
          <a:noFill/>
        </p:spPr>
        <p:txBody>
          <a:bodyPr wrap="square" rtlCol="0">
            <a:spAutoFit/>
          </a:bodyPr>
          <a:lstStyle/>
          <a:p>
            <a:r>
              <a:rPr lang="zh-CN" altLang="zh-CN" dirty="0"/>
              <a:t>制作</a:t>
            </a:r>
            <a:r>
              <a:rPr lang="zh-CN" altLang="zh-CN" dirty="0" smtClean="0"/>
              <a:t>的</a:t>
            </a:r>
            <a:r>
              <a:rPr lang="zh-CN" altLang="en-US" dirty="0" smtClean="0"/>
              <a:t>部分</a:t>
            </a:r>
            <a:r>
              <a:rPr lang="zh-CN" altLang="zh-CN" dirty="0" smtClean="0"/>
              <a:t>“</a:t>
            </a:r>
            <a:r>
              <a:rPr lang="zh-CN" altLang="en-US" dirty="0" smtClean="0"/>
              <a:t>筛选</a:t>
            </a:r>
            <a:r>
              <a:rPr lang="zh-CN" altLang="zh-CN" dirty="0" smtClean="0"/>
              <a:t>表”</a:t>
            </a:r>
            <a:r>
              <a:rPr lang="zh-CN" altLang="zh-CN" dirty="0"/>
              <a:t>工作表</a:t>
            </a:r>
            <a:r>
              <a:rPr lang="zh-CN" altLang="en-US" dirty="0" smtClean="0"/>
              <a:t>，</a:t>
            </a:r>
            <a:r>
              <a:rPr lang="zh-CN" altLang="zh-CN" dirty="0" smtClean="0"/>
              <a:t>效果</a:t>
            </a:r>
            <a:r>
              <a:rPr lang="zh-CN" altLang="zh-CN" dirty="0"/>
              <a:t>如</a:t>
            </a:r>
            <a:r>
              <a:rPr lang="zh-CN" altLang="zh-CN" dirty="0" smtClean="0"/>
              <a:t>图所</a:t>
            </a:r>
            <a:r>
              <a:rPr lang="zh-CN" altLang="zh-CN" dirty="0"/>
              <a:t>示。</a:t>
            </a:r>
            <a:endParaRPr lang="zh-CN" altLang="en-US" dirty="0"/>
          </a:p>
        </p:txBody>
      </p:sp>
      <p:pic>
        <p:nvPicPr>
          <p:cNvPr id="1031"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2420888"/>
            <a:ext cx="5486400" cy="337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95536" y="1844824"/>
            <a:ext cx="8352928" cy="3528392"/>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4" name="TextBox 3"/>
          <p:cNvSpPr txBox="1"/>
          <p:nvPr/>
        </p:nvSpPr>
        <p:spPr>
          <a:xfrm>
            <a:off x="683568" y="2193826"/>
            <a:ext cx="8064896" cy="3539430"/>
          </a:xfrm>
          <a:prstGeom prst="rect">
            <a:avLst/>
          </a:prstGeom>
          <a:noFill/>
        </p:spPr>
        <p:txBody>
          <a:bodyPr wrap="square" rtlCol="0">
            <a:spAutoFit/>
          </a:bodyPr>
          <a:lstStyle/>
          <a:p>
            <a:pPr marL="457200" indent="-457200">
              <a:buFont typeface="Wingdings" panose="05000000000000000000" pitchFamily="2" charset="2"/>
              <a:buChar char="Ø"/>
            </a:pPr>
            <a:r>
              <a:rPr lang="zh-CN" altLang="zh-CN" sz="2800" dirty="0"/>
              <a:t>操作方法：首先选择要筛选的数据，在【数据】选项卡下的【排序和筛选】组中，单击【筛选】按钮，或在【开始】选项卡下【编辑】组中单击【排序和筛选】按钮，从中选择【筛选】选项。单击列标题中的筛选</a:t>
            </a:r>
            <a:r>
              <a:rPr lang="en-US" altLang="zh-CN" sz="2800" dirty="0"/>
              <a:t> </a:t>
            </a:r>
            <a:r>
              <a:rPr lang="zh-CN" altLang="zh-CN" sz="2800" dirty="0"/>
              <a:t>，会显示一个筛选器列表，从中设置筛选的项目。</a:t>
            </a:r>
          </a:p>
          <a:p>
            <a:pPr lvl="1">
              <a:buFont typeface="Wingdings" panose="05000000000000000000" pitchFamily="2" charset="2"/>
              <a:buChar char="l"/>
            </a:pPr>
            <a:endParaRPr lang="zh-CN" altLang="zh-CN" sz="2800" b="1" dirty="0">
              <a:latin typeface="仿宋" pitchFamily="49" charset="-122"/>
              <a:ea typeface="仿宋" pitchFamily="49" charset="-122"/>
            </a:endParaRPr>
          </a:p>
          <a:p>
            <a:pPr marL="457200" lvl="0" indent="-457200">
              <a:buFont typeface="Wingdings" panose="05000000000000000000" pitchFamily="2" charset="2"/>
              <a:buChar char="Ø"/>
            </a:pPr>
            <a:endParaRPr lang="zh-CN" altLang="zh-CN" sz="2800" b="1" dirty="0">
              <a:latin typeface="仿宋" pitchFamily="49" charset="-122"/>
              <a:ea typeface="仿宋" pitchFamily="49" charset="-122"/>
            </a:endParaRPr>
          </a:p>
        </p:txBody>
      </p:sp>
      <p:sp>
        <p:nvSpPr>
          <p:cNvPr id="7" name="圆角矩形 6"/>
          <p:cNvSpPr/>
          <p:nvPr/>
        </p:nvSpPr>
        <p:spPr>
          <a:xfrm>
            <a:off x="0" y="476672"/>
            <a:ext cx="6300192" cy="648072"/>
          </a:xfrm>
          <a:prstGeom prst="roundRect">
            <a:avLst/>
          </a:prstGeom>
          <a:solidFill>
            <a:srgbClr val="CCFFCC"/>
          </a:solidFill>
          <a:ln>
            <a:solidFill>
              <a:srgbClr val="FFC000">
                <a:alpha val="2000"/>
              </a:srgbClr>
            </a:solidFill>
          </a:ln>
          <a:effectLst>
            <a:outerShdw blurRad="76200" dir="18900000" sy="23000" kx="-1200000" algn="bl" rotWithShape="0">
              <a:prstClr val="black">
                <a:alpha val="20000"/>
              </a:prstClr>
            </a:outerShdw>
          </a:effectLst>
          <a:scene3d>
            <a:camera prst="perspectiveRelaxed"/>
            <a:lightRig rig="threePt" dir="t"/>
          </a:scene3d>
          <a:sp3d>
            <a:bevelT/>
            <a:bevelB h="952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8" name="矩形 7"/>
          <p:cNvSpPr/>
          <p:nvPr/>
        </p:nvSpPr>
        <p:spPr>
          <a:xfrm>
            <a:off x="179512" y="591071"/>
            <a:ext cx="6120680" cy="461665"/>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defRPr/>
            </a:pPr>
            <a:r>
              <a:rPr lang="zh-CN" altLang="en-US" sz="2400" b="1" cap="all" dirty="0">
                <a:ln w="0"/>
                <a:solidFill>
                  <a:srgbClr val="00B0F0"/>
                </a:solidFill>
                <a:effectLst>
                  <a:reflection blurRad="12700" stA="50000" endPos="50000" dist="5000" dir="5400000" sy="-100000" rotWithShape="0"/>
                </a:effectLst>
                <a:latin typeface="微软雅黑" pitchFamily="34" charset="-122"/>
                <a:ea typeface="微软雅黑" pitchFamily="34" charset="-122"/>
              </a:rPr>
              <a:t>一</a:t>
            </a:r>
            <a:r>
              <a:rPr lang="zh-CN" altLang="en-US" sz="2400" b="1" cap="all" dirty="0" smtClean="0">
                <a:ln w="0"/>
                <a:solidFill>
                  <a:srgbClr val="00B0F0"/>
                </a:solidFill>
                <a:effectLst>
                  <a:reflection blurRad="12700" stA="50000" endPos="50000" dist="5000" dir="5400000" sy="-100000" rotWithShape="0"/>
                </a:effectLst>
                <a:latin typeface="微软雅黑" pitchFamily="34" charset="-122"/>
                <a:ea typeface="微软雅黑" pitchFamily="34" charset="-122"/>
              </a:rPr>
              <a:t>、自动筛选</a:t>
            </a:r>
            <a:endParaRPr lang="zh-CN" altLang="zh-CN" sz="2400" b="1" cap="all" dirty="0">
              <a:ln w="0"/>
              <a:solidFill>
                <a:srgbClr val="00B0F0"/>
              </a:solidFill>
              <a:effectLst>
                <a:reflection blurRad="12700" stA="50000" endPos="50000" dist="5000" dir="5400000" sy="-100000" rotWithShape="0"/>
              </a:effectLst>
              <a:latin typeface="微软雅黑" pitchFamily="34" charset="-122"/>
              <a:ea typeface="微软雅黑" pitchFamily="34" charset="-122"/>
            </a:endParaRPr>
          </a:p>
        </p:txBody>
      </p:sp>
    </p:spTree>
    <p:extLst>
      <p:ext uri="{BB962C8B-B14F-4D97-AF65-F5344CB8AC3E}">
        <p14:creationId xmlns:p14="http://schemas.microsoft.com/office/powerpoint/2010/main" val="1941045982"/>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5"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1000" fill="hold"/>
                                        <p:tgtEl>
                                          <p:spTgt spid="7"/>
                                        </p:tgtEl>
                                        <p:attrNameLst>
                                          <p:attrName>ppt_w</p:attrName>
                                        </p:attrNameLst>
                                      </p:cBhvr>
                                      <p:tavLst>
                                        <p:tav tm="0">
                                          <p:val>
                                            <p:fltVal val="0"/>
                                          </p:val>
                                        </p:tav>
                                        <p:tav tm="100000">
                                          <p:val>
                                            <p:strVal val="#ppt_w"/>
                                          </p:val>
                                        </p:tav>
                                      </p:tavLst>
                                    </p:anim>
                                    <p:anim calcmode="lin" valueType="num">
                                      <p:cBhvr>
                                        <p:cTn id="13" dur="1000" fill="hold"/>
                                        <p:tgtEl>
                                          <p:spTgt spid="7"/>
                                        </p:tgtEl>
                                        <p:attrNameLst>
                                          <p:attrName>ppt_h</p:attrName>
                                        </p:attrNameLst>
                                      </p:cBhvr>
                                      <p:tavLst>
                                        <p:tav tm="0">
                                          <p:val>
                                            <p:fltVal val="0"/>
                                          </p:val>
                                        </p:tav>
                                        <p:tav tm="100000">
                                          <p:val>
                                            <p:strVal val="#ppt_h"/>
                                          </p:val>
                                        </p:tav>
                                      </p:tavLst>
                                    </p:anim>
                                    <p:anim calcmode="lin" valueType="num">
                                      <p:cBhvr>
                                        <p:cTn id="14"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7"/>
                                        </p:tgtEl>
                                        <p:attrNameLst>
                                          <p:attrName>ppt_y</p:attrName>
                                        </p:attrNameLst>
                                      </p:cBhvr>
                                      <p:tavLst>
                                        <p:tav tm="0" fmla="#ppt_y+(sin(-2*pi*(1-$))*-#ppt_x+cos(-2*pi*(1-$))*(1-#ppt_y))*(1-$)">
                                          <p:val>
                                            <p:fltVal val="0"/>
                                          </p:val>
                                        </p:tav>
                                        <p:tav tm="100000">
                                          <p:val>
                                            <p:fltVal val="1"/>
                                          </p:val>
                                        </p:tav>
                                      </p:tavLst>
                                    </p:anim>
                                  </p:childTnLst>
                                </p:cTn>
                              </p:par>
                              <p:par>
                                <p:cTn id="16" presetID="15" presetClass="entr" presetSubtype="0"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1000" fill="hold"/>
                                        <p:tgtEl>
                                          <p:spTgt spid="8"/>
                                        </p:tgtEl>
                                        <p:attrNameLst>
                                          <p:attrName>ppt_w</p:attrName>
                                        </p:attrNameLst>
                                      </p:cBhvr>
                                      <p:tavLst>
                                        <p:tav tm="0">
                                          <p:val>
                                            <p:fltVal val="0"/>
                                          </p:val>
                                        </p:tav>
                                        <p:tav tm="100000">
                                          <p:val>
                                            <p:strVal val="#ppt_w"/>
                                          </p:val>
                                        </p:tav>
                                      </p:tavLst>
                                    </p:anim>
                                    <p:anim calcmode="lin" valueType="num">
                                      <p:cBhvr>
                                        <p:cTn id="19" dur="1000" fill="hold"/>
                                        <p:tgtEl>
                                          <p:spTgt spid="8"/>
                                        </p:tgtEl>
                                        <p:attrNameLst>
                                          <p:attrName>ppt_h</p:attrName>
                                        </p:attrNameLst>
                                      </p:cBhvr>
                                      <p:tavLst>
                                        <p:tav tm="0">
                                          <p:val>
                                            <p:fltVal val="0"/>
                                          </p:val>
                                        </p:tav>
                                        <p:tav tm="100000">
                                          <p:val>
                                            <p:strVal val="#ppt_h"/>
                                          </p:val>
                                        </p:tav>
                                      </p:tavLst>
                                    </p:anim>
                                    <p:anim calcmode="lin" valueType="num">
                                      <p:cBhvr>
                                        <p:cTn id="20"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21"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95536" y="1412776"/>
            <a:ext cx="8352928" cy="3816424"/>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4" name="TextBox 3"/>
          <p:cNvSpPr txBox="1"/>
          <p:nvPr/>
        </p:nvSpPr>
        <p:spPr>
          <a:xfrm>
            <a:off x="683568" y="1779964"/>
            <a:ext cx="7560840" cy="1815882"/>
          </a:xfrm>
          <a:prstGeom prst="rect">
            <a:avLst/>
          </a:prstGeom>
          <a:noFill/>
        </p:spPr>
        <p:txBody>
          <a:bodyPr wrap="square" rtlCol="0">
            <a:spAutoFit/>
          </a:bodyPr>
          <a:lstStyle/>
          <a:p>
            <a:r>
              <a:rPr lang="zh-CN" altLang="zh-CN" sz="2800" dirty="0"/>
              <a:t>高级筛选向用户提供了较复杂的筛选方式，在进行高级筛选之前，必须先建立筛选的条件。高级筛选条件包括一列中的多个条件、多列中的多个条件和作为公式结果生成的条件</a:t>
            </a:r>
            <a:r>
              <a:rPr lang="zh-CN" altLang="zh-CN" sz="2800" dirty="0" smtClean="0"/>
              <a:t>。</a:t>
            </a:r>
            <a:endParaRPr lang="en-US" altLang="zh-CN" sz="2800" dirty="0" smtClean="0"/>
          </a:p>
        </p:txBody>
      </p:sp>
      <p:sp>
        <p:nvSpPr>
          <p:cNvPr id="7" name="圆角矩形 6"/>
          <p:cNvSpPr/>
          <p:nvPr/>
        </p:nvSpPr>
        <p:spPr>
          <a:xfrm>
            <a:off x="0" y="476672"/>
            <a:ext cx="6300192" cy="648072"/>
          </a:xfrm>
          <a:prstGeom prst="roundRect">
            <a:avLst/>
          </a:prstGeom>
          <a:solidFill>
            <a:srgbClr val="CCFFCC"/>
          </a:solidFill>
          <a:ln>
            <a:solidFill>
              <a:srgbClr val="FFC000">
                <a:alpha val="2000"/>
              </a:srgbClr>
            </a:solidFill>
          </a:ln>
          <a:effectLst>
            <a:outerShdw blurRad="76200" dir="18900000" sy="23000" kx="-1200000" algn="bl" rotWithShape="0">
              <a:prstClr val="black">
                <a:alpha val="20000"/>
              </a:prstClr>
            </a:outerShdw>
          </a:effectLst>
          <a:scene3d>
            <a:camera prst="perspectiveRelaxed"/>
            <a:lightRig rig="threePt" dir="t"/>
          </a:scene3d>
          <a:sp3d>
            <a:bevelT/>
            <a:bevelB h="952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8" name="矩形 7"/>
          <p:cNvSpPr/>
          <p:nvPr/>
        </p:nvSpPr>
        <p:spPr>
          <a:xfrm>
            <a:off x="179512" y="591071"/>
            <a:ext cx="6120680" cy="461665"/>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defRPr/>
            </a:pPr>
            <a:r>
              <a:rPr lang="zh-CN" altLang="en-US" sz="2400" b="1" cap="all" dirty="0" smtClean="0">
                <a:ln w="0"/>
                <a:solidFill>
                  <a:srgbClr val="00B0F0"/>
                </a:solidFill>
                <a:effectLst>
                  <a:reflection blurRad="12700" stA="50000" endPos="50000" dist="5000" dir="5400000" sy="-100000" rotWithShape="0"/>
                </a:effectLst>
                <a:latin typeface="微软雅黑" pitchFamily="34" charset="-122"/>
                <a:ea typeface="微软雅黑" pitchFamily="34" charset="-122"/>
              </a:rPr>
              <a:t>二、高级筛选</a:t>
            </a:r>
            <a:endParaRPr lang="zh-CN" altLang="zh-CN" sz="2400" b="1" cap="all" dirty="0">
              <a:ln w="0"/>
              <a:solidFill>
                <a:srgbClr val="00B0F0"/>
              </a:solidFill>
              <a:effectLst>
                <a:reflection blurRad="12700" stA="50000" endPos="50000" dist="5000" dir="5400000" sy="-100000" rotWithShape="0"/>
              </a:effectLst>
              <a:latin typeface="微软雅黑" pitchFamily="34" charset="-122"/>
              <a:ea typeface="微软雅黑" pitchFamily="34" charset="-122"/>
            </a:endParaRPr>
          </a:p>
        </p:txBody>
      </p:sp>
    </p:spTree>
    <p:extLst>
      <p:ext uri="{BB962C8B-B14F-4D97-AF65-F5344CB8AC3E}">
        <p14:creationId xmlns:p14="http://schemas.microsoft.com/office/powerpoint/2010/main" val="278430731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5"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1000" fill="hold"/>
                                        <p:tgtEl>
                                          <p:spTgt spid="7"/>
                                        </p:tgtEl>
                                        <p:attrNameLst>
                                          <p:attrName>ppt_w</p:attrName>
                                        </p:attrNameLst>
                                      </p:cBhvr>
                                      <p:tavLst>
                                        <p:tav tm="0">
                                          <p:val>
                                            <p:fltVal val="0"/>
                                          </p:val>
                                        </p:tav>
                                        <p:tav tm="100000">
                                          <p:val>
                                            <p:strVal val="#ppt_w"/>
                                          </p:val>
                                        </p:tav>
                                      </p:tavLst>
                                    </p:anim>
                                    <p:anim calcmode="lin" valueType="num">
                                      <p:cBhvr>
                                        <p:cTn id="13" dur="1000" fill="hold"/>
                                        <p:tgtEl>
                                          <p:spTgt spid="7"/>
                                        </p:tgtEl>
                                        <p:attrNameLst>
                                          <p:attrName>ppt_h</p:attrName>
                                        </p:attrNameLst>
                                      </p:cBhvr>
                                      <p:tavLst>
                                        <p:tav tm="0">
                                          <p:val>
                                            <p:fltVal val="0"/>
                                          </p:val>
                                        </p:tav>
                                        <p:tav tm="100000">
                                          <p:val>
                                            <p:strVal val="#ppt_h"/>
                                          </p:val>
                                        </p:tav>
                                      </p:tavLst>
                                    </p:anim>
                                    <p:anim calcmode="lin" valueType="num">
                                      <p:cBhvr>
                                        <p:cTn id="14"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7"/>
                                        </p:tgtEl>
                                        <p:attrNameLst>
                                          <p:attrName>ppt_y</p:attrName>
                                        </p:attrNameLst>
                                      </p:cBhvr>
                                      <p:tavLst>
                                        <p:tav tm="0" fmla="#ppt_y+(sin(-2*pi*(1-$))*-#ppt_x+cos(-2*pi*(1-$))*(1-#ppt_y))*(1-$)">
                                          <p:val>
                                            <p:fltVal val="0"/>
                                          </p:val>
                                        </p:tav>
                                        <p:tav tm="100000">
                                          <p:val>
                                            <p:fltVal val="1"/>
                                          </p:val>
                                        </p:tav>
                                      </p:tavLst>
                                    </p:anim>
                                  </p:childTnLst>
                                </p:cTn>
                              </p:par>
                              <p:par>
                                <p:cTn id="16" presetID="15" presetClass="entr" presetSubtype="0"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1000" fill="hold"/>
                                        <p:tgtEl>
                                          <p:spTgt spid="8"/>
                                        </p:tgtEl>
                                        <p:attrNameLst>
                                          <p:attrName>ppt_w</p:attrName>
                                        </p:attrNameLst>
                                      </p:cBhvr>
                                      <p:tavLst>
                                        <p:tav tm="0">
                                          <p:val>
                                            <p:fltVal val="0"/>
                                          </p:val>
                                        </p:tav>
                                        <p:tav tm="100000">
                                          <p:val>
                                            <p:strVal val="#ppt_w"/>
                                          </p:val>
                                        </p:tav>
                                      </p:tavLst>
                                    </p:anim>
                                    <p:anim calcmode="lin" valueType="num">
                                      <p:cBhvr>
                                        <p:cTn id="19" dur="1000" fill="hold"/>
                                        <p:tgtEl>
                                          <p:spTgt spid="8"/>
                                        </p:tgtEl>
                                        <p:attrNameLst>
                                          <p:attrName>ppt_h</p:attrName>
                                        </p:attrNameLst>
                                      </p:cBhvr>
                                      <p:tavLst>
                                        <p:tav tm="0">
                                          <p:val>
                                            <p:fltVal val="0"/>
                                          </p:val>
                                        </p:tav>
                                        <p:tav tm="100000">
                                          <p:val>
                                            <p:strVal val="#ppt_h"/>
                                          </p:val>
                                        </p:tav>
                                      </p:tavLst>
                                    </p:anim>
                                    <p:anim calcmode="lin" valueType="num">
                                      <p:cBhvr>
                                        <p:cTn id="20"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21"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95536" y="1412776"/>
            <a:ext cx="8352928" cy="5256584"/>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4" name="TextBox 3"/>
          <p:cNvSpPr txBox="1"/>
          <p:nvPr/>
        </p:nvSpPr>
        <p:spPr>
          <a:xfrm>
            <a:off x="683568" y="1628800"/>
            <a:ext cx="7560840" cy="4524315"/>
          </a:xfrm>
          <a:prstGeom prst="rect">
            <a:avLst/>
          </a:prstGeom>
          <a:noFill/>
        </p:spPr>
        <p:txBody>
          <a:bodyPr wrap="square" rtlCol="0">
            <a:spAutoFit/>
          </a:bodyPr>
          <a:lstStyle/>
          <a:p>
            <a:pPr marL="342900" indent="-342900">
              <a:buFont typeface="Wingdings" panose="05000000000000000000" pitchFamily="2" charset="2"/>
              <a:buChar char="l"/>
            </a:pPr>
            <a:r>
              <a:rPr lang="zh-CN" altLang="zh-CN" sz="2400" dirty="0"/>
              <a:t>在高级筛选的条件编辑</a:t>
            </a:r>
            <a:r>
              <a:rPr lang="zh-CN" altLang="zh-CN" sz="2400" dirty="0" smtClean="0"/>
              <a:t>区</a:t>
            </a:r>
            <a:r>
              <a:rPr lang="zh-CN" altLang="en-US" sz="2400" dirty="0" smtClean="0"/>
              <a:t>：</a:t>
            </a:r>
            <a:endParaRPr lang="en-US" altLang="zh-CN" sz="2400" dirty="0" smtClean="0"/>
          </a:p>
          <a:p>
            <a:pPr marL="342900" indent="-342900">
              <a:buFont typeface="Wingdings" panose="05000000000000000000" pitchFamily="2" charset="2"/>
              <a:buChar char="l"/>
            </a:pPr>
            <a:r>
              <a:rPr lang="zh-CN" altLang="zh-CN" sz="2400" dirty="0" smtClean="0"/>
              <a:t>如果</a:t>
            </a:r>
            <a:r>
              <a:rPr lang="zh-CN" altLang="zh-CN" sz="2400" dirty="0"/>
              <a:t>是同一字段的或者关系那么这两个条件要放在同一字段的下面</a:t>
            </a:r>
            <a:r>
              <a:rPr lang="zh-CN" altLang="zh-CN" sz="2400" dirty="0" smtClean="0"/>
              <a:t>；</a:t>
            </a:r>
            <a:endParaRPr lang="en-US" altLang="zh-CN" sz="2400" dirty="0" smtClean="0"/>
          </a:p>
          <a:p>
            <a:pPr marL="342900" indent="-342900">
              <a:buFont typeface="Wingdings" panose="05000000000000000000" pitchFamily="2" charset="2"/>
              <a:buChar char="l"/>
            </a:pPr>
            <a:r>
              <a:rPr lang="zh-CN" altLang="zh-CN" sz="2400" dirty="0" smtClean="0"/>
              <a:t>如果</a:t>
            </a:r>
            <a:r>
              <a:rPr lang="zh-CN" altLang="zh-CN" sz="2400" dirty="0"/>
              <a:t>是同一字段的并且关系则此时需要将该字段名在条件区的同一行输入两次，再将条件写在字段名的下一行</a:t>
            </a:r>
            <a:r>
              <a:rPr lang="zh-CN" altLang="zh-CN" sz="2400" dirty="0" smtClean="0"/>
              <a:t>；</a:t>
            </a:r>
            <a:endParaRPr lang="en-US" altLang="zh-CN" sz="2400" dirty="0" smtClean="0"/>
          </a:p>
          <a:p>
            <a:pPr marL="342900" indent="-342900">
              <a:buFont typeface="Wingdings" panose="05000000000000000000" pitchFamily="2" charset="2"/>
              <a:buChar char="l"/>
            </a:pPr>
            <a:r>
              <a:rPr lang="zh-CN" altLang="zh-CN" sz="2400" dirty="0" smtClean="0"/>
              <a:t>如果</a:t>
            </a:r>
            <a:r>
              <a:rPr lang="zh-CN" altLang="zh-CN" sz="2400" dirty="0"/>
              <a:t>是不同字段的或者关系，那么在条件区域中需要将不同字段的字段名输入在同一行，将不同字段的条件输入在不同的行</a:t>
            </a:r>
            <a:r>
              <a:rPr lang="zh-CN" altLang="zh-CN" sz="2400" dirty="0" smtClean="0"/>
              <a:t>；</a:t>
            </a:r>
            <a:endParaRPr lang="en-US" altLang="zh-CN" sz="2400" dirty="0" smtClean="0"/>
          </a:p>
          <a:p>
            <a:pPr marL="342900" indent="-342900">
              <a:buFont typeface="Wingdings" panose="05000000000000000000" pitchFamily="2" charset="2"/>
              <a:buChar char="l"/>
            </a:pPr>
            <a:r>
              <a:rPr lang="zh-CN" altLang="zh-CN" sz="2400" dirty="0" smtClean="0"/>
              <a:t>如果</a:t>
            </a:r>
            <a:r>
              <a:rPr lang="zh-CN" altLang="zh-CN" sz="2400" dirty="0"/>
              <a:t>是不同字段的并且关系，则在条件区域中将字段名输入到同一行，并将条件值输入在字段下面的同一行。</a:t>
            </a:r>
            <a:endParaRPr lang="zh-CN" altLang="zh-CN" sz="2400" dirty="0"/>
          </a:p>
        </p:txBody>
      </p:sp>
      <p:sp>
        <p:nvSpPr>
          <p:cNvPr id="7" name="圆角矩形 6"/>
          <p:cNvSpPr/>
          <p:nvPr/>
        </p:nvSpPr>
        <p:spPr>
          <a:xfrm>
            <a:off x="0" y="476672"/>
            <a:ext cx="6300192" cy="648072"/>
          </a:xfrm>
          <a:prstGeom prst="roundRect">
            <a:avLst/>
          </a:prstGeom>
          <a:solidFill>
            <a:srgbClr val="CCFFCC"/>
          </a:solidFill>
          <a:ln>
            <a:solidFill>
              <a:srgbClr val="FFC000">
                <a:alpha val="2000"/>
              </a:srgbClr>
            </a:solidFill>
          </a:ln>
          <a:effectLst>
            <a:outerShdw blurRad="76200" dir="18900000" sy="23000" kx="-1200000" algn="bl" rotWithShape="0">
              <a:prstClr val="black">
                <a:alpha val="20000"/>
              </a:prstClr>
            </a:outerShdw>
          </a:effectLst>
          <a:scene3d>
            <a:camera prst="perspectiveRelaxed"/>
            <a:lightRig rig="threePt" dir="t"/>
          </a:scene3d>
          <a:sp3d>
            <a:bevelT/>
            <a:bevelB h="952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8" name="矩形 7"/>
          <p:cNvSpPr/>
          <p:nvPr/>
        </p:nvSpPr>
        <p:spPr>
          <a:xfrm>
            <a:off x="179512" y="591071"/>
            <a:ext cx="6120680" cy="461665"/>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defRPr/>
            </a:pPr>
            <a:r>
              <a:rPr lang="zh-CN" altLang="en-US" sz="2400" b="1" cap="all" dirty="0" smtClean="0">
                <a:ln w="0"/>
                <a:solidFill>
                  <a:srgbClr val="00B0F0"/>
                </a:solidFill>
                <a:effectLst>
                  <a:reflection blurRad="12700" stA="50000" endPos="50000" dist="5000" dir="5400000" sy="-100000" rotWithShape="0"/>
                </a:effectLst>
                <a:latin typeface="微软雅黑" pitchFamily="34" charset="-122"/>
                <a:ea typeface="微软雅黑" pitchFamily="34" charset="-122"/>
              </a:rPr>
              <a:t>二、高级筛选</a:t>
            </a:r>
            <a:endParaRPr lang="zh-CN" altLang="zh-CN" sz="2400" b="1" cap="all" dirty="0">
              <a:ln w="0"/>
              <a:solidFill>
                <a:srgbClr val="00B0F0"/>
              </a:solidFill>
              <a:effectLst>
                <a:reflection blurRad="12700" stA="50000" endPos="50000" dist="5000" dir="5400000" sy="-100000" rotWithShape="0"/>
              </a:effectLst>
              <a:latin typeface="微软雅黑" pitchFamily="34" charset="-122"/>
              <a:ea typeface="微软雅黑" pitchFamily="34" charset="-122"/>
            </a:endParaRPr>
          </a:p>
        </p:txBody>
      </p:sp>
    </p:spTree>
    <p:extLst>
      <p:ext uri="{BB962C8B-B14F-4D97-AF65-F5344CB8AC3E}">
        <p14:creationId xmlns:p14="http://schemas.microsoft.com/office/powerpoint/2010/main" val="2779318775"/>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5"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1000" fill="hold"/>
                                        <p:tgtEl>
                                          <p:spTgt spid="7"/>
                                        </p:tgtEl>
                                        <p:attrNameLst>
                                          <p:attrName>ppt_w</p:attrName>
                                        </p:attrNameLst>
                                      </p:cBhvr>
                                      <p:tavLst>
                                        <p:tav tm="0">
                                          <p:val>
                                            <p:fltVal val="0"/>
                                          </p:val>
                                        </p:tav>
                                        <p:tav tm="100000">
                                          <p:val>
                                            <p:strVal val="#ppt_w"/>
                                          </p:val>
                                        </p:tav>
                                      </p:tavLst>
                                    </p:anim>
                                    <p:anim calcmode="lin" valueType="num">
                                      <p:cBhvr>
                                        <p:cTn id="13" dur="1000" fill="hold"/>
                                        <p:tgtEl>
                                          <p:spTgt spid="7"/>
                                        </p:tgtEl>
                                        <p:attrNameLst>
                                          <p:attrName>ppt_h</p:attrName>
                                        </p:attrNameLst>
                                      </p:cBhvr>
                                      <p:tavLst>
                                        <p:tav tm="0">
                                          <p:val>
                                            <p:fltVal val="0"/>
                                          </p:val>
                                        </p:tav>
                                        <p:tav tm="100000">
                                          <p:val>
                                            <p:strVal val="#ppt_h"/>
                                          </p:val>
                                        </p:tav>
                                      </p:tavLst>
                                    </p:anim>
                                    <p:anim calcmode="lin" valueType="num">
                                      <p:cBhvr>
                                        <p:cTn id="14"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7"/>
                                        </p:tgtEl>
                                        <p:attrNameLst>
                                          <p:attrName>ppt_y</p:attrName>
                                        </p:attrNameLst>
                                      </p:cBhvr>
                                      <p:tavLst>
                                        <p:tav tm="0" fmla="#ppt_y+(sin(-2*pi*(1-$))*-#ppt_x+cos(-2*pi*(1-$))*(1-#ppt_y))*(1-$)">
                                          <p:val>
                                            <p:fltVal val="0"/>
                                          </p:val>
                                        </p:tav>
                                        <p:tav tm="100000">
                                          <p:val>
                                            <p:fltVal val="1"/>
                                          </p:val>
                                        </p:tav>
                                      </p:tavLst>
                                    </p:anim>
                                  </p:childTnLst>
                                </p:cTn>
                              </p:par>
                              <p:par>
                                <p:cTn id="16" presetID="15" presetClass="entr" presetSubtype="0"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1000" fill="hold"/>
                                        <p:tgtEl>
                                          <p:spTgt spid="8"/>
                                        </p:tgtEl>
                                        <p:attrNameLst>
                                          <p:attrName>ppt_w</p:attrName>
                                        </p:attrNameLst>
                                      </p:cBhvr>
                                      <p:tavLst>
                                        <p:tav tm="0">
                                          <p:val>
                                            <p:fltVal val="0"/>
                                          </p:val>
                                        </p:tav>
                                        <p:tav tm="100000">
                                          <p:val>
                                            <p:strVal val="#ppt_w"/>
                                          </p:val>
                                        </p:tav>
                                      </p:tavLst>
                                    </p:anim>
                                    <p:anim calcmode="lin" valueType="num">
                                      <p:cBhvr>
                                        <p:cTn id="19" dur="1000" fill="hold"/>
                                        <p:tgtEl>
                                          <p:spTgt spid="8"/>
                                        </p:tgtEl>
                                        <p:attrNameLst>
                                          <p:attrName>ppt_h</p:attrName>
                                        </p:attrNameLst>
                                      </p:cBhvr>
                                      <p:tavLst>
                                        <p:tav tm="0">
                                          <p:val>
                                            <p:fltVal val="0"/>
                                          </p:val>
                                        </p:tav>
                                        <p:tav tm="100000">
                                          <p:val>
                                            <p:strVal val="#ppt_h"/>
                                          </p:val>
                                        </p:tav>
                                      </p:tavLst>
                                    </p:anim>
                                    <p:anim calcmode="lin" valueType="num">
                                      <p:cBhvr>
                                        <p:cTn id="20"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21"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_rels/theme4.xml.rels><?xml version="1.0" encoding="UTF-8" standalone="yes"?>
<Relationships xmlns="http://schemas.openxmlformats.org/package/2006/relationships"><Relationship Id="rId1" Type="http://schemas.openxmlformats.org/officeDocument/2006/relationships/image" Target="../media/image5.jpeg"/></Relationships>
</file>

<file path=ppt/theme/theme1.xml><?xml version="1.0" encoding="utf-8"?>
<a:theme xmlns:a="http://schemas.openxmlformats.org/drawingml/2006/main" name="1_Office 佈景主題">
  <a:themeElements>
    <a:clrScheme name="1_Office 佈景主題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_Office 佈景主題">
      <a:majorFont>
        <a:latin typeface="Calibri"/>
        <a:ea typeface="PMingLiU"/>
        <a:cs typeface=""/>
      </a:majorFont>
      <a:minorFont>
        <a:latin typeface="Calibri"/>
        <a:ea typeface="PMingLiU"/>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Office 佈景主題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9_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古典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10_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古典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12_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古典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3.xml><?xml version="1.0" encoding="utf-8"?>
<a:theme xmlns:a="http://schemas.openxmlformats.org/drawingml/2006/main" name="13_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4.xml><?xml version="1.0" encoding="utf-8"?>
<a:theme xmlns:a="http://schemas.openxmlformats.org/drawingml/2006/main" name="14_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古典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5.xml><?xml version="1.0" encoding="utf-8"?>
<a:theme xmlns:a="http://schemas.openxmlformats.org/drawingml/2006/main" name="15_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6.xml><?xml version="1.0" encoding="utf-8"?>
<a:theme xmlns:a="http://schemas.openxmlformats.org/drawingml/2006/main" name="16_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古典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7.xml><?xml version="1.0" encoding="utf-8"?>
<a:theme xmlns:a="http://schemas.openxmlformats.org/drawingml/2006/main" name="17_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古典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8.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9.xml><?xml version="1.0" encoding="utf-8"?>
<a:theme xmlns:a="http://schemas.openxmlformats.org/drawingml/2006/main" name="18_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古典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Office 佈景主題">
  <a:themeElements>
    <a:clrScheme name="2_Office 佈景主題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2_Office 佈景主題">
      <a:majorFont>
        <a:latin typeface="Calibri"/>
        <a:ea typeface="PMingLiU"/>
        <a:cs typeface=""/>
      </a:majorFont>
      <a:minorFont>
        <a:latin typeface="Calibri"/>
        <a:ea typeface="PMingLiU"/>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Office 佈景主題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0.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3_Office 佈景主題">
  <a:themeElements>
    <a:clrScheme name="3_Office 佈景主題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_Office 佈景主題">
      <a:majorFont>
        <a:latin typeface="Calibri"/>
        <a:ea typeface="PMingLiU"/>
        <a:cs typeface=""/>
      </a:majorFont>
      <a:minorFont>
        <a:latin typeface="Calibri"/>
        <a:ea typeface="PMingLiU"/>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3_Office 佈景主題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4_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
      <a:majorFont>
        <a:latin typeface="Arial"/>
        <a:ea typeface="黑体"/>
        <a:cs typeface=""/>
      </a:majorFont>
      <a:minorFont>
        <a:latin typeface="Arial"/>
        <a:ea typeface="黑体"/>
        <a:cs typeface=""/>
      </a:minorFont>
    </a:fontScheme>
    <a:fmtScheme name="龙腾四海">
      <a:fillStyleLst>
        <a:solidFill>
          <a:schemeClr val="phClr">
            <a:tint val="100000"/>
            <a:shade val="100000"/>
            <a:hueMod val="100000"/>
            <a:satMod val="100000"/>
          </a:schemeClr>
        </a:solidFill>
        <a:gradFill rotWithShape="1">
          <a:gsLst>
            <a:gs pos="0">
              <a:schemeClr val="phClr">
                <a:tint val="100000"/>
                <a:shade val="50000"/>
                <a:hueMod val="100000"/>
                <a:satMod val="250000"/>
              </a:schemeClr>
            </a:gs>
            <a:gs pos="75000">
              <a:schemeClr val="phClr">
                <a:tint val="80000"/>
                <a:shade val="100000"/>
                <a:hueMod val="100000"/>
                <a:satMod val="375000"/>
              </a:schemeClr>
            </a:gs>
            <a:gs pos="100000">
              <a:schemeClr val="phClr">
                <a:tint val="50000"/>
                <a:shade val="100000"/>
                <a:hueMod val="100000"/>
                <a:satMod val="500000"/>
              </a:schemeClr>
            </a:gs>
          </a:gsLst>
          <a:lin ang="16200000" scaled="1"/>
        </a:gradFill>
        <a:blipFill>
          <a:blip xmlns:r="http://schemas.openxmlformats.org/officeDocument/2006/relationships" r:embed="rId1">
            <a:duotone>
              <a:schemeClr val="phClr">
                <a:tint val="100000"/>
                <a:shade val="50000"/>
                <a:hueMod val="100000"/>
                <a:satMod val="100000"/>
              </a:schemeClr>
              <a:schemeClr val="phClr">
                <a:tint val="100000"/>
                <a:shade val="75000"/>
                <a:hueMod val="100000"/>
                <a:satMod val="100000"/>
              </a:schemeClr>
            </a:duotone>
          </a:blip>
          <a:tile tx="0" ty="0" sx="50000" sy="50000" flip="none" algn="ctr"/>
        </a:blipFill>
      </a:fillStyleLst>
      <a:lnStyleLst>
        <a:ln w="127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glow>
              <a:schemeClr val="phClr">
                <a:tint val="100000"/>
                <a:shade val="100000"/>
                <a:hueMod val="100000"/>
                <a:satMod val="100000"/>
              </a:schemeClr>
            </a:glow>
          </a:effectLst>
        </a:effectStyle>
        <a:effectStyle>
          <a:effectLst>
            <a:glow>
              <a:schemeClr val="phClr">
                <a:tint val="100000"/>
                <a:shade val="100000"/>
                <a:hueMod val="100000"/>
                <a:satMod val="100000"/>
              </a:schemeClr>
            </a:glow>
          </a:effectLst>
          <a:scene3d>
            <a:camera prst="orthographicFront" fov="0">
              <a:rot lat="0" lon="0" rev="0"/>
            </a:camera>
            <a:lightRig rig="threePt" dir="tl">
              <a:rot lat="0" lon="0" rev="0"/>
            </a:lightRig>
          </a:scene3d>
          <a:sp3d prstMaterial="metal">
            <a:bevelT w="12700" h="12700" prst="relaxedInset"/>
            <a:contourClr>
              <a:schemeClr val="phClr">
                <a:tint val="100000"/>
                <a:shade val="100000"/>
                <a:hueMod val="100000"/>
                <a:satMod val="100000"/>
              </a:schemeClr>
            </a:contourClr>
          </a:sp3d>
        </a:effectStyle>
        <a:effectStyle>
          <a:effectLst>
            <a:glow>
              <a:schemeClr val="phClr">
                <a:tint val="100000"/>
                <a:shade val="100000"/>
                <a:hueMod val="100000"/>
                <a:satMod val="100000"/>
              </a:schemeClr>
            </a:glow>
            <a:outerShdw blurRad="44450" dist="50800" dir="3300000" sx="99000" sy="99000" algn="tl" rotWithShape="0">
              <a:srgbClr val="000000">
                <a:alpha val="55000"/>
              </a:srgbClr>
            </a:outerShdw>
          </a:effectLst>
          <a:scene3d>
            <a:camera prst="orthographicFront">
              <a:rot lat="0" lon="0" rev="0"/>
            </a:camera>
            <a:lightRig rig="contrasting" dir="tl">
              <a:rot lat="0" lon="0" rev="14220000"/>
            </a:lightRig>
          </a:scene3d>
          <a:sp3d prstMaterial="dkEdge">
            <a:bevelT w="63500" h="63500"/>
            <a:bevelB w="0" h="0"/>
            <a:contourClr>
              <a:schemeClr val="phClr">
                <a:tint val="100000"/>
                <a:shade val="100000"/>
                <a:hueMod val="100000"/>
                <a:satMod val="1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ctr"/>
      <a:lstStyle>
        <a:defPPr algn="ctr">
          <a:defRPr/>
        </a:defPPr>
      </a:lstStyle>
      <a:style>
        <a:lnRef idx="1">
          <a:schemeClr val="dk1"/>
        </a:lnRef>
        <a:fillRef idx="2">
          <a:schemeClr val="dk1"/>
        </a:fillRef>
        <a:effectRef idx="1">
          <a:schemeClr val="dk1"/>
        </a:effectRef>
        <a:fontRef idx="minor">
          <a:schemeClr val="dk1"/>
        </a:fontRef>
      </a:style>
    </a:spDef>
    <a:lnDef>
      <a:spPr>
        <a:ln w="19050">
          <a:solidFill>
            <a:schemeClr val="tx1">
              <a:lumMod val="75000"/>
              <a:lumOff val="25000"/>
            </a:schemeClr>
          </a:solidFill>
          <a:tailEnd type="arrow"/>
        </a:ln>
      </a:spPr>
      <a:bodyPr/>
      <a:lstStyle/>
      <a:style>
        <a:lnRef idx="1">
          <a:schemeClr val="accent1"/>
        </a:lnRef>
        <a:fillRef idx="0">
          <a:schemeClr val="accent1"/>
        </a:fillRef>
        <a:effectRef idx="0">
          <a:schemeClr val="accent1"/>
        </a:effectRef>
        <a:fontRef idx="minor">
          <a:schemeClr val="tx1"/>
        </a:fontRef>
      </a:style>
    </a:lnDef>
  </a:objectDefaults>
  <a:extraClrSchemeLst/>
</a:theme>
</file>

<file path=ppt/theme/theme5.xml><?xml version="1.0" encoding="utf-8"?>
<a:theme xmlns:a="http://schemas.openxmlformats.org/drawingml/2006/main" name="11_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ctr"/>
      <a:lstStyle>
        <a:defPPr algn="ctr">
          <a:defRPr/>
        </a:defPPr>
      </a:lstStyle>
      <a:style>
        <a:lnRef idx="1">
          <a:schemeClr val="dk1"/>
        </a:lnRef>
        <a:fillRef idx="2">
          <a:schemeClr val="dk1"/>
        </a:fillRef>
        <a:effectRef idx="1">
          <a:schemeClr val="dk1"/>
        </a:effectRef>
        <a:fontRef idx="minor">
          <a:schemeClr val="dk1"/>
        </a:fontRef>
      </a:style>
    </a:spDef>
    <a:lnDef>
      <a:spPr>
        <a:ln w="19050">
          <a:solidFill>
            <a:schemeClr val="tx1">
              <a:lumMod val="75000"/>
              <a:lumOff val="25000"/>
            </a:schemeClr>
          </a:solidFill>
          <a:tailEnd type="arrow"/>
        </a:ln>
      </a:spPr>
      <a:bodyPr/>
      <a:lstStyle/>
      <a:style>
        <a:lnRef idx="1">
          <a:schemeClr val="accent1"/>
        </a:lnRef>
        <a:fillRef idx="0">
          <a:schemeClr val="accent1"/>
        </a:fillRef>
        <a:effectRef idx="0">
          <a:schemeClr val="accent1"/>
        </a:effectRef>
        <a:fontRef idx="minor">
          <a:schemeClr val="tx1"/>
        </a:fontRef>
      </a:style>
    </a:lnDef>
  </a:objectDefaults>
  <a:extraClrSchemeLst/>
</a:theme>
</file>

<file path=ppt/theme/theme7.xml><?xml version="1.0" encoding="utf-8"?>
<a:theme xmlns:a="http://schemas.openxmlformats.org/drawingml/2006/main" name="6_Office 佈景主題">
  <a:themeElements>
    <a:clrScheme name="2_Office 佈景主題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2_Office 佈景主題">
      <a:majorFont>
        <a:latin typeface="Calibri"/>
        <a:ea typeface="PMingLiU"/>
        <a:cs typeface=""/>
      </a:majorFont>
      <a:minorFont>
        <a:latin typeface="Calibri"/>
        <a:ea typeface="PMingLiU"/>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Office 佈景主題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7_Office 佈景主題">
  <a:themeElements>
    <a:clrScheme name="3_Office 佈景主題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_Office 佈景主題">
      <a:majorFont>
        <a:latin typeface="Calibri"/>
        <a:ea typeface="PMingLiU"/>
        <a:cs typeface=""/>
      </a:majorFont>
      <a:minorFont>
        <a:latin typeface="Calibri"/>
        <a:ea typeface="PMingLiU"/>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3_Office 佈景主題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8_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7604</TotalTime>
  <Pages>0</Pages>
  <Words>521</Words>
  <Characters>0</Characters>
  <Application>Microsoft Office PowerPoint</Application>
  <DocSecurity>0</DocSecurity>
  <PresentationFormat>全屏显示(4:3)</PresentationFormat>
  <Lines>0</Lines>
  <Paragraphs>64</Paragraphs>
  <Slides>11</Slides>
  <Notes>6</Notes>
  <HiddenSlides>1</HiddenSlides>
  <MMClips>0</MMClips>
  <ScaleCrop>false</ScaleCrop>
  <HeadingPairs>
    <vt:vector size="4" baseType="variant">
      <vt:variant>
        <vt:lpstr>主题</vt:lpstr>
      </vt:variant>
      <vt:variant>
        <vt:i4>19</vt:i4>
      </vt:variant>
      <vt:variant>
        <vt:lpstr>幻灯片标题</vt:lpstr>
      </vt:variant>
      <vt:variant>
        <vt:i4>11</vt:i4>
      </vt:variant>
    </vt:vector>
  </HeadingPairs>
  <TitlesOfParts>
    <vt:vector size="30" baseType="lpstr">
      <vt:lpstr>1_Office 佈景主題</vt:lpstr>
      <vt:lpstr>2_Office 佈景主題</vt:lpstr>
      <vt:lpstr>3_Office 佈景主題</vt:lpstr>
      <vt:lpstr>4_Office 佈景主題</vt:lpstr>
      <vt:lpstr>11_Office 佈景主題</vt:lpstr>
      <vt:lpstr>5_Office 佈景主題</vt:lpstr>
      <vt:lpstr>6_Office 佈景主題</vt:lpstr>
      <vt:lpstr>7_Office 佈景主題</vt:lpstr>
      <vt:lpstr>8_Office 佈景主題</vt:lpstr>
      <vt:lpstr>9_Office 佈景主題</vt:lpstr>
      <vt:lpstr>10_Office 佈景主題</vt:lpstr>
      <vt:lpstr>12_Office 佈景主題</vt:lpstr>
      <vt:lpstr>13_Office 佈景主題</vt:lpstr>
      <vt:lpstr>14_Office 佈景主題</vt:lpstr>
      <vt:lpstr>15_Office 佈景主題</vt:lpstr>
      <vt:lpstr>16_Office 佈景主題</vt:lpstr>
      <vt:lpstr>17_Office 佈景主題</vt:lpstr>
      <vt:lpstr>默认设计模板</vt:lpstr>
      <vt:lpstr>18_Office 佈景主題</vt:lpstr>
      <vt:lpstr>Excel 2010 电子表格的制作</vt:lpstr>
      <vt:lpstr>PowerPoint 演示文稿</vt:lpstr>
      <vt:lpstr>学习目标</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投影片 1</dc:title>
  <dc:creator>eve</dc:creator>
  <cp:lastModifiedBy>Administrator</cp:lastModifiedBy>
  <cp:revision>155</cp:revision>
  <cp:lastPrinted>1899-12-30T00:00:00Z</cp:lastPrinted>
  <dcterms:created xsi:type="dcterms:W3CDTF">2011-03-01T07:14:01Z</dcterms:created>
  <dcterms:modified xsi:type="dcterms:W3CDTF">2014-05-28T07:12:56Z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2052-6.6.0.2877</vt:lpwstr>
  </property>
</Properties>
</file>