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15"/>
  </p:handoutMasterIdLst>
  <p:sldIdLst>
    <p:sldId id="370" r:id="rId4"/>
    <p:sldId id="371" r:id="rId6"/>
    <p:sldId id="379" r:id="rId7"/>
    <p:sldId id="450" r:id="rId8"/>
    <p:sldId id="452" r:id="rId9"/>
    <p:sldId id="451" r:id="rId10"/>
    <p:sldId id="453" r:id="rId11"/>
    <p:sldId id="383" r:id="rId12"/>
    <p:sldId id="385" r:id="rId13"/>
    <p:sldId id="384" r:id="rId14"/>
  </p:sldIdLst>
  <p:sldSz cx="12190095" cy="6859270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11" autoAdjust="0"/>
    <p:restoredTop sz="94660"/>
  </p:normalViewPr>
  <p:slideViewPr>
    <p:cSldViewPr>
      <p:cViewPr varScale="1">
        <p:scale>
          <a:sx n="91" d="100"/>
          <a:sy n="91" d="100"/>
        </p:scale>
        <p:origin x="276" y="84"/>
      </p:cViewPr>
      <p:guideLst>
        <p:guide orient="horz" pos="2160"/>
        <p:guide orient="horz" pos="3838"/>
        <p:guide pos="3843"/>
        <p:guide pos="7196"/>
        <p:guide pos="58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 smtClean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  <a:endParaRPr lang="zh-CN" altLang="en-US" sz="4800" dirty="0">
              <a:solidFill>
                <a:srgbClr val="319095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5241208" y="4785383"/>
            <a:ext cx="1705610" cy="4591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</a:t>
            </a:r>
            <a:r>
              <a:rPr 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endParaRPr 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760458" y="3552761"/>
            <a:ext cx="8667115" cy="1013460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任务3.13打断命令的使用</a:t>
            </a:r>
            <a:endParaRPr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 bldLvl="0" animBg="1"/>
      <p:bldP spid="45" grpId="0"/>
      <p:bldP spid="19" grpId="0" animBg="1"/>
      <p:bldP spid="20" grpId="0" animBg="1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48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4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通过对打断命令的学习，完成下面的图形的绘制。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5" name="图片 4" descr="微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8300" y="2403475"/>
            <a:ext cx="4037965" cy="33712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3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3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5710" y="358475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7656" y="340111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打断于点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140" y="390517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单击“修改”面板上的“打断于点”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按钮       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" name="图片 3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7940" y="3987800"/>
            <a:ext cx="353060" cy="305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4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4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19212" y="1292346"/>
            <a:ext cx="463152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打断于点操作的步骤：</a:t>
            </a:r>
            <a:endParaRPr lang="zh-CN" altLang="en-US" sz="32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66925" y="2419350"/>
            <a:ext cx="71329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第一步：选择需要打断的对象</a:t>
            </a:r>
            <a:endParaRPr lang="zh-CN" altLang="en-US" sz="32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66925" y="3470910"/>
            <a:ext cx="71329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第二步：确定打断点</a:t>
            </a:r>
            <a:endParaRPr lang="zh-CN" altLang="en-US" sz="32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打断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在菜单栏中选择“修改”→“打断”命令。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单击“修改”面板上的“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打断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        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45980" y="567333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在命令行中输入“</a:t>
            </a:r>
            <a:r>
              <a:rPr lang="en-US" altLang="zh-CN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br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”键。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215" y="4014470"/>
            <a:ext cx="374650" cy="339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19212" y="1292346"/>
            <a:ext cx="463152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打断操作的步骤：</a:t>
            </a:r>
            <a:endParaRPr lang="zh-CN" altLang="en-US" sz="32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66925" y="2419350"/>
            <a:ext cx="71329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第一步：选择需要打断的对象</a:t>
            </a:r>
            <a:endParaRPr lang="zh-CN" altLang="en-US" sz="32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66925" y="3470910"/>
            <a:ext cx="713295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第二步：确定第二个打断点或</a:t>
            </a:r>
            <a:endParaRPr lang="zh-CN" altLang="en-US" sz="32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输入</a:t>
            </a:r>
            <a:r>
              <a:rPr lang="en-US" altLang="zh-CN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选择第一个点</a:t>
            </a:r>
            <a:endParaRPr lang="zh-CN" altLang="en-US" sz="32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066925" y="4922520"/>
            <a:ext cx="71329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第三步：选择第二个打断点</a:t>
            </a:r>
            <a:endParaRPr lang="zh-CN" altLang="en-US" sz="32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5" name="图片 4" descr="微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8300" y="2403475"/>
            <a:ext cx="4037965" cy="33712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2960491"/>
            <a:ext cx="4631521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打断于点、打断的命令激活方式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27254" y="4743977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打断于点、打断的具体操作方式</a:t>
            </a:r>
            <a:endParaRPr lang="zh-CN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931640" y="491325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2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21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350</Words>
  <Application>WPS 演示</Application>
  <PresentationFormat>自定义</PresentationFormat>
  <Paragraphs>86</Paragraphs>
  <Slides>10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华文新魏</vt:lpstr>
      <vt:lpstr>Eras Bold ITC</vt:lpstr>
      <vt:lpstr>Impact</vt:lpstr>
      <vt:lpstr>Calibri</vt:lpstr>
      <vt:lpstr>Tahoma</vt:lpstr>
      <vt:lpstr>Arial Unicode MS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category>https://shop114556147.taobao.com</cp:category>
  <cp:lastModifiedBy>刘yy</cp:lastModifiedBy>
  <cp:revision>267</cp:revision>
  <dcterms:created xsi:type="dcterms:W3CDTF">2015-04-23T03:04:00Z</dcterms:created>
  <dcterms:modified xsi:type="dcterms:W3CDTF">2017-12-18T13:32:17Z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