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83" r:id="rId2"/>
  </p:sldMasterIdLst>
  <p:notesMasterIdLst>
    <p:notesMasterId r:id="rId80"/>
  </p:notesMasterIdLst>
  <p:handoutMasterIdLst>
    <p:handoutMasterId r:id="rId81"/>
  </p:handoutMasterIdLst>
  <p:sldIdLst>
    <p:sldId id="1018" r:id="rId3"/>
    <p:sldId id="1019" r:id="rId4"/>
    <p:sldId id="1097" r:id="rId5"/>
    <p:sldId id="1021" r:id="rId6"/>
    <p:sldId id="1022" r:id="rId7"/>
    <p:sldId id="1023" r:id="rId8"/>
    <p:sldId id="1024" r:id="rId9"/>
    <p:sldId id="1025" r:id="rId10"/>
    <p:sldId id="1026" r:id="rId11"/>
    <p:sldId id="1027" r:id="rId12"/>
    <p:sldId id="1029" r:id="rId13"/>
    <p:sldId id="1030" r:id="rId14"/>
    <p:sldId id="1031" r:id="rId15"/>
    <p:sldId id="1032" r:id="rId16"/>
    <p:sldId id="1033" r:id="rId17"/>
    <p:sldId id="1034" r:id="rId18"/>
    <p:sldId id="1035" r:id="rId19"/>
    <p:sldId id="1036" r:id="rId20"/>
    <p:sldId id="1037" r:id="rId21"/>
    <p:sldId id="1038" r:id="rId22"/>
    <p:sldId id="1040" r:id="rId23"/>
    <p:sldId id="1041" r:id="rId24"/>
    <p:sldId id="1042" r:id="rId25"/>
    <p:sldId id="1043" r:id="rId26"/>
    <p:sldId id="1044" r:id="rId27"/>
    <p:sldId id="1045" r:id="rId28"/>
    <p:sldId id="1046" r:id="rId29"/>
    <p:sldId id="1047" r:id="rId30"/>
    <p:sldId id="1048" r:id="rId31"/>
    <p:sldId id="1049" r:id="rId32"/>
    <p:sldId id="1050" r:id="rId33"/>
    <p:sldId id="1051" r:id="rId34"/>
    <p:sldId id="1052" r:id="rId35"/>
    <p:sldId id="1053" r:id="rId36"/>
    <p:sldId id="1054" r:id="rId37"/>
    <p:sldId id="1055" r:id="rId38"/>
    <p:sldId id="1056" r:id="rId39"/>
    <p:sldId id="1057" r:id="rId40"/>
    <p:sldId id="1058" r:id="rId41"/>
    <p:sldId id="1059" r:id="rId42"/>
    <p:sldId id="1060" r:id="rId43"/>
    <p:sldId id="1061" r:id="rId44"/>
    <p:sldId id="1062" r:id="rId45"/>
    <p:sldId id="1063" r:id="rId46"/>
    <p:sldId id="1064" r:id="rId47"/>
    <p:sldId id="1065" r:id="rId48"/>
    <p:sldId id="1066" r:id="rId49"/>
    <p:sldId id="1067" r:id="rId50"/>
    <p:sldId id="1068" r:id="rId51"/>
    <p:sldId id="1069" r:id="rId52"/>
    <p:sldId id="1070" r:id="rId53"/>
    <p:sldId id="1071" r:id="rId54"/>
    <p:sldId id="1072" r:id="rId55"/>
    <p:sldId id="1073" r:id="rId56"/>
    <p:sldId id="1074" r:id="rId57"/>
    <p:sldId id="1075" r:id="rId58"/>
    <p:sldId id="1076" r:id="rId59"/>
    <p:sldId id="1077" r:id="rId60"/>
    <p:sldId id="1078" r:id="rId61"/>
    <p:sldId id="1079" r:id="rId62"/>
    <p:sldId id="1080" r:id="rId63"/>
    <p:sldId id="1081" r:id="rId64"/>
    <p:sldId id="1082" r:id="rId65"/>
    <p:sldId id="1083" r:id="rId66"/>
    <p:sldId id="1084" r:id="rId67"/>
    <p:sldId id="1085" r:id="rId68"/>
    <p:sldId id="1086" r:id="rId69"/>
    <p:sldId id="1087" r:id="rId70"/>
    <p:sldId id="1088" r:id="rId71"/>
    <p:sldId id="1089" r:id="rId72"/>
    <p:sldId id="1090" r:id="rId73"/>
    <p:sldId id="1091" r:id="rId74"/>
    <p:sldId id="1092" r:id="rId75"/>
    <p:sldId id="1093" r:id="rId76"/>
    <p:sldId id="1094" r:id="rId77"/>
    <p:sldId id="1095" r:id="rId78"/>
    <p:sldId id="1096" r:id="rId79"/>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b="1" kern="1200">
        <a:solidFill>
          <a:schemeClr val="tx1"/>
        </a:solidFill>
        <a:latin typeface="Times New Roman" pitchFamily="18" charset="0"/>
        <a:ea typeface="宋体" charset="-122"/>
        <a:cs typeface="+mn-cs"/>
      </a:defRPr>
    </a:lvl5pPr>
    <a:lvl6pPr marL="2286000" algn="l" defTabSz="914400" rtl="0" eaLnBrk="1" latinLnBrk="0" hangingPunct="1">
      <a:defRPr b="1" kern="1200">
        <a:solidFill>
          <a:schemeClr val="tx1"/>
        </a:solidFill>
        <a:latin typeface="Times New Roman" pitchFamily="18" charset="0"/>
        <a:ea typeface="宋体" charset="-122"/>
        <a:cs typeface="+mn-cs"/>
      </a:defRPr>
    </a:lvl6pPr>
    <a:lvl7pPr marL="2743200" algn="l" defTabSz="914400" rtl="0" eaLnBrk="1" latinLnBrk="0" hangingPunct="1">
      <a:defRPr b="1" kern="1200">
        <a:solidFill>
          <a:schemeClr val="tx1"/>
        </a:solidFill>
        <a:latin typeface="Times New Roman" pitchFamily="18" charset="0"/>
        <a:ea typeface="宋体" charset="-122"/>
        <a:cs typeface="+mn-cs"/>
      </a:defRPr>
    </a:lvl7pPr>
    <a:lvl8pPr marL="3200400" algn="l" defTabSz="914400" rtl="0" eaLnBrk="1" latinLnBrk="0" hangingPunct="1">
      <a:defRPr b="1" kern="1200">
        <a:solidFill>
          <a:schemeClr val="tx1"/>
        </a:solidFill>
        <a:latin typeface="Times New Roman" pitchFamily="18" charset="0"/>
        <a:ea typeface="宋体" charset="-122"/>
        <a:cs typeface="+mn-cs"/>
      </a:defRPr>
    </a:lvl8pPr>
    <a:lvl9pPr marL="3657600" algn="l" defTabSz="914400" rtl="0" eaLnBrk="1" latinLnBrk="0" hangingPunct="1">
      <a:defRPr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33CC"/>
    <a:srgbClr val="FFFFFF"/>
    <a:srgbClr val="E02920"/>
    <a:srgbClr val="400800"/>
    <a:srgbClr val="79710F"/>
    <a:srgbClr val="EEE67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46" autoAdjust="0"/>
  </p:normalViewPr>
  <p:slideViewPr>
    <p:cSldViewPr>
      <p:cViewPr varScale="1">
        <p:scale>
          <a:sx n="86" d="100"/>
          <a:sy n="86" d="100"/>
        </p:scale>
        <p:origin x="-97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3" d="100"/>
          <a:sy n="43" d="100"/>
        </p:scale>
        <p:origin x="-14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presProps" Target="presProp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2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208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4AFCF56E-B9F6-4065-9CFC-C1E3ADFC4FA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608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9A92BE33-856E-40CE-97E7-E4279CE91B3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solidFill>
                <a:srgbClr val="000000"/>
              </a:solidFill>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solidFill>
                <a:srgbClr val="000000"/>
              </a:solidFill>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sz="2000"/>
            </a:lvl1pPr>
            <a:lvl2pPr>
              <a:defRPr sz="2000"/>
            </a:lvl2pPr>
            <a:lvl3pPr>
              <a:defRPr sz="20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2.png"/><Relationship Id="rId2" Type="http://schemas.openxmlformats.org/officeDocument/2006/relationships/slideLayout" Target="../slideLayouts/slideLayout15.xml"/><Relationship Id="rId16" Type="http://schemas.openxmlformats.org/officeDocument/2006/relationships/oleObject" Target="../embeddings/oleObject2.bin"/><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vmlDrawing" Target="../drawings/vmlDrawing2.v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54" name="Object 130"/>
          <p:cNvGraphicFramePr>
            <a:graphicFrameLocks noChangeAspect="1"/>
          </p:cNvGraphicFramePr>
          <p:nvPr/>
        </p:nvGraphicFramePr>
        <p:xfrm>
          <a:off x="0" y="0"/>
          <a:ext cx="9144000" cy="1200150"/>
        </p:xfrm>
        <a:graphic>
          <a:graphicData uri="http://schemas.openxmlformats.org/presentationml/2006/ole">
            <p:oleObj spid="_x0000_s1154" name="Image" r:id="rId16" imgW="9561905" imgH="1600000" progId="">
              <p:embed/>
            </p:oleObj>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grpSp>
        <p:nvGrpSpPr>
          <p:cNvPr id="1158"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159"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160"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sp>
        <p:nvSpPr>
          <p:cNvPr id="1161"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400" b="0">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1164"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165" name="Picture 20"/>
          <p:cNvPicPr>
            <a:picLocks noChangeAspect="1" noChangeArrowheads="1"/>
          </p:cNvPicPr>
          <p:nvPr userDrawn="1"/>
        </p:nvPicPr>
        <p:blipFill>
          <a:blip r:embed="rId17"/>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0" r:id="rId1"/>
    <p:sldLayoutId id="2147483697" r:id="rId2"/>
    <p:sldLayoutId id="2147483696" r:id="rId3"/>
    <p:sldLayoutId id="2147483695" r:id="rId4"/>
    <p:sldLayoutId id="2147483694" r:id="rId5"/>
    <p:sldLayoutId id="2147483693" r:id="rId6"/>
    <p:sldLayoutId id="2147483692" r:id="rId7"/>
    <p:sldLayoutId id="2147483691" r:id="rId8"/>
    <p:sldLayoutId id="2147483690" r:id="rId9"/>
    <p:sldLayoutId id="2147483689" r:id="rId10"/>
    <p:sldLayoutId id="2147483688" r:id="rId11"/>
    <p:sldLayoutId id="2147483687" r:id="rId12"/>
    <p:sldLayoutId id="2147483686"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054" name="Object 6"/>
          <p:cNvGraphicFramePr>
            <a:graphicFrameLocks noChangeAspect="1"/>
          </p:cNvGraphicFramePr>
          <p:nvPr/>
        </p:nvGraphicFramePr>
        <p:xfrm>
          <a:off x="0" y="0"/>
          <a:ext cx="9144000" cy="1200150"/>
        </p:xfrm>
        <a:graphic>
          <a:graphicData uri="http://schemas.openxmlformats.org/presentationml/2006/ole">
            <p:oleObj spid="_x0000_s2054" name="Image" r:id="rId16" imgW="9561905" imgH="1600000" progId="">
              <p:embed/>
            </p:oleObj>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solidFill>
                <a:srgbClr val="000000"/>
              </a:solidFill>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solidFill>
                <a:srgbClr val="000000"/>
              </a:solidFill>
              <a:ea typeface="宋体" pitchFamily="2" charset="-122"/>
            </a:endParaRPr>
          </a:p>
        </p:txBody>
      </p:sp>
      <p:grpSp>
        <p:nvGrpSpPr>
          <p:cNvPr id="2058"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grpSp>
        <p:nvGrpSpPr>
          <p:cNvPr id="2059"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grpSp>
        <p:nvGrpSpPr>
          <p:cNvPr id="2060"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solidFill>
                  <a:srgbClr val="000000"/>
                </a:solidFill>
                <a:ea typeface="宋体" pitchFamily="2" charset="-122"/>
              </a:endParaRPr>
            </a:p>
          </p:txBody>
        </p:sp>
      </p:grpSp>
      <p:sp>
        <p:nvSpPr>
          <p:cNvPr id="2061"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400" b="0">
                <a:solidFill>
                  <a:srgbClr val="000000"/>
                </a:solidFill>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2064"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2065" name="Picture 20"/>
          <p:cNvPicPr>
            <a:picLocks noChangeAspect="1" noChangeArrowheads="1"/>
          </p:cNvPicPr>
          <p:nvPr userDrawn="1"/>
        </p:nvPicPr>
        <p:blipFill>
          <a:blip r:embed="rId17"/>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1" r:id="rId1"/>
    <p:sldLayoutId id="2147483709" r:id="rId2"/>
    <p:sldLayoutId id="2147483708" r:id="rId3"/>
    <p:sldLayoutId id="2147483707" r:id="rId4"/>
    <p:sldLayoutId id="2147483706" r:id="rId5"/>
    <p:sldLayoutId id="2147483705" r:id="rId6"/>
    <p:sldLayoutId id="2147483704" r:id="rId7"/>
    <p:sldLayoutId id="2147483703" r:id="rId8"/>
    <p:sldLayoutId id="2147483702" r:id="rId9"/>
    <p:sldLayoutId id="2147483701" r:id="rId10"/>
    <p:sldLayoutId id="2147483700" r:id="rId11"/>
    <p:sldLayoutId id="2147483699" r:id="rId12"/>
    <p:sldLayoutId id="2147483698"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68.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54.xml"/><Relationship Id="rId5" Type="http://schemas.openxmlformats.org/officeDocument/2006/relationships/slide" Target="slide33.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850" y="2565400"/>
            <a:ext cx="8569325" cy="1439863"/>
          </a:xfrm>
        </p:spPr>
        <p:txBody>
          <a:bodyPr/>
          <a:lstStyle/>
          <a:p>
            <a:pPr>
              <a:defRPr/>
            </a:pPr>
            <a:r>
              <a:rPr lang="zh-CN" altLang="zh-CN" smtClean="0">
                <a:ea typeface="宋体" charset="-122"/>
              </a:rPr>
              <a:t>第</a:t>
            </a:r>
            <a:r>
              <a:rPr lang="en-US" altLang="zh-CN" smtClean="0">
                <a:ea typeface="宋体" charset="-122"/>
              </a:rPr>
              <a:t>4</a:t>
            </a:r>
            <a:r>
              <a:rPr lang="zh-CN" altLang="zh-CN" smtClean="0">
                <a:ea typeface="宋体" charset="-122"/>
              </a:rPr>
              <a:t>章</a:t>
            </a:r>
            <a:r>
              <a:rPr lang="en-US" altLang="zh-CN" smtClean="0">
                <a:ea typeface="宋体" charset="-122"/>
              </a:rPr>
              <a:t> Word 2010</a:t>
            </a:r>
            <a:r>
              <a:rPr lang="zh-CN" altLang="zh-CN" smtClean="0">
                <a:ea typeface="宋体" charset="-122"/>
              </a:rPr>
              <a:t>基础</a:t>
            </a:r>
            <a:r>
              <a:rPr lang="en-US" altLang="zh-CN" smtClean="0">
                <a:ea typeface="宋体" charset="-122"/>
              </a:rPr>
              <a:t>                                        </a:t>
            </a:r>
            <a:r>
              <a:rPr lang="zh-CN" altLang="zh-CN" smtClean="0">
                <a:ea typeface="宋体" charset="-122"/>
              </a:rPr>
              <a:t>及高级应用</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40962" name="内容占位符 2"/>
          <p:cNvSpPr>
            <a:spLocks noGrp="1"/>
          </p:cNvSpPr>
          <p:nvPr>
            <p:ph idx="1"/>
          </p:nvPr>
        </p:nvSpPr>
        <p:spPr>
          <a:xfrm>
            <a:off x="457200" y="2205038"/>
            <a:ext cx="8229600" cy="4119562"/>
          </a:xfrm>
        </p:spPr>
        <p:txBody>
          <a:bodyPr/>
          <a:lstStyle/>
          <a:p>
            <a:r>
              <a:rPr lang="en-US" altLang="zh-CN" smtClean="0">
                <a:ea typeface="宋体" charset="-122"/>
              </a:rPr>
              <a:t>1</a:t>
            </a:r>
            <a:r>
              <a:rPr lang="zh-CN" altLang="zh-CN" smtClean="0">
                <a:ea typeface="宋体" charset="-122"/>
              </a:rPr>
              <a:t>．单击快速访问工具栏中的【打开】按钮。</a:t>
            </a:r>
            <a:endParaRPr lang="en-US" altLang="zh-CN" smtClean="0">
              <a:ea typeface="宋体" charset="-122"/>
            </a:endParaRPr>
          </a:p>
          <a:p>
            <a:endParaRPr lang="zh-CN" altLang="zh-CN" smtClean="0">
              <a:ea typeface="宋体" charset="-122"/>
            </a:endParaRPr>
          </a:p>
          <a:p>
            <a:r>
              <a:rPr lang="en-US" altLang="zh-CN" smtClean="0">
                <a:ea typeface="宋体" charset="-122"/>
              </a:rPr>
              <a:t>2</a:t>
            </a:r>
            <a:r>
              <a:rPr lang="zh-CN" altLang="zh-CN" smtClean="0">
                <a:ea typeface="宋体" charset="-122"/>
              </a:rPr>
              <a:t>．单击【文件】</a:t>
            </a:r>
            <a:r>
              <a:rPr lang="en-US" altLang="zh-CN" smtClean="0">
                <a:ea typeface="宋体" charset="-122"/>
              </a:rPr>
              <a:t>|</a:t>
            </a:r>
            <a:r>
              <a:rPr lang="zh-CN" altLang="zh-CN" smtClean="0">
                <a:ea typeface="宋体" charset="-122"/>
              </a:rPr>
              <a:t>【打开】命令。</a:t>
            </a:r>
            <a:endParaRPr lang="en-US" altLang="zh-CN" smtClean="0">
              <a:ea typeface="宋体" charset="-122"/>
            </a:endParaRPr>
          </a:p>
          <a:p>
            <a:endParaRPr lang="zh-CN" altLang="zh-CN" smtClean="0">
              <a:ea typeface="宋体" charset="-122"/>
            </a:endParaRPr>
          </a:p>
          <a:p>
            <a:r>
              <a:rPr lang="en-US" altLang="zh-CN" smtClean="0">
                <a:ea typeface="宋体" charset="-122"/>
              </a:rPr>
              <a:t>3</a:t>
            </a:r>
            <a:r>
              <a:rPr lang="zh-CN" altLang="zh-CN" smtClean="0">
                <a:ea typeface="宋体" charset="-122"/>
              </a:rPr>
              <a:t>．使用快捷键</a:t>
            </a:r>
            <a:r>
              <a:rPr lang="en-US" altLang="zh-CN" smtClean="0">
                <a:ea typeface="宋体" charset="-122"/>
              </a:rPr>
              <a:t>Ctrl+O</a:t>
            </a:r>
            <a:r>
              <a:rPr lang="zh-CN" altLang="zh-CN" smtClean="0">
                <a:ea typeface="宋体" charset="-122"/>
              </a:rPr>
              <a:t>或</a:t>
            </a:r>
            <a:r>
              <a:rPr lang="en-US" altLang="zh-CN" smtClean="0">
                <a:ea typeface="宋体" charset="-122"/>
              </a:rPr>
              <a:t>Ctrl+F12</a:t>
            </a:r>
            <a:r>
              <a:rPr lang="zh-CN" altLang="zh-CN" smtClean="0">
                <a:ea typeface="宋体" charset="-122"/>
              </a:rPr>
              <a:t>。</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0964" name="TextBox 4"/>
          <p:cNvSpPr txBox="1">
            <a:spLocks noChangeArrowheads="1"/>
          </p:cNvSpPr>
          <p:nvPr/>
        </p:nvSpPr>
        <p:spPr bwMode="auto">
          <a:xfrm>
            <a:off x="279400" y="1484313"/>
            <a:ext cx="2997200" cy="461962"/>
          </a:xfrm>
          <a:prstGeom prst="rect">
            <a:avLst/>
          </a:prstGeom>
          <a:noFill/>
          <a:ln w="9525">
            <a:noFill/>
            <a:miter lim="800000"/>
            <a:headEnd/>
            <a:tailEnd/>
          </a:ln>
        </p:spPr>
        <p:txBody>
          <a:bodyPr>
            <a:spAutoFit/>
          </a:bodyPr>
          <a:lstStyle/>
          <a:p>
            <a:pPr algn="ctr"/>
            <a:r>
              <a:rPr lang="en-US" altLang="zh-CN" sz="2400"/>
              <a:t>4.1.7 </a:t>
            </a:r>
            <a:r>
              <a:rPr lang="zh-CN" altLang="zh-CN" sz="2400"/>
              <a:t>打开文档</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41986" name="内容占位符 2"/>
          <p:cNvSpPr>
            <a:spLocks noGrp="1"/>
          </p:cNvSpPr>
          <p:nvPr>
            <p:ph idx="1"/>
          </p:nvPr>
        </p:nvSpPr>
        <p:spPr>
          <a:xfrm>
            <a:off x="457200" y="2276475"/>
            <a:ext cx="8229600" cy="4048125"/>
          </a:xfrm>
        </p:spPr>
        <p:txBody>
          <a:bodyPr/>
          <a:lstStyle/>
          <a:p>
            <a:r>
              <a:rPr lang="en-US" altLang="zh-CN" b="1" smtClean="0">
                <a:ea typeface="宋体" charset="-122"/>
              </a:rPr>
              <a:t>1</a:t>
            </a:r>
            <a:r>
              <a:rPr lang="zh-CN" altLang="zh-CN" b="1" smtClean="0">
                <a:ea typeface="宋体" charset="-122"/>
              </a:rPr>
              <a:t>．文本的选定</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）利用键盘选定文本</a:t>
            </a:r>
            <a:r>
              <a:rPr lang="zh-CN" altLang="en-US" smtClean="0">
                <a:ea typeface="宋体" charset="-122"/>
              </a:rPr>
              <a:t>（</a:t>
            </a:r>
            <a:r>
              <a:rPr lang="en-US" altLang="zh-CN" smtClean="0">
                <a:ea typeface="宋体" charset="-122"/>
              </a:rPr>
              <a:t>2</a:t>
            </a:r>
            <a:r>
              <a:rPr lang="zh-CN" altLang="en-US" smtClean="0">
                <a:ea typeface="宋体" charset="-122"/>
              </a:rPr>
              <a:t>）</a:t>
            </a:r>
            <a:r>
              <a:rPr lang="zh-CN" altLang="zh-CN" smtClean="0">
                <a:ea typeface="宋体" charset="-122"/>
              </a:rPr>
              <a:t>利用鼠标选定文本</a:t>
            </a:r>
            <a:endParaRPr lang="en-US" altLang="zh-CN" smtClean="0">
              <a:ea typeface="宋体" charset="-122"/>
            </a:endParaRPr>
          </a:p>
          <a:p>
            <a:r>
              <a:rPr lang="en-US" altLang="zh-CN" b="1" smtClean="0">
                <a:ea typeface="宋体" charset="-122"/>
              </a:rPr>
              <a:t>2</a:t>
            </a:r>
            <a:r>
              <a:rPr lang="zh-CN" altLang="zh-CN" b="1" smtClean="0">
                <a:ea typeface="宋体" charset="-122"/>
              </a:rPr>
              <a:t>．文本的删除</a:t>
            </a:r>
            <a:endParaRPr lang="en-US" altLang="zh-CN" b="1" smtClean="0">
              <a:ea typeface="宋体" charset="-122"/>
            </a:endParaRPr>
          </a:p>
          <a:p>
            <a:r>
              <a:rPr lang="en-US" altLang="zh-CN" b="1" smtClean="0">
                <a:ea typeface="宋体" charset="-122"/>
              </a:rPr>
              <a:t>3</a:t>
            </a:r>
            <a:r>
              <a:rPr lang="zh-CN" altLang="zh-CN" b="1" smtClean="0">
                <a:ea typeface="宋体" charset="-122"/>
              </a:rPr>
              <a:t>．文本的复制和移动</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）拖放式操作</a:t>
            </a:r>
            <a:r>
              <a:rPr lang="zh-CN" altLang="en-US" smtClean="0">
                <a:ea typeface="宋体" charset="-122"/>
              </a:rPr>
              <a:t>（</a:t>
            </a:r>
            <a:r>
              <a:rPr lang="en-US" altLang="zh-CN" smtClean="0">
                <a:ea typeface="宋体" charset="-122"/>
              </a:rPr>
              <a:t>2</a:t>
            </a:r>
            <a:r>
              <a:rPr lang="zh-CN" altLang="en-US" smtClean="0">
                <a:ea typeface="宋体" charset="-122"/>
              </a:rPr>
              <a:t>）</a:t>
            </a:r>
            <a:r>
              <a:rPr lang="zh-CN" altLang="zh-CN" smtClean="0">
                <a:ea typeface="宋体" charset="-122"/>
              </a:rPr>
              <a:t>使用剪贴板式操作</a:t>
            </a:r>
            <a:endParaRPr lang="en-US" altLang="zh-CN" smtClean="0">
              <a:ea typeface="宋体" charset="-122"/>
            </a:endParaRPr>
          </a:p>
          <a:p>
            <a:r>
              <a:rPr lang="en-US" altLang="zh-CN" b="1" smtClean="0">
                <a:ea typeface="宋体" charset="-122"/>
              </a:rPr>
              <a:t>4</a:t>
            </a:r>
            <a:r>
              <a:rPr lang="zh-CN" altLang="zh-CN" b="1" smtClean="0">
                <a:ea typeface="宋体" charset="-122"/>
              </a:rPr>
              <a:t>．撤消、恢复和重复</a:t>
            </a:r>
            <a:endParaRPr lang="en-US" altLang="zh-CN" b="1" smtClean="0">
              <a:ea typeface="宋体" charset="-122"/>
            </a:endParaRPr>
          </a:p>
          <a:p>
            <a:r>
              <a:rPr lang="en-US" altLang="zh-CN" b="1" smtClean="0">
                <a:ea typeface="宋体" charset="-122"/>
              </a:rPr>
              <a:t>5</a:t>
            </a:r>
            <a:r>
              <a:rPr lang="zh-CN" altLang="zh-CN" b="1" smtClean="0">
                <a:ea typeface="宋体" charset="-122"/>
              </a:rPr>
              <a:t>．字数统计</a:t>
            </a:r>
          </a:p>
          <a:p>
            <a:r>
              <a:rPr lang="en-US" altLang="zh-CN" b="1" smtClean="0">
                <a:ea typeface="宋体" charset="-122"/>
              </a:rPr>
              <a:t>6</a:t>
            </a:r>
            <a:r>
              <a:rPr lang="zh-CN" altLang="zh-CN" b="1" smtClean="0">
                <a:ea typeface="宋体" charset="-122"/>
              </a:rPr>
              <a:t>．拼写检查与自动更正</a:t>
            </a:r>
          </a:p>
          <a:p>
            <a:r>
              <a:rPr lang="en-US" altLang="zh-CN" b="1" smtClean="0">
                <a:ea typeface="宋体" charset="-122"/>
              </a:rPr>
              <a:t>7</a:t>
            </a:r>
            <a:r>
              <a:rPr lang="zh-CN" altLang="zh-CN" b="1" smtClean="0">
                <a:ea typeface="宋体" charset="-122"/>
              </a:rPr>
              <a:t>．多窗口编辑技术</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）窗口的拆分（</a:t>
            </a:r>
            <a:r>
              <a:rPr lang="en-US" altLang="zh-CN" smtClean="0">
                <a:ea typeface="宋体" charset="-122"/>
              </a:rPr>
              <a:t>2</a:t>
            </a:r>
            <a:r>
              <a:rPr lang="zh-CN" altLang="zh-CN" smtClean="0">
                <a:ea typeface="宋体" charset="-122"/>
              </a:rPr>
              <a:t>）窗口的切换（</a:t>
            </a:r>
            <a:r>
              <a:rPr lang="en-US" altLang="zh-CN" smtClean="0">
                <a:ea typeface="宋体" charset="-122"/>
              </a:rPr>
              <a:t>3</a:t>
            </a:r>
            <a:r>
              <a:rPr lang="zh-CN" altLang="zh-CN" smtClean="0">
                <a:ea typeface="宋体" charset="-122"/>
              </a:rPr>
              <a:t>）重排窗口</a:t>
            </a:r>
          </a:p>
          <a:p>
            <a:endParaRPr lang="zh-CN" altLang="zh-CN" smtClean="0">
              <a:ea typeface="宋体" charset="-122"/>
            </a:endParaRPr>
          </a:p>
          <a:p>
            <a:endParaRPr lang="zh-CN" altLang="zh-CN" smtClean="0">
              <a:ea typeface="宋体" charset="-122"/>
            </a:endParaRPr>
          </a:p>
          <a:p>
            <a:endParaRPr lang="zh-CN" altLang="en-US" smtClean="0">
              <a:ea typeface="宋体" charset="-122"/>
            </a:endParaRPr>
          </a:p>
          <a:p>
            <a:endParaRPr lang="en-US"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1988" name="TextBox 4"/>
          <p:cNvSpPr txBox="1">
            <a:spLocks noChangeArrowheads="1"/>
          </p:cNvSpPr>
          <p:nvPr/>
        </p:nvSpPr>
        <p:spPr bwMode="auto">
          <a:xfrm>
            <a:off x="279400" y="1500188"/>
            <a:ext cx="2997200" cy="461962"/>
          </a:xfrm>
          <a:prstGeom prst="rect">
            <a:avLst/>
          </a:prstGeom>
          <a:noFill/>
          <a:ln w="9525">
            <a:noFill/>
            <a:miter lim="800000"/>
            <a:headEnd/>
            <a:tailEnd/>
          </a:ln>
        </p:spPr>
        <p:txBody>
          <a:bodyPr>
            <a:spAutoFit/>
          </a:bodyPr>
          <a:lstStyle/>
          <a:p>
            <a:pPr algn="ctr"/>
            <a:r>
              <a:rPr lang="en-US" altLang="zh-CN" sz="2400"/>
              <a:t>4.1.8 </a:t>
            </a:r>
            <a:r>
              <a:rPr lang="zh-CN" altLang="zh-CN" sz="2400"/>
              <a:t>编辑文档</a:t>
            </a:r>
            <a:endParaRPr lang="zh-CN" altLang="zh-CN" sz="2400">
              <a:solidFill>
                <a:srgbClr val="0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3010" name="内容占位符 2"/>
          <p:cNvSpPr>
            <a:spLocks noGrp="1"/>
          </p:cNvSpPr>
          <p:nvPr>
            <p:ph idx="1"/>
          </p:nvPr>
        </p:nvSpPr>
        <p:spPr>
          <a:xfrm>
            <a:off x="457200" y="2636838"/>
            <a:ext cx="8229600" cy="3687762"/>
          </a:xfrm>
        </p:spPr>
        <p:txBody>
          <a:bodyPr/>
          <a:lstStyle/>
          <a:p>
            <a:r>
              <a:rPr lang="en-US" altLang="zh-CN" b="1" smtClean="0">
                <a:ea typeface="宋体" charset="-122"/>
              </a:rPr>
              <a:t>1</a:t>
            </a:r>
            <a:r>
              <a:rPr lang="zh-CN" altLang="zh-CN" b="1" smtClean="0">
                <a:ea typeface="宋体" charset="-122"/>
              </a:rPr>
              <a:t>．使用【开始】选项卡上的【字体】栏设置字符格式</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① 选定要改变字体的文本块。</a:t>
            </a:r>
          </a:p>
          <a:p>
            <a:pPr>
              <a:buFont typeface="Wingdings" pitchFamily="2" charset="2"/>
              <a:buNone/>
            </a:pPr>
            <a:r>
              <a:rPr lang="en-US" altLang="zh-CN" smtClean="0">
                <a:ea typeface="宋体" charset="-122"/>
              </a:rPr>
              <a:t>     </a:t>
            </a:r>
            <a:r>
              <a:rPr lang="zh-CN" altLang="zh-CN" smtClean="0">
                <a:ea typeface="宋体" charset="-122"/>
              </a:rPr>
              <a:t>② 单击【开始】选项卡，单击【字体】、【字号】列表框及相关按钮对字体、字号及字形等进行快速设置即可实现相应的操作。</a:t>
            </a:r>
            <a:endParaRPr lang="en-US" altLang="zh-CN" smtClean="0">
              <a:ea typeface="宋体" charset="-122"/>
            </a:endParaRPr>
          </a:p>
          <a:p>
            <a:pPr>
              <a:buFont typeface="Wingdings" pitchFamily="2" charset="2"/>
              <a:buNone/>
            </a:pPr>
            <a:endParaRPr lang="en-US" altLang="zh-CN" smtClean="0">
              <a:ea typeface="宋体" charset="-122"/>
            </a:endParaRPr>
          </a:p>
          <a:p>
            <a:r>
              <a:rPr lang="en-US" altLang="zh-CN" b="1" smtClean="0">
                <a:ea typeface="宋体" charset="-122"/>
              </a:rPr>
              <a:t>2</a:t>
            </a:r>
            <a:r>
              <a:rPr lang="zh-CN" altLang="zh-CN" b="1" smtClean="0">
                <a:ea typeface="宋体" charset="-122"/>
              </a:rPr>
              <a:t>．使用【字体】对话框设置字符格式</a:t>
            </a:r>
          </a:p>
          <a:p>
            <a:pPr>
              <a:buFont typeface="Wingdings" pitchFamily="2" charset="2"/>
              <a:buNone/>
            </a:pPr>
            <a:r>
              <a:rPr lang="en-US" altLang="zh-CN" smtClean="0">
                <a:ea typeface="宋体" charset="-122"/>
              </a:rPr>
              <a:t>     </a:t>
            </a:r>
            <a:r>
              <a:rPr lang="zh-CN" altLang="zh-CN" smtClean="0">
                <a:ea typeface="宋体" charset="-122"/>
              </a:rPr>
              <a:t>① 选定要改变字体的文本块。</a:t>
            </a:r>
          </a:p>
          <a:p>
            <a:pPr>
              <a:buFont typeface="Wingdings" pitchFamily="2" charset="2"/>
              <a:buNone/>
            </a:pPr>
            <a:r>
              <a:rPr lang="en-US" altLang="zh-CN" smtClean="0">
                <a:ea typeface="宋体" charset="-122"/>
              </a:rPr>
              <a:t>     </a:t>
            </a:r>
            <a:r>
              <a:rPr lang="zh-CN" altLang="zh-CN" smtClean="0">
                <a:ea typeface="宋体" charset="-122"/>
              </a:rPr>
              <a:t>② 单击【开始】选项卡字体栏上的【字体】按钮</a:t>
            </a:r>
            <a:r>
              <a:rPr lang="en-US" altLang="zh-CN" smtClean="0">
                <a:ea typeface="宋体" charset="-122"/>
              </a:rPr>
              <a:t> </a:t>
            </a:r>
            <a:r>
              <a:rPr lang="zh-CN" altLang="zh-CN" smtClean="0">
                <a:ea typeface="宋体" charset="-122"/>
              </a:rPr>
              <a:t>，弹出【字体】对话框，其中有【字体】和【高级】两个选项卡。</a:t>
            </a:r>
          </a:p>
          <a:p>
            <a:endParaRPr lang="zh-CN"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dirty="0" smtClean="0"/>
              <a:t>School of Computer Science</a:t>
            </a:r>
            <a:endParaRPr lang="en-US" altLang="zh-CN" dirty="0"/>
          </a:p>
        </p:txBody>
      </p:sp>
      <p:sp>
        <p:nvSpPr>
          <p:cNvPr id="43012" name="TextBox 4"/>
          <p:cNvSpPr txBox="1">
            <a:spLocks noChangeArrowheads="1"/>
          </p:cNvSpPr>
          <p:nvPr/>
        </p:nvSpPr>
        <p:spPr bwMode="auto">
          <a:xfrm>
            <a:off x="279400" y="1671638"/>
            <a:ext cx="2997200" cy="461962"/>
          </a:xfrm>
          <a:prstGeom prst="rect">
            <a:avLst/>
          </a:prstGeom>
          <a:noFill/>
          <a:ln w="9525">
            <a:noFill/>
            <a:miter lim="800000"/>
            <a:headEnd/>
            <a:tailEnd/>
          </a:ln>
        </p:spPr>
        <p:txBody>
          <a:bodyPr>
            <a:spAutoFit/>
          </a:bodyPr>
          <a:lstStyle/>
          <a:p>
            <a:pPr algn="ctr"/>
            <a:r>
              <a:rPr lang="en-US" altLang="zh-CN" sz="2400"/>
              <a:t>4.2.1 </a:t>
            </a:r>
            <a:r>
              <a:rPr lang="zh-CN" altLang="zh-CN" sz="2400"/>
              <a:t>字符格式化</a:t>
            </a:r>
            <a:endParaRPr lang="zh-CN" altLang="zh-CN" sz="2400">
              <a:solidFill>
                <a:srgbClr val="0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4034" name="内容占位符 2"/>
          <p:cNvSpPr>
            <a:spLocks noGrp="1"/>
          </p:cNvSpPr>
          <p:nvPr>
            <p:ph idx="1"/>
          </p:nvPr>
        </p:nvSpPr>
        <p:spPr>
          <a:xfrm>
            <a:off x="457200" y="2492375"/>
            <a:ext cx="8229600" cy="3832225"/>
          </a:xfrm>
        </p:spPr>
        <p:txBody>
          <a:bodyPr/>
          <a:lstStyle/>
          <a:p>
            <a:r>
              <a:rPr lang="en-US" altLang="zh-CN" b="1" smtClean="0">
                <a:ea typeface="宋体" charset="-122"/>
              </a:rPr>
              <a:t>3</a:t>
            </a:r>
            <a:r>
              <a:rPr lang="zh-CN" altLang="zh-CN" b="1" smtClean="0">
                <a:ea typeface="宋体" charset="-122"/>
              </a:rPr>
              <a:t>．快速复制字符格式</a:t>
            </a:r>
            <a:r>
              <a:rPr lang="en-US" altLang="zh-CN" b="1" smtClean="0">
                <a:ea typeface="宋体" charset="-122"/>
              </a:rPr>
              <a:t>(</a:t>
            </a:r>
            <a:r>
              <a:rPr lang="zh-CN" altLang="zh-CN" b="1" smtClean="0">
                <a:ea typeface="宋体" charset="-122"/>
              </a:rPr>
              <a:t>格式刷的使用</a:t>
            </a:r>
            <a:r>
              <a:rPr lang="en-US" altLang="zh-CN" b="1" smtClean="0">
                <a:ea typeface="宋体" charset="-122"/>
              </a:rPr>
              <a:t>)</a:t>
            </a:r>
            <a:endParaRPr lang="zh-CN"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① 选中要复制格式所在的文字；</a:t>
            </a:r>
          </a:p>
          <a:p>
            <a:pPr>
              <a:buFont typeface="Wingdings" pitchFamily="2" charset="2"/>
              <a:buNone/>
            </a:pPr>
            <a:r>
              <a:rPr lang="en-US" altLang="zh-CN" smtClean="0">
                <a:ea typeface="宋体" charset="-122"/>
              </a:rPr>
              <a:t>     </a:t>
            </a:r>
            <a:r>
              <a:rPr lang="zh-CN" altLang="zh-CN" smtClean="0">
                <a:ea typeface="宋体" charset="-122"/>
              </a:rPr>
              <a:t>② 单击或双击【开始】选项卡上的【格式刷】按钮</a:t>
            </a:r>
            <a:r>
              <a:rPr lang="en-US" altLang="zh-CN" smtClean="0">
                <a:ea typeface="宋体" charset="-122"/>
              </a:rPr>
              <a:t> </a:t>
            </a:r>
            <a:r>
              <a:rPr lang="zh-CN" altLang="zh-CN" smtClean="0">
                <a:ea typeface="宋体" charset="-122"/>
              </a:rPr>
              <a:t>；</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③ 用鼠标去选定想设置这种格式的文字。</a:t>
            </a:r>
            <a:endParaRPr lang="en-US" altLang="zh-CN" smtClean="0">
              <a:ea typeface="宋体" charset="-122"/>
            </a:endParaRPr>
          </a:p>
          <a:p>
            <a:pPr>
              <a:buFont typeface="Wingdings" pitchFamily="2" charset="2"/>
              <a:buNone/>
            </a:pPr>
            <a:endParaRPr lang="en-US" altLang="zh-CN" smtClean="0">
              <a:ea typeface="宋体" charset="-122"/>
            </a:endParaRPr>
          </a:p>
          <a:p>
            <a:pPr>
              <a:buFont typeface="Wingdings" pitchFamily="2" charset="2"/>
              <a:buNone/>
            </a:pPr>
            <a:r>
              <a:rPr lang="zh-CN" altLang="zh-CN" smtClean="0">
                <a:ea typeface="宋体" charset="-122"/>
              </a:rPr>
              <a:t>说明：</a:t>
            </a:r>
          </a:p>
          <a:p>
            <a:pPr>
              <a:buFont typeface="Wingdings" pitchFamily="2" charset="2"/>
              <a:buNone/>
            </a:pPr>
            <a:r>
              <a:rPr lang="en-US" altLang="zh-CN" smtClean="0">
                <a:ea typeface="宋体" charset="-122"/>
              </a:rPr>
              <a:t>    </a:t>
            </a:r>
            <a:r>
              <a:rPr lang="zh-CN" altLang="zh-CN" smtClean="0">
                <a:ea typeface="宋体" charset="-122"/>
              </a:rPr>
              <a:t>单击格式刷按钮，可一次复制格式到选定的文本上。</a:t>
            </a:r>
          </a:p>
          <a:p>
            <a:pPr>
              <a:buFont typeface="Wingdings" pitchFamily="2" charset="2"/>
              <a:buNone/>
            </a:pPr>
            <a:r>
              <a:rPr lang="en-US" altLang="zh-CN" smtClean="0">
                <a:ea typeface="宋体" charset="-122"/>
              </a:rPr>
              <a:t>    </a:t>
            </a:r>
            <a:r>
              <a:rPr lang="zh-CN" altLang="zh-CN" smtClean="0">
                <a:ea typeface="宋体" charset="-122"/>
              </a:rPr>
              <a:t>双击格式刷按钮，可多次复制格式到选定的文本上，再次单击格式刷按钮或按</a:t>
            </a:r>
            <a:r>
              <a:rPr lang="en-US" altLang="zh-CN" smtClean="0">
                <a:ea typeface="宋体" charset="-122"/>
              </a:rPr>
              <a:t>Esc</a:t>
            </a:r>
            <a:r>
              <a:rPr lang="zh-CN" altLang="zh-CN" smtClean="0">
                <a:ea typeface="宋体" charset="-122"/>
              </a:rPr>
              <a:t>键，可取消格式刷状态</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4036" name="TextBox 4"/>
          <p:cNvSpPr txBox="1">
            <a:spLocks noChangeArrowheads="1"/>
          </p:cNvSpPr>
          <p:nvPr/>
        </p:nvSpPr>
        <p:spPr bwMode="auto">
          <a:xfrm>
            <a:off x="279400" y="1671638"/>
            <a:ext cx="2997200" cy="461962"/>
          </a:xfrm>
          <a:prstGeom prst="rect">
            <a:avLst/>
          </a:prstGeom>
          <a:noFill/>
          <a:ln w="9525">
            <a:noFill/>
            <a:miter lim="800000"/>
            <a:headEnd/>
            <a:tailEnd/>
          </a:ln>
        </p:spPr>
        <p:txBody>
          <a:bodyPr>
            <a:spAutoFit/>
          </a:bodyPr>
          <a:lstStyle/>
          <a:p>
            <a:pPr algn="ctr"/>
            <a:r>
              <a:rPr lang="en-US" altLang="zh-CN" sz="2400"/>
              <a:t>4.2.1 </a:t>
            </a:r>
            <a:r>
              <a:rPr lang="zh-CN" altLang="zh-CN" sz="2400"/>
              <a:t>字符格式化</a:t>
            </a:r>
            <a:endParaRPr lang="zh-CN" altLang="zh-CN" sz="2400">
              <a:solidFill>
                <a:srgbClr val="0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5058" name="内容占位符 2"/>
          <p:cNvSpPr>
            <a:spLocks noGrp="1"/>
          </p:cNvSpPr>
          <p:nvPr>
            <p:ph idx="1"/>
          </p:nvPr>
        </p:nvSpPr>
        <p:spPr>
          <a:xfrm>
            <a:off x="457200" y="2565400"/>
            <a:ext cx="8229600" cy="3759200"/>
          </a:xfrm>
        </p:spPr>
        <p:txBody>
          <a:bodyPr/>
          <a:lstStyle/>
          <a:p>
            <a:r>
              <a:rPr lang="en-US" altLang="zh-CN" b="1" smtClean="0">
                <a:ea typeface="宋体" charset="-122"/>
              </a:rPr>
              <a:t>1</a:t>
            </a:r>
            <a:r>
              <a:rPr lang="zh-CN" altLang="zh-CN" b="1" smtClean="0">
                <a:ea typeface="宋体" charset="-122"/>
              </a:rPr>
              <a:t>．设置段落的对齐方式</a:t>
            </a:r>
            <a:endParaRPr lang="en-US" altLang="zh-CN" b="1" smtClean="0">
              <a:ea typeface="宋体" charset="-122"/>
            </a:endParaRPr>
          </a:p>
          <a:p>
            <a:pPr>
              <a:buFont typeface="Wingdings" pitchFamily="2" charset="2"/>
              <a:buNone/>
            </a:pPr>
            <a:r>
              <a:rPr lang="en-US" altLang="zh-CN" b="1" smtClean="0">
                <a:ea typeface="宋体" charset="-122"/>
              </a:rPr>
              <a:t>       </a:t>
            </a:r>
            <a:r>
              <a:rPr lang="en-US" altLang="zh-CN" smtClean="0">
                <a:ea typeface="宋体" charset="-122"/>
              </a:rPr>
              <a:t>【</a:t>
            </a:r>
            <a:r>
              <a:rPr lang="zh-CN" altLang="en-US" smtClean="0">
                <a:ea typeface="宋体" charset="-122"/>
              </a:rPr>
              <a:t>开始</a:t>
            </a:r>
            <a:r>
              <a:rPr lang="en-US" altLang="zh-CN" smtClean="0">
                <a:ea typeface="宋体" charset="-122"/>
              </a:rPr>
              <a:t>】</a:t>
            </a:r>
            <a:r>
              <a:rPr lang="zh-CN" altLang="en-US" smtClean="0">
                <a:ea typeface="宋体" charset="-122"/>
              </a:rPr>
              <a:t>选项卡</a:t>
            </a:r>
            <a:r>
              <a:rPr lang="en-US" altLang="zh-CN" smtClean="0">
                <a:ea typeface="宋体" charset="-122"/>
              </a:rPr>
              <a:t>【</a:t>
            </a:r>
            <a:r>
              <a:rPr lang="zh-CN" altLang="en-US" smtClean="0">
                <a:ea typeface="宋体" charset="-122"/>
              </a:rPr>
              <a:t>段落</a:t>
            </a:r>
            <a:r>
              <a:rPr lang="en-US" altLang="zh-CN" smtClean="0">
                <a:ea typeface="宋体" charset="-122"/>
              </a:rPr>
              <a:t>】</a:t>
            </a:r>
            <a:r>
              <a:rPr lang="zh-CN" altLang="en-US" smtClean="0">
                <a:ea typeface="宋体" charset="-122"/>
              </a:rPr>
              <a:t>栏设置</a:t>
            </a:r>
            <a:endParaRPr lang="zh-CN" altLang="zh-CN" smtClean="0">
              <a:ea typeface="宋体" charset="-122"/>
            </a:endParaRPr>
          </a:p>
          <a:p>
            <a:r>
              <a:rPr lang="en-US" altLang="zh-CN" b="1" smtClean="0">
                <a:ea typeface="宋体" charset="-122"/>
              </a:rPr>
              <a:t>2</a:t>
            </a:r>
            <a:r>
              <a:rPr lang="zh-CN" altLang="zh-CN" b="1" smtClean="0">
                <a:ea typeface="宋体" charset="-122"/>
              </a:rPr>
              <a:t>．设置段落的缩进方式</a:t>
            </a:r>
          </a:p>
          <a:p>
            <a:pPr>
              <a:buFont typeface="Wingdings" pitchFamily="2" charset="2"/>
              <a:buNone/>
            </a:pPr>
            <a:r>
              <a:rPr lang="en-US" altLang="zh-CN" smtClean="0">
                <a:ea typeface="宋体" charset="-122"/>
              </a:rPr>
              <a:t>        </a:t>
            </a:r>
            <a:r>
              <a:rPr lang="zh-CN" altLang="zh-CN" smtClean="0">
                <a:ea typeface="宋体" charset="-122"/>
              </a:rPr>
              <a:t>段落的缩进方式设置可以通过【段落】对话框，或水平标尺，或【页面布局】选项卡上【段落】工具组的文本框设置。</a:t>
            </a:r>
          </a:p>
          <a:p>
            <a:r>
              <a:rPr lang="en-US" altLang="zh-CN" b="1" smtClean="0">
                <a:ea typeface="宋体" charset="-122"/>
              </a:rPr>
              <a:t>3</a:t>
            </a:r>
            <a:r>
              <a:rPr lang="zh-CN" altLang="zh-CN" b="1" smtClean="0">
                <a:ea typeface="宋体" charset="-122"/>
              </a:rPr>
              <a:t>．设置段落的行距和间距</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选定要调整行距和段落间距的段落。</a:t>
            </a:r>
            <a:r>
              <a:rPr lang="zh-CN" altLang="en-US" smtClean="0">
                <a:ea typeface="宋体" charset="-122"/>
              </a:rPr>
              <a:t>使用段落对话框或</a:t>
            </a:r>
            <a:r>
              <a:rPr lang="en-US" altLang="zh-CN" smtClean="0">
                <a:ea typeface="宋体" charset="-122"/>
              </a:rPr>
              <a:t>【</a:t>
            </a:r>
            <a:r>
              <a:rPr lang="zh-CN" altLang="en-US" smtClean="0">
                <a:ea typeface="宋体" charset="-122"/>
              </a:rPr>
              <a:t>开始</a:t>
            </a:r>
            <a:r>
              <a:rPr lang="en-US" altLang="zh-CN" smtClean="0">
                <a:ea typeface="宋体" charset="-122"/>
              </a:rPr>
              <a:t>】</a:t>
            </a:r>
            <a:r>
              <a:rPr lang="zh-CN" altLang="en-US" smtClean="0">
                <a:ea typeface="宋体" charset="-122"/>
              </a:rPr>
              <a:t>选项卡</a:t>
            </a:r>
            <a:r>
              <a:rPr lang="en-US" altLang="zh-CN" smtClean="0">
                <a:ea typeface="宋体" charset="-122"/>
              </a:rPr>
              <a:t>【</a:t>
            </a:r>
            <a:r>
              <a:rPr lang="zh-CN" altLang="en-US" smtClean="0">
                <a:ea typeface="宋体" charset="-122"/>
              </a:rPr>
              <a:t>段落</a:t>
            </a:r>
            <a:r>
              <a:rPr lang="en-US" altLang="zh-CN" smtClean="0">
                <a:ea typeface="宋体" charset="-122"/>
              </a:rPr>
              <a:t>】</a:t>
            </a:r>
            <a:r>
              <a:rPr lang="zh-CN" altLang="en-US" smtClean="0">
                <a:ea typeface="宋体" charset="-122"/>
              </a:rPr>
              <a:t>栏设置</a:t>
            </a:r>
            <a:endParaRPr lang="zh-CN" altLang="zh-CN" smtClean="0">
              <a:ea typeface="宋体" charset="-122"/>
            </a:endParaRPr>
          </a:p>
          <a:p>
            <a:endParaRPr lang="zh-CN"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5060" name="TextBox 4"/>
          <p:cNvSpPr txBox="1">
            <a:spLocks noChangeArrowheads="1"/>
          </p:cNvSpPr>
          <p:nvPr/>
        </p:nvSpPr>
        <p:spPr bwMode="auto">
          <a:xfrm>
            <a:off x="279400" y="1484313"/>
            <a:ext cx="2997200" cy="461962"/>
          </a:xfrm>
          <a:prstGeom prst="rect">
            <a:avLst/>
          </a:prstGeom>
          <a:noFill/>
          <a:ln w="9525">
            <a:noFill/>
            <a:miter lim="800000"/>
            <a:headEnd/>
            <a:tailEnd/>
          </a:ln>
        </p:spPr>
        <p:txBody>
          <a:bodyPr>
            <a:spAutoFit/>
          </a:bodyPr>
          <a:lstStyle/>
          <a:p>
            <a:pPr algn="ctr"/>
            <a:r>
              <a:rPr lang="en-US" altLang="zh-CN" sz="2400"/>
              <a:t>4.2.2 </a:t>
            </a:r>
            <a:r>
              <a:rPr lang="zh-CN" altLang="zh-CN" sz="2400"/>
              <a:t>段落格式化</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6082" name="内容占位符 2"/>
          <p:cNvSpPr>
            <a:spLocks noGrp="1"/>
          </p:cNvSpPr>
          <p:nvPr>
            <p:ph idx="1"/>
          </p:nvPr>
        </p:nvSpPr>
        <p:spPr>
          <a:xfrm>
            <a:off x="457200" y="2276475"/>
            <a:ext cx="8229600" cy="4048125"/>
          </a:xfrm>
        </p:spPr>
        <p:txBody>
          <a:bodyPr/>
          <a:lstStyle/>
          <a:p>
            <a:r>
              <a:rPr lang="en-US" altLang="zh-CN" b="1" smtClean="0">
                <a:ea typeface="宋体" charset="-122"/>
              </a:rPr>
              <a:t>4. </a:t>
            </a:r>
            <a:r>
              <a:rPr lang="zh-CN" altLang="zh-CN" b="1" smtClean="0">
                <a:ea typeface="宋体" charset="-122"/>
              </a:rPr>
              <a:t>复制段落格式</a:t>
            </a:r>
          </a:p>
          <a:p>
            <a:pPr>
              <a:buFont typeface="Wingdings" pitchFamily="2" charset="2"/>
              <a:buNone/>
            </a:pPr>
            <a:r>
              <a:rPr lang="zh-CN" altLang="zh-CN" b="1" smtClean="0">
                <a:ea typeface="宋体" charset="-122"/>
              </a:rPr>
              <a:t>（</a:t>
            </a:r>
            <a:r>
              <a:rPr lang="en-US" altLang="zh-CN" b="1" smtClean="0">
                <a:ea typeface="宋体" charset="-122"/>
              </a:rPr>
              <a:t>1</a:t>
            </a:r>
            <a:r>
              <a:rPr lang="zh-CN" altLang="zh-CN" b="1" smtClean="0">
                <a:ea typeface="宋体" charset="-122"/>
              </a:rPr>
              <a:t>）使用格式刷复制段落格式</a:t>
            </a:r>
          </a:p>
          <a:p>
            <a:pPr>
              <a:buFont typeface="Wingdings" pitchFamily="2" charset="2"/>
              <a:buNone/>
            </a:pPr>
            <a:r>
              <a:rPr lang="en-US" altLang="zh-CN" smtClean="0">
                <a:ea typeface="宋体" charset="-122"/>
              </a:rPr>
              <a:t>       </a:t>
            </a:r>
            <a:r>
              <a:rPr lang="zh-CN" altLang="zh-CN" smtClean="0">
                <a:ea typeface="宋体" charset="-122"/>
              </a:rPr>
              <a:t>① 选定（或将插入点置于）被复制格式的段落。</a:t>
            </a:r>
          </a:p>
          <a:p>
            <a:pPr>
              <a:buFont typeface="Wingdings" pitchFamily="2" charset="2"/>
              <a:buNone/>
            </a:pPr>
            <a:r>
              <a:rPr lang="en-US" altLang="zh-CN" smtClean="0">
                <a:ea typeface="宋体" charset="-122"/>
              </a:rPr>
              <a:t>       </a:t>
            </a:r>
            <a:r>
              <a:rPr lang="zh-CN" altLang="zh-CN" smtClean="0">
                <a:ea typeface="宋体" charset="-122"/>
              </a:rPr>
              <a:t>② 单击（或双击）【开始】选项卡上的【格式刷】按钮。</a:t>
            </a:r>
          </a:p>
          <a:p>
            <a:pPr>
              <a:buFont typeface="Wingdings" pitchFamily="2" charset="2"/>
              <a:buNone/>
            </a:pPr>
            <a:r>
              <a:rPr lang="en-US" altLang="zh-CN" smtClean="0">
                <a:ea typeface="宋体" charset="-122"/>
              </a:rPr>
              <a:t>       </a:t>
            </a:r>
            <a:r>
              <a:rPr lang="zh-CN" altLang="zh-CN" smtClean="0">
                <a:ea typeface="宋体" charset="-122"/>
              </a:rPr>
              <a:t>③ 在要设置格式的段落上拖动鼠标（含段落标记）。</a:t>
            </a:r>
            <a:endParaRPr lang="en-US" altLang="zh-CN" smtClean="0">
              <a:ea typeface="宋体" charset="-122"/>
            </a:endParaRPr>
          </a:p>
          <a:p>
            <a:pPr>
              <a:buFont typeface="Wingdings" pitchFamily="2" charset="2"/>
              <a:buNone/>
            </a:pPr>
            <a:r>
              <a:rPr lang="zh-CN" altLang="zh-CN" smtClean="0">
                <a:ea typeface="宋体" charset="-122"/>
              </a:rPr>
              <a:t> </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6084" name="TextBox 4"/>
          <p:cNvSpPr txBox="1">
            <a:spLocks noChangeArrowheads="1"/>
          </p:cNvSpPr>
          <p:nvPr/>
        </p:nvSpPr>
        <p:spPr bwMode="auto">
          <a:xfrm>
            <a:off x="279400" y="1484313"/>
            <a:ext cx="2997200" cy="461962"/>
          </a:xfrm>
          <a:prstGeom prst="rect">
            <a:avLst/>
          </a:prstGeom>
          <a:noFill/>
          <a:ln w="9525">
            <a:noFill/>
            <a:miter lim="800000"/>
            <a:headEnd/>
            <a:tailEnd/>
          </a:ln>
        </p:spPr>
        <p:txBody>
          <a:bodyPr>
            <a:spAutoFit/>
          </a:bodyPr>
          <a:lstStyle/>
          <a:p>
            <a:pPr algn="ctr"/>
            <a:r>
              <a:rPr lang="en-US" altLang="zh-CN" sz="2400"/>
              <a:t>4.2.2 </a:t>
            </a:r>
            <a:r>
              <a:rPr lang="zh-CN" altLang="zh-CN" sz="2400"/>
              <a:t>段落格式化</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7106" name="内容占位符 2"/>
          <p:cNvSpPr>
            <a:spLocks noGrp="1"/>
          </p:cNvSpPr>
          <p:nvPr>
            <p:ph idx="1"/>
          </p:nvPr>
        </p:nvSpPr>
        <p:spPr>
          <a:xfrm>
            <a:off x="457200" y="2060575"/>
            <a:ext cx="8229600" cy="4264025"/>
          </a:xfrm>
        </p:spPr>
        <p:txBody>
          <a:bodyPr/>
          <a:lstStyle/>
          <a:p>
            <a:r>
              <a:rPr lang="en-US" altLang="zh-CN" b="1" smtClean="0">
                <a:ea typeface="宋体" charset="-122"/>
              </a:rPr>
              <a:t>4. </a:t>
            </a:r>
            <a:r>
              <a:rPr lang="zh-CN" altLang="zh-CN" b="1" smtClean="0">
                <a:ea typeface="宋体" charset="-122"/>
              </a:rPr>
              <a:t>复制段落格式</a:t>
            </a:r>
          </a:p>
          <a:p>
            <a:pPr>
              <a:buFont typeface="Wingdings" pitchFamily="2" charset="2"/>
              <a:buNone/>
            </a:pPr>
            <a:r>
              <a:rPr lang="zh-CN" altLang="zh-CN" b="1" smtClean="0">
                <a:ea typeface="宋体" charset="-122"/>
              </a:rPr>
              <a:t>（</a:t>
            </a:r>
            <a:r>
              <a:rPr lang="en-US" altLang="zh-CN" b="1" smtClean="0">
                <a:ea typeface="宋体" charset="-122"/>
              </a:rPr>
              <a:t>2</a:t>
            </a:r>
            <a:r>
              <a:rPr lang="zh-CN" altLang="zh-CN" b="1" smtClean="0">
                <a:ea typeface="宋体" charset="-122"/>
              </a:rPr>
              <a:t>）</a:t>
            </a:r>
            <a:r>
              <a:rPr lang="zh-CN" altLang="en-US" b="1" smtClean="0">
                <a:ea typeface="宋体" charset="-122"/>
              </a:rPr>
              <a:t>使用</a:t>
            </a:r>
            <a:r>
              <a:rPr lang="zh-CN" altLang="zh-CN" b="1" smtClean="0">
                <a:ea typeface="宋体" charset="-122"/>
              </a:rPr>
              <a:t>样式 </a:t>
            </a:r>
          </a:p>
          <a:p>
            <a:pPr>
              <a:buFont typeface="Wingdings" pitchFamily="2" charset="2"/>
              <a:buNone/>
            </a:pPr>
            <a:r>
              <a:rPr lang="zh-CN" altLang="zh-CN" smtClean="0">
                <a:ea typeface="宋体" charset="-122"/>
              </a:rPr>
              <a:t> </a:t>
            </a:r>
            <a:r>
              <a:rPr lang="en-US" altLang="zh-CN" smtClean="0">
                <a:ea typeface="宋体" charset="-122"/>
              </a:rPr>
              <a:t>A. </a:t>
            </a:r>
            <a:r>
              <a:rPr lang="zh-CN" altLang="zh-CN" smtClean="0">
                <a:ea typeface="宋体" charset="-122"/>
              </a:rPr>
              <a:t>样式的概念和类型</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样式是用样式名表示的一组预先设置好的格式。样式分为字符样式、段落样式、表格样式及列表样式等类型。</a:t>
            </a:r>
            <a:endParaRPr lang="en-US" altLang="zh-CN" smtClean="0">
              <a:ea typeface="宋体" charset="-122"/>
            </a:endParaRPr>
          </a:p>
          <a:p>
            <a:pPr>
              <a:buFont typeface="Wingdings" pitchFamily="2" charset="2"/>
              <a:buNone/>
            </a:pPr>
            <a:endParaRPr lang="zh-CN" altLang="zh-CN" smtClean="0">
              <a:ea typeface="宋体" charset="-122"/>
            </a:endParaRPr>
          </a:p>
          <a:p>
            <a:pPr>
              <a:buFont typeface="Wingdings" pitchFamily="2" charset="2"/>
              <a:buNone/>
            </a:pPr>
            <a:r>
              <a:rPr lang="en-US" altLang="zh-CN" smtClean="0">
                <a:ea typeface="宋体" charset="-122"/>
              </a:rPr>
              <a:t>B. </a:t>
            </a:r>
            <a:r>
              <a:rPr lang="zh-CN" altLang="zh-CN" smtClean="0">
                <a:ea typeface="宋体" charset="-122"/>
              </a:rPr>
              <a:t>创建新样式</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① 打开【样式】对话框</a:t>
            </a:r>
            <a:r>
              <a:rPr lang="zh-CN" altLang="en-US" smtClean="0">
                <a:ea typeface="宋体" charset="-122"/>
              </a:rPr>
              <a:t>并</a:t>
            </a:r>
            <a:r>
              <a:rPr lang="zh-CN" altLang="zh-CN" smtClean="0">
                <a:ea typeface="宋体" charset="-122"/>
              </a:rPr>
              <a:t>单击底部的【新建样式】按钮</a:t>
            </a:r>
            <a:r>
              <a:rPr lang="en-US" altLang="zh-CN" smtClean="0">
                <a:ea typeface="宋体" charset="-122"/>
              </a:rPr>
              <a:t> </a:t>
            </a:r>
            <a:r>
              <a:rPr lang="zh-CN" altLang="en-US" smtClean="0">
                <a:ea typeface="宋体" charset="-122"/>
              </a:rPr>
              <a:t>。</a:t>
            </a:r>
            <a:endParaRPr lang="zh-CN"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② </a:t>
            </a:r>
            <a:r>
              <a:rPr lang="zh-CN" altLang="en-US" smtClean="0">
                <a:ea typeface="宋体" charset="-122"/>
              </a:rPr>
              <a:t>在出现的</a:t>
            </a:r>
            <a:r>
              <a:rPr lang="zh-CN" altLang="zh-CN" smtClean="0">
                <a:ea typeface="宋体" charset="-122"/>
              </a:rPr>
              <a:t>对话框【名称】框中输入新样式的名称。</a:t>
            </a:r>
          </a:p>
          <a:p>
            <a:pPr>
              <a:buFont typeface="Wingdings" pitchFamily="2" charset="2"/>
              <a:buNone/>
            </a:pPr>
            <a:r>
              <a:rPr lang="en-US" altLang="zh-CN" smtClean="0">
                <a:ea typeface="宋体" charset="-122"/>
              </a:rPr>
              <a:t>     </a:t>
            </a:r>
            <a:r>
              <a:rPr lang="zh-CN" altLang="zh-CN" smtClean="0">
                <a:ea typeface="宋体" charset="-122"/>
              </a:rPr>
              <a:t>③在【样式类型】框中选择样式的类型。</a:t>
            </a:r>
          </a:p>
          <a:p>
            <a:pPr>
              <a:buFont typeface="Wingdings" pitchFamily="2" charset="2"/>
              <a:buNone/>
            </a:pPr>
            <a:r>
              <a:rPr lang="en-US" altLang="zh-CN" smtClean="0">
                <a:ea typeface="宋体" charset="-122"/>
              </a:rPr>
              <a:t>     </a:t>
            </a:r>
            <a:r>
              <a:rPr lang="zh-CN" altLang="zh-CN" smtClean="0">
                <a:ea typeface="宋体" charset="-122"/>
              </a:rPr>
              <a:t>④ 单击【格式】按钮</a:t>
            </a:r>
            <a:r>
              <a:rPr lang="en-US" altLang="zh-CN" smtClean="0">
                <a:ea typeface="宋体" charset="-122"/>
              </a:rPr>
              <a:t> </a:t>
            </a:r>
            <a:r>
              <a:rPr lang="zh-CN" altLang="zh-CN" smtClean="0">
                <a:ea typeface="宋体" charset="-122"/>
              </a:rPr>
              <a:t>上的下拉按钮</a:t>
            </a:r>
            <a:r>
              <a:rPr lang="en-US" altLang="zh-CN" smtClean="0">
                <a:ea typeface="宋体" charset="-122"/>
              </a:rPr>
              <a:t> </a:t>
            </a:r>
            <a:r>
              <a:rPr lang="zh-CN" altLang="zh-CN" smtClean="0">
                <a:ea typeface="宋体" charset="-122"/>
              </a:rPr>
              <a:t>，设置样式的相关格式。</a:t>
            </a:r>
          </a:p>
          <a:p>
            <a:pPr>
              <a:buFont typeface="Wingdings" pitchFamily="2" charset="2"/>
              <a:buNone/>
            </a:pPr>
            <a:r>
              <a:rPr lang="en-US" altLang="zh-CN" smtClean="0">
                <a:ea typeface="宋体" charset="-122"/>
              </a:rPr>
              <a:t>    </a:t>
            </a:r>
            <a:r>
              <a:rPr lang="zh-CN" altLang="zh-CN" smtClean="0">
                <a:ea typeface="宋体" charset="-122"/>
              </a:rPr>
              <a:t> ⑤单击【确定】按钮。</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7108" name="TextBox 4"/>
          <p:cNvSpPr txBox="1">
            <a:spLocks noChangeArrowheads="1"/>
          </p:cNvSpPr>
          <p:nvPr/>
        </p:nvSpPr>
        <p:spPr bwMode="auto">
          <a:xfrm>
            <a:off x="279400" y="1484313"/>
            <a:ext cx="2997200" cy="461962"/>
          </a:xfrm>
          <a:prstGeom prst="rect">
            <a:avLst/>
          </a:prstGeom>
          <a:noFill/>
          <a:ln w="9525">
            <a:noFill/>
            <a:miter lim="800000"/>
            <a:headEnd/>
            <a:tailEnd/>
          </a:ln>
        </p:spPr>
        <p:txBody>
          <a:bodyPr>
            <a:spAutoFit/>
          </a:bodyPr>
          <a:lstStyle/>
          <a:p>
            <a:pPr algn="ctr"/>
            <a:r>
              <a:rPr lang="en-US" altLang="zh-CN" sz="2400"/>
              <a:t>4.2.2 </a:t>
            </a:r>
            <a:r>
              <a:rPr lang="zh-CN" altLang="zh-CN" sz="2400"/>
              <a:t>段落格式化</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8130" name="内容占位符 2"/>
          <p:cNvSpPr>
            <a:spLocks noGrp="1"/>
          </p:cNvSpPr>
          <p:nvPr>
            <p:ph idx="1"/>
          </p:nvPr>
        </p:nvSpPr>
        <p:spPr>
          <a:xfrm>
            <a:off x="457200" y="2708275"/>
            <a:ext cx="8229600" cy="3616325"/>
          </a:xfrm>
        </p:spPr>
        <p:txBody>
          <a:bodyPr/>
          <a:lstStyle/>
          <a:p>
            <a:pPr marL="0" indent="0">
              <a:buFont typeface="Wingdings" pitchFamily="2" charset="2"/>
              <a:buNone/>
            </a:pPr>
            <a:endParaRPr lang="zh-CN" altLang="zh-CN" smtClean="0">
              <a:ea typeface="宋体" charset="-122"/>
            </a:endParaRPr>
          </a:p>
          <a:p>
            <a:pPr marL="0" indent="0">
              <a:buFont typeface="Wingdings" pitchFamily="2" charset="2"/>
              <a:buNone/>
            </a:pPr>
            <a:r>
              <a:rPr lang="en-US" altLang="zh-CN" smtClean="0">
                <a:ea typeface="宋体" charset="-122"/>
              </a:rPr>
              <a:t>C. </a:t>
            </a:r>
            <a:r>
              <a:rPr lang="zh-CN" altLang="zh-CN" smtClean="0">
                <a:ea typeface="宋体" charset="-122"/>
              </a:rPr>
              <a:t>应用样式</a:t>
            </a:r>
          </a:p>
          <a:p>
            <a:pPr marL="0" indent="0">
              <a:buFont typeface="Wingdings" pitchFamily="2" charset="2"/>
              <a:buNone/>
            </a:pPr>
            <a:r>
              <a:rPr lang="en-US" altLang="zh-CN" smtClean="0">
                <a:ea typeface="宋体" charset="-122"/>
              </a:rPr>
              <a:t>     </a:t>
            </a:r>
            <a:r>
              <a:rPr lang="zh-CN" altLang="zh-CN" smtClean="0">
                <a:ea typeface="宋体" charset="-122"/>
              </a:rPr>
              <a:t>① 选定（或单击）要应用样式的段落。</a:t>
            </a:r>
          </a:p>
          <a:p>
            <a:pPr marL="0" indent="0">
              <a:buFont typeface="Wingdings" pitchFamily="2" charset="2"/>
              <a:buNone/>
            </a:pPr>
            <a:r>
              <a:rPr lang="en-US" altLang="zh-CN" smtClean="0">
                <a:ea typeface="宋体" charset="-122"/>
              </a:rPr>
              <a:t>     </a:t>
            </a:r>
            <a:r>
              <a:rPr lang="zh-CN" altLang="zh-CN" smtClean="0">
                <a:ea typeface="宋体" charset="-122"/>
              </a:rPr>
              <a:t>② 从【样式】对话框（或【开始】选项卡【样式】栏样式列表）中选择要应用的样式名称。</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8132" name="TextBox 4"/>
          <p:cNvSpPr txBox="1">
            <a:spLocks noChangeArrowheads="1"/>
          </p:cNvSpPr>
          <p:nvPr/>
        </p:nvSpPr>
        <p:spPr bwMode="auto">
          <a:xfrm>
            <a:off x="279400" y="1887538"/>
            <a:ext cx="2997200" cy="461962"/>
          </a:xfrm>
          <a:prstGeom prst="rect">
            <a:avLst/>
          </a:prstGeom>
          <a:noFill/>
          <a:ln w="9525">
            <a:noFill/>
            <a:miter lim="800000"/>
            <a:headEnd/>
            <a:tailEnd/>
          </a:ln>
        </p:spPr>
        <p:txBody>
          <a:bodyPr>
            <a:spAutoFit/>
          </a:bodyPr>
          <a:lstStyle/>
          <a:p>
            <a:pPr algn="ctr"/>
            <a:r>
              <a:rPr lang="en-US" altLang="zh-CN" sz="2400"/>
              <a:t>4.2.2 </a:t>
            </a:r>
            <a:r>
              <a:rPr lang="zh-CN" altLang="zh-CN" sz="2400"/>
              <a:t>段落格式化</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9154" name="内容占位符 2"/>
          <p:cNvSpPr>
            <a:spLocks noGrp="1"/>
          </p:cNvSpPr>
          <p:nvPr>
            <p:ph idx="1"/>
          </p:nvPr>
        </p:nvSpPr>
        <p:spPr>
          <a:xfrm>
            <a:off x="601663" y="2060575"/>
            <a:ext cx="8085137" cy="2089150"/>
          </a:xfrm>
        </p:spPr>
        <p:txBody>
          <a:bodyPr/>
          <a:lstStyle/>
          <a:p>
            <a:r>
              <a:rPr lang="en-US" altLang="zh-CN" b="1" smtClean="0">
                <a:ea typeface="宋体" charset="-122"/>
              </a:rPr>
              <a:t>1</a:t>
            </a:r>
            <a:r>
              <a:rPr lang="zh-CN" altLang="zh-CN" b="1" smtClean="0">
                <a:ea typeface="宋体" charset="-122"/>
              </a:rPr>
              <a:t>．首字下沉</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① 选中要设置首字下沉的段落。</a:t>
            </a:r>
          </a:p>
          <a:p>
            <a:pPr>
              <a:buFont typeface="Wingdings" pitchFamily="2" charset="2"/>
              <a:buNone/>
            </a:pPr>
            <a:r>
              <a:rPr lang="en-US" altLang="zh-CN" smtClean="0">
                <a:ea typeface="宋体" charset="-122"/>
              </a:rPr>
              <a:t>     </a:t>
            </a:r>
            <a:r>
              <a:rPr lang="zh-CN" altLang="zh-CN" smtClean="0">
                <a:ea typeface="宋体" charset="-122"/>
              </a:rPr>
              <a:t>② 单击【插入】选项卡文本栏的首字下沉按钮</a:t>
            </a:r>
            <a:r>
              <a:rPr lang="en-US" altLang="zh-CN" smtClean="0">
                <a:ea typeface="宋体" charset="-122"/>
              </a:rPr>
              <a:t> </a:t>
            </a:r>
            <a:r>
              <a:rPr lang="zh-CN" altLang="zh-CN" smtClean="0">
                <a:ea typeface="宋体" charset="-122"/>
              </a:rPr>
              <a:t>上的下拉按钮</a:t>
            </a:r>
            <a:r>
              <a:rPr lang="en-US" altLang="zh-CN" smtClean="0">
                <a:ea typeface="宋体" charset="-122"/>
              </a:rPr>
              <a:t> </a:t>
            </a:r>
            <a:r>
              <a:rPr lang="zh-CN" altLang="zh-CN" smtClean="0">
                <a:ea typeface="宋体" charset="-122"/>
              </a:rPr>
              <a:t>，在弹出的列表中选择【首字下沉选项】，打开 </a:t>
            </a:r>
            <a:r>
              <a:rPr lang="en-US" altLang="zh-CN" smtClean="0">
                <a:ea typeface="宋体" charset="-122"/>
              </a:rPr>
              <a:t>“</a:t>
            </a:r>
            <a:r>
              <a:rPr lang="zh-CN" altLang="zh-CN" smtClean="0">
                <a:ea typeface="宋体" charset="-122"/>
              </a:rPr>
              <a:t>首字下沉</a:t>
            </a:r>
            <a:r>
              <a:rPr lang="en-US" altLang="zh-CN" smtClean="0">
                <a:ea typeface="宋体" charset="-122"/>
              </a:rPr>
              <a:t>”</a:t>
            </a:r>
            <a:r>
              <a:rPr lang="zh-CN" altLang="zh-CN" smtClean="0">
                <a:ea typeface="宋体" charset="-122"/>
              </a:rPr>
              <a:t>对话框。</a:t>
            </a:r>
          </a:p>
          <a:p>
            <a:pPr>
              <a:buFont typeface="Wingdings" pitchFamily="2" charset="2"/>
              <a:buNone/>
            </a:pPr>
            <a:r>
              <a:rPr lang="en-US" altLang="zh-CN" smtClean="0">
                <a:ea typeface="宋体" charset="-122"/>
              </a:rPr>
              <a:t>     </a:t>
            </a:r>
            <a:r>
              <a:rPr lang="zh-CN" altLang="zh-CN" smtClean="0">
                <a:ea typeface="宋体" charset="-122"/>
              </a:rPr>
              <a:t>③ 在【位置】中选择【下沉】，在【选项】中设置首字下沉的字体及下沉的行数。设置好之后，单击【确定】按钮。</a:t>
            </a:r>
            <a:endParaRPr lang="en-US" altLang="zh-CN" smtClean="0">
              <a:ea typeface="宋体" charset="-122"/>
            </a:endParaRPr>
          </a:p>
          <a:p>
            <a:pPr>
              <a:buFont typeface="Wingdings" pitchFamily="2" charset="2"/>
              <a:buNone/>
            </a:pP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49156" name="TextBox 4"/>
          <p:cNvSpPr txBox="1">
            <a:spLocks noChangeArrowheads="1"/>
          </p:cNvSpPr>
          <p:nvPr/>
        </p:nvSpPr>
        <p:spPr bwMode="auto">
          <a:xfrm>
            <a:off x="279400" y="1557338"/>
            <a:ext cx="2997200" cy="460375"/>
          </a:xfrm>
          <a:prstGeom prst="rect">
            <a:avLst/>
          </a:prstGeom>
          <a:noFill/>
          <a:ln w="9525">
            <a:noFill/>
            <a:miter lim="800000"/>
            <a:headEnd/>
            <a:tailEnd/>
          </a:ln>
        </p:spPr>
        <p:txBody>
          <a:bodyPr>
            <a:spAutoFit/>
          </a:bodyPr>
          <a:lstStyle/>
          <a:p>
            <a:pPr algn="ctr"/>
            <a:r>
              <a:rPr lang="en-US" altLang="zh-CN" sz="2400"/>
              <a:t>4.2.3 </a:t>
            </a:r>
            <a:r>
              <a:rPr lang="zh-CN" altLang="zh-CN" sz="2400"/>
              <a:t>特殊格式化</a:t>
            </a:r>
          </a:p>
        </p:txBody>
      </p:sp>
      <p:sp>
        <p:nvSpPr>
          <p:cNvPr id="8" name="内容占位符 2"/>
          <p:cNvSpPr txBox="1">
            <a:spLocks/>
          </p:cNvSpPr>
          <p:nvPr/>
        </p:nvSpPr>
        <p:spPr bwMode="auto">
          <a:xfrm>
            <a:off x="601663" y="4365625"/>
            <a:ext cx="8229600" cy="1814513"/>
          </a:xfrm>
          <a:prstGeom prst="rect">
            <a:avLst/>
          </a:prstGeom>
          <a:noFill/>
          <a:ln>
            <a:noFill/>
          </a:ln>
          <a:effectLst/>
          <a:extLst>
            <a:ext uri="{909E8E84-426E-40DD-AFC4-6F175D3DCCD1}"/>
            <a:ext uri="{91240B29-F687-4F45-9708-019B960494DF}"/>
            <a:ext uri="{AF507438-7753-43E0-B8FC-AC1667EBCBE1}"/>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2pPr>
            <a:lvl3pPr marL="1143000" indent="-228600" algn="l" rtl="0" eaLnBrk="0" fontAlgn="base" hangingPunct="0">
              <a:spcBef>
                <a:spcPct val="20000"/>
              </a:spcBef>
              <a:spcAft>
                <a:spcPct val="0"/>
              </a:spcAft>
              <a:buClr>
                <a:schemeClr val="tx1"/>
              </a:buClr>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r>
              <a:rPr lang="en-US" altLang="zh-CN" dirty="0" smtClean="0"/>
              <a:t>2</a:t>
            </a:r>
            <a:r>
              <a:rPr lang="zh-CN" altLang="zh-CN" dirty="0" smtClean="0"/>
              <a:t>．分栏</a:t>
            </a:r>
          </a:p>
          <a:p>
            <a:pPr marL="0" indent="0">
              <a:buFont typeface="Wingdings" pitchFamily="2" charset="2"/>
              <a:buNone/>
              <a:defRPr/>
            </a:pPr>
            <a:r>
              <a:rPr lang="en-US" altLang="zh-CN" b="0" dirty="0" smtClean="0"/>
              <a:t>     </a:t>
            </a:r>
            <a:r>
              <a:rPr lang="zh-CN" altLang="zh-CN" b="0" dirty="0" smtClean="0"/>
              <a:t>① 选定要分栏的文本</a:t>
            </a:r>
            <a:r>
              <a:rPr lang="zh-CN" altLang="en-US" b="0" dirty="0" smtClean="0"/>
              <a:t>。</a:t>
            </a:r>
            <a:endParaRPr lang="en-US" altLang="zh-CN" b="0" dirty="0" smtClean="0"/>
          </a:p>
          <a:p>
            <a:pPr marL="0" indent="0">
              <a:buFont typeface="Wingdings" pitchFamily="2" charset="2"/>
              <a:buNone/>
              <a:defRPr/>
            </a:pPr>
            <a:r>
              <a:rPr lang="en-US" altLang="zh-CN" b="0" dirty="0" smtClean="0"/>
              <a:t>     </a:t>
            </a:r>
            <a:r>
              <a:rPr lang="zh-CN" altLang="zh-CN" b="0" dirty="0" smtClean="0"/>
              <a:t>② 单击【页面布局】选项卡上的【分栏】按钮</a:t>
            </a:r>
            <a:r>
              <a:rPr lang="en-US" altLang="zh-CN" b="0" dirty="0" smtClean="0"/>
              <a:t> </a:t>
            </a:r>
            <a:r>
              <a:rPr lang="zh-CN" altLang="zh-CN" b="0" dirty="0" smtClean="0"/>
              <a:t>上的下拉按钮</a:t>
            </a:r>
            <a:r>
              <a:rPr lang="en-US" altLang="zh-CN" b="0" dirty="0" smtClean="0"/>
              <a:t> </a:t>
            </a:r>
            <a:r>
              <a:rPr lang="zh-CN" altLang="zh-CN" b="0" dirty="0" smtClean="0"/>
              <a:t>，【分栏】对话框。</a:t>
            </a:r>
            <a:endParaRPr lang="en-US" altLang="zh-CN" b="0" dirty="0" smtClean="0"/>
          </a:p>
          <a:p>
            <a:pPr marL="0" indent="0">
              <a:buFont typeface="Wingdings" pitchFamily="2" charset="2"/>
              <a:buNone/>
              <a:defRPr/>
            </a:pPr>
            <a:r>
              <a:rPr lang="en-US" altLang="zh-CN" b="0" dirty="0" smtClean="0"/>
              <a:t>     </a:t>
            </a:r>
            <a:r>
              <a:rPr lang="zh-CN" altLang="zh-CN" b="0" dirty="0" smtClean="0"/>
              <a:t>③</a:t>
            </a:r>
            <a:r>
              <a:rPr lang="zh-CN" altLang="en-US" b="0" dirty="0" smtClean="0"/>
              <a:t>在对话框中进行相关设置，</a:t>
            </a:r>
            <a:r>
              <a:rPr lang="zh-CN" altLang="zh-CN" b="0" dirty="0" smtClean="0"/>
              <a:t> 单击【确定】按钮</a:t>
            </a:r>
            <a:r>
              <a:rPr lang="zh-CN" altLang="en-US" b="0" dirty="0" smtClean="0"/>
              <a:t>。</a:t>
            </a:r>
            <a:endParaRPr lang="en-US" altLang="zh-CN" b="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50178" name="内容占位符 2"/>
          <p:cNvSpPr>
            <a:spLocks noGrp="1"/>
          </p:cNvSpPr>
          <p:nvPr>
            <p:ph idx="1"/>
          </p:nvPr>
        </p:nvSpPr>
        <p:spPr>
          <a:xfrm>
            <a:off x="601663" y="2133600"/>
            <a:ext cx="8085137" cy="1223963"/>
          </a:xfrm>
        </p:spPr>
        <p:txBody>
          <a:bodyPr/>
          <a:lstStyle/>
          <a:p>
            <a:r>
              <a:rPr lang="en-US" altLang="zh-CN" b="1" smtClean="0">
                <a:ea typeface="宋体" charset="-122"/>
              </a:rPr>
              <a:t>3</a:t>
            </a:r>
            <a:r>
              <a:rPr lang="zh-CN" altLang="zh-CN" b="1" smtClean="0">
                <a:ea typeface="宋体" charset="-122"/>
              </a:rPr>
              <a:t>．设置文字方向</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单击【页面布局】选项卡上的【文字方向】按钮上的下拉按钮</a:t>
            </a:r>
            <a:r>
              <a:rPr lang="en-US" altLang="zh-CN" smtClean="0">
                <a:ea typeface="宋体" charset="-122"/>
              </a:rPr>
              <a:t> </a:t>
            </a:r>
            <a:r>
              <a:rPr lang="zh-CN" altLang="zh-CN" smtClean="0">
                <a:ea typeface="宋体" charset="-122"/>
              </a:rPr>
              <a:t>，在出现的列表中根据需要选择一种即可。</a:t>
            </a:r>
            <a:endParaRPr lang="en-US" altLang="zh-CN" smtClean="0">
              <a:ea typeface="宋体" charset="-122"/>
            </a:endParaRPr>
          </a:p>
          <a:p>
            <a:pPr>
              <a:buFont typeface="Wingdings" pitchFamily="2" charset="2"/>
              <a:buNone/>
            </a:pP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0180" name="TextBox 4"/>
          <p:cNvSpPr txBox="1">
            <a:spLocks noChangeArrowheads="1"/>
          </p:cNvSpPr>
          <p:nvPr/>
        </p:nvSpPr>
        <p:spPr bwMode="auto">
          <a:xfrm>
            <a:off x="279400" y="1557338"/>
            <a:ext cx="2997200" cy="460375"/>
          </a:xfrm>
          <a:prstGeom prst="rect">
            <a:avLst/>
          </a:prstGeom>
          <a:noFill/>
          <a:ln w="9525">
            <a:noFill/>
            <a:miter lim="800000"/>
            <a:headEnd/>
            <a:tailEnd/>
          </a:ln>
        </p:spPr>
        <p:txBody>
          <a:bodyPr>
            <a:spAutoFit/>
          </a:bodyPr>
          <a:lstStyle/>
          <a:p>
            <a:pPr algn="ctr"/>
            <a:r>
              <a:rPr lang="en-US" altLang="zh-CN" sz="2400"/>
              <a:t>4.2.3 </a:t>
            </a:r>
            <a:r>
              <a:rPr lang="zh-CN" altLang="zh-CN" sz="2400"/>
              <a:t>特殊格式化</a:t>
            </a:r>
          </a:p>
        </p:txBody>
      </p:sp>
      <p:sp>
        <p:nvSpPr>
          <p:cNvPr id="8" name="内容占位符 2"/>
          <p:cNvSpPr txBox="1">
            <a:spLocks/>
          </p:cNvSpPr>
          <p:nvPr/>
        </p:nvSpPr>
        <p:spPr bwMode="auto">
          <a:xfrm>
            <a:off x="601663" y="3500438"/>
            <a:ext cx="8229600" cy="2679700"/>
          </a:xfrm>
          <a:prstGeom prst="rect">
            <a:avLst/>
          </a:prstGeom>
          <a:noFill/>
          <a:ln>
            <a:noFill/>
          </a:ln>
          <a:effectLst/>
          <a:extLst>
            <a:ext uri="{909E8E84-426E-40DD-AFC4-6F175D3DCCD1}"/>
            <a:ext uri="{91240B29-F687-4F45-9708-019B960494DF}"/>
            <a:ext uri="{AF507438-7753-43E0-B8FC-AC1667EBCBE1}"/>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2pPr>
            <a:lvl3pPr marL="1143000" indent="-228600" algn="l" rtl="0" eaLnBrk="0" fontAlgn="base" hangingPunct="0">
              <a:spcBef>
                <a:spcPct val="20000"/>
              </a:spcBef>
              <a:spcAft>
                <a:spcPct val="0"/>
              </a:spcAft>
              <a:buClr>
                <a:schemeClr val="tx1"/>
              </a:buClr>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r>
              <a:rPr lang="en-US" altLang="zh-CN" dirty="0" smtClean="0"/>
              <a:t>4</a:t>
            </a:r>
            <a:r>
              <a:rPr lang="zh-CN" altLang="zh-CN" dirty="0"/>
              <a:t>．添加边框和底</a:t>
            </a:r>
            <a:r>
              <a:rPr lang="zh-CN" altLang="zh-CN" dirty="0" smtClean="0"/>
              <a:t>纹</a:t>
            </a:r>
          </a:p>
          <a:p>
            <a:pPr marL="0" indent="0">
              <a:buFont typeface="Wingdings" pitchFamily="2" charset="2"/>
              <a:buNone/>
              <a:defRPr/>
            </a:pPr>
            <a:r>
              <a:rPr lang="en-US" altLang="zh-CN" b="0" dirty="0" smtClean="0"/>
              <a:t>     </a:t>
            </a:r>
            <a:r>
              <a:rPr lang="zh-CN" altLang="zh-CN" b="0" dirty="0" smtClean="0"/>
              <a:t>①</a:t>
            </a:r>
            <a:r>
              <a:rPr lang="en-US" altLang="zh-CN" b="0" dirty="0" smtClean="0"/>
              <a:t> </a:t>
            </a:r>
            <a:r>
              <a:rPr lang="zh-CN" altLang="zh-CN" b="0" dirty="0" smtClean="0"/>
              <a:t>选定</a:t>
            </a:r>
            <a:r>
              <a:rPr lang="zh-CN" altLang="zh-CN" b="0" dirty="0"/>
              <a:t>要添加边框的一段或多段</a:t>
            </a:r>
            <a:r>
              <a:rPr lang="zh-CN" altLang="zh-CN" b="0" dirty="0" smtClean="0"/>
              <a:t>文本</a:t>
            </a:r>
            <a:r>
              <a:rPr lang="zh-CN" altLang="en-US" b="0" dirty="0" smtClean="0"/>
              <a:t>，打开</a:t>
            </a:r>
            <a:r>
              <a:rPr lang="zh-CN" altLang="zh-CN" b="0" dirty="0"/>
              <a:t>【边框和底纹】对话框。</a:t>
            </a:r>
            <a:endParaRPr lang="en-US" altLang="zh-CN" b="0" dirty="0"/>
          </a:p>
          <a:p>
            <a:pPr marL="0" indent="0">
              <a:buFont typeface="Wingdings" pitchFamily="2" charset="2"/>
              <a:buNone/>
              <a:defRPr/>
            </a:pPr>
            <a:r>
              <a:rPr lang="en-US" altLang="zh-CN" b="0" dirty="0" smtClean="0"/>
              <a:t>     </a:t>
            </a:r>
            <a:r>
              <a:rPr lang="zh-CN" altLang="zh-CN" b="0" dirty="0" smtClean="0"/>
              <a:t>②</a:t>
            </a:r>
            <a:r>
              <a:rPr lang="en-US" altLang="zh-CN" b="0" dirty="0" smtClean="0"/>
              <a:t> </a:t>
            </a:r>
            <a:r>
              <a:rPr lang="zh-CN" altLang="zh-CN" b="0" dirty="0" smtClean="0"/>
              <a:t>单击</a:t>
            </a:r>
            <a:r>
              <a:rPr lang="zh-CN" altLang="zh-CN" b="0" dirty="0"/>
              <a:t>【边框】选项</a:t>
            </a:r>
            <a:r>
              <a:rPr lang="zh-CN" altLang="zh-CN" b="0" dirty="0" smtClean="0"/>
              <a:t>卡</a:t>
            </a:r>
            <a:r>
              <a:rPr lang="zh-CN" altLang="en-US" b="0" dirty="0" smtClean="0"/>
              <a:t>进行设置边框。</a:t>
            </a:r>
            <a:endParaRPr lang="en-US" altLang="zh-CN" b="0" dirty="0"/>
          </a:p>
          <a:p>
            <a:pPr marL="0" indent="0">
              <a:buFont typeface="Wingdings" pitchFamily="2" charset="2"/>
              <a:buNone/>
              <a:defRPr/>
            </a:pPr>
            <a:r>
              <a:rPr lang="en-US" altLang="zh-CN" b="0" dirty="0" smtClean="0"/>
              <a:t>     </a:t>
            </a:r>
            <a:r>
              <a:rPr lang="zh-CN" altLang="zh-CN" b="0" dirty="0" smtClean="0"/>
              <a:t>③</a:t>
            </a:r>
            <a:r>
              <a:rPr lang="en-US" altLang="zh-CN" b="0" dirty="0" smtClean="0"/>
              <a:t> </a:t>
            </a:r>
            <a:r>
              <a:rPr lang="zh-CN" altLang="zh-CN" b="0" dirty="0" smtClean="0"/>
              <a:t>单击【</a:t>
            </a:r>
            <a:r>
              <a:rPr lang="zh-CN" altLang="en-US" b="0" dirty="0" smtClean="0"/>
              <a:t>底纹</a:t>
            </a:r>
            <a:r>
              <a:rPr lang="zh-CN" altLang="zh-CN" b="0" dirty="0" smtClean="0"/>
              <a:t>】</a:t>
            </a:r>
            <a:r>
              <a:rPr lang="zh-CN" altLang="zh-CN" b="0" dirty="0"/>
              <a:t>选项</a:t>
            </a:r>
            <a:r>
              <a:rPr lang="zh-CN" altLang="zh-CN" b="0" dirty="0" smtClean="0"/>
              <a:t>卡</a:t>
            </a:r>
            <a:r>
              <a:rPr lang="zh-CN" altLang="en-US" b="0" dirty="0" smtClean="0"/>
              <a:t>进行底纹设置。</a:t>
            </a:r>
            <a:endParaRPr lang="en-US" altLang="zh-CN" b="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r>
              <a:rPr lang="zh-CN" altLang="zh-CN" smtClean="0">
                <a:ea typeface="宋体" charset="-122"/>
              </a:rPr>
              <a:t>知识要点</a:t>
            </a:r>
            <a:endParaRPr lang="zh-CN" altLang="en-US" smtClean="0">
              <a:ea typeface="宋体" charset="-122"/>
            </a:endParaRPr>
          </a:p>
        </p:txBody>
      </p:sp>
      <p:sp>
        <p:nvSpPr>
          <p:cNvPr id="33794" name="内容占位符 2"/>
          <p:cNvSpPr>
            <a:spLocks noGrp="1"/>
          </p:cNvSpPr>
          <p:nvPr>
            <p:ph idx="1"/>
          </p:nvPr>
        </p:nvSpPr>
        <p:spPr>
          <a:xfrm>
            <a:off x="468313" y="1844675"/>
            <a:ext cx="8229600" cy="4119563"/>
          </a:xfrm>
        </p:spPr>
        <p:txBody>
          <a:bodyPr/>
          <a:lstStyle/>
          <a:p>
            <a:r>
              <a:rPr lang="zh-CN" altLang="zh-CN" smtClean="0">
                <a:latin typeface="宋体" charset="-122"/>
                <a:ea typeface="宋体" charset="-122"/>
              </a:rPr>
              <a:t>文档的新建、保存、打开、关闭。</a:t>
            </a:r>
          </a:p>
          <a:p>
            <a:r>
              <a:rPr lang="zh-CN" altLang="zh-CN" smtClean="0">
                <a:latin typeface="宋体" charset="-122"/>
                <a:ea typeface="宋体" charset="-122"/>
              </a:rPr>
              <a:t>文本录入及编辑。</a:t>
            </a:r>
          </a:p>
          <a:p>
            <a:r>
              <a:rPr lang="zh-CN" altLang="zh-CN" smtClean="0">
                <a:latin typeface="宋体" charset="-122"/>
                <a:ea typeface="宋体" charset="-122"/>
              </a:rPr>
              <a:t>文档格式化：字符</a:t>
            </a:r>
            <a:r>
              <a:rPr lang="zh-CN" altLang="en-US" smtClean="0">
                <a:latin typeface="宋体" charset="-122"/>
                <a:ea typeface="宋体" charset="-122"/>
              </a:rPr>
              <a:t>及</a:t>
            </a:r>
            <a:r>
              <a:rPr lang="zh-CN" altLang="zh-CN" smtClean="0">
                <a:latin typeface="宋体" charset="-122"/>
                <a:ea typeface="宋体" charset="-122"/>
              </a:rPr>
              <a:t>段落格式的设置、复制；模板的使用。</a:t>
            </a:r>
          </a:p>
          <a:p>
            <a:r>
              <a:rPr lang="zh-CN" altLang="zh-CN" smtClean="0">
                <a:latin typeface="宋体" charset="-122"/>
                <a:ea typeface="宋体" charset="-122"/>
              </a:rPr>
              <a:t>查找与替换：简单的字符查找、替换；带格式的字符查找、替换；特殊字符的查找、替换。</a:t>
            </a:r>
          </a:p>
          <a:p>
            <a:r>
              <a:rPr lang="zh-CN" altLang="zh-CN" smtClean="0">
                <a:latin typeface="宋体" charset="-122"/>
                <a:ea typeface="宋体" charset="-122"/>
              </a:rPr>
              <a:t>图文混排：各种对象的插入及编辑。</a:t>
            </a:r>
            <a:endParaRPr lang="en-US" altLang="zh-CN" smtClean="0">
              <a:latin typeface="宋体" charset="-122"/>
              <a:ea typeface="宋体" charset="-122"/>
            </a:endParaRPr>
          </a:p>
          <a:p>
            <a:r>
              <a:rPr lang="zh-CN" altLang="zh-CN" smtClean="0">
                <a:latin typeface="宋体" charset="-122"/>
                <a:ea typeface="宋体" charset="-122"/>
              </a:rPr>
              <a:t>表格处理。</a:t>
            </a:r>
          </a:p>
          <a:p>
            <a:r>
              <a:rPr lang="zh-CN" altLang="zh-CN" smtClean="0">
                <a:latin typeface="宋体" charset="-122"/>
                <a:ea typeface="宋体" charset="-122"/>
              </a:rPr>
              <a:t>批注、修订、文档保护；目录自动生成</a:t>
            </a:r>
            <a:r>
              <a:rPr lang="zh-CN" altLang="en-US" smtClean="0">
                <a:latin typeface="宋体" charset="-122"/>
                <a:ea typeface="宋体" charset="-122"/>
              </a:rPr>
              <a:t>及</a:t>
            </a:r>
            <a:r>
              <a:rPr lang="zh-CN" altLang="zh-CN" smtClean="0">
                <a:latin typeface="宋体" charset="-122"/>
                <a:ea typeface="宋体" charset="-122"/>
              </a:rPr>
              <a:t>更新；邮件合并。</a:t>
            </a:r>
          </a:p>
          <a:p>
            <a:r>
              <a:rPr lang="zh-CN" altLang="zh-CN" smtClean="0">
                <a:latin typeface="宋体" charset="-122"/>
                <a:ea typeface="宋体" charset="-122"/>
              </a:rPr>
              <a:t>版面设计：页眉页脚的创建</a:t>
            </a:r>
            <a:r>
              <a:rPr lang="zh-CN" altLang="en-US" smtClean="0">
                <a:latin typeface="宋体" charset="-122"/>
                <a:ea typeface="宋体" charset="-122"/>
              </a:rPr>
              <a:t>和</a:t>
            </a:r>
            <a:r>
              <a:rPr lang="zh-CN" altLang="zh-CN" smtClean="0">
                <a:latin typeface="宋体" charset="-122"/>
                <a:ea typeface="宋体" charset="-122"/>
              </a:rPr>
              <a:t>编辑、删除，页码</a:t>
            </a:r>
            <a:r>
              <a:rPr lang="zh-CN" altLang="en-US" smtClean="0">
                <a:latin typeface="宋体" charset="-122"/>
                <a:ea typeface="宋体" charset="-122"/>
              </a:rPr>
              <a:t>、</a:t>
            </a:r>
            <a:r>
              <a:rPr lang="zh-CN" altLang="zh-CN" smtClean="0">
                <a:latin typeface="宋体" charset="-122"/>
                <a:ea typeface="宋体" charset="-122"/>
              </a:rPr>
              <a:t>分页符与分节符的使用，页面设置。</a:t>
            </a:r>
          </a:p>
          <a:p>
            <a:r>
              <a:rPr lang="zh-CN" altLang="zh-CN" smtClean="0">
                <a:latin typeface="宋体" charset="-122"/>
                <a:ea typeface="宋体" charset="-122"/>
              </a:rPr>
              <a:t>打印预览及文档打印。</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1203"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4.2.3 </a:t>
            </a:r>
            <a:r>
              <a:rPr lang="zh-CN" altLang="zh-CN" sz="2400"/>
              <a:t>特殊格式化</a:t>
            </a:r>
          </a:p>
        </p:txBody>
      </p:sp>
      <p:sp>
        <p:nvSpPr>
          <p:cNvPr id="51204" name="内容占位符 5"/>
          <p:cNvSpPr>
            <a:spLocks noGrp="1"/>
          </p:cNvSpPr>
          <p:nvPr>
            <p:ph idx="1"/>
          </p:nvPr>
        </p:nvSpPr>
        <p:spPr>
          <a:xfrm>
            <a:off x="457200" y="1874838"/>
            <a:ext cx="8229600" cy="4449762"/>
          </a:xfrm>
        </p:spPr>
        <p:txBody>
          <a:bodyPr/>
          <a:lstStyle/>
          <a:p>
            <a:r>
              <a:rPr lang="en-US" altLang="zh-CN" b="1" smtClean="0">
                <a:ea typeface="宋体" charset="-122"/>
              </a:rPr>
              <a:t>5</a:t>
            </a:r>
            <a:r>
              <a:rPr lang="zh-CN" altLang="zh-CN" b="1" smtClean="0">
                <a:ea typeface="宋体" charset="-122"/>
              </a:rPr>
              <a:t>．设置项目符号和编号</a:t>
            </a:r>
          </a:p>
          <a:p>
            <a:pPr>
              <a:buFont typeface="Wingdings" pitchFamily="2" charset="2"/>
              <a:buNone/>
            </a:pPr>
            <a:r>
              <a:rPr lang="zh-CN" altLang="zh-CN" b="1" smtClean="0">
                <a:ea typeface="宋体" charset="-122"/>
              </a:rPr>
              <a:t>（</a:t>
            </a:r>
            <a:r>
              <a:rPr lang="en-US" altLang="zh-CN" b="1" smtClean="0">
                <a:ea typeface="宋体" charset="-122"/>
              </a:rPr>
              <a:t>1</a:t>
            </a:r>
            <a:r>
              <a:rPr lang="zh-CN" altLang="zh-CN" b="1" smtClean="0">
                <a:ea typeface="宋体" charset="-122"/>
              </a:rPr>
              <a:t>）为已有段落添加项目符号</a:t>
            </a:r>
          </a:p>
          <a:p>
            <a:pPr>
              <a:buFont typeface="Wingdings" pitchFamily="2" charset="2"/>
              <a:buNone/>
            </a:pPr>
            <a:r>
              <a:rPr lang="en-US" altLang="zh-CN" smtClean="0">
                <a:ea typeface="宋体" charset="-122"/>
              </a:rPr>
              <a:t>    </a:t>
            </a:r>
            <a:r>
              <a:rPr lang="zh-CN" altLang="zh-CN" smtClean="0">
                <a:ea typeface="宋体" charset="-122"/>
              </a:rPr>
              <a:t>① 选定要添加项目符号或编号的段落。</a:t>
            </a:r>
          </a:p>
          <a:p>
            <a:pPr>
              <a:buFont typeface="Wingdings" pitchFamily="2" charset="2"/>
              <a:buNone/>
            </a:pPr>
            <a:r>
              <a:rPr lang="en-US" altLang="zh-CN" smtClean="0">
                <a:ea typeface="宋体" charset="-122"/>
              </a:rPr>
              <a:t>    </a:t>
            </a:r>
            <a:r>
              <a:rPr lang="zh-CN" altLang="zh-CN" smtClean="0">
                <a:ea typeface="宋体" charset="-122"/>
              </a:rPr>
              <a:t>② </a:t>
            </a:r>
            <a:r>
              <a:rPr lang="zh-CN" altLang="en-US" smtClean="0">
                <a:ea typeface="宋体" charset="-122"/>
              </a:rPr>
              <a:t>打开</a:t>
            </a:r>
            <a:r>
              <a:rPr lang="zh-CN" altLang="zh-CN" smtClean="0">
                <a:ea typeface="宋体" charset="-122"/>
              </a:rPr>
              <a:t>【项目符号】对话框。</a:t>
            </a:r>
          </a:p>
          <a:p>
            <a:pPr>
              <a:buFont typeface="Wingdings" pitchFamily="2" charset="2"/>
              <a:buNone/>
            </a:pPr>
            <a:r>
              <a:rPr lang="en-US" altLang="zh-CN" smtClean="0">
                <a:ea typeface="宋体" charset="-122"/>
              </a:rPr>
              <a:t>    </a:t>
            </a:r>
            <a:r>
              <a:rPr lang="zh-CN" altLang="zh-CN" smtClean="0">
                <a:ea typeface="宋体" charset="-122"/>
              </a:rPr>
              <a:t>③ 选择所需项目符号</a:t>
            </a:r>
            <a:r>
              <a:rPr lang="zh-CN" altLang="en-US" smtClean="0">
                <a:ea typeface="宋体" charset="-122"/>
              </a:rPr>
              <a:t>或编号</a:t>
            </a:r>
            <a:r>
              <a:rPr lang="zh-CN" altLang="zh-CN" smtClean="0">
                <a:ea typeface="宋体" charset="-122"/>
              </a:rPr>
              <a:t>的样式</a:t>
            </a:r>
            <a:r>
              <a:rPr lang="zh-CN" altLang="en-US" smtClean="0">
                <a:ea typeface="宋体" charset="-122"/>
              </a:rPr>
              <a:t>，或</a:t>
            </a:r>
            <a:r>
              <a:rPr lang="zh-CN" altLang="zh-CN" smtClean="0">
                <a:ea typeface="宋体" charset="-122"/>
              </a:rPr>
              <a:t> 单击【定义新项目符号】，选择</a:t>
            </a:r>
            <a:r>
              <a:rPr lang="zh-CN" altLang="en-US" smtClean="0">
                <a:ea typeface="宋体" charset="-122"/>
              </a:rPr>
              <a:t>后</a:t>
            </a:r>
            <a:r>
              <a:rPr lang="zh-CN" altLang="zh-CN" smtClean="0">
                <a:ea typeface="宋体" charset="-122"/>
              </a:rPr>
              <a:t>单击【确定】按钮。</a:t>
            </a:r>
          </a:p>
          <a:p>
            <a:pPr>
              <a:buFont typeface="Wingdings" pitchFamily="2" charset="2"/>
              <a:buNone/>
            </a:pPr>
            <a:r>
              <a:rPr lang="en-US" altLang="zh-CN" smtClean="0">
                <a:ea typeface="宋体" charset="-122"/>
              </a:rPr>
              <a:t>    </a:t>
            </a:r>
            <a:r>
              <a:rPr lang="zh-CN" altLang="zh-CN" smtClean="0">
                <a:ea typeface="宋体" charset="-122"/>
              </a:rPr>
              <a:t>④单击【确定】按钮。</a:t>
            </a:r>
          </a:p>
          <a:p>
            <a:pPr>
              <a:buFont typeface="Wingdings" pitchFamily="2" charset="2"/>
              <a:buNone/>
            </a:pPr>
            <a:r>
              <a:rPr lang="zh-CN" altLang="zh-CN" b="1" smtClean="0">
                <a:ea typeface="宋体" charset="-122"/>
              </a:rPr>
              <a:t>（</a:t>
            </a:r>
            <a:r>
              <a:rPr lang="en-US" altLang="zh-CN" b="1" smtClean="0">
                <a:ea typeface="宋体" charset="-122"/>
              </a:rPr>
              <a:t>2</a:t>
            </a:r>
            <a:r>
              <a:rPr lang="zh-CN" altLang="zh-CN" b="1" smtClean="0">
                <a:ea typeface="宋体" charset="-122"/>
              </a:rPr>
              <a:t>）为已有段落添加编号</a:t>
            </a:r>
          </a:p>
          <a:p>
            <a:pPr>
              <a:buFont typeface="Wingdings" pitchFamily="2" charset="2"/>
              <a:buNone/>
            </a:pPr>
            <a:r>
              <a:rPr lang="en-US" altLang="zh-CN" smtClean="0">
                <a:ea typeface="宋体" charset="-122"/>
              </a:rPr>
              <a:t>    </a:t>
            </a:r>
            <a:r>
              <a:rPr lang="zh-CN" altLang="zh-CN" smtClean="0">
                <a:ea typeface="宋体" charset="-122"/>
              </a:rPr>
              <a:t>① 选定要添加编号的段落。</a:t>
            </a:r>
          </a:p>
          <a:p>
            <a:pPr>
              <a:buFont typeface="Wingdings" pitchFamily="2" charset="2"/>
              <a:buNone/>
            </a:pPr>
            <a:r>
              <a:rPr lang="en-US" altLang="zh-CN" smtClean="0">
                <a:ea typeface="宋体" charset="-122"/>
              </a:rPr>
              <a:t>    </a:t>
            </a:r>
            <a:r>
              <a:rPr lang="zh-CN" altLang="zh-CN" smtClean="0">
                <a:ea typeface="宋体" charset="-122"/>
              </a:rPr>
              <a:t>② </a:t>
            </a:r>
            <a:r>
              <a:rPr lang="zh-CN" altLang="en-US" smtClean="0">
                <a:ea typeface="宋体" charset="-122"/>
              </a:rPr>
              <a:t>打开</a:t>
            </a:r>
            <a:r>
              <a:rPr lang="en-US" altLang="zh-CN" smtClean="0">
                <a:ea typeface="宋体" charset="-122"/>
              </a:rPr>
              <a:t>【</a:t>
            </a:r>
            <a:r>
              <a:rPr lang="zh-CN" altLang="en-US" smtClean="0">
                <a:ea typeface="宋体" charset="-122"/>
              </a:rPr>
              <a:t>编号</a:t>
            </a:r>
            <a:r>
              <a:rPr lang="en-US" altLang="zh-CN" smtClean="0">
                <a:ea typeface="宋体" charset="-122"/>
              </a:rPr>
              <a:t>】</a:t>
            </a:r>
            <a:r>
              <a:rPr lang="zh-CN" altLang="zh-CN" smtClean="0">
                <a:ea typeface="宋体" charset="-122"/>
              </a:rPr>
              <a:t>对话框。</a:t>
            </a:r>
          </a:p>
          <a:p>
            <a:pPr>
              <a:buFont typeface="Wingdings" pitchFamily="2" charset="2"/>
              <a:buNone/>
            </a:pPr>
            <a:r>
              <a:rPr lang="en-US" altLang="zh-CN" smtClean="0">
                <a:ea typeface="宋体" charset="-122"/>
              </a:rPr>
              <a:t>    </a:t>
            </a:r>
            <a:r>
              <a:rPr lang="zh-CN" altLang="zh-CN" smtClean="0">
                <a:ea typeface="宋体" charset="-122"/>
              </a:rPr>
              <a:t>③ 选择所需项目符号</a:t>
            </a:r>
            <a:r>
              <a:rPr lang="zh-CN" altLang="en-US" smtClean="0">
                <a:ea typeface="宋体" charset="-122"/>
              </a:rPr>
              <a:t>或编号</a:t>
            </a:r>
            <a:r>
              <a:rPr lang="zh-CN" altLang="zh-CN" smtClean="0">
                <a:ea typeface="宋体" charset="-122"/>
              </a:rPr>
              <a:t>的样式</a:t>
            </a:r>
            <a:r>
              <a:rPr lang="zh-CN" altLang="en-US" smtClean="0">
                <a:ea typeface="宋体" charset="-122"/>
              </a:rPr>
              <a:t>，或</a:t>
            </a:r>
            <a:r>
              <a:rPr lang="zh-CN" altLang="zh-CN" smtClean="0">
                <a:ea typeface="宋体" charset="-122"/>
              </a:rPr>
              <a:t> 单击【定义新编号格式】，选择</a:t>
            </a:r>
            <a:r>
              <a:rPr lang="zh-CN" altLang="en-US" smtClean="0">
                <a:ea typeface="宋体" charset="-122"/>
              </a:rPr>
              <a:t>后</a:t>
            </a:r>
            <a:r>
              <a:rPr lang="zh-CN" altLang="zh-CN" smtClean="0">
                <a:ea typeface="宋体" charset="-122"/>
              </a:rPr>
              <a:t>单击【确定】按钮。</a:t>
            </a:r>
          </a:p>
          <a:p>
            <a:pPr>
              <a:buFont typeface="Wingdings" pitchFamily="2" charset="2"/>
              <a:buNone/>
            </a:pPr>
            <a:r>
              <a:rPr lang="en-US" altLang="zh-CN" smtClean="0">
                <a:ea typeface="宋体" charset="-122"/>
              </a:rPr>
              <a:t>    </a:t>
            </a:r>
            <a:r>
              <a:rPr lang="zh-CN" altLang="zh-CN" smtClean="0">
                <a:ea typeface="宋体" charset="-122"/>
              </a:rPr>
              <a:t>④单击【确定】按钮。</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2227"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4.2.3 </a:t>
            </a:r>
            <a:r>
              <a:rPr lang="zh-CN" altLang="zh-CN" sz="2400"/>
              <a:t>特殊格式化</a:t>
            </a:r>
          </a:p>
        </p:txBody>
      </p:sp>
      <p:sp>
        <p:nvSpPr>
          <p:cNvPr id="52228" name="内容占位符 5"/>
          <p:cNvSpPr>
            <a:spLocks noGrp="1"/>
          </p:cNvSpPr>
          <p:nvPr>
            <p:ph idx="1"/>
          </p:nvPr>
        </p:nvSpPr>
        <p:spPr>
          <a:xfrm>
            <a:off x="457200" y="2133600"/>
            <a:ext cx="8229600" cy="4191000"/>
          </a:xfrm>
        </p:spPr>
        <p:txBody>
          <a:bodyPr/>
          <a:lstStyle/>
          <a:p>
            <a:r>
              <a:rPr lang="en-US" altLang="zh-CN" b="1" smtClean="0">
                <a:ea typeface="宋体" charset="-122"/>
              </a:rPr>
              <a:t>5</a:t>
            </a:r>
            <a:r>
              <a:rPr lang="zh-CN" altLang="zh-CN" b="1" smtClean="0">
                <a:ea typeface="宋体" charset="-122"/>
              </a:rPr>
              <a:t>．设置项目符号和编号</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）在输入文本时创建项目符号或编号</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在输入文本前，按照前面的方法设置项目符号或编号，然后输入文本。</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4</a:t>
            </a:r>
            <a:r>
              <a:rPr lang="zh-CN" altLang="zh-CN" smtClean="0">
                <a:ea typeface="宋体" charset="-122"/>
              </a:rPr>
              <a:t>）添加多级列表</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多级列表用于清晰地表明各段落内容的层次关系。</a:t>
            </a:r>
            <a:r>
              <a:rPr lang="en-US" altLang="zh-CN" smtClean="0">
                <a:ea typeface="宋体" charset="-122"/>
              </a:rPr>
              <a:t>Word</a:t>
            </a:r>
            <a:r>
              <a:rPr lang="zh-CN" altLang="zh-CN" smtClean="0">
                <a:ea typeface="宋体" charset="-122"/>
              </a:rPr>
              <a:t>多级列表与添加项目符号或编号相似，但是多级列表中每段的项目符号或编号会根据段落的缩进范围而变化。</a:t>
            </a:r>
          </a:p>
          <a:p>
            <a:r>
              <a:rPr lang="en-US" altLang="zh-CN" b="1" smtClean="0">
                <a:ea typeface="宋体" charset="-122"/>
              </a:rPr>
              <a:t>6</a:t>
            </a:r>
            <a:r>
              <a:rPr lang="zh-CN" altLang="zh-CN" b="1" smtClean="0">
                <a:ea typeface="宋体" charset="-122"/>
              </a:rPr>
              <a:t>．中文版式</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）拼音指南</a:t>
            </a:r>
            <a:r>
              <a:rPr lang="en-US" altLang="zh-CN" smtClean="0">
                <a:ea typeface="宋体" charset="-122"/>
              </a:rPr>
              <a:t>              </a:t>
            </a:r>
            <a:r>
              <a:rPr lang="zh-CN" altLang="zh-CN" smtClean="0">
                <a:ea typeface="宋体" charset="-122"/>
              </a:rPr>
              <a:t>（</a:t>
            </a:r>
            <a:r>
              <a:rPr lang="en-US" altLang="zh-CN" smtClean="0">
                <a:ea typeface="宋体" charset="-122"/>
              </a:rPr>
              <a:t>2</a:t>
            </a:r>
            <a:r>
              <a:rPr lang="zh-CN" altLang="zh-CN" smtClean="0">
                <a:ea typeface="宋体" charset="-122"/>
              </a:rPr>
              <a:t>）合并字符</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3</a:t>
            </a:r>
            <a:r>
              <a:rPr lang="zh-CN" altLang="zh-CN" smtClean="0">
                <a:ea typeface="宋体" charset="-122"/>
              </a:rPr>
              <a:t>）创建带圈字符 </a:t>
            </a:r>
            <a:r>
              <a:rPr lang="en-US" altLang="zh-CN" smtClean="0">
                <a:ea typeface="宋体" charset="-122"/>
              </a:rPr>
              <a:t>     </a:t>
            </a:r>
            <a:r>
              <a:rPr lang="zh-CN" altLang="zh-CN" smtClean="0">
                <a:ea typeface="宋体" charset="-122"/>
              </a:rPr>
              <a:t>（</a:t>
            </a:r>
            <a:r>
              <a:rPr lang="en-US" altLang="zh-CN" smtClean="0">
                <a:ea typeface="宋体" charset="-122"/>
              </a:rPr>
              <a:t>4</a:t>
            </a:r>
            <a:r>
              <a:rPr lang="zh-CN" altLang="zh-CN" smtClean="0">
                <a:ea typeface="宋体" charset="-122"/>
              </a:rPr>
              <a:t>）纵横混排</a:t>
            </a:r>
          </a:p>
          <a:p>
            <a:pPr>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5</a:t>
            </a:r>
            <a:r>
              <a:rPr lang="zh-CN" altLang="zh-CN" smtClean="0">
                <a:ea typeface="宋体" charset="-122"/>
              </a:rPr>
              <a:t>） 双行合一</a:t>
            </a:r>
            <a:endParaRPr lang="zh-CN" altLang="zh-CN" b="1" smtClean="0">
              <a:ea typeface="宋体" charset="-122"/>
            </a:endParaRPr>
          </a:p>
          <a:p>
            <a:endParaRPr lang="zh-CN" altLang="zh-CN" b="1" smtClean="0">
              <a:ea typeface="宋体"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3251"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4.2.4 </a:t>
            </a:r>
            <a:r>
              <a:rPr lang="zh-CN" altLang="zh-CN" sz="2400"/>
              <a:t>模板</a:t>
            </a:r>
          </a:p>
        </p:txBody>
      </p:sp>
      <p:sp>
        <p:nvSpPr>
          <p:cNvPr id="53252" name="内容占位符 5"/>
          <p:cNvSpPr>
            <a:spLocks noGrp="1"/>
          </p:cNvSpPr>
          <p:nvPr>
            <p:ph idx="1"/>
          </p:nvPr>
        </p:nvSpPr>
        <p:spPr>
          <a:xfrm>
            <a:off x="457200" y="2133600"/>
            <a:ext cx="8229600" cy="4191000"/>
          </a:xfrm>
        </p:spPr>
        <p:txBody>
          <a:bodyPr/>
          <a:lstStyle/>
          <a:p>
            <a:pPr marL="0" indent="0">
              <a:buFont typeface="Wingdings" pitchFamily="2" charset="2"/>
              <a:buNone/>
            </a:pPr>
            <a:r>
              <a:rPr lang="en-US" altLang="zh-CN" smtClean="0">
                <a:ea typeface="宋体" charset="-122"/>
              </a:rPr>
              <a:t>       </a:t>
            </a:r>
            <a:r>
              <a:rPr lang="zh-CN" altLang="zh-CN" smtClean="0">
                <a:ea typeface="宋体" charset="-122"/>
              </a:rPr>
              <a:t>模板是一种固定格式，它定义了文档的整体布局及相关内容的格式。通过模板来建立文档，可以按照模板的格式快速生成一份文档，省去了格式化的操作，而且使得基于同一模板创建的不同文档具有相同的格式。</a:t>
            </a:r>
          </a:p>
          <a:p>
            <a:pPr marL="0" indent="0"/>
            <a:r>
              <a:rPr lang="en-US" altLang="zh-CN" b="1" smtClean="0">
                <a:ea typeface="宋体" charset="-122"/>
              </a:rPr>
              <a:t>1.</a:t>
            </a:r>
            <a:r>
              <a:rPr lang="zh-CN" altLang="zh-CN" b="1" smtClean="0">
                <a:ea typeface="宋体" charset="-122"/>
              </a:rPr>
              <a:t>利用模板创建新文档</a:t>
            </a:r>
            <a:endParaRPr lang="en-US" altLang="zh-CN" b="1" smtClean="0">
              <a:ea typeface="宋体" charset="-122"/>
            </a:endParaRPr>
          </a:p>
          <a:p>
            <a:pPr marL="0" indent="0"/>
            <a:endParaRPr lang="zh-CN" altLang="zh-CN" b="1" smtClean="0">
              <a:ea typeface="宋体" charset="-122"/>
            </a:endParaRPr>
          </a:p>
          <a:p>
            <a:pPr marL="0" indent="0"/>
            <a:r>
              <a:rPr lang="en-US" altLang="zh-CN" b="1" smtClean="0">
                <a:ea typeface="宋体" charset="-122"/>
              </a:rPr>
              <a:t>2.</a:t>
            </a:r>
            <a:r>
              <a:rPr lang="zh-CN" altLang="zh-CN" b="1" smtClean="0">
                <a:ea typeface="宋体" charset="-122"/>
              </a:rPr>
              <a:t>创建模板</a:t>
            </a:r>
          </a:p>
          <a:p>
            <a:pPr marL="0" indent="0">
              <a:buFont typeface="Wingdings" pitchFamily="2" charset="2"/>
              <a:buNone/>
            </a:pPr>
            <a:r>
              <a:rPr lang="en-US" altLang="zh-CN" smtClean="0">
                <a:ea typeface="宋体" charset="-122"/>
              </a:rPr>
              <a:t>    </a:t>
            </a:r>
            <a:r>
              <a:rPr lang="zh-CN" altLang="zh-CN" smtClean="0">
                <a:ea typeface="宋体" charset="-122"/>
              </a:rPr>
              <a:t>如果用户需要经常使用某种格式的文档，但系统没有提供这种模板，那么可以自行创建该种格式的模板。创建模板既可以以一个已有的文档为基准，也可以以一个已有模板为基准。</a:t>
            </a:r>
          </a:p>
          <a:p>
            <a:pPr marL="0" indent="0"/>
            <a:endParaRPr lang="zh-CN" altLang="zh-CN" b="1" smtClean="0">
              <a:ea typeface="宋体"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4275"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4.2.5 </a:t>
            </a:r>
            <a:r>
              <a:rPr lang="zh-CN" altLang="zh-CN" sz="2400"/>
              <a:t>查找与替换</a:t>
            </a:r>
          </a:p>
        </p:txBody>
      </p:sp>
      <p:sp>
        <p:nvSpPr>
          <p:cNvPr id="54276" name="内容占位符 5"/>
          <p:cNvSpPr>
            <a:spLocks noGrp="1"/>
          </p:cNvSpPr>
          <p:nvPr>
            <p:ph idx="1"/>
          </p:nvPr>
        </p:nvSpPr>
        <p:spPr>
          <a:xfrm>
            <a:off x="457200" y="2133600"/>
            <a:ext cx="8229600" cy="4191000"/>
          </a:xfrm>
        </p:spPr>
        <p:txBody>
          <a:bodyPr/>
          <a:lstStyle/>
          <a:p>
            <a:r>
              <a:rPr lang="en-US" altLang="zh-CN" b="1" smtClean="0">
                <a:ea typeface="宋体" charset="-122"/>
              </a:rPr>
              <a:t>1</a:t>
            </a:r>
            <a:r>
              <a:rPr lang="zh-CN" altLang="zh-CN" b="1" smtClean="0">
                <a:ea typeface="宋体" charset="-122"/>
              </a:rPr>
              <a:t>．查找</a:t>
            </a:r>
          </a:p>
          <a:p>
            <a:pPr>
              <a:buFont typeface="Wingdings" pitchFamily="2" charset="2"/>
              <a:buNone/>
            </a:pPr>
            <a:r>
              <a:rPr lang="en-US" altLang="zh-CN" smtClean="0">
                <a:ea typeface="宋体" charset="-122"/>
              </a:rPr>
              <a:t>       </a:t>
            </a:r>
            <a:r>
              <a:rPr lang="zh-CN" altLang="zh-CN" smtClean="0">
                <a:ea typeface="宋体" charset="-122"/>
              </a:rPr>
              <a:t>查找是指从当前文档中查找指定的内容。查找的主要目的是定位，以便对其进行相应的查看、修改等操作。</a:t>
            </a:r>
            <a:endParaRPr lang="en-US" altLang="zh-CN" b="1" smtClean="0">
              <a:ea typeface="宋体" charset="-122"/>
            </a:endParaRPr>
          </a:p>
          <a:p>
            <a:pPr>
              <a:buFont typeface="Wingdings" pitchFamily="2" charset="2"/>
              <a:buNone/>
            </a:pPr>
            <a:r>
              <a:rPr lang="zh-CN" altLang="zh-CN" b="1" smtClean="0">
                <a:ea typeface="宋体" charset="-122"/>
              </a:rPr>
              <a:t>（</a:t>
            </a:r>
            <a:r>
              <a:rPr lang="en-US" altLang="zh-CN" b="1" smtClean="0">
                <a:ea typeface="宋体" charset="-122"/>
              </a:rPr>
              <a:t>1</a:t>
            </a:r>
            <a:r>
              <a:rPr lang="zh-CN" altLang="zh-CN" b="1" smtClean="0">
                <a:ea typeface="宋体" charset="-122"/>
              </a:rPr>
              <a:t>）快速查找</a:t>
            </a:r>
          </a:p>
          <a:p>
            <a:pPr>
              <a:buFont typeface="Wingdings" pitchFamily="2" charset="2"/>
              <a:buNone/>
            </a:pPr>
            <a:r>
              <a:rPr lang="en-US" altLang="zh-CN" smtClean="0">
                <a:ea typeface="宋体" charset="-122"/>
              </a:rPr>
              <a:t>     </a:t>
            </a:r>
            <a:r>
              <a:rPr lang="zh-CN" altLang="zh-CN" smtClean="0">
                <a:ea typeface="宋体" charset="-122"/>
              </a:rPr>
              <a:t>① 单击【开始】选项卡编辑栏【查找】按钮</a:t>
            </a:r>
            <a:r>
              <a:rPr lang="en-US" altLang="zh-CN" smtClean="0">
                <a:ea typeface="宋体" charset="-122"/>
              </a:rPr>
              <a:t> </a:t>
            </a:r>
            <a:r>
              <a:rPr lang="zh-CN" altLang="zh-CN" smtClean="0">
                <a:ea typeface="宋体" charset="-122"/>
              </a:rPr>
              <a:t>上的下拉按钮</a:t>
            </a:r>
            <a:r>
              <a:rPr lang="en-US" altLang="zh-CN" smtClean="0">
                <a:ea typeface="宋体" charset="-122"/>
              </a:rPr>
              <a:t> </a:t>
            </a:r>
            <a:r>
              <a:rPr lang="zh-CN" altLang="zh-CN" smtClean="0">
                <a:ea typeface="宋体" charset="-122"/>
              </a:rPr>
              <a:t>，在打开的列表中选择【查找】命令，在编辑区左边打开【导航】对话框。</a:t>
            </a:r>
          </a:p>
          <a:p>
            <a:pPr>
              <a:buFont typeface="Wingdings" pitchFamily="2" charset="2"/>
              <a:buNone/>
            </a:pPr>
            <a:r>
              <a:rPr lang="en-US" altLang="zh-CN" smtClean="0">
                <a:ea typeface="宋体" charset="-122"/>
              </a:rPr>
              <a:t>     </a:t>
            </a:r>
            <a:r>
              <a:rPr lang="zh-CN" altLang="zh-CN" smtClean="0">
                <a:ea typeface="宋体" charset="-122"/>
              </a:rPr>
              <a:t>② 在对话框顶部文本框中输入需要查找的文字或标点符号等，文档中的对应内容突出显示，完成查找。</a:t>
            </a:r>
          </a:p>
          <a:p>
            <a:pPr>
              <a:buFont typeface="Wingdings" pitchFamily="2" charset="2"/>
              <a:buNone/>
            </a:pPr>
            <a:r>
              <a:rPr lang="zh-CN" altLang="zh-CN" b="1" smtClean="0">
                <a:ea typeface="宋体" charset="-122"/>
              </a:rPr>
              <a:t>（</a:t>
            </a:r>
            <a:r>
              <a:rPr lang="en-US" altLang="zh-CN" b="1" smtClean="0">
                <a:ea typeface="宋体" charset="-122"/>
              </a:rPr>
              <a:t>2</a:t>
            </a:r>
            <a:r>
              <a:rPr lang="zh-CN" altLang="zh-CN" b="1" smtClean="0">
                <a:ea typeface="宋体" charset="-122"/>
              </a:rPr>
              <a:t>）高级查找</a:t>
            </a:r>
          </a:p>
          <a:p>
            <a:pPr>
              <a:buFont typeface="Wingdings" pitchFamily="2" charset="2"/>
              <a:buNone/>
            </a:pPr>
            <a:r>
              <a:rPr lang="en-US" altLang="zh-CN" smtClean="0">
                <a:ea typeface="宋体" charset="-122"/>
              </a:rPr>
              <a:t>     </a:t>
            </a:r>
            <a:r>
              <a:rPr lang="zh-CN" altLang="zh-CN" smtClean="0">
                <a:ea typeface="宋体" charset="-122"/>
              </a:rPr>
              <a:t>如果要查找的是指定格式的指定文本或者是特殊字符，则必须使用高级查找。</a:t>
            </a:r>
          </a:p>
          <a:p>
            <a:pPr>
              <a:buFont typeface="Wingdings" pitchFamily="2" charset="2"/>
              <a:buNone/>
            </a:pPr>
            <a:r>
              <a:rPr lang="zh-CN" altLang="en-US" smtClean="0">
                <a:ea typeface="宋体" charset="-122"/>
              </a:rPr>
              <a:t>     高级查找利用</a:t>
            </a:r>
            <a:r>
              <a:rPr lang="en-US" altLang="zh-CN" smtClean="0">
                <a:ea typeface="宋体" charset="-122"/>
              </a:rPr>
              <a:t>【</a:t>
            </a:r>
            <a:r>
              <a:rPr lang="zh-CN" altLang="en-US" smtClean="0">
                <a:ea typeface="宋体" charset="-122"/>
              </a:rPr>
              <a:t>查找</a:t>
            </a:r>
            <a:r>
              <a:rPr lang="en-US" altLang="zh-CN" smtClean="0">
                <a:ea typeface="宋体" charset="-122"/>
              </a:rPr>
              <a:t>】</a:t>
            </a:r>
            <a:r>
              <a:rPr lang="zh-CN" altLang="en-US" smtClean="0">
                <a:ea typeface="宋体" charset="-122"/>
              </a:rPr>
              <a:t>对话框完成。</a:t>
            </a:r>
            <a:endParaRPr lang="zh-CN" altLang="zh-CN" smtClean="0">
              <a:ea typeface="宋体" charset="-122"/>
            </a:endParaRPr>
          </a:p>
          <a:p>
            <a:endParaRPr lang="zh-CN" altLang="zh-CN" b="1" smtClean="0">
              <a:ea typeface="宋体"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p:txBody>
          <a:bodyPr/>
          <a:lstStyle/>
          <a:p>
            <a:r>
              <a:rPr lang="en-US" altLang="zh-CN" smtClean="0">
                <a:ea typeface="宋体" charset="-122"/>
              </a:rPr>
              <a:t>4.2 Word</a:t>
            </a:r>
            <a:r>
              <a:rPr lang="zh-CN" altLang="zh-CN" smtClean="0">
                <a:ea typeface="宋体" charset="-122"/>
              </a:rPr>
              <a:t>文档的格式化</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5299"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4.2.5 </a:t>
            </a:r>
            <a:r>
              <a:rPr lang="zh-CN" altLang="zh-CN" sz="2400"/>
              <a:t>查找与替换</a:t>
            </a:r>
          </a:p>
        </p:txBody>
      </p:sp>
      <p:sp>
        <p:nvSpPr>
          <p:cNvPr id="55300" name="内容占位符 5"/>
          <p:cNvSpPr>
            <a:spLocks noGrp="1"/>
          </p:cNvSpPr>
          <p:nvPr>
            <p:ph idx="1"/>
          </p:nvPr>
        </p:nvSpPr>
        <p:spPr>
          <a:xfrm>
            <a:off x="457200" y="2133600"/>
            <a:ext cx="8229600" cy="4191000"/>
          </a:xfrm>
        </p:spPr>
        <p:txBody>
          <a:bodyPr/>
          <a:lstStyle/>
          <a:p>
            <a:r>
              <a:rPr lang="en-US" altLang="zh-CN" b="1" smtClean="0">
                <a:ea typeface="宋体" charset="-122"/>
              </a:rPr>
              <a:t>2</a:t>
            </a:r>
            <a:r>
              <a:rPr lang="zh-CN" altLang="zh-CN" b="1" smtClean="0">
                <a:ea typeface="宋体" charset="-122"/>
              </a:rPr>
              <a:t>．替换</a:t>
            </a:r>
          </a:p>
          <a:p>
            <a:pPr>
              <a:buFont typeface="Wingdings" pitchFamily="2" charset="2"/>
              <a:buNone/>
            </a:pPr>
            <a:r>
              <a:rPr lang="en-US" altLang="zh-CN" smtClean="0">
                <a:ea typeface="宋体" charset="-122"/>
              </a:rPr>
              <a:t>       </a:t>
            </a:r>
            <a:r>
              <a:rPr lang="zh-CN" altLang="zh-CN" smtClean="0">
                <a:ea typeface="宋体" charset="-122"/>
              </a:rPr>
              <a:t>替换就是先查找出内容，然后用新内容代替原内容的操作。查找和替换的内容可以是一般字符，也可以是格式和特殊字符。</a:t>
            </a:r>
            <a:endParaRPr lang="en-US" altLang="zh-CN" smtClean="0">
              <a:ea typeface="宋体" charset="-122"/>
            </a:endParaRPr>
          </a:p>
          <a:p>
            <a:pPr>
              <a:buFont typeface="Wingdings" pitchFamily="2" charset="2"/>
              <a:buNone/>
            </a:pPr>
            <a:r>
              <a:rPr lang="zh-CN" altLang="zh-CN" b="1" smtClean="0">
                <a:ea typeface="宋体" charset="-122"/>
              </a:rPr>
              <a:t>（</a:t>
            </a:r>
            <a:r>
              <a:rPr lang="en-US" altLang="zh-CN" b="1" smtClean="0">
                <a:ea typeface="宋体" charset="-122"/>
              </a:rPr>
              <a:t>1</a:t>
            </a:r>
            <a:r>
              <a:rPr lang="zh-CN" altLang="zh-CN" b="1" smtClean="0">
                <a:ea typeface="宋体" charset="-122"/>
              </a:rPr>
              <a:t>）简单替换</a:t>
            </a:r>
          </a:p>
          <a:p>
            <a:pPr>
              <a:buFont typeface="Wingdings" pitchFamily="2" charset="2"/>
              <a:buNone/>
            </a:pPr>
            <a:r>
              <a:rPr lang="en-US" altLang="zh-CN" smtClean="0">
                <a:ea typeface="宋体" charset="-122"/>
              </a:rPr>
              <a:t>       </a:t>
            </a:r>
            <a:r>
              <a:rPr lang="zh-CN" altLang="zh-CN" smtClean="0">
                <a:ea typeface="宋体" charset="-122"/>
              </a:rPr>
              <a:t>简单替换指将查找的文本字符替换为其他字符。</a:t>
            </a:r>
          </a:p>
          <a:p>
            <a:pPr>
              <a:buFont typeface="Wingdings" pitchFamily="2" charset="2"/>
              <a:buNone/>
            </a:pPr>
            <a:r>
              <a:rPr lang="zh-CN" altLang="zh-CN" b="1" smtClean="0">
                <a:ea typeface="宋体" charset="-122"/>
              </a:rPr>
              <a:t>（</a:t>
            </a:r>
            <a:r>
              <a:rPr lang="en-US" altLang="zh-CN" b="1" smtClean="0">
                <a:ea typeface="宋体" charset="-122"/>
              </a:rPr>
              <a:t>2</a:t>
            </a:r>
            <a:r>
              <a:rPr lang="zh-CN" altLang="zh-CN" b="1" smtClean="0">
                <a:ea typeface="宋体" charset="-122"/>
              </a:rPr>
              <a:t>）带格式替换</a:t>
            </a:r>
          </a:p>
          <a:p>
            <a:pPr>
              <a:buFont typeface="Wingdings" pitchFamily="2" charset="2"/>
              <a:buNone/>
            </a:pPr>
            <a:r>
              <a:rPr lang="en-US" altLang="zh-CN" smtClean="0">
                <a:ea typeface="宋体" charset="-122"/>
              </a:rPr>
              <a:t>       </a:t>
            </a:r>
            <a:r>
              <a:rPr lang="zh-CN" altLang="zh-CN" smtClean="0">
                <a:ea typeface="宋体" charset="-122"/>
              </a:rPr>
              <a:t>格式替换是指字符格式、段落格式、样式等的查找与替换。</a:t>
            </a:r>
          </a:p>
          <a:p>
            <a:pPr>
              <a:buFont typeface="Wingdings" pitchFamily="2" charset="2"/>
              <a:buNone/>
            </a:pPr>
            <a:r>
              <a:rPr lang="zh-CN" altLang="zh-CN" b="1" smtClean="0">
                <a:ea typeface="宋体" charset="-122"/>
              </a:rPr>
              <a:t>（</a:t>
            </a:r>
            <a:r>
              <a:rPr lang="en-US" altLang="zh-CN" b="1" smtClean="0">
                <a:ea typeface="宋体" charset="-122"/>
              </a:rPr>
              <a:t>3</a:t>
            </a:r>
            <a:r>
              <a:rPr lang="zh-CN" altLang="zh-CN" b="1" smtClean="0">
                <a:ea typeface="宋体" charset="-122"/>
              </a:rPr>
              <a:t>）特殊字符替换</a:t>
            </a:r>
          </a:p>
          <a:p>
            <a:pPr>
              <a:buFont typeface="Wingdings" pitchFamily="2" charset="2"/>
              <a:buNone/>
            </a:pPr>
            <a:r>
              <a:rPr lang="en-US" altLang="zh-CN" smtClean="0">
                <a:ea typeface="宋体" charset="-122"/>
              </a:rPr>
              <a:t>       </a:t>
            </a:r>
            <a:r>
              <a:rPr lang="zh-CN" altLang="zh-CN" smtClean="0">
                <a:ea typeface="宋体" charset="-122"/>
              </a:rPr>
              <a:t>特殊字符替换是指制表符、段落标记、任意数字、任意字母和白色空白区域等字符的查找与替换。</a:t>
            </a:r>
          </a:p>
          <a:p>
            <a:pPr>
              <a:buFont typeface="Wingdings" pitchFamily="2" charset="2"/>
              <a:buNone/>
            </a:pPr>
            <a:r>
              <a:rPr lang="zh-CN" altLang="en-US" b="1" smtClean="0">
                <a:ea typeface="宋体" charset="-122"/>
              </a:rPr>
              <a:t>   注：</a:t>
            </a:r>
            <a:r>
              <a:rPr lang="zh-CN" altLang="en-US" smtClean="0">
                <a:ea typeface="宋体" charset="-122"/>
              </a:rPr>
              <a:t>各种替换都在</a:t>
            </a:r>
            <a:r>
              <a:rPr lang="en-US" altLang="zh-CN" smtClean="0">
                <a:ea typeface="宋体" charset="-122"/>
              </a:rPr>
              <a:t>【</a:t>
            </a:r>
            <a:r>
              <a:rPr lang="zh-CN" altLang="en-US" smtClean="0">
                <a:ea typeface="宋体" charset="-122"/>
              </a:rPr>
              <a:t>替换</a:t>
            </a:r>
            <a:r>
              <a:rPr lang="en-US" altLang="zh-CN" smtClean="0">
                <a:ea typeface="宋体" charset="-122"/>
              </a:rPr>
              <a:t>】</a:t>
            </a:r>
            <a:r>
              <a:rPr lang="zh-CN" altLang="en-US" smtClean="0">
                <a:ea typeface="宋体" charset="-122"/>
              </a:rPr>
              <a:t>对话框中完成。</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6323" name="TextBox 4"/>
          <p:cNvSpPr txBox="1">
            <a:spLocks noChangeArrowheads="1"/>
          </p:cNvSpPr>
          <p:nvPr/>
        </p:nvSpPr>
        <p:spPr bwMode="auto">
          <a:xfrm>
            <a:off x="268288" y="1427163"/>
            <a:ext cx="2995612" cy="461962"/>
          </a:xfrm>
          <a:prstGeom prst="rect">
            <a:avLst/>
          </a:prstGeom>
          <a:noFill/>
          <a:ln w="9525">
            <a:noFill/>
            <a:miter lim="800000"/>
            <a:headEnd/>
            <a:tailEnd/>
          </a:ln>
        </p:spPr>
        <p:txBody>
          <a:bodyPr>
            <a:spAutoFit/>
          </a:bodyPr>
          <a:lstStyle/>
          <a:p>
            <a:pPr algn="ctr"/>
            <a:r>
              <a:rPr lang="en-US" altLang="zh-CN" sz="2400"/>
              <a:t>4.3.1 </a:t>
            </a:r>
            <a:r>
              <a:rPr lang="zh-CN" altLang="zh-CN" sz="2400"/>
              <a:t>插入图片</a:t>
            </a:r>
          </a:p>
        </p:txBody>
      </p:sp>
      <p:sp>
        <p:nvSpPr>
          <p:cNvPr id="56324" name="内容占位符 5"/>
          <p:cNvSpPr>
            <a:spLocks noGrp="1"/>
          </p:cNvSpPr>
          <p:nvPr>
            <p:ph idx="1"/>
          </p:nvPr>
        </p:nvSpPr>
        <p:spPr>
          <a:xfrm>
            <a:off x="457200" y="2133600"/>
            <a:ext cx="8229600" cy="4191000"/>
          </a:xfrm>
        </p:spPr>
        <p:txBody>
          <a:bodyPr/>
          <a:lstStyle/>
          <a:p>
            <a:r>
              <a:rPr lang="en-US" altLang="zh-CN" b="1" smtClean="0">
                <a:ea typeface="宋体" charset="-122"/>
              </a:rPr>
              <a:t>1</a:t>
            </a:r>
            <a:r>
              <a:rPr lang="zh-CN" altLang="zh-CN" b="1" smtClean="0">
                <a:ea typeface="宋体" charset="-122"/>
              </a:rPr>
              <a:t>．插入剪贴画 </a:t>
            </a:r>
          </a:p>
          <a:p>
            <a:pPr>
              <a:buFont typeface="Wingdings" pitchFamily="2" charset="2"/>
              <a:buNone/>
            </a:pPr>
            <a:r>
              <a:rPr lang="en-US" altLang="zh-CN" smtClean="0">
                <a:ea typeface="宋体" charset="-122"/>
              </a:rPr>
              <a:t>     Word </a:t>
            </a:r>
            <a:r>
              <a:rPr lang="zh-CN" altLang="zh-CN" smtClean="0">
                <a:ea typeface="宋体" charset="-122"/>
              </a:rPr>
              <a:t>有一个自带的剪辑库，存放了大量的图片，包含背景、地图、建筑、人物、动物、标志等类型。用户可以从剪辑库中挑选所需的图片插入到当前正在编辑的文档中。</a:t>
            </a:r>
            <a:endParaRPr lang="en-US" altLang="zh-CN" smtClean="0">
              <a:ea typeface="宋体" charset="-122"/>
            </a:endParaRPr>
          </a:p>
          <a:p>
            <a:pPr>
              <a:buFont typeface="Wingdings" pitchFamily="2" charset="2"/>
              <a:buNone/>
            </a:pPr>
            <a:endParaRPr lang="en-US" altLang="zh-CN" smtClean="0">
              <a:ea typeface="宋体" charset="-122"/>
            </a:endParaRPr>
          </a:p>
          <a:p>
            <a:r>
              <a:rPr lang="en-US" altLang="zh-CN" b="1" smtClean="0">
                <a:ea typeface="宋体" charset="-122"/>
              </a:rPr>
              <a:t>2</a:t>
            </a:r>
            <a:r>
              <a:rPr lang="zh-CN" altLang="zh-CN" b="1" smtClean="0">
                <a:ea typeface="宋体" charset="-122"/>
              </a:rPr>
              <a:t>．插入来自文件的图片</a:t>
            </a:r>
          </a:p>
          <a:p>
            <a:pPr>
              <a:buFont typeface="Wingdings" pitchFamily="2" charset="2"/>
              <a:buNone/>
            </a:pPr>
            <a:r>
              <a:rPr lang="zh-CN" altLang="en-US" smtClean="0">
                <a:ea typeface="宋体" charset="-122"/>
              </a:rPr>
              <a:t>      </a:t>
            </a:r>
            <a:r>
              <a:rPr lang="zh-CN" altLang="zh-CN" smtClean="0">
                <a:ea typeface="宋体" charset="-122"/>
              </a:rPr>
              <a:t>① 在文档中将光标定位到要插入图片的位置。</a:t>
            </a:r>
          </a:p>
          <a:p>
            <a:pPr>
              <a:buFont typeface="Wingdings" pitchFamily="2" charset="2"/>
              <a:buNone/>
            </a:pPr>
            <a:r>
              <a:rPr lang="en-US" altLang="zh-CN" smtClean="0">
                <a:ea typeface="宋体" charset="-122"/>
              </a:rPr>
              <a:t>      </a:t>
            </a:r>
            <a:r>
              <a:rPr lang="zh-CN" altLang="zh-CN" smtClean="0">
                <a:ea typeface="宋体" charset="-122"/>
              </a:rPr>
              <a:t>② 选择【插入】选项卡插图栏【图片】按钮</a:t>
            </a:r>
            <a:r>
              <a:rPr lang="en-US" altLang="zh-CN" smtClean="0">
                <a:ea typeface="宋体" charset="-122"/>
              </a:rPr>
              <a:t> </a:t>
            </a:r>
            <a:r>
              <a:rPr lang="zh-CN" altLang="zh-CN" smtClean="0">
                <a:ea typeface="宋体" charset="-122"/>
              </a:rPr>
              <a:t>，打开【插入图片】对话框。</a:t>
            </a:r>
          </a:p>
          <a:p>
            <a:pPr>
              <a:buFont typeface="Wingdings" pitchFamily="2" charset="2"/>
              <a:buNone/>
            </a:pPr>
            <a:r>
              <a:rPr lang="en-US" altLang="zh-CN" smtClean="0">
                <a:ea typeface="宋体" charset="-122"/>
              </a:rPr>
              <a:t>      </a:t>
            </a:r>
            <a:r>
              <a:rPr lang="zh-CN" altLang="zh-CN" smtClean="0">
                <a:ea typeface="宋体" charset="-122"/>
              </a:rPr>
              <a:t>③ 在【插入图片】对话框中指定图片存放的位置，选择要插入的图片，单击【插入】按钮。</a:t>
            </a:r>
          </a:p>
          <a:p>
            <a:endParaRPr lang="zh-CN" altLang="zh-CN" smtClean="0">
              <a:ea typeface="宋体"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7347" name="TextBox 4"/>
          <p:cNvSpPr txBox="1">
            <a:spLocks noChangeArrowheads="1"/>
          </p:cNvSpPr>
          <p:nvPr/>
        </p:nvSpPr>
        <p:spPr bwMode="auto">
          <a:xfrm>
            <a:off x="268288" y="1427163"/>
            <a:ext cx="2995612" cy="461962"/>
          </a:xfrm>
          <a:prstGeom prst="rect">
            <a:avLst/>
          </a:prstGeom>
          <a:noFill/>
          <a:ln w="9525">
            <a:noFill/>
            <a:miter lim="800000"/>
            <a:headEnd/>
            <a:tailEnd/>
          </a:ln>
        </p:spPr>
        <p:txBody>
          <a:bodyPr>
            <a:spAutoFit/>
          </a:bodyPr>
          <a:lstStyle/>
          <a:p>
            <a:pPr algn="ctr"/>
            <a:r>
              <a:rPr lang="en-US" altLang="zh-CN" sz="2400"/>
              <a:t>4.3.2 </a:t>
            </a:r>
            <a:r>
              <a:rPr lang="zh-CN" altLang="zh-CN" sz="2400"/>
              <a:t>编辑图片</a:t>
            </a:r>
          </a:p>
        </p:txBody>
      </p:sp>
      <p:sp>
        <p:nvSpPr>
          <p:cNvPr id="57348" name="内容占位符 5"/>
          <p:cNvSpPr>
            <a:spLocks noGrp="1"/>
          </p:cNvSpPr>
          <p:nvPr>
            <p:ph idx="1"/>
          </p:nvPr>
        </p:nvSpPr>
        <p:spPr>
          <a:xfrm>
            <a:off x="457200" y="2133600"/>
            <a:ext cx="8229600" cy="4191000"/>
          </a:xfrm>
        </p:spPr>
        <p:txBody>
          <a:bodyPr/>
          <a:lstStyle/>
          <a:p>
            <a:r>
              <a:rPr lang="zh-CN" altLang="zh-CN" b="1" smtClean="0">
                <a:ea typeface="宋体" charset="-122"/>
              </a:rPr>
              <a:t> </a:t>
            </a:r>
            <a:r>
              <a:rPr lang="en-US" altLang="zh-CN" b="1" smtClean="0">
                <a:ea typeface="宋体" charset="-122"/>
              </a:rPr>
              <a:t>1</a:t>
            </a:r>
            <a:r>
              <a:rPr lang="zh-CN" altLang="zh-CN" b="1" smtClean="0">
                <a:ea typeface="宋体" charset="-122"/>
              </a:rPr>
              <a:t>．选定图片与取消选定</a:t>
            </a:r>
          </a:p>
          <a:p>
            <a:pPr>
              <a:buFont typeface="Wingdings" pitchFamily="2" charset="2"/>
              <a:buNone/>
            </a:pPr>
            <a:r>
              <a:rPr lang="en-US" altLang="zh-CN" smtClean="0">
                <a:ea typeface="宋体" charset="-122"/>
              </a:rPr>
              <a:t>      </a:t>
            </a:r>
            <a:r>
              <a:rPr lang="zh-CN" altLang="zh-CN" smtClean="0">
                <a:ea typeface="宋体" charset="-122"/>
              </a:rPr>
              <a:t>单击图片即可选定。在按下</a:t>
            </a:r>
            <a:r>
              <a:rPr lang="en-US" altLang="zh-CN" smtClean="0">
                <a:ea typeface="宋体" charset="-122"/>
              </a:rPr>
              <a:t> Shift </a:t>
            </a:r>
            <a:r>
              <a:rPr lang="zh-CN" altLang="zh-CN" smtClean="0">
                <a:ea typeface="宋体" charset="-122"/>
              </a:rPr>
              <a:t>键的同时单击</a:t>
            </a:r>
            <a:r>
              <a:rPr lang="zh-CN" altLang="en-US" smtClean="0">
                <a:ea typeface="宋体" charset="-122"/>
              </a:rPr>
              <a:t>可选定多个图片。</a:t>
            </a:r>
            <a:endParaRPr lang="zh-CN"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在图片外的地方单击，则取消选定。</a:t>
            </a:r>
            <a:endParaRPr lang="en-US" altLang="zh-CN" smtClean="0">
              <a:ea typeface="宋体" charset="-122"/>
            </a:endParaRPr>
          </a:p>
          <a:p>
            <a:pPr>
              <a:buFont typeface="Wingdings" pitchFamily="2" charset="2"/>
              <a:buNone/>
            </a:pPr>
            <a:endParaRPr lang="en-US" altLang="zh-CN" smtClean="0">
              <a:ea typeface="宋体" charset="-122"/>
            </a:endParaRPr>
          </a:p>
          <a:p>
            <a:r>
              <a:rPr lang="en-US" altLang="zh-CN" b="1" smtClean="0">
                <a:ea typeface="宋体" charset="-122"/>
              </a:rPr>
              <a:t>2</a:t>
            </a:r>
            <a:r>
              <a:rPr lang="zh-CN" altLang="zh-CN" b="1" smtClean="0">
                <a:ea typeface="宋体" charset="-122"/>
              </a:rPr>
              <a:t>．调整图片大小和缩放图片</a:t>
            </a:r>
          </a:p>
          <a:p>
            <a:pPr>
              <a:buFont typeface="Wingdings" pitchFamily="2" charset="2"/>
              <a:buNone/>
            </a:pPr>
            <a:r>
              <a:rPr lang="en-US" altLang="zh-CN" smtClean="0">
                <a:ea typeface="宋体" charset="-122"/>
              </a:rPr>
              <a:t>      </a:t>
            </a:r>
            <a:r>
              <a:rPr lang="zh-CN" altLang="zh-CN" smtClean="0">
                <a:ea typeface="宋体" charset="-122"/>
              </a:rPr>
              <a:t>选中图片，用鼠标左键按住任意一个小方块拖动，可对图片进行缩小和放大，调整图片的大小。如要精确地进行大小调整和比例缩放，可在图片上单击鼠标右键，在快捷菜单中选择【大小和位置】命令，在弹出的对话框中选择【大小】选项卡。</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8371" name="TextBox 4"/>
          <p:cNvSpPr txBox="1">
            <a:spLocks noChangeArrowheads="1"/>
          </p:cNvSpPr>
          <p:nvPr/>
        </p:nvSpPr>
        <p:spPr bwMode="auto">
          <a:xfrm>
            <a:off x="268288" y="1427163"/>
            <a:ext cx="2995612" cy="461962"/>
          </a:xfrm>
          <a:prstGeom prst="rect">
            <a:avLst/>
          </a:prstGeom>
          <a:noFill/>
          <a:ln w="9525">
            <a:noFill/>
            <a:miter lim="800000"/>
            <a:headEnd/>
            <a:tailEnd/>
          </a:ln>
        </p:spPr>
        <p:txBody>
          <a:bodyPr>
            <a:spAutoFit/>
          </a:bodyPr>
          <a:lstStyle/>
          <a:p>
            <a:pPr algn="ctr"/>
            <a:r>
              <a:rPr lang="en-US" altLang="zh-CN" sz="2400"/>
              <a:t>4.3.2 </a:t>
            </a:r>
            <a:r>
              <a:rPr lang="zh-CN" altLang="zh-CN" sz="2400"/>
              <a:t>编辑图片</a:t>
            </a:r>
          </a:p>
        </p:txBody>
      </p:sp>
      <p:sp>
        <p:nvSpPr>
          <p:cNvPr id="58372" name="内容占位符 5"/>
          <p:cNvSpPr>
            <a:spLocks noGrp="1"/>
          </p:cNvSpPr>
          <p:nvPr>
            <p:ph idx="1"/>
          </p:nvPr>
        </p:nvSpPr>
        <p:spPr>
          <a:xfrm>
            <a:off x="457200" y="2133600"/>
            <a:ext cx="8229600" cy="4191000"/>
          </a:xfrm>
        </p:spPr>
        <p:txBody>
          <a:bodyPr/>
          <a:lstStyle/>
          <a:p>
            <a:r>
              <a:rPr lang="zh-CN" altLang="zh-CN" b="1" smtClean="0">
                <a:ea typeface="宋体" charset="-122"/>
              </a:rPr>
              <a:t> </a:t>
            </a:r>
            <a:r>
              <a:rPr lang="en-US" altLang="zh-CN" b="1" smtClean="0">
                <a:ea typeface="宋体" charset="-122"/>
              </a:rPr>
              <a:t>3</a:t>
            </a:r>
            <a:r>
              <a:rPr lang="zh-CN" altLang="zh-CN" b="1" smtClean="0">
                <a:ea typeface="宋体" charset="-122"/>
              </a:rPr>
              <a:t>．移动、复制和删除图片</a:t>
            </a:r>
          </a:p>
          <a:p>
            <a:pPr>
              <a:buFont typeface="Wingdings" pitchFamily="2" charset="2"/>
              <a:buNone/>
            </a:pPr>
            <a:r>
              <a:rPr lang="en-US" altLang="zh-CN" smtClean="0">
                <a:ea typeface="宋体" charset="-122"/>
              </a:rPr>
              <a:t>       </a:t>
            </a:r>
            <a:r>
              <a:rPr lang="zh-CN" altLang="zh-CN" smtClean="0">
                <a:ea typeface="宋体" charset="-122"/>
              </a:rPr>
              <a:t>移动图片只需要选中该图片，鼠标指针变成箭头形状，按下鼠标左键拖动就可以把图片移动到所需要的地方。</a:t>
            </a:r>
          </a:p>
          <a:p>
            <a:pPr>
              <a:buFont typeface="Wingdings" pitchFamily="2" charset="2"/>
              <a:buNone/>
            </a:pPr>
            <a:r>
              <a:rPr lang="en-US" altLang="zh-CN" smtClean="0">
                <a:ea typeface="宋体" charset="-122"/>
              </a:rPr>
              <a:t>       </a:t>
            </a:r>
            <a:r>
              <a:rPr lang="zh-CN" altLang="zh-CN" smtClean="0">
                <a:ea typeface="宋体" charset="-122"/>
              </a:rPr>
              <a:t>图片的复制、删除操作同文本的复制、删除操作方法相同</a:t>
            </a:r>
            <a:endParaRPr lang="en-US" altLang="zh-CN" smtClean="0">
              <a:ea typeface="宋体" charset="-122"/>
            </a:endParaRPr>
          </a:p>
          <a:p>
            <a:pPr>
              <a:buFont typeface="Wingdings" pitchFamily="2" charset="2"/>
              <a:buNone/>
            </a:pPr>
            <a:endParaRPr lang="en-US" altLang="zh-CN" smtClean="0">
              <a:ea typeface="宋体" charset="-122"/>
            </a:endParaRPr>
          </a:p>
          <a:p>
            <a:r>
              <a:rPr lang="en-US" altLang="zh-CN" b="1" smtClean="0">
                <a:ea typeface="宋体" charset="-122"/>
              </a:rPr>
              <a:t>4</a:t>
            </a:r>
            <a:r>
              <a:rPr lang="zh-CN" altLang="zh-CN" b="1" smtClean="0">
                <a:ea typeface="宋体" charset="-122"/>
              </a:rPr>
              <a:t>．图片的文字环绕方式</a:t>
            </a:r>
          </a:p>
          <a:p>
            <a:pPr>
              <a:buFont typeface="Wingdings" pitchFamily="2" charset="2"/>
              <a:buNone/>
            </a:pPr>
            <a:r>
              <a:rPr lang="en-US" altLang="zh-CN" smtClean="0">
                <a:ea typeface="宋体" charset="-122"/>
              </a:rPr>
              <a:t>      </a:t>
            </a:r>
            <a:r>
              <a:rPr lang="zh-CN" altLang="zh-CN" smtClean="0">
                <a:ea typeface="宋体" charset="-122"/>
              </a:rPr>
              <a:t>① 在要设置环绕方式的图片上单击鼠标右键，在快捷菜单中选择【大小和位置】命令，在弹出的对话框中选择【文字环绕】选项卡。</a:t>
            </a:r>
          </a:p>
          <a:p>
            <a:pPr>
              <a:buFont typeface="Wingdings" pitchFamily="2" charset="2"/>
              <a:buNone/>
            </a:pPr>
            <a:r>
              <a:rPr lang="en-US" altLang="zh-CN" smtClean="0">
                <a:ea typeface="宋体" charset="-122"/>
              </a:rPr>
              <a:t>      </a:t>
            </a:r>
            <a:r>
              <a:rPr lang="zh-CN" altLang="zh-CN" smtClean="0">
                <a:ea typeface="宋体" charset="-122"/>
              </a:rPr>
              <a:t>② 选择所需的环绕方式。</a:t>
            </a:r>
          </a:p>
          <a:p>
            <a:pPr>
              <a:buFont typeface="Wingdings" pitchFamily="2" charset="2"/>
              <a:buNone/>
            </a:pPr>
            <a:r>
              <a:rPr lang="en-US" altLang="zh-CN" smtClean="0">
                <a:ea typeface="宋体" charset="-122"/>
              </a:rPr>
              <a:t>      </a:t>
            </a:r>
            <a:r>
              <a:rPr lang="zh-CN" altLang="zh-CN" smtClean="0">
                <a:ea typeface="宋体" charset="-122"/>
              </a:rPr>
              <a:t>③ 单击【确定】按钮。</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9395" name="TextBox 4"/>
          <p:cNvSpPr txBox="1">
            <a:spLocks noChangeArrowheads="1"/>
          </p:cNvSpPr>
          <p:nvPr/>
        </p:nvSpPr>
        <p:spPr bwMode="auto">
          <a:xfrm>
            <a:off x="268288" y="1671638"/>
            <a:ext cx="3367087" cy="461962"/>
          </a:xfrm>
          <a:prstGeom prst="rect">
            <a:avLst/>
          </a:prstGeom>
          <a:noFill/>
          <a:ln w="9525">
            <a:noFill/>
            <a:miter lim="800000"/>
            <a:headEnd/>
            <a:tailEnd/>
          </a:ln>
        </p:spPr>
        <p:txBody>
          <a:bodyPr>
            <a:spAutoFit/>
          </a:bodyPr>
          <a:lstStyle/>
          <a:p>
            <a:pPr algn="ctr"/>
            <a:r>
              <a:rPr lang="en-US" altLang="zh-CN" sz="2400"/>
              <a:t>4.3.3 </a:t>
            </a:r>
            <a:r>
              <a:rPr lang="zh-CN" altLang="zh-CN" sz="2400"/>
              <a:t>绘制图形及编辑</a:t>
            </a:r>
          </a:p>
        </p:txBody>
      </p:sp>
      <p:sp>
        <p:nvSpPr>
          <p:cNvPr id="59396" name="内容占位符 5"/>
          <p:cNvSpPr>
            <a:spLocks noGrp="1"/>
          </p:cNvSpPr>
          <p:nvPr>
            <p:ph idx="1"/>
          </p:nvPr>
        </p:nvSpPr>
        <p:spPr>
          <a:xfrm>
            <a:off x="457200" y="2565400"/>
            <a:ext cx="8229600" cy="3759200"/>
          </a:xfrm>
        </p:spPr>
        <p:txBody>
          <a:bodyPr/>
          <a:lstStyle/>
          <a:p>
            <a:r>
              <a:rPr lang="en-US" altLang="zh-CN" smtClean="0">
                <a:ea typeface="宋体" charset="-122"/>
              </a:rPr>
              <a:t>1</a:t>
            </a:r>
            <a:r>
              <a:rPr lang="zh-CN" altLang="zh-CN" smtClean="0">
                <a:ea typeface="宋体" charset="-122"/>
              </a:rPr>
              <a:t>．绘制图形</a:t>
            </a:r>
          </a:p>
          <a:p>
            <a:r>
              <a:rPr lang="en-US" altLang="zh-CN" smtClean="0">
                <a:ea typeface="宋体" charset="-122"/>
              </a:rPr>
              <a:t>2</a:t>
            </a:r>
            <a:r>
              <a:rPr lang="zh-CN" altLang="zh-CN" smtClean="0">
                <a:ea typeface="宋体" charset="-122"/>
              </a:rPr>
              <a:t>、调整图形的位置和大小</a:t>
            </a:r>
            <a:endParaRPr lang="en-US" altLang="zh-CN" smtClean="0">
              <a:ea typeface="宋体" charset="-122"/>
            </a:endParaRPr>
          </a:p>
          <a:p>
            <a:r>
              <a:rPr lang="en-US" altLang="zh-CN" smtClean="0">
                <a:ea typeface="宋体" charset="-122"/>
              </a:rPr>
              <a:t>3</a:t>
            </a:r>
            <a:r>
              <a:rPr lang="zh-CN" altLang="zh-CN" smtClean="0">
                <a:ea typeface="宋体" charset="-122"/>
              </a:rPr>
              <a:t>．在图形上添加文字</a:t>
            </a:r>
            <a:endParaRPr lang="en-US" altLang="zh-CN" smtClean="0">
              <a:ea typeface="宋体" charset="-122"/>
            </a:endParaRPr>
          </a:p>
          <a:p>
            <a:r>
              <a:rPr lang="en-US" altLang="zh-CN" smtClean="0">
                <a:ea typeface="宋体" charset="-122"/>
              </a:rPr>
              <a:t>4</a:t>
            </a:r>
            <a:r>
              <a:rPr lang="zh-CN" altLang="zh-CN" smtClean="0">
                <a:ea typeface="宋体" charset="-122"/>
              </a:rPr>
              <a:t>．设置图形的格式及文字环绕方式</a:t>
            </a:r>
            <a:endParaRPr lang="en-US" altLang="zh-CN" smtClean="0">
              <a:ea typeface="宋体" charset="-122"/>
            </a:endParaRPr>
          </a:p>
          <a:p>
            <a:r>
              <a:rPr lang="en-US" altLang="zh-CN" smtClean="0">
                <a:ea typeface="宋体" charset="-122"/>
              </a:rPr>
              <a:t>5</a:t>
            </a:r>
            <a:r>
              <a:rPr lang="zh-CN" altLang="zh-CN" smtClean="0">
                <a:ea typeface="宋体" charset="-122"/>
              </a:rPr>
              <a:t>．叠放次序</a:t>
            </a:r>
            <a:r>
              <a:rPr lang="en-US" altLang="zh-CN" smtClean="0">
                <a:ea typeface="宋体" charset="-122"/>
              </a:rPr>
              <a:t>     </a:t>
            </a:r>
          </a:p>
          <a:p>
            <a:r>
              <a:rPr lang="en-US" altLang="zh-CN" smtClean="0">
                <a:ea typeface="宋体" charset="-122"/>
              </a:rPr>
              <a:t>6</a:t>
            </a:r>
            <a:r>
              <a:rPr lang="zh-CN" altLang="zh-CN" smtClean="0">
                <a:ea typeface="宋体" charset="-122"/>
              </a:rPr>
              <a:t>．图形的组合和取消组合</a:t>
            </a:r>
          </a:p>
          <a:p>
            <a:r>
              <a:rPr lang="en-US" altLang="zh-CN" smtClean="0">
                <a:ea typeface="宋体" charset="-122"/>
              </a:rPr>
              <a:t>7</a:t>
            </a:r>
            <a:r>
              <a:rPr lang="zh-CN" altLang="zh-CN" smtClean="0">
                <a:ea typeface="宋体" charset="-122"/>
              </a:rPr>
              <a:t>．图形的旋转与翻转</a:t>
            </a:r>
          </a:p>
          <a:p>
            <a:endParaRPr lang="en-US" altLang="zh-CN" b="1" smtClean="0">
              <a:ea typeface="宋体" charset="-122"/>
            </a:endParaRPr>
          </a:p>
          <a:p>
            <a:endParaRPr lang="zh-CN" altLang="zh-CN" b="1" smtClean="0">
              <a:ea typeface="宋体" charset="-122"/>
            </a:endParaRPr>
          </a:p>
          <a:p>
            <a:pPr>
              <a:buFont typeface="Wingdings" pitchFamily="2" charset="2"/>
              <a:buNone/>
            </a:pPr>
            <a:r>
              <a:rPr lang="en-US" altLang="zh-CN" smtClean="0">
                <a:ea typeface="宋体" charset="-122"/>
              </a:rPr>
              <a:t>      </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60419" name="TextBox 4"/>
          <p:cNvSpPr txBox="1">
            <a:spLocks noChangeArrowheads="1"/>
          </p:cNvSpPr>
          <p:nvPr/>
        </p:nvSpPr>
        <p:spPr bwMode="auto">
          <a:xfrm>
            <a:off x="273050" y="1643063"/>
            <a:ext cx="3368675" cy="461962"/>
          </a:xfrm>
          <a:prstGeom prst="rect">
            <a:avLst/>
          </a:prstGeom>
          <a:noFill/>
          <a:ln w="9525">
            <a:noFill/>
            <a:miter lim="800000"/>
            <a:headEnd/>
            <a:tailEnd/>
          </a:ln>
        </p:spPr>
        <p:txBody>
          <a:bodyPr>
            <a:spAutoFit/>
          </a:bodyPr>
          <a:lstStyle/>
          <a:p>
            <a:pPr algn="ctr"/>
            <a:r>
              <a:rPr lang="en-US" altLang="zh-CN" sz="2400"/>
              <a:t>4.3.4 </a:t>
            </a:r>
            <a:r>
              <a:rPr lang="zh-CN" altLang="zh-CN" sz="2400"/>
              <a:t>文本框</a:t>
            </a:r>
          </a:p>
        </p:txBody>
      </p:sp>
      <p:sp>
        <p:nvSpPr>
          <p:cNvPr id="60420" name="内容占位符 5"/>
          <p:cNvSpPr>
            <a:spLocks noGrp="1"/>
          </p:cNvSpPr>
          <p:nvPr>
            <p:ph idx="1"/>
          </p:nvPr>
        </p:nvSpPr>
        <p:spPr>
          <a:xfrm>
            <a:off x="457200" y="2349500"/>
            <a:ext cx="8229600" cy="3975100"/>
          </a:xfrm>
        </p:spPr>
        <p:txBody>
          <a:bodyPr/>
          <a:lstStyle/>
          <a:p>
            <a:r>
              <a:rPr lang="en-US" altLang="zh-CN" b="1" smtClean="0">
                <a:ea typeface="宋体" charset="-122"/>
              </a:rPr>
              <a:t>1</a:t>
            </a:r>
            <a:r>
              <a:rPr lang="zh-CN" altLang="zh-CN" b="1" smtClean="0">
                <a:ea typeface="宋体" charset="-122"/>
              </a:rPr>
              <a:t>．插入文本框 </a:t>
            </a:r>
            <a:endParaRPr lang="en-US" altLang="zh-CN" b="1" smtClean="0">
              <a:ea typeface="宋体" charset="-122"/>
            </a:endParaRPr>
          </a:p>
          <a:p>
            <a:endParaRPr lang="en-US" altLang="zh-CN" smtClean="0">
              <a:ea typeface="宋体" charset="-122"/>
            </a:endParaRPr>
          </a:p>
          <a:p>
            <a:r>
              <a:rPr lang="en-US" altLang="zh-CN" b="1" smtClean="0">
                <a:ea typeface="宋体" charset="-122"/>
              </a:rPr>
              <a:t> 2</a:t>
            </a:r>
            <a:r>
              <a:rPr lang="zh-CN" altLang="zh-CN" b="1" smtClean="0">
                <a:ea typeface="宋体" charset="-122"/>
              </a:rPr>
              <a:t>．输入文本框的内容  </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单击文本框内部即可输入文本。当输入的文本到达文本框边界时，文档将自动换行或换列。</a:t>
            </a:r>
            <a:r>
              <a:rPr lang="en-US" altLang="zh-CN" smtClean="0">
                <a:ea typeface="宋体" charset="-122"/>
              </a:rPr>
              <a:t>  </a:t>
            </a:r>
            <a:endParaRPr lang="zh-CN" altLang="zh-CN" smtClean="0">
              <a:ea typeface="宋体" charset="-122"/>
            </a:endParaRPr>
          </a:p>
          <a:p>
            <a:endParaRPr lang="zh-CN" altLang="zh-CN" b="1" smtClean="0">
              <a:ea typeface="宋体" charset="-122"/>
            </a:endParaRPr>
          </a:p>
          <a:p>
            <a:r>
              <a:rPr lang="en-US" altLang="zh-CN" b="1" smtClean="0">
                <a:ea typeface="宋体" charset="-122"/>
              </a:rPr>
              <a:t> 3</a:t>
            </a:r>
            <a:r>
              <a:rPr lang="zh-CN" altLang="zh-CN" b="1" smtClean="0">
                <a:ea typeface="宋体" charset="-122"/>
              </a:rPr>
              <a:t>．编辑文本框</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插入文本框后，可以对文本框进行编辑，如改变大小、设置边框和填充颜色等。</a:t>
            </a:r>
            <a:endParaRPr lang="en-US" altLang="zh-CN" smtClean="0">
              <a:ea typeface="宋体" charset="-122"/>
            </a:endParaRPr>
          </a:p>
          <a:p>
            <a:pPr>
              <a:buFont typeface="Wingdings" pitchFamily="2" charset="2"/>
              <a:buNone/>
            </a:pPr>
            <a:endParaRPr lang="en-US" altLang="zh-CN" smtClean="0">
              <a:ea typeface="宋体" charset="-122"/>
            </a:endParaRPr>
          </a:p>
          <a:p>
            <a:r>
              <a:rPr lang="en-US" altLang="zh-CN" b="1" smtClean="0">
                <a:ea typeface="宋体" charset="-122"/>
              </a:rPr>
              <a:t>4</a:t>
            </a:r>
            <a:r>
              <a:rPr lang="zh-CN" altLang="zh-CN" b="1" smtClean="0">
                <a:ea typeface="宋体" charset="-122"/>
              </a:rPr>
              <a:t>．文本框的文字环绕方式</a:t>
            </a:r>
          </a:p>
          <a:p>
            <a:endParaRPr lang="en-US" altLang="zh-CN" b="1" smtClean="0">
              <a:ea typeface="宋体" charset="-122"/>
            </a:endParaRPr>
          </a:p>
          <a:p>
            <a:endParaRPr lang="zh-CN" altLang="zh-CN" b="1" smtClean="0">
              <a:ea typeface="宋体" charset="-122"/>
            </a:endParaRPr>
          </a:p>
          <a:p>
            <a:pPr>
              <a:buFont typeface="Wingdings" pitchFamily="2" charset="2"/>
              <a:buNone/>
            </a:pPr>
            <a:r>
              <a:rPr lang="en-US" altLang="zh-CN" smtClean="0">
                <a:ea typeface="宋体" charset="-122"/>
              </a:rPr>
              <a:t>      </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sz="3200" smtClean="0">
                <a:ea typeface="宋体" charset="-122"/>
              </a:rPr>
              <a:t>目录</a:t>
            </a:r>
          </a:p>
        </p:txBody>
      </p:sp>
      <p:sp>
        <p:nvSpPr>
          <p:cNvPr id="112643" name="Rectangle 3"/>
          <p:cNvSpPr>
            <a:spLocks noGrp="1" noChangeArrowheads="1"/>
          </p:cNvSpPr>
          <p:nvPr>
            <p:ph type="body" idx="1"/>
          </p:nvPr>
        </p:nvSpPr>
        <p:spPr>
          <a:xfrm>
            <a:off x="1476375" y="1773238"/>
            <a:ext cx="6275388" cy="4495800"/>
          </a:xfrm>
        </p:spPr>
        <p:txBody>
          <a:bodyPr/>
          <a:lstStyle/>
          <a:p>
            <a:r>
              <a:rPr lang="en-US" altLang="zh-CN" sz="2800" smtClean="0">
                <a:ea typeface="宋体" charset="-122"/>
                <a:hlinkClick r:id="rId2" action="ppaction://hlinksldjump"/>
              </a:rPr>
              <a:t>4.1  Word </a:t>
            </a:r>
            <a:r>
              <a:rPr lang="zh-CN" altLang="en-US" sz="2800" smtClean="0">
                <a:ea typeface="宋体" charset="-122"/>
                <a:hlinkClick r:id="rId2" action="ppaction://hlinksldjump"/>
              </a:rPr>
              <a:t>文档基本操作 </a:t>
            </a:r>
            <a:endParaRPr lang="zh-CN" altLang="en-US" sz="2800" smtClean="0">
              <a:ea typeface="宋体" charset="-122"/>
            </a:endParaRPr>
          </a:p>
          <a:p>
            <a:r>
              <a:rPr lang="en-US" altLang="zh-CN" sz="2800" smtClean="0">
                <a:ea typeface="宋体" charset="-122"/>
                <a:hlinkClick r:id="rId3" action="ppaction://hlinksldjump"/>
              </a:rPr>
              <a:t>4.2 Word</a:t>
            </a:r>
            <a:r>
              <a:rPr lang="zh-CN" altLang="en-US" sz="2800" smtClean="0">
                <a:ea typeface="宋体" charset="-122"/>
                <a:hlinkClick r:id="rId3" action="ppaction://hlinksldjump"/>
              </a:rPr>
              <a:t>文档的格式化 </a:t>
            </a:r>
            <a:endParaRPr lang="zh-CN" altLang="en-US" sz="2800" smtClean="0">
              <a:ea typeface="宋体" charset="-122"/>
            </a:endParaRPr>
          </a:p>
          <a:p>
            <a:r>
              <a:rPr lang="en-US" altLang="zh-CN" sz="2800" smtClean="0">
                <a:ea typeface="宋体" charset="-122"/>
                <a:hlinkClick r:id="rId4" action="ppaction://hlinksldjump"/>
              </a:rPr>
              <a:t>4.3 </a:t>
            </a:r>
            <a:r>
              <a:rPr lang="zh-CN" altLang="en-US" sz="2800" smtClean="0">
                <a:ea typeface="宋体" charset="-122"/>
                <a:hlinkClick r:id="rId4" action="ppaction://hlinksldjump"/>
              </a:rPr>
              <a:t>图文混排 </a:t>
            </a:r>
            <a:endParaRPr lang="zh-CN" altLang="en-US" sz="2800" smtClean="0">
              <a:ea typeface="宋体" charset="-122"/>
            </a:endParaRPr>
          </a:p>
          <a:p>
            <a:r>
              <a:rPr lang="en-US" altLang="zh-CN" sz="2800" smtClean="0">
                <a:ea typeface="宋体" charset="-122"/>
                <a:hlinkClick r:id="rId5" action="ppaction://hlinksldjump"/>
              </a:rPr>
              <a:t>4.4 </a:t>
            </a:r>
            <a:r>
              <a:rPr lang="zh-CN" altLang="en-US" sz="2800" smtClean="0">
                <a:ea typeface="宋体" charset="-122"/>
                <a:hlinkClick r:id="rId5" action="ppaction://hlinksldjump"/>
              </a:rPr>
              <a:t>表格处理 </a:t>
            </a:r>
            <a:endParaRPr lang="zh-CN" altLang="en-US" sz="2800" smtClean="0">
              <a:ea typeface="宋体" charset="-122"/>
            </a:endParaRPr>
          </a:p>
          <a:p>
            <a:r>
              <a:rPr lang="en-US" altLang="zh-CN" sz="2800" smtClean="0">
                <a:ea typeface="宋体" charset="-122"/>
                <a:hlinkClick r:id="rId6" action="ppaction://hlinksldjump"/>
              </a:rPr>
              <a:t>4.5 Word</a:t>
            </a:r>
            <a:r>
              <a:rPr lang="zh-CN" altLang="en-US" sz="2800" smtClean="0">
                <a:ea typeface="宋体" charset="-122"/>
                <a:hlinkClick r:id="rId6" action="ppaction://hlinksldjump"/>
              </a:rPr>
              <a:t>高级应用 </a:t>
            </a:r>
            <a:endParaRPr lang="zh-CN" altLang="en-US" sz="2800" smtClean="0">
              <a:ea typeface="宋体" charset="-122"/>
            </a:endParaRPr>
          </a:p>
          <a:p>
            <a:r>
              <a:rPr lang="en-US" altLang="zh-CN" sz="2800" smtClean="0">
                <a:ea typeface="宋体" charset="-122"/>
                <a:hlinkClick r:id="rId7" action="ppaction://hlinksldjump"/>
              </a:rPr>
              <a:t>4.6 </a:t>
            </a:r>
            <a:r>
              <a:rPr lang="zh-CN" altLang="en-US" sz="2800" smtClean="0">
                <a:ea typeface="宋体" charset="-122"/>
                <a:hlinkClick r:id="rId7" action="ppaction://hlinksldjump"/>
              </a:rPr>
              <a:t>文档的版面设计及打印 </a:t>
            </a:r>
            <a:endParaRPr lang="zh-CN" altLang="en-US" sz="2800" smtClean="0">
              <a:ea typeface="宋体"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61443" name="TextBox 4"/>
          <p:cNvSpPr txBox="1">
            <a:spLocks noChangeArrowheads="1"/>
          </p:cNvSpPr>
          <p:nvPr/>
        </p:nvSpPr>
        <p:spPr bwMode="auto">
          <a:xfrm>
            <a:off x="244475" y="1643063"/>
            <a:ext cx="3368675" cy="461962"/>
          </a:xfrm>
          <a:prstGeom prst="rect">
            <a:avLst/>
          </a:prstGeom>
          <a:noFill/>
          <a:ln w="9525">
            <a:noFill/>
            <a:miter lim="800000"/>
            <a:headEnd/>
            <a:tailEnd/>
          </a:ln>
        </p:spPr>
        <p:txBody>
          <a:bodyPr>
            <a:spAutoFit/>
          </a:bodyPr>
          <a:lstStyle/>
          <a:p>
            <a:pPr algn="ctr"/>
            <a:r>
              <a:rPr lang="en-US" altLang="zh-CN" sz="2400"/>
              <a:t>4.3.5 </a:t>
            </a:r>
            <a:r>
              <a:rPr lang="zh-CN" altLang="zh-CN" sz="2400"/>
              <a:t>插入艺术字</a:t>
            </a:r>
          </a:p>
        </p:txBody>
      </p:sp>
      <p:sp>
        <p:nvSpPr>
          <p:cNvPr id="61444" name="内容占位符 5"/>
          <p:cNvSpPr>
            <a:spLocks noGrp="1"/>
          </p:cNvSpPr>
          <p:nvPr>
            <p:ph idx="1"/>
          </p:nvPr>
        </p:nvSpPr>
        <p:spPr>
          <a:xfrm>
            <a:off x="457200" y="2349500"/>
            <a:ext cx="8229600" cy="3975100"/>
          </a:xfrm>
        </p:spPr>
        <p:txBody>
          <a:bodyPr/>
          <a:lstStyle/>
          <a:p>
            <a:pPr marL="0" indent="0">
              <a:buFont typeface="Wingdings" pitchFamily="2" charset="2"/>
              <a:buNone/>
            </a:pPr>
            <a:r>
              <a:rPr lang="en-US" altLang="zh-CN" smtClean="0">
                <a:ea typeface="宋体" charset="-122"/>
              </a:rPr>
              <a:t>      Word </a:t>
            </a:r>
            <a:r>
              <a:rPr lang="zh-CN" altLang="zh-CN" smtClean="0">
                <a:ea typeface="宋体" charset="-122"/>
              </a:rPr>
              <a:t>提供了一个为文字建立图形效果的功能，可以给文字增加特殊效果，创建出带阴影的、斜体的、旋转的和延伸的文字，还可创建符合预定形状的文字。这些特殊效果的文字就是艺术字，它是图形对象</a:t>
            </a:r>
            <a:r>
              <a:rPr lang="zh-CN" altLang="en-US" smtClean="0">
                <a:ea typeface="宋体" charset="-122"/>
              </a:rPr>
              <a:t>。</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①把插入点移到要插入艺术字的位置。</a:t>
            </a:r>
          </a:p>
          <a:p>
            <a:pPr marL="0" indent="0">
              <a:buFont typeface="Wingdings" pitchFamily="2" charset="2"/>
              <a:buNone/>
            </a:pPr>
            <a:r>
              <a:rPr lang="en-US" altLang="zh-CN" smtClean="0">
                <a:ea typeface="宋体" charset="-122"/>
              </a:rPr>
              <a:t>     </a:t>
            </a:r>
            <a:r>
              <a:rPr lang="zh-CN" altLang="zh-CN" smtClean="0">
                <a:ea typeface="宋体" charset="-122"/>
              </a:rPr>
              <a:t>② 单击【插入】选项卡【文本】栏【艺术字】按钮</a:t>
            </a:r>
            <a:r>
              <a:rPr lang="en-US" altLang="zh-CN" smtClean="0">
                <a:ea typeface="宋体" charset="-122"/>
              </a:rPr>
              <a:t> </a:t>
            </a:r>
            <a:r>
              <a:rPr lang="zh-CN" altLang="zh-CN" smtClean="0">
                <a:ea typeface="宋体" charset="-122"/>
              </a:rPr>
              <a:t>上的下拉按钮</a:t>
            </a:r>
            <a:r>
              <a:rPr lang="en-US" altLang="zh-CN" smtClean="0">
                <a:ea typeface="宋体" charset="-122"/>
              </a:rPr>
              <a:t> </a:t>
            </a:r>
            <a:r>
              <a:rPr lang="zh-CN" altLang="zh-CN" smtClean="0">
                <a:ea typeface="宋体" charset="-122"/>
              </a:rPr>
              <a:t>，在出现的面板中单击一种艺术字样式。</a:t>
            </a:r>
          </a:p>
          <a:p>
            <a:pPr marL="0" indent="0">
              <a:buFont typeface="Wingdings" pitchFamily="2" charset="2"/>
              <a:buNone/>
            </a:pPr>
            <a:r>
              <a:rPr lang="en-US" altLang="zh-CN" smtClean="0">
                <a:ea typeface="宋体" charset="-122"/>
              </a:rPr>
              <a:t>     </a:t>
            </a:r>
            <a:r>
              <a:rPr lang="zh-CN" altLang="zh-CN" smtClean="0">
                <a:ea typeface="宋体" charset="-122"/>
              </a:rPr>
              <a:t>③ 在文档编辑区出现的文本框中输入艺术字的文字并选中，选择文字的字体和字号，文字的粗体和斜体。</a:t>
            </a:r>
          </a:p>
          <a:p>
            <a:pPr marL="0" indent="0">
              <a:buFont typeface="Wingdings" pitchFamily="2" charset="2"/>
              <a:buNone/>
            </a:pPr>
            <a:r>
              <a:rPr lang="en-US" altLang="zh-CN" smtClean="0">
                <a:ea typeface="宋体" charset="-122"/>
              </a:rPr>
              <a:t>    </a:t>
            </a:r>
            <a:r>
              <a:rPr lang="zh-CN" altLang="zh-CN" smtClean="0">
                <a:ea typeface="宋体" charset="-122"/>
              </a:rPr>
              <a:t>④ 单击【绘图工具格式】选项卡【艺术字样式】栏文本轮廓按钮</a:t>
            </a:r>
            <a:r>
              <a:rPr lang="en-US" altLang="zh-CN" smtClean="0">
                <a:ea typeface="宋体" charset="-122"/>
              </a:rPr>
              <a:t> </a:t>
            </a:r>
            <a:r>
              <a:rPr lang="zh-CN" altLang="zh-CN" smtClean="0">
                <a:ea typeface="宋体" charset="-122"/>
              </a:rPr>
              <a:t>、文本填充按钮</a:t>
            </a:r>
            <a:r>
              <a:rPr lang="en-US" altLang="zh-CN" smtClean="0">
                <a:ea typeface="宋体" charset="-122"/>
              </a:rPr>
              <a:t> </a:t>
            </a:r>
            <a:r>
              <a:rPr lang="zh-CN" altLang="zh-CN" smtClean="0">
                <a:ea typeface="宋体" charset="-122"/>
              </a:rPr>
              <a:t>和文本效果按钮</a:t>
            </a:r>
            <a:r>
              <a:rPr lang="en-US" altLang="zh-CN" smtClean="0">
                <a:ea typeface="宋体" charset="-122"/>
              </a:rPr>
              <a:t> </a:t>
            </a:r>
            <a:r>
              <a:rPr lang="zh-CN" altLang="zh-CN" smtClean="0">
                <a:ea typeface="宋体" charset="-122"/>
              </a:rPr>
              <a:t>上的下拉按钮，根据需要设置艺术字</a:t>
            </a:r>
            <a:r>
              <a:rPr lang="zh-CN" altLang="en-US" smtClean="0">
                <a:ea typeface="宋体" charset="-122"/>
              </a:rPr>
              <a:t>效果</a:t>
            </a:r>
            <a:endParaRPr lang="en-US" altLang="zh-CN" b="1" smtClean="0">
              <a:ea typeface="宋体" charset="-122"/>
            </a:endParaRPr>
          </a:p>
          <a:p>
            <a:pPr marL="0" indent="0"/>
            <a:endParaRPr lang="zh-CN" altLang="zh-CN" b="1" smtClean="0">
              <a:ea typeface="宋体" charset="-122"/>
            </a:endParaRPr>
          </a:p>
          <a:p>
            <a:pPr marL="0" indent="0">
              <a:buFont typeface="Wingdings" pitchFamily="2" charset="2"/>
              <a:buNone/>
            </a:pPr>
            <a:r>
              <a:rPr lang="en-US" altLang="zh-CN" smtClean="0">
                <a:ea typeface="宋体" charset="-122"/>
              </a:rPr>
              <a:t>      </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62467" name="TextBox 4"/>
          <p:cNvSpPr txBox="1">
            <a:spLocks noChangeArrowheads="1"/>
          </p:cNvSpPr>
          <p:nvPr/>
        </p:nvSpPr>
        <p:spPr bwMode="auto">
          <a:xfrm>
            <a:off x="244475" y="1643063"/>
            <a:ext cx="3368675" cy="461962"/>
          </a:xfrm>
          <a:prstGeom prst="rect">
            <a:avLst/>
          </a:prstGeom>
          <a:noFill/>
          <a:ln w="9525">
            <a:noFill/>
            <a:miter lim="800000"/>
            <a:headEnd/>
            <a:tailEnd/>
          </a:ln>
        </p:spPr>
        <p:txBody>
          <a:bodyPr>
            <a:spAutoFit/>
          </a:bodyPr>
          <a:lstStyle/>
          <a:p>
            <a:pPr algn="ctr"/>
            <a:r>
              <a:rPr lang="en-US" altLang="zh-CN" sz="2400"/>
              <a:t>4.3.6 </a:t>
            </a:r>
            <a:r>
              <a:rPr lang="zh-CN" altLang="zh-CN" sz="2400"/>
              <a:t>插入公式</a:t>
            </a:r>
          </a:p>
        </p:txBody>
      </p:sp>
      <p:sp>
        <p:nvSpPr>
          <p:cNvPr id="62468" name="内容占位符 5"/>
          <p:cNvSpPr>
            <a:spLocks noGrp="1"/>
          </p:cNvSpPr>
          <p:nvPr>
            <p:ph idx="1"/>
          </p:nvPr>
        </p:nvSpPr>
        <p:spPr>
          <a:xfrm>
            <a:off x="457200" y="2349500"/>
            <a:ext cx="8229600" cy="3975100"/>
          </a:xfrm>
        </p:spPr>
        <p:txBody>
          <a:bodyPr/>
          <a:lstStyle/>
          <a:p>
            <a:pPr marL="0" indent="0">
              <a:buFont typeface="Wingdings" pitchFamily="2" charset="2"/>
              <a:buNone/>
            </a:pPr>
            <a:r>
              <a:rPr lang="en-US" altLang="zh-CN" smtClean="0">
                <a:ea typeface="宋体" charset="-122"/>
              </a:rPr>
              <a:t>     </a:t>
            </a:r>
            <a:r>
              <a:rPr lang="zh-CN" altLang="zh-CN" smtClean="0">
                <a:ea typeface="宋体" charset="-122"/>
              </a:rPr>
              <a:t>利用</a:t>
            </a:r>
            <a:r>
              <a:rPr lang="en-US" altLang="zh-CN" smtClean="0">
                <a:ea typeface="宋体" charset="-122"/>
              </a:rPr>
              <a:t>Word </a:t>
            </a:r>
            <a:r>
              <a:rPr lang="zh-CN" altLang="zh-CN" smtClean="0">
                <a:ea typeface="宋体" charset="-122"/>
              </a:rPr>
              <a:t>的公式编辑器，可以非常方便地录入专业的数学公式。产生的数学公式可以像图形一样进行编辑和排版操作。</a:t>
            </a:r>
            <a:endParaRPr lang="en-US" altLang="zh-CN" smtClean="0">
              <a:ea typeface="宋体" charset="-122"/>
            </a:endParaRPr>
          </a:p>
          <a:p>
            <a:pPr marL="0" indent="0"/>
            <a:r>
              <a:rPr lang="en-US" altLang="zh-CN" b="1" smtClean="0">
                <a:ea typeface="宋体" charset="-122"/>
              </a:rPr>
              <a:t>1</a:t>
            </a:r>
            <a:r>
              <a:rPr lang="zh-CN" altLang="zh-CN" b="1" smtClean="0">
                <a:ea typeface="宋体" charset="-122"/>
              </a:rPr>
              <a:t>．插入内置公式</a:t>
            </a:r>
          </a:p>
          <a:p>
            <a:pPr marL="0" indent="0"/>
            <a:r>
              <a:rPr lang="en-US" altLang="zh-CN" b="1" smtClean="0">
                <a:ea typeface="宋体" charset="-122"/>
              </a:rPr>
              <a:t>2</a:t>
            </a:r>
            <a:r>
              <a:rPr lang="zh-CN" altLang="zh-CN" b="1" smtClean="0">
                <a:ea typeface="宋体" charset="-122"/>
              </a:rPr>
              <a:t>．创建自建公式</a:t>
            </a:r>
          </a:p>
          <a:p>
            <a:pPr marL="0" indent="0">
              <a:buFont typeface="Wingdings" pitchFamily="2" charset="2"/>
              <a:buNone/>
            </a:pPr>
            <a:r>
              <a:rPr lang="en-US" altLang="zh-CN" smtClean="0">
                <a:ea typeface="宋体" charset="-122"/>
              </a:rPr>
              <a:t>     </a:t>
            </a:r>
            <a:r>
              <a:rPr lang="zh-CN" altLang="zh-CN" smtClean="0">
                <a:ea typeface="宋体" charset="-122"/>
              </a:rPr>
              <a:t>① 将插入点移动到待插入公式的位置。</a:t>
            </a:r>
          </a:p>
          <a:p>
            <a:pPr marL="0" indent="0">
              <a:buFont typeface="Wingdings" pitchFamily="2" charset="2"/>
              <a:buNone/>
            </a:pPr>
            <a:r>
              <a:rPr lang="en-US" altLang="zh-CN" smtClean="0">
                <a:ea typeface="宋体" charset="-122"/>
              </a:rPr>
              <a:t>     </a:t>
            </a:r>
            <a:r>
              <a:rPr lang="zh-CN" altLang="zh-CN" smtClean="0">
                <a:ea typeface="宋体" charset="-122"/>
              </a:rPr>
              <a:t>② 单击【插入】选项卡【符号】栏【公式】按钮。</a:t>
            </a:r>
          </a:p>
          <a:p>
            <a:pPr marL="0" indent="0">
              <a:buFont typeface="Wingdings" pitchFamily="2" charset="2"/>
              <a:buNone/>
            </a:pPr>
            <a:r>
              <a:rPr lang="en-US" altLang="zh-CN" smtClean="0">
                <a:ea typeface="宋体" charset="-122"/>
              </a:rPr>
              <a:t>     </a:t>
            </a:r>
            <a:r>
              <a:rPr lang="zh-CN" altLang="zh-CN" smtClean="0">
                <a:ea typeface="宋体" charset="-122"/>
              </a:rPr>
              <a:t>③ 选择【公式工具设计】选项卡上【结构】栏相应的结构模板和及【符号】栏相应的符号，输入相关的数字和符号。</a:t>
            </a:r>
          </a:p>
          <a:p>
            <a:pPr marL="0" indent="0">
              <a:buFont typeface="Wingdings" pitchFamily="2" charset="2"/>
              <a:buNone/>
            </a:pPr>
            <a:r>
              <a:rPr lang="en-US" altLang="zh-CN" smtClean="0">
                <a:ea typeface="宋体" charset="-122"/>
              </a:rPr>
              <a:t>     </a:t>
            </a:r>
            <a:r>
              <a:rPr lang="zh-CN" altLang="zh-CN" smtClean="0">
                <a:ea typeface="宋体" charset="-122"/>
              </a:rPr>
              <a:t>④ 输入完毕，单击公式外任意位置即可完成公式的插入。</a:t>
            </a:r>
            <a:endParaRPr lang="en-US" altLang="zh-CN" smtClean="0">
              <a:ea typeface="宋体" charset="-122"/>
            </a:endParaRPr>
          </a:p>
          <a:p>
            <a:pPr marL="0" indent="0"/>
            <a:r>
              <a:rPr lang="en-US" altLang="zh-CN" b="1" smtClean="0">
                <a:ea typeface="宋体" charset="-122"/>
              </a:rPr>
              <a:t>3</a:t>
            </a:r>
            <a:r>
              <a:rPr lang="zh-CN" altLang="zh-CN" b="1" smtClean="0">
                <a:ea typeface="宋体" charset="-122"/>
              </a:rPr>
              <a:t>．编辑公式</a:t>
            </a:r>
          </a:p>
          <a:p>
            <a:pPr marL="0" indent="0"/>
            <a:endParaRPr lang="zh-CN" altLang="zh-CN" smtClean="0">
              <a:ea typeface="宋体" charset="-122"/>
            </a:endParaRPr>
          </a:p>
          <a:p>
            <a:pPr marL="0" indent="0"/>
            <a:endParaRPr lang="zh-CN" altLang="zh-CN" b="1" smtClean="0">
              <a:ea typeface="宋体" charset="-122"/>
            </a:endParaRPr>
          </a:p>
          <a:p>
            <a:pPr marL="0" indent="0">
              <a:buFont typeface="Wingdings" pitchFamily="2" charset="2"/>
              <a:buNone/>
            </a:pPr>
            <a:r>
              <a:rPr lang="en-US" altLang="zh-CN" smtClean="0">
                <a:ea typeface="宋体" charset="-122"/>
              </a:rPr>
              <a:t>      </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r>
              <a:rPr lang="en-US" altLang="zh-CN" smtClean="0">
                <a:ea typeface="宋体" charset="-122"/>
              </a:rPr>
              <a:t>4.3 </a:t>
            </a:r>
            <a:r>
              <a:rPr lang="zh-CN" altLang="zh-CN" smtClean="0">
                <a:ea typeface="宋体" charset="-122"/>
              </a:rPr>
              <a:t>图文混排</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63491" name="TextBox 4"/>
          <p:cNvSpPr txBox="1">
            <a:spLocks noChangeArrowheads="1"/>
          </p:cNvSpPr>
          <p:nvPr/>
        </p:nvSpPr>
        <p:spPr bwMode="auto">
          <a:xfrm>
            <a:off x="244475" y="1643063"/>
            <a:ext cx="4543425" cy="461962"/>
          </a:xfrm>
          <a:prstGeom prst="rect">
            <a:avLst/>
          </a:prstGeom>
          <a:noFill/>
          <a:ln w="9525">
            <a:noFill/>
            <a:miter lim="800000"/>
            <a:headEnd/>
            <a:tailEnd/>
          </a:ln>
        </p:spPr>
        <p:txBody>
          <a:bodyPr>
            <a:spAutoFit/>
          </a:bodyPr>
          <a:lstStyle/>
          <a:p>
            <a:pPr algn="ctr"/>
            <a:r>
              <a:rPr lang="en-US" altLang="zh-CN" sz="2400"/>
              <a:t>4.3.6 </a:t>
            </a:r>
            <a:r>
              <a:rPr lang="zh-CN" altLang="zh-CN" sz="2400"/>
              <a:t>插入脚注、尾注和题注</a:t>
            </a:r>
          </a:p>
        </p:txBody>
      </p:sp>
      <p:sp>
        <p:nvSpPr>
          <p:cNvPr id="63492" name="内容占位符 5"/>
          <p:cNvSpPr>
            <a:spLocks noGrp="1"/>
          </p:cNvSpPr>
          <p:nvPr>
            <p:ph idx="1"/>
          </p:nvPr>
        </p:nvSpPr>
        <p:spPr>
          <a:xfrm>
            <a:off x="457200" y="2349500"/>
            <a:ext cx="8229600" cy="3975100"/>
          </a:xfrm>
        </p:spPr>
        <p:txBody>
          <a:bodyPr/>
          <a:lstStyle/>
          <a:p>
            <a:pPr marL="0" indent="0">
              <a:buFont typeface="Wingdings" pitchFamily="2" charset="2"/>
              <a:buNone/>
            </a:pPr>
            <a:r>
              <a:rPr lang="en-US" altLang="zh-CN" smtClean="0">
                <a:ea typeface="宋体" charset="-122"/>
              </a:rPr>
              <a:t>     </a:t>
            </a:r>
            <a:r>
              <a:rPr lang="zh-CN" altLang="zh-CN" smtClean="0">
                <a:ea typeface="宋体" charset="-122"/>
              </a:rPr>
              <a:t>有时需要为文档的某些文本内容添加注释以说明该文本的含义、来源等，这种注释在</a:t>
            </a:r>
            <a:r>
              <a:rPr lang="en-US" altLang="zh-CN" smtClean="0">
                <a:ea typeface="宋体" charset="-122"/>
              </a:rPr>
              <a:t>Word</a:t>
            </a:r>
            <a:r>
              <a:rPr lang="zh-CN" altLang="zh-CN" smtClean="0">
                <a:ea typeface="宋体" charset="-122"/>
              </a:rPr>
              <a:t>中称为脚注或尾注。有时需要为图片、表格、图表等添加注释说明，该注释称为题注。脚注位于每页页面的底端，尾注位于文档的末尾。</a:t>
            </a:r>
          </a:p>
          <a:p>
            <a:pPr marL="0" indent="0">
              <a:buFont typeface="Wingdings" pitchFamily="2" charset="2"/>
              <a:buNone/>
            </a:pPr>
            <a:r>
              <a:rPr lang="en-US" altLang="zh-CN" b="1" smtClean="0">
                <a:ea typeface="宋体" charset="-122"/>
              </a:rPr>
              <a:t>     1</a:t>
            </a:r>
            <a:r>
              <a:rPr lang="zh-CN" altLang="zh-CN" b="1" smtClean="0">
                <a:ea typeface="宋体" charset="-122"/>
              </a:rPr>
              <a:t>．插入脚注或尾注</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 将插入点定位到准备插入脚注或尾注的地方。</a:t>
            </a:r>
          </a:p>
          <a:p>
            <a:pPr marL="0" indent="0">
              <a:buFont typeface="Wingdings" pitchFamily="2" charset="2"/>
              <a:buNone/>
            </a:pPr>
            <a:r>
              <a:rPr lang="en-US" altLang="zh-CN" smtClean="0">
                <a:ea typeface="宋体" charset="-122"/>
              </a:rPr>
              <a:t>     </a:t>
            </a:r>
            <a:r>
              <a:rPr lang="zh-CN" altLang="zh-CN" smtClean="0">
                <a:ea typeface="宋体" charset="-122"/>
              </a:rPr>
              <a:t>② 单击【引用】选项卡【脚注】栏【插入脚注】按钮或【插入尾注】按钮</a:t>
            </a:r>
            <a:r>
              <a:rPr lang="en-US" altLang="zh-CN" smtClean="0">
                <a:ea typeface="宋体" charset="-122"/>
              </a:rPr>
              <a:t> </a:t>
            </a:r>
            <a:r>
              <a:rPr lang="zh-CN" altLang="zh-CN" smtClean="0">
                <a:ea typeface="宋体" charset="-122"/>
              </a:rPr>
              <a:t>。</a:t>
            </a:r>
          </a:p>
          <a:p>
            <a:pPr marL="0" indent="0">
              <a:buFont typeface="Wingdings" pitchFamily="2" charset="2"/>
              <a:buNone/>
            </a:pPr>
            <a:r>
              <a:rPr lang="en-US" altLang="zh-CN" smtClean="0">
                <a:ea typeface="宋体" charset="-122"/>
              </a:rPr>
              <a:t>     </a:t>
            </a:r>
            <a:r>
              <a:rPr lang="zh-CN" altLang="zh-CN" smtClean="0">
                <a:ea typeface="宋体" charset="-122"/>
              </a:rPr>
              <a:t>③ 在自动定位的插入点处输入注释内容。</a:t>
            </a:r>
          </a:p>
          <a:p>
            <a:pPr marL="0" indent="0">
              <a:buFont typeface="Wingdings" pitchFamily="2" charset="2"/>
              <a:buNone/>
            </a:pPr>
            <a:endParaRPr lang="zh-CN" altLang="zh-CN" b="1" smtClean="0">
              <a:ea typeface="宋体" charset="-122"/>
            </a:endParaRPr>
          </a:p>
          <a:p>
            <a:pPr marL="0" indent="0">
              <a:buFont typeface="Wingdings" pitchFamily="2" charset="2"/>
              <a:buNone/>
            </a:pPr>
            <a:r>
              <a:rPr lang="en-US" altLang="zh-CN" b="1" smtClean="0">
                <a:ea typeface="宋体" charset="-122"/>
              </a:rPr>
              <a:t>     2</a:t>
            </a:r>
            <a:r>
              <a:rPr lang="zh-CN" altLang="zh-CN" b="1" smtClean="0">
                <a:ea typeface="宋体" charset="-122"/>
              </a:rPr>
              <a:t>．插入题注</a:t>
            </a:r>
          </a:p>
          <a:p>
            <a:pPr marL="0" indent="0"/>
            <a:endParaRPr lang="zh-CN" altLang="zh-CN" smtClean="0">
              <a:ea typeface="宋体" charset="-122"/>
            </a:endParaRPr>
          </a:p>
          <a:p>
            <a:pPr marL="0" indent="0"/>
            <a:endParaRPr lang="zh-CN" altLang="zh-CN" b="1" smtClean="0">
              <a:ea typeface="宋体" charset="-122"/>
            </a:endParaRPr>
          </a:p>
          <a:p>
            <a:pPr marL="0" indent="0">
              <a:buFont typeface="Wingdings" pitchFamily="2" charset="2"/>
              <a:buNone/>
            </a:pPr>
            <a:r>
              <a:rPr lang="en-US" altLang="zh-CN" smtClean="0">
                <a:ea typeface="宋体" charset="-122"/>
              </a:rPr>
              <a:t>      </a:t>
            </a:r>
            <a:endParaRPr lang="zh-CN" altLang="zh-CN" smtClean="0">
              <a:ea typeface="宋体"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4514" name="内容占位符 2"/>
          <p:cNvSpPr>
            <a:spLocks noGrp="1"/>
          </p:cNvSpPr>
          <p:nvPr>
            <p:ph idx="1"/>
          </p:nvPr>
        </p:nvSpPr>
        <p:spPr/>
        <p:txBody>
          <a:bodyPr/>
          <a:lstStyle/>
          <a:p>
            <a:r>
              <a:rPr lang="en-US" altLang="zh-CN" b="1" smtClean="0">
                <a:ea typeface="宋体" charset="-122"/>
              </a:rPr>
              <a:t>4.4.1 </a:t>
            </a:r>
            <a:r>
              <a:rPr lang="zh-CN" altLang="zh-CN" b="1" smtClean="0">
                <a:ea typeface="宋体" charset="-122"/>
              </a:rPr>
              <a:t>创建表格</a:t>
            </a:r>
          </a:p>
          <a:p>
            <a:pPr>
              <a:buFont typeface="Wingdings" pitchFamily="2" charset="2"/>
              <a:buNone/>
            </a:pPr>
            <a:r>
              <a:rPr lang="en-US" altLang="zh-CN" smtClean="0">
                <a:ea typeface="宋体" charset="-122"/>
              </a:rPr>
              <a:t>       1</a:t>
            </a:r>
            <a:r>
              <a:rPr lang="zh-CN" altLang="zh-CN" smtClean="0">
                <a:ea typeface="宋体" charset="-122"/>
              </a:rPr>
              <a:t>．用插入表格的方式创建表格</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将插入点定位到需要插入表格的位置，单击【插入】选项卡【表格】按钮</a:t>
            </a:r>
            <a:r>
              <a:rPr lang="en-US" altLang="zh-CN" smtClean="0">
                <a:ea typeface="宋体" charset="-122"/>
              </a:rPr>
              <a:t> </a:t>
            </a:r>
            <a:r>
              <a:rPr lang="zh-CN" altLang="zh-CN" smtClean="0">
                <a:ea typeface="宋体" charset="-122"/>
              </a:rPr>
              <a:t>，弹出所示的【插入表格】面板。</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4516" name="图片 4"/>
          <p:cNvPicPr>
            <a:picLocks noChangeAspect="1" noChangeArrowheads="1"/>
          </p:cNvPicPr>
          <p:nvPr/>
        </p:nvPicPr>
        <p:blipFill>
          <a:blip r:embed="rId2"/>
          <a:srcRect/>
          <a:stretch>
            <a:fillRect/>
          </a:stretch>
        </p:blipFill>
        <p:spPr bwMode="auto">
          <a:xfrm>
            <a:off x="2484438" y="3789363"/>
            <a:ext cx="1943100" cy="2519362"/>
          </a:xfrm>
          <a:prstGeom prst="rect">
            <a:avLst/>
          </a:prstGeom>
          <a:noFill/>
          <a:ln w="9525">
            <a:noFill/>
            <a:miter lim="800000"/>
            <a:headEnd/>
            <a:tailEnd/>
          </a:ln>
        </p:spPr>
      </p:pic>
      <p:pic>
        <p:nvPicPr>
          <p:cNvPr id="64517" name="图片 5"/>
          <p:cNvPicPr>
            <a:picLocks noChangeAspect="1" noChangeArrowheads="1"/>
          </p:cNvPicPr>
          <p:nvPr/>
        </p:nvPicPr>
        <p:blipFill>
          <a:blip r:embed="rId3"/>
          <a:srcRect/>
          <a:stretch>
            <a:fillRect/>
          </a:stretch>
        </p:blipFill>
        <p:spPr bwMode="auto">
          <a:xfrm>
            <a:off x="4716463" y="3789363"/>
            <a:ext cx="2592387" cy="251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5538" name="内容占位符 2"/>
          <p:cNvSpPr>
            <a:spLocks noGrp="1"/>
          </p:cNvSpPr>
          <p:nvPr>
            <p:ph idx="1"/>
          </p:nvPr>
        </p:nvSpPr>
        <p:spPr>
          <a:xfrm>
            <a:off x="457200" y="1557338"/>
            <a:ext cx="8229600" cy="4767262"/>
          </a:xfrm>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．手工绘制表格</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操作步骤：</a:t>
            </a:r>
          </a:p>
          <a:p>
            <a:pPr marL="0" indent="0">
              <a:buFont typeface="Wingdings" pitchFamily="2" charset="2"/>
              <a:buNone/>
            </a:pPr>
            <a:r>
              <a:rPr lang="en-US" altLang="zh-CN" smtClean="0">
                <a:ea typeface="宋体" charset="-122"/>
              </a:rPr>
              <a:t>        </a:t>
            </a:r>
            <a:r>
              <a:rPr lang="zh-CN" altLang="zh-CN" smtClean="0">
                <a:ea typeface="宋体" charset="-122"/>
              </a:rPr>
              <a:t>① 将插入点定位到需要插入表格的位置，单击【插入】选项卡【表格】按钮</a:t>
            </a:r>
            <a:r>
              <a:rPr lang="en-US" altLang="zh-CN" smtClean="0">
                <a:ea typeface="宋体" charset="-122"/>
              </a:rPr>
              <a:t> </a:t>
            </a:r>
            <a:r>
              <a:rPr lang="zh-CN" altLang="zh-CN" smtClean="0">
                <a:ea typeface="宋体" charset="-122"/>
              </a:rPr>
              <a:t>，弹出【插入表格】面板。 </a:t>
            </a:r>
            <a:r>
              <a:rPr lang="en-US" altLang="zh-CN" smtClean="0">
                <a:ea typeface="宋体" charset="-122"/>
              </a:rPr>
              <a:t>  </a:t>
            </a:r>
            <a:endParaRPr lang="zh-CN"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② 在面板中单击【绘制表格】命令，鼠标移动到文档中就变成了铅笔形状，将鼠标拖动到适当位置后释放，将完成边框的绘制，同时窗口顶部出现。用同样的方法绘制表格内的横线、竖线。</a:t>
            </a:r>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6562" name="内容占位符 2"/>
          <p:cNvSpPr>
            <a:spLocks noGrp="1"/>
          </p:cNvSpPr>
          <p:nvPr>
            <p:ph idx="1"/>
          </p:nvPr>
        </p:nvSpPr>
        <p:spPr/>
        <p:txBody>
          <a:bodyPr/>
          <a:lstStyle/>
          <a:p>
            <a:r>
              <a:rPr lang="en-US" altLang="zh-CN" b="1" smtClean="0">
                <a:ea typeface="宋体" charset="-122"/>
              </a:rPr>
              <a:t>4.4.2 </a:t>
            </a:r>
            <a:r>
              <a:rPr lang="zh-CN" altLang="zh-CN" b="1" smtClean="0">
                <a:ea typeface="宋体" charset="-122"/>
              </a:rPr>
              <a:t>编辑表格</a:t>
            </a:r>
          </a:p>
          <a:p>
            <a:pPr>
              <a:buFont typeface="Wingdings" pitchFamily="2" charset="2"/>
              <a:buNone/>
            </a:pPr>
            <a:r>
              <a:rPr lang="en-US" altLang="zh-CN" b="1" smtClean="0">
                <a:ea typeface="宋体" charset="-122"/>
              </a:rPr>
              <a:t>         1</a:t>
            </a:r>
            <a:r>
              <a:rPr lang="zh-CN" altLang="zh-CN" b="1" smtClean="0">
                <a:ea typeface="宋体" charset="-122"/>
              </a:rPr>
              <a:t>．表格对象的选定</a:t>
            </a:r>
          </a:p>
          <a:p>
            <a:pPr>
              <a:buFont typeface="Wingdings" pitchFamily="2" charset="2"/>
              <a:buNone/>
            </a:pPr>
            <a:r>
              <a:rPr lang="en-US" altLang="zh-CN" smtClean="0">
                <a:ea typeface="宋体" charset="-122"/>
              </a:rPr>
              <a:t>        </a:t>
            </a:r>
            <a:r>
              <a:rPr lang="zh-CN" altLang="zh-CN" smtClean="0">
                <a:ea typeface="宋体" charset="-122"/>
              </a:rPr>
              <a:t>① 选定单元格</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② 选定单元格区域（矩形块</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③ 选定一行或多行</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④ 选定一列或多列</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⑤ 选定整个表格</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758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．表格的移动和缩放 </a:t>
            </a:r>
          </a:p>
          <a:p>
            <a:pPr marL="0" indent="0">
              <a:buFont typeface="Wingdings" pitchFamily="2" charset="2"/>
              <a:buNone/>
            </a:pPr>
            <a:r>
              <a:rPr lang="en-US" altLang="zh-CN" smtClean="0">
                <a:ea typeface="宋体" charset="-122"/>
              </a:rPr>
              <a:t>       </a:t>
            </a:r>
            <a:r>
              <a:rPr lang="zh-CN" altLang="zh-CN" smtClean="0">
                <a:ea typeface="宋体" charset="-122"/>
              </a:rPr>
              <a:t>单击表格左上角的“表格移动控制点”并拖动鼠标到其它位置释放即可移动表格。当鼠标位于表格中时，在表格的右下角会出现符号“</a:t>
            </a:r>
            <a:r>
              <a:rPr lang="en-US" altLang="zh-CN" smtClean="0">
                <a:ea typeface="宋体" charset="-122"/>
              </a:rPr>
              <a:t> </a:t>
            </a:r>
            <a:r>
              <a:rPr lang="zh-CN" altLang="zh-CN" smtClean="0">
                <a:ea typeface="宋体" charset="-122"/>
              </a:rPr>
              <a:t>”，称为“表格缩放控制点”。移动鼠标至“表格缩放控制点”，鼠标变成空心双向箭头时，拖动鼠标可以缩放表格。</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8610" name="内容占位符 2"/>
          <p:cNvSpPr>
            <a:spLocks noGrp="1"/>
          </p:cNvSpPr>
          <p:nvPr>
            <p:ph idx="1"/>
          </p:nvPr>
        </p:nvSpPr>
        <p:spPr>
          <a:xfrm>
            <a:off x="457200" y="1628775"/>
            <a:ext cx="8229600" cy="4695825"/>
          </a:xfrm>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．调整行高和列宽</a:t>
            </a:r>
          </a:p>
          <a:p>
            <a:pPr marL="0" indent="0">
              <a:buFont typeface="Wingdings" pitchFamily="2" charset="2"/>
              <a:buNone/>
            </a:pPr>
            <a:r>
              <a:rPr lang="en-US" altLang="zh-CN" smtClean="0">
                <a:ea typeface="宋体" charset="-122"/>
              </a:rPr>
              <a:t>        </a:t>
            </a:r>
            <a:r>
              <a:rPr lang="zh-CN" altLang="zh-CN" smtClean="0">
                <a:ea typeface="宋体" charset="-122"/>
              </a:rPr>
              <a:t>方法一：将鼠标移至表格线，指针形状变为双向箭头时，拖动鼠标。</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方法二：</a:t>
            </a:r>
            <a:r>
              <a:rPr lang="zh-CN" altLang="en-US" smtClean="0">
                <a:ea typeface="宋体" charset="-122"/>
              </a:rPr>
              <a:t>使用</a:t>
            </a:r>
            <a:r>
              <a:rPr lang="zh-CN" altLang="zh-CN" smtClean="0">
                <a:ea typeface="宋体" charset="-122"/>
              </a:rPr>
              <a:t>【表格工具布局】选项卡，在【单元格大小】栏的【高度】框输入或设置需要的行高，在【宽度】框输入或设置需要的列宽。</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方法三：【表格工具布局】</a:t>
            </a:r>
            <a:r>
              <a:rPr lang="en-US" altLang="zh-CN" smtClean="0">
                <a:ea typeface="宋体" charset="-122"/>
              </a:rPr>
              <a:t>/</a:t>
            </a:r>
            <a:r>
              <a:rPr lang="zh-CN" altLang="zh-CN" smtClean="0">
                <a:ea typeface="宋体" charset="-122"/>
              </a:rPr>
              <a:t>【单元格大小】栏分布行按钮</a:t>
            </a:r>
            <a:r>
              <a:rPr lang="en-US" altLang="zh-CN" smtClean="0">
                <a:ea typeface="宋体" charset="-122"/>
              </a:rPr>
              <a:t> </a:t>
            </a:r>
            <a:r>
              <a:rPr lang="zh-CN" altLang="zh-CN" smtClean="0">
                <a:ea typeface="宋体" charset="-122"/>
              </a:rPr>
              <a:t>（或分布列按钮</a:t>
            </a:r>
            <a:r>
              <a:rPr lang="en-US" altLang="zh-CN" smtClean="0">
                <a:ea typeface="宋体" charset="-122"/>
              </a:rPr>
              <a:t> </a:t>
            </a:r>
            <a:r>
              <a:rPr lang="zh-CN" altLang="zh-CN" smtClean="0">
                <a:ea typeface="宋体" charset="-122"/>
              </a:rPr>
              <a:t>），可实现表格或选定行（列）的行高（列宽）均匀分布</a:t>
            </a:r>
            <a:r>
              <a:rPr lang="zh-CN" altLang="en-US" smtClean="0">
                <a:ea typeface="宋体" charset="-122"/>
              </a:rPr>
              <a:t>或对</a:t>
            </a:r>
            <a:r>
              <a:rPr lang="zh-CN" altLang="zh-CN" smtClean="0">
                <a:ea typeface="宋体" charset="-122"/>
              </a:rPr>
              <a:t>表格</a:t>
            </a:r>
            <a:r>
              <a:rPr lang="zh-CN" altLang="en-US" smtClean="0">
                <a:ea typeface="宋体" charset="-122"/>
              </a:rPr>
              <a:t>执行</a:t>
            </a:r>
            <a:r>
              <a:rPr lang="zh-CN" altLang="zh-CN" smtClean="0">
                <a:ea typeface="宋体" charset="-122"/>
              </a:rPr>
              <a:t>自动调整命令。</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dirty="0" smtClean="0"/>
              <a:t>School of Computer Science</a:t>
            </a:r>
            <a:endParaRPr lang="en-US" altLang="zh-CN"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69634"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．插入或删除行、列、单元格</a:t>
            </a:r>
            <a:endParaRPr lang="en-US" altLang="zh-CN" b="1" smtClean="0">
              <a:ea typeface="宋体" charset="-122"/>
            </a:endParaRP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）插入行、列</a:t>
            </a:r>
          </a:p>
          <a:p>
            <a:pPr marL="0" indent="0">
              <a:buFont typeface="Wingdings" pitchFamily="2" charset="2"/>
              <a:buNone/>
            </a:pPr>
            <a:r>
              <a:rPr lang="en-US" altLang="zh-CN" smtClean="0">
                <a:ea typeface="宋体" charset="-122"/>
              </a:rPr>
              <a:t>       </a:t>
            </a:r>
            <a:r>
              <a:rPr lang="zh-CN" altLang="zh-CN" smtClean="0">
                <a:ea typeface="宋体" charset="-122"/>
              </a:rPr>
              <a:t>① 单击或选定行或列。</a:t>
            </a:r>
          </a:p>
          <a:p>
            <a:pPr marL="0" indent="0">
              <a:buFont typeface="Wingdings" pitchFamily="2" charset="2"/>
              <a:buNone/>
            </a:pPr>
            <a:r>
              <a:rPr lang="en-US" altLang="zh-CN" smtClean="0">
                <a:ea typeface="宋体" charset="-122"/>
              </a:rPr>
              <a:t>       </a:t>
            </a:r>
            <a:r>
              <a:rPr lang="zh-CN" altLang="zh-CN" smtClean="0">
                <a:ea typeface="宋体" charset="-122"/>
              </a:rPr>
              <a:t>② 单击【表格工具布局】选项卡【行和列】栏相应按钮。</a:t>
            </a:r>
          </a:p>
          <a:p>
            <a:pPr marL="0" indent="0"/>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0658" name="内容占位符 2"/>
          <p:cNvSpPr>
            <a:spLocks noGrp="1"/>
          </p:cNvSpPr>
          <p:nvPr>
            <p:ph idx="1"/>
          </p:nvPr>
        </p:nvSpPr>
        <p:spPr>
          <a:xfrm>
            <a:off x="457200" y="1557338"/>
            <a:ext cx="8075613" cy="4767262"/>
          </a:xfrm>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）插入单元格 </a:t>
            </a:r>
          </a:p>
          <a:p>
            <a:pPr marL="0" indent="0">
              <a:buFont typeface="Wingdings" pitchFamily="2" charset="2"/>
              <a:buNone/>
            </a:pPr>
            <a:r>
              <a:rPr lang="en-US" altLang="zh-CN" smtClean="0">
                <a:ea typeface="宋体" charset="-122"/>
              </a:rPr>
              <a:t>        </a:t>
            </a:r>
            <a:r>
              <a:rPr lang="zh-CN" altLang="zh-CN" smtClean="0">
                <a:ea typeface="宋体" charset="-122"/>
              </a:rPr>
              <a:t>① 单击或选定要在旁边插入新单元格的单元格。</a:t>
            </a:r>
          </a:p>
          <a:p>
            <a:pPr marL="0" indent="0">
              <a:buFont typeface="Wingdings" pitchFamily="2" charset="2"/>
              <a:buNone/>
            </a:pPr>
            <a:r>
              <a:rPr lang="en-US" altLang="zh-CN" smtClean="0">
                <a:ea typeface="宋体" charset="-122"/>
              </a:rPr>
              <a:t>        </a:t>
            </a:r>
            <a:r>
              <a:rPr lang="zh-CN" altLang="zh-CN" smtClean="0">
                <a:ea typeface="宋体" charset="-122"/>
              </a:rPr>
              <a:t>② </a:t>
            </a:r>
            <a:r>
              <a:rPr lang="zh-CN" altLang="en-US" smtClean="0">
                <a:ea typeface="宋体" charset="-122"/>
              </a:rPr>
              <a:t>使用</a:t>
            </a:r>
            <a:r>
              <a:rPr lang="zh-CN" altLang="zh-CN" smtClean="0">
                <a:ea typeface="宋体" charset="-122"/>
              </a:rPr>
              <a:t>【插入单元格】对话框。在对话框中选择某一单选按钮，即可进行相应的操作。</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0660" name="Picture 2"/>
          <p:cNvPicPr>
            <a:picLocks noChangeAspect="1" noChangeArrowheads="1"/>
          </p:cNvPicPr>
          <p:nvPr/>
        </p:nvPicPr>
        <p:blipFill>
          <a:blip r:embed="rId2"/>
          <a:srcRect/>
          <a:stretch>
            <a:fillRect/>
          </a:stretch>
        </p:blipFill>
        <p:spPr bwMode="auto">
          <a:xfrm>
            <a:off x="2627313" y="4043363"/>
            <a:ext cx="3032125" cy="214153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34818" name="内容占位符 2"/>
          <p:cNvSpPr>
            <a:spLocks noGrp="1"/>
          </p:cNvSpPr>
          <p:nvPr>
            <p:ph idx="1"/>
          </p:nvPr>
        </p:nvSpPr>
        <p:spPr>
          <a:xfrm>
            <a:off x="457200" y="1946275"/>
            <a:ext cx="8229600" cy="4378325"/>
          </a:xfrm>
        </p:spPr>
        <p:txBody>
          <a:bodyPr/>
          <a:lstStyle/>
          <a:p>
            <a:pPr marL="0" indent="0">
              <a:buFont typeface="Wingdings" pitchFamily="2" charset="2"/>
              <a:buNone/>
            </a:pPr>
            <a:r>
              <a:rPr lang="en-US" altLang="zh-CN" b="1" smtClean="0">
                <a:ea typeface="宋体" charset="-122"/>
              </a:rPr>
              <a:t>1</a:t>
            </a:r>
            <a:r>
              <a:rPr lang="zh-CN" altLang="zh-CN" b="1" smtClean="0">
                <a:ea typeface="宋体" charset="-122"/>
              </a:rPr>
              <a:t>．启动</a:t>
            </a:r>
            <a:endParaRPr lang="en-US" altLang="zh-CN" b="1" smtClean="0">
              <a:ea typeface="宋体" charset="-122"/>
            </a:endParaRPr>
          </a:p>
          <a:p>
            <a:pPr marL="0" indent="0"/>
            <a:r>
              <a:rPr lang="zh-CN" altLang="zh-CN" smtClean="0">
                <a:ea typeface="宋体" charset="-122"/>
              </a:rPr>
              <a:t>单击【开始】</a:t>
            </a:r>
            <a:r>
              <a:rPr lang="en-US" altLang="zh-CN" smtClean="0">
                <a:ea typeface="宋体" charset="-122"/>
              </a:rPr>
              <a:t>|</a:t>
            </a:r>
            <a:r>
              <a:rPr lang="zh-CN" altLang="zh-CN" smtClean="0">
                <a:ea typeface="宋体" charset="-122"/>
              </a:rPr>
              <a:t>【程序】</a:t>
            </a:r>
            <a:r>
              <a:rPr lang="en-US" altLang="zh-CN" smtClean="0">
                <a:ea typeface="宋体" charset="-122"/>
              </a:rPr>
              <a:t>|</a:t>
            </a:r>
            <a:r>
              <a:rPr lang="zh-CN" altLang="zh-CN" smtClean="0">
                <a:ea typeface="宋体" charset="-122"/>
              </a:rPr>
              <a:t>【</a:t>
            </a:r>
            <a:r>
              <a:rPr lang="en-US" altLang="zh-CN" smtClean="0">
                <a:ea typeface="宋体" charset="-122"/>
              </a:rPr>
              <a:t>Microsoft Office</a:t>
            </a:r>
            <a:r>
              <a:rPr lang="zh-CN" altLang="zh-CN" smtClean="0">
                <a:ea typeface="宋体" charset="-122"/>
              </a:rPr>
              <a:t>】</a:t>
            </a:r>
            <a:r>
              <a:rPr lang="en-US" altLang="zh-CN" smtClean="0">
                <a:ea typeface="宋体" charset="-122"/>
              </a:rPr>
              <a:t>|</a:t>
            </a:r>
            <a:r>
              <a:rPr lang="zh-CN" altLang="zh-CN" smtClean="0">
                <a:ea typeface="宋体" charset="-122"/>
              </a:rPr>
              <a:t>【</a:t>
            </a:r>
            <a:r>
              <a:rPr lang="en-US" altLang="zh-CN" smtClean="0">
                <a:ea typeface="宋体" charset="-122"/>
              </a:rPr>
              <a:t>Microsoft Word 2010</a:t>
            </a:r>
            <a:r>
              <a:rPr lang="zh-CN" altLang="zh-CN" smtClean="0">
                <a:ea typeface="宋体" charset="-122"/>
              </a:rPr>
              <a:t>】命令。</a:t>
            </a:r>
          </a:p>
          <a:p>
            <a:pPr marL="0" indent="0"/>
            <a:r>
              <a:rPr lang="zh-CN" altLang="zh-CN" smtClean="0">
                <a:ea typeface="宋体" charset="-122"/>
              </a:rPr>
              <a:t>双击桌面上的</a:t>
            </a:r>
            <a:r>
              <a:rPr lang="en-US" altLang="zh-CN" smtClean="0">
                <a:ea typeface="宋体" charset="-122"/>
              </a:rPr>
              <a:t>Word</a:t>
            </a:r>
            <a:r>
              <a:rPr lang="zh-CN" altLang="zh-CN" smtClean="0">
                <a:ea typeface="宋体" charset="-122"/>
              </a:rPr>
              <a:t>快捷方式图标</a:t>
            </a:r>
            <a:r>
              <a:rPr lang="en-US" altLang="zh-CN" smtClean="0">
                <a:ea typeface="宋体" charset="-122"/>
              </a:rPr>
              <a:t> </a:t>
            </a:r>
            <a:r>
              <a:rPr lang="zh-CN" altLang="zh-CN" smtClean="0">
                <a:ea typeface="宋体" charset="-122"/>
              </a:rPr>
              <a:t>。</a:t>
            </a:r>
          </a:p>
          <a:p>
            <a:pPr marL="0" indent="0"/>
            <a:r>
              <a:rPr lang="zh-CN" altLang="zh-CN" smtClean="0">
                <a:ea typeface="宋体" charset="-122"/>
              </a:rPr>
              <a:t>直接在【资源管理器】或【我的电脑】中双击指定的</a:t>
            </a:r>
            <a:r>
              <a:rPr lang="en-US" altLang="zh-CN" smtClean="0">
                <a:ea typeface="宋体" charset="-122"/>
              </a:rPr>
              <a:t>Word</a:t>
            </a:r>
            <a:r>
              <a:rPr lang="zh-CN" altLang="zh-CN" smtClean="0">
                <a:ea typeface="宋体" charset="-122"/>
              </a:rPr>
              <a:t>文件名。</a:t>
            </a:r>
          </a:p>
          <a:p>
            <a:pPr marL="0" indent="0"/>
            <a:r>
              <a:rPr lang="zh-CN" altLang="zh-CN" smtClean="0">
                <a:ea typeface="宋体" charset="-122"/>
              </a:rPr>
              <a:t>单击【开始】</a:t>
            </a:r>
            <a:r>
              <a:rPr lang="en-US" altLang="zh-CN" smtClean="0">
                <a:ea typeface="宋体" charset="-122"/>
              </a:rPr>
              <a:t>|</a:t>
            </a:r>
            <a:r>
              <a:rPr lang="zh-CN" altLang="zh-CN" smtClean="0">
                <a:ea typeface="宋体" charset="-122"/>
              </a:rPr>
              <a:t>【运行】，在出现的对话框中使用【浏览】按钮或者输入文件名</a:t>
            </a:r>
            <a:r>
              <a:rPr lang="en-US" altLang="zh-CN" smtClean="0">
                <a:ea typeface="宋体" charset="-122"/>
              </a:rPr>
              <a:t>winword</a:t>
            </a:r>
            <a:r>
              <a:rPr lang="zh-CN" altLang="zh-CN" smtClean="0">
                <a:ea typeface="宋体" charset="-122"/>
              </a:rPr>
              <a:t>（包含绝对路径）。</a:t>
            </a:r>
            <a:endParaRPr lang="en-US" altLang="zh-CN" smtClean="0">
              <a:ea typeface="宋体" charset="-122"/>
            </a:endParaRPr>
          </a:p>
          <a:p>
            <a:pPr marL="0" indent="0">
              <a:buFont typeface="Wingdings" pitchFamily="2" charset="2"/>
              <a:buNone/>
            </a:pPr>
            <a:r>
              <a:rPr lang="en-US" altLang="zh-CN" b="1" smtClean="0">
                <a:ea typeface="宋体" charset="-122"/>
              </a:rPr>
              <a:t>2</a:t>
            </a:r>
            <a:r>
              <a:rPr lang="zh-CN" altLang="zh-CN" b="1" smtClean="0">
                <a:ea typeface="宋体" charset="-122"/>
              </a:rPr>
              <a:t>．退出</a:t>
            </a:r>
            <a:endParaRPr lang="en-US" altLang="zh-CN" smtClean="0">
              <a:ea typeface="宋体" charset="-122"/>
            </a:endParaRPr>
          </a:p>
          <a:p>
            <a:pPr marL="0" indent="0"/>
            <a:r>
              <a:rPr lang="zh-CN" altLang="zh-CN" smtClean="0">
                <a:ea typeface="宋体" charset="-122"/>
              </a:rPr>
              <a:t>单击</a:t>
            </a:r>
            <a:r>
              <a:rPr lang="en-US" altLang="zh-CN" smtClean="0">
                <a:ea typeface="宋体" charset="-122"/>
              </a:rPr>
              <a:t>Word</a:t>
            </a:r>
            <a:r>
              <a:rPr lang="zh-CN" altLang="zh-CN" smtClean="0">
                <a:ea typeface="宋体" charset="-122"/>
              </a:rPr>
              <a:t>窗口右上角的【关闭】按钮 。</a:t>
            </a:r>
          </a:p>
          <a:p>
            <a:pPr marL="0" indent="0"/>
            <a:r>
              <a:rPr lang="zh-CN" altLang="zh-CN" smtClean="0">
                <a:ea typeface="宋体" charset="-122"/>
              </a:rPr>
              <a:t>单击【文件】</a:t>
            </a:r>
            <a:r>
              <a:rPr lang="en-US" altLang="zh-CN" smtClean="0">
                <a:ea typeface="宋体" charset="-122"/>
              </a:rPr>
              <a:t>|</a:t>
            </a:r>
            <a:r>
              <a:rPr lang="zh-CN" altLang="zh-CN" smtClean="0">
                <a:ea typeface="宋体" charset="-122"/>
              </a:rPr>
              <a:t>【退出】命令。</a:t>
            </a:r>
          </a:p>
          <a:p>
            <a:pPr marL="0" indent="0"/>
            <a:r>
              <a:rPr lang="zh-CN" altLang="zh-CN" smtClean="0">
                <a:ea typeface="宋体" charset="-122"/>
              </a:rPr>
              <a:t>双击</a:t>
            </a:r>
            <a:r>
              <a:rPr lang="en-US" altLang="zh-CN" smtClean="0">
                <a:ea typeface="宋体" charset="-122"/>
              </a:rPr>
              <a:t>Word</a:t>
            </a:r>
            <a:r>
              <a:rPr lang="zh-CN" altLang="zh-CN" smtClean="0">
                <a:ea typeface="宋体" charset="-122"/>
              </a:rPr>
              <a:t>窗口左上角的控制按钮</a:t>
            </a:r>
            <a:r>
              <a:rPr lang="en-US" altLang="zh-CN" smtClean="0">
                <a:ea typeface="宋体" charset="-122"/>
              </a:rPr>
              <a:t> </a:t>
            </a:r>
            <a:r>
              <a:rPr lang="zh-CN" altLang="zh-CN" smtClean="0">
                <a:ea typeface="宋体" charset="-122"/>
              </a:rPr>
              <a:t>。</a:t>
            </a:r>
          </a:p>
          <a:p>
            <a:pPr marL="0" indent="0"/>
            <a:r>
              <a:rPr lang="zh-CN" altLang="zh-CN" smtClean="0">
                <a:ea typeface="宋体" charset="-122"/>
              </a:rPr>
              <a:t>直接按组合键</a:t>
            </a:r>
            <a:r>
              <a:rPr lang="en-US" altLang="zh-CN" smtClean="0">
                <a:ea typeface="宋体" charset="-122"/>
              </a:rPr>
              <a:t>ALT+F4</a:t>
            </a:r>
            <a:r>
              <a:rPr lang="zh-CN" altLang="zh-CN" smtClean="0">
                <a:ea typeface="宋体" charset="-122"/>
              </a:rPr>
              <a:t>。</a:t>
            </a:r>
          </a:p>
          <a:p>
            <a:pPr marL="0" indent="0"/>
            <a:endParaRPr lang="zh-CN" altLang="zh-CN"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4820" name="TextBox 4"/>
          <p:cNvSpPr txBox="1">
            <a:spLocks noChangeArrowheads="1"/>
          </p:cNvSpPr>
          <p:nvPr/>
        </p:nvSpPr>
        <p:spPr bwMode="auto">
          <a:xfrm>
            <a:off x="323850" y="1484313"/>
            <a:ext cx="3960813" cy="457200"/>
          </a:xfrm>
          <a:prstGeom prst="rect">
            <a:avLst/>
          </a:prstGeom>
          <a:noFill/>
          <a:ln w="9525">
            <a:noFill/>
            <a:miter lim="800000"/>
            <a:headEnd/>
            <a:tailEnd/>
          </a:ln>
        </p:spPr>
        <p:txBody>
          <a:bodyPr>
            <a:spAutoFit/>
          </a:bodyPr>
          <a:lstStyle/>
          <a:p>
            <a:pPr algn="ctr"/>
            <a:r>
              <a:rPr lang="en-US" altLang="zh-CN" sz="2400"/>
              <a:t>4.1.1  Word </a:t>
            </a:r>
            <a:r>
              <a:rPr lang="zh-CN" altLang="zh-CN" sz="2400"/>
              <a:t>的启动和退出</a:t>
            </a:r>
            <a:endParaRPr lang="zh-CN" altLang="en-US" sz="24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168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3</a:t>
            </a:r>
            <a:r>
              <a:rPr lang="zh-CN" altLang="zh-CN" b="1" smtClean="0">
                <a:ea typeface="宋体" charset="-122"/>
              </a:rPr>
              <a:t>）删除行、列和单元格</a:t>
            </a:r>
          </a:p>
          <a:p>
            <a:pPr marL="0" indent="0">
              <a:buFont typeface="Wingdings" pitchFamily="2" charset="2"/>
              <a:buNone/>
            </a:pPr>
            <a:r>
              <a:rPr lang="en-US" altLang="zh-CN" smtClean="0">
                <a:ea typeface="宋体" charset="-122"/>
              </a:rPr>
              <a:t>        </a:t>
            </a:r>
            <a:r>
              <a:rPr lang="zh-CN" altLang="zh-CN" smtClean="0">
                <a:ea typeface="宋体" charset="-122"/>
              </a:rPr>
              <a:t>单击【表格工具布局】选项卡【行和列】栏【删除】按钮</a:t>
            </a:r>
            <a:r>
              <a:rPr lang="en-US" altLang="zh-CN" smtClean="0">
                <a:ea typeface="宋体" charset="-122"/>
              </a:rPr>
              <a:t> </a:t>
            </a:r>
            <a:r>
              <a:rPr lang="zh-CN" altLang="zh-CN" smtClean="0">
                <a:ea typeface="宋体" charset="-122"/>
              </a:rPr>
              <a:t>，在弹出的列表中根据需要选择相关命令即可删除行、列、单元格和整个表格。</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270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5</a:t>
            </a:r>
            <a:r>
              <a:rPr lang="zh-CN" altLang="zh-CN" b="1" smtClean="0">
                <a:ea typeface="宋体" charset="-122"/>
              </a:rPr>
              <a:t>．合并和拆分单元格</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）合并单元格</a:t>
            </a:r>
          </a:p>
          <a:p>
            <a:pPr marL="0" indent="0">
              <a:buFont typeface="Wingdings" pitchFamily="2" charset="2"/>
              <a:buNone/>
            </a:pPr>
            <a:r>
              <a:rPr lang="en-US" altLang="zh-CN" smtClean="0">
                <a:ea typeface="宋体" charset="-122"/>
              </a:rPr>
              <a:t>       </a:t>
            </a:r>
            <a:r>
              <a:rPr lang="zh-CN" altLang="zh-CN" smtClean="0">
                <a:ea typeface="宋体" charset="-122"/>
              </a:rPr>
              <a:t>选中需要合并的单元格，单击【表格工具布局】选项卡【合并】栏【合并单元格】按钮</a:t>
            </a:r>
            <a:r>
              <a:rPr lang="en-US" altLang="zh-CN" smtClean="0">
                <a:ea typeface="宋体" charset="-122"/>
              </a:rPr>
              <a:t> </a:t>
            </a:r>
            <a:r>
              <a:rPr lang="zh-CN" altLang="zh-CN" smtClean="0">
                <a:ea typeface="宋体" charset="-122"/>
              </a:rPr>
              <a:t>；或者单击鼠标右键，在弹出的快捷菜单上选择【合并单元格】命令 。</a:t>
            </a:r>
          </a:p>
          <a:p>
            <a:pPr marL="0" indent="0">
              <a:buFont typeface="Wingdings" pitchFamily="2" charset="2"/>
              <a:buNone/>
            </a:pPr>
            <a:r>
              <a:rPr lang="en-US" altLang="zh-CN" b="1" smtClean="0">
                <a:ea typeface="宋体" charset="-122"/>
              </a:rPr>
              <a:t>      </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3730"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）拆分单元格</a:t>
            </a:r>
          </a:p>
          <a:p>
            <a:pPr marL="0" indent="0">
              <a:buFont typeface="Wingdings" pitchFamily="2" charset="2"/>
              <a:buNone/>
            </a:pPr>
            <a:r>
              <a:rPr lang="en-US" altLang="zh-CN" smtClean="0">
                <a:ea typeface="宋体" charset="-122"/>
              </a:rPr>
              <a:t>        </a:t>
            </a:r>
            <a:r>
              <a:rPr lang="zh-CN" altLang="zh-CN" smtClean="0">
                <a:ea typeface="宋体" charset="-122"/>
              </a:rPr>
              <a:t>单击或选中需要拆分的单元格，单击【表格工具布局】选项卡【合并】栏【拆分单元格】命令</a:t>
            </a:r>
            <a:r>
              <a:rPr lang="en-US" altLang="zh-CN" smtClean="0">
                <a:ea typeface="宋体" charset="-122"/>
              </a:rPr>
              <a:t> </a:t>
            </a:r>
            <a:r>
              <a:rPr lang="zh-CN" altLang="zh-CN" smtClean="0">
                <a:ea typeface="宋体" charset="-122"/>
              </a:rPr>
              <a:t>；或者单击鼠标右键，在弹出的快捷菜单上选择【拆分单元格】命令，都可打开【拆分单元格】对话框，在对话框中输入要拆分成的单元格行数和列数并单击【确定】按钮。</a:t>
            </a:r>
            <a:endParaRPr lang="zh-CN" altLang="en-US"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4754" name="内容占位符 2"/>
          <p:cNvSpPr>
            <a:spLocks noGrp="1"/>
          </p:cNvSpPr>
          <p:nvPr>
            <p:ph idx="1"/>
          </p:nvPr>
        </p:nvSpPr>
        <p:spPr>
          <a:xfrm>
            <a:off x="468313" y="1628775"/>
            <a:ext cx="8434387" cy="4495800"/>
          </a:xfrm>
        </p:spPr>
        <p:txBody>
          <a:bodyPr/>
          <a:lstStyle/>
          <a:p>
            <a:pPr marL="0" indent="0">
              <a:buFont typeface="Wingdings" pitchFamily="2" charset="2"/>
              <a:buNone/>
            </a:pPr>
            <a:r>
              <a:rPr lang="en-US" altLang="zh-CN" b="1" smtClean="0">
                <a:ea typeface="宋体" charset="-122"/>
              </a:rPr>
              <a:t>        6</a:t>
            </a:r>
            <a:r>
              <a:rPr lang="zh-CN" altLang="zh-CN" b="1" smtClean="0">
                <a:ea typeface="宋体" charset="-122"/>
              </a:rPr>
              <a:t>．拆分表格</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）拆分表格</a:t>
            </a:r>
          </a:p>
          <a:p>
            <a:pPr marL="0" indent="0">
              <a:buFont typeface="Wingdings" pitchFamily="2" charset="2"/>
              <a:buNone/>
            </a:pPr>
            <a:r>
              <a:rPr lang="en-US" altLang="zh-CN" smtClean="0">
                <a:ea typeface="宋体" charset="-122"/>
              </a:rPr>
              <a:t>       </a:t>
            </a:r>
            <a:r>
              <a:rPr lang="zh-CN" altLang="zh-CN" smtClean="0">
                <a:ea typeface="宋体" charset="-122"/>
              </a:rPr>
              <a:t>将光标移到要拆分成第二个表格的第一行上，然后单击【表格工具布局】选项卡【合并】栏【拆分表格】按钮</a:t>
            </a:r>
            <a:r>
              <a:rPr lang="en-US" altLang="zh-CN" smtClean="0">
                <a:ea typeface="宋体" charset="-122"/>
              </a:rPr>
              <a:t> </a:t>
            </a:r>
            <a:r>
              <a:rPr lang="zh-CN" altLang="zh-CN" smtClean="0">
                <a:ea typeface="宋体" charset="-122"/>
              </a:rPr>
              <a:t>。这样就可以将一个表格拆分成两个表格了。也可通过快捷键</a:t>
            </a:r>
            <a:r>
              <a:rPr lang="en-US" altLang="zh-CN" smtClean="0">
                <a:ea typeface="宋体" charset="-122"/>
              </a:rPr>
              <a:t>“Ctrl+Shift+Enter”</a:t>
            </a:r>
            <a:r>
              <a:rPr lang="zh-CN" altLang="zh-CN" smtClean="0">
                <a:ea typeface="宋体" charset="-122"/>
              </a:rPr>
              <a:t>拆分表格。</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）合并表格</a:t>
            </a:r>
          </a:p>
          <a:p>
            <a:pPr marL="0" indent="0">
              <a:buFont typeface="Wingdings" pitchFamily="2" charset="2"/>
              <a:buNone/>
            </a:pPr>
            <a:r>
              <a:rPr lang="en-US" altLang="zh-CN" smtClean="0">
                <a:ea typeface="宋体" charset="-122"/>
              </a:rPr>
              <a:t>       </a:t>
            </a:r>
            <a:r>
              <a:rPr lang="zh-CN" altLang="zh-CN" smtClean="0">
                <a:ea typeface="宋体" charset="-122"/>
              </a:rPr>
              <a:t>在第一个表格表尾插入行（根据第二个表格的数据行确定插入行数），然后将第二个表的内容复制过去。</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5778"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7</a:t>
            </a:r>
            <a:r>
              <a:rPr lang="zh-CN" altLang="zh-CN" b="1" smtClean="0">
                <a:ea typeface="宋体" charset="-122"/>
              </a:rPr>
              <a:t>．表格的复制和删除</a:t>
            </a:r>
          </a:p>
          <a:p>
            <a:pPr marL="0" indent="0">
              <a:buFont typeface="Wingdings" pitchFamily="2" charset="2"/>
              <a:buNone/>
            </a:pPr>
            <a:r>
              <a:rPr lang="en-US" altLang="zh-CN" smtClean="0">
                <a:ea typeface="宋体" charset="-122"/>
              </a:rPr>
              <a:t>     </a:t>
            </a:r>
            <a:r>
              <a:rPr lang="zh-CN" altLang="zh-CN" smtClean="0">
                <a:ea typeface="宋体" charset="-122"/>
              </a:rPr>
              <a:t>（</a:t>
            </a:r>
            <a:r>
              <a:rPr lang="en-US" altLang="zh-CN" smtClean="0">
                <a:ea typeface="宋体" charset="-122"/>
              </a:rPr>
              <a:t>1</a:t>
            </a:r>
            <a:r>
              <a:rPr lang="zh-CN" altLang="zh-CN" smtClean="0">
                <a:ea typeface="宋体" charset="-122"/>
              </a:rPr>
              <a:t>）表格的复制</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选定需要复制的表格，单击【开始】选项卡【复制】按钮</a:t>
            </a:r>
            <a:r>
              <a:rPr lang="en-US" altLang="zh-CN" smtClean="0">
                <a:ea typeface="宋体" charset="-122"/>
              </a:rPr>
              <a:t> </a:t>
            </a:r>
            <a:r>
              <a:rPr lang="zh-CN" altLang="zh-CN" smtClean="0">
                <a:ea typeface="宋体" charset="-122"/>
              </a:rPr>
              <a:t>，或使用快捷键</a:t>
            </a:r>
            <a:r>
              <a:rPr lang="en-US" altLang="zh-CN" smtClean="0">
                <a:ea typeface="宋体" charset="-122"/>
              </a:rPr>
              <a:t>Ctrl+C</a:t>
            </a:r>
            <a:r>
              <a:rPr lang="zh-CN" altLang="zh-CN" smtClean="0">
                <a:ea typeface="宋体" charset="-122"/>
              </a:rPr>
              <a:t>，或在选定表格里单击鼠标右键，利用快捷菜单中的【复制】命令完成。然后将光标移动到要粘贴表格的地方进行粘贴操作即可。</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680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）表格的删除</a:t>
            </a:r>
          </a:p>
          <a:p>
            <a:pPr marL="0" indent="0">
              <a:buFont typeface="Wingdings" pitchFamily="2" charset="2"/>
              <a:buNone/>
            </a:pPr>
            <a:r>
              <a:rPr lang="en-US" altLang="zh-CN" smtClean="0">
                <a:ea typeface="宋体" charset="-122"/>
              </a:rPr>
              <a:t>       </a:t>
            </a:r>
            <a:r>
              <a:rPr lang="zh-CN" altLang="zh-CN" smtClean="0">
                <a:ea typeface="宋体" charset="-122"/>
              </a:rPr>
              <a:t>选定需要删除的表格，单击【表格工具布局】选项卡【行和列】栏【删除】按钮</a:t>
            </a:r>
            <a:r>
              <a:rPr lang="en-US" altLang="zh-CN" smtClean="0">
                <a:ea typeface="宋体" charset="-122"/>
              </a:rPr>
              <a:t> </a:t>
            </a:r>
            <a:r>
              <a:rPr lang="zh-CN" altLang="zh-CN" smtClean="0">
                <a:ea typeface="宋体" charset="-122"/>
              </a:rPr>
              <a:t>，在弹出的列表中选择【删除表格】命令，或单击【开始】选项卡的【剪切】按钮</a:t>
            </a:r>
            <a:r>
              <a:rPr lang="en-US" altLang="zh-CN" smtClean="0">
                <a:ea typeface="宋体" charset="-122"/>
              </a:rPr>
              <a:t> </a:t>
            </a:r>
            <a:r>
              <a:rPr lang="zh-CN" altLang="zh-CN" smtClean="0">
                <a:ea typeface="宋体" charset="-122"/>
              </a:rPr>
              <a:t>，或使用快捷键</a:t>
            </a:r>
            <a:r>
              <a:rPr lang="en-US" altLang="zh-CN" smtClean="0">
                <a:ea typeface="宋体" charset="-122"/>
              </a:rPr>
              <a:t>Ctrl+D</a:t>
            </a:r>
            <a:r>
              <a:rPr lang="zh-CN" altLang="zh-CN" smtClean="0">
                <a:ea typeface="宋体" charset="-122"/>
              </a:rPr>
              <a:t>，或在选定表格内单击鼠标右键，选择快捷菜单中的【剪切】命令。</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7826" name="内容占位符 2"/>
          <p:cNvSpPr>
            <a:spLocks noGrp="1"/>
          </p:cNvSpPr>
          <p:nvPr>
            <p:ph idx="1"/>
          </p:nvPr>
        </p:nvSpPr>
        <p:spPr/>
        <p:txBody>
          <a:bodyPr/>
          <a:lstStyle/>
          <a:p>
            <a:r>
              <a:rPr lang="en-US" altLang="zh-CN" smtClean="0">
                <a:ea typeface="宋体" charset="-122"/>
              </a:rPr>
              <a:t>4.4.3 </a:t>
            </a:r>
            <a:r>
              <a:rPr lang="zh-CN" altLang="zh-CN" smtClean="0">
                <a:ea typeface="宋体" charset="-122"/>
              </a:rPr>
              <a:t>表格格式化</a:t>
            </a:r>
            <a:endParaRPr lang="en-US" altLang="zh-CN" smtClean="0">
              <a:ea typeface="宋体" charset="-122"/>
            </a:endParaRPr>
          </a:p>
          <a:p>
            <a:pPr>
              <a:buFont typeface="Wingdings" pitchFamily="2" charset="2"/>
              <a:buNone/>
            </a:pPr>
            <a:r>
              <a:rPr lang="en-US" altLang="zh-CN" b="1" smtClean="0">
                <a:ea typeface="宋体" charset="-122"/>
              </a:rPr>
              <a:t>       1</a:t>
            </a:r>
            <a:r>
              <a:rPr lang="zh-CN" altLang="zh-CN" b="1" smtClean="0">
                <a:ea typeface="宋体" charset="-122"/>
              </a:rPr>
              <a:t>．表格及单元格文字的对齐</a:t>
            </a:r>
          </a:p>
          <a:p>
            <a:endParaRPr lang="en-US" altLang="zh-CN" smtClean="0">
              <a:ea typeface="宋体" charset="-122"/>
            </a:endParaRPr>
          </a:p>
          <a:p>
            <a:endParaRPr lang="en-US" altLang="zh-CN" smtClean="0">
              <a:ea typeface="宋体" charset="-122"/>
            </a:endParaRPr>
          </a:p>
          <a:p>
            <a:endParaRPr lang="en-US" altLang="zh-CN" smtClean="0">
              <a:ea typeface="宋体" charset="-122"/>
            </a:endParaRPr>
          </a:p>
          <a:p>
            <a:endParaRPr lang="en-US" altLang="zh-CN" smtClean="0">
              <a:ea typeface="宋体" charset="-122"/>
            </a:endParaRPr>
          </a:p>
          <a:p>
            <a:endParaRPr lang="en-US" altLang="zh-CN" smtClean="0">
              <a:ea typeface="宋体" charset="-122"/>
            </a:endParaRPr>
          </a:p>
          <a:p>
            <a:pPr>
              <a:buFont typeface="Wingdings" pitchFamily="2" charset="2"/>
              <a:buNone/>
            </a:pPr>
            <a:r>
              <a:rPr lang="en-US" altLang="zh-CN" sz="2000" smtClean="0">
                <a:ea typeface="宋体" charset="-122"/>
              </a:rPr>
              <a:t>          </a:t>
            </a:r>
            <a:r>
              <a:rPr lang="zh-CN" altLang="zh-CN" sz="2000" smtClean="0">
                <a:ea typeface="宋体" charset="-122"/>
              </a:rPr>
              <a:t>单元格文本的对齐方式</a:t>
            </a:r>
            <a:r>
              <a:rPr lang="en-US" altLang="zh-CN" sz="2000" smtClean="0">
                <a:ea typeface="宋体" charset="-122"/>
              </a:rPr>
              <a:t>            </a:t>
            </a:r>
            <a:r>
              <a:rPr lang="zh-CN" altLang="zh-CN" sz="2000" smtClean="0">
                <a:ea typeface="宋体" charset="-122"/>
              </a:rPr>
              <a:t>【表格属性】对话框</a:t>
            </a:r>
            <a:endParaRPr lang="zh-CN" altLang="en-US" sz="200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7828" name="Picture 2"/>
          <p:cNvPicPr>
            <a:picLocks noChangeAspect="1" noChangeArrowheads="1"/>
          </p:cNvPicPr>
          <p:nvPr/>
        </p:nvPicPr>
        <p:blipFill>
          <a:blip r:embed="rId2"/>
          <a:srcRect/>
          <a:stretch>
            <a:fillRect/>
          </a:stretch>
        </p:blipFill>
        <p:spPr bwMode="auto">
          <a:xfrm>
            <a:off x="1839913" y="3141663"/>
            <a:ext cx="1508125" cy="1711325"/>
          </a:xfrm>
          <a:prstGeom prst="rect">
            <a:avLst/>
          </a:prstGeom>
          <a:noFill/>
          <a:ln w="9525">
            <a:noFill/>
            <a:miter lim="800000"/>
            <a:headEnd/>
            <a:tailEnd/>
          </a:ln>
        </p:spPr>
      </p:pic>
      <p:pic>
        <p:nvPicPr>
          <p:cNvPr id="77829" name="Picture 3"/>
          <p:cNvPicPr>
            <a:picLocks noChangeAspect="1" noChangeArrowheads="1"/>
          </p:cNvPicPr>
          <p:nvPr/>
        </p:nvPicPr>
        <p:blipFill>
          <a:blip r:embed="rId3"/>
          <a:srcRect/>
          <a:stretch>
            <a:fillRect/>
          </a:stretch>
        </p:blipFill>
        <p:spPr bwMode="auto">
          <a:xfrm>
            <a:off x="4643438" y="2897188"/>
            <a:ext cx="2273300" cy="220027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8850"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．表格的边框和底纹设置</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）自动套用表格格式</a:t>
            </a:r>
          </a:p>
          <a:p>
            <a:pPr marL="0" indent="0">
              <a:buFont typeface="Wingdings" pitchFamily="2" charset="2"/>
              <a:buNone/>
            </a:pPr>
            <a:r>
              <a:rPr lang="en-US" altLang="zh-CN" smtClean="0">
                <a:ea typeface="宋体" charset="-122"/>
              </a:rPr>
              <a:t>       </a:t>
            </a:r>
            <a:r>
              <a:rPr lang="zh-CN" altLang="zh-CN" smtClean="0">
                <a:ea typeface="宋体" charset="-122"/>
              </a:rPr>
              <a:t>① 单击表格中的任意一个单元格；（一般是选中整个表格）。</a:t>
            </a:r>
          </a:p>
          <a:p>
            <a:pPr marL="0" indent="0">
              <a:buFont typeface="Wingdings" pitchFamily="2" charset="2"/>
              <a:buNone/>
            </a:pPr>
            <a:r>
              <a:rPr lang="en-US" altLang="zh-CN" smtClean="0">
                <a:ea typeface="宋体" charset="-122"/>
              </a:rPr>
              <a:t>       </a:t>
            </a:r>
            <a:r>
              <a:rPr lang="zh-CN" altLang="zh-CN" smtClean="0">
                <a:ea typeface="宋体" charset="-122"/>
              </a:rPr>
              <a:t>② 单击【表格工具设计】选项卡【表格样式】栏【其它】按钮，在弹出的面板中选择所需表格样式。 </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79874" name="内容占位符 2"/>
          <p:cNvSpPr>
            <a:spLocks noGrp="1"/>
          </p:cNvSpPr>
          <p:nvPr>
            <p:ph idx="1"/>
          </p:nvPr>
        </p:nvSpPr>
        <p:spPr>
          <a:xfrm>
            <a:off x="457200" y="1628775"/>
            <a:ext cx="8229600" cy="4695825"/>
          </a:xfrm>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）手动设置边框和底纹</a:t>
            </a:r>
          </a:p>
          <a:p>
            <a:pPr marL="0" indent="0">
              <a:buFont typeface="Wingdings" pitchFamily="2" charset="2"/>
              <a:buNone/>
            </a:pPr>
            <a:r>
              <a:rPr lang="en-US" altLang="zh-CN" smtClean="0">
                <a:ea typeface="宋体" charset="-122"/>
              </a:rPr>
              <a:t>       </a:t>
            </a:r>
            <a:r>
              <a:rPr lang="zh-CN" altLang="zh-CN" smtClean="0">
                <a:ea typeface="宋体" charset="-122"/>
              </a:rPr>
              <a:t>① 选定择操作对象；</a:t>
            </a:r>
          </a:p>
          <a:p>
            <a:pPr marL="0" indent="0">
              <a:buFont typeface="Wingdings" pitchFamily="2" charset="2"/>
              <a:buNone/>
            </a:pPr>
            <a:r>
              <a:rPr lang="en-US" altLang="zh-CN" smtClean="0">
                <a:ea typeface="宋体" charset="-122"/>
              </a:rPr>
              <a:t>       </a:t>
            </a:r>
            <a:r>
              <a:rPr lang="zh-CN" altLang="zh-CN" smtClean="0">
                <a:ea typeface="宋体" charset="-122"/>
              </a:rPr>
              <a:t>② 单击【表格工具设计】</a:t>
            </a:r>
            <a:r>
              <a:rPr lang="en-US" altLang="zh-CN" smtClean="0">
                <a:ea typeface="宋体" charset="-122"/>
              </a:rPr>
              <a:t>/</a:t>
            </a:r>
            <a:r>
              <a:rPr lang="zh-CN" altLang="zh-CN" smtClean="0">
                <a:ea typeface="宋体" charset="-122"/>
              </a:rPr>
              <a:t>【绘图边框】</a:t>
            </a:r>
            <a:r>
              <a:rPr lang="en-US" altLang="zh-CN" smtClean="0">
                <a:ea typeface="宋体" charset="-122"/>
              </a:rPr>
              <a:t>/</a:t>
            </a:r>
            <a:r>
              <a:rPr lang="zh-CN" altLang="zh-CN" smtClean="0">
                <a:ea typeface="宋体" charset="-122"/>
              </a:rPr>
              <a:t>【边框和底纹】按钮，或</a:t>
            </a:r>
            <a:r>
              <a:rPr lang="zh-CN" altLang="en-US" smtClean="0">
                <a:ea typeface="宋体" charset="-122"/>
              </a:rPr>
              <a:t>使用</a:t>
            </a:r>
            <a:r>
              <a:rPr lang="zh-CN" altLang="zh-CN" smtClean="0">
                <a:ea typeface="宋体" charset="-122"/>
              </a:rPr>
              <a:t>快捷菜单上选择【边框和底纹】命令，弹出【边框和底纹】对话框</a:t>
            </a:r>
            <a:r>
              <a:rPr lang="zh-CN" altLang="en-US" smtClean="0">
                <a:ea typeface="宋体" charset="-122"/>
              </a:rPr>
              <a:t>；</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③ 如果设置边框，则单击【边框】标签，选择适当的线型、颜色、宽度等；</a:t>
            </a:r>
          </a:p>
          <a:p>
            <a:pPr marL="0" indent="0">
              <a:buFont typeface="Wingdings" pitchFamily="2" charset="2"/>
              <a:buNone/>
            </a:pPr>
            <a:r>
              <a:rPr lang="en-US" altLang="zh-CN" smtClean="0">
                <a:ea typeface="宋体" charset="-122"/>
              </a:rPr>
              <a:t>       </a:t>
            </a:r>
            <a:r>
              <a:rPr lang="zh-CN" altLang="zh-CN" smtClean="0">
                <a:ea typeface="宋体" charset="-122"/>
              </a:rPr>
              <a:t>④ 如果设置底纹，则单击【底纹】标签，选择底纹的填充色、图案的式样和颜色；</a:t>
            </a:r>
          </a:p>
          <a:p>
            <a:pPr marL="0" indent="0">
              <a:buFont typeface="Wingdings" pitchFamily="2" charset="2"/>
              <a:buNone/>
            </a:pPr>
            <a:r>
              <a:rPr lang="en-US" altLang="zh-CN" smtClean="0">
                <a:ea typeface="宋体" charset="-122"/>
              </a:rPr>
              <a:t>       </a:t>
            </a:r>
            <a:r>
              <a:rPr lang="zh-CN" altLang="zh-CN" smtClean="0">
                <a:ea typeface="宋体" charset="-122"/>
              </a:rPr>
              <a:t>⑤ 单击【确定】按钮。</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80898" name="内容占位符 2"/>
          <p:cNvSpPr>
            <a:spLocks noGrp="1"/>
          </p:cNvSpPr>
          <p:nvPr>
            <p:ph idx="1"/>
          </p:nvPr>
        </p:nvSpPr>
        <p:spPr>
          <a:xfrm>
            <a:off x="900113" y="1844675"/>
            <a:ext cx="7642225" cy="4495800"/>
          </a:xfrm>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．设置表格与文字的环绕</a:t>
            </a:r>
          </a:p>
          <a:p>
            <a:pPr marL="0" indent="0">
              <a:buFont typeface="Wingdings" pitchFamily="2" charset="2"/>
              <a:buNone/>
            </a:pPr>
            <a:r>
              <a:rPr lang="en-US" altLang="zh-CN" smtClean="0">
                <a:ea typeface="宋体" charset="-122"/>
              </a:rPr>
              <a:t>       </a:t>
            </a:r>
            <a:r>
              <a:rPr lang="zh-CN" altLang="zh-CN" smtClean="0">
                <a:ea typeface="宋体" charset="-122"/>
              </a:rPr>
              <a:t>表格和文字的排版有</a:t>
            </a:r>
            <a:r>
              <a:rPr lang="en-US" altLang="zh-CN" smtClean="0">
                <a:ea typeface="宋体" charset="-122"/>
              </a:rPr>
              <a:t>“</a:t>
            </a:r>
            <a:r>
              <a:rPr lang="zh-CN" altLang="zh-CN" smtClean="0">
                <a:ea typeface="宋体" charset="-122"/>
              </a:rPr>
              <a:t>环绕</a:t>
            </a:r>
            <a:r>
              <a:rPr lang="en-US" altLang="zh-CN" smtClean="0">
                <a:ea typeface="宋体" charset="-122"/>
              </a:rPr>
              <a:t>”</a:t>
            </a:r>
            <a:r>
              <a:rPr lang="zh-CN" altLang="zh-CN" smtClean="0">
                <a:ea typeface="宋体" charset="-122"/>
              </a:rPr>
              <a:t>和</a:t>
            </a:r>
            <a:r>
              <a:rPr lang="en-US" altLang="zh-CN" smtClean="0">
                <a:ea typeface="宋体" charset="-122"/>
              </a:rPr>
              <a:t>“</a:t>
            </a:r>
            <a:r>
              <a:rPr lang="zh-CN" altLang="zh-CN" smtClean="0">
                <a:ea typeface="宋体" charset="-122"/>
              </a:rPr>
              <a:t>无</a:t>
            </a:r>
            <a:r>
              <a:rPr lang="en-US" altLang="zh-CN" smtClean="0">
                <a:ea typeface="宋体" charset="-122"/>
              </a:rPr>
              <a:t>”</a:t>
            </a:r>
            <a:r>
              <a:rPr lang="zh-CN" altLang="zh-CN" smtClean="0">
                <a:ea typeface="宋体" charset="-122"/>
              </a:rPr>
              <a:t>两种方式，具体设置方法如下：选定表格，单击【表格工具布局】选项卡【单元格大小】栏【表格属性】按钮</a:t>
            </a:r>
            <a:r>
              <a:rPr lang="en-US" altLang="zh-CN" smtClean="0">
                <a:ea typeface="宋体" charset="-122"/>
              </a:rPr>
              <a:t> </a:t>
            </a:r>
            <a:r>
              <a:rPr lang="zh-CN" altLang="zh-CN" smtClean="0">
                <a:ea typeface="宋体" charset="-122"/>
              </a:rPr>
              <a:t>，或</a:t>
            </a:r>
            <a:r>
              <a:rPr lang="zh-CN" altLang="en-US" smtClean="0">
                <a:ea typeface="宋体" charset="-122"/>
              </a:rPr>
              <a:t>使用</a:t>
            </a:r>
            <a:r>
              <a:rPr lang="zh-CN" altLang="zh-CN" smtClean="0">
                <a:ea typeface="宋体" charset="-122"/>
              </a:rPr>
              <a:t>快捷菜单</a:t>
            </a:r>
            <a:r>
              <a:rPr lang="zh-CN" altLang="en-US" smtClean="0">
                <a:ea typeface="宋体" charset="-122"/>
              </a:rPr>
              <a:t>的</a:t>
            </a:r>
            <a:r>
              <a:rPr lang="zh-CN" altLang="zh-CN" smtClean="0">
                <a:ea typeface="宋体" charset="-122"/>
              </a:rPr>
              <a:t>【表格属性】命令</a:t>
            </a:r>
            <a:r>
              <a:rPr lang="en-US" altLang="zh-CN" smtClean="0">
                <a:ea typeface="宋体" charset="-122"/>
              </a:rPr>
              <a:t>,</a:t>
            </a:r>
            <a:r>
              <a:rPr lang="zh-CN" altLang="zh-CN" smtClean="0">
                <a:ea typeface="宋体" charset="-122"/>
              </a:rPr>
              <a:t>弹出【表格属性】对话框，在【表格】选项卡下的【文字环绕】栏下根据需要选择环绕方式。设置后之后，单击【确定】按钮即可完成设置。</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5843" name="TextBox 6"/>
          <p:cNvSpPr txBox="1">
            <a:spLocks noChangeArrowheads="1"/>
          </p:cNvSpPr>
          <p:nvPr/>
        </p:nvSpPr>
        <p:spPr bwMode="auto">
          <a:xfrm>
            <a:off x="279400" y="1555750"/>
            <a:ext cx="2997200" cy="460375"/>
          </a:xfrm>
          <a:prstGeom prst="rect">
            <a:avLst/>
          </a:prstGeom>
          <a:noFill/>
          <a:ln w="9525">
            <a:noFill/>
            <a:miter lim="800000"/>
            <a:headEnd/>
            <a:tailEnd/>
          </a:ln>
        </p:spPr>
        <p:txBody>
          <a:bodyPr>
            <a:spAutoFit/>
          </a:bodyPr>
          <a:lstStyle/>
          <a:p>
            <a:pPr algn="ctr"/>
            <a:r>
              <a:rPr lang="en-US" altLang="zh-CN" sz="2400"/>
              <a:t>4.1.2 Word </a:t>
            </a:r>
            <a:r>
              <a:rPr lang="zh-CN" altLang="zh-CN" sz="2400"/>
              <a:t>的主窗口</a:t>
            </a:r>
            <a:endParaRPr lang="zh-CN" altLang="en-US" sz="2400"/>
          </a:p>
        </p:txBody>
      </p:sp>
      <p:pic>
        <p:nvPicPr>
          <p:cNvPr id="35844" name="Picture 2"/>
          <p:cNvPicPr>
            <a:picLocks noGrp="1" noChangeAspect="1" noChangeArrowheads="1"/>
          </p:cNvPicPr>
          <p:nvPr>
            <p:ph idx="1"/>
          </p:nvPr>
        </p:nvPicPr>
        <p:blipFill>
          <a:blip r:embed="rId2"/>
          <a:srcRect/>
          <a:stretch>
            <a:fillRect/>
          </a:stretch>
        </p:blipFill>
        <p:spPr>
          <a:xfrm>
            <a:off x="1042988" y="2197100"/>
            <a:ext cx="6842125" cy="4184650"/>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81922" name="内容占位符 2"/>
          <p:cNvSpPr>
            <a:spLocks noGrp="1"/>
          </p:cNvSpPr>
          <p:nvPr>
            <p:ph idx="1"/>
          </p:nvPr>
        </p:nvSpPr>
        <p:spPr>
          <a:xfrm>
            <a:off x="250825" y="1828800"/>
            <a:ext cx="8424863" cy="4495800"/>
          </a:xfrm>
        </p:spPr>
        <p:txBody>
          <a:bodyPr/>
          <a:lstStyle/>
          <a:p>
            <a:r>
              <a:rPr lang="en-US" altLang="zh-CN" b="1" smtClean="0">
                <a:ea typeface="宋体" charset="-122"/>
              </a:rPr>
              <a:t>4.4.4 </a:t>
            </a:r>
            <a:r>
              <a:rPr lang="zh-CN" altLang="zh-CN" b="1" smtClean="0">
                <a:ea typeface="宋体" charset="-122"/>
              </a:rPr>
              <a:t>表格的计算和排序</a:t>
            </a:r>
          </a:p>
          <a:p>
            <a:pPr>
              <a:buFont typeface="Wingdings" pitchFamily="2" charset="2"/>
              <a:buNone/>
            </a:pPr>
            <a:r>
              <a:rPr lang="en-US" altLang="zh-CN" b="1" smtClean="0">
                <a:ea typeface="宋体" charset="-122"/>
              </a:rPr>
              <a:t>       1</a:t>
            </a:r>
            <a:r>
              <a:rPr lang="zh-CN" altLang="zh-CN" b="1" smtClean="0">
                <a:ea typeface="宋体" charset="-122"/>
              </a:rPr>
              <a:t>．表格的计算</a:t>
            </a:r>
          </a:p>
          <a:p>
            <a:pPr>
              <a:buFont typeface="Wingdings" pitchFamily="2" charset="2"/>
              <a:buNone/>
            </a:pPr>
            <a:r>
              <a:rPr lang="en-US" altLang="zh-CN" smtClean="0">
                <a:ea typeface="宋体" charset="-122"/>
              </a:rPr>
              <a:t>       </a:t>
            </a:r>
            <a:r>
              <a:rPr lang="zh-CN" altLang="zh-CN" smtClean="0">
                <a:ea typeface="宋体" charset="-122"/>
              </a:rPr>
              <a:t>将插入点移动到存放计算结果的单元格中，然后单击【表格工具布局】</a:t>
            </a:r>
            <a:r>
              <a:rPr lang="en-US" altLang="zh-CN" smtClean="0">
                <a:ea typeface="宋体" charset="-122"/>
              </a:rPr>
              <a:t>/</a:t>
            </a:r>
            <a:r>
              <a:rPr lang="zh-CN" altLang="zh-CN" smtClean="0">
                <a:ea typeface="宋体" charset="-122"/>
              </a:rPr>
              <a:t>【数据】</a:t>
            </a:r>
            <a:r>
              <a:rPr lang="en-US" altLang="zh-CN" smtClean="0">
                <a:ea typeface="宋体" charset="-122"/>
              </a:rPr>
              <a:t>/</a:t>
            </a:r>
            <a:r>
              <a:rPr lang="zh-CN" altLang="zh-CN" smtClean="0">
                <a:ea typeface="宋体" charset="-122"/>
              </a:rPr>
              <a:t>【公式】按钮</a:t>
            </a:r>
            <a:r>
              <a:rPr lang="en-US" altLang="zh-CN" smtClean="0">
                <a:ea typeface="宋体" charset="-122"/>
              </a:rPr>
              <a:t>               </a:t>
            </a:r>
            <a:r>
              <a:rPr lang="zh-CN" altLang="zh-CN" smtClean="0">
                <a:ea typeface="宋体" charset="-122"/>
              </a:rPr>
              <a:t>，弹出</a:t>
            </a:r>
            <a:r>
              <a:rPr lang="en-US" altLang="zh-CN" smtClean="0">
                <a:ea typeface="宋体" charset="-122"/>
              </a:rPr>
              <a:t>/</a:t>
            </a:r>
            <a:r>
              <a:rPr lang="zh-CN" altLang="zh-CN" smtClean="0">
                <a:ea typeface="宋体" charset="-122"/>
              </a:rPr>
              <a:t>【公式】对话框。</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完成各项设置后确定</a:t>
            </a:r>
            <a:endParaRPr lang="en-US" altLang="zh-CN" smtClean="0">
              <a:ea typeface="宋体" charset="-122"/>
            </a:endParaRPr>
          </a:p>
          <a:p>
            <a:pPr>
              <a:buFont typeface="Wingdings" pitchFamily="2" charset="2"/>
              <a:buNone/>
            </a:pPr>
            <a:r>
              <a:rPr lang="zh-CN" altLang="en-US" smtClean="0">
                <a:ea typeface="宋体" charset="-122"/>
              </a:rPr>
              <a:t>即可。</a:t>
            </a:r>
            <a:endParaRPr lang="en-US" altLang="zh-CN" smtClean="0">
              <a:ea typeface="宋体" charset="-122"/>
            </a:endParaRPr>
          </a:p>
          <a:p>
            <a:pPr>
              <a:buFont typeface="Wingdings" pitchFamily="2" charset="2"/>
              <a:buNone/>
            </a:pPr>
            <a:endParaRPr lang="zh-CN"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1924" name="图片 4"/>
          <p:cNvPicPr>
            <a:picLocks noChangeAspect="1" noChangeArrowheads="1"/>
          </p:cNvPicPr>
          <p:nvPr/>
        </p:nvPicPr>
        <p:blipFill>
          <a:blip r:embed="rId2"/>
          <a:srcRect/>
          <a:stretch>
            <a:fillRect/>
          </a:stretch>
        </p:blipFill>
        <p:spPr bwMode="auto">
          <a:xfrm>
            <a:off x="4356100" y="3933825"/>
            <a:ext cx="2808288" cy="2303463"/>
          </a:xfrm>
          <a:prstGeom prst="rect">
            <a:avLst/>
          </a:prstGeom>
          <a:noFill/>
          <a:ln w="9525">
            <a:noFill/>
            <a:miter lim="800000"/>
            <a:headEnd/>
            <a:tailEnd/>
          </a:ln>
        </p:spPr>
      </p:pic>
      <p:pic>
        <p:nvPicPr>
          <p:cNvPr id="81925" name="Picture 2"/>
          <p:cNvPicPr>
            <a:picLocks noChangeAspect="1" noChangeArrowheads="1"/>
          </p:cNvPicPr>
          <p:nvPr/>
        </p:nvPicPr>
        <p:blipFill>
          <a:blip r:embed="rId3"/>
          <a:srcRect/>
          <a:stretch>
            <a:fillRect/>
          </a:stretch>
        </p:blipFill>
        <p:spPr bwMode="auto">
          <a:xfrm>
            <a:off x="7740650" y="3429000"/>
            <a:ext cx="219075" cy="255588"/>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82946" name="内容占位符 2"/>
          <p:cNvSpPr>
            <a:spLocks noGrp="1"/>
          </p:cNvSpPr>
          <p:nvPr>
            <p:ph idx="1"/>
          </p:nvPr>
        </p:nvSpPr>
        <p:spPr/>
        <p:txBody>
          <a:bodyPr/>
          <a:lstStyle/>
          <a:p>
            <a:pPr marL="0" indent="0">
              <a:buFont typeface="Wingdings" pitchFamily="2" charset="2"/>
              <a:buNone/>
            </a:pPr>
            <a:r>
              <a:rPr lang="en-US" altLang="zh-CN" smtClean="0">
                <a:ea typeface="宋体" charset="-122"/>
              </a:rPr>
              <a:t>        2</a:t>
            </a:r>
            <a:r>
              <a:rPr lang="zh-CN" altLang="zh-CN" smtClean="0">
                <a:ea typeface="宋体" charset="-122"/>
              </a:rPr>
              <a:t>．表格的排序</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 单击【表格工具布局】</a:t>
            </a:r>
            <a:r>
              <a:rPr lang="en-US" altLang="zh-CN" smtClean="0">
                <a:ea typeface="宋体" charset="-122"/>
              </a:rPr>
              <a:t>/</a:t>
            </a:r>
            <a:r>
              <a:rPr lang="zh-CN" altLang="zh-CN" smtClean="0">
                <a:ea typeface="宋体" charset="-122"/>
              </a:rPr>
              <a:t>【排序】按钮</a:t>
            </a:r>
            <a:r>
              <a:rPr lang="en-US" altLang="zh-CN" smtClean="0">
                <a:ea typeface="宋体" charset="-122"/>
              </a:rPr>
              <a:t>    </a:t>
            </a:r>
            <a:r>
              <a:rPr lang="zh-CN" altLang="zh-CN" smtClean="0">
                <a:ea typeface="宋体" charset="-122"/>
              </a:rPr>
              <a:t>，出现【排序】对话框。</a:t>
            </a:r>
          </a:p>
          <a:p>
            <a:pPr marL="0" indent="0">
              <a:buFont typeface="Wingdings" pitchFamily="2" charset="2"/>
              <a:buNone/>
            </a:pPr>
            <a:r>
              <a:rPr lang="en-US" altLang="zh-CN" smtClean="0">
                <a:ea typeface="宋体" charset="-122"/>
              </a:rPr>
              <a:t>        </a:t>
            </a:r>
            <a:r>
              <a:rPr lang="zh-CN" altLang="zh-CN" smtClean="0">
                <a:ea typeface="宋体" charset="-122"/>
              </a:rPr>
              <a:t>② 在【主要关键字】列表框中选择要排序列的列标题，若还需按次关键字排序，则在【次要关键字】列表框中进一步选择，并根据需要对排序关键字选择【升序】或【降序】。</a:t>
            </a:r>
          </a:p>
          <a:p>
            <a:pPr marL="0" indent="0">
              <a:buFont typeface="Wingdings" pitchFamily="2" charset="2"/>
              <a:buNone/>
            </a:pPr>
            <a:r>
              <a:rPr lang="en-US" altLang="zh-CN" smtClean="0">
                <a:ea typeface="宋体" charset="-122"/>
              </a:rPr>
              <a:t>       </a:t>
            </a:r>
            <a:r>
              <a:rPr lang="zh-CN" altLang="zh-CN" smtClean="0">
                <a:ea typeface="宋体" charset="-122"/>
              </a:rPr>
              <a:t>③ 单击【确定】按钮。</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2948" name="图片 4"/>
          <p:cNvPicPr>
            <a:picLocks noChangeAspect="1" noChangeArrowheads="1"/>
          </p:cNvPicPr>
          <p:nvPr/>
        </p:nvPicPr>
        <p:blipFill>
          <a:blip r:embed="rId2"/>
          <a:srcRect/>
          <a:stretch>
            <a:fillRect/>
          </a:stretch>
        </p:blipFill>
        <p:spPr bwMode="auto">
          <a:xfrm>
            <a:off x="7667625" y="2420938"/>
            <a:ext cx="190500" cy="333375"/>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83970" name="内容占位符 2"/>
          <p:cNvSpPr>
            <a:spLocks noGrp="1"/>
          </p:cNvSpPr>
          <p:nvPr>
            <p:ph idx="1"/>
          </p:nvPr>
        </p:nvSpPr>
        <p:spPr/>
        <p:txBody>
          <a:bodyPr/>
          <a:lstStyle/>
          <a:p>
            <a:r>
              <a:rPr lang="en-US" altLang="zh-CN" b="1" smtClean="0">
                <a:ea typeface="宋体" charset="-122"/>
              </a:rPr>
              <a:t>4.4.5</a:t>
            </a:r>
            <a:r>
              <a:rPr lang="zh-CN" altLang="zh-CN" b="1" smtClean="0">
                <a:ea typeface="宋体" charset="-122"/>
              </a:rPr>
              <a:t>文字和表格的互换</a:t>
            </a:r>
          </a:p>
          <a:p>
            <a:pPr>
              <a:buFont typeface="Wingdings" pitchFamily="2" charset="2"/>
              <a:buNone/>
            </a:pPr>
            <a:r>
              <a:rPr lang="en-US" altLang="zh-CN" b="1" smtClean="0">
                <a:ea typeface="宋体" charset="-122"/>
              </a:rPr>
              <a:t>        1</a:t>
            </a:r>
            <a:r>
              <a:rPr lang="zh-CN" altLang="zh-CN" smtClean="0">
                <a:ea typeface="宋体" charset="-122"/>
              </a:rPr>
              <a:t> ．</a:t>
            </a:r>
            <a:r>
              <a:rPr lang="zh-CN" altLang="zh-CN" b="1" smtClean="0">
                <a:ea typeface="宋体" charset="-122"/>
              </a:rPr>
              <a:t>文字转换为表格</a:t>
            </a:r>
          </a:p>
          <a:p>
            <a:pPr>
              <a:buFont typeface="Wingdings" pitchFamily="2" charset="2"/>
              <a:buNone/>
            </a:pPr>
            <a:r>
              <a:rPr lang="en-US" altLang="zh-CN" smtClean="0">
                <a:ea typeface="宋体" charset="-122"/>
              </a:rPr>
              <a:t>        </a:t>
            </a:r>
            <a:r>
              <a:rPr lang="zh-CN" altLang="zh-CN" smtClean="0">
                <a:ea typeface="宋体" charset="-122"/>
              </a:rPr>
              <a:t>① 用鼠标选定录入的文字或数据。</a:t>
            </a:r>
          </a:p>
          <a:p>
            <a:pPr>
              <a:buFont typeface="Wingdings" pitchFamily="2" charset="2"/>
              <a:buNone/>
            </a:pPr>
            <a:r>
              <a:rPr lang="en-US" altLang="zh-CN" smtClean="0">
                <a:ea typeface="宋体" charset="-122"/>
              </a:rPr>
              <a:t>        </a:t>
            </a:r>
            <a:r>
              <a:rPr lang="zh-CN" altLang="zh-CN" smtClean="0">
                <a:ea typeface="宋体" charset="-122"/>
              </a:rPr>
              <a:t>② 单击【插入】选项卡【表格】按钮</a:t>
            </a:r>
            <a:r>
              <a:rPr lang="en-US" altLang="zh-CN" smtClean="0">
                <a:ea typeface="宋体" charset="-122"/>
              </a:rPr>
              <a:t>     </a:t>
            </a:r>
            <a:r>
              <a:rPr lang="zh-CN" altLang="zh-CN" smtClean="0">
                <a:ea typeface="宋体" charset="-122"/>
              </a:rPr>
              <a:t>，弹出【插入表格】面板。</a:t>
            </a:r>
          </a:p>
          <a:p>
            <a:pPr>
              <a:buFont typeface="Wingdings" pitchFamily="2" charset="2"/>
              <a:buNone/>
            </a:pPr>
            <a:r>
              <a:rPr lang="en-US" altLang="zh-CN" smtClean="0">
                <a:ea typeface="宋体" charset="-122"/>
              </a:rPr>
              <a:t>        </a:t>
            </a:r>
            <a:r>
              <a:rPr lang="zh-CN" altLang="zh-CN" smtClean="0">
                <a:ea typeface="宋体" charset="-122"/>
              </a:rPr>
              <a:t>③ 选择【文本转换成表格】命令；出现【将文字转换为表格】对话框。</a:t>
            </a:r>
          </a:p>
          <a:p>
            <a:pPr>
              <a:buFont typeface="Wingdings" pitchFamily="2" charset="2"/>
              <a:buNone/>
            </a:pPr>
            <a:r>
              <a:rPr lang="en-US" altLang="zh-CN" smtClean="0">
                <a:ea typeface="宋体" charset="-122"/>
              </a:rPr>
              <a:t>        </a:t>
            </a:r>
            <a:r>
              <a:rPr lang="zh-CN" altLang="zh-CN" smtClean="0">
                <a:ea typeface="宋体" charset="-122"/>
              </a:rPr>
              <a:t>④ 根据需要对表的行、列数和表格格式进行适当的调整并单击【确定】按钮。</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3972" name="图片 4"/>
          <p:cNvPicPr>
            <a:picLocks noChangeAspect="1" noChangeArrowheads="1"/>
          </p:cNvPicPr>
          <p:nvPr/>
        </p:nvPicPr>
        <p:blipFill>
          <a:blip r:embed="rId2"/>
          <a:srcRect/>
          <a:stretch>
            <a:fillRect/>
          </a:stretch>
        </p:blipFill>
        <p:spPr bwMode="auto">
          <a:xfrm>
            <a:off x="7235825" y="3284538"/>
            <a:ext cx="360363" cy="439737"/>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p:txBody>
          <a:bodyPr/>
          <a:lstStyle/>
          <a:p>
            <a:r>
              <a:rPr lang="en-US" altLang="zh-CN" smtClean="0">
                <a:ea typeface="宋体" charset="-122"/>
              </a:rPr>
              <a:t>4.4 </a:t>
            </a:r>
            <a:r>
              <a:rPr lang="zh-CN" altLang="en-US" smtClean="0">
                <a:ea typeface="宋体" charset="-122"/>
              </a:rPr>
              <a:t>表格处理</a:t>
            </a:r>
          </a:p>
        </p:txBody>
      </p:sp>
      <p:sp>
        <p:nvSpPr>
          <p:cNvPr id="84994" name="内容占位符 2"/>
          <p:cNvSpPr>
            <a:spLocks noGrp="1"/>
          </p:cNvSpPr>
          <p:nvPr>
            <p:ph idx="1"/>
          </p:nvPr>
        </p:nvSpPr>
        <p:spPr>
          <a:xfrm>
            <a:off x="457200" y="1828800"/>
            <a:ext cx="7859713" cy="4495800"/>
          </a:xfrm>
        </p:spPr>
        <p:txBody>
          <a:bodyPr/>
          <a:lstStyle/>
          <a:p>
            <a:pPr marL="0" indent="0">
              <a:buFont typeface="Wingdings" pitchFamily="2" charset="2"/>
              <a:buNone/>
            </a:pPr>
            <a:r>
              <a:rPr lang="en-US" altLang="zh-CN" b="1" smtClean="0">
                <a:ea typeface="宋体" charset="-122"/>
              </a:rPr>
              <a:t>        2. </a:t>
            </a:r>
            <a:r>
              <a:rPr lang="zh-CN" altLang="zh-CN" b="1" smtClean="0">
                <a:ea typeface="宋体" charset="-122"/>
              </a:rPr>
              <a:t>表格转换为文字</a:t>
            </a:r>
          </a:p>
          <a:p>
            <a:pPr marL="0" indent="0">
              <a:buFont typeface="Wingdings" pitchFamily="2" charset="2"/>
              <a:buNone/>
            </a:pPr>
            <a:r>
              <a:rPr lang="en-US" altLang="zh-CN" smtClean="0">
                <a:ea typeface="宋体" charset="-122"/>
              </a:rPr>
              <a:t>        </a:t>
            </a:r>
            <a:r>
              <a:rPr lang="zh-CN" altLang="zh-CN" smtClean="0">
                <a:ea typeface="宋体" charset="-122"/>
              </a:rPr>
              <a:t>① 把光标定位在表格上任一位置上。</a:t>
            </a:r>
          </a:p>
          <a:p>
            <a:pPr marL="0" indent="0">
              <a:buFont typeface="Wingdings" pitchFamily="2" charset="2"/>
              <a:buNone/>
            </a:pPr>
            <a:r>
              <a:rPr lang="en-US" altLang="zh-CN" smtClean="0">
                <a:ea typeface="宋体" charset="-122"/>
              </a:rPr>
              <a:t>        </a:t>
            </a:r>
            <a:r>
              <a:rPr lang="zh-CN" altLang="zh-CN" smtClean="0">
                <a:ea typeface="宋体" charset="-122"/>
              </a:rPr>
              <a:t>② 单击【表格工具布局】</a:t>
            </a:r>
            <a:r>
              <a:rPr lang="en-US" altLang="zh-CN" smtClean="0">
                <a:ea typeface="宋体" charset="-122"/>
              </a:rPr>
              <a:t>/</a:t>
            </a:r>
            <a:r>
              <a:rPr lang="zh-CN" altLang="zh-CN" smtClean="0">
                <a:ea typeface="宋体" charset="-122"/>
              </a:rPr>
              <a:t>【数据】</a:t>
            </a:r>
            <a:r>
              <a:rPr lang="en-US" altLang="zh-CN" smtClean="0">
                <a:ea typeface="宋体" charset="-122"/>
              </a:rPr>
              <a:t>/</a:t>
            </a:r>
            <a:r>
              <a:rPr lang="zh-CN" altLang="zh-CN" smtClean="0">
                <a:ea typeface="宋体" charset="-122"/>
              </a:rPr>
              <a:t>【转换为文本】按钮</a:t>
            </a:r>
            <a:r>
              <a:rPr lang="en-US" altLang="zh-CN" smtClean="0">
                <a:ea typeface="宋体" charset="-122"/>
              </a:rPr>
              <a:t>      </a:t>
            </a:r>
            <a:r>
              <a:rPr lang="zh-CN" altLang="zh-CN" smtClean="0">
                <a:ea typeface="宋体" charset="-122"/>
              </a:rPr>
              <a:t>，弹出【表格转换成文本】对话框。</a:t>
            </a:r>
          </a:p>
          <a:p>
            <a:pPr marL="0" indent="0">
              <a:buFont typeface="Wingdings" pitchFamily="2" charset="2"/>
              <a:buNone/>
            </a:pPr>
            <a:r>
              <a:rPr lang="en-US" altLang="zh-CN" smtClean="0">
                <a:ea typeface="宋体" charset="-122"/>
              </a:rPr>
              <a:t>       </a:t>
            </a:r>
            <a:r>
              <a:rPr lang="zh-CN" altLang="zh-CN" smtClean="0">
                <a:ea typeface="宋体" charset="-122"/>
              </a:rPr>
              <a:t>③ 在对话框中根据需要选择相应的文字分隔符，单击【确定】按钮。</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4996" name="图片 4"/>
          <p:cNvPicPr>
            <a:picLocks noChangeAspect="1" noChangeArrowheads="1"/>
          </p:cNvPicPr>
          <p:nvPr/>
        </p:nvPicPr>
        <p:blipFill>
          <a:blip r:embed="rId2"/>
          <a:srcRect/>
          <a:stretch>
            <a:fillRect/>
          </a:stretch>
        </p:blipFill>
        <p:spPr bwMode="auto">
          <a:xfrm>
            <a:off x="2846388" y="3400425"/>
            <a:ext cx="447675" cy="3429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86018" name="内容占位符 2"/>
          <p:cNvSpPr>
            <a:spLocks noGrp="1"/>
          </p:cNvSpPr>
          <p:nvPr>
            <p:ph idx="1"/>
          </p:nvPr>
        </p:nvSpPr>
        <p:spPr/>
        <p:txBody>
          <a:bodyPr/>
          <a:lstStyle/>
          <a:p>
            <a:r>
              <a:rPr lang="en-US" altLang="zh-CN" b="1" smtClean="0">
                <a:ea typeface="宋体" charset="-122"/>
              </a:rPr>
              <a:t>4.5.1 </a:t>
            </a:r>
            <a:r>
              <a:rPr lang="zh-CN" altLang="zh-CN" b="1" smtClean="0">
                <a:ea typeface="宋体" charset="-122"/>
              </a:rPr>
              <a:t>审阅</a:t>
            </a:r>
          </a:p>
          <a:p>
            <a:pPr>
              <a:buFont typeface="Wingdings" pitchFamily="2" charset="2"/>
              <a:buNone/>
            </a:pPr>
            <a:r>
              <a:rPr lang="en-US" altLang="zh-CN" smtClean="0">
                <a:ea typeface="宋体" charset="-122"/>
              </a:rPr>
              <a:t>       </a:t>
            </a:r>
            <a:r>
              <a:rPr lang="zh-CN" altLang="zh-CN" smtClean="0">
                <a:ea typeface="宋体" charset="-122"/>
              </a:rPr>
              <a:t>审阅即审查阅读，指对文档进行仔细的阅读，并发表意见或进行修改。</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单击【审阅】选项卡，窗口功能区将出现审阅工具。用户可通过这些工具完成文档修订工作。</a:t>
            </a: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6020" name="Picture 2"/>
          <p:cNvPicPr>
            <a:picLocks noChangeAspect="1" noChangeArrowheads="1"/>
          </p:cNvPicPr>
          <p:nvPr/>
        </p:nvPicPr>
        <p:blipFill>
          <a:blip r:embed="rId2"/>
          <a:srcRect/>
          <a:stretch>
            <a:fillRect/>
          </a:stretch>
        </p:blipFill>
        <p:spPr bwMode="auto">
          <a:xfrm>
            <a:off x="684213" y="4437063"/>
            <a:ext cx="7656512"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8704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1. </a:t>
            </a:r>
            <a:r>
              <a:rPr lang="zh-CN" altLang="zh-CN" b="1" smtClean="0">
                <a:ea typeface="宋体" charset="-122"/>
              </a:rPr>
              <a:t>批注</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批注一般用于对文档内容发表意见。</a:t>
            </a:r>
            <a:endParaRPr lang="zh-CN"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 选定要添加批注的内容。</a:t>
            </a:r>
          </a:p>
          <a:p>
            <a:pPr marL="0" indent="0">
              <a:buFont typeface="Wingdings" pitchFamily="2" charset="2"/>
              <a:buNone/>
            </a:pPr>
            <a:r>
              <a:rPr lang="en-US" altLang="zh-CN" smtClean="0">
                <a:ea typeface="宋体" charset="-122"/>
              </a:rPr>
              <a:t>       </a:t>
            </a:r>
            <a:r>
              <a:rPr lang="zh-CN" altLang="zh-CN" smtClean="0">
                <a:ea typeface="宋体" charset="-122"/>
              </a:rPr>
              <a:t>② 单击【新建批注】按钮，则在选中的区域出现色标，同时编辑区右侧显示矩形批注框（包含批注添加者姓名。</a:t>
            </a:r>
          </a:p>
          <a:p>
            <a:pPr marL="0" indent="0">
              <a:buFont typeface="Wingdings" pitchFamily="2" charset="2"/>
              <a:buNone/>
            </a:pPr>
            <a:r>
              <a:rPr lang="en-US" altLang="zh-CN" smtClean="0">
                <a:ea typeface="宋体" charset="-122"/>
              </a:rPr>
              <a:t>       </a:t>
            </a:r>
            <a:r>
              <a:rPr lang="zh-CN" altLang="zh-CN" smtClean="0">
                <a:ea typeface="宋体" charset="-122"/>
              </a:rPr>
              <a:t>③ 在批注框光标处输入批注内容。</a:t>
            </a: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8806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 </a:t>
            </a:r>
            <a:r>
              <a:rPr lang="zh-CN" altLang="zh-CN" b="1" smtClean="0">
                <a:ea typeface="宋体" charset="-122"/>
              </a:rPr>
              <a:t>修订</a:t>
            </a:r>
          </a:p>
          <a:p>
            <a:pPr marL="0" indent="0">
              <a:buFont typeface="Wingdings" pitchFamily="2" charset="2"/>
              <a:buNone/>
            </a:pPr>
            <a:r>
              <a:rPr lang="en-US" altLang="zh-CN" smtClean="0">
                <a:ea typeface="宋体" charset="-122"/>
              </a:rPr>
              <a:t>       </a:t>
            </a:r>
            <a:r>
              <a:rPr lang="zh-CN" altLang="zh-CN" smtClean="0">
                <a:ea typeface="宋体" charset="-122"/>
              </a:rPr>
              <a:t>启用修订功能时，审阅者对文档进行的每一次插入、删除或是格式更改都会被标记出来。文档原作者查看修订时，可以接受或拒绝修改。</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 打开文档，单击【审阅】</a:t>
            </a:r>
            <a:r>
              <a:rPr lang="en-US" altLang="zh-CN" smtClean="0">
                <a:ea typeface="宋体" charset="-122"/>
              </a:rPr>
              <a:t>/</a:t>
            </a:r>
            <a:r>
              <a:rPr lang="zh-CN" altLang="zh-CN" smtClean="0">
                <a:ea typeface="宋体" charset="-122"/>
              </a:rPr>
              <a:t>【修订】</a:t>
            </a:r>
            <a:r>
              <a:rPr lang="en-US" altLang="zh-CN" smtClean="0">
                <a:ea typeface="宋体" charset="-122"/>
              </a:rPr>
              <a:t>/</a:t>
            </a:r>
            <a:r>
              <a:rPr lang="zh-CN" altLang="zh-CN" smtClean="0">
                <a:ea typeface="宋体" charset="-122"/>
              </a:rPr>
              <a:t>【修订】按钮启用修订功能。</a:t>
            </a:r>
          </a:p>
          <a:p>
            <a:pPr marL="0" indent="0">
              <a:buFont typeface="Wingdings" pitchFamily="2" charset="2"/>
              <a:buNone/>
            </a:pPr>
            <a:r>
              <a:rPr lang="en-US" altLang="zh-CN" smtClean="0">
                <a:ea typeface="宋体" charset="-122"/>
              </a:rPr>
              <a:t>       </a:t>
            </a:r>
            <a:r>
              <a:rPr lang="zh-CN" altLang="zh-CN" smtClean="0">
                <a:ea typeface="宋体" charset="-122"/>
              </a:rPr>
              <a:t>② 修改文档。修改记录会随文档一同保存。</a:t>
            </a:r>
          </a:p>
          <a:p>
            <a:pPr marL="0" indent="0">
              <a:buFont typeface="Wingdings" pitchFamily="2" charset="2"/>
              <a:buNone/>
            </a:pPr>
            <a:endParaRPr lang="zh-CN" altLang="zh-CN"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89090"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③ 如果觉得正文显示较乱，可以在【修订选项】对话框</a:t>
            </a:r>
            <a:r>
              <a:rPr lang="zh-CN" altLang="en-US" smtClean="0">
                <a:ea typeface="宋体" charset="-122"/>
              </a:rPr>
              <a:t>的</a:t>
            </a:r>
            <a:r>
              <a:rPr lang="zh-CN" altLang="zh-CN" smtClean="0">
                <a:ea typeface="宋体" charset="-122"/>
              </a:rPr>
              <a:t>【批注框】栏的下拉列表框选择“总是”（图中蓝色背景位置）并单击【确定】按钮。</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④ 文档审核后，发给原作者或其他审核者，由原作者或其他审核者“接受”或“拒绝”这些修订。接受修订，则修改内容将被合并到文档中，同时修订标记消失。拒绝修订，则修改内容从正文中移去，返回到该处原状态。</a:t>
            </a:r>
          </a:p>
          <a:p>
            <a:pPr marL="0" indent="0">
              <a:buFont typeface="Wingdings" pitchFamily="2" charset="2"/>
              <a:buNone/>
            </a:pP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0114" name="内容占位符 2"/>
          <p:cNvSpPr>
            <a:spLocks noGrp="1"/>
          </p:cNvSpPr>
          <p:nvPr>
            <p:ph idx="1"/>
          </p:nvPr>
        </p:nvSpPr>
        <p:spPr>
          <a:xfrm>
            <a:off x="457200" y="1628775"/>
            <a:ext cx="8435975" cy="4695825"/>
          </a:xfrm>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．合并与比较</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）合并</a:t>
            </a:r>
          </a:p>
          <a:p>
            <a:pPr marL="0" indent="0">
              <a:buFont typeface="Wingdings" pitchFamily="2" charset="2"/>
              <a:buNone/>
            </a:pPr>
            <a:r>
              <a:rPr lang="en-US" altLang="zh-CN" smtClean="0">
                <a:ea typeface="宋体" charset="-122"/>
              </a:rPr>
              <a:t>        </a:t>
            </a:r>
            <a:r>
              <a:rPr lang="zh-CN" altLang="zh-CN" smtClean="0">
                <a:ea typeface="宋体" charset="-122"/>
              </a:rPr>
              <a:t>① 单击【审阅】</a:t>
            </a:r>
            <a:r>
              <a:rPr lang="en-US" altLang="zh-CN" smtClean="0">
                <a:ea typeface="宋体" charset="-122"/>
              </a:rPr>
              <a:t>/</a:t>
            </a:r>
            <a:r>
              <a:rPr lang="zh-CN" altLang="zh-CN" smtClean="0">
                <a:ea typeface="宋体" charset="-122"/>
              </a:rPr>
              <a:t>【比较】按钮</a:t>
            </a:r>
            <a:r>
              <a:rPr lang="en-US" altLang="zh-CN" smtClean="0">
                <a:ea typeface="宋体" charset="-122"/>
              </a:rPr>
              <a:t> </a:t>
            </a:r>
            <a:r>
              <a:rPr lang="zh-CN" altLang="zh-CN" smtClean="0">
                <a:ea typeface="宋体" charset="-122"/>
              </a:rPr>
              <a:t>，在出现的列表中选择【合并】命令，弹出【合并文档】对话框。</a:t>
            </a:r>
          </a:p>
          <a:p>
            <a:pPr marL="0" indent="0">
              <a:buFont typeface="Wingdings" pitchFamily="2" charset="2"/>
              <a:buNone/>
            </a:pPr>
            <a:r>
              <a:rPr lang="en-US" altLang="zh-CN" smtClean="0">
                <a:ea typeface="宋体" charset="-122"/>
              </a:rPr>
              <a:t>        </a:t>
            </a:r>
            <a:r>
              <a:rPr lang="zh-CN" altLang="zh-CN" smtClean="0">
                <a:ea typeface="宋体" charset="-122"/>
              </a:rPr>
              <a:t>② 在【原文档】列表框中选择保存合并的文档的名称。</a:t>
            </a:r>
          </a:p>
          <a:p>
            <a:pPr marL="0" indent="0">
              <a:buFont typeface="Wingdings" pitchFamily="2" charset="2"/>
              <a:buNone/>
            </a:pPr>
            <a:r>
              <a:rPr lang="en-US" altLang="zh-CN" smtClean="0">
                <a:ea typeface="宋体" charset="-122"/>
              </a:rPr>
              <a:t>        </a:t>
            </a:r>
            <a:r>
              <a:rPr lang="zh-CN" altLang="zh-CN" smtClean="0">
                <a:ea typeface="宋体" charset="-122"/>
              </a:rPr>
              <a:t>③ 在【修订的文档】列表框中选择一个修订文档。</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1138"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④ 单击【更多】按钮，在【显示修订】下，选择您要在文档中进行比较的选项；在【修订的显示位置】下，选择【原文档】。</a:t>
            </a:r>
          </a:p>
          <a:p>
            <a:pPr marL="0" indent="0">
              <a:buFont typeface="Wingdings" pitchFamily="2" charset="2"/>
              <a:buNone/>
            </a:pPr>
            <a:r>
              <a:rPr lang="en-US" altLang="zh-CN" smtClean="0">
                <a:ea typeface="宋体" charset="-122"/>
              </a:rPr>
              <a:t>        </a:t>
            </a:r>
            <a:r>
              <a:rPr lang="zh-CN" altLang="zh-CN" smtClean="0">
                <a:ea typeface="宋体" charset="-122"/>
              </a:rPr>
              <a:t>⑤ 单击【确定】按钮。</a:t>
            </a:r>
          </a:p>
          <a:p>
            <a:pPr marL="0" indent="0">
              <a:buFont typeface="Wingdings" pitchFamily="2" charset="2"/>
              <a:buNone/>
            </a:pPr>
            <a:r>
              <a:rPr lang="en-US" altLang="zh-CN" smtClean="0">
                <a:ea typeface="宋体" charset="-122"/>
              </a:rPr>
              <a:t>        </a:t>
            </a:r>
            <a:r>
              <a:rPr lang="zh-CN" altLang="zh-CN" smtClean="0">
                <a:ea typeface="宋体" charset="-122"/>
              </a:rPr>
              <a:t>⑥ 重复步骤 ①</a:t>
            </a:r>
            <a:r>
              <a:rPr lang="en-US" altLang="zh-CN" smtClean="0">
                <a:ea typeface="宋体" charset="-122"/>
              </a:rPr>
              <a:t>-</a:t>
            </a:r>
            <a:r>
              <a:rPr lang="zh-CN" altLang="zh-CN" smtClean="0">
                <a:ea typeface="宋体" charset="-122"/>
              </a:rPr>
              <a:t>⑤。</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36866" name="内容占位符 2"/>
          <p:cNvSpPr>
            <a:spLocks noGrp="1"/>
          </p:cNvSpPr>
          <p:nvPr>
            <p:ph idx="1"/>
          </p:nvPr>
        </p:nvSpPr>
        <p:spPr>
          <a:xfrm>
            <a:off x="457200" y="2016125"/>
            <a:ext cx="8229600" cy="4308475"/>
          </a:xfrm>
        </p:spPr>
        <p:txBody>
          <a:bodyPr/>
          <a:lstStyle/>
          <a:p>
            <a:r>
              <a:rPr lang="en-US" altLang="zh-CN" b="1" smtClean="0">
                <a:ea typeface="宋体" charset="-122"/>
              </a:rPr>
              <a:t>1</a:t>
            </a:r>
            <a:r>
              <a:rPr lang="zh-CN" altLang="zh-CN" b="1" smtClean="0">
                <a:ea typeface="宋体" charset="-122"/>
              </a:rPr>
              <a:t>．自动方式</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启动</a:t>
            </a:r>
            <a:r>
              <a:rPr lang="en-US" altLang="zh-CN" smtClean="0">
                <a:ea typeface="宋体" charset="-122"/>
              </a:rPr>
              <a:t>Word </a:t>
            </a:r>
            <a:r>
              <a:rPr lang="zh-CN" altLang="zh-CN" smtClean="0">
                <a:ea typeface="宋体" charset="-122"/>
              </a:rPr>
              <a:t>后，系统会自动建立一个空文档，并以“文档１”作为新文件名，这时用户可直接进行文档的输入。</a:t>
            </a:r>
            <a:endParaRPr lang="en-US" altLang="zh-CN" smtClean="0">
              <a:ea typeface="宋体" charset="-122"/>
            </a:endParaRPr>
          </a:p>
          <a:p>
            <a:pPr>
              <a:buFont typeface="Wingdings" pitchFamily="2" charset="2"/>
              <a:buNone/>
            </a:pPr>
            <a:endParaRPr lang="zh-CN" altLang="zh-CN" b="1" smtClean="0">
              <a:ea typeface="宋体" charset="-122"/>
            </a:endParaRPr>
          </a:p>
          <a:p>
            <a:r>
              <a:rPr lang="en-US" altLang="zh-CN" b="1" smtClean="0">
                <a:ea typeface="宋体" charset="-122"/>
              </a:rPr>
              <a:t>2</a:t>
            </a:r>
            <a:r>
              <a:rPr lang="zh-CN" altLang="zh-CN" b="1" smtClean="0">
                <a:ea typeface="宋体" charset="-122"/>
              </a:rPr>
              <a:t>．使用【文件】选项卡</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单击【文件】</a:t>
            </a:r>
            <a:r>
              <a:rPr lang="en-US" altLang="zh-CN" smtClean="0">
                <a:ea typeface="宋体" charset="-122"/>
              </a:rPr>
              <a:t>|</a:t>
            </a:r>
            <a:r>
              <a:rPr lang="zh-CN" altLang="zh-CN" smtClean="0">
                <a:ea typeface="宋体" charset="-122"/>
              </a:rPr>
              <a:t>【新建】。在【新建】面板中，双击选中需要创建的文档类型</a:t>
            </a:r>
            <a:endParaRPr lang="en-US" altLang="zh-CN" smtClean="0">
              <a:ea typeface="宋体" charset="-122"/>
            </a:endParaRPr>
          </a:p>
          <a:p>
            <a:pPr>
              <a:buFont typeface="Wingdings" pitchFamily="2" charset="2"/>
              <a:buNone/>
            </a:pPr>
            <a:endParaRPr lang="zh-CN" altLang="zh-CN" b="1" smtClean="0">
              <a:ea typeface="宋体" charset="-122"/>
            </a:endParaRPr>
          </a:p>
          <a:p>
            <a:r>
              <a:rPr lang="en-US" altLang="zh-CN" b="1" smtClean="0">
                <a:ea typeface="宋体" charset="-122"/>
              </a:rPr>
              <a:t>3</a:t>
            </a:r>
            <a:r>
              <a:rPr lang="zh-CN" altLang="zh-CN" b="1" smtClean="0">
                <a:ea typeface="宋体" charset="-122"/>
              </a:rPr>
              <a:t>．使用工具栏按钮或快捷键</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单击快速访问工具栏中的【新建】按钮</a:t>
            </a:r>
            <a:r>
              <a:rPr lang="en-US" altLang="zh-CN" smtClean="0">
                <a:ea typeface="宋体" charset="-122"/>
              </a:rPr>
              <a:t> </a:t>
            </a:r>
            <a:r>
              <a:rPr lang="zh-CN" altLang="zh-CN" smtClean="0">
                <a:ea typeface="宋体" charset="-122"/>
              </a:rPr>
              <a:t>（需要事先自定义快速访问工具栏，让该按钮显示出来），或使用快捷键“</a:t>
            </a:r>
            <a:r>
              <a:rPr lang="en-US" altLang="zh-CN" smtClean="0">
                <a:ea typeface="宋体" charset="-122"/>
              </a:rPr>
              <a:t>Ctrl+N</a:t>
            </a:r>
            <a:r>
              <a:rPr lang="zh-CN" altLang="zh-CN" smtClean="0">
                <a:ea typeface="宋体" charset="-122"/>
              </a:rPr>
              <a:t>”都会直接产生一个基于“空白文档”模板的新文档。</a:t>
            </a:r>
          </a:p>
          <a:p>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6868"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4.1.3</a:t>
            </a:r>
            <a:r>
              <a:rPr lang="zh-CN" altLang="zh-CN" sz="2400"/>
              <a:t>创建新文档</a:t>
            </a:r>
            <a:endParaRPr lang="zh-CN" altLang="en-US" sz="24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216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）比较</a:t>
            </a:r>
          </a:p>
          <a:p>
            <a:pPr marL="0" indent="0">
              <a:buFont typeface="Wingdings" pitchFamily="2" charset="2"/>
              <a:buNone/>
            </a:pPr>
            <a:r>
              <a:rPr lang="en-US" altLang="zh-CN" smtClean="0">
                <a:ea typeface="宋体" charset="-122"/>
              </a:rPr>
              <a:t>        </a:t>
            </a:r>
            <a:r>
              <a:rPr lang="zh-CN" altLang="zh-CN" smtClean="0">
                <a:ea typeface="宋体" charset="-122"/>
              </a:rPr>
              <a:t>① 单击【审阅】</a:t>
            </a:r>
            <a:r>
              <a:rPr lang="en-US" altLang="zh-CN" smtClean="0">
                <a:ea typeface="宋体" charset="-122"/>
              </a:rPr>
              <a:t>/</a:t>
            </a:r>
            <a:r>
              <a:rPr lang="zh-CN" altLang="zh-CN" smtClean="0">
                <a:ea typeface="宋体" charset="-122"/>
              </a:rPr>
              <a:t>【比较】</a:t>
            </a:r>
            <a:r>
              <a:rPr lang="en-US" altLang="zh-CN" smtClean="0">
                <a:ea typeface="宋体" charset="-122"/>
              </a:rPr>
              <a:t>/</a:t>
            </a:r>
            <a:r>
              <a:rPr lang="zh-CN" altLang="zh-CN" smtClean="0">
                <a:ea typeface="宋体" charset="-122"/>
              </a:rPr>
              <a:t>【比较】，弹出【比较文档】对话框。</a:t>
            </a:r>
          </a:p>
          <a:p>
            <a:pPr marL="0" indent="0">
              <a:buFont typeface="Wingdings" pitchFamily="2" charset="2"/>
              <a:buNone/>
            </a:pPr>
            <a:r>
              <a:rPr lang="en-US" altLang="zh-CN" smtClean="0">
                <a:ea typeface="宋体" charset="-122"/>
              </a:rPr>
              <a:t>       </a:t>
            </a:r>
            <a:r>
              <a:rPr lang="zh-CN" altLang="zh-CN" smtClean="0">
                <a:ea typeface="宋体" charset="-122"/>
              </a:rPr>
              <a:t>② 在【原文档】列表框中选择原文档；在【修订的文档】列表框中选择修订文档。</a:t>
            </a:r>
          </a:p>
          <a:p>
            <a:pPr marL="0" indent="0">
              <a:buFont typeface="Wingdings" pitchFamily="2" charset="2"/>
              <a:buNone/>
            </a:pPr>
            <a:r>
              <a:rPr lang="en-US" altLang="zh-CN" smtClean="0">
                <a:ea typeface="宋体" charset="-122"/>
              </a:rPr>
              <a:t>       </a:t>
            </a:r>
            <a:r>
              <a:rPr lang="zh-CN" altLang="zh-CN" smtClean="0">
                <a:ea typeface="宋体" charset="-122"/>
              </a:rPr>
              <a:t>③ 单击【更多】按钮，进行比较设置。</a:t>
            </a:r>
          </a:p>
          <a:p>
            <a:pPr marL="0" indent="0">
              <a:buFont typeface="Wingdings" pitchFamily="2" charset="2"/>
              <a:buNone/>
            </a:pPr>
            <a:r>
              <a:rPr lang="en-US" altLang="zh-CN" smtClean="0">
                <a:ea typeface="宋体" charset="-122"/>
              </a:rPr>
              <a:t>       </a:t>
            </a:r>
            <a:r>
              <a:rPr lang="zh-CN" altLang="zh-CN" smtClean="0">
                <a:ea typeface="宋体" charset="-122"/>
              </a:rPr>
              <a:t>④ 单击【确定】按钮。</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318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．文档保护</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单击【文件】</a:t>
            </a:r>
            <a:r>
              <a:rPr lang="en-US" altLang="zh-CN" smtClean="0">
                <a:ea typeface="宋体" charset="-122"/>
              </a:rPr>
              <a:t>/</a:t>
            </a:r>
            <a:r>
              <a:rPr lang="zh-CN" altLang="zh-CN" smtClean="0">
                <a:ea typeface="宋体" charset="-122"/>
              </a:rPr>
              <a:t>【信息】</a:t>
            </a:r>
            <a:r>
              <a:rPr lang="en-US" altLang="zh-CN" smtClean="0">
                <a:ea typeface="宋体" charset="-122"/>
              </a:rPr>
              <a:t>/</a:t>
            </a:r>
            <a:r>
              <a:rPr lang="zh-CN" altLang="zh-CN" smtClean="0">
                <a:ea typeface="宋体" charset="-122"/>
              </a:rPr>
              <a:t>【保护文档】按钮，可指定相应的文档保护措施</a:t>
            </a:r>
            <a:r>
              <a:rPr lang="zh-CN" altLang="en-US" smtClean="0">
                <a:ea typeface="宋体" charset="-122"/>
              </a:rPr>
              <a:t>。</a:t>
            </a:r>
            <a:endParaRPr lang="zh-CN" altLang="zh-CN" smtClean="0">
              <a:ea typeface="宋体" charset="-122"/>
            </a:endParaRPr>
          </a:p>
          <a:p>
            <a:pPr marL="0" indent="0"/>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93188" name="图片 4"/>
          <p:cNvPicPr>
            <a:picLocks noChangeAspect="1" noChangeArrowheads="1"/>
          </p:cNvPicPr>
          <p:nvPr/>
        </p:nvPicPr>
        <p:blipFill>
          <a:blip r:embed="rId2"/>
          <a:srcRect/>
          <a:stretch>
            <a:fillRect/>
          </a:stretch>
        </p:blipFill>
        <p:spPr bwMode="auto">
          <a:xfrm>
            <a:off x="1908175" y="3357563"/>
            <a:ext cx="4429125" cy="285750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4210" name="内容占位符 2"/>
          <p:cNvSpPr>
            <a:spLocks noGrp="1"/>
          </p:cNvSpPr>
          <p:nvPr>
            <p:ph idx="1"/>
          </p:nvPr>
        </p:nvSpPr>
        <p:spPr/>
        <p:txBody>
          <a:bodyPr/>
          <a:lstStyle/>
          <a:p>
            <a:r>
              <a:rPr lang="en-US" altLang="zh-CN" b="1" smtClean="0">
                <a:ea typeface="宋体" charset="-122"/>
              </a:rPr>
              <a:t>4.5.2</a:t>
            </a:r>
            <a:r>
              <a:rPr lang="zh-CN" altLang="zh-CN" b="1" smtClean="0">
                <a:ea typeface="宋体" charset="-122"/>
              </a:rPr>
              <a:t>自动生成目录</a:t>
            </a:r>
          </a:p>
          <a:p>
            <a:pPr>
              <a:buFont typeface="Wingdings" pitchFamily="2" charset="2"/>
              <a:buNone/>
            </a:pPr>
            <a:r>
              <a:rPr lang="en-US" altLang="zh-CN" b="1" smtClean="0">
                <a:ea typeface="宋体" charset="-122"/>
              </a:rPr>
              <a:t>        1</a:t>
            </a:r>
            <a:r>
              <a:rPr lang="zh-CN" altLang="zh-CN" b="1" smtClean="0">
                <a:ea typeface="宋体" charset="-122"/>
              </a:rPr>
              <a:t>．插入目录</a:t>
            </a:r>
            <a:endParaRPr lang="en-US" altLang="zh-CN" b="1"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① 按要求的格式准备好文档内容并插入页码，包括各级标题及正文的字符格式和段落格式。</a:t>
            </a:r>
          </a:p>
          <a:p>
            <a:pPr>
              <a:buFont typeface="Wingdings" pitchFamily="2" charset="2"/>
              <a:buNone/>
            </a:pPr>
            <a:r>
              <a:rPr lang="en-US" altLang="zh-CN" smtClean="0">
                <a:ea typeface="宋体" charset="-122"/>
              </a:rPr>
              <a:t>        </a:t>
            </a:r>
            <a:r>
              <a:rPr lang="zh-CN" altLang="zh-CN" smtClean="0">
                <a:ea typeface="宋体" charset="-122"/>
              </a:rPr>
              <a:t>② 按住</a:t>
            </a:r>
            <a:r>
              <a:rPr lang="en-US" altLang="zh-CN" smtClean="0">
                <a:ea typeface="宋体" charset="-122"/>
              </a:rPr>
              <a:t>Ctrl</a:t>
            </a:r>
            <a:r>
              <a:rPr lang="zh-CN" altLang="zh-CN" smtClean="0">
                <a:ea typeface="宋体" charset="-122"/>
              </a:rPr>
              <a:t>键，选定属于</a:t>
            </a:r>
            <a:r>
              <a:rPr lang="en-US" altLang="zh-CN" smtClean="0">
                <a:ea typeface="宋体" charset="-122"/>
              </a:rPr>
              <a:t>1</a:t>
            </a:r>
            <a:r>
              <a:rPr lang="zh-CN" altLang="zh-CN" smtClean="0">
                <a:ea typeface="宋体" charset="-122"/>
              </a:rPr>
              <a:t>级标题的所有内容（如果文档较大，可切换到大纲视图下选择）。用鼠标右键单击【开始】</a:t>
            </a:r>
            <a:r>
              <a:rPr lang="en-US" altLang="zh-CN" smtClean="0">
                <a:ea typeface="宋体" charset="-122"/>
              </a:rPr>
              <a:t>/</a:t>
            </a:r>
            <a:r>
              <a:rPr lang="zh-CN" altLang="zh-CN" smtClean="0">
                <a:ea typeface="宋体" charset="-122"/>
              </a:rPr>
              <a:t>【样式】</a:t>
            </a:r>
            <a:r>
              <a:rPr lang="en-US" altLang="zh-CN" smtClean="0">
                <a:ea typeface="宋体" charset="-122"/>
              </a:rPr>
              <a:t>/</a:t>
            </a:r>
            <a:r>
              <a:rPr lang="zh-CN" altLang="zh-CN" smtClean="0">
                <a:ea typeface="宋体" charset="-122"/>
              </a:rPr>
              <a:t>【标题</a:t>
            </a:r>
            <a:r>
              <a:rPr lang="en-US" altLang="zh-CN" smtClean="0">
                <a:ea typeface="宋体" charset="-122"/>
              </a:rPr>
              <a:t>1</a:t>
            </a:r>
            <a:r>
              <a:rPr lang="zh-CN" altLang="zh-CN" smtClean="0">
                <a:ea typeface="宋体" charset="-122"/>
              </a:rPr>
              <a:t>】按钮</a:t>
            </a:r>
            <a:r>
              <a:rPr lang="en-US" altLang="zh-CN" smtClean="0">
                <a:ea typeface="宋体" charset="-122"/>
              </a:rPr>
              <a:t> </a:t>
            </a:r>
            <a:r>
              <a:rPr lang="zh-CN" altLang="zh-CN" smtClean="0">
                <a:ea typeface="宋体" charset="-122"/>
              </a:rPr>
              <a:t>，在出现的列表中选择【更新 标题</a:t>
            </a:r>
            <a:r>
              <a:rPr lang="en-US" altLang="zh-CN" smtClean="0">
                <a:ea typeface="宋体" charset="-122"/>
              </a:rPr>
              <a:t>1</a:t>
            </a:r>
            <a:r>
              <a:rPr lang="zh-CN" altLang="zh-CN" smtClean="0">
                <a:ea typeface="宋体" charset="-122"/>
              </a:rPr>
              <a:t>以匹配所选内容】命令。</a:t>
            </a:r>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5234"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③ 用同样的方法选定</a:t>
            </a:r>
            <a:r>
              <a:rPr lang="en-US" altLang="zh-CN" smtClean="0">
                <a:ea typeface="宋体" charset="-122"/>
              </a:rPr>
              <a:t>2</a:t>
            </a:r>
            <a:r>
              <a:rPr lang="zh-CN" altLang="zh-CN" smtClean="0">
                <a:ea typeface="宋体" charset="-122"/>
              </a:rPr>
              <a:t>级标题的内容并更新“标题</a:t>
            </a:r>
            <a:r>
              <a:rPr lang="en-US" altLang="zh-CN" smtClean="0">
                <a:ea typeface="宋体" charset="-122"/>
              </a:rPr>
              <a:t>2</a:t>
            </a:r>
            <a:r>
              <a:rPr lang="zh-CN" altLang="zh-CN" smtClean="0">
                <a:ea typeface="宋体" charset="-122"/>
              </a:rPr>
              <a:t>”样式。以此类推，直到目录包含的标题全部处理完。</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④ 将插入点定位在准备生成目录的地方。</a:t>
            </a:r>
          </a:p>
          <a:p>
            <a:pPr marL="0" indent="0">
              <a:buFont typeface="Wingdings" pitchFamily="2" charset="2"/>
              <a:buNone/>
            </a:pPr>
            <a:r>
              <a:rPr lang="en-US" altLang="zh-CN" smtClean="0">
                <a:ea typeface="宋体" charset="-122"/>
              </a:rPr>
              <a:t>       </a:t>
            </a:r>
            <a:r>
              <a:rPr lang="zh-CN" altLang="zh-CN" smtClean="0">
                <a:ea typeface="宋体" charset="-122"/>
              </a:rPr>
              <a:t>⑤ 单击【引用】</a:t>
            </a:r>
            <a:r>
              <a:rPr lang="en-US" altLang="zh-CN" smtClean="0">
                <a:ea typeface="宋体" charset="-122"/>
              </a:rPr>
              <a:t>/</a:t>
            </a:r>
            <a:r>
              <a:rPr lang="zh-CN" altLang="zh-CN" smtClean="0">
                <a:ea typeface="宋体" charset="-122"/>
              </a:rPr>
              <a:t>【目录】</a:t>
            </a:r>
            <a:r>
              <a:rPr lang="en-US" altLang="zh-CN" smtClean="0">
                <a:ea typeface="宋体" charset="-122"/>
              </a:rPr>
              <a:t>/</a:t>
            </a:r>
            <a:r>
              <a:rPr lang="zh-CN" altLang="zh-CN" smtClean="0">
                <a:ea typeface="宋体" charset="-122"/>
              </a:rPr>
              <a:t>【插入目录】命令，弹出</a:t>
            </a:r>
            <a:r>
              <a:rPr lang="en-US" altLang="zh-CN" smtClean="0">
                <a:ea typeface="宋体" charset="-122"/>
              </a:rPr>
              <a:t>/</a:t>
            </a:r>
            <a:r>
              <a:rPr lang="zh-CN" altLang="zh-CN" smtClean="0">
                <a:ea typeface="宋体" charset="-122"/>
              </a:rPr>
              <a:t>【目录】对话框。</a:t>
            </a:r>
          </a:p>
          <a:p>
            <a:pPr marL="0" indent="0">
              <a:buFont typeface="Wingdings" pitchFamily="2" charset="2"/>
              <a:buNone/>
            </a:pPr>
            <a:r>
              <a:rPr lang="en-US" altLang="zh-CN" smtClean="0">
                <a:ea typeface="宋体" charset="-122"/>
              </a:rPr>
              <a:t>       </a:t>
            </a:r>
            <a:r>
              <a:rPr lang="zh-CN" altLang="zh-CN" smtClean="0">
                <a:ea typeface="宋体" charset="-122"/>
              </a:rPr>
              <a:t>⑥ 根据需要设置格式、显示级别（目录中包含的标题级别）及其它选项，并单击【确定】按钮。</a:t>
            </a:r>
          </a:p>
          <a:p>
            <a:pPr marL="0" indent="0">
              <a:buFont typeface="Wingdings" pitchFamily="2" charset="2"/>
              <a:buNone/>
            </a:pPr>
            <a:endParaRPr lang="zh-CN"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6258" name="内容占位符 2"/>
          <p:cNvSpPr>
            <a:spLocks noGrp="1"/>
          </p:cNvSpPr>
          <p:nvPr>
            <p:ph idx="1"/>
          </p:nvPr>
        </p:nvSpPr>
        <p:spPr/>
        <p:txBody>
          <a:bodyPr/>
          <a:lstStyle/>
          <a:p>
            <a:pPr marL="0" indent="0">
              <a:buFont typeface="Wingdings" pitchFamily="2" charset="2"/>
              <a:buNone/>
            </a:pPr>
            <a:r>
              <a:rPr lang="en-US" altLang="zh-CN" smtClean="0">
                <a:ea typeface="宋体" charset="-122"/>
              </a:rPr>
              <a:t>        </a:t>
            </a:r>
            <a:r>
              <a:rPr lang="zh-CN" altLang="zh-CN" smtClean="0">
                <a:ea typeface="宋体" charset="-122"/>
              </a:rPr>
              <a:t>⑦ 如果生成目录的页码不是从第</a:t>
            </a:r>
            <a:r>
              <a:rPr lang="en-US" altLang="zh-CN" smtClean="0">
                <a:ea typeface="宋体" charset="-122"/>
              </a:rPr>
              <a:t>1</a:t>
            </a:r>
            <a:r>
              <a:rPr lang="zh-CN" altLang="zh-CN" smtClean="0">
                <a:ea typeface="宋体" charset="-122"/>
              </a:rPr>
              <a:t>页开始，进行以下操作：首先将插入点置于目录结尾处，单击【页面布局】</a:t>
            </a:r>
            <a:r>
              <a:rPr lang="en-US" altLang="zh-CN" smtClean="0">
                <a:ea typeface="宋体" charset="-122"/>
              </a:rPr>
              <a:t>/</a:t>
            </a:r>
            <a:r>
              <a:rPr lang="zh-CN" altLang="zh-CN" smtClean="0">
                <a:ea typeface="宋体" charset="-122"/>
              </a:rPr>
              <a:t>【页面设置】</a:t>
            </a:r>
            <a:r>
              <a:rPr lang="en-US" altLang="zh-CN" smtClean="0">
                <a:ea typeface="宋体" charset="-122"/>
              </a:rPr>
              <a:t>/</a:t>
            </a:r>
            <a:r>
              <a:rPr lang="zh-CN" altLang="zh-CN" smtClean="0">
                <a:ea typeface="宋体" charset="-122"/>
              </a:rPr>
              <a:t>【下一页】命令。然后将插入点置于正文任意位置，单击【插入】</a:t>
            </a:r>
            <a:r>
              <a:rPr lang="en-US" altLang="zh-CN" smtClean="0">
                <a:ea typeface="宋体" charset="-122"/>
              </a:rPr>
              <a:t>/</a:t>
            </a:r>
            <a:r>
              <a:rPr lang="zh-CN" altLang="zh-CN" smtClean="0">
                <a:ea typeface="宋体" charset="-122"/>
              </a:rPr>
              <a:t>【页眉和页脚】</a:t>
            </a:r>
            <a:r>
              <a:rPr lang="en-US" altLang="zh-CN" smtClean="0">
                <a:ea typeface="宋体" charset="-122"/>
              </a:rPr>
              <a:t>/</a:t>
            </a:r>
            <a:r>
              <a:rPr lang="zh-CN" altLang="zh-CN" smtClean="0">
                <a:ea typeface="宋体" charset="-122"/>
              </a:rPr>
              <a:t>【设置页码格式】命令，在弹出的对话框中选中【起始页码】并单击【确定】按钮。</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728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．更新目录</a:t>
            </a:r>
          </a:p>
          <a:p>
            <a:pPr marL="0" indent="0">
              <a:buFont typeface="Wingdings" pitchFamily="2" charset="2"/>
              <a:buNone/>
            </a:pPr>
            <a:r>
              <a:rPr lang="en-US" altLang="zh-CN" smtClean="0">
                <a:ea typeface="宋体" charset="-122"/>
              </a:rPr>
              <a:t>        </a:t>
            </a:r>
            <a:r>
              <a:rPr lang="zh-CN" altLang="zh-CN" smtClean="0">
                <a:ea typeface="宋体" charset="-122"/>
              </a:rPr>
              <a:t>① 单击【引用】</a:t>
            </a:r>
            <a:r>
              <a:rPr lang="en-US" altLang="zh-CN" smtClean="0">
                <a:ea typeface="宋体" charset="-122"/>
              </a:rPr>
              <a:t>/</a:t>
            </a:r>
            <a:r>
              <a:rPr lang="zh-CN" altLang="zh-CN" smtClean="0">
                <a:ea typeface="宋体" charset="-122"/>
              </a:rPr>
              <a:t>【目录】栏更新目录按钮</a:t>
            </a:r>
            <a:r>
              <a:rPr lang="en-US" altLang="zh-CN" smtClean="0">
                <a:ea typeface="宋体" charset="-122"/>
              </a:rPr>
              <a:t> </a:t>
            </a:r>
            <a:r>
              <a:rPr lang="zh-CN" altLang="zh-CN" smtClean="0">
                <a:ea typeface="宋体" charset="-122"/>
              </a:rPr>
              <a:t>。</a:t>
            </a:r>
          </a:p>
          <a:p>
            <a:pPr marL="0" indent="0">
              <a:buFont typeface="Wingdings" pitchFamily="2" charset="2"/>
              <a:buNone/>
            </a:pPr>
            <a:r>
              <a:rPr lang="en-US" altLang="zh-CN" smtClean="0">
                <a:ea typeface="宋体" charset="-122"/>
              </a:rPr>
              <a:t>        </a:t>
            </a:r>
            <a:r>
              <a:rPr lang="zh-CN" altLang="zh-CN" smtClean="0">
                <a:ea typeface="宋体" charset="-122"/>
              </a:rPr>
              <a:t>② 在弹出的对话框中根据需要设置更新方式，并单击【确定】按钮。</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8306" name="内容占位符 2"/>
          <p:cNvSpPr>
            <a:spLocks noGrp="1"/>
          </p:cNvSpPr>
          <p:nvPr>
            <p:ph idx="1"/>
          </p:nvPr>
        </p:nvSpPr>
        <p:spPr/>
        <p:txBody>
          <a:bodyPr/>
          <a:lstStyle/>
          <a:p>
            <a:r>
              <a:rPr lang="en-US" altLang="zh-CN" b="1" smtClean="0">
                <a:ea typeface="宋体" charset="-122"/>
              </a:rPr>
              <a:t>4.5.3</a:t>
            </a:r>
            <a:r>
              <a:rPr lang="zh-CN" altLang="zh-CN" b="1" smtClean="0">
                <a:ea typeface="宋体" charset="-122"/>
              </a:rPr>
              <a:t>邮件合并</a:t>
            </a:r>
          </a:p>
          <a:p>
            <a:pPr>
              <a:buFont typeface="Wingdings" pitchFamily="2" charset="2"/>
              <a:buNone/>
            </a:pPr>
            <a:r>
              <a:rPr lang="en-US" altLang="zh-CN" smtClean="0">
                <a:ea typeface="宋体" charset="-122"/>
              </a:rPr>
              <a:t>       </a:t>
            </a:r>
            <a:r>
              <a:rPr lang="zh-CN" altLang="zh-CN" smtClean="0">
                <a:ea typeface="宋体" charset="-122"/>
              </a:rPr>
              <a:t>利用邮件合并功能一般要创建</a:t>
            </a:r>
            <a:r>
              <a:rPr lang="en-US" altLang="zh-CN" smtClean="0">
                <a:ea typeface="宋体" charset="-122"/>
              </a:rPr>
              <a:t>2</a:t>
            </a:r>
            <a:r>
              <a:rPr lang="zh-CN" altLang="zh-CN" smtClean="0">
                <a:ea typeface="宋体" charset="-122"/>
              </a:rPr>
              <a:t>个文档，一个是主文档，存放信函或报表文件中共有的内容和格式信息；另一个是数据源文件，存放需要变化的数据，如姓名、部门名称、称谓等。</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数据源文件中的内容要求以规则的二维表形式保存，可以是</a:t>
            </a:r>
            <a:r>
              <a:rPr lang="en-US" altLang="zh-CN" smtClean="0">
                <a:ea typeface="宋体" charset="-122"/>
              </a:rPr>
              <a:t>Word</a:t>
            </a:r>
            <a:r>
              <a:rPr lang="zh-CN" altLang="zh-CN" smtClean="0">
                <a:ea typeface="宋体" charset="-122"/>
              </a:rPr>
              <a:t>文件、</a:t>
            </a:r>
            <a:r>
              <a:rPr lang="en-US" altLang="zh-CN" smtClean="0">
                <a:ea typeface="宋体" charset="-122"/>
              </a:rPr>
              <a:t>Excel</a:t>
            </a:r>
            <a:r>
              <a:rPr lang="zh-CN" altLang="zh-CN" smtClean="0">
                <a:ea typeface="宋体" charset="-122"/>
              </a:rPr>
              <a:t>文件、数据库文件等。</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标题 1"/>
          <p:cNvSpPr>
            <a:spLocks noGrp="1"/>
          </p:cNvSpPr>
          <p:nvPr>
            <p:ph type="title"/>
          </p:nvPr>
        </p:nvSpPr>
        <p:spPr/>
        <p:txBody>
          <a:bodyPr/>
          <a:lstStyle/>
          <a:p>
            <a:r>
              <a:rPr lang="en-US" altLang="zh-CN" smtClean="0">
                <a:ea typeface="宋体" charset="-122"/>
              </a:rPr>
              <a:t>4.5 Word</a:t>
            </a:r>
            <a:r>
              <a:rPr lang="zh-CN" altLang="zh-CN" smtClean="0">
                <a:ea typeface="宋体" charset="-122"/>
              </a:rPr>
              <a:t>高级应用</a:t>
            </a:r>
            <a:endParaRPr lang="zh-CN" altLang="en-US" smtClean="0">
              <a:ea typeface="宋体" charset="-122"/>
            </a:endParaRPr>
          </a:p>
        </p:txBody>
      </p:sp>
      <p:sp>
        <p:nvSpPr>
          <p:cNvPr id="99330" name="内容占位符 2"/>
          <p:cNvSpPr>
            <a:spLocks noGrp="1"/>
          </p:cNvSpPr>
          <p:nvPr>
            <p:ph idx="1"/>
          </p:nvPr>
        </p:nvSpPr>
        <p:spPr>
          <a:xfrm>
            <a:off x="457200" y="1557338"/>
            <a:ext cx="8229600" cy="4767262"/>
          </a:xfrm>
        </p:spPr>
        <p:txBody>
          <a:bodyPr/>
          <a:lstStyle/>
          <a:p>
            <a:pPr marL="0" indent="0">
              <a:buFont typeface="Wingdings" pitchFamily="2" charset="2"/>
              <a:buNone/>
            </a:pPr>
            <a:r>
              <a:rPr lang="zh-CN" altLang="zh-CN" sz="2400" smtClean="0">
                <a:ea typeface="宋体" charset="-122"/>
              </a:rPr>
              <a:t>操作步骤：</a:t>
            </a:r>
          </a:p>
          <a:p>
            <a:pPr marL="0" indent="0">
              <a:buFont typeface="Wingdings" pitchFamily="2" charset="2"/>
              <a:buNone/>
            </a:pPr>
            <a:r>
              <a:rPr lang="en-US" altLang="zh-CN" sz="2400" smtClean="0">
                <a:ea typeface="宋体" charset="-122"/>
              </a:rPr>
              <a:t>        </a:t>
            </a:r>
            <a:r>
              <a:rPr lang="zh-CN" altLang="zh-CN" sz="2400" smtClean="0">
                <a:ea typeface="宋体" charset="-122"/>
              </a:rPr>
              <a:t>① 建立主文档并作为当前窗口打开。</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② 建立数据源文件。</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③ 打开【邮件合并】任务窗格。</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④ 选择文件类型</a:t>
            </a:r>
            <a:r>
              <a:rPr lang="zh-CN" altLang="en-US" sz="2400" smtClean="0">
                <a:ea typeface="宋体" charset="-122"/>
              </a:rPr>
              <a:t>。</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⑤</a:t>
            </a:r>
            <a:r>
              <a:rPr lang="en-US" altLang="zh-CN" sz="2400" smtClean="0">
                <a:ea typeface="宋体" charset="-122"/>
              </a:rPr>
              <a:t> </a:t>
            </a:r>
            <a:r>
              <a:rPr lang="zh-CN" altLang="zh-CN" sz="2400" smtClean="0">
                <a:ea typeface="宋体" charset="-122"/>
              </a:rPr>
              <a:t>选择开始文档</a:t>
            </a:r>
            <a:r>
              <a:rPr lang="zh-CN" altLang="en-US" sz="2400" smtClean="0">
                <a:ea typeface="宋体" charset="-122"/>
              </a:rPr>
              <a:t>。</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⑥ 选取数据源。</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⑦ 插入合并域。</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⑧预览结果。</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zh-CN" sz="2400" smtClean="0">
                <a:ea typeface="宋体" charset="-122"/>
              </a:rPr>
              <a:t>⑨完成合并</a:t>
            </a:r>
            <a:r>
              <a:rPr lang="zh-CN" altLang="en-US" sz="2400" smtClean="0">
                <a:ea typeface="宋体" charset="-122"/>
              </a:rPr>
              <a:t>。</a:t>
            </a:r>
            <a:endParaRPr lang="en-US" altLang="zh-CN" sz="2400" smtClean="0">
              <a:ea typeface="宋体" charset="-122"/>
            </a:endParaRPr>
          </a:p>
          <a:p>
            <a:pPr marL="0" indent="0">
              <a:buFont typeface="Wingdings" pitchFamily="2" charset="2"/>
              <a:buAutoNum type="circleNumDbPlain" startAt="8"/>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0354" name="内容占位符 2"/>
          <p:cNvSpPr>
            <a:spLocks noGrp="1"/>
          </p:cNvSpPr>
          <p:nvPr>
            <p:ph idx="1"/>
          </p:nvPr>
        </p:nvSpPr>
        <p:spPr/>
        <p:txBody>
          <a:bodyPr/>
          <a:lstStyle/>
          <a:p>
            <a:r>
              <a:rPr lang="en-US" altLang="zh-CN" b="1" smtClean="0">
                <a:ea typeface="宋体" charset="-122"/>
              </a:rPr>
              <a:t>4.6.1 </a:t>
            </a:r>
            <a:r>
              <a:rPr lang="zh-CN" altLang="zh-CN" b="1" smtClean="0">
                <a:ea typeface="宋体" charset="-122"/>
              </a:rPr>
              <a:t>设置页眉和页脚</a:t>
            </a:r>
          </a:p>
          <a:p>
            <a:pPr>
              <a:buFont typeface="Wingdings" pitchFamily="2" charset="2"/>
              <a:buNone/>
            </a:pPr>
            <a:r>
              <a:rPr lang="en-US" altLang="zh-CN" b="1" smtClean="0">
                <a:ea typeface="宋体" charset="-122"/>
              </a:rPr>
              <a:t>        1</a:t>
            </a:r>
            <a:r>
              <a:rPr lang="zh-CN" altLang="zh-CN" b="1" smtClean="0">
                <a:ea typeface="宋体" charset="-122"/>
              </a:rPr>
              <a:t>．创建页眉和页脚</a:t>
            </a:r>
          </a:p>
          <a:p>
            <a:pPr>
              <a:buFont typeface="Wingdings" pitchFamily="2" charset="2"/>
              <a:buNone/>
            </a:pPr>
            <a:r>
              <a:rPr lang="en-US" altLang="zh-CN" smtClean="0">
                <a:ea typeface="宋体" charset="-122"/>
              </a:rPr>
              <a:t>        </a:t>
            </a:r>
            <a:r>
              <a:rPr lang="zh-CN" altLang="zh-CN" smtClean="0">
                <a:ea typeface="宋体" charset="-122"/>
              </a:rPr>
              <a:t>① </a:t>
            </a:r>
            <a:r>
              <a:rPr lang="zh-CN" altLang="en-US" smtClean="0">
                <a:ea typeface="宋体" charset="-122"/>
              </a:rPr>
              <a:t>开启</a:t>
            </a:r>
            <a:r>
              <a:rPr lang="zh-CN" altLang="zh-CN" smtClean="0">
                <a:ea typeface="宋体" charset="-122"/>
              </a:rPr>
              <a:t>页眉和页脚</a:t>
            </a:r>
            <a:r>
              <a:rPr lang="zh-CN" altLang="en-US" smtClean="0">
                <a:ea typeface="宋体" charset="-122"/>
              </a:rPr>
              <a:t>编辑状态</a:t>
            </a:r>
            <a:r>
              <a:rPr lang="zh-CN" altLang="zh-CN" smtClean="0">
                <a:ea typeface="宋体" charset="-122"/>
              </a:rPr>
              <a:t>。 </a:t>
            </a:r>
          </a:p>
          <a:p>
            <a:pPr>
              <a:buFont typeface="Wingdings" pitchFamily="2" charset="2"/>
              <a:buNone/>
            </a:pPr>
            <a:r>
              <a:rPr lang="en-US" altLang="zh-CN" smtClean="0">
                <a:ea typeface="宋体" charset="-122"/>
              </a:rPr>
              <a:t>        </a:t>
            </a:r>
            <a:r>
              <a:rPr lang="zh-CN" altLang="zh-CN" smtClean="0">
                <a:ea typeface="宋体" charset="-122"/>
              </a:rPr>
              <a:t>② 输入页眉（或页脚）的内容，并可进行适当的字体排版。</a:t>
            </a:r>
          </a:p>
          <a:p>
            <a:pPr>
              <a:buFont typeface="Wingdings" pitchFamily="2" charset="2"/>
              <a:buNone/>
            </a:pPr>
            <a:r>
              <a:rPr lang="en-US" altLang="zh-CN" smtClean="0">
                <a:ea typeface="宋体" charset="-122"/>
              </a:rPr>
              <a:t>        </a:t>
            </a:r>
            <a:r>
              <a:rPr lang="zh-CN" altLang="zh-CN" smtClean="0">
                <a:ea typeface="宋体" charset="-122"/>
              </a:rPr>
              <a:t>③ 关闭页眉和页脚。</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1378"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．编辑页眉和页脚</a:t>
            </a:r>
          </a:p>
          <a:p>
            <a:pPr marL="0" indent="0">
              <a:buFont typeface="Wingdings" pitchFamily="2" charset="2"/>
              <a:buNone/>
            </a:pPr>
            <a:r>
              <a:rPr lang="en-US" altLang="zh-CN" smtClean="0">
                <a:ea typeface="宋体" charset="-122"/>
              </a:rPr>
              <a:t>       </a:t>
            </a:r>
            <a:r>
              <a:rPr lang="zh-CN" altLang="zh-CN" smtClean="0">
                <a:ea typeface="宋体" charset="-122"/>
              </a:rPr>
              <a:t>单击【插入】选项卡页眉按钮</a:t>
            </a:r>
            <a:r>
              <a:rPr lang="en-US" altLang="zh-CN" smtClean="0">
                <a:ea typeface="宋体" charset="-122"/>
              </a:rPr>
              <a:t> </a:t>
            </a:r>
            <a:r>
              <a:rPr lang="zh-CN" altLang="zh-CN" smtClean="0">
                <a:ea typeface="宋体" charset="-122"/>
              </a:rPr>
              <a:t>（或页脚按钮</a:t>
            </a:r>
            <a:r>
              <a:rPr lang="en-US" altLang="zh-CN" smtClean="0">
                <a:ea typeface="宋体" charset="-122"/>
              </a:rPr>
              <a:t>  </a:t>
            </a:r>
            <a:r>
              <a:rPr lang="zh-CN" altLang="zh-CN" smtClean="0">
                <a:ea typeface="宋体" charset="-122"/>
              </a:rPr>
              <a:t>），在出现的列表中选择【编辑页眉】（或【编辑页脚】），或直接用鼠标双击页眉（或页脚）处。打开页眉页脚后直接就可以进行相应修改和编辑。</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101380" name="图片 4"/>
          <p:cNvPicPr>
            <a:picLocks noChangeAspect="1" noChangeArrowheads="1"/>
          </p:cNvPicPr>
          <p:nvPr/>
        </p:nvPicPr>
        <p:blipFill>
          <a:blip r:embed="rId2"/>
          <a:srcRect/>
          <a:stretch>
            <a:fillRect/>
          </a:stretch>
        </p:blipFill>
        <p:spPr bwMode="auto">
          <a:xfrm>
            <a:off x="5878513" y="2290763"/>
            <a:ext cx="200025" cy="361950"/>
          </a:xfrm>
          <a:prstGeom prst="rect">
            <a:avLst/>
          </a:prstGeom>
          <a:noFill/>
          <a:ln w="9525">
            <a:noFill/>
            <a:miter lim="800000"/>
            <a:headEnd/>
            <a:tailEnd/>
          </a:ln>
        </p:spPr>
      </p:pic>
      <p:pic>
        <p:nvPicPr>
          <p:cNvPr id="101381" name="图片 5"/>
          <p:cNvPicPr>
            <a:picLocks noChangeAspect="1" noChangeArrowheads="1"/>
          </p:cNvPicPr>
          <p:nvPr/>
        </p:nvPicPr>
        <p:blipFill>
          <a:blip r:embed="rId3"/>
          <a:srcRect/>
          <a:stretch>
            <a:fillRect/>
          </a:stretch>
        </p:blipFill>
        <p:spPr bwMode="auto">
          <a:xfrm>
            <a:off x="8101013" y="2347913"/>
            <a:ext cx="190500" cy="36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37890" name="内容占位符 2"/>
          <p:cNvSpPr>
            <a:spLocks noGrp="1"/>
          </p:cNvSpPr>
          <p:nvPr>
            <p:ph idx="1"/>
          </p:nvPr>
        </p:nvSpPr>
        <p:spPr>
          <a:xfrm>
            <a:off x="457200" y="2276475"/>
            <a:ext cx="8229600" cy="4048125"/>
          </a:xfrm>
        </p:spPr>
        <p:txBody>
          <a:bodyPr/>
          <a:lstStyle/>
          <a:p>
            <a:r>
              <a:rPr lang="en-US" altLang="zh-CN" smtClean="0">
                <a:ea typeface="宋体" charset="-122"/>
              </a:rPr>
              <a:t>1</a:t>
            </a:r>
            <a:r>
              <a:rPr lang="zh-CN" altLang="zh-CN" smtClean="0">
                <a:ea typeface="宋体" charset="-122"/>
              </a:rPr>
              <a:t>．汉字</a:t>
            </a:r>
            <a:r>
              <a:rPr lang="en-US" altLang="zh-CN" smtClean="0">
                <a:ea typeface="宋体" charset="-122"/>
              </a:rPr>
              <a:t>/</a:t>
            </a:r>
            <a:r>
              <a:rPr lang="zh-CN" altLang="zh-CN" smtClean="0">
                <a:ea typeface="宋体" charset="-122"/>
              </a:rPr>
              <a:t>英文的录入</a:t>
            </a:r>
          </a:p>
          <a:p>
            <a:r>
              <a:rPr lang="en-US" altLang="zh-CN" smtClean="0">
                <a:ea typeface="宋体" charset="-122"/>
              </a:rPr>
              <a:t>2</a:t>
            </a:r>
            <a:r>
              <a:rPr lang="zh-CN" altLang="zh-CN" smtClean="0">
                <a:ea typeface="宋体" charset="-122"/>
              </a:rPr>
              <a:t>．特殊符号的录入</a:t>
            </a:r>
          </a:p>
          <a:p>
            <a:r>
              <a:rPr lang="en-US" altLang="zh-CN" smtClean="0">
                <a:ea typeface="宋体" charset="-122"/>
              </a:rPr>
              <a:t>3</a:t>
            </a:r>
            <a:r>
              <a:rPr lang="zh-CN" altLang="zh-CN" smtClean="0">
                <a:ea typeface="宋体" charset="-122"/>
              </a:rPr>
              <a:t>．日期和时间的录入</a:t>
            </a:r>
          </a:p>
          <a:p>
            <a:r>
              <a:rPr lang="en-US" altLang="zh-CN" smtClean="0">
                <a:ea typeface="宋体" charset="-122"/>
              </a:rPr>
              <a:t>4</a:t>
            </a:r>
            <a:r>
              <a:rPr lang="zh-CN" altLang="zh-CN" smtClean="0">
                <a:ea typeface="宋体" charset="-122"/>
              </a:rPr>
              <a:t>．从另一文档插入文字</a:t>
            </a:r>
            <a:endParaRPr lang="en-US" altLang="zh-CN" smtClean="0">
              <a:ea typeface="宋体" charset="-122"/>
            </a:endParaRPr>
          </a:p>
          <a:p>
            <a:endParaRPr lang="zh-CN" altLang="zh-CN" b="1" smtClean="0">
              <a:ea typeface="宋体" charset="-122"/>
            </a:endParaRPr>
          </a:p>
          <a:p>
            <a:pPr>
              <a:buFont typeface="Wingdings" pitchFamily="2" charset="2"/>
              <a:buNone/>
            </a:pPr>
            <a:r>
              <a:rPr lang="zh-CN" altLang="en-US" b="1" smtClean="0">
                <a:ea typeface="宋体" charset="-122"/>
              </a:rPr>
              <a:t>注意事项：</a:t>
            </a:r>
          </a:p>
          <a:p>
            <a:r>
              <a:rPr lang="zh-CN" altLang="en-US" smtClean="0">
                <a:ea typeface="宋体" charset="-122"/>
              </a:rPr>
              <a:t>① 开始新的段落，或者建立一个空行，才按回车键。</a:t>
            </a:r>
          </a:p>
          <a:p>
            <a:r>
              <a:rPr lang="zh-CN" altLang="en-US" smtClean="0">
                <a:ea typeface="宋体" charset="-122"/>
              </a:rPr>
              <a:t>② 按</a:t>
            </a:r>
            <a:r>
              <a:rPr lang="en-US" altLang="zh-CN" smtClean="0">
                <a:ea typeface="宋体" charset="-122"/>
              </a:rPr>
              <a:t>Insert</a:t>
            </a:r>
            <a:r>
              <a:rPr lang="zh-CN" altLang="en-US" smtClean="0">
                <a:ea typeface="宋体" charset="-122"/>
              </a:rPr>
              <a:t>键切换插入状态与改写状态。</a:t>
            </a:r>
          </a:p>
          <a:p>
            <a:r>
              <a:rPr lang="zh-CN" altLang="en-US" smtClean="0">
                <a:ea typeface="宋体" charset="-122"/>
              </a:rPr>
              <a:t>③ 按</a:t>
            </a:r>
            <a:r>
              <a:rPr lang="en-US" altLang="zh-CN" smtClean="0">
                <a:ea typeface="宋体" charset="-122"/>
              </a:rPr>
              <a:t>Back Space</a:t>
            </a:r>
            <a:r>
              <a:rPr lang="zh-CN" altLang="en-US" smtClean="0">
                <a:ea typeface="宋体" charset="-122"/>
              </a:rPr>
              <a:t>键，删除插入点左侧的字符； 按</a:t>
            </a:r>
            <a:r>
              <a:rPr lang="en-US" altLang="zh-CN" smtClean="0">
                <a:ea typeface="宋体" charset="-122"/>
              </a:rPr>
              <a:t>Delete</a:t>
            </a:r>
            <a:r>
              <a:rPr lang="zh-CN" altLang="en-US" smtClean="0">
                <a:ea typeface="宋体" charset="-122"/>
              </a:rPr>
              <a:t>键，删除插入点右侧的字符；</a:t>
            </a:r>
            <a:r>
              <a:rPr lang="zh-CN" altLang="zh-CN" smtClean="0">
                <a:ea typeface="宋体" charset="-122"/>
              </a:rPr>
              <a:t>如果删除的是段落标记，会将这个段落与后面一个段落合并成一个段落。</a:t>
            </a:r>
            <a:endParaRPr lang="zh-CN" altLang="en-US"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7892" name="TextBox 4"/>
          <p:cNvSpPr txBox="1">
            <a:spLocks noChangeArrowheads="1"/>
          </p:cNvSpPr>
          <p:nvPr/>
        </p:nvSpPr>
        <p:spPr bwMode="auto">
          <a:xfrm>
            <a:off x="279400" y="1412875"/>
            <a:ext cx="2997200" cy="461963"/>
          </a:xfrm>
          <a:prstGeom prst="rect">
            <a:avLst/>
          </a:prstGeom>
          <a:noFill/>
          <a:ln w="9525">
            <a:noFill/>
            <a:miter lim="800000"/>
            <a:headEnd/>
            <a:tailEnd/>
          </a:ln>
        </p:spPr>
        <p:txBody>
          <a:bodyPr>
            <a:spAutoFit/>
          </a:bodyPr>
          <a:lstStyle/>
          <a:p>
            <a:pPr algn="ctr"/>
            <a:r>
              <a:rPr lang="en-US" altLang="zh-CN" sz="2400"/>
              <a:t>4.1.4 </a:t>
            </a:r>
            <a:r>
              <a:rPr lang="zh-CN" altLang="zh-CN" sz="2400"/>
              <a:t>输入文本</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2402"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3</a:t>
            </a:r>
            <a:r>
              <a:rPr lang="zh-CN" altLang="zh-CN" b="1" smtClean="0">
                <a:ea typeface="宋体" charset="-122"/>
              </a:rPr>
              <a:t>．删除页眉和页脚</a:t>
            </a:r>
          </a:p>
          <a:p>
            <a:pPr marL="0" indent="0">
              <a:buFont typeface="Wingdings" pitchFamily="2" charset="2"/>
              <a:buNone/>
            </a:pPr>
            <a:r>
              <a:rPr lang="en-US" altLang="zh-CN" smtClean="0">
                <a:ea typeface="宋体" charset="-122"/>
              </a:rPr>
              <a:t>        </a:t>
            </a:r>
            <a:r>
              <a:rPr lang="zh-CN" altLang="zh-CN" smtClean="0">
                <a:ea typeface="宋体" charset="-122"/>
              </a:rPr>
              <a:t>如要删除设置好的页眉和页脚，可双击页眉页脚处，进入之后，选中要删除的页眉或页脚内容进行删除操作，或单击【插入】选项卡页眉按钮</a:t>
            </a:r>
            <a:r>
              <a:rPr lang="en-US" altLang="zh-CN" smtClean="0">
                <a:ea typeface="宋体" charset="-122"/>
              </a:rPr>
              <a:t> </a:t>
            </a:r>
            <a:r>
              <a:rPr lang="zh-CN" altLang="zh-CN" smtClean="0">
                <a:ea typeface="宋体" charset="-122"/>
              </a:rPr>
              <a:t>（或页脚按钮</a:t>
            </a:r>
            <a:r>
              <a:rPr lang="en-US" altLang="zh-CN" smtClean="0">
                <a:ea typeface="宋体" charset="-122"/>
              </a:rPr>
              <a:t> </a:t>
            </a:r>
            <a:r>
              <a:rPr lang="zh-CN" altLang="zh-CN" smtClean="0">
                <a:ea typeface="宋体" charset="-122"/>
              </a:rPr>
              <a:t>），在出现的列表中选择【删除页眉】（或【删除页脚】）。</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3426"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4</a:t>
            </a:r>
            <a:r>
              <a:rPr lang="zh-CN" altLang="zh-CN" b="1" smtClean="0">
                <a:ea typeface="宋体" charset="-122"/>
              </a:rPr>
              <a:t>．不同的页眉和页脚设置</a:t>
            </a:r>
            <a:endParaRPr lang="en-US" altLang="zh-CN" b="1" smtClean="0">
              <a:ea typeface="宋体" charset="-122"/>
            </a:endParaRP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1</a:t>
            </a:r>
            <a:r>
              <a:rPr lang="zh-CN" altLang="zh-CN" b="1" smtClean="0">
                <a:ea typeface="宋体" charset="-122"/>
              </a:rPr>
              <a:t>）设置首页不同的页眉页脚</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2</a:t>
            </a:r>
            <a:r>
              <a:rPr lang="zh-CN" altLang="zh-CN" b="1" smtClean="0">
                <a:ea typeface="宋体" charset="-122"/>
              </a:rPr>
              <a:t>）设置奇偶页不同的页眉和页脚</a:t>
            </a:r>
          </a:p>
          <a:p>
            <a:pPr marL="0" indent="0">
              <a:buFont typeface="Wingdings" pitchFamily="2" charset="2"/>
              <a:buNone/>
            </a:pPr>
            <a:r>
              <a:rPr lang="en-US" altLang="zh-CN" b="1" smtClean="0">
                <a:ea typeface="宋体" charset="-122"/>
              </a:rPr>
              <a:t>      </a:t>
            </a:r>
            <a:r>
              <a:rPr lang="zh-CN" altLang="zh-CN" b="1" smtClean="0">
                <a:ea typeface="宋体" charset="-122"/>
              </a:rPr>
              <a:t>（</a:t>
            </a:r>
            <a:r>
              <a:rPr lang="en-US" altLang="zh-CN" b="1" smtClean="0">
                <a:ea typeface="宋体" charset="-122"/>
              </a:rPr>
              <a:t>3</a:t>
            </a:r>
            <a:r>
              <a:rPr lang="zh-CN" altLang="zh-CN" b="1" smtClean="0">
                <a:ea typeface="宋体" charset="-122"/>
              </a:rPr>
              <a:t>）设置分节页眉页脚</a:t>
            </a:r>
          </a:p>
          <a:p>
            <a:pPr marL="0" indent="0">
              <a:buFont typeface="Wingdings" pitchFamily="2" charset="2"/>
              <a:buNone/>
            </a:pPr>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4450" name="内容占位符 2"/>
          <p:cNvSpPr>
            <a:spLocks noGrp="1"/>
          </p:cNvSpPr>
          <p:nvPr>
            <p:ph idx="1"/>
          </p:nvPr>
        </p:nvSpPr>
        <p:spPr/>
        <p:txBody>
          <a:bodyPr/>
          <a:lstStyle/>
          <a:p>
            <a:r>
              <a:rPr lang="en-US" altLang="zh-CN" b="1" smtClean="0">
                <a:ea typeface="宋体" charset="-122"/>
              </a:rPr>
              <a:t>4.6.2 </a:t>
            </a:r>
            <a:r>
              <a:rPr lang="zh-CN" altLang="zh-CN" b="1" smtClean="0">
                <a:ea typeface="宋体" charset="-122"/>
              </a:rPr>
              <a:t>设置页码</a:t>
            </a:r>
          </a:p>
          <a:p>
            <a:pPr>
              <a:buFont typeface="Wingdings" pitchFamily="2" charset="2"/>
              <a:buNone/>
            </a:pPr>
            <a:r>
              <a:rPr lang="en-US" altLang="zh-CN" smtClean="0">
                <a:ea typeface="宋体" charset="-122"/>
              </a:rPr>
              <a:t>       </a:t>
            </a:r>
            <a:r>
              <a:rPr lang="zh-CN" altLang="zh-CN" smtClean="0">
                <a:ea typeface="宋体" charset="-122"/>
              </a:rPr>
              <a:t>单击【插入】</a:t>
            </a:r>
            <a:r>
              <a:rPr lang="en-US" altLang="zh-CN" smtClean="0">
                <a:ea typeface="宋体" charset="-122"/>
              </a:rPr>
              <a:t>/</a:t>
            </a:r>
            <a:r>
              <a:rPr lang="zh-CN" altLang="zh-CN" smtClean="0">
                <a:ea typeface="宋体" charset="-122"/>
              </a:rPr>
              <a:t>【页眉和页脚】栏页码按钮</a:t>
            </a:r>
            <a:r>
              <a:rPr lang="en-US" altLang="zh-CN" smtClean="0">
                <a:ea typeface="宋体" charset="-122"/>
              </a:rPr>
              <a:t> </a:t>
            </a:r>
            <a:r>
              <a:rPr lang="zh-CN" altLang="zh-CN" smtClean="0">
                <a:ea typeface="宋体" charset="-122"/>
              </a:rPr>
              <a:t>，弹出页码位置及格式选项。</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104452" name="Picture 2"/>
          <p:cNvPicPr>
            <a:picLocks noChangeAspect="1" noChangeArrowheads="1"/>
          </p:cNvPicPr>
          <p:nvPr/>
        </p:nvPicPr>
        <p:blipFill>
          <a:blip r:embed="rId2"/>
          <a:srcRect/>
          <a:stretch>
            <a:fillRect/>
          </a:stretch>
        </p:blipFill>
        <p:spPr bwMode="auto">
          <a:xfrm>
            <a:off x="1403350" y="3541713"/>
            <a:ext cx="1873250" cy="1903412"/>
          </a:xfrm>
          <a:prstGeom prst="rect">
            <a:avLst/>
          </a:prstGeom>
          <a:noFill/>
          <a:ln w="9525">
            <a:noFill/>
            <a:miter lim="800000"/>
            <a:headEnd/>
            <a:tailEnd/>
          </a:ln>
        </p:spPr>
      </p:pic>
      <p:pic>
        <p:nvPicPr>
          <p:cNvPr id="104453" name="图片 5"/>
          <p:cNvPicPr>
            <a:picLocks noChangeAspect="1" noChangeArrowheads="1"/>
          </p:cNvPicPr>
          <p:nvPr/>
        </p:nvPicPr>
        <p:blipFill>
          <a:blip r:embed="rId3"/>
          <a:srcRect/>
          <a:stretch>
            <a:fillRect/>
          </a:stretch>
        </p:blipFill>
        <p:spPr bwMode="auto">
          <a:xfrm>
            <a:off x="4716463" y="3284538"/>
            <a:ext cx="2376487" cy="2160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5474" name="内容占位符 2"/>
          <p:cNvSpPr>
            <a:spLocks noGrp="1"/>
          </p:cNvSpPr>
          <p:nvPr>
            <p:ph idx="1"/>
          </p:nvPr>
        </p:nvSpPr>
        <p:spPr/>
        <p:txBody>
          <a:bodyPr/>
          <a:lstStyle/>
          <a:p>
            <a:r>
              <a:rPr lang="en-US" altLang="zh-CN" b="1" smtClean="0">
                <a:ea typeface="宋体" charset="-122"/>
              </a:rPr>
              <a:t>4.6.3 </a:t>
            </a:r>
            <a:r>
              <a:rPr lang="zh-CN" altLang="zh-CN" b="1" smtClean="0">
                <a:ea typeface="宋体" charset="-122"/>
              </a:rPr>
              <a:t>分隔符</a:t>
            </a:r>
          </a:p>
          <a:p>
            <a:pPr>
              <a:buFont typeface="Wingdings" pitchFamily="2" charset="2"/>
              <a:buNone/>
            </a:pPr>
            <a:r>
              <a:rPr lang="en-US" altLang="zh-CN" b="1" smtClean="0">
                <a:ea typeface="宋体" charset="-122"/>
              </a:rPr>
              <a:t>        1</a:t>
            </a:r>
            <a:r>
              <a:rPr lang="zh-CN" altLang="zh-CN" b="1" smtClean="0">
                <a:ea typeface="宋体" charset="-122"/>
              </a:rPr>
              <a:t>．分页</a:t>
            </a:r>
          </a:p>
          <a:p>
            <a:pPr>
              <a:buFont typeface="Wingdings" pitchFamily="2" charset="2"/>
              <a:buNone/>
            </a:pPr>
            <a:r>
              <a:rPr lang="en-US" altLang="zh-CN" smtClean="0">
                <a:ea typeface="宋体" charset="-122"/>
              </a:rPr>
              <a:t>        </a:t>
            </a:r>
            <a:r>
              <a:rPr lang="zh-CN" altLang="zh-CN" smtClean="0">
                <a:ea typeface="宋体" charset="-122"/>
              </a:rPr>
              <a:t>① 将插入点置于要插入分页符的位置。</a:t>
            </a:r>
          </a:p>
          <a:p>
            <a:pPr>
              <a:buFont typeface="Wingdings" pitchFamily="2" charset="2"/>
              <a:buNone/>
            </a:pPr>
            <a:r>
              <a:rPr lang="en-US" altLang="zh-CN" smtClean="0">
                <a:ea typeface="宋体" charset="-122"/>
              </a:rPr>
              <a:t>        </a:t>
            </a:r>
            <a:r>
              <a:rPr lang="zh-CN" altLang="zh-CN" smtClean="0">
                <a:ea typeface="宋体" charset="-122"/>
              </a:rPr>
              <a:t>② 单击【插入】</a:t>
            </a:r>
            <a:r>
              <a:rPr lang="en-US" altLang="zh-CN" smtClean="0">
                <a:ea typeface="宋体" charset="-122"/>
              </a:rPr>
              <a:t>/</a:t>
            </a:r>
            <a:r>
              <a:rPr lang="zh-CN" altLang="zh-CN" smtClean="0">
                <a:ea typeface="宋体" charset="-122"/>
              </a:rPr>
              <a:t>【页】栏</a:t>
            </a:r>
            <a:r>
              <a:rPr lang="en-US" altLang="zh-CN" smtClean="0">
                <a:ea typeface="宋体" charset="-122"/>
              </a:rPr>
              <a:t> </a:t>
            </a:r>
            <a:r>
              <a:rPr lang="zh-CN" altLang="zh-CN" smtClean="0">
                <a:ea typeface="宋体" charset="-122"/>
              </a:rPr>
              <a:t>按钮，或单击【页面布局】</a:t>
            </a:r>
            <a:r>
              <a:rPr lang="en-US" altLang="zh-CN" smtClean="0">
                <a:ea typeface="宋体" charset="-122"/>
              </a:rPr>
              <a:t>/</a:t>
            </a:r>
            <a:r>
              <a:rPr lang="zh-CN" altLang="zh-CN" smtClean="0">
                <a:ea typeface="宋体" charset="-122"/>
              </a:rPr>
              <a:t>【页面设置】栏分隔符按钮</a:t>
            </a:r>
            <a:r>
              <a:rPr lang="en-US" altLang="zh-CN" smtClean="0">
                <a:ea typeface="宋体" charset="-122"/>
              </a:rPr>
              <a:t> </a:t>
            </a:r>
            <a:r>
              <a:rPr lang="zh-CN" altLang="zh-CN" smtClean="0">
                <a:ea typeface="宋体" charset="-122"/>
              </a:rPr>
              <a:t>，在出现的列表中选择【分页符】，可在当前位置插入一个硬分页符。</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6498"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．分节</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① 将插入点定位到新节的开始位置。</a:t>
            </a:r>
          </a:p>
          <a:p>
            <a:pPr marL="0" indent="0">
              <a:buFont typeface="Wingdings" pitchFamily="2" charset="2"/>
              <a:buNone/>
            </a:pPr>
            <a:r>
              <a:rPr lang="en-US" altLang="zh-CN" smtClean="0">
                <a:ea typeface="宋体" charset="-122"/>
              </a:rPr>
              <a:t>       </a:t>
            </a:r>
            <a:r>
              <a:rPr lang="zh-CN" altLang="zh-CN" smtClean="0">
                <a:ea typeface="宋体" charset="-122"/>
              </a:rPr>
              <a:t>② 单击【页面布局】选项卡【页面设置】栏分隔符按钮</a:t>
            </a:r>
            <a:r>
              <a:rPr lang="en-US" altLang="zh-CN" smtClean="0">
                <a:ea typeface="宋体" charset="-122"/>
              </a:rPr>
              <a:t> </a:t>
            </a:r>
            <a:r>
              <a:rPr lang="zh-CN" altLang="zh-CN" smtClean="0">
                <a:ea typeface="宋体" charset="-122"/>
              </a:rPr>
              <a:t>，在出现的列表中，根据需要选择下面的一种：【下一页】</a:t>
            </a:r>
            <a:r>
              <a:rPr lang="zh-CN" altLang="en-US" smtClean="0">
                <a:ea typeface="宋体" charset="-122"/>
              </a:rPr>
              <a:t>、</a:t>
            </a:r>
            <a:r>
              <a:rPr lang="zh-CN" altLang="zh-CN" smtClean="0">
                <a:ea typeface="宋体" charset="-122"/>
              </a:rPr>
              <a:t>【连续】</a:t>
            </a:r>
            <a:r>
              <a:rPr lang="zh-CN" altLang="en-US" smtClean="0">
                <a:ea typeface="宋体" charset="-122"/>
              </a:rPr>
              <a:t>、</a:t>
            </a:r>
            <a:r>
              <a:rPr lang="zh-CN" altLang="zh-CN" smtClean="0">
                <a:ea typeface="宋体" charset="-122"/>
              </a:rPr>
              <a:t>【偶数页】</a:t>
            </a:r>
            <a:r>
              <a:rPr lang="zh-CN" altLang="en-US" smtClean="0">
                <a:ea typeface="宋体" charset="-122"/>
              </a:rPr>
              <a:t>、</a:t>
            </a:r>
            <a:r>
              <a:rPr lang="zh-CN" altLang="zh-CN" smtClean="0">
                <a:ea typeface="宋体" charset="-122"/>
              </a:rPr>
              <a:t>【奇数页】。</a:t>
            </a:r>
          </a:p>
          <a:p>
            <a:pPr marL="0" indent="0">
              <a:buFont typeface="Wingdings" pitchFamily="2" charset="2"/>
              <a:buNone/>
            </a:pPr>
            <a:endParaRPr lang="zh-CN" altLang="zh-CN" b="1"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7522" name="内容占位符 2"/>
          <p:cNvSpPr>
            <a:spLocks noGrp="1"/>
          </p:cNvSpPr>
          <p:nvPr>
            <p:ph idx="1"/>
          </p:nvPr>
        </p:nvSpPr>
        <p:spPr/>
        <p:txBody>
          <a:bodyPr/>
          <a:lstStyle/>
          <a:p>
            <a:r>
              <a:rPr lang="en-US" altLang="zh-CN" b="1" smtClean="0">
                <a:ea typeface="宋体" charset="-122"/>
              </a:rPr>
              <a:t>4.6.4 </a:t>
            </a:r>
            <a:r>
              <a:rPr lang="zh-CN" altLang="zh-CN" b="1" smtClean="0">
                <a:ea typeface="宋体" charset="-122"/>
              </a:rPr>
              <a:t>页面设置</a:t>
            </a:r>
          </a:p>
          <a:p>
            <a:pPr>
              <a:buFont typeface="Wingdings" pitchFamily="2" charset="2"/>
              <a:buNone/>
            </a:pPr>
            <a:r>
              <a:rPr lang="en-US" altLang="zh-CN" smtClean="0">
                <a:ea typeface="宋体" charset="-122"/>
              </a:rPr>
              <a:t>       </a:t>
            </a:r>
            <a:r>
              <a:rPr lang="zh-CN" altLang="zh-CN" smtClean="0">
                <a:ea typeface="宋体" charset="-122"/>
              </a:rPr>
              <a:t>页面设置主要包括设置纸张大小、页面方向、页边距等内容。</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107524" name="图片 4"/>
          <p:cNvPicPr>
            <a:picLocks noChangeAspect="1" noChangeArrowheads="1"/>
          </p:cNvPicPr>
          <p:nvPr/>
        </p:nvPicPr>
        <p:blipFill>
          <a:blip r:embed="rId2"/>
          <a:srcRect/>
          <a:stretch>
            <a:fillRect/>
          </a:stretch>
        </p:blipFill>
        <p:spPr bwMode="auto">
          <a:xfrm>
            <a:off x="2916238" y="2924175"/>
            <a:ext cx="3240087" cy="331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8546" name="内容占位符 2"/>
          <p:cNvSpPr>
            <a:spLocks noGrp="1"/>
          </p:cNvSpPr>
          <p:nvPr>
            <p:ph idx="1"/>
          </p:nvPr>
        </p:nvSpPr>
        <p:spPr/>
        <p:txBody>
          <a:bodyPr/>
          <a:lstStyle/>
          <a:p>
            <a:r>
              <a:rPr lang="en-US" altLang="zh-CN" b="1" smtClean="0">
                <a:ea typeface="宋体" charset="-122"/>
              </a:rPr>
              <a:t>4.6.5 </a:t>
            </a:r>
            <a:r>
              <a:rPr lang="zh-CN" altLang="zh-CN" b="1" smtClean="0">
                <a:ea typeface="宋体" charset="-122"/>
              </a:rPr>
              <a:t>文档打印</a:t>
            </a:r>
          </a:p>
          <a:p>
            <a:pPr>
              <a:buFont typeface="Wingdings" pitchFamily="2" charset="2"/>
              <a:buNone/>
            </a:pPr>
            <a:r>
              <a:rPr lang="en-US" altLang="zh-CN" b="1" smtClean="0">
                <a:ea typeface="宋体" charset="-122"/>
              </a:rPr>
              <a:t>       1</a:t>
            </a:r>
            <a:r>
              <a:rPr lang="zh-CN" altLang="zh-CN" b="1" smtClean="0">
                <a:ea typeface="宋体" charset="-122"/>
              </a:rPr>
              <a:t>．打印预览</a:t>
            </a:r>
          </a:p>
          <a:p>
            <a:pPr>
              <a:buFont typeface="Wingdings" pitchFamily="2" charset="2"/>
              <a:buNone/>
            </a:pPr>
            <a:r>
              <a:rPr lang="en-US" altLang="zh-CN" smtClean="0">
                <a:ea typeface="宋体" charset="-122"/>
              </a:rPr>
              <a:t>       </a:t>
            </a:r>
            <a:r>
              <a:rPr lang="zh-CN" altLang="zh-CN" smtClean="0">
                <a:ea typeface="宋体" charset="-122"/>
              </a:rPr>
              <a:t>对排版后的文档进行打印之前，应先对其打印效果进行预览，以便决定是否还需要对版式进行调整。</a:t>
            </a:r>
          </a:p>
          <a:p>
            <a:pPr>
              <a:buFont typeface="Wingdings" pitchFamily="2" charset="2"/>
              <a:buNone/>
            </a:pPr>
            <a:r>
              <a:rPr lang="en-US" altLang="zh-CN" smtClean="0">
                <a:ea typeface="宋体" charset="-122"/>
              </a:rPr>
              <a:t>       </a:t>
            </a:r>
            <a:r>
              <a:rPr lang="zh-CN" altLang="zh-CN" smtClean="0">
                <a:ea typeface="宋体" charset="-122"/>
              </a:rPr>
              <a:t>单击【文件】</a:t>
            </a:r>
            <a:r>
              <a:rPr lang="en-US" altLang="zh-CN" smtClean="0">
                <a:ea typeface="宋体" charset="-122"/>
              </a:rPr>
              <a:t>/</a:t>
            </a:r>
            <a:r>
              <a:rPr lang="zh-CN" altLang="zh-CN" smtClean="0">
                <a:ea typeface="宋体" charset="-122"/>
              </a:rPr>
              <a:t>【打印】命令，出现【打印】窗口，其右侧预览区域可以查看</a:t>
            </a:r>
            <a:r>
              <a:rPr lang="en-US" altLang="zh-CN" smtClean="0">
                <a:ea typeface="宋体" charset="-122"/>
              </a:rPr>
              <a:t>Word</a:t>
            </a:r>
            <a:r>
              <a:rPr lang="zh-CN" altLang="zh-CN" smtClean="0">
                <a:ea typeface="宋体" charset="-122"/>
              </a:rPr>
              <a:t>文档打印预览效果。用户设置的纸张方向、页面边距等都可以通过预览区域查看效果。并且用户还可以通过调整预览区右下角的滑块改变预览视图的大小。</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标题 1"/>
          <p:cNvSpPr>
            <a:spLocks noGrp="1"/>
          </p:cNvSpPr>
          <p:nvPr>
            <p:ph type="title"/>
          </p:nvPr>
        </p:nvSpPr>
        <p:spPr/>
        <p:txBody>
          <a:bodyPr/>
          <a:lstStyle/>
          <a:p>
            <a:r>
              <a:rPr lang="en-US" altLang="zh-CN" smtClean="0">
                <a:ea typeface="宋体" charset="-122"/>
              </a:rPr>
              <a:t>4.6 </a:t>
            </a:r>
            <a:r>
              <a:rPr lang="zh-CN" altLang="zh-CN" smtClean="0">
                <a:ea typeface="宋体" charset="-122"/>
              </a:rPr>
              <a:t>文档的版面设计及打印</a:t>
            </a:r>
            <a:endParaRPr lang="zh-CN" altLang="en-US" smtClean="0">
              <a:ea typeface="宋体" charset="-122"/>
            </a:endParaRPr>
          </a:p>
        </p:txBody>
      </p:sp>
      <p:sp>
        <p:nvSpPr>
          <p:cNvPr id="109570" name="内容占位符 2"/>
          <p:cNvSpPr>
            <a:spLocks noGrp="1"/>
          </p:cNvSpPr>
          <p:nvPr>
            <p:ph idx="1"/>
          </p:nvPr>
        </p:nvSpPr>
        <p:spPr/>
        <p:txBody>
          <a:bodyPr/>
          <a:lstStyle/>
          <a:p>
            <a:pPr marL="0" indent="0">
              <a:buFont typeface="Wingdings" pitchFamily="2" charset="2"/>
              <a:buNone/>
            </a:pPr>
            <a:r>
              <a:rPr lang="en-US" altLang="zh-CN" b="1" smtClean="0">
                <a:ea typeface="宋体" charset="-122"/>
              </a:rPr>
              <a:t>    2</a:t>
            </a:r>
            <a:r>
              <a:rPr lang="zh-CN" altLang="zh-CN" b="1" smtClean="0">
                <a:ea typeface="宋体" charset="-122"/>
              </a:rPr>
              <a:t>．打印</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109572" name="Picture 2"/>
          <p:cNvPicPr>
            <a:picLocks noChangeAspect="1" noChangeArrowheads="1"/>
          </p:cNvPicPr>
          <p:nvPr/>
        </p:nvPicPr>
        <p:blipFill>
          <a:blip r:embed="rId2"/>
          <a:srcRect/>
          <a:stretch>
            <a:fillRect/>
          </a:stretch>
        </p:blipFill>
        <p:spPr bwMode="auto">
          <a:xfrm>
            <a:off x="1779588" y="2276475"/>
            <a:ext cx="5584825" cy="388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38914" name="内容占位符 2"/>
          <p:cNvSpPr>
            <a:spLocks noGrp="1"/>
          </p:cNvSpPr>
          <p:nvPr>
            <p:ph idx="1"/>
          </p:nvPr>
        </p:nvSpPr>
        <p:spPr>
          <a:xfrm>
            <a:off x="457200" y="2349500"/>
            <a:ext cx="8229600" cy="3975100"/>
          </a:xfrm>
        </p:spPr>
        <p:txBody>
          <a:bodyPr/>
          <a:lstStyle/>
          <a:p>
            <a:pPr>
              <a:lnSpc>
                <a:spcPct val="130000"/>
              </a:lnSpc>
            </a:pPr>
            <a:r>
              <a:rPr lang="en-US" altLang="zh-CN" smtClean="0">
                <a:ea typeface="宋体" charset="-122"/>
              </a:rPr>
              <a:t>1</a:t>
            </a:r>
            <a:r>
              <a:rPr lang="zh-CN" altLang="zh-CN" smtClean="0">
                <a:ea typeface="宋体" charset="-122"/>
              </a:rPr>
              <a:t>．</a:t>
            </a:r>
            <a:r>
              <a:rPr lang="zh-CN" altLang="en-US" smtClean="0">
                <a:ea typeface="宋体" charset="-122"/>
              </a:rPr>
              <a:t>保存新的、未命名的文档</a:t>
            </a:r>
          </a:p>
          <a:p>
            <a:pPr>
              <a:lnSpc>
                <a:spcPct val="130000"/>
              </a:lnSpc>
              <a:buFont typeface="Wingdings" pitchFamily="2" charset="2"/>
              <a:buNone/>
            </a:pPr>
            <a:r>
              <a:rPr lang="zh-CN" altLang="en-US" smtClean="0">
                <a:ea typeface="宋体" charset="-122"/>
              </a:rPr>
              <a:t>      单击快速访问工具栏上的</a:t>
            </a:r>
            <a:r>
              <a:rPr lang="en-US" altLang="zh-CN" smtClean="0">
                <a:ea typeface="宋体" charset="-122"/>
              </a:rPr>
              <a:t>【</a:t>
            </a:r>
            <a:r>
              <a:rPr lang="zh-CN" altLang="en-US" smtClean="0">
                <a:ea typeface="宋体" charset="-122"/>
              </a:rPr>
              <a:t>保存</a:t>
            </a:r>
            <a:r>
              <a:rPr lang="en-US" altLang="zh-CN" smtClean="0">
                <a:ea typeface="宋体" charset="-122"/>
              </a:rPr>
              <a:t>】</a:t>
            </a:r>
            <a:r>
              <a:rPr lang="zh-CN" altLang="en-US" smtClean="0">
                <a:ea typeface="宋体" charset="-122"/>
              </a:rPr>
              <a:t>按钮，或单击</a:t>
            </a:r>
            <a:r>
              <a:rPr lang="en-US" altLang="zh-CN" smtClean="0">
                <a:ea typeface="宋体" charset="-122"/>
              </a:rPr>
              <a:t>【</a:t>
            </a:r>
            <a:r>
              <a:rPr lang="zh-CN" altLang="en-US" smtClean="0">
                <a:ea typeface="宋体" charset="-122"/>
              </a:rPr>
              <a:t>文件</a:t>
            </a:r>
            <a:r>
              <a:rPr lang="en-US" altLang="zh-CN" smtClean="0">
                <a:ea typeface="宋体" charset="-122"/>
              </a:rPr>
              <a:t>】|【</a:t>
            </a:r>
            <a:r>
              <a:rPr lang="zh-CN" altLang="en-US" smtClean="0">
                <a:ea typeface="宋体" charset="-122"/>
              </a:rPr>
              <a:t>保存</a:t>
            </a:r>
            <a:r>
              <a:rPr lang="en-US" altLang="zh-CN" smtClean="0">
                <a:ea typeface="宋体" charset="-122"/>
              </a:rPr>
              <a:t>】</a:t>
            </a:r>
            <a:r>
              <a:rPr lang="zh-CN" altLang="en-US" smtClean="0">
                <a:ea typeface="宋体" charset="-122"/>
              </a:rPr>
              <a:t>命令，</a:t>
            </a:r>
            <a:r>
              <a:rPr lang="zh-CN" altLang="zh-CN" smtClean="0">
                <a:ea typeface="宋体" charset="-122"/>
              </a:rPr>
              <a:t>在</a:t>
            </a:r>
            <a:r>
              <a:rPr lang="zh-CN" altLang="en-US" smtClean="0">
                <a:ea typeface="宋体" charset="-122"/>
              </a:rPr>
              <a:t>弹出的</a:t>
            </a:r>
            <a:r>
              <a:rPr lang="zh-CN" altLang="zh-CN" smtClean="0">
                <a:ea typeface="宋体" charset="-122"/>
              </a:rPr>
              <a:t>对话框中设置文件保存位置、文件保存类型及输入文件名后，单击【保存】按钮。</a:t>
            </a:r>
            <a:endParaRPr lang="zh-CN" altLang="en-US" smtClean="0">
              <a:ea typeface="宋体" charset="-122"/>
            </a:endParaRPr>
          </a:p>
          <a:p>
            <a:pPr>
              <a:lnSpc>
                <a:spcPct val="130000"/>
              </a:lnSpc>
            </a:pPr>
            <a:r>
              <a:rPr lang="en-US" altLang="zh-CN" smtClean="0">
                <a:ea typeface="宋体" charset="-122"/>
              </a:rPr>
              <a:t>2</a:t>
            </a:r>
            <a:r>
              <a:rPr lang="zh-CN" altLang="zh-CN" smtClean="0">
                <a:ea typeface="宋体" charset="-122"/>
              </a:rPr>
              <a:t>．</a:t>
            </a:r>
            <a:r>
              <a:rPr lang="zh-CN" altLang="en-US" smtClean="0">
                <a:ea typeface="宋体" charset="-122"/>
              </a:rPr>
              <a:t>保存已有文档</a:t>
            </a:r>
          </a:p>
          <a:p>
            <a:pPr>
              <a:lnSpc>
                <a:spcPct val="130000"/>
              </a:lnSpc>
              <a:buFont typeface="Wingdings" pitchFamily="2" charset="2"/>
              <a:buNone/>
            </a:pPr>
            <a:r>
              <a:rPr lang="zh-CN" altLang="en-US" smtClean="0">
                <a:ea typeface="宋体" charset="-122"/>
              </a:rPr>
              <a:t>     单击工具栏上的</a:t>
            </a:r>
            <a:r>
              <a:rPr lang="en-US" altLang="zh-CN" smtClean="0">
                <a:ea typeface="宋体" charset="-122"/>
              </a:rPr>
              <a:t>【</a:t>
            </a:r>
            <a:r>
              <a:rPr lang="zh-CN" altLang="en-US" smtClean="0">
                <a:ea typeface="宋体" charset="-122"/>
              </a:rPr>
              <a:t>保存</a:t>
            </a:r>
            <a:r>
              <a:rPr lang="en-US" altLang="zh-CN" smtClean="0">
                <a:ea typeface="宋体" charset="-122"/>
              </a:rPr>
              <a:t>】</a:t>
            </a:r>
            <a:r>
              <a:rPr lang="zh-CN" altLang="en-US" smtClean="0">
                <a:ea typeface="宋体" charset="-122"/>
              </a:rPr>
              <a:t>按钮，或单击</a:t>
            </a:r>
            <a:r>
              <a:rPr lang="en-US" altLang="zh-CN" smtClean="0">
                <a:ea typeface="宋体" charset="-122"/>
              </a:rPr>
              <a:t>【</a:t>
            </a:r>
            <a:r>
              <a:rPr lang="zh-CN" altLang="en-US" smtClean="0">
                <a:ea typeface="宋体" charset="-122"/>
              </a:rPr>
              <a:t>文件</a:t>
            </a:r>
            <a:r>
              <a:rPr lang="en-US" altLang="zh-CN" smtClean="0">
                <a:ea typeface="宋体" charset="-122"/>
              </a:rPr>
              <a:t>】|【</a:t>
            </a:r>
            <a:r>
              <a:rPr lang="zh-CN" altLang="en-US" smtClean="0">
                <a:ea typeface="宋体" charset="-122"/>
              </a:rPr>
              <a:t>保存</a:t>
            </a:r>
            <a:r>
              <a:rPr lang="en-US" altLang="zh-CN" smtClean="0">
                <a:ea typeface="宋体" charset="-122"/>
              </a:rPr>
              <a:t>】</a:t>
            </a:r>
            <a:r>
              <a:rPr lang="zh-CN" altLang="en-US" smtClean="0">
                <a:ea typeface="宋体" charset="-122"/>
              </a:rPr>
              <a:t>命令，或按</a:t>
            </a:r>
            <a:r>
              <a:rPr lang="en-US" altLang="zh-CN" smtClean="0">
                <a:ea typeface="宋体" charset="-122"/>
              </a:rPr>
              <a:t>Ctrl</a:t>
            </a:r>
            <a:r>
              <a:rPr lang="zh-CN" altLang="en-US" smtClean="0">
                <a:ea typeface="宋体" charset="-122"/>
              </a:rPr>
              <a:t>＋</a:t>
            </a:r>
            <a:r>
              <a:rPr lang="en-US" altLang="zh-CN" smtClean="0">
                <a:ea typeface="宋体" charset="-122"/>
              </a:rPr>
              <a:t>S</a:t>
            </a:r>
            <a:r>
              <a:rPr lang="zh-CN" altLang="en-US" smtClean="0">
                <a:ea typeface="宋体" charset="-122"/>
              </a:rPr>
              <a:t>组合键。</a:t>
            </a:r>
          </a:p>
          <a:p>
            <a:pPr>
              <a:lnSpc>
                <a:spcPct val="130000"/>
              </a:lnSpc>
            </a:pPr>
            <a:r>
              <a:rPr lang="en-US" altLang="zh-CN" smtClean="0">
                <a:ea typeface="宋体" charset="-122"/>
              </a:rPr>
              <a:t>3</a:t>
            </a:r>
            <a:r>
              <a:rPr lang="zh-CN" altLang="zh-CN" smtClean="0">
                <a:ea typeface="宋体" charset="-122"/>
              </a:rPr>
              <a:t>．</a:t>
            </a:r>
            <a:r>
              <a:rPr lang="zh-CN" altLang="en-US" smtClean="0">
                <a:ea typeface="宋体" charset="-122"/>
              </a:rPr>
              <a:t>自动保存文档</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8916" name="TextBox 4"/>
          <p:cNvSpPr txBox="1">
            <a:spLocks noChangeArrowheads="1"/>
          </p:cNvSpPr>
          <p:nvPr/>
        </p:nvSpPr>
        <p:spPr bwMode="auto">
          <a:xfrm>
            <a:off x="279400" y="1671638"/>
            <a:ext cx="2997200" cy="461962"/>
          </a:xfrm>
          <a:prstGeom prst="rect">
            <a:avLst/>
          </a:prstGeom>
          <a:noFill/>
          <a:ln w="9525">
            <a:noFill/>
            <a:miter lim="800000"/>
            <a:headEnd/>
            <a:tailEnd/>
          </a:ln>
        </p:spPr>
        <p:txBody>
          <a:bodyPr>
            <a:spAutoFit/>
          </a:bodyPr>
          <a:lstStyle/>
          <a:p>
            <a:pPr algn="ctr"/>
            <a:r>
              <a:rPr lang="en-US" altLang="zh-CN" sz="2400"/>
              <a:t>4.1.5 </a:t>
            </a:r>
            <a:r>
              <a:rPr lang="zh-CN" altLang="zh-CN" sz="2400"/>
              <a:t>保存文档</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r>
              <a:rPr lang="en-US" altLang="zh-CN" smtClean="0">
                <a:ea typeface="宋体" charset="-122"/>
              </a:rPr>
              <a:t>4.1  Word </a:t>
            </a:r>
            <a:r>
              <a:rPr lang="zh-CN" altLang="zh-CN" smtClean="0">
                <a:ea typeface="宋体" charset="-122"/>
              </a:rPr>
              <a:t>文档基本操作</a:t>
            </a:r>
            <a:endParaRPr lang="zh-CN" altLang="en-US" smtClean="0">
              <a:ea typeface="宋体" charset="-122"/>
            </a:endParaRPr>
          </a:p>
        </p:txBody>
      </p:sp>
      <p:sp>
        <p:nvSpPr>
          <p:cNvPr id="39938" name="内容占位符 2"/>
          <p:cNvSpPr>
            <a:spLocks noGrp="1"/>
          </p:cNvSpPr>
          <p:nvPr>
            <p:ph idx="1"/>
          </p:nvPr>
        </p:nvSpPr>
        <p:spPr>
          <a:xfrm>
            <a:off x="457200" y="2420938"/>
            <a:ext cx="8229600" cy="3903662"/>
          </a:xfrm>
        </p:spPr>
        <p:txBody>
          <a:bodyPr/>
          <a:lstStyle/>
          <a:p>
            <a:r>
              <a:rPr lang="en-US" altLang="zh-CN" smtClean="0">
                <a:ea typeface="宋体" charset="-122"/>
              </a:rPr>
              <a:t>1</a:t>
            </a:r>
            <a:r>
              <a:rPr lang="zh-CN" altLang="zh-CN" smtClean="0">
                <a:ea typeface="宋体" charset="-122"/>
              </a:rPr>
              <a:t>．单击标题栏右侧的【关闭】按钮。</a:t>
            </a:r>
          </a:p>
          <a:p>
            <a:r>
              <a:rPr lang="en-US" altLang="zh-CN" smtClean="0">
                <a:ea typeface="宋体" charset="-122"/>
              </a:rPr>
              <a:t>2</a:t>
            </a:r>
            <a:r>
              <a:rPr lang="zh-CN" altLang="zh-CN" smtClean="0">
                <a:ea typeface="宋体" charset="-122"/>
              </a:rPr>
              <a:t>．选择【文件】</a:t>
            </a:r>
            <a:r>
              <a:rPr lang="en-US" altLang="zh-CN" smtClean="0">
                <a:ea typeface="宋体" charset="-122"/>
              </a:rPr>
              <a:t>|</a:t>
            </a:r>
            <a:r>
              <a:rPr lang="zh-CN" altLang="zh-CN" smtClean="0">
                <a:ea typeface="宋体" charset="-122"/>
              </a:rPr>
              <a:t>【关闭】命令。</a:t>
            </a:r>
          </a:p>
          <a:p>
            <a:r>
              <a:rPr lang="en-US" altLang="zh-CN" smtClean="0">
                <a:ea typeface="宋体" charset="-122"/>
              </a:rPr>
              <a:t>3</a:t>
            </a:r>
            <a:r>
              <a:rPr lang="zh-CN" altLang="zh-CN" smtClean="0">
                <a:ea typeface="宋体" charset="-122"/>
              </a:rPr>
              <a:t>．选择控制菜单中的【关闭】命令。</a:t>
            </a:r>
          </a:p>
          <a:p>
            <a:r>
              <a:rPr lang="en-US" altLang="zh-CN" smtClean="0">
                <a:ea typeface="宋体" charset="-122"/>
              </a:rPr>
              <a:t>4</a:t>
            </a:r>
            <a:r>
              <a:rPr lang="zh-CN" altLang="zh-CN" smtClean="0">
                <a:ea typeface="宋体" charset="-122"/>
              </a:rPr>
              <a:t>．按快捷键</a:t>
            </a:r>
            <a:r>
              <a:rPr lang="en-US" altLang="zh-CN" smtClean="0">
                <a:ea typeface="宋体" charset="-122"/>
              </a:rPr>
              <a:t>Alt+F4</a:t>
            </a:r>
            <a:r>
              <a:rPr lang="zh-CN" altLang="zh-CN" smtClean="0">
                <a:ea typeface="宋体" charset="-122"/>
              </a:rPr>
              <a:t>。</a:t>
            </a:r>
          </a:p>
          <a:p>
            <a:pPr>
              <a:buFont typeface="Wingdings" pitchFamily="2" charset="2"/>
              <a:buNone/>
            </a:pP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说明：</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不管采用哪种方法关闭文档，若此文档是未存盘的新文档，或经修改而未保存的已有文档，则会弹出【是否保存】对话框，询问是否保存对该文档修改。</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39940" name="TextBox 4"/>
          <p:cNvSpPr txBox="1">
            <a:spLocks noChangeArrowheads="1"/>
          </p:cNvSpPr>
          <p:nvPr/>
        </p:nvSpPr>
        <p:spPr bwMode="auto">
          <a:xfrm>
            <a:off x="279400" y="1671638"/>
            <a:ext cx="2997200" cy="461962"/>
          </a:xfrm>
          <a:prstGeom prst="rect">
            <a:avLst/>
          </a:prstGeom>
          <a:noFill/>
          <a:ln w="9525">
            <a:noFill/>
            <a:miter lim="800000"/>
            <a:headEnd/>
            <a:tailEnd/>
          </a:ln>
        </p:spPr>
        <p:txBody>
          <a:bodyPr>
            <a:spAutoFit/>
          </a:bodyPr>
          <a:lstStyle/>
          <a:p>
            <a:pPr algn="ctr"/>
            <a:r>
              <a:rPr lang="en-US" altLang="zh-CN" sz="2400"/>
              <a:t>4.1.6 </a:t>
            </a:r>
            <a:r>
              <a:rPr lang="zh-CN" altLang="zh-CN" sz="2400"/>
              <a:t>关闭文档</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Database</Template>
  <TotalTime>7202</TotalTime>
  <Words>8470</Words>
  <Application>Microsoft Office PowerPoint</Application>
  <PresentationFormat>On-screen Show (4:3)</PresentationFormat>
  <Paragraphs>590</Paragraphs>
  <Slides>77</Slides>
  <Notes>0</Notes>
  <HiddenSlides>0</HiddenSlides>
  <MMClips>0</MMClips>
  <ScaleCrop>false</ScaleCrop>
  <HeadingPairs>
    <vt:vector size="8" baseType="variant">
      <vt:variant>
        <vt:lpstr>已用的字体</vt:lpstr>
      </vt:variant>
      <vt:variant>
        <vt:i4>4</vt:i4>
      </vt:variant>
      <vt:variant>
        <vt:lpstr>演示文稿设计模板</vt:lpstr>
      </vt:variant>
      <vt:variant>
        <vt:i4>4</vt:i4>
      </vt:variant>
      <vt:variant>
        <vt:lpstr>嵌入 OLE 服务器</vt:lpstr>
      </vt:variant>
      <vt:variant>
        <vt:i4>1</vt:i4>
      </vt:variant>
      <vt:variant>
        <vt:lpstr>幻灯片标题</vt:lpstr>
      </vt:variant>
      <vt:variant>
        <vt:i4>77</vt:i4>
      </vt:variant>
    </vt:vector>
  </HeadingPairs>
  <TitlesOfParts>
    <vt:vector size="86" baseType="lpstr">
      <vt:lpstr>Times New Roman</vt:lpstr>
      <vt:lpstr>宋体</vt:lpstr>
      <vt:lpstr>Arial</vt:lpstr>
      <vt:lpstr>Wingdings</vt:lpstr>
      <vt:lpstr>1_商务模板系列34</vt:lpstr>
      <vt:lpstr>2_商务模板系列34</vt:lpstr>
      <vt:lpstr>1_商务模板系列34</vt:lpstr>
      <vt:lpstr>2_商务模板系列34</vt:lpstr>
      <vt:lpstr>Image</vt:lpstr>
      <vt:lpstr>第4章 Word 2010基础                                        及高级应用</vt:lpstr>
      <vt:lpstr>知识要点</vt:lpstr>
      <vt:lpstr>目录</vt:lpstr>
      <vt:lpstr>4.1  Word 文档基本操作</vt:lpstr>
      <vt:lpstr>4.1  Word 文档基本操作</vt:lpstr>
      <vt:lpstr>4.1  Word 文档基本操作</vt:lpstr>
      <vt:lpstr>4.1  Word 文档基本操作</vt:lpstr>
      <vt:lpstr>4.1  Word 文档基本操作</vt:lpstr>
      <vt:lpstr>4.1  Word 文档基本操作</vt:lpstr>
      <vt:lpstr>4.1  Word 文档基本操作</vt:lpstr>
      <vt:lpstr>4.1  Word 文档基本操作</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4.2 Word文档的格式化</vt:lpstr>
      <vt:lpstr>4.3 图文混排</vt:lpstr>
      <vt:lpstr>4.3 图文混排</vt:lpstr>
      <vt:lpstr>4.3 图文混排</vt:lpstr>
      <vt:lpstr>4.3 图文混排</vt:lpstr>
      <vt:lpstr>4.3 图文混排</vt:lpstr>
      <vt:lpstr>4.3 图文混排</vt:lpstr>
      <vt:lpstr>4.3 图文混排</vt:lpstr>
      <vt:lpstr>4.3 图文混排</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4.4 表格处理</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4.5 Word高级应用</vt:lpstr>
      <vt:lpstr>4.6 文档的版面设计及打印</vt:lpstr>
      <vt:lpstr>4.6 文档的版面设计及打印</vt:lpstr>
      <vt:lpstr>4.6 文档的版面设计及打印</vt:lpstr>
      <vt:lpstr>4.6 文档的版面设计及打印</vt:lpstr>
      <vt:lpstr>4.6 文档的版面设计及打印</vt:lpstr>
      <vt:lpstr>4.6 文档的版面设计及打印</vt:lpstr>
      <vt:lpstr>4.6 文档的版面设计及打印</vt:lpstr>
      <vt:lpstr>4.6 文档的版面设计及打印</vt:lpstr>
      <vt:lpstr>4.6 文档的版面设计及打印</vt:lpstr>
      <vt:lpstr>4.6 文档的版面设计及打印</vt:lpstr>
    </vt:vector>
  </TitlesOfParts>
  <Company>idke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dc:title>
  <dc:creator>RUC IDKE</dc:creator>
  <cp:lastModifiedBy>user</cp:lastModifiedBy>
  <cp:revision>653</cp:revision>
  <dcterms:created xsi:type="dcterms:W3CDTF">2000-08-09T08:19:19Z</dcterms:created>
  <dcterms:modified xsi:type="dcterms:W3CDTF">2013-09-01T04:42:07Z</dcterms:modified>
</cp:coreProperties>
</file>