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6" y="2348880"/>
            <a:ext cx="5544616" cy="36724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600"/>
            </a:lvl3pPr>
            <a:lvl4pPr>
              <a:defRPr sz="2400"/>
            </a:lvl4pPr>
            <a:lvl5pPr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A163CB4-0426-40EF-A272-3CC28FB999D3}" type="datetimeFigureOut">
              <a:rPr lang="zh-CN" altLang="en-US" smtClean="0"/>
              <a:t>2014/2/14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7772400" cy="1780108"/>
          </a:xfrm>
        </p:spPr>
        <p:txBody>
          <a:bodyPr/>
          <a:lstStyle/>
          <a:p>
            <a:r>
              <a:rPr lang="zh-CN" altLang="en-US" dirty="0" smtClean="0"/>
              <a:t>如何制作教学课件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夜的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62520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6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课件制作的一般原则</a:t>
            </a:r>
            <a:endParaRPr lang="zh-CN" altLang="en-US" dirty="0" smtClean="0"/>
          </a:p>
          <a:p>
            <a:r>
              <a:rPr lang="zh-CN" altLang="en-US" dirty="0" smtClean="0">
                <a:hlinkClick r:id="rId3" action="ppaction://hlinksldjump"/>
              </a:rPr>
              <a:t>课件制作的一般步骤</a:t>
            </a:r>
            <a:endParaRPr lang="zh-CN" altLang="en-US" dirty="0" smtClean="0"/>
          </a:p>
          <a:p>
            <a:r>
              <a:rPr lang="zh-CN" altLang="en-US" dirty="0" smtClean="0">
                <a:hlinkClick r:id="rId4" action="ppaction://hlinksldjump"/>
              </a:rPr>
              <a:t>课件制作的基本方法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499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结构要清晰</a:t>
            </a:r>
          </a:p>
          <a:p>
            <a:r>
              <a:rPr lang="zh-CN" altLang="en-US" dirty="0" smtClean="0"/>
              <a:t>内容要突出</a:t>
            </a:r>
          </a:p>
          <a:p>
            <a:r>
              <a:rPr lang="zh-CN" altLang="en-US" dirty="0" smtClean="0"/>
              <a:t>节奏要合理</a:t>
            </a:r>
          </a:p>
          <a:p>
            <a:r>
              <a:rPr lang="zh-CN" altLang="en-US" dirty="0" smtClean="0"/>
              <a:t>搭配要和谐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07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准备素材</a:t>
            </a:r>
          </a:p>
          <a:p>
            <a:r>
              <a:rPr lang="zh-CN" altLang="en-US" dirty="0" smtClean="0"/>
              <a:t>确定方案</a:t>
            </a:r>
          </a:p>
          <a:p>
            <a:r>
              <a:rPr lang="zh-CN" altLang="en-US" dirty="0" smtClean="0"/>
              <a:t>初步制作</a:t>
            </a:r>
          </a:p>
          <a:p>
            <a:r>
              <a:rPr lang="zh-CN" altLang="en-US" dirty="0" smtClean="0"/>
              <a:t>装饰处理</a:t>
            </a:r>
          </a:p>
          <a:p>
            <a:r>
              <a:rPr lang="zh-CN" altLang="en-US" dirty="0" smtClean="0"/>
              <a:t>预演放映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79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720" y="2348880"/>
            <a:ext cx="5544616" cy="403244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应用幻灯片版式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应用设计主题</a:t>
            </a:r>
            <a:endParaRPr lang="en-US" altLang="zh-CN" dirty="0"/>
          </a:p>
          <a:p>
            <a:pPr>
              <a:lnSpc>
                <a:spcPct val="90000"/>
              </a:lnSpc>
            </a:pPr>
            <a:r>
              <a:rPr lang="zh-CN" altLang="en-US" dirty="0"/>
              <a:t>应用幻灯片母版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设置背景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插入多媒体对象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插入超链接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设置动画效果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设置幻灯片放映方式</a:t>
            </a:r>
          </a:p>
          <a:p>
            <a:pPr>
              <a:lnSpc>
                <a:spcPct val="90000"/>
              </a:lnSpc>
            </a:pP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7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7377" y="2967335"/>
            <a:ext cx="5189242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谢谢大家！再见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40" name="Picture 16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47" y="5301208"/>
            <a:ext cx="1383887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9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299</TotalTime>
  <Words>86</Words>
  <Application>Microsoft Office PowerPoint</Application>
  <PresentationFormat>全屏显示(4:3)</PresentationFormat>
  <Paragraphs>26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波形</vt:lpstr>
      <vt:lpstr>如何制作教学课件</vt:lpstr>
      <vt:lpstr>目录页</vt:lpstr>
      <vt:lpstr>课件制作的一般原则</vt:lpstr>
      <vt:lpstr>课件制作的一般步骤</vt:lpstr>
      <vt:lpstr>课件制作的基本方法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如何制作教学课件</dc:title>
  <dc:creator>china</dc:creator>
  <cp:lastModifiedBy>china</cp:lastModifiedBy>
  <cp:revision>19</cp:revision>
  <dcterms:created xsi:type="dcterms:W3CDTF">2013-08-15T01:37:02Z</dcterms:created>
  <dcterms:modified xsi:type="dcterms:W3CDTF">2014-02-13T23:32:40Z</dcterms:modified>
</cp:coreProperties>
</file>