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D380D8-2E3B-40A4-A60F-5DF88B00C719}" type="datetimeFigureOut">
              <a:rPr lang="zh-CN" altLang="en-US" smtClean="0"/>
              <a:t>2014/2/18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FB2E09-2E81-474B-9037-36520AA924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河职院第九届校运会圆满闭幕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23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716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开幕式展影</a:t>
            </a:r>
            <a:endParaRPr lang="en-US" altLang="zh-CN" dirty="0" smtClean="0"/>
          </a:p>
          <a:p>
            <a:r>
              <a:rPr lang="zh-CN" altLang="en-US" dirty="0" smtClean="0"/>
              <a:t>啦啦队展影</a:t>
            </a:r>
            <a:endParaRPr lang="en-US" altLang="zh-CN" dirty="0" smtClean="0"/>
          </a:p>
          <a:p>
            <a:r>
              <a:rPr lang="zh-CN" altLang="en-US" dirty="0" smtClean="0"/>
              <a:t>竞赛展影</a:t>
            </a:r>
            <a:endParaRPr lang="en-US" altLang="zh-CN" dirty="0" smtClean="0"/>
          </a:p>
          <a:p>
            <a:r>
              <a:rPr lang="zh-CN" altLang="en-US" dirty="0" smtClean="0"/>
              <a:t>后勤工作展影</a:t>
            </a: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校运会</a:t>
            </a:r>
            <a:r>
              <a:rPr lang="zh-CN" altLang="en-US" dirty="0" smtClean="0"/>
              <a:t>展影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4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开幕式展影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922537"/>
            <a:ext cx="3803650" cy="2511527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47708"/>
            <a:ext cx="3803650" cy="2461185"/>
          </a:xfrm>
        </p:spPr>
      </p:pic>
    </p:spTree>
    <p:extLst>
      <p:ext uri="{BB962C8B-B14F-4D97-AF65-F5344CB8AC3E}">
        <p14:creationId xmlns:p14="http://schemas.microsoft.com/office/powerpoint/2010/main" val="102194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57" y="2247900"/>
            <a:ext cx="5796085" cy="3878263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啦啦队展影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662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712777"/>
            <a:ext cx="3803650" cy="2931047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91087"/>
            <a:ext cx="3803650" cy="2774427"/>
          </a:xfrm>
        </p:spPr>
      </p:pic>
    </p:spTree>
    <p:extLst>
      <p:ext uri="{BB962C8B-B14F-4D97-AF65-F5344CB8AC3E}">
        <p14:creationId xmlns:p14="http://schemas.microsoft.com/office/powerpoint/2010/main" val="1220923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后勤工作展影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768713"/>
            <a:ext cx="3803650" cy="2819175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82697"/>
            <a:ext cx="3803650" cy="2791207"/>
          </a:xfrm>
        </p:spPr>
      </p:pic>
    </p:spTree>
    <p:extLst>
      <p:ext uri="{BB962C8B-B14F-4D97-AF65-F5344CB8AC3E}">
        <p14:creationId xmlns:p14="http://schemas.microsoft.com/office/powerpoint/2010/main" val="2148036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18</TotalTime>
  <Words>46</Words>
  <Application>Microsoft Office PowerPoint</Application>
  <PresentationFormat>全屏显示(4:3)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精装书</vt:lpstr>
      <vt:lpstr>河职院第九届校运会圆满闭幕</vt:lpstr>
      <vt:lpstr>校运会展影</vt:lpstr>
      <vt:lpstr>开幕式展影</vt:lpstr>
      <vt:lpstr>啦啦队展影</vt:lpstr>
      <vt:lpstr>竞赛展影</vt:lpstr>
      <vt:lpstr>后勤工作展影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河职院第九届校运会闭幕式</dc:title>
  <dc:creator>Administrator</dc:creator>
  <cp:lastModifiedBy>Administrator</cp:lastModifiedBy>
  <cp:revision>3</cp:revision>
  <dcterms:created xsi:type="dcterms:W3CDTF">2014-02-18T01:58:50Z</dcterms:created>
  <dcterms:modified xsi:type="dcterms:W3CDTF">2014-02-18T02:17:02Z</dcterms:modified>
</cp:coreProperties>
</file>