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374" r:id="rId2"/>
    <p:sldId id="269" r:id="rId3"/>
    <p:sldId id="270" r:id="rId4"/>
    <p:sldId id="354" r:id="rId5"/>
    <p:sldId id="271" r:id="rId6"/>
    <p:sldId id="272" r:id="rId7"/>
    <p:sldId id="353" r:id="rId8"/>
    <p:sldId id="344" r:id="rId9"/>
    <p:sldId id="274" r:id="rId10"/>
    <p:sldId id="275" r:id="rId11"/>
    <p:sldId id="375" r:id="rId12"/>
    <p:sldId id="276" r:id="rId13"/>
    <p:sldId id="346" r:id="rId14"/>
    <p:sldId id="355" r:id="rId15"/>
    <p:sldId id="345" r:id="rId16"/>
    <p:sldId id="347" r:id="rId17"/>
    <p:sldId id="357" r:id="rId18"/>
    <p:sldId id="358" r:id="rId19"/>
    <p:sldId id="280" r:id="rId20"/>
    <p:sldId id="28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9002"/>
    <a:srgbClr val="FFFF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94669" autoAdjust="0"/>
  </p:normalViewPr>
  <p:slideViewPr>
    <p:cSldViewPr>
      <p:cViewPr varScale="1">
        <p:scale>
          <a:sx n="83" d="100"/>
          <a:sy n="83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394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8D92E1-DFE4-46D2-B91E-680F9402F0AA}" type="doc">
      <dgm:prSet loTypeId="urn:microsoft.com/office/officeart/2005/8/layout/list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DBB12C7F-CCC1-4A38-8585-245CD88BEA66}">
      <dgm:prSet/>
      <dgm:spPr>
        <a:xfrm>
          <a:off x="409194" y="29578"/>
          <a:ext cx="5728716" cy="560880"/>
        </a:xfrm>
        <a:prstGeom prst="roundRect">
          <a:avLst/>
        </a:prstGeom>
        <a:gradFill rotWithShape="0">
          <a:gsLst>
            <a:gs pos="0">
              <a:srgbClr val="AC66BB">
                <a:hueOff val="0"/>
                <a:satOff val="0"/>
                <a:lumOff val="0"/>
                <a:alphaOff val="0"/>
                <a:shade val="45000"/>
                <a:satMod val="155000"/>
              </a:srgbClr>
            </a:gs>
            <a:gs pos="60000">
              <a:srgbClr val="AC66BB">
                <a:hueOff val="0"/>
                <a:satOff val="0"/>
                <a:lumOff val="0"/>
                <a:alphaOff val="0"/>
                <a:shade val="95000"/>
                <a:satMod val="150000"/>
              </a:srgbClr>
            </a:gs>
            <a:gs pos="100000">
              <a:srgbClr val="AC66BB">
                <a:hueOff val="0"/>
                <a:satOff val="0"/>
                <a:lumOff val="0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技能名称：编程语言</a:t>
          </a:r>
          <a:endParaRPr lang="en-US" b="1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7001AEE2-2850-4B49-BF4F-14A22814CBAF}" type="parTrans" cxnId="{888855A0-F6BF-4885-83AF-F36392540987}">
      <dgm:prSet/>
      <dgm:spPr/>
      <dgm:t>
        <a:bodyPr/>
        <a:lstStyle/>
        <a:p>
          <a:endParaRPr lang="zh-CN" altLang="en-US" b="1"/>
        </a:p>
      </dgm:t>
    </dgm:pt>
    <dgm:pt modelId="{72907B70-F49E-4BEF-9A4F-6BD67D5B2E7F}" type="sibTrans" cxnId="{888855A0-F6BF-4885-83AF-F36392540987}">
      <dgm:prSet/>
      <dgm:spPr/>
      <dgm:t>
        <a:bodyPr/>
        <a:lstStyle/>
        <a:p>
          <a:endParaRPr lang="zh-CN" altLang="en-US" b="1"/>
        </a:p>
      </dgm:t>
    </dgm:pt>
    <dgm:pt modelId="{60531271-7310-4A70-8FC5-6948D3D47D2E}">
      <dgm:prSet/>
      <dgm:spPr>
        <a:xfrm>
          <a:off x="0" y="310018"/>
          <a:ext cx="8183880" cy="14364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熟练程度：熟练掌握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DF752B3A-25C7-44B8-B6D3-F60F2D5EB497}" type="parTrans" cxnId="{35BFAE7E-B5B4-4CB6-94E1-27FA658E5707}">
      <dgm:prSet/>
      <dgm:spPr/>
      <dgm:t>
        <a:bodyPr/>
        <a:lstStyle/>
        <a:p>
          <a:endParaRPr lang="zh-CN" altLang="en-US" b="1"/>
        </a:p>
      </dgm:t>
    </dgm:pt>
    <dgm:pt modelId="{90719BC3-F6F9-4B41-B519-4A3240587193}" type="sibTrans" cxnId="{35BFAE7E-B5B4-4CB6-94E1-27FA658E5707}">
      <dgm:prSet/>
      <dgm:spPr/>
      <dgm:t>
        <a:bodyPr/>
        <a:lstStyle/>
        <a:p>
          <a:endParaRPr lang="zh-CN" altLang="en-US" b="1"/>
        </a:p>
      </dgm:t>
    </dgm:pt>
    <dgm:pt modelId="{87817657-CBAE-47D7-9205-EC62762A34BC}">
      <dgm:prSet/>
      <dgm:spPr>
        <a:xfrm>
          <a:off x="0" y="310018"/>
          <a:ext cx="8183880" cy="14364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技能描述：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Visual Basic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JAVA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SQL Server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VBScript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等语言。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F73D8503-946A-4F77-83D3-915605500BD1}" type="parTrans" cxnId="{97DB5710-AA5E-486D-9C10-924FCD6D94C1}">
      <dgm:prSet/>
      <dgm:spPr/>
      <dgm:t>
        <a:bodyPr/>
        <a:lstStyle/>
        <a:p>
          <a:endParaRPr lang="zh-CN" altLang="en-US" b="1"/>
        </a:p>
      </dgm:t>
    </dgm:pt>
    <dgm:pt modelId="{06A96790-8E96-4860-A4F1-C83CDE456B16}" type="sibTrans" cxnId="{97DB5710-AA5E-486D-9C10-924FCD6D94C1}">
      <dgm:prSet/>
      <dgm:spPr/>
      <dgm:t>
        <a:bodyPr/>
        <a:lstStyle/>
        <a:p>
          <a:endParaRPr lang="zh-CN" altLang="en-US" b="1"/>
        </a:p>
      </dgm:t>
    </dgm:pt>
    <dgm:pt modelId="{A6B56001-FE34-4DC6-9D84-5BACB967EA36}">
      <dgm:prSet/>
      <dgm:spPr>
        <a:xfrm>
          <a:off x="409194" y="1849018"/>
          <a:ext cx="5728716" cy="560880"/>
        </a:xfrm>
        <a:prstGeom prst="roundRect">
          <a:avLst/>
        </a:prstGeom>
        <a:gradFill rotWithShape="0">
          <a:gsLst>
            <a:gs pos="0">
              <a:srgbClr val="AC66BB">
                <a:hueOff val="-8103780"/>
                <a:satOff val="16667"/>
                <a:lumOff val="-1274"/>
                <a:alphaOff val="0"/>
                <a:shade val="45000"/>
                <a:satMod val="155000"/>
              </a:srgbClr>
            </a:gs>
            <a:gs pos="60000">
              <a:srgbClr val="AC66BB">
                <a:hueOff val="-8103780"/>
                <a:satOff val="16667"/>
                <a:lumOff val="-1274"/>
                <a:alphaOff val="0"/>
                <a:shade val="95000"/>
                <a:satMod val="150000"/>
              </a:srgbClr>
            </a:gs>
            <a:gs pos="100000">
              <a:srgbClr val="AC66BB">
                <a:hueOff val="-8103780"/>
                <a:satOff val="16667"/>
                <a:lumOff val="-1274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技能名称：计算机软、硬件，计算机操作</a:t>
          </a:r>
          <a:endParaRPr lang="en-US" b="1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1F668DBB-7E70-4C0E-8EF3-CF97246C8DB5}" type="parTrans" cxnId="{C42E70BD-AEAA-4888-970D-A6C31E3AF9FA}">
      <dgm:prSet/>
      <dgm:spPr/>
      <dgm:t>
        <a:bodyPr/>
        <a:lstStyle/>
        <a:p>
          <a:endParaRPr lang="zh-CN" altLang="en-US" b="1"/>
        </a:p>
      </dgm:t>
    </dgm:pt>
    <dgm:pt modelId="{EEAD084B-84F5-4738-A325-2BC802739EB8}" type="sibTrans" cxnId="{C42E70BD-AEAA-4888-970D-A6C31E3AF9FA}">
      <dgm:prSet/>
      <dgm:spPr/>
      <dgm:t>
        <a:bodyPr/>
        <a:lstStyle/>
        <a:p>
          <a:endParaRPr lang="zh-CN" altLang="en-US" b="1"/>
        </a:p>
      </dgm:t>
    </dgm:pt>
    <dgm:pt modelId="{D3A38DD1-43BF-4BF1-919E-BDD5E87A37B1}">
      <dgm:prSet/>
      <dgm:spPr>
        <a:xfrm>
          <a:off x="0" y="2129458"/>
          <a:ext cx="8183880" cy="822937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-8103780"/>
              <a:satOff val="16667"/>
              <a:lumOff val="-1274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熟练程度：熟练操作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F754D056-D125-477F-BF08-885C801A15C1}" type="parTrans" cxnId="{804E9CC6-7A4E-4F99-8E64-35ACC040DC0C}">
      <dgm:prSet/>
      <dgm:spPr/>
      <dgm:t>
        <a:bodyPr/>
        <a:lstStyle/>
        <a:p>
          <a:endParaRPr lang="zh-CN" altLang="en-US" b="1"/>
        </a:p>
      </dgm:t>
    </dgm:pt>
    <dgm:pt modelId="{0945CFBA-37E5-4881-BC21-F2EBC0362326}" type="sibTrans" cxnId="{804E9CC6-7A4E-4F99-8E64-35ACC040DC0C}">
      <dgm:prSet/>
      <dgm:spPr/>
      <dgm:t>
        <a:bodyPr/>
        <a:lstStyle/>
        <a:p>
          <a:endParaRPr lang="zh-CN" altLang="en-US" b="1"/>
        </a:p>
      </dgm:t>
    </dgm:pt>
    <dgm:pt modelId="{423DC84B-16DD-4611-9160-DFC2DD0BCE65}">
      <dgm:prSet/>
      <dgm:spPr>
        <a:xfrm>
          <a:off x="409194" y="3054996"/>
          <a:ext cx="5728716" cy="560880"/>
        </a:xfrm>
        <a:prstGeom prst="roundRect">
          <a:avLst/>
        </a:prstGeom>
        <a:gradFill rotWithShape="0">
          <a:gsLst>
            <a:gs pos="0">
              <a:srgbClr val="AC66BB">
                <a:hueOff val="-16207560"/>
                <a:satOff val="33334"/>
                <a:lumOff val="-2549"/>
                <a:alphaOff val="0"/>
                <a:shade val="45000"/>
                <a:satMod val="155000"/>
              </a:srgbClr>
            </a:gs>
            <a:gs pos="60000">
              <a:srgbClr val="AC66BB">
                <a:hueOff val="-16207560"/>
                <a:satOff val="33334"/>
                <a:lumOff val="-2549"/>
                <a:alphaOff val="0"/>
                <a:shade val="95000"/>
                <a:satMod val="150000"/>
              </a:srgbClr>
            </a:gs>
            <a:gs pos="100000">
              <a:srgbClr val="AC66BB">
                <a:hueOff val="-16207560"/>
                <a:satOff val="33334"/>
                <a:lumOff val="-2549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rtl="0"/>
          <a:r>
            <a:rPr lang="zh-CN" altLang="en-US" b="1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其他技能</a:t>
          </a:r>
          <a:endParaRPr lang="zh-CN" altLang="en-US" b="1" dirty="0">
            <a:solidFill>
              <a:sysClr val="window" lastClr="FFFFFF"/>
            </a:solidFill>
            <a:latin typeface="Times New Roman"/>
            <a:ea typeface="宋体"/>
            <a:cs typeface="+mn-cs"/>
          </a:endParaRPr>
        </a:p>
      </dgm:t>
    </dgm:pt>
    <dgm:pt modelId="{0069CF5E-3E79-48DC-B432-B681ECA537B7}" type="parTrans" cxnId="{E4BE73D5-C4E0-438C-B59A-07094AA4B193}">
      <dgm:prSet/>
      <dgm:spPr/>
      <dgm:t>
        <a:bodyPr/>
        <a:lstStyle/>
        <a:p>
          <a:endParaRPr lang="zh-CN" altLang="en-US" b="1"/>
        </a:p>
      </dgm:t>
    </dgm:pt>
    <dgm:pt modelId="{013E7DF4-2E6B-471E-8D61-2CE058D449CD}" type="sibTrans" cxnId="{E4BE73D5-C4E0-438C-B59A-07094AA4B193}">
      <dgm:prSet/>
      <dgm:spPr/>
      <dgm:t>
        <a:bodyPr/>
        <a:lstStyle/>
        <a:p>
          <a:endParaRPr lang="zh-CN" altLang="en-US" b="1"/>
        </a:p>
      </dgm:t>
    </dgm:pt>
    <dgm:pt modelId="{1E6477BE-BC70-47FD-9E46-5147A0A411C5}">
      <dgm:prSet/>
      <dgm:spPr>
        <a:xfrm>
          <a:off x="0" y="3335436"/>
          <a:ext cx="8183880" cy="822937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-16207560"/>
              <a:satOff val="33334"/>
              <a:lumOff val="-2549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擅长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Dreamweaver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Flash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Photoshop</a:t>
          </a:r>
          <a:r>
            <a:rPr lang="zh-CN" alt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等软件搞网页制作。</a:t>
          </a:r>
          <a:endParaRPr lang="zh-CN" alt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宋体"/>
            <a:cs typeface="+mn-cs"/>
          </a:endParaRPr>
        </a:p>
      </dgm:t>
    </dgm:pt>
    <dgm:pt modelId="{22CB4837-57DC-4682-A6BE-26530976859F}" type="parTrans" cxnId="{4CB63ABC-7FA4-4001-B4AE-C5BDC5079722}">
      <dgm:prSet/>
      <dgm:spPr/>
      <dgm:t>
        <a:bodyPr/>
        <a:lstStyle/>
        <a:p>
          <a:endParaRPr lang="zh-CN" altLang="en-US" b="1"/>
        </a:p>
      </dgm:t>
    </dgm:pt>
    <dgm:pt modelId="{7A44751D-9130-4994-BEC8-DE56B79A88C4}" type="sibTrans" cxnId="{4CB63ABC-7FA4-4001-B4AE-C5BDC5079722}">
      <dgm:prSet/>
      <dgm:spPr/>
      <dgm:t>
        <a:bodyPr/>
        <a:lstStyle/>
        <a:p>
          <a:endParaRPr lang="zh-CN" altLang="en-US" b="1"/>
        </a:p>
      </dgm:t>
    </dgm:pt>
    <dgm:pt modelId="{6A935EBC-B1D8-4AF3-8AFA-5BC3D0347F9C}" type="pres">
      <dgm:prSet presAssocID="{0A8D92E1-DFE4-46D2-B91E-680F9402F0A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4A6BD38-9971-4D36-81BE-140A32A2B985}" type="pres">
      <dgm:prSet presAssocID="{DBB12C7F-CCC1-4A38-8585-245CD88BEA66}" presName="parentLin" presStyleCnt="0"/>
      <dgm:spPr/>
    </dgm:pt>
    <dgm:pt modelId="{A29C0745-2770-4511-91F3-B6FF26713DC5}" type="pres">
      <dgm:prSet presAssocID="{DBB12C7F-CCC1-4A38-8585-245CD88BEA6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0424F0A-BB16-4541-B951-BD5A02D3241C}" type="pres">
      <dgm:prSet presAssocID="{DBB12C7F-CCC1-4A38-8585-245CD88BEA6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CBDA49-3A9D-4327-8220-4B4B8F2227D6}" type="pres">
      <dgm:prSet presAssocID="{DBB12C7F-CCC1-4A38-8585-245CD88BEA66}" presName="negativeSpace" presStyleCnt="0"/>
      <dgm:spPr/>
    </dgm:pt>
    <dgm:pt modelId="{290CB3FC-845E-46BB-AAF0-29F80B2150D9}" type="pres">
      <dgm:prSet presAssocID="{DBB12C7F-CCC1-4A38-8585-245CD88BEA6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264240-4137-460E-AABD-4C66F2C45166}" type="pres">
      <dgm:prSet presAssocID="{72907B70-F49E-4BEF-9A4F-6BD67D5B2E7F}" presName="spaceBetweenRectangles" presStyleCnt="0"/>
      <dgm:spPr/>
    </dgm:pt>
    <dgm:pt modelId="{41569A46-D602-47ED-B888-CF8A53C250B4}" type="pres">
      <dgm:prSet presAssocID="{A6B56001-FE34-4DC6-9D84-5BACB967EA36}" presName="parentLin" presStyleCnt="0"/>
      <dgm:spPr/>
    </dgm:pt>
    <dgm:pt modelId="{EEF453F8-E140-49BA-A636-415F5E83A698}" type="pres">
      <dgm:prSet presAssocID="{A6B56001-FE34-4DC6-9D84-5BACB967E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55631AF1-95EA-44A6-BE77-A6258CA49B98}" type="pres">
      <dgm:prSet presAssocID="{A6B56001-FE34-4DC6-9D84-5BACB967EA3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A48BB6-C3FE-4E7D-ADCF-8BC0816E26D4}" type="pres">
      <dgm:prSet presAssocID="{A6B56001-FE34-4DC6-9D84-5BACB967EA36}" presName="negativeSpace" presStyleCnt="0"/>
      <dgm:spPr/>
    </dgm:pt>
    <dgm:pt modelId="{EA6156C6-8C46-4DB0-9FA5-88EA267B9C99}" type="pres">
      <dgm:prSet presAssocID="{A6B56001-FE34-4DC6-9D84-5BACB967EA3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1E8660-D69C-4E55-B0FB-FC666E3C51A1}" type="pres">
      <dgm:prSet presAssocID="{EEAD084B-84F5-4738-A325-2BC802739EB8}" presName="spaceBetweenRectangles" presStyleCnt="0"/>
      <dgm:spPr/>
    </dgm:pt>
    <dgm:pt modelId="{035063BC-C90C-43A5-B8E9-1A0E2A610300}" type="pres">
      <dgm:prSet presAssocID="{423DC84B-16DD-4611-9160-DFC2DD0BCE65}" presName="parentLin" presStyleCnt="0"/>
      <dgm:spPr/>
    </dgm:pt>
    <dgm:pt modelId="{5D60200C-CDF0-4224-9D95-8244FA8A236C}" type="pres">
      <dgm:prSet presAssocID="{423DC84B-16DD-4611-9160-DFC2DD0BCE65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6E0141B5-4E0E-49FF-88CC-6772482EE623}" type="pres">
      <dgm:prSet presAssocID="{423DC84B-16DD-4611-9160-DFC2DD0BCE6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0545E9-080A-45A3-9DB4-AD1E8CC74AFB}" type="pres">
      <dgm:prSet presAssocID="{423DC84B-16DD-4611-9160-DFC2DD0BCE65}" presName="negativeSpace" presStyleCnt="0"/>
      <dgm:spPr/>
    </dgm:pt>
    <dgm:pt modelId="{D8413EC2-8D7B-4F01-AA09-F93AD2E8C973}" type="pres">
      <dgm:prSet presAssocID="{423DC84B-16DD-4611-9160-DFC2DD0BCE65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AEFB7A-F035-4615-BF9D-30B9403A84BA}" type="presOf" srcId="{423DC84B-16DD-4611-9160-DFC2DD0BCE65}" destId="{5D60200C-CDF0-4224-9D95-8244FA8A236C}" srcOrd="0" destOrd="0" presId="urn:microsoft.com/office/officeart/2005/8/layout/list1"/>
    <dgm:cxn modelId="{5D9FBA94-B8D8-46E3-9E07-0EF8174600A4}" type="presOf" srcId="{A6B56001-FE34-4DC6-9D84-5BACB967EA36}" destId="{EEF453F8-E140-49BA-A636-415F5E83A698}" srcOrd="0" destOrd="0" presId="urn:microsoft.com/office/officeart/2005/8/layout/list1"/>
    <dgm:cxn modelId="{97DB5710-AA5E-486D-9C10-924FCD6D94C1}" srcId="{DBB12C7F-CCC1-4A38-8585-245CD88BEA66}" destId="{87817657-CBAE-47D7-9205-EC62762A34BC}" srcOrd="1" destOrd="0" parTransId="{F73D8503-946A-4F77-83D3-915605500BD1}" sibTransId="{06A96790-8E96-4860-A4F1-C83CDE456B16}"/>
    <dgm:cxn modelId="{97E7E9C9-A231-4E2B-9AE2-4B2803719A83}" type="presOf" srcId="{DBB12C7F-CCC1-4A38-8585-245CD88BEA66}" destId="{A29C0745-2770-4511-91F3-B6FF26713DC5}" srcOrd="0" destOrd="0" presId="urn:microsoft.com/office/officeart/2005/8/layout/list1"/>
    <dgm:cxn modelId="{E0A465CE-3FF9-4DEE-A12E-76EE72B0CC56}" type="presOf" srcId="{A6B56001-FE34-4DC6-9D84-5BACB967EA36}" destId="{55631AF1-95EA-44A6-BE77-A6258CA49B98}" srcOrd="1" destOrd="0" presId="urn:microsoft.com/office/officeart/2005/8/layout/list1"/>
    <dgm:cxn modelId="{CF19B7F0-9E15-4DBC-AAB6-A7B8AA2A02E1}" type="presOf" srcId="{423DC84B-16DD-4611-9160-DFC2DD0BCE65}" destId="{6E0141B5-4E0E-49FF-88CC-6772482EE623}" srcOrd="1" destOrd="0" presId="urn:microsoft.com/office/officeart/2005/8/layout/list1"/>
    <dgm:cxn modelId="{D251834B-3CD4-4D5A-8E17-D1DC869095E7}" type="presOf" srcId="{87817657-CBAE-47D7-9205-EC62762A34BC}" destId="{290CB3FC-845E-46BB-AAF0-29F80B2150D9}" srcOrd="0" destOrd="1" presId="urn:microsoft.com/office/officeart/2005/8/layout/list1"/>
    <dgm:cxn modelId="{4CB63ABC-7FA4-4001-B4AE-C5BDC5079722}" srcId="{423DC84B-16DD-4611-9160-DFC2DD0BCE65}" destId="{1E6477BE-BC70-47FD-9E46-5147A0A411C5}" srcOrd="0" destOrd="0" parTransId="{22CB4837-57DC-4682-A6BE-26530976859F}" sibTransId="{7A44751D-9130-4994-BEC8-DE56B79A88C4}"/>
    <dgm:cxn modelId="{68E62035-074C-489B-902E-64491D36CC05}" type="presOf" srcId="{1E6477BE-BC70-47FD-9E46-5147A0A411C5}" destId="{D8413EC2-8D7B-4F01-AA09-F93AD2E8C973}" srcOrd="0" destOrd="0" presId="urn:microsoft.com/office/officeart/2005/8/layout/list1"/>
    <dgm:cxn modelId="{35BFAE7E-B5B4-4CB6-94E1-27FA658E5707}" srcId="{DBB12C7F-CCC1-4A38-8585-245CD88BEA66}" destId="{60531271-7310-4A70-8FC5-6948D3D47D2E}" srcOrd="0" destOrd="0" parTransId="{DF752B3A-25C7-44B8-B6D3-F60F2D5EB497}" sibTransId="{90719BC3-F6F9-4B41-B519-4A3240587193}"/>
    <dgm:cxn modelId="{E4BE73D5-C4E0-438C-B59A-07094AA4B193}" srcId="{0A8D92E1-DFE4-46D2-B91E-680F9402F0AA}" destId="{423DC84B-16DD-4611-9160-DFC2DD0BCE65}" srcOrd="2" destOrd="0" parTransId="{0069CF5E-3E79-48DC-B432-B681ECA537B7}" sibTransId="{013E7DF4-2E6B-471E-8D61-2CE058D449CD}"/>
    <dgm:cxn modelId="{888855A0-F6BF-4885-83AF-F36392540987}" srcId="{0A8D92E1-DFE4-46D2-B91E-680F9402F0AA}" destId="{DBB12C7F-CCC1-4A38-8585-245CD88BEA66}" srcOrd="0" destOrd="0" parTransId="{7001AEE2-2850-4B49-BF4F-14A22814CBAF}" sibTransId="{72907B70-F49E-4BEF-9A4F-6BD67D5B2E7F}"/>
    <dgm:cxn modelId="{4F065CCE-E20D-46B0-9161-6CFFE822F3C0}" type="presOf" srcId="{0A8D92E1-DFE4-46D2-B91E-680F9402F0AA}" destId="{6A935EBC-B1D8-4AF3-8AFA-5BC3D0347F9C}" srcOrd="0" destOrd="0" presId="urn:microsoft.com/office/officeart/2005/8/layout/list1"/>
    <dgm:cxn modelId="{804E9CC6-7A4E-4F99-8E64-35ACC040DC0C}" srcId="{A6B56001-FE34-4DC6-9D84-5BACB967EA36}" destId="{D3A38DD1-43BF-4BF1-919E-BDD5E87A37B1}" srcOrd="0" destOrd="0" parTransId="{F754D056-D125-477F-BF08-885C801A15C1}" sibTransId="{0945CFBA-37E5-4881-BC21-F2EBC0362326}"/>
    <dgm:cxn modelId="{F34D34EA-EACC-4A04-84F2-7BE26C87BD99}" type="presOf" srcId="{DBB12C7F-CCC1-4A38-8585-245CD88BEA66}" destId="{D0424F0A-BB16-4541-B951-BD5A02D3241C}" srcOrd="1" destOrd="0" presId="urn:microsoft.com/office/officeart/2005/8/layout/list1"/>
    <dgm:cxn modelId="{58B6D04F-7CBC-4EFB-90A7-C25E2B923DF9}" type="presOf" srcId="{D3A38DD1-43BF-4BF1-919E-BDD5E87A37B1}" destId="{EA6156C6-8C46-4DB0-9FA5-88EA267B9C99}" srcOrd="0" destOrd="0" presId="urn:microsoft.com/office/officeart/2005/8/layout/list1"/>
    <dgm:cxn modelId="{C42E70BD-AEAA-4888-970D-A6C31E3AF9FA}" srcId="{0A8D92E1-DFE4-46D2-B91E-680F9402F0AA}" destId="{A6B56001-FE34-4DC6-9D84-5BACB967EA36}" srcOrd="1" destOrd="0" parTransId="{1F668DBB-7E70-4C0E-8EF3-CF97246C8DB5}" sibTransId="{EEAD084B-84F5-4738-A325-2BC802739EB8}"/>
    <dgm:cxn modelId="{8CCDE49F-4479-4F0A-A88D-63D1BCA99BF6}" type="presOf" srcId="{60531271-7310-4A70-8FC5-6948D3D47D2E}" destId="{290CB3FC-845E-46BB-AAF0-29F80B2150D9}" srcOrd="0" destOrd="0" presId="urn:microsoft.com/office/officeart/2005/8/layout/list1"/>
    <dgm:cxn modelId="{73B15CFE-BF66-4B61-A597-4E3D49D4EB01}" type="presParOf" srcId="{6A935EBC-B1D8-4AF3-8AFA-5BC3D0347F9C}" destId="{84A6BD38-9971-4D36-81BE-140A32A2B985}" srcOrd="0" destOrd="0" presId="urn:microsoft.com/office/officeart/2005/8/layout/list1"/>
    <dgm:cxn modelId="{C12CFC61-7F30-4F0D-8BD4-9D153CEBE26B}" type="presParOf" srcId="{84A6BD38-9971-4D36-81BE-140A32A2B985}" destId="{A29C0745-2770-4511-91F3-B6FF26713DC5}" srcOrd="0" destOrd="0" presId="urn:microsoft.com/office/officeart/2005/8/layout/list1"/>
    <dgm:cxn modelId="{9323FD6D-9632-4153-9644-9D7DA92FACBA}" type="presParOf" srcId="{84A6BD38-9971-4D36-81BE-140A32A2B985}" destId="{D0424F0A-BB16-4541-B951-BD5A02D3241C}" srcOrd="1" destOrd="0" presId="urn:microsoft.com/office/officeart/2005/8/layout/list1"/>
    <dgm:cxn modelId="{F0BC1FD9-0DE1-4E4A-92B3-D1A94FCE847E}" type="presParOf" srcId="{6A935EBC-B1D8-4AF3-8AFA-5BC3D0347F9C}" destId="{70CBDA49-3A9D-4327-8220-4B4B8F2227D6}" srcOrd="1" destOrd="0" presId="urn:microsoft.com/office/officeart/2005/8/layout/list1"/>
    <dgm:cxn modelId="{15002580-73C8-43CD-931F-9C65FA5E458B}" type="presParOf" srcId="{6A935EBC-B1D8-4AF3-8AFA-5BC3D0347F9C}" destId="{290CB3FC-845E-46BB-AAF0-29F80B2150D9}" srcOrd="2" destOrd="0" presId="urn:microsoft.com/office/officeart/2005/8/layout/list1"/>
    <dgm:cxn modelId="{33A63FD6-6B83-45C8-AC94-A88D49B868AA}" type="presParOf" srcId="{6A935EBC-B1D8-4AF3-8AFA-5BC3D0347F9C}" destId="{87264240-4137-460E-AABD-4C66F2C45166}" srcOrd="3" destOrd="0" presId="urn:microsoft.com/office/officeart/2005/8/layout/list1"/>
    <dgm:cxn modelId="{207C2B7A-94DB-49F9-8C06-123DDCAC47D7}" type="presParOf" srcId="{6A935EBC-B1D8-4AF3-8AFA-5BC3D0347F9C}" destId="{41569A46-D602-47ED-B888-CF8A53C250B4}" srcOrd="4" destOrd="0" presId="urn:microsoft.com/office/officeart/2005/8/layout/list1"/>
    <dgm:cxn modelId="{5BAD2F99-C505-4B86-A614-4E7F373C83FB}" type="presParOf" srcId="{41569A46-D602-47ED-B888-CF8A53C250B4}" destId="{EEF453F8-E140-49BA-A636-415F5E83A698}" srcOrd="0" destOrd="0" presId="urn:microsoft.com/office/officeart/2005/8/layout/list1"/>
    <dgm:cxn modelId="{C028A415-53B9-462D-9517-1919F80EDEB4}" type="presParOf" srcId="{41569A46-D602-47ED-B888-CF8A53C250B4}" destId="{55631AF1-95EA-44A6-BE77-A6258CA49B98}" srcOrd="1" destOrd="0" presId="urn:microsoft.com/office/officeart/2005/8/layout/list1"/>
    <dgm:cxn modelId="{F01F04B2-41EF-4AD4-A2D1-3A6479D672FE}" type="presParOf" srcId="{6A935EBC-B1D8-4AF3-8AFA-5BC3D0347F9C}" destId="{B0A48BB6-C3FE-4E7D-ADCF-8BC0816E26D4}" srcOrd="5" destOrd="0" presId="urn:microsoft.com/office/officeart/2005/8/layout/list1"/>
    <dgm:cxn modelId="{04DADB44-FB1C-4985-8DB9-ABAB955E99C2}" type="presParOf" srcId="{6A935EBC-B1D8-4AF3-8AFA-5BC3D0347F9C}" destId="{EA6156C6-8C46-4DB0-9FA5-88EA267B9C99}" srcOrd="6" destOrd="0" presId="urn:microsoft.com/office/officeart/2005/8/layout/list1"/>
    <dgm:cxn modelId="{71D1AC56-5485-42CA-97FD-A7189CDE4CF4}" type="presParOf" srcId="{6A935EBC-B1D8-4AF3-8AFA-5BC3D0347F9C}" destId="{2A1E8660-D69C-4E55-B0FB-FC666E3C51A1}" srcOrd="7" destOrd="0" presId="urn:microsoft.com/office/officeart/2005/8/layout/list1"/>
    <dgm:cxn modelId="{20C4AE0E-5486-406E-91BD-62AC0FD2996F}" type="presParOf" srcId="{6A935EBC-B1D8-4AF3-8AFA-5BC3D0347F9C}" destId="{035063BC-C90C-43A5-B8E9-1A0E2A610300}" srcOrd="8" destOrd="0" presId="urn:microsoft.com/office/officeart/2005/8/layout/list1"/>
    <dgm:cxn modelId="{27FF79B0-CF18-482C-AD4C-5C03EBE99142}" type="presParOf" srcId="{035063BC-C90C-43A5-B8E9-1A0E2A610300}" destId="{5D60200C-CDF0-4224-9D95-8244FA8A236C}" srcOrd="0" destOrd="0" presId="urn:microsoft.com/office/officeart/2005/8/layout/list1"/>
    <dgm:cxn modelId="{72419A8F-E1A8-4E34-A329-87CA81AF577B}" type="presParOf" srcId="{035063BC-C90C-43A5-B8E9-1A0E2A610300}" destId="{6E0141B5-4E0E-49FF-88CC-6772482EE623}" srcOrd="1" destOrd="0" presId="urn:microsoft.com/office/officeart/2005/8/layout/list1"/>
    <dgm:cxn modelId="{8EB32EAE-FE84-44ED-83D9-7FC9D629979B}" type="presParOf" srcId="{6A935EBC-B1D8-4AF3-8AFA-5BC3D0347F9C}" destId="{300545E9-080A-45A3-9DB4-AD1E8CC74AFB}" srcOrd="9" destOrd="0" presId="urn:microsoft.com/office/officeart/2005/8/layout/list1"/>
    <dgm:cxn modelId="{E3DF056C-50D7-45BB-8223-DEB50E33D2D8}" type="presParOf" srcId="{6A935EBC-B1D8-4AF3-8AFA-5BC3D0347F9C}" destId="{D8413EC2-8D7B-4F01-AA09-F93AD2E8C9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0CB3FC-845E-46BB-AAF0-29F80B2150D9}">
      <dsp:nvSpPr>
        <dsp:cNvPr id="0" name=""/>
        <dsp:cNvSpPr/>
      </dsp:nvSpPr>
      <dsp:spPr>
        <a:xfrm>
          <a:off x="0" y="223860"/>
          <a:ext cx="7715304" cy="675674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8793" tIns="229108" rIns="598793" bIns="78232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熟练程度：熟练掌握</a:t>
          </a:r>
          <a:endParaRPr lang="en-US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技能描述：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Visual Basic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JAVA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SQL Server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VBScript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等语言。</a:t>
          </a:r>
          <a:endParaRPr lang="en-US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0" y="223860"/>
        <a:ext cx="7715304" cy="675674"/>
      </dsp:txXfrm>
    </dsp:sp>
    <dsp:sp modelId="{D0424F0A-BB16-4541-B951-BD5A02D3241C}">
      <dsp:nvSpPr>
        <dsp:cNvPr id="0" name=""/>
        <dsp:cNvSpPr/>
      </dsp:nvSpPr>
      <dsp:spPr>
        <a:xfrm>
          <a:off x="385765" y="61499"/>
          <a:ext cx="5400712" cy="324720"/>
        </a:xfrm>
        <a:prstGeom prst="roundRect">
          <a:avLst/>
        </a:prstGeom>
        <a:gradFill rotWithShape="0">
          <a:gsLst>
            <a:gs pos="0">
              <a:srgbClr val="AC66BB">
                <a:hueOff val="0"/>
                <a:satOff val="0"/>
                <a:lumOff val="0"/>
                <a:alphaOff val="0"/>
                <a:shade val="45000"/>
                <a:satMod val="155000"/>
              </a:srgbClr>
            </a:gs>
            <a:gs pos="60000">
              <a:srgbClr val="AC66BB">
                <a:hueOff val="0"/>
                <a:satOff val="0"/>
                <a:lumOff val="0"/>
                <a:alphaOff val="0"/>
                <a:shade val="95000"/>
                <a:satMod val="150000"/>
              </a:srgbClr>
            </a:gs>
            <a:gs pos="100000">
              <a:srgbClr val="AC66BB">
                <a:hueOff val="0"/>
                <a:satOff val="0"/>
                <a:lumOff val="0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技能名称：编程语言</a:t>
          </a:r>
          <a:endParaRPr lang="en-US" sz="1100" b="1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401617" y="77351"/>
        <a:ext cx="5369008" cy="293016"/>
      </dsp:txXfrm>
    </dsp:sp>
    <dsp:sp modelId="{EA6156C6-8C46-4DB0-9FA5-88EA267B9C99}">
      <dsp:nvSpPr>
        <dsp:cNvPr id="0" name=""/>
        <dsp:cNvSpPr/>
      </dsp:nvSpPr>
      <dsp:spPr>
        <a:xfrm>
          <a:off x="0" y="1121295"/>
          <a:ext cx="7715304" cy="476437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-8103780"/>
              <a:satOff val="16667"/>
              <a:lumOff val="-1274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8793" tIns="229108" rIns="598793" bIns="78232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熟练程度：熟练操作</a:t>
          </a:r>
          <a:endParaRPr lang="en-US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0" y="1121295"/>
        <a:ext cx="7715304" cy="476437"/>
      </dsp:txXfrm>
    </dsp:sp>
    <dsp:sp modelId="{55631AF1-95EA-44A6-BE77-A6258CA49B98}">
      <dsp:nvSpPr>
        <dsp:cNvPr id="0" name=""/>
        <dsp:cNvSpPr/>
      </dsp:nvSpPr>
      <dsp:spPr>
        <a:xfrm>
          <a:off x="385765" y="958935"/>
          <a:ext cx="5400712" cy="324720"/>
        </a:xfrm>
        <a:prstGeom prst="roundRect">
          <a:avLst/>
        </a:prstGeom>
        <a:gradFill rotWithShape="0">
          <a:gsLst>
            <a:gs pos="0">
              <a:srgbClr val="AC66BB">
                <a:hueOff val="-8103780"/>
                <a:satOff val="16667"/>
                <a:lumOff val="-1274"/>
                <a:alphaOff val="0"/>
                <a:shade val="45000"/>
                <a:satMod val="155000"/>
              </a:srgbClr>
            </a:gs>
            <a:gs pos="60000">
              <a:srgbClr val="AC66BB">
                <a:hueOff val="-8103780"/>
                <a:satOff val="16667"/>
                <a:lumOff val="-1274"/>
                <a:alphaOff val="0"/>
                <a:shade val="95000"/>
                <a:satMod val="150000"/>
              </a:srgbClr>
            </a:gs>
            <a:gs pos="100000">
              <a:srgbClr val="AC66BB">
                <a:hueOff val="-8103780"/>
                <a:satOff val="16667"/>
                <a:lumOff val="-1274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技能名称：计算机软、硬件，计算机操作</a:t>
          </a:r>
          <a:endParaRPr lang="en-US" sz="1100" b="1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401617" y="974787"/>
        <a:ext cx="5369008" cy="293016"/>
      </dsp:txXfrm>
    </dsp:sp>
    <dsp:sp modelId="{D8413EC2-8D7B-4F01-AA09-F93AD2E8C973}">
      <dsp:nvSpPr>
        <dsp:cNvPr id="0" name=""/>
        <dsp:cNvSpPr/>
      </dsp:nvSpPr>
      <dsp:spPr>
        <a:xfrm>
          <a:off x="0" y="1819492"/>
          <a:ext cx="7715304" cy="476437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AC66BB">
              <a:hueOff val="-16207560"/>
              <a:satOff val="33334"/>
              <a:lumOff val="-2549"/>
              <a:alphaOff val="0"/>
            </a:srgb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8793" tIns="229108" rIns="59879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擅长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Dreamweaver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Flash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、</a:t>
          </a:r>
          <a:r>
            <a:rPr 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Photoshop</a:t>
          </a:r>
          <a:r>
            <a:rPr lang="zh-CN" altLang="en-US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宋体"/>
              <a:cs typeface="+mn-cs"/>
            </a:rPr>
            <a:t>等软件搞网页制作。</a:t>
          </a:r>
          <a:endParaRPr lang="zh-CN" altLang="en-US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宋体"/>
            <a:cs typeface="+mn-cs"/>
          </a:endParaRPr>
        </a:p>
      </dsp:txBody>
      <dsp:txXfrm>
        <a:off x="0" y="1819492"/>
        <a:ext cx="7715304" cy="476437"/>
      </dsp:txXfrm>
    </dsp:sp>
    <dsp:sp modelId="{6E0141B5-4E0E-49FF-88CC-6772482EE623}">
      <dsp:nvSpPr>
        <dsp:cNvPr id="0" name=""/>
        <dsp:cNvSpPr/>
      </dsp:nvSpPr>
      <dsp:spPr>
        <a:xfrm>
          <a:off x="385765" y="1657132"/>
          <a:ext cx="5400712" cy="324720"/>
        </a:xfrm>
        <a:prstGeom prst="roundRect">
          <a:avLst/>
        </a:prstGeom>
        <a:gradFill rotWithShape="0">
          <a:gsLst>
            <a:gs pos="0">
              <a:srgbClr val="AC66BB">
                <a:hueOff val="-16207560"/>
                <a:satOff val="33334"/>
                <a:lumOff val="-2549"/>
                <a:alphaOff val="0"/>
                <a:shade val="45000"/>
                <a:satMod val="155000"/>
              </a:srgbClr>
            </a:gs>
            <a:gs pos="60000">
              <a:srgbClr val="AC66BB">
                <a:hueOff val="-16207560"/>
                <a:satOff val="33334"/>
                <a:lumOff val="-2549"/>
                <a:alphaOff val="0"/>
                <a:shade val="95000"/>
                <a:satMod val="150000"/>
              </a:srgbClr>
            </a:gs>
            <a:gs pos="100000">
              <a:srgbClr val="AC66BB">
                <a:hueOff val="-16207560"/>
                <a:satOff val="33334"/>
                <a:lumOff val="-2549"/>
                <a:alphaOff val="0"/>
                <a:tint val="87000"/>
                <a:satMod val="250000"/>
              </a:srgb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 dirty="0" smtClean="0">
              <a:solidFill>
                <a:sysClr val="window" lastClr="FFFFFF"/>
              </a:solidFill>
              <a:latin typeface="Times New Roman"/>
              <a:ea typeface="宋体"/>
              <a:cs typeface="+mn-cs"/>
            </a:rPr>
            <a:t>其他技能</a:t>
          </a:r>
          <a:endParaRPr lang="zh-CN" altLang="en-US" sz="1100" b="1" kern="1200" dirty="0">
            <a:solidFill>
              <a:sysClr val="window" lastClr="FFFFFF"/>
            </a:solidFill>
            <a:latin typeface="Times New Roman"/>
            <a:ea typeface="宋体"/>
            <a:cs typeface="+mn-cs"/>
          </a:endParaRPr>
        </a:p>
      </dsp:txBody>
      <dsp:txXfrm>
        <a:off x="401617" y="1672984"/>
        <a:ext cx="5369008" cy="293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ea typeface="宋体" pitchFamily="2" charset="-122"/>
              </a:rPr>
              <a:t>重庆电子工程职业学院计算机学院</a:t>
            </a:r>
            <a:endParaRPr lang="zh-CN" altLang="en-US" sz="1600" dirty="0">
              <a:effectLst/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FF0429A-CCAD-4BC5-A911-910828A50CA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PowerPoint</a:t>
            </a:r>
            <a:r>
              <a:rPr lang="en-US" altLang="zh-CN" sz="1600" baseline="0" dirty="0" smtClean="0">
                <a:effectLst/>
                <a:latin typeface="仿宋_GB2312" pitchFamily="49" charset="-122"/>
                <a:ea typeface="仿宋_GB2312" pitchFamily="49" charset="-122"/>
              </a:rPr>
              <a:t> 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900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0880" cy="1872208"/>
          </a:xfrm>
        </p:spPr>
        <p:txBody>
          <a:bodyPr/>
          <a:lstStyle/>
          <a:p>
            <a:pPr algn="ctr">
              <a:lnSpc>
                <a:spcPct val="200000"/>
              </a:lnSpc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PowerPoint 2010</a:t>
            </a:r>
            <a:r>
              <a:rPr lang="zh-CN" altLang="en-US" dirty="0" smtClean="0"/>
              <a:t>的使用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2800" dirty="0" smtClean="0">
                <a:solidFill>
                  <a:srgbClr val="00B050"/>
                </a:solidFill>
              </a:rPr>
              <a:t>第</a:t>
            </a:r>
            <a:r>
              <a:rPr lang="en-US" altLang="zh-CN" sz="28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讲  </a:t>
            </a:r>
            <a:r>
              <a:rPr lang="en-US" altLang="zh-CN" sz="2800" dirty="0">
                <a:solidFill>
                  <a:srgbClr val="00B050"/>
                </a:solidFill>
              </a:rPr>
              <a:t>PowerPoint</a:t>
            </a:r>
            <a:r>
              <a:rPr lang="zh-CN" altLang="en-US" sz="2800" dirty="0" smtClean="0">
                <a:solidFill>
                  <a:srgbClr val="00B050"/>
                </a:solidFill>
              </a:rPr>
              <a:t>的</a:t>
            </a:r>
            <a:r>
              <a:rPr lang="zh-CN" altLang="en-US" sz="2800" dirty="0">
                <a:solidFill>
                  <a:srgbClr val="00B050"/>
                </a:solidFill>
              </a:rPr>
              <a:t>效果设计和放映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7852" y="4149080"/>
            <a:ext cx="6032500" cy="617488"/>
          </a:xfrm>
        </p:spPr>
        <p:txBody>
          <a:bodyPr/>
          <a:lstStyle/>
          <a:p>
            <a:r>
              <a:rPr lang="en-US" altLang="zh-CN" dirty="0" smtClean="0"/>
              <a:t>6.2 </a:t>
            </a:r>
            <a:r>
              <a:rPr lang="zh-CN" altLang="en-US" dirty="0" smtClean="0"/>
              <a:t>演示</a:t>
            </a:r>
            <a:r>
              <a:rPr lang="zh-CN" altLang="en-US" dirty="0"/>
              <a:t>文稿的外观设计</a:t>
            </a:r>
          </a:p>
        </p:txBody>
      </p:sp>
    </p:spTree>
    <p:extLst>
      <p:ext uri="{BB962C8B-B14F-4D97-AF65-F5344CB8AC3E}">
        <p14:creationId xmlns:p14="http://schemas.microsoft.com/office/powerpoint/2010/main" val="304103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6</a:t>
            </a:r>
            <a:r>
              <a:rPr lang="zh-CN" altLang="en-US" sz="2800" dirty="0" smtClean="0"/>
              <a:t>：添加幻灯片编号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单击“插入”选项卡，在“文本”组中单击“幻灯片编号”按钮</a:t>
            </a:r>
            <a:r>
              <a:rPr lang="en-US" altLang="zh-CN" sz="2400" dirty="0" smtClean="0"/>
              <a:t>……</a:t>
            </a:r>
            <a:endParaRPr lang="zh-CN" altLang="en-US" sz="2400" dirty="0" smtClean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0880" cy="1872208"/>
          </a:xfrm>
        </p:spPr>
        <p:txBody>
          <a:bodyPr/>
          <a:lstStyle/>
          <a:p>
            <a:pPr algn="ctr">
              <a:lnSpc>
                <a:spcPct val="200000"/>
              </a:lnSpc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PowerPoint 2010</a:t>
            </a:r>
            <a:r>
              <a:rPr lang="zh-CN" altLang="en-US" dirty="0" smtClean="0"/>
              <a:t>的使用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2800" dirty="0" smtClean="0">
                <a:solidFill>
                  <a:srgbClr val="00B050"/>
                </a:solidFill>
              </a:rPr>
              <a:t>第</a:t>
            </a:r>
            <a:r>
              <a:rPr lang="en-US" altLang="zh-CN" sz="28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讲  </a:t>
            </a:r>
            <a:r>
              <a:rPr lang="en-US" altLang="zh-CN" sz="2800" dirty="0">
                <a:solidFill>
                  <a:srgbClr val="00B050"/>
                </a:solidFill>
              </a:rPr>
              <a:t>PowerPoint</a:t>
            </a:r>
            <a:r>
              <a:rPr lang="zh-CN" altLang="en-US" sz="2800" dirty="0" smtClean="0">
                <a:solidFill>
                  <a:srgbClr val="00B050"/>
                </a:solidFill>
              </a:rPr>
              <a:t>的</a:t>
            </a:r>
            <a:r>
              <a:rPr lang="zh-CN" altLang="en-US" sz="2800" dirty="0">
                <a:solidFill>
                  <a:srgbClr val="00B050"/>
                </a:solidFill>
              </a:rPr>
              <a:t>效果设计和放映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7852" y="4149080"/>
            <a:ext cx="6032500" cy="617488"/>
          </a:xfrm>
        </p:spPr>
        <p:txBody>
          <a:bodyPr/>
          <a:lstStyle/>
          <a:p>
            <a:r>
              <a:rPr lang="en-US" altLang="zh-CN" dirty="0" smtClean="0"/>
              <a:t>6.3 </a:t>
            </a:r>
            <a:r>
              <a:rPr lang="zh-CN" altLang="zh-CN" dirty="0" smtClean="0"/>
              <a:t>幻灯片</a:t>
            </a:r>
            <a:r>
              <a:rPr lang="zh-CN" altLang="zh-CN" dirty="0"/>
              <a:t>的动画设计及放映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469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11834" y="126090"/>
            <a:ext cx="8336629" cy="998654"/>
          </a:xfrm>
        </p:spPr>
        <p:txBody>
          <a:bodyPr/>
          <a:lstStyle/>
          <a:p>
            <a:pPr eaLnBrk="1" hangingPunct="1">
              <a:defRPr/>
            </a:pPr>
            <a:r>
              <a:rPr lang="zh-CN" sz="3200" dirty="0" smtClean="0"/>
              <a:t>任务二：掌握</a:t>
            </a:r>
            <a:r>
              <a:rPr altLang="zh-CN" sz="3200" dirty="0" smtClean="0"/>
              <a:t>PowerPoint</a:t>
            </a:r>
            <a:r>
              <a:rPr lang="zh-CN" sz="3200" dirty="0" smtClean="0"/>
              <a:t>的动画设计及放映</a:t>
            </a:r>
            <a:endParaRPr lang="zh-CN" altLang="en-US" sz="3200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：设计动画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动画：是可以添加到文本或其他对象（如图片、图表、声音、视频等）中的特殊视听效果。</a:t>
            </a:r>
            <a:endParaRPr lang="en-US" altLang="zh-CN" sz="2400" dirty="0" smtClean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62" y="3585556"/>
            <a:ext cx="7858180" cy="157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43010" name="内容占位符 2"/>
          <p:cNvSpPr>
            <a:spLocks noGrp="1"/>
          </p:cNvSpPr>
          <p:nvPr>
            <p:ph idx="1"/>
          </p:nvPr>
        </p:nvSpPr>
        <p:spPr>
          <a:xfrm>
            <a:off x="571500" y="1285860"/>
            <a:ext cx="8072438" cy="50720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实作</a:t>
            </a:r>
            <a:r>
              <a:rPr lang="en-US" altLang="zh-CN" sz="2800" dirty="0"/>
              <a:t>1</a:t>
            </a:r>
            <a:r>
              <a:rPr lang="zh-CN" altLang="en-US" sz="2800" dirty="0"/>
              <a:t>：设计动画</a:t>
            </a:r>
            <a:endParaRPr lang="en-US" altLang="zh-CN" sz="28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张幻灯片标题的动画设置为“单击鼠标时 心形”，慢速，添加“风铃”声音，动画文本“按字母”发送。副标题的动画设置为“在上一动画之后延迟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秒挥鞭式”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自定义其他幻灯片上各对象的动画效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dirty="0" smtClean="0"/>
              <a:t>单击“动画”选项卡的“动画”组中的“其他”按钮  ，从弹出的下拉列表中选择所需的动画效果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endParaRPr lang="zh-CN" altLang="en-US" sz="3000" dirty="0" smtClean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071942"/>
            <a:ext cx="271464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：放映幻灯片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：单击状态栏中的“幻灯片放映”按钮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（从当前幻灯片开始放映）</a:t>
            </a:r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：单击“幻灯片放映”选项卡，在“开始放映幻灯片”组中单击“从头开始”按钮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或“从当前幻灯片开始”按钮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9147" y="2276872"/>
            <a:ext cx="326829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581128"/>
            <a:ext cx="290514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301208"/>
            <a:ext cx="308671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实作</a:t>
            </a:r>
            <a:r>
              <a:rPr lang="en-US" altLang="zh-CN" sz="2800" dirty="0"/>
              <a:t>3</a:t>
            </a:r>
            <a:r>
              <a:rPr lang="zh-CN" altLang="en-US" sz="2800" dirty="0"/>
              <a:t>：设置幻灯片切换效果</a:t>
            </a:r>
            <a:endParaRPr lang="en-US" altLang="zh-CN" sz="2800" dirty="0"/>
          </a:p>
          <a:p>
            <a:pPr lvl="1">
              <a:lnSpc>
                <a:spcPct val="150000"/>
              </a:lnSpc>
            </a:pPr>
            <a:r>
              <a:rPr lang="zh-CN" altLang="en-US" sz="2400" dirty="0"/>
              <a:t>切换效果：是指所有或部分幻灯片的一种出现方式，是添加在幻灯片之间的一种特殊</a:t>
            </a:r>
            <a:r>
              <a:rPr lang="zh-CN" altLang="en-US" sz="2400" dirty="0" smtClean="0"/>
              <a:t>效果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张幻灯片的切换效果设置为“棋盘”，持续时间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秒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其他幻灯片的切换效果设置为“溶解”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选定幻灯片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单击“动画”选项卡，在“切换到此幻灯片”组中进行设置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：设置幻灯片的放映时间</a:t>
            </a:r>
            <a:endParaRPr lang="en-US" altLang="zh-CN" sz="2800" dirty="0" smtClean="0"/>
          </a:p>
          <a:p>
            <a:pPr marL="914400" lvl="1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dirty="0" smtClean="0"/>
              <a:t>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张幻灯片的放映时间设置为“</a:t>
            </a:r>
            <a:r>
              <a:rPr lang="en-US" altLang="zh-CN" sz="2400" dirty="0" smtClean="0"/>
              <a:t>15</a:t>
            </a:r>
            <a:r>
              <a:rPr lang="zh-CN" altLang="en-US" sz="2400" dirty="0" smtClean="0"/>
              <a:t>秒”</a:t>
            </a:r>
            <a:endParaRPr lang="en-US" altLang="zh-CN" sz="2400" dirty="0" smtClean="0"/>
          </a:p>
          <a:p>
            <a:pPr marL="914400" lvl="1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dirty="0" smtClean="0"/>
              <a:t>其他幻灯片的放映时间自定</a:t>
            </a:r>
            <a:endParaRPr lang="en-US" altLang="zh-CN" sz="2400" dirty="0" smtClean="0"/>
          </a:p>
          <a:p>
            <a:pPr lvl="2">
              <a:lnSpc>
                <a:spcPct val="200000"/>
              </a:lnSpc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：单击“幻灯片放映”选项卡的“设置”组中的“排练计时”按钮</a:t>
            </a:r>
            <a:r>
              <a:rPr lang="en-US" altLang="zh-CN" sz="2000" dirty="0" smtClean="0"/>
              <a:t>……</a:t>
            </a:r>
          </a:p>
          <a:p>
            <a:pPr lvl="2">
              <a:lnSpc>
                <a:spcPct val="200000"/>
              </a:lnSpc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：单击“切换”选项卡，在“计时”组中选中“设置自动换片时间”复选框，并设置其后的时间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：设置幻灯片的放映方式</a:t>
            </a:r>
            <a:endParaRPr lang="en-US" altLang="zh-CN" sz="24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dirty="0" smtClean="0"/>
              <a:t>要求：将幻灯片的放映方式设置为“展台浏览”。</a:t>
            </a:r>
            <a:endParaRPr lang="en-US" altLang="zh-CN" sz="2000" dirty="0" smtClean="0"/>
          </a:p>
          <a:p>
            <a:pPr lvl="1">
              <a:lnSpc>
                <a:spcPct val="150000"/>
              </a:lnSpc>
            </a:pPr>
            <a:r>
              <a:rPr lang="zh-CN" altLang="en-US" sz="2000" dirty="0" smtClean="0"/>
              <a:t>单击“幻灯片放映”选项卡，在“设置”组中单击“设置幻灯片放映”按钮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731712" y="3380932"/>
            <a:ext cx="400052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任务二：掌握</a:t>
            </a:r>
            <a:r>
              <a:rPr lang="en-US" altLang="zh-CN" sz="3200" dirty="0"/>
              <a:t>PowerPoint</a:t>
            </a:r>
            <a:r>
              <a:rPr lang="zh-CN" altLang="en-US" sz="3200" dirty="0"/>
              <a:t>的动画设计及放映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8353176" cy="5113337"/>
          </a:xfrm>
        </p:spPr>
        <p:txBody>
          <a:bodyPr>
            <a:noAutofit/>
          </a:bodyPr>
          <a:lstStyle/>
          <a:p>
            <a:r>
              <a:rPr lang="zh-CN" altLang="en-US" sz="2400" dirty="0" smtClean="0"/>
              <a:t>实作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：打包演示文稿</a:t>
            </a:r>
            <a:endParaRPr lang="en-US" altLang="zh-CN" sz="2400" dirty="0" smtClean="0"/>
          </a:p>
          <a:p>
            <a:pPr lvl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打开需要打包的演示文稿</a:t>
            </a:r>
          </a:p>
          <a:p>
            <a:pPr lvl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单击“文件”选项卡中的“保存并发送”命令，在弹出的对话框中单击“将演示文稿打包成</a:t>
            </a:r>
            <a:r>
              <a:rPr lang="en-US" altLang="zh-CN" sz="2000" dirty="0" smtClean="0"/>
              <a:t>CD</a:t>
            </a:r>
            <a:r>
              <a:rPr lang="zh-CN" altLang="en-US" sz="2000" dirty="0" smtClean="0"/>
              <a:t>”选项→“打包成</a:t>
            </a:r>
            <a:r>
              <a:rPr lang="en-US" altLang="zh-CN" sz="2000" dirty="0" smtClean="0"/>
              <a:t>CD</a:t>
            </a:r>
            <a:r>
              <a:rPr lang="zh-CN" altLang="en-US" sz="2000" dirty="0" smtClean="0"/>
              <a:t>”按钮</a:t>
            </a:r>
            <a:r>
              <a:rPr lang="en-US" altLang="zh-CN" sz="2000" dirty="0" smtClean="0"/>
              <a:t>……</a:t>
            </a:r>
          </a:p>
        </p:txBody>
      </p:sp>
      <p:pic>
        <p:nvPicPr>
          <p:cNvPr id="7" name="图片 6"/>
          <p:cNvPicPr/>
          <p:nvPr/>
        </p:nvPicPr>
        <p:blipFill rotWithShape="1">
          <a:blip r:embed="rId2"/>
          <a:srcRect b="14985"/>
          <a:stretch/>
        </p:blipFill>
        <p:spPr>
          <a:xfrm>
            <a:off x="2339752" y="2996952"/>
            <a:ext cx="4400543" cy="3254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0" dirty="0" smtClean="0"/>
              <a:t>设计主题、版式、母版、</a:t>
            </a:r>
            <a:r>
              <a:rPr lang="en-US" altLang="zh-CN" sz="2400" b="0" dirty="0" err="1" smtClean="0"/>
              <a:t>SmartArt</a:t>
            </a:r>
            <a:r>
              <a:rPr lang="zh-CN" altLang="en-US" sz="2400" b="0" dirty="0" smtClean="0"/>
              <a:t>图形、背景、幻灯片编号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0" dirty="0" smtClean="0"/>
              <a:t>设计幻灯片的动画和切换效果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0" dirty="0" smtClean="0"/>
              <a:t>放映演示文稿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b="0" dirty="0" smtClean="0"/>
              <a:t>提问：</a:t>
            </a:r>
          </a:p>
          <a:p>
            <a:pPr marL="971550" lvl="1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 smtClean="0"/>
              <a:t>演示文稿的扩展名是什么？</a:t>
            </a:r>
          </a:p>
          <a:p>
            <a:pPr marL="971550" lvl="1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 smtClean="0"/>
              <a:t>新建演示文稿有哪些方法？演示操作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上机练习：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 实训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</a:t>
            </a:r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6.4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6.5</a:t>
            </a: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altLang="zh-CN" dirty="0" smtClean="0"/>
              <a:t>6</a:t>
            </a:r>
            <a:r>
              <a:rPr lang="en-US" altLang="zh-CN" dirty="0" smtClean="0"/>
              <a:t>.2 </a:t>
            </a:r>
            <a:r>
              <a:rPr lang="zh-CN" altLang="en-US" dirty="0" smtClean="0"/>
              <a:t>演示文稿的外观设计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956306" y="1574462"/>
            <a:ext cx="7000070" cy="45908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任务一：掌握</a:t>
            </a:r>
            <a:r>
              <a:rPr lang="en-US" altLang="zh-CN" dirty="0" smtClean="0"/>
              <a:t>PowerPoint</a:t>
            </a:r>
            <a:r>
              <a:rPr lang="zh-CN" altLang="en-US" dirty="0" smtClean="0"/>
              <a:t>的效果设计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：应用主题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主题：包含预先定义好颜色、字体和对象效果，在很多时候还包含背景，它是经专业设计的，可以在任何时候应用到演示文稿中，以创建独特的外观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打开</a:t>
            </a:r>
            <a:r>
              <a:rPr lang="zh-CN" altLang="en-US" sz="2400" dirty="0"/>
              <a:t>演示文稿“个人简历示例</a:t>
            </a:r>
            <a:r>
              <a:rPr lang="en-US" altLang="zh-CN" sz="2400" dirty="0"/>
              <a:t>.</a:t>
            </a:r>
            <a:r>
              <a:rPr lang="en-US" altLang="zh-CN" sz="2400" dirty="0" err="1"/>
              <a:t>pptx</a:t>
            </a:r>
            <a:r>
              <a:rPr lang="zh-CN" altLang="en-US" sz="2400" dirty="0"/>
              <a:t>”</a:t>
            </a:r>
            <a:endParaRPr lang="en-US" altLang="zh-CN" sz="24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</a:t>
            </a:r>
            <a:r>
              <a:rPr lang="zh-CN" altLang="en-US" sz="2400" dirty="0"/>
              <a:t>整份演示文稿应用为“视点”主题，主题字体为</a:t>
            </a:r>
            <a:r>
              <a:rPr lang="en-US" altLang="zh-CN" sz="2400" dirty="0"/>
              <a:t>office</a:t>
            </a:r>
            <a:r>
              <a:rPr lang="zh-CN" altLang="en-US" sz="2400" dirty="0"/>
              <a:t>经典（黑体标题，宋体正文），主题颜色重新自定义</a:t>
            </a:r>
            <a:endParaRPr lang="en-US" altLang="zh-CN" sz="2400" dirty="0"/>
          </a:p>
          <a:p>
            <a:pPr lvl="2">
              <a:lnSpc>
                <a:spcPct val="150000"/>
              </a:lnSpc>
            </a:pPr>
            <a:r>
              <a:rPr lang="zh-CN" altLang="en-US" sz="2000" dirty="0"/>
              <a:t>单击“设计”选项卡，在“主题”组中进行选定</a:t>
            </a:r>
            <a:r>
              <a:rPr lang="en-US" altLang="zh-CN" sz="2000" dirty="0"/>
              <a:t>……</a:t>
            </a:r>
            <a:endParaRPr lang="zh-CN" altLang="en-US" sz="2000" dirty="0"/>
          </a:p>
          <a:p>
            <a:pPr lvl="1"/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实作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：应用幻灯片版式</a:t>
            </a:r>
            <a:endParaRPr lang="en-US" altLang="zh-CN" sz="2800" dirty="0" smtClean="0"/>
          </a:p>
          <a:p>
            <a:pPr lvl="1">
              <a:spcBef>
                <a:spcPts val="720"/>
              </a:spcBef>
            </a:pPr>
            <a:r>
              <a:rPr lang="zh-CN" altLang="en-US" sz="2400" dirty="0" smtClean="0"/>
              <a:t>幻灯片版式：幻灯片版式是指各种对象（如标题、文本、表格、图表、</a:t>
            </a:r>
            <a:r>
              <a:rPr lang="en-US" altLang="zh-CN" sz="2400" dirty="0" err="1" smtClean="0"/>
              <a:t>SmartArt</a:t>
            </a:r>
            <a:r>
              <a:rPr lang="zh-CN" altLang="en-US" sz="2400" dirty="0" smtClean="0"/>
              <a:t>图形、图片等）在幻灯片上排列分布的布局格式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</a:t>
            </a:r>
            <a:r>
              <a:rPr lang="zh-CN" altLang="en-US" sz="2400" dirty="0"/>
              <a:t>第</a:t>
            </a:r>
            <a:r>
              <a:rPr lang="en-US" altLang="zh-CN" sz="2400" dirty="0"/>
              <a:t>1</a:t>
            </a:r>
            <a:r>
              <a:rPr lang="zh-CN" altLang="en-US" sz="2400" dirty="0"/>
              <a:t>、</a:t>
            </a:r>
            <a:r>
              <a:rPr lang="en-US" altLang="zh-CN" sz="2400" dirty="0"/>
              <a:t>3</a:t>
            </a:r>
            <a:r>
              <a:rPr lang="zh-CN" altLang="en-US" sz="2400" dirty="0"/>
              <a:t>张幻灯片的版式设计为“标题幻灯片”</a:t>
            </a:r>
            <a:endParaRPr lang="en-US" altLang="zh-CN" sz="24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</a:t>
            </a:r>
            <a:r>
              <a:rPr lang="zh-CN" altLang="en-US" sz="2400" dirty="0"/>
              <a:t>第</a:t>
            </a:r>
            <a:r>
              <a:rPr lang="en-US" altLang="zh-CN" sz="2400" dirty="0"/>
              <a:t>2</a:t>
            </a:r>
            <a:r>
              <a:rPr lang="zh-CN" altLang="en-US" sz="2400" dirty="0"/>
              <a:t>张幻灯片的版式设计为“两栏内容”，并插入一幅你喜欢的图片</a:t>
            </a:r>
            <a:endParaRPr lang="en-US" altLang="zh-CN" sz="24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其余</a:t>
            </a:r>
            <a:r>
              <a:rPr lang="zh-CN" altLang="en-US" sz="2400" dirty="0"/>
              <a:t>为默认版式，即“标题和内容”</a:t>
            </a:r>
            <a:endParaRPr lang="en-US" altLang="zh-CN" sz="2400" dirty="0"/>
          </a:p>
          <a:p>
            <a:pPr lvl="2">
              <a:lnSpc>
                <a:spcPct val="150000"/>
              </a:lnSpc>
            </a:pPr>
            <a:r>
              <a:rPr lang="zh-CN" altLang="en-US" sz="2000" dirty="0"/>
              <a:t>选定幻灯片</a:t>
            </a:r>
            <a:endParaRPr lang="en-US" altLang="zh-CN" sz="2000" dirty="0"/>
          </a:p>
          <a:p>
            <a:pPr lvl="2">
              <a:lnSpc>
                <a:spcPct val="150000"/>
              </a:lnSpc>
            </a:pPr>
            <a:r>
              <a:rPr lang="zh-CN" altLang="en-US" sz="2000" dirty="0"/>
              <a:t>单击“开始”选项卡，在“幻灯片”组中单击“版式”按钮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：修改幻灯片母版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幻灯片母版是幻灯片层次结构中的顶级幻灯片，它存储有关演示文稿的主题和幻灯片版式的所有信息，包括背景、颜色、字体、效果、占位符大小和位置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每个演示文稿至少包含一个幻灯片母版。如果更改了幻灯片母版的样式，则演示文稿中的每张幻灯片的样式将统一更改，包括其后添加到演示文稿中的幻灯片。所以，使用幻灯片母版的优点就是可以节省编辑时间，不必在每张幻灯片上重复键入相同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实作</a:t>
            </a:r>
            <a:r>
              <a:rPr lang="en-US" altLang="zh-CN" dirty="0"/>
              <a:t>3</a:t>
            </a:r>
            <a:r>
              <a:rPr lang="zh-CN" altLang="en-US" dirty="0"/>
              <a:t>：修改幻灯片母版</a:t>
            </a:r>
            <a:endParaRPr lang="en-US" altLang="zh-CN" dirty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按图中所示设计所有幻灯片的第一、二级项目符号</a:t>
            </a:r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为所有幻灯片的标题设置艺术字样式</a:t>
            </a:r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在第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张幻灯片的顶部添加一行文本</a:t>
            </a:r>
            <a:endParaRPr lang="en-US" altLang="zh-CN" sz="2400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endParaRPr lang="en-US" altLang="zh-CN" sz="2400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将第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张幻灯片的副标题自定义颜色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单击“视图”选项卡，在“母版视图”组中单击</a:t>
            </a:r>
            <a:r>
              <a:rPr lang="en-GB" sz="2000" dirty="0" smtClean="0"/>
              <a:t>    </a:t>
            </a:r>
            <a:r>
              <a:rPr lang="zh-CN" altLang="en-US" sz="2000" dirty="0" smtClean="0"/>
              <a:t>“幻灯片母版”按钮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  <a:p>
            <a:pPr lvl="2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3789040"/>
            <a:ext cx="3071834" cy="461665"/>
          </a:xfrm>
          <a:prstGeom prst="rect">
            <a:avLst/>
          </a:prstGeom>
          <a:gradFill rotWithShape="1">
            <a:gsLst>
              <a:gs pos="0">
                <a:srgbClr val="B83D68">
                  <a:shade val="45000"/>
                  <a:satMod val="155000"/>
                </a:srgbClr>
              </a:gs>
              <a:gs pos="60000">
                <a:srgbClr val="B83D68">
                  <a:shade val="95000"/>
                  <a:satMod val="150000"/>
                </a:srgbClr>
              </a:gs>
              <a:gs pos="100000">
                <a:srgbClr val="B83D68">
                  <a:tint val="87000"/>
                  <a:satMod val="250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F9B639">
                <a:satMod val="175000"/>
                <a:alpha val="40000"/>
              </a:srgbClr>
            </a:glow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个人简历制作示例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：转化</a:t>
            </a:r>
            <a:r>
              <a:rPr lang="en-US" altLang="zh-CN" sz="2800" dirty="0" err="1" smtClean="0"/>
              <a:t>SmartArt</a:t>
            </a:r>
            <a:r>
              <a:rPr lang="zh-CN" altLang="en-US" sz="2800" dirty="0" smtClean="0"/>
              <a:t>图形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将第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张幻灯片的文本转换为</a:t>
            </a:r>
            <a:r>
              <a:rPr lang="en-US" altLang="zh-CN" sz="2400" dirty="0" err="1" smtClean="0"/>
              <a:t>SmartArt</a:t>
            </a:r>
            <a:r>
              <a:rPr lang="zh-CN" altLang="en-US" sz="2400" dirty="0" smtClean="0"/>
              <a:t>图形，调整其大小并设置格式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选定第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张幻灯片的文本，在其上右击，弹出菜单，单击“转换为</a:t>
            </a:r>
            <a:r>
              <a:rPr lang="en-US" altLang="zh-CN" sz="2000" dirty="0" err="1" smtClean="0"/>
              <a:t>SmartArt</a:t>
            </a:r>
            <a:r>
              <a:rPr lang="zh-CN" altLang="en-US" sz="2000" dirty="0" smtClean="0"/>
              <a:t>”</a:t>
            </a:r>
            <a:r>
              <a:rPr lang="en-US" altLang="zh-CN" sz="2000" dirty="0" smtClean="0"/>
              <a:t>……</a:t>
            </a:r>
          </a:p>
        </p:txBody>
      </p:sp>
      <p:graphicFrame>
        <p:nvGraphicFramePr>
          <p:cNvPr id="7" name="内容占位符 3"/>
          <p:cNvGraphicFramePr>
            <a:graphicFrameLocks/>
          </p:cNvGraphicFramePr>
          <p:nvPr/>
        </p:nvGraphicFramePr>
        <p:xfrm>
          <a:off x="785786" y="3714752"/>
          <a:ext cx="7715304" cy="235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任务一：掌握</a:t>
            </a:r>
            <a:r>
              <a:rPr lang="en-US" altLang="zh-CN" dirty="0"/>
              <a:t>PowerPoint</a:t>
            </a:r>
            <a:r>
              <a:rPr lang="zh-CN" altLang="en-US" dirty="0"/>
              <a:t>的效果设计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：改变背景</a:t>
            </a:r>
            <a:endParaRPr lang="en-US" altLang="zh-CN" sz="28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将第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张幻灯片的背景设置为一幅图片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将第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张幻灯片的背景设置为填充预设“彩虹出岫</a:t>
            </a:r>
            <a:r>
              <a:rPr lang="en-US" altLang="zh-CN" sz="2400" dirty="0" smtClean="0"/>
              <a:t>Ⅱ</a:t>
            </a:r>
            <a:r>
              <a:rPr lang="zh-CN" altLang="en-US" sz="2400" dirty="0" smtClean="0"/>
              <a:t>、射线”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选定幻灯片</a:t>
            </a:r>
            <a:endParaRPr lang="en-US" altLang="zh-CN" sz="20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单击“设计”选项卡，在“背景”组中单击“背景样式”按钮→“设置背景格式”命令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1754</TotalTime>
  <Words>1171</Words>
  <Application>Microsoft Office PowerPoint</Application>
  <PresentationFormat>全屏显示(4:3)</PresentationFormat>
  <Paragraphs>100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主题1</vt:lpstr>
      <vt:lpstr>第6章  PowerPoint 2010的使用 第2讲  PowerPoint的效果设计和放映</vt:lpstr>
      <vt:lpstr>复习并导入新课 </vt:lpstr>
      <vt:lpstr>6.2 演示文稿的外观设计</vt:lpstr>
      <vt:lpstr>任务一：掌握PowerPoint的效果设计</vt:lpstr>
      <vt:lpstr>任务一：掌握PowerPoint的效果设计</vt:lpstr>
      <vt:lpstr>任务一：掌握PowerPoint的效果设计</vt:lpstr>
      <vt:lpstr>任务一：掌握PowerPoint的效果设计</vt:lpstr>
      <vt:lpstr>任务一：掌握PowerPoint的效果设计</vt:lpstr>
      <vt:lpstr>任务一：掌握PowerPoint的效果设计</vt:lpstr>
      <vt:lpstr>任务一：掌握PowerPoint的效果设计</vt:lpstr>
      <vt:lpstr>第6章  PowerPoint 2010的使用 第2讲  PowerPoint的效果设计和放映</vt:lpstr>
      <vt:lpstr>任务二：掌握PowerPoint的动画设计及放映</vt:lpstr>
      <vt:lpstr>任务二：掌握PowerPoint的动画设计及放映</vt:lpstr>
      <vt:lpstr>任务二：掌握PowerPoint的动画设计及放映</vt:lpstr>
      <vt:lpstr>任务二：掌握PowerPoint的动画设计及放映</vt:lpstr>
      <vt:lpstr>任务二：掌握PowerPoint的动画设计及放映</vt:lpstr>
      <vt:lpstr>任务二：掌握PowerPoint的动画设计及放映</vt:lpstr>
      <vt:lpstr>任务二：掌握PowerPoint的动画设计及放映</vt:lpstr>
      <vt:lpstr>本次课重点内容小结 </vt:lpstr>
      <vt:lpstr>课外作业布置 </vt:lpstr>
    </vt:vector>
  </TitlesOfParts>
  <Company>www.0xy.cn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 PowerPoint 2010         的使用 </dc:title>
  <dc:creator>chenzhu</dc:creator>
  <cp:lastModifiedBy>段利文</cp:lastModifiedBy>
  <cp:revision>188</cp:revision>
  <dcterms:created xsi:type="dcterms:W3CDTF">2007-12-15T12:48:47Z</dcterms:created>
  <dcterms:modified xsi:type="dcterms:W3CDTF">2014-05-26T06:19:31Z</dcterms:modified>
</cp:coreProperties>
</file>