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5.9  </a:t>
            </a:r>
            <a:r>
              <a:rPr lang="zh-CN" altLang="zh-CN" sz="4100" b="1" dirty="0"/>
              <a:t>“导航”下拉列表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28800"/>
            <a:ext cx="410445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图5.9  “导航”下拉列表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122</cp:revision>
  <dcterms:modified xsi:type="dcterms:W3CDTF">2014-03-05T02:53:15Z</dcterms:modified>
</cp:coreProperties>
</file>