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9.19  </a:t>
            </a:r>
            <a:r>
              <a:rPr lang="zh-CN" altLang="zh-CN" sz="4100" b="1" dirty="0" smtClean="0"/>
              <a:t>判定</a:t>
            </a:r>
            <a:r>
              <a:rPr lang="zh-CN" altLang="zh-CN" sz="4100" b="1" dirty="0"/>
              <a:t>结果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480" y="1988840"/>
            <a:ext cx="7848872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41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图9.19  判定结果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162</cp:revision>
  <dcterms:modified xsi:type="dcterms:W3CDTF">2014-03-18T03:27:55Z</dcterms:modified>
</cp:coreProperties>
</file>