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5.13 </a:t>
            </a:r>
            <a:r>
              <a:rPr lang="zh-CN" altLang="zh-CN" sz="3600" b="1" dirty="0"/>
              <a:t>“学生成绩表</a:t>
            </a:r>
            <a:r>
              <a:rPr lang="en-US" altLang="zh-CN" sz="3600" b="1" dirty="0"/>
              <a:t>_</a:t>
            </a:r>
            <a:r>
              <a:rPr lang="zh-CN" altLang="zh-CN" sz="3600" b="1" dirty="0"/>
              <a:t>多个项目”窗体</a:t>
            </a:r>
            <a:endParaRPr lang="zh-CN" altLang="en-US" sz="36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847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5.14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04864"/>
            <a:ext cx="532859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17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图5.13 “学生成绩表_多个项目”窗体</vt:lpstr>
      <vt:lpstr>图5.14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113</cp:revision>
  <dcterms:modified xsi:type="dcterms:W3CDTF">2014-03-05T03:08:29Z</dcterms:modified>
</cp:coreProperties>
</file>