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4.69  </a:t>
            </a:r>
            <a:r>
              <a:rPr lang="zh-CN" altLang="zh-CN" sz="4100" b="1" dirty="0" smtClean="0"/>
              <a:t> </a:t>
            </a:r>
            <a:r>
              <a:rPr lang="en-US" altLang="zh-CN" sz="4100" b="1" dirty="0"/>
              <a:t>SQL</a:t>
            </a:r>
            <a:r>
              <a:rPr lang="zh-CN" altLang="zh-CN" sz="4100" b="1" dirty="0"/>
              <a:t>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92" y="1628800"/>
            <a:ext cx="741682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图4.69   SQL视图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113</cp:revision>
  <dcterms:modified xsi:type="dcterms:W3CDTF">2014-03-04T17:30:15Z</dcterms:modified>
</cp:coreProperties>
</file>