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7AC020C-1F42-47AD-AA30-DFA34BC3213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4A37A8E-E173-468A-9432-7C6B9ECDD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75" y="6315075"/>
            <a:ext cx="3209925" cy="542925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6688539" y="6290156"/>
            <a:ext cx="241765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华文行楷" pitchFamily="2" charset="-122"/>
                <a:ea typeface="华文行楷" pitchFamily="2" charset="-122"/>
              </a:rPr>
              <a:t>XXXXXXX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学校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第三</a:t>
            </a:r>
            <a:r>
              <a:rPr lang="zh-CN" altLang="en-US" dirty="0" smtClean="0"/>
              <a:t>届</a:t>
            </a:r>
            <a:r>
              <a:rPr lang="en-US" altLang="zh-CN" dirty="0" smtClean="0"/>
              <a:t>IT</a:t>
            </a:r>
            <a:r>
              <a:rPr lang="zh-CN" altLang="en-US" dirty="0" smtClean="0"/>
              <a:t>文化节开幕式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XX</a:t>
            </a:r>
            <a:r>
              <a:rPr lang="zh-CN" altLang="en-US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学校</a:t>
            </a:r>
            <a:endParaRPr lang="zh-CN" altLang="en-US" sz="3100" dirty="0" smtClean="0">
              <a:solidFill>
                <a:srgbClr val="FFFAF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2013</a:t>
            </a:r>
            <a:r>
              <a:rPr lang="zh-CN" altLang="en-US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26</a:t>
            </a:r>
            <a:r>
              <a:rPr lang="zh-CN" altLang="en-US" sz="3100" dirty="0" smtClean="0">
                <a:solidFill>
                  <a:srgbClr val="FFFAF0"/>
                </a:solidFill>
                <a:latin typeface="华文行楷" pitchFamily="2" charset="-122"/>
                <a:ea typeface="华文行楷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983464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学校有关领导</a:t>
            </a:r>
          </a:p>
          <a:p>
            <a:r>
              <a:rPr lang="zh-CN" altLang="en-US" dirty="0" smtClean="0"/>
              <a:t>中国</a:t>
            </a:r>
            <a:r>
              <a:rPr lang="zh-CN" altLang="en-US" dirty="0" smtClean="0"/>
              <a:t>联通</a:t>
            </a:r>
            <a:r>
              <a:rPr lang="en-US" altLang="zh-CN" dirty="0" smtClean="0"/>
              <a:t>XX</a:t>
            </a:r>
            <a:r>
              <a:rPr lang="zh-CN" altLang="en-US" dirty="0" smtClean="0"/>
              <a:t>分公司</a:t>
            </a:r>
            <a:r>
              <a:rPr lang="zh-CN" altLang="en-US" dirty="0" smtClean="0"/>
              <a:t>相关领导</a:t>
            </a:r>
          </a:p>
          <a:p>
            <a:r>
              <a:rPr lang="zh-CN" altLang="en-US" dirty="0" smtClean="0"/>
              <a:t>广东雅达电子股份有限公司相关领导</a:t>
            </a:r>
          </a:p>
          <a:p>
            <a:r>
              <a:rPr lang="zh-CN" altLang="en-US" dirty="0" smtClean="0"/>
              <a:t>景旺电子</a:t>
            </a:r>
            <a:r>
              <a:rPr lang="zh-CN" altLang="en-US" dirty="0" smtClean="0"/>
              <a:t>科技有限公司</a:t>
            </a:r>
            <a:r>
              <a:rPr lang="zh-CN" altLang="en-US" dirty="0" smtClean="0"/>
              <a:t>相关领导</a:t>
            </a:r>
          </a:p>
          <a:p>
            <a:r>
              <a:rPr lang="zh-CN" altLang="en-US" dirty="0" smtClean="0"/>
              <a:t>广州市伯恒电子科技有限公司相关领导</a:t>
            </a:r>
          </a:p>
          <a:p>
            <a:r>
              <a:rPr lang="en-US" altLang="zh-CN" dirty="0" smtClean="0"/>
              <a:t>……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特邀嘉宾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7829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竞赛项目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/>
              <a:t>计算机类竞赛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网页设计大赛方案</a:t>
            </a:r>
            <a:endParaRPr lang="en-US" altLang="zh-CN" dirty="0" smtClean="0"/>
          </a:p>
          <a:p>
            <a:r>
              <a:rPr lang="en-US" altLang="zh-CN" dirty="0" smtClean="0"/>
              <a:t>Flash</a:t>
            </a:r>
            <a:r>
              <a:rPr lang="zh-CN" altLang="en-US" dirty="0" smtClean="0"/>
              <a:t>动画设计大赛</a:t>
            </a:r>
            <a:endParaRPr lang="en-US" altLang="zh-CN" dirty="0" smtClean="0"/>
          </a:p>
          <a:p>
            <a:r>
              <a:rPr lang="en-US" altLang="zh-CN" dirty="0" smtClean="0"/>
              <a:t>Windows</a:t>
            </a:r>
            <a:r>
              <a:rPr lang="zh-CN" altLang="en-US" dirty="0" smtClean="0"/>
              <a:t>网络操作系统配置技能大赛</a:t>
            </a:r>
            <a:endParaRPr lang="en-US" altLang="zh-CN" dirty="0" smtClean="0"/>
          </a:p>
          <a:p>
            <a:r>
              <a:rPr lang="zh-CN" altLang="zh-CN" dirty="0" smtClean="0"/>
              <a:t>游戏设计大赛</a:t>
            </a:r>
            <a:endParaRPr lang="en-US" altLang="zh-CN" dirty="0" smtClean="0"/>
          </a:p>
          <a:p>
            <a:r>
              <a:rPr lang="en-US" altLang="zh-CN" dirty="0" smtClean="0"/>
              <a:t>Web</a:t>
            </a:r>
            <a:r>
              <a:rPr lang="zh-CN" altLang="zh-CN" dirty="0" smtClean="0"/>
              <a:t>应用设计大赛</a:t>
            </a:r>
            <a:endParaRPr lang="en-US" altLang="zh-CN" dirty="0" smtClean="0"/>
          </a:p>
          <a:p>
            <a:r>
              <a:rPr lang="zh-CN" altLang="zh-CN" dirty="0" smtClean="0"/>
              <a:t>多媒体课件制作大赛</a:t>
            </a:r>
            <a:endParaRPr lang="en-US" altLang="zh-CN" dirty="0" smtClean="0"/>
          </a:p>
          <a:p>
            <a:r>
              <a:rPr lang="zh-CN" altLang="zh-CN" dirty="0" smtClean="0"/>
              <a:t>文字录入大赛</a:t>
            </a:r>
            <a:endParaRPr lang="zh-CN" altLang="en-US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zh-CN" dirty="0"/>
              <a:t>电子类竞赛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手机外观创新设计</a:t>
            </a:r>
            <a:r>
              <a:rPr lang="zh-CN" altLang="zh-CN" dirty="0" smtClean="0"/>
              <a:t>大赛</a:t>
            </a:r>
            <a:endParaRPr lang="en-US" altLang="zh-CN" dirty="0" smtClean="0"/>
          </a:p>
          <a:p>
            <a:r>
              <a:rPr lang="en-US" altLang="zh-CN" dirty="0"/>
              <a:t>3G</a:t>
            </a:r>
            <a:r>
              <a:rPr lang="zh-CN" altLang="zh-CN" dirty="0"/>
              <a:t>基站建设维护及网络优化</a:t>
            </a:r>
            <a:r>
              <a:rPr lang="zh-CN" altLang="zh-CN" dirty="0" smtClean="0"/>
              <a:t>竞赛</a:t>
            </a:r>
            <a:endParaRPr lang="en-US" altLang="zh-CN" dirty="0" smtClean="0"/>
          </a:p>
          <a:p>
            <a:r>
              <a:rPr lang="zh-CN" altLang="zh-CN" dirty="0"/>
              <a:t>电子线路设计</a:t>
            </a:r>
            <a:r>
              <a:rPr lang="zh-CN" altLang="zh-CN" dirty="0" smtClean="0"/>
              <a:t>大赛</a:t>
            </a:r>
            <a:endParaRPr lang="en-US" altLang="zh-CN" dirty="0" smtClean="0"/>
          </a:p>
          <a:p>
            <a:r>
              <a:rPr lang="zh-CN" altLang="zh-CN" dirty="0"/>
              <a:t>机器人设计</a:t>
            </a:r>
            <a:r>
              <a:rPr lang="zh-CN" altLang="zh-CN" dirty="0" smtClean="0"/>
              <a:t>大赛</a:t>
            </a:r>
            <a:endParaRPr lang="en-US" altLang="zh-CN" dirty="0" smtClean="0"/>
          </a:p>
          <a:p>
            <a:r>
              <a:rPr lang="en-US" altLang="zh-CN" dirty="0"/>
              <a:t>CAD</a:t>
            </a:r>
            <a:r>
              <a:rPr lang="zh-CN" altLang="zh-CN" dirty="0"/>
              <a:t>制图设计</a:t>
            </a:r>
            <a:r>
              <a:rPr lang="zh-CN" altLang="zh-CN" dirty="0" smtClean="0"/>
              <a:t>大赛</a:t>
            </a:r>
            <a:endParaRPr lang="en-US" altLang="zh-CN" dirty="0" smtClean="0"/>
          </a:p>
          <a:p>
            <a:r>
              <a:rPr lang="zh-CN" altLang="zh-CN" dirty="0"/>
              <a:t>智能楼宇综合布线</a:t>
            </a:r>
            <a:r>
              <a:rPr lang="zh-CN" altLang="zh-CN" dirty="0" smtClean="0"/>
              <a:t>大赛</a:t>
            </a:r>
            <a:endParaRPr lang="en-US" altLang="zh-CN" dirty="0" smtClean="0"/>
          </a:p>
          <a:p>
            <a:r>
              <a:rPr lang="zh-CN" altLang="zh-CN" dirty="0"/>
              <a:t>电子竞技大赛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01561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112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波形</vt:lpstr>
      <vt:lpstr>第三届IT文化节开幕式</vt:lpstr>
      <vt:lpstr>特邀嘉宾</vt:lpstr>
      <vt:lpstr>竞赛项目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河职院第三届IT文化节开幕式</dc:title>
  <dc:creator>Administrator</dc:creator>
  <cp:lastModifiedBy>阳晓霞</cp:lastModifiedBy>
  <cp:revision>12</cp:revision>
  <dcterms:created xsi:type="dcterms:W3CDTF">2014-02-14T06:25:19Z</dcterms:created>
  <dcterms:modified xsi:type="dcterms:W3CDTF">2014-03-14T14:21:36Z</dcterms:modified>
</cp:coreProperties>
</file>