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2" r:id="rId5"/>
    <p:sldId id="264" r:id="rId6"/>
    <p:sldId id="265" r:id="rId7"/>
    <p:sldId id="266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0E3F75-AE9C-414E-994D-48DB5BB4B130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A5439D3-406A-4C14-A8BF-C6B65D88EC7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/>
              <a:t>第三</a:t>
            </a:r>
            <a:r>
              <a:rPr lang="zh-CN" altLang="en-US" sz="4800" dirty="0" smtClean="0"/>
              <a:t>届</a:t>
            </a:r>
            <a:r>
              <a:rPr lang="en-US" altLang="zh-CN" sz="4800" dirty="0" smtClean="0"/>
              <a:t>IT</a:t>
            </a:r>
            <a:r>
              <a:rPr lang="zh-CN" altLang="en-US" sz="4800" dirty="0" smtClean="0"/>
              <a:t>文化节闭幕式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4005064"/>
            <a:ext cx="7854696" cy="1752600"/>
          </a:xfrm>
        </p:spPr>
        <p:txBody>
          <a:bodyPr/>
          <a:lstStyle/>
          <a:p>
            <a:r>
              <a:rPr lang="en-US" altLang="zh-CN" dirty="0" smtClean="0"/>
              <a:t>2014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10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360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竞赛项目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文字录入</a:t>
            </a:r>
            <a:r>
              <a:rPr lang="zh-CN" altLang="en-US" dirty="0"/>
              <a:t>竞</a:t>
            </a:r>
            <a:r>
              <a:rPr lang="zh-CN" altLang="zh-CN" dirty="0" smtClean="0"/>
              <a:t>赛</a:t>
            </a:r>
            <a:endParaRPr lang="en-US" altLang="zh-CN" dirty="0" smtClean="0"/>
          </a:p>
          <a:p>
            <a:r>
              <a:rPr lang="zh-CN" altLang="en-US" dirty="0" smtClean="0"/>
              <a:t>软件设计竞赛</a:t>
            </a:r>
            <a:endParaRPr lang="en-US" altLang="zh-CN" dirty="0" smtClean="0"/>
          </a:p>
          <a:p>
            <a:r>
              <a:rPr lang="en-US" altLang="zh-CN" dirty="0" smtClean="0"/>
              <a:t>……</a:t>
            </a:r>
          </a:p>
          <a:p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81544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竞赛回顾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457200" y="1925142"/>
            <a:ext cx="8291264" cy="63976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“联通杯”多媒体课件制作大赛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22786"/>
            <a:ext cx="4040188" cy="3030141"/>
          </a:xfrm>
        </p:spPr>
      </p:pic>
      <p:pic>
        <p:nvPicPr>
          <p:cNvPr id="8" name="内容占位符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3180864"/>
            <a:ext cx="4041775" cy="2513984"/>
          </a:xfrm>
        </p:spPr>
      </p:pic>
    </p:spTree>
    <p:extLst>
      <p:ext uri="{BB962C8B-B14F-4D97-AF65-F5344CB8AC3E}">
        <p14:creationId xmlns:p14="http://schemas.microsoft.com/office/powerpoint/2010/main" val="3738511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竞赛回顾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925142"/>
            <a:ext cx="8219256" cy="639762"/>
          </a:xfrm>
        </p:spPr>
        <p:txBody>
          <a:bodyPr/>
          <a:lstStyle/>
          <a:p>
            <a:r>
              <a:rPr lang="zh-CN" altLang="en-US" dirty="0" smtClean="0"/>
              <a:t>“联通杯”文字录入比赛</a:t>
            </a:r>
            <a:endParaRPr lang="zh-CN" altLang="en-US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79" y="2929096"/>
            <a:ext cx="4035829" cy="3017520"/>
          </a:xfrm>
        </p:spPr>
      </p:pic>
      <p:pic>
        <p:nvPicPr>
          <p:cNvPr id="9" name="内容占位符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920" y="3384218"/>
            <a:ext cx="4039985" cy="2107276"/>
          </a:xfrm>
        </p:spPr>
      </p:pic>
    </p:spTree>
    <p:extLst>
      <p:ext uri="{BB962C8B-B14F-4D97-AF65-F5344CB8AC3E}">
        <p14:creationId xmlns:p14="http://schemas.microsoft.com/office/powerpoint/2010/main" val="2607795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文字录入</a:t>
            </a:r>
            <a:r>
              <a:rPr lang="zh-CN" altLang="en-US" dirty="0" smtClean="0"/>
              <a:t>竞</a:t>
            </a:r>
            <a:r>
              <a:rPr lang="zh-CN" altLang="zh-CN" dirty="0" smtClean="0"/>
              <a:t>赛</a:t>
            </a:r>
            <a:r>
              <a:rPr lang="zh-CN" altLang="en-US" dirty="0" smtClean="0"/>
              <a:t>获奖名单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一等奖：</a:t>
            </a:r>
            <a:r>
              <a:rPr lang="zh-CN" altLang="en-US" dirty="0" smtClean="0"/>
              <a:t>张聪     李</a:t>
            </a:r>
            <a:r>
              <a:rPr lang="zh-CN" altLang="en-US" dirty="0"/>
              <a:t>洪</a:t>
            </a:r>
            <a:r>
              <a:rPr lang="zh-CN" altLang="en-US" dirty="0" smtClean="0"/>
              <a:t>健</a:t>
            </a:r>
            <a:endParaRPr lang="en-US" altLang="zh-CN" dirty="0" smtClean="0"/>
          </a:p>
          <a:p>
            <a:r>
              <a:rPr lang="zh-CN" altLang="en-US" dirty="0"/>
              <a:t>二等奖：</a:t>
            </a:r>
            <a:r>
              <a:rPr lang="zh-CN" altLang="en-US" dirty="0" smtClean="0"/>
              <a:t>钟惠娜  胡</a:t>
            </a:r>
            <a:r>
              <a:rPr lang="zh-CN" altLang="en-US" dirty="0"/>
              <a:t>丽</a:t>
            </a:r>
            <a:r>
              <a:rPr lang="zh-CN" altLang="en-US" dirty="0" smtClean="0"/>
              <a:t>芳  崔云姿  杨  曼</a:t>
            </a:r>
            <a:endParaRPr lang="en-US" altLang="zh-CN" dirty="0" smtClean="0"/>
          </a:p>
          <a:p>
            <a:r>
              <a:rPr lang="zh-CN" altLang="en-US" dirty="0"/>
              <a:t>三等奖：赖少</a:t>
            </a:r>
            <a:r>
              <a:rPr lang="zh-CN" altLang="en-US" dirty="0" smtClean="0"/>
              <a:t>华  李</a:t>
            </a:r>
            <a:r>
              <a:rPr lang="zh-CN" altLang="en-US" dirty="0"/>
              <a:t>锦</a:t>
            </a:r>
            <a:r>
              <a:rPr lang="zh-CN" altLang="en-US" dirty="0" smtClean="0"/>
              <a:t>凤  陈</a:t>
            </a:r>
            <a:r>
              <a:rPr lang="zh-CN" altLang="en-US" dirty="0"/>
              <a:t>烁</a:t>
            </a:r>
            <a:r>
              <a:rPr lang="zh-CN" altLang="en-US" dirty="0" smtClean="0"/>
              <a:t>忠  黄</a:t>
            </a:r>
            <a:r>
              <a:rPr lang="zh-CN" altLang="en-US" dirty="0"/>
              <a:t>瑞苗</a:t>
            </a:r>
          </a:p>
          <a:p>
            <a:pPr marL="0" indent="0">
              <a:buNone/>
            </a:pPr>
            <a:r>
              <a:rPr lang="zh-CN" altLang="en-US" dirty="0" smtClean="0"/>
              <a:t>                     欧阳</a:t>
            </a:r>
            <a:r>
              <a:rPr lang="zh-CN" altLang="en-US" dirty="0"/>
              <a:t>嘉毅</a:t>
            </a:r>
          </a:p>
        </p:txBody>
      </p:sp>
    </p:spTree>
    <p:extLst>
      <p:ext uri="{BB962C8B-B14F-4D97-AF65-F5344CB8AC3E}">
        <p14:creationId xmlns:p14="http://schemas.microsoft.com/office/powerpoint/2010/main" val="1837077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软件设计</a:t>
            </a:r>
            <a:r>
              <a:rPr lang="zh-CN" altLang="en-US" dirty="0" smtClean="0"/>
              <a:t>竞赛获奖名单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一等奖：严迪思  谢俊</a:t>
            </a:r>
            <a:r>
              <a:rPr lang="zh-CN" altLang="en-US" dirty="0" smtClean="0"/>
              <a:t>达</a:t>
            </a:r>
            <a:endParaRPr lang="en-US" altLang="zh-CN" dirty="0" smtClean="0"/>
          </a:p>
          <a:p>
            <a:r>
              <a:rPr lang="zh-CN" altLang="en-US" dirty="0"/>
              <a:t>二等奖：</a:t>
            </a:r>
            <a:r>
              <a:rPr lang="zh-CN" altLang="en-US" dirty="0" smtClean="0"/>
              <a:t>吴沛婵  </a:t>
            </a:r>
            <a:r>
              <a:rPr lang="zh-CN" altLang="en-US" dirty="0"/>
              <a:t>陈建乐 </a:t>
            </a:r>
            <a:r>
              <a:rPr lang="zh-CN" altLang="en-US" dirty="0" smtClean="0"/>
              <a:t> 刘</a:t>
            </a:r>
            <a:r>
              <a:rPr lang="zh-CN" altLang="en-US" dirty="0"/>
              <a:t>雪</a:t>
            </a:r>
            <a:r>
              <a:rPr lang="zh-CN" altLang="en-US" dirty="0" smtClean="0"/>
              <a:t>坚</a:t>
            </a:r>
            <a:endParaRPr lang="en-US" altLang="zh-CN" dirty="0" smtClean="0"/>
          </a:p>
          <a:p>
            <a:r>
              <a:rPr lang="zh-CN" altLang="en-US" dirty="0"/>
              <a:t>三等奖：白志鹏  黄善永  李通  刘坚</a:t>
            </a:r>
          </a:p>
        </p:txBody>
      </p:sp>
    </p:spTree>
    <p:extLst>
      <p:ext uri="{BB962C8B-B14F-4D97-AF65-F5344CB8AC3E}">
        <p14:creationId xmlns:p14="http://schemas.microsoft.com/office/powerpoint/2010/main" val="705965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6855" y="2967335"/>
            <a:ext cx="5750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谢谢各位莅临指导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024516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140</TotalTime>
  <Words>108</Words>
  <Application>Microsoft Office PowerPoint</Application>
  <PresentationFormat>全屏显示(4:3)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流畅</vt:lpstr>
      <vt:lpstr>第三届IT文化节闭幕式</vt:lpstr>
      <vt:lpstr>竞赛项目</vt:lpstr>
      <vt:lpstr>竞赛回顾</vt:lpstr>
      <vt:lpstr>竞赛回顾</vt:lpstr>
      <vt:lpstr>文字录入竞赛获奖名单</vt:lpstr>
      <vt:lpstr>软件设计竞赛获奖名单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河职院IT文化节闭幕式</dc:title>
  <dc:creator>Administrator</dc:creator>
  <cp:lastModifiedBy>阳晓霞</cp:lastModifiedBy>
  <cp:revision>23</cp:revision>
  <dcterms:created xsi:type="dcterms:W3CDTF">2014-02-15T07:13:22Z</dcterms:created>
  <dcterms:modified xsi:type="dcterms:W3CDTF">2014-03-14T15:22:01Z</dcterms:modified>
</cp:coreProperties>
</file>