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4" r:id="rId9"/>
    <p:sldId id="268" r:id="rId10"/>
    <p:sldId id="269" r:id="rId11"/>
    <p:sldId id="270" r:id="rId12"/>
    <p:sldId id="267" r:id="rId13"/>
    <p:sldId id="266" r:id="rId14"/>
    <p:sldId id="272" r:id="rId15"/>
    <p:sldId id="275" r:id="rId16"/>
    <p:sldId id="276" r:id="rId17"/>
    <p:sldId id="277" r:id="rId18"/>
    <p:sldId id="273" r:id="rId19"/>
    <p:sldId id="274" r:id="rId20"/>
    <p:sldId id="278" r:id="rId21"/>
    <p:sldId id="280" r:id="rId22"/>
    <p:sldId id="281" r:id="rId23"/>
    <p:sldId id="282" r:id="rId24"/>
    <p:sldId id="279" r:id="rId25"/>
    <p:sldId id="283" r:id="rId26"/>
    <p:sldId id="284" r:id="rId27"/>
    <p:sldId id="285" r:id="rId28"/>
    <p:sldId id="286" r:id="rId29"/>
    <p:sldId id="287" r:id="rId30"/>
    <p:sldId id="288" r:id="rId31"/>
    <p:sldId id="290" r:id="rId32"/>
    <p:sldId id="289" r:id="rId33"/>
    <p:sldId id="291" r:id="rId34"/>
    <p:sldId id="292" r:id="rId35"/>
    <p:sldId id="293" r:id="rId36"/>
    <p:sldId id="294" r:id="rId37"/>
    <p:sldId id="296" r:id="rId38"/>
    <p:sldId id="297" r:id="rId39"/>
    <p:sldId id="295" r:id="rId40"/>
    <p:sldId id="300" r:id="rId41"/>
    <p:sldId id="299" r:id="rId42"/>
    <p:sldId id="298" r:id="rId43"/>
    <p:sldId id="301" r:id="rId44"/>
    <p:sldId id="302" r:id="rId45"/>
    <p:sldId id="303" r:id="rId46"/>
    <p:sldId id="304" r:id="rId47"/>
    <p:sldId id="271" r:id="rId4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502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126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05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300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10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507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20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70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602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9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33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68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398" y="548680"/>
            <a:ext cx="9001000" cy="2043658"/>
          </a:xfrm>
        </p:spPr>
        <p:txBody>
          <a:bodyPr>
            <a:normAutofit/>
          </a:bodyPr>
          <a:lstStyle/>
          <a:p>
            <a:r>
              <a:rPr lang="zh-CN" altLang="en-US" sz="3600" b="1" dirty="0"/>
              <a:t>第</a:t>
            </a:r>
            <a:r>
              <a:rPr lang="en-US" altLang="zh-CN" sz="3600" b="1" dirty="0"/>
              <a:t>6</a:t>
            </a:r>
            <a:r>
              <a:rPr lang="zh-CN" altLang="en-US" sz="3600" b="1" dirty="0"/>
              <a:t>章 工业设计与相关</a:t>
            </a:r>
            <a:r>
              <a:rPr lang="zh-CN" altLang="en-US" sz="3600" b="1" dirty="0" smtClean="0"/>
              <a:t>学科</a:t>
            </a:r>
            <a:r>
              <a:rPr lang="en-US" altLang="zh-CN" sz="3600" b="1" dirty="0" smtClean="0"/>
              <a:t/>
            </a:r>
            <a:br>
              <a:rPr lang="en-US" altLang="zh-CN" sz="3600" b="1" dirty="0" smtClean="0"/>
            </a:br>
            <a:r>
              <a:rPr lang="en-US" altLang="zh-CN" sz="3600" dirty="0"/>
              <a:t>Chapter 6 </a:t>
            </a:r>
            <a:r>
              <a:rPr lang="en-US" altLang="zh-CN" sz="3600" b="1" dirty="0"/>
              <a:t>Industrial Design and Related </a:t>
            </a:r>
            <a:r>
              <a:rPr lang="en-US" altLang="zh-CN" sz="3600" b="1" dirty="0" smtClean="0"/>
              <a:t>Disciplines</a:t>
            </a:r>
            <a:endParaRPr lang="zh-CN" altLang="en-US" sz="3600" dirty="0"/>
          </a:p>
        </p:txBody>
      </p:sp>
      <p:pic>
        <p:nvPicPr>
          <p:cNvPr id="3" name="Picture 2" descr="图6-1-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64904"/>
            <a:ext cx="4230687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068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图6-1-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97" y="2060848"/>
            <a:ext cx="6994386" cy="2510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5517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图6-1-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5985049" cy="372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5517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图6-1-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12776"/>
            <a:ext cx="4300314" cy="430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512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smtClean="0"/>
              <a:t>6.2 </a:t>
            </a:r>
            <a:r>
              <a:rPr lang="zh-CN" altLang="zh-CN" b="1" dirty="0" smtClean="0"/>
              <a:t>设计</a:t>
            </a:r>
            <a:r>
              <a:rPr lang="zh-CN" altLang="zh-CN" b="1" dirty="0"/>
              <a:t>材料工艺学</a:t>
            </a:r>
          </a:p>
        </p:txBody>
      </p:sp>
    </p:spTree>
    <p:extLst>
      <p:ext uri="{BB962C8B-B14F-4D97-AF65-F5344CB8AC3E}">
        <p14:creationId xmlns:p14="http://schemas.microsoft.com/office/powerpoint/2010/main" val="990593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AB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764704"/>
            <a:ext cx="4608512" cy="538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9202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PVC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879797"/>
            <a:ext cx="5686967" cy="523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738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M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908720"/>
            <a:ext cx="4928567" cy="5281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738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C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96752"/>
            <a:ext cx="5050171" cy="4259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738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68760"/>
            <a:ext cx="5160894" cy="3944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9202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543" y="1412776"/>
            <a:ext cx="6972508" cy="334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920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图6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96752"/>
            <a:ext cx="4139158" cy="4076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36577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的输入法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16832"/>
            <a:ext cx="7107953" cy="2569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95947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P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35" y="1543127"/>
            <a:ext cx="8195836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0872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P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6441392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0872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tai11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4" b="6337"/>
          <a:stretch>
            <a:fillRect/>
          </a:stretch>
        </p:blipFill>
        <p:spPr bwMode="auto">
          <a:xfrm>
            <a:off x="1979712" y="1268760"/>
            <a:ext cx="5248994" cy="428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0872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铝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126" y="1340768"/>
            <a:ext cx="5104978" cy="452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95947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2-1-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1484784"/>
            <a:ext cx="6139307" cy="4364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68604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图6-2-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5965899" cy="4136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68604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未aaaefawefawe题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28444"/>
            <a:ext cx="7277247" cy="4873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68604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sdfdf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052736"/>
            <a:ext cx="4840312" cy="476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27840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图6-2-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56792"/>
            <a:ext cx="5114511" cy="2940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2784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6.1 </a:t>
            </a:r>
            <a:r>
              <a:rPr lang="zh-CN" altLang="zh-CN" b="1" dirty="0"/>
              <a:t>人机工程学</a:t>
            </a:r>
          </a:p>
        </p:txBody>
      </p:sp>
    </p:spTree>
    <p:extLst>
      <p:ext uri="{BB962C8B-B14F-4D97-AF65-F5344CB8AC3E}">
        <p14:creationId xmlns:p14="http://schemas.microsoft.com/office/powerpoint/2010/main" val="1627163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图6-2-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353" y="836712"/>
            <a:ext cx="6584151" cy="53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43795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smtClean="0"/>
              <a:t>6.3 </a:t>
            </a:r>
            <a:r>
              <a:rPr lang="zh-CN" altLang="zh-CN" b="1" dirty="0" smtClean="0"/>
              <a:t>交互</a:t>
            </a:r>
            <a:r>
              <a:rPr lang="zh-CN" altLang="zh-CN" b="1" dirty="0"/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14041701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图6-3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20688"/>
            <a:ext cx="3546450" cy="5560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43795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下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908720"/>
            <a:ext cx="4175629" cy="5373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96514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031526xgz2byzqoy0hdp9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80681"/>
            <a:ext cx="5277174" cy="523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96514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1052031952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80728"/>
            <a:ext cx="3995647" cy="5017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21351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1024px-Gesture_Recogni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836712"/>
            <a:ext cx="5593658" cy="523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21351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37_13771379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11324"/>
            <a:ext cx="7200096" cy="422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16997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smtClean="0"/>
              <a:t>6.4 </a:t>
            </a:r>
            <a:r>
              <a:rPr lang="zh-CN" altLang="zh-CN" b="1" dirty="0" smtClean="0"/>
              <a:t>计算机辅助</a:t>
            </a:r>
            <a:r>
              <a:rPr lang="zh-CN" altLang="zh-CN" b="1" dirty="0"/>
              <a:t>工业设计</a:t>
            </a:r>
          </a:p>
        </p:txBody>
      </p:sp>
    </p:spTree>
    <p:extLst>
      <p:ext uri="{BB962C8B-B14F-4D97-AF65-F5344CB8AC3E}">
        <p14:creationId xmlns:p14="http://schemas.microsoft.com/office/powerpoint/2010/main" val="19787525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68450"/>
            <a:ext cx="6558844" cy="36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1699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图6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764704"/>
            <a:ext cx="4046190" cy="5555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3620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800px-HP-HP9000-C8000-Workstation_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0"/>
            <a:ext cx="5841353" cy="436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78092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图6-4-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40768"/>
            <a:ext cx="5159648" cy="413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80068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图6-4-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7322751" cy="422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905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QQ截图201502162235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317625"/>
            <a:ext cx="4710460" cy="4650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6168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img2013031511594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5666455" cy="3660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6168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题8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61" y="1052736"/>
            <a:ext cx="5696241" cy="4945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6168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oca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12776"/>
            <a:ext cx="6081440" cy="394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73845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s_6cac4fe5b2d04eefb07e4c1e2c1e8c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4269011" cy="4269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0078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图6-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36728"/>
            <a:ext cx="4521101" cy="452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362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图6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3" y="964178"/>
            <a:ext cx="3696246" cy="5223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362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图6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402" y="1196752"/>
            <a:ext cx="2925030" cy="436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873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图6-1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131" y="1196752"/>
            <a:ext cx="3346957" cy="451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873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图6-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5368751" cy="354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5517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21</Words>
  <Application>Microsoft Office PowerPoint</Application>
  <PresentationFormat>全屏显示(4:3)</PresentationFormat>
  <Paragraphs>5</Paragraphs>
  <Slides>47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Office 主题​​</vt:lpstr>
      <vt:lpstr>第6章 工业设计与相关学科 Chapter 6 Industrial Design and Related Disciplines</vt:lpstr>
      <vt:lpstr>PowerPoint 演示文稿</vt:lpstr>
      <vt:lpstr>6.1 人机工程学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6.2 设计材料工艺学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6.3 交互设计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6.4 计算机辅助工业设计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设计与工业设计 Chapter 1 Design and Industrial Design</dc:title>
  <dc:creator>MrLOU3</dc:creator>
  <cp:lastModifiedBy>MrLOU3</cp:lastModifiedBy>
  <cp:revision>53</cp:revision>
  <dcterms:created xsi:type="dcterms:W3CDTF">2018-09-17T09:32:42Z</dcterms:created>
  <dcterms:modified xsi:type="dcterms:W3CDTF">2018-09-18T06:54:40Z</dcterms:modified>
</cp:coreProperties>
</file>