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7" r:id="rId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156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2014-3-16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2014-3-16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2014-3-16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2014-3-16</a:t>
            </a:fld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2014-3-16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100" b="1" dirty="0" smtClean="0"/>
              <a:t>表</a:t>
            </a:r>
            <a:r>
              <a:rPr lang="en-US" altLang="zh-CN" sz="4100" b="1" dirty="0" smtClean="0"/>
              <a:t>8.2  </a:t>
            </a:r>
            <a:r>
              <a:rPr lang="zh-CN" altLang="zh-CN" sz="4100" b="1" dirty="0" smtClean="0"/>
              <a:t>算术运算</a:t>
            </a:r>
            <a:r>
              <a:rPr lang="zh-CN" altLang="zh-CN" sz="4100" b="1" dirty="0"/>
              <a:t>符</a:t>
            </a:r>
            <a:endParaRPr lang="zh-CN" altLang="en-US" sz="4100" b="1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556792"/>
            <a:ext cx="8047798" cy="41764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9297634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相邻">
  <a:themeElements>
    <a:clrScheme name="相邻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相邻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6</TotalTime>
  <Words>4</Words>
  <Application>Microsoft Office PowerPoint</Application>
  <PresentationFormat>全屏显示(4:3)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相邻</vt:lpstr>
      <vt:lpstr>表8.2  算术运算符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图1.1 数据库系统软硬件结构图</dc:title>
  <cp:lastModifiedBy>USER</cp:lastModifiedBy>
  <cp:revision>12</cp:revision>
  <dcterms:modified xsi:type="dcterms:W3CDTF">2014-03-16T10:37:53Z</dcterms:modified>
</cp:coreProperties>
</file>