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6.42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报表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777686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图6.42  标签报表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131</cp:revision>
  <dcterms:modified xsi:type="dcterms:W3CDTF">2014-03-06T14:49:23Z</dcterms:modified>
</cp:coreProperties>
</file>