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60" r:id="rId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1" d="100"/>
          <a:sy n="81" d="100"/>
        </p:scale>
        <p:origin x="-120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100" b="1" dirty="0" smtClean="0"/>
              <a:t>图</a:t>
            </a:r>
            <a:r>
              <a:rPr lang="en-US" altLang="zh-CN" sz="4100" b="1" dirty="0" smtClean="0"/>
              <a:t>6.27  </a:t>
            </a:r>
            <a:r>
              <a:rPr lang="zh-CN" altLang="en-US" sz="4100" b="1" dirty="0" smtClean="0"/>
              <a:t>报表设计视</a:t>
            </a:r>
            <a:r>
              <a:rPr lang="zh-CN" altLang="en-US" sz="4100" b="1" dirty="0"/>
              <a:t>图</a:t>
            </a:r>
          </a:p>
        </p:txBody>
      </p:sp>
      <p:pic>
        <p:nvPicPr>
          <p:cNvPr id="5" name="图片 4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412776"/>
            <a:ext cx="7560840" cy="47525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0951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相邻">
  <a:themeElements>
    <a:clrScheme name="相邻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相邻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37</TotalTime>
  <Words>5</Words>
  <Application>Microsoft Office PowerPoint</Application>
  <PresentationFormat>全屏显示(4:3)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相邻</vt:lpstr>
      <vt:lpstr>图6.27  报表设计视图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图1.1 数据库系统软硬件结构图</dc:title>
  <cp:lastModifiedBy>微软用户</cp:lastModifiedBy>
  <cp:revision>126</cp:revision>
  <dcterms:modified xsi:type="dcterms:W3CDTF">2014-03-06T11:24:06Z</dcterms:modified>
</cp:coreProperties>
</file>