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0"/>
  </p:notesMasterIdLst>
  <p:handoutMasterIdLst>
    <p:handoutMasterId r:id="rId11"/>
  </p:handoutMasterIdLst>
  <p:sldIdLst>
    <p:sldId id="370" r:id="rId3"/>
    <p:sldId id="371" r:id="rId4"/>
    <p:sldId id="379" r:id="rId5"/>
    <p:sldId id="390" r:id="rId6"/>
    <p:sldId id="380" r:id="rId7"/>
    <p:sldId id="385" r:id="rId8"/>
    <p:sldId id="384" r:id="rId9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69" autoAdjust="0"/>
    <p:restoredTop sz="94660"/>
  </p:normalViewPr>
  <p:slideViewPr>
    <p:cSldViewPr>
      <p:cViewPr varScale="1">
        <p:scale>
          <a:sx n="90" d="100"/>
          <a:sy n="90" d="100"/>
        </p:scale>
        <p:origin x="354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41429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478538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056711" y="3552761"/>
            <a:ext cx="8074612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4.4 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标注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标注实施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3812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完成下列图形的标注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BFB718F6-0463-49EA-85BD-0B0B4647AB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5697" y="2373675"/>
            <a:ext cx="4972335" cy="3516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 rot="5400000">
            <a:off x="3864629" y="1550848"/>
            <a:ext cx="4489280" cy="4070708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800" b="1" dirty="0"/>
              <a:t>常见标注</a:t>
            </a:r>
          </a:p>
        </p:txBody>
      </p:sp>
      <p:cxnSp>
        <p:nvCxnSpPr>
          <p:cNvPr id="76" name="直接连接符 7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93" name="组合 9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9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98" name="燕尾形 9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9" name="燕尾形 9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00" name="燕尾形 9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D92ECEC-8075-4386-B014-D435DF3819B1}"/>
              </a:ext>
            </a:extLst>
          </p:cNvPr>
          <p:cNvGrpSpPr/>
          <p:nvPr/>
        </p:nvGrpSpPr>
        <p:grpSpPr>
          <a:xfrm>
            <a:off x="4603874" y="1413570"/>
            <a:ext cx="1414257" cy="1599339"/>
            <a:chOff x="4603874" y="1413570"/>
            <a:chExt cx="1414257" cy="1599339"/>
          </a:xfrm>
        </p:grpSpPr>
        <p:sp>
          <p:nvSpPr>
            <p:cNvPr id="51" name="六边形 50"/>
            <p:cNvSpPr/>
            <p:nvPr/>
          </p:nvSpPr>
          <p:spPr>
            <a:xfrm rot="5400000">
              <a:off x="4511333" y="1506111"/>
              <a:ext cx="1599339" cy="1414257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id="{4FD063A9-218D-4F20-8C22-4E91C10A82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118" t="476" r="3300" b="87091"/>
            <a:stretch/>
          </p:blipFill>
          <p:spPr>
            <a:xfrm>
              <a:off x="4827981" y="1922156"/>
              <a:ext cx="973864" cy="610107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D5D8C4A-0B01-489F-AA7A-27E26ED9E0D8}"/>
              </a:ext>
            </a:extLst>
          </p:cNvPr>
          <p:cNvGrpSpPr/>
          <p:nvPr/>
        </p:nvGrpSpPr>
        <p:grpSpPr>
          <a:xfrm>
            <a:off x="3811786" y="2781722"/>
            <a:ext cx="1414257" cy="1599339"/>
            <a:chOff x="3811786" y="2781722"/>
            <a:chExt cx="1414257" cy="1599339"/>
          </a:xfrm>
        </p:grpSpPr>
        <p:sp>
          <p:nvSpPr>
            <p:cNvPr id="55" name="六边形 54"/>
            <p:cNvSpPr/>
            <p:nvPr/>
          </p:nvSpPr>
          <p:spPr>
            <a:xfrm rot="5400000">
              <a:off x="3719245" y="2874263"/>
              <a:ext cx="1599339" cy="1414257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6CD3FC5B-E5F6-49A2-9B2A-67581CB78E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118" t="13570" r="3300" b="75282"/>
            <a:stretch/>
          </p:blipFill>
          <p:spPr>
            <a:xfrm>
              <a:off x="4029382" y="3294524"/>
              <a:ext cx="973864" cy="547034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E7B269C-8472-44D3-B3A0-7137DA0919AF}"/>
              </a:ext>
            </a:extLst>
          </p:cNvPr>
          <p:cNvGrpSpPr/>
          <p:nvPr/>
        </p:nvGrpSpPr>
        <p:grpSpPr>
          <a:xfrm>
            <a:off x="4603874" y="4149874"/>
            <a:ext cx="1414257" cy="1599339"/>
            <a:chOff x="4603874" y="4149874"/>
            <a:chExt cx="1414257" cy="1599339"/>
          </a:xfrm>
        </p:grpSpPr>
        <p:sp>
          <p:nvSpPr>
            <p:cNvPr id="56" name="六边形 55"/>
            <p:cNvSpPr/>
            <p:nvPr/>
          </p:nvSpPr>
          <p:spPr>
            <a:xfrm rot="5400000">
              <a:off x="4511333" y="4242415"/>
              <a:ext cx="1599339" cy="1414257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id="{3C197212-F8A4-4818-8EB6-32F3DB4B7A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118" t="26131" r="3300" b="63597"/>
            <a:stretch/>
          </p:blipFill>
          <p:spPr>
            <a:xfrm>
              <a:off x="4824070" y="4689377"/>
              <a:ext cx="973864" cy="504056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C1B8EF2-E0F7-4206-AF61-98B38ABE200F}"/>
              </a:ext>
            </a:extLst>
          </p:cNvPr>
          <p:cNvGrpSpPr/>
          <p:nvPr/>
        </p:nvGrpSpPr>
        <p:grpSpPr>
          <a:xfrm>
            <a:off x="6188049" y="4149874"/>
            <a:ext cx="1414257" cy="1599339"/>
            <a:chOff x="6188049" y="4149874"/>
            <a:chExt cx="1414257" cy="1599339"/>
          </a:xfrm>
        </p:grpSpPr>
        <p:sp>
          <p:nvSpPr>
            <p:cNvPr id="57" name="六边形 56"/>
            <p:cNvSpPr/>
            <p:nvPr/>
          </p:nvSpPr>
          <p:spPr>
            <a:xfrm rot="5400000">
              <a:off x="6095508" y="4242415"/>
              <a:ext cx="1599339" cy="1414257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id="{BFA0B691-2D53-401B-A295-FE5BB7E6B8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118" t="50882" r="3300" b="27058"/>
            <a:stretch/>
          </p:blipFill>
          <p:spPr>
            <a:xfrm>
              <a:off x="6401270" y="4414947"/>
              <a:ext cx="973864" cy="1082445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3311F77-A738-4577-B10B-A3B6D5E19B71}"/>
              </a:ext>
            </a:extLst>
          </p:cNvPr>
          <p:cNvGrpSpPr/>
          <p:nvPr/>
        </p:nvGrpSpPr>
        <p:grpSpPr>
          <a:xfrm>
            <a:off x="6188049" y="1413570"/>
            <a:ext cx="1414257" cy="1599339"/>
            <a:chOff x="6188049" y="1413570"/>
            <a:chExt cx="1414257" cy="1599339"/>
          </a:xfrm>
        </p:grpSpPr>
        <p:sp>
          <p:nvSpPr>
            <p:cNvPr id="53" name="六边形 52"/>
            <p:cNvSpPr/>
            <p:nvPr/>
          </p:nvSpPr>
          <p:spPr>
            <a:xfrm rot="5400000">
              <a:off x="6095508" y="1506111"/>
              <a:ext cx="1599339" cy="1414257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D3A807C-4E7F-4F54-8F16-FFF9F34BB4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716" t="54570" r="5714" b="2466"/>
            <a:stretch/>
          </p:blipFill>
          <p:spPr>
            <a:xfrm>
              <a:off x="6463129" y="1959288"/>
              <a:ext cx="864096" cy="475803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80EF973-80C6-49E8-A2A5-3219BC68F4A7}"/>
              </a:ext>
            </a:extLst>
          </p:cNvPr>
          <p:cNvGrpSpPr/>
          <p:nvPr/>
        </p:nvGrpSpPr>
        <p:grpSpPr>
          <a:xfrm>
            <a:off x="6954235" y="2781722"/>
            <a:ext cx="1414257" cy="1599339"/>
            <a:chOff x="6954235" y="2781722"/>
            <a:chExt cx="1414257" cy="1599339"/>
          </a:xfrm>
        </p:grpSpPr>
        <p:sp>
          <p:nvSpPr>
            <p:cNvPr id="54" name="六边形 53"/>
            <p:cNvSpPr/>
            <p:nvPr/>
          </p:nvSpPr>
          <p:spPr>
            <a:xfrm rot="5400000">
              <a:off x="6861694" y="2874263"/>
              <a:ext cx="1599339" cy="1414257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id="{2C283E25-CB11-4A7A-A22B-2FCC5A862A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828" t="4929" r="8601" b="49639"/>
            <a:stretch/>
          </p:blipFill>
          <p:spPr>
            <a:xfrm>
              <a:off x="7237808" y="3333403"/>
              <a:ext cx="864097" cy="503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6212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154958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标注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3812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在菜单栏中选择“注释”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128642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831029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在命令行中输入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dimlinear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（线性标注）、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dimaligned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（对齐标注）、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dimangular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（角度标注）、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dimcontinue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（连续标注）、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dimbaseline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（基线标注）等命令，按“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”键。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0F3C35BD-605D-4E9A-91DB-995558536F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4381" y="2382904"/>
            <a:ext cx="2514286" cy="1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08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32" grpId="0" animBg="1"/>
          <p:bldP spid="33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标注墙体时，通常不是直接标注在墙体上，而是标注绘制墙体的辅助线。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498721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修改标注样式后，需重新进行标注才能使新参数生效。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096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31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3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</TotalTime>
  <Words>133</Words>
  <Application>Microsoft Office PowerPoint</Application>
  <PresentationFormat>自定义</PresentationFormat>
  <Paragraphs>28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280</cp:revision>
  <dcterms:created xsi:type="dcterms:W3CDTF">2015-04-23T03:04:00Z</dcterms:created>
  <dcterms:modified xsi:type="dcterms:W3CDTF">2018-08-20T08:08:46Z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